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7.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8.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9.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10.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11.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1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1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1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9.xml" ContentType="application/vnd.openxmlformats-officedocument.theme+xml"/>
  <Override PartName="/ppt/slideLayouts/slideLayout102.xml" ContentType="application/vnd.openxmlformats-officedocument.presentationml.slideLayout+xml"/>
  <Override PartName="/ppt/theme/theme20.xml" ContentType="application/vnd.openxmlformats-officedocument.theme+xml"/>
  <Override PartName="/ppt/slideLayouts/slideLayout103.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4"/>
    <p:sldMasterId id="2147483676" r:id="rId5"/>
    <p:sldMasterId id="2147483672" r:id="rId6"/>
    <p:sldMasterId id="2147483702" r:id="rId7"/>
    <p:sldMasterId id="2147483705" r:id="rId8"/>
    <p:sldMasterId id="2147483710" r:id="rId9"/>
    <p:sldMasterId id="2147483712" r:id="rId10"/>
    <p:sldMasterId id="2147483717" r:id="rId11"/>
    <p:sldMasterId id="2147483722" r:id="rId12"/>
    <p:sldMasterId id="2147483727" r:id="rId13"/>
    <p:sldMasterId id="2147483732" r:id="rId14"/>
    <p:sldMasterId id="2147483737" r:id="rId15"/>
    <p:sldMasterId id="2147483742" r:id="rId16"/>
    <p:sldMasterId id="2147483747" r:id="rId17"/>
    <p:sldMasterId id="2147483761" r:id="rId18"/>
    <p:sldMasterId id="2147483770" r:id="rId19"/>
    <p:sldMasterId id="2147483782" r:id="rId20"/>
    <p:sldMasterId id="2147483795" r:id="rId21"/>
    <p:sldMasterId id="2147483803" r:id="rId22"/>
    <p:sldMasterId id="2147483816" r:id="rId23"/>
    <p:sldMasterId id="2147483819" r:id="rId24"/>
  </p:sldMasterIdLst>
  <p:notesMasterIdLst>
    <p:notesMasterId r:id="rId63"/>
  </p:notesMasterIdLst>
  <p:handoutMasterIdLst>
    <p:handoutMasterId r:id="rId64"/>
  </p:handoutMasterIdLst>
  <p:sldIdLst>
    <p:sldId id="501" r:id="rId25"/>
    <p:sldId id="459" r:id="rId26"/>
    <p:sldId id="405" r:id="rId27"/>
    <p:sldId id="475" r:id="rId28"/>
    <p:sldId id="455" r:id="rId29"/>
    <p:sldId id="448" r:id="rId30"/>
    <p:sldId id="494" r:id="rId31"/>
    <p:sldId id="471" r:id="rId32"/>
    <p:sldId id="473" r:id="rId33"/>
    <p:sldId id="489" r:id="rId34"/>
    <p:sldId id="453" r:id="rId35"/>
    <p:sldId id="479" r:id="rId36"/>
    <p:sldId id="496" r:id="rId37"/>
    <p:sldId id="497" r:id="rId38"/>
    <p:sldId id="380" r:id="rId39"/>
    <p:sldId id="495" r:id="rId40"/>
    <p:sldId id="490" r:id="rId41"/>
    <p:sldId id="480" r:id="rId42"/>
    <p:sldId id="499" r:id="rId43"/>
    <p:sldId id="493" r:id="rId44"/>
    <p:sldId id="456" r:id="rId45"/>
    <p:sldId id="483" r:id="rId46"/>
    <p:sldId id="433" r:id="rId47"/>
    <p:sldId id="484" r:id="rId48"/>
    <p:sldId id="444" r:id="rId49"/>
    <p:sldId id="466" r:id="rId50"/>
    <p:sldId id="472" r:id="rId51"/>
    <p:sldId id="450" r:id="rId52"/>
    <p:sldId id="429" r:id="rId53"/>
    <p:sldId id="451" r:id="rId54"/>
    <p:sldId id="432" r:id="rId55"/>
    <p:sldId id="452" r:id="rId56"/>
    <p:sldId id="386" r:id="rId57"/>
    <p:sldId id="436" r:id="rId58"/>
    <p:sldId id="412" r:id="rId59"/>
    <p:sldId id="492" r:id="rId60"/>
    <p:sldId id="464" r:id="rId61"/>
    <p:sldId id="498" r:id="rId62"/>
  </p:sldIdLst>
  <p:sldSz cx="12195175" cy="6859588"/>
  <p:notesSz cx="6858000" cy="9144000"/>
  <p:defaultTextStyle>
    <a:defPPr>
      <a:defRPr lang="zh-CN"/>
    </a:defPPr>
    <a:lvl1pPr marL="0" algn="l" defTabSz="1219444" rtl="0" eaLnBrk="1" latinLnBrk="0" hangingPunct="1">
      <a:defRPr sz="2400" kern="1200">
        <a:solidFill>
          <a:schemeClr val="tx1"/>
        </a:solidFill>
        <a:latin typeface="+mn-lt"/>
        <a:ea typeface="+mn-ea"/>
        <a:cs typeface="+mn-cs"/>
      </a:defRPr>
    </a:lvl1pPr>
    <a:lvl2pPr marL="609722" algn="l" defTabSz="1219444" rtl="0" eaLnBrk="1" latinLnBrk="0" hangingPunct="1">
      <a:defRPr sz="2400" kern="1200">
        <a:solidFill>
          <a:schemeClr val="tx1"/>
        </a:solidFill>
        <a:latin typeface="+mn-lt"/>
        <a:ea typeface="+mn-ea"/>
        <a:cs typeface="+mn-cs"/>
      </a:defRPr>
    </a:lvl2pPr>
    <a:lvl3pPr marL="1219444" algn="l" defTabSz="1219444" rtl="0" eaLnBrk="1" latinLnBrk="0" hangingPunct="1">
      <a:defRPr sz="2400" kern="1200">
        <a:solidFill>
          <a:schemeClr val="tx1"/>
        </a:solidFill>
        <a:latin typeface="+mn-lt"/>
        <a:ea typeface="+mn-ea"/>
        <a:cs typeface="+mn-cs"/>
      </a:defRPr>
    </a:lvl3pPr>
    <a:lvl4pPr marL="1829166" algn="l" defTabSz="1219444" rtl="0" eaLnBrk="1" latinLnBrk="0" hangingPunct="1">
      <a:defRPr sz="2400" kern="1200">
        <a:solidFill>
          <a:schemeClr val="tx1"/>
        </a:solidFill>
        <a:latin typeface="+mn-lt"/>
        <a:ea typeface="+mn-ea"/>
        <a:cs typeface="+mn-cs"/>
      </a:defRPr>
    </a:lvl4pPr>
    <a:lvl5pPr marL="2438888" algn="l" defTabSz="1219444" rtl="0" eaLnBrk="1" latinLnBrk="0" hangingPunct="1">
      <a:defRPr sz="2400" kern="1200">
        <a:solidFill>
          <a:schemeClr val="tx1"/>
        </a:solidFill>
        <a:latin typeface="+mn-lt"/>
        <a:ea typeface="+mn-ea"/>
        <a:cs typeface="+mn-cs"/>
      </a:defRPr>
    </a:lvl5pPr>
    <a:lvl6pPr marL="3048610" algn="l" defTabSz="1219444" rtl="0" eaLnBrk="1" latinLnBrk="0" hangingPunct="1">
      <a:defRPr sz="2400" kern="1200">
        <a:solidFill>
          <a:schemeClr val="tx1"/>
        </a:solidFill>
        <a:latin typeface="+mn-lt"/>
        <a:ea typeface="+mn-ea"/>
        <a:cs typeface="+mn-cs"/>
      </a:defRPr>
    </a:lvl6pPr>
    <a:lvl7pPr marL="3658332" algn="l" defTabSz="1219444" rtl="0" eaLnBrk="1" latinLnBrk="0" hangingPunct="1">
      <a:defRPr sz="2400" kern="1200">
        <a:solidFill>
          <a:schemeClr val="tx1"/>
        </a:solidFill>
        <a:latin typeface="+mn-lt"/>
        <a:ea typeface="+mn-ea"/>
        <a:cs typeface="+mn-cs"/>
      </a:defRPr>
    </a:lvl7pPr>
    <a:lvl8pPr marL="4268053" algn="l" defTabSz="1219444" rtl="0" eaLnBrk="1" latinLnBrk="0" hangingPunct="1">
      <a:defRPr sz="2400" kern="1200">
        <a:solidFill>
          <a:schemeClr val="tx1"/>
        </a:solidFill>
        <a:latin typeface="+mn-lt"/>
        <a:ea typeface="+mn-ea"/>
        <a:cs typeface="+mn-cs"/>
      </a:defRPr>
    </a:lvl8pPr>
    <a:lvl9pPr marL="4877775" algn="l" defTabSz="1219444"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76">
          <p15:clr>
            <a:srgbClr val="A4A3A4"/>
          </p15:clr>
        </p15:guide>
        <p15:guide id="2" orient="horz" pos="104">
          <p15:clr>
            <a:srgbClr val="A4A3A4"/>
          </p15:clr>
        </p15:guide>
        <p15:guide id="3" orient="horz" pos="3976">
          <p15:clr>
            <a:srgbClr val="A4A3A4"/>
          </p15:clr>
        </p15:guide>
        <p15:guide id="4" orient="horz" pos="952">
          <p15:clr>
            <a:srgbClr val="A4A3A4"/>
          </p15:clr>
        </p15:guide>
        <p15:guide id="5" pos="367">
          <p15:clr>
            <a:srgbClr val="A4A3A4"/>
          </p15:clr>
        </p15:guide>
        <p15:guide id="6" pos="7335">
          <p15:clr>
            <a:srgbClr val="A4A3A4"/>
          </p15:clr>
        </p15:guide>
        <p15:guide id="7" orient="horz" pos="935">
          <p15:clr>
            <a:srgbClr val="A4A3A4"/>
          </p15:clr>
        </p15:guide>
        <p15:guide id="8" orient="horz" pos="98">
          <p15:clr>
            <a:srgbClr val="A4A3A4"/>
          </p15:clr>
        </p15:guide>
        <p15:guide id="9" orient="horz" pos="3998">
          <p15:clr>
            <a:srgbClr val="A4A3A4"/>
          </p15:clr>
        </p15:guide>
        <p15:guide id="10" orient="horz" pos="843">
          <p15:clr>
            <a:srgbClr val="A4A3A4"/>
          </p15:clr>
        </p15:guide>
        <p15:guide id="11" orient="horz" pos="3819">
          <p15:clr>
            <a:srgbClr val="A4A3A4"/>
          </p15:clr>
        </p15:guide>
        <p15:guide id="12" orient="horz" pos="1023">
          <p15:clr>
            <a:srgbClr val="A4A3A4"/>
          </p15:clr>
        </p15:guide>
        <p15:guide id="13" pos="37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89BF"/>
    <a:srgbClr val="FFC000"/>
    <a:srgbClr val="99F8FD"/>
    <a:srgbClr val="ADC7FD"/>
    <a:srgbClr val="5098B8"/>
    <a:srgbClr val="202730"/>
    <a:srgbClr val="9AF9FB"/>
    <a:srgbClr val="34BBED"/>
    <a:srgbClr val="92E1EB"/>
    <a:srgbClr val="3D6B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824" autoAdjust="0"/>
    <p:restoredTop sz="94424" autoAdjust="0"/>
  </p:normalViewPr>
  <p:slideViewPr>
    <p:cSldViewPr snapToGrid="0">
      <p:cViewPr varScale="1">
        <p:scale>
          <a:sx n="74" d="100"/>
          <a:sy n="74" d="100"/>
        </p:scale>
        <p:origin x="420" y="72"/>
      </p:cViewPr>
      <p:guideLst>
        <p:guide orient="horz" pos="776"/>
        <p:guide orient="horz" pos="104"/>
        <p:guide orient="horz" pos="3976"/>
        <p:guide orient="horz" pos="952"/>
        <p:guide pos="367"/>
        <p:guide pos="7335"/>
        <p:guide orient="horz" pos="935"/>
        <p:guide orient="horz" pos="98"/>
        <p:guide orient="horz" pos="3998"/>
        <p:guide orient="horz" pos="843"/>
        <p:guide orient="horz" pos="3819"/>
        <p:guide orient="horz" pos="1023"/>
        <p:guide pos="37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7" d="100"/>
          <a:sy n="67" d="100"/>
        </p:scale>
        <p:origin x="-3360"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2.xml"/><Relationship Id="rId39" Type="http://schemas.openxmlformats.org/officeDocument/2006/relationships/slide" Target="slides/slide15.xml"/><Relationship Id="rId21" Type="http://schemas.openxmlformats.org/officeDocument/2006/relationships/slideMaster" Target="slideMasters/slideMaster18.xml"/><Relationship Id="rId34" Type="http://schemas.openxmlformats.org/officeDocument/2006/relationships/slide" Target="slides/slide10.xml"/><Relationship Id="rId42" Type="http://schemas.openxmlformats.org/officeDocument/2006/relationships/slide" Target="slides/slide18.xml"/><Relationship Id="rId47" Type="http://schemas.openxmlformats.org/officeDocument/2006/relationships/slide" Target="slides/slide23.xml"/><Relationship Id="rId50" Type="http://schemas.openxmlformats.org/officeDocument/2006/relationships/slide" Target="slides/slide26.xml"/><Relationship Id="rId55" Type="http://schemas.openxmlformats.org/officeDocument/2006/relationships/slide" Target="slides/slide31.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slide" Target="slides/slide21.xml"/><Relationship Id="rId53" Type="http://schemas.openxmlformats.org/officeDocument/2006/relationships/slide" Target="slides/slide29.xml"/><Relationship Id="rId58" Type="http://schemas.openxmlformats.org/officeDocument/2006/relationships/slide" Target="slides/slide34.xml"/><Relationship Id="rId66"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61" Type="http://schemas.openxmlformats.org/officeDocument/2006/relationships/slide" Target="slides/slide37.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slide" Target="slides/slide32.xml"/><Relationship Id="rId64"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27.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67" Type="http://schemas.openxmlformats.org/officeDocument/2006/relationships/theme" Target="theme/theme1.xml"/><Relationship Id="rId20" Type="http://schemas.openxmlformats.org/officeDocument/2006/relationships/slideMaster" Target="slideMasters/slideMaster17.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9BA2EB8-CDA9-4F62-8920-E12F60961ADA}" type="datetimeFigureOut">
              <a:rPr lang="zh-CN" altLang="en-US" smtClean="0"/>
              <a:pPr/>
              <a:t>2018/3/12</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FF89C7C-E1BE-47DC-949C-4C0DBD58CD08}" type="slidenum">
              <a:rPr lang="zh-CN" altLang="en-US" smtClean="0"/>
              <a:pPr/>
              <a:t>‹#›</a:t>
            </a:fld>
            <a:endParaRPr lang="zh-CN" altLang="en-US"/>
          </a:p>
        </p:txBody>
      </p:sp>
    </p:spTree>
    <p:extLst>
      <p:ext uri="{BB962C8B-B14F-4D97-AF65-F5344CB8AC3E}">
        <p14:creationId xmlns:p14="http://schemas.microsoft.com/office/powerpoint/2010/main" val="31562083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45899A-56DE-4F07-851B-A3B8348FBE7A}" type="datetimeFigureOut">
              <a:rPr lang="zh-CN" altLang="en-US" smtClean="0"/>
              <a:pPr/>
              <a:t>2018/3/12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5935DC-D018-4661-B1CA-ACB8773A8E74}" type="slidenum">
              <a:rPr lang="zh-CN" altLang="en-US" smtClean="0"/>
              <a:pPr/>
              <a:t>‹#›</a:t>
            </a:fld>
            <a:endParaRPr lang="zh-CN" altLang="en-US"/>
          </a:p>
        </p:txBody>
      </p:sp>
    </p:spTree>
    <p:extLst>
      <p:ext uri="{BB962C8B-B14F-4D97-AF65-F5344CB8AC3E}">
        <p14:creationId xmlns:p14="http://schemas.microsoft.com/office/powerpoint/2010/main" val="3207567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4534D4-AE1A-4855-B242-511598A9AFA7}" type="slidenum">
              <a:rPr lang="zh-CN" altLang="en-US" smtClean="0"/>
              <a:t>3</a:t>
            </a:fld>
            <a:endParaRPr lang="zh-CN" altLang="en-US"/>
          </a:p>
        </p:txBody>
      </p:sp>
    </p:spTree>
    <p:extLst>
      <p:ext uri="{BB962C8B-B14F-4D97-AF65-F5344CB8AC3E}">
        <p14:creationId xmlns:p14="http://schemas.microsoft.com/office/powerpoint/2010/main" val="3579544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defTabSz="600597" eaLnBrk="0" hangingPunct="0">
              <a:lnSpc>
                <a:spcPct val="150000"/>
              </a:lnSpc>
              <a:defRPr/>
            </a:pPr>
            <a:r>
              <a:rPr lang="zh-CN" altLang="en-US" sz="1200" b="1" kern="0" dirty="0" smtClean="0">
                <a:solidFill>
                  <a:srgbClr val="C00000"/>
                </a:solidFill>
                <a:latin typeface="微软雅黑" pitchFamily="34" charset="-122"/>
                <a:ea typeface="微软雅黑" pitchFamily="34" charset="-122"/>
                <a:cs typeface="Arial" pitchFamily="34" charset="0"/>
              </a:rPr>
              <a:t>云计算规模服务</a:t>
            </a:r>
            <a:r>
              <a:rPr lang="zh-CN" altLang="en-US" sz="1200" b="1" kern="0" dirty="0" smtClean="0">
                <a:solidFill>
                  <a:srgbClr val="445469">
                    <a:lumMod val="75000"/>
                    <a:lumOff val="25000"/>
                  </a:srgbClr>
                </a:solidFill>
                <a:latin typeface="微软雅黑" pitchFamily="34" charset="-122"/>
                <a:ea typeface="微软雅黑" pitchFamily="34" charset="-122"/>
                <a:cs typeface="Arial" pitchFamily="34" charset="0"/>
              </a:rPr>
              <a:t>于中航信</a:t>
            </a:r>
            <a:r>
              <a:rPr lang="en-US" altLang="zh-CN" sz="1200" b="1" kern="0" dirty="0" smtClean="0">
                <a:solidFill>
                  <a:srgbClr val="445469">
                    <a:lumMod val="75000"/>
                    <a:lumOff val="25000"/>
                  </a:srgbClr>
                </a:solidFill>
                <a:latin typeface="微软雅黑" pitchFamily="34" charset="-122"/>
                <a:ea typeface="微软雅黑" pitchFamily="34" charset="-122"/>
                <a:cs typeface="Arial" pitchFamily="34" charset="0"/>
              </a:rPr>
              <a:t>,</a:t>
            </a:r>
            <a:r>
              <a:rPr lang="zh-CN" altLang="en-US" sz="1200" b="1" kern="0" dirty="0" smtClean="0">
                <a:solidFill>
                  <a:srgbClr val="445469">
                    <a:lumMod val="75000"/>
                    <a:lumOff val="25000"/>
                  </a:srgbClr>
                </a:solidFill>
                <a:latin typeface="微软雅黑" pitchFamily="34" charset="-122"/>
                <a:ea typeface="微软雅黑" pitchFamily="34" charset="-122"/>
                <a:cs typeface="Arial" pitchFamily="34" charset="0"/>
              </a:rPr>
              <a:t>国航、海航、东方航空等</a:t>
            </a:r>
            <a:endParaRPr lang="en-US" altLang="zh-CN" sz="1200" b="1" kern="0" dirty="0" smtClean="0">
              <a:solidFill>
                <a:srgbClr val="445469">
                  <a:lumMod val="75000"/>
                  <a:lumOff val="25000"/>
                </a:srgbClr>
              </a:solidFill>
              <a:latin typeface="微软雅黑" pitchFamily="34" charset="-122"/>
              <a:ea typeface="微软雅黑" pitchFamily="34" charset="-122"/>
              <a:cs typeface="Arial" pitchFamily="34" charset="0"/>
            </a:endParaRPr>
          </a:p>
          <a:p>
            <a:pPr algn="l" defTabSz="600597" eaLnBrk="0" hangingPunct="0">
              <a:lnSpc>
                <a:spcPct val="150000"/>
              </a:lnSpc>
              <a:defRPr/>
            </a:pPr>
            <a:r>
              <a:rPr lang="en-US" altLang="zh-CN" sz="1200" b="1" kern="0" dirty="0" smtClean="0">
                <a:solidFill>
                  <a:srgbClr val="445469">
                    <a:lumMod val="75000"/>
                    <a:lumOff val="25000"/>
                  </a:srgbClr>
                </a:solidFill>
                <a:latin typeface="微软雅黑" pitchFamily="34" charset="-122"/>
                <a:ea typeface="微软雅黑" pitchFamily="34" charset="-122"/>
                <a:cs typeface="Arial" pitchFamily="34" charset="0"/>
              </a:rPr>
              <a:t>2012</a:t>
            </a:r>
            <a:r>
              <a:rPr lang="zh-CN" altLang="en-US" sz="1200" b="1" kern="0" dirty="0" smtClean="0">
                <a:solidFill>
                  <a:srgbClr val="445469">
                    <a:lumMod val="75000"/>
                    <a:lumOff val="25000"/>
                  </a:srgbClr>
                </a:solidFill>
                <a:latin typeface="微软雅黑" pitchFamily="34" charset="-122"/>
                <a:ea typeface="微软雅黑" pitchFamily="34" charset="-122"/>
                <a:cs typeface="Arial" pitchFamily="34" charset="0"/>
              </a:rPr>
              <a:t>年以后省会城市新建机场航站楼</a:t>
            </a:r>
            <a:r>
              <a:rPr lang="zh-CN" altLang="en-US" sz="1200" b="1" kern="0" dirty="0" smtClean="0">
                <a:solidFill>
                  <a:srgbClr val="C00000"/>
                </a:solidFill>
                <a:latin typeface="微软雅黑" pitchFamily="34" charset="-122"/>
                <a:ea typeface="微软雅黑" pitchFamily="34" charset="-122"/>
                <a:cs typeface="Arial" pitchFamily="34" charset="0"/>
              </a:rPr>
              <a:t>网络</a:t>
            </a:r>
            <a:r>
              <a:rPr lang="en-US" altLang="zh-CN" sz="1200" b="1" kern="0" dirty="0" smtClean="0">
                <a:solidFill>
                  <a:srgbClr val="C00000"/>
                </a:solidFill>
                <a:latin typeface="微软雅黑" pitchFamily="34" charset="-122"/>
                <a:ea typeface="微软雅黑" pitchFamily="34" charset="-122"/>
                <a:cs typeface="Arial" pitchFamily="34" charset="0"/>
              </a:rPr>
              <a:t>80%</a:t>
            </a:r>
            <a:r>
              <a:rPr lang="zh-CN" altLang="en-US" sz="1200" b="1" kern="0" dirty="0" smtClean="0">
                <a:solidFill>
                  <a:srgbClr val="C00000"/>
                </a:solidFill>
                <a:latin typeface="微软雅黑" pitchFamily="34" charset="-122"/>
                <a:ea typeface="微软雅黑" pitchFamily="34" charset="-122"/>
                <a:cs typeface="Arial" pitchFamily="34" charset="0"/>
              </a:rPr>
              <a:t>以上</a:t>
            </a:r>
            <a:r>
              <a:rPr lang="zh-CN" altLang="en-US" sz="1200" b="1" kern="0" dirty="0" smtClean="0">
                <a:solidFill>
                  <a:srgbClr val="445469">
                    <a:lumMod val="75000"/>
                    <a:lumOff val="25000"/>
                  </a:srgbClr>
                </a:solidFill>
                <a:latin typeface="微软雅黑" pitchFamily="34" charset="-122"/>
                <a:ea typeface="微软雅黑" pitchFamily="34" charset="-122"/>
                <a:cs typeface="Arial" pitchFamily="34" charset="0"/>
              </a:rPr>
              <a:t>份额</a:t>
            </a:r>
            <a:endParaRPr lang="en-US" altLang="zh-CN" sz="1200" b="1" kern="0" dirty="0" smtClean="0">
              <a:solidFill>
                <a:srgbClr val="445469">
                  <a:lumMod val="75000"/>
                  <a:lumOff val="25000"/>
                </a:srgbClr>
              </a:solidFill>
              <a:latin typeface="微软雅黑" pitchFamily="34" charset="-122"/>
              <a:ea typeface="微软雅黑" pitchFamily="34" charset="-122"/>
              <a:cs typeface="Arial" pitchFamily="34" charset="0"/>
            </a:endParaRPr>
          </a:p>
          <a:p>
            <a:pPr algn="l" defTabSz="600597" eaLnBrk="0" hangingPunct="0">
              <a:lnSpc>
                <a:spcPct val="150000"/>
              </a:lnSpc>
              <a:defRPr/>
            </a:pPr>
            <a:r>
              <a:rPr lang="zh-CN" altLang="en-US" sz="1200" b="1" kern="0" dirty="0" smtClean="0">
                <a:solidFill>
                  <a:srgbClr val="445469">
                    <a:lumMod val="75000"/>
                    <a:lumOff val="25000"/>
                  </a:srgbClr>
                </a:solidFill>
                <a:latin typeface="微软雅黑" pitchFamily="34" charset="-122"/>
                <a:ea typeface="微软雅黑" pitchFamily="34" charset="-122"/>
                <a:cs typeface="Arial" pitchFamily="34" charset="0"/>
              </a:rPr>
              <a:t>网络、通讯产品服务空管总局及</a:t>
            </a:r>
            <a:r>
              <a:rPr lang="en-US" altLang="zh-CN" sz="1200" b="1" kern="0" dirty="0" smtClean="0">
                <a:solidFill>
                  <a:srgbClr val="445469">
                    <a:lumMod val="75000"/>
                    <a:lumOff val="25000"/>
                  </a:srgbClr>
                </a:solidFill>
                <a:latin typeface="微软雅黑" pitchFamily="34" charset="-122"/>
                <a:ea typeface="微软雅黑" pitchFamily="34" charset="-122"/>
                <a:cs typeface="Arial" pitchFamily="34" charset="0"/>
              </a:rPr>
              <a:t>7</a:t>
            </a:r>
            <a:r>
              <a:rPr lang="zh-CN" altLang="en-US" sz="1200" b="1" kern="0" dirty="0" smtClean="0">
                <a:solidFill>
                  <a:srgbClr val="445469">
                    <a:lumMod val="75000"/>
                    <a:lumOff val="25000"/>
                  </a:srgbClr>
                </a:solidFill>
                <a:latin typeface="微软雅黑" pitchFamily="34" charset="-122"/>
                <a:ea typeface="微软雅黑" pitchFamily="34" charset="-122"/>
                <a:cs typeface="Arial" pitchFamily="34" charset="0"/>
              </a:rPr>
              <a:t>大地区管理局</a:t>
            </a:r>
            <a:r>
              <a:rPr lang="zh-CN" altLang="en-US" sz="1200" b="1" kern="0" dirty="0" smtClean="0">
                <a:solidFill>
                  <a:srgbClr val="C00000"/>
                </a:solidFill>
                <a:latin typeface="微软雅黑" pitchFamily="34" charset="-122"/>
                <a:ea typeface="微软雅黑" pitchFamily="34" charset="-122"/>
                <a:cs typeface="Arial" pitchFamily="34" charset="0"/>
              </a:rPr>
              <a:t>生产主网</a:t>
            </a:r>
            <a:endParaRPr lang="en-US" altLang="zh-CN" sz="1200" b="1" kern="0" dirty="0" smtClean="0">
              <a:solidFill>
                <a:srgbClr val="C00000"/>
              </a:solidFill>
              <a:latin typeface="微软雅黑" pitchFamily="34" charset="-122"/>
              <a:ea typeface="微软雅黑" pitchFamily="34" charset="-122"/>
              <a:cs typeface="Arial" pitchFamily="34" charset="0"/>
            </a:endParaRPr>
          </a:p>
          <a:p>
            <a:pPr algn="l" defTabSz="600597" eaLnBrk="0" hangingPunct="0">
              <a:lnSpc>
                <a:spcPct val="150000"/>
              </a:lnSpc>
              <a:defRPr/>
            </a:pPr>
            <a:endParaRPr lang="en-US" altLang="zh-CN" sz="1200" b="1" kern="0" dirty="0" smtClean="0">
              <a:solidFill>
                <a:srgbClr val="445469">
                  <a:lumMod val="75000"/>
                  <a:lumOff val="25000"/>
                </a:srgbClr>
              </a:solidFill>
              <a:latin typeface="微软雅黑" pitchFamily="34" charset="-122"/>
              <a:ea typeface="微软雅黑" pitchFamily="34" charset="-122"/>
              <a:cs typeface="Arial" pitchFamily="34" charset="0"/>
            </a:endParaRPr>
          </a:p>
          <a:p>
            <a:pPr algn="l" defTabSz="600597" eaLnBrk="0" hangingPunct="0">
              <a:lnSpc>
                <a:spcPct val="150000"/>
              </a:lnSpc>
              <a:defRPr/>
            </a:pPr>
            <a:endParaRPr lang="en-US" altLang="zh-CN" sz="1200" b="1" kern="0" dirty="0" smtClean="0">
              <a:solidFill>
                <a:srgbClr val="445469">
                  <a:lumMod val="75000"/>
                  <a:lumOff val="25000"/>
                </a:srgbClr>
              </a:solidFill>
              <a:latin typeface="微软雅黑" pitchFamily="34" charset="-122"/>
              <a:ea typeface="微软雅黑" pitchFamily="34" charset="-122"/>
              <a:cs typeface="Arial" pitchFamily="34" charset="0"/>
            </a:endParaRPr>
          </a:p>
          <a:p>
            <a:endParaRPr lang="zh-CN" altLang="en-US" dirty="0"/>
          </a:p>
        </p:txBody>
      </p:sp>
      <p:sp>
        <p:nvSpPr>
          <p:cNvPr id="4" name="灯片编号占位符 3"/>
          <p:cNvSpPr>
            <a:spLocks noGrp="1"/>
          </p:cNvSpPr>
          <p:nvPr>
            <p:ph type="sldNum" sz="quarter" idx="10"/>
          </p:nvPr>
        </p:nvSpPr>
        <p:spPr/>
        <p:txBody>
          <a:bodyPr/>
          <a:lstStyle/>
          <a:p>
            <a:fld id="{49A593A8-A9A1-4514-9DA6-3A23552FBCC9}" type="slidenum">
              <a:rPr lang="zh-CN" altLang="en-US" smtClean="0"/>
              <a:pPr/>
              <a:t>29</a:t>
            </a:fld>
            <a:endParaRPr lang="zh-CN" altLang="en-US"/>
          </a:p>
        </p:txBody>
      </p:sp>
    </p:spTree>
    <p:extLst>
      <p:ext uri="{BB962C8B-B14F-4D97-AF65-F5344CB8AC3E}">
        <p14:creationId xmlns:p14="http://schemas.microsoft.com/office/powerpoint/2010/main" val="1330584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矩形 2"/>
          <p:cNvSpPr>
            <a:spLocks noGrp="1" noRot="1" noChangeAspect="1" noChangeArrowheads="1" noTextEdit="1"/>
          </p:cNvSpPr>
          <p:nvPr>
            <p:ph type="sldImg"/>
          </p:nvPr>
        </p:nvSpPr>
        <p:spPr bwMode="auto">
          <a:xfrm>
            <a:off x="387350" y="684213"/>
            <a:ext cx="6099175" cy="3430587"/>
          </a:xfrm>
          <a:noFill/>
          <a:ln>
            <a:solidFill>
              <a:srgbClr val="000000"/>
            </a:solidFill>
            <a:miter lim="800000"/>
            <a:headEnd/>
            <a:tailEnd/>
          </a:ln>
        </p:spPr>
      </p:sp>
      <p:sp>
        <p:nvSpPr>
          <p:cNvPr id="9219" name="矩形 3"/>
          <p:cNvSpPr>
            <a:spLocks noGrp="1" noChangeArrowheads="1"/>
          </p:cNvSpPr>
          <p:nvPr>
            <p:ph type="body" idx="1"/>
          </p:nvPr>
        </p:nvSpPr>
        <p:spPr bwMode="auto">
          <a:xfrm>
            <a:off x="914401" y="4344988"/>
            <a:ext cx="5029200" cy="4114800"/>
          </a:xfrm>
          <a:noFill/>
        </p:spPr>
        <p:txBody>
          <a:bodyPr wrap="square" numCol="1" anchor="t" anchorCtr="0" compatLnSpc="1">
            <a:prstTxWarp prst="textNoShape">
              <a:avLst/>
            </a:prstTxWarp>
          </a:bodyPr>
          <a:lstStyle/>
          <a:p>
            <a:pPr marL="174625" indent="-174625" fontAlgn="auto">
              <a:spcBef>
                <a:spcPts val="0"/>
              </a:spcBef>
              <a:spcAft>
                <a:spcPts val="0"/>
              </a:spcAft>
              <a:buClr>
                <a:srgbClr val="000000">
                  <a:lumMod val="50000"/>
                  <a:lumOff val="50000"/>
                </a:srgbClr>
              </a:buClr>
              <a:buSzPct val="60000"/>
              <a:buFont typeface="Wingdings" pitchFamily="2" charset="2"/>
              <a:buNone/>
              <a:defRPr/>
            </a:pPr>
            <a:r>
              <a:rPr lang="zh-CN" altLang="en-US" sz="1200" b="1" kern="1200" dirty="0" smtClean="0">
                <a:solidFill>
                  <a:schemeClr val="tx1"/>
                </a:solidFill>
                <a:latin typeface="Arial" charset="0"/>
                <a:ea typeface="宋体" pitchFamily="2" charset="-122"/>
                <a:cs typeface="+mn-cs"/>
              </a:rPr>
              <a:t>客户：中国移动</a:t>
            </a:r>
            <a:endParaRPr lang="en-US" altLang="zh-CN" sz="1200" b="1" kern="1200" dirty="0" smtClean="0">
              <a:solidFill>
                <a:schemeClr val="tx1"/>
              </a:solidFill>
              <a:latin typeface="Arial" charset="0"/>
              <a:ea typeface="宋体" pitchFamily="2" charset="-122"/>
              <a:cs typeface="+mn-cs"/>
            </a:endParaRPr>
          </a:p>
          <a:p>
            <a:pPr marL="174625" indent="-174625" fontAlgn="auto">
              <a:spcBef>
                <a:spcPts val="0"/>
              </a:spcBef>
              <a:spcAft>
                <a:spcPts val="0"/>
              </a:spcAft>
              <a:buClr>
                <a:srgbClr val="000000">
                  <a:lumMod val="50000"/>
                  <a:lumOff val="50000"/>
                </a:srgbClr>
              </a:buClr>
              <a:buSzPct val="60000"/>
              <a:buFont typeface="Wingdings" pitchFamily="2" charset="2"/>
              <a:buNone/>
              <a:defRPr/>
            </a:pPr>
            <a:r>
              <a:rPr lang="zh-CN" altLang="zh-CN" sz="1200" kern="1200" dirty="0" smtClean="0">
                <a:solidFill>
                  <a:schemeClr val="tx1"/>
                </a:solidFill>
                <a:latin typeface="Arial" charset="0"/>
                <a:ea typeface="宋体" pitchFamily="2" charset="-122"/>
                <a:cs typeface="+mn-cs"/>
              </a:rPr>
              <a:t>全球最大的云</a:t>
            </a:r>
            <a:r>
              <a:rPr lang="en-US" altLang="zh-CN" sz="1200" kern="1200" dirty="0" smtClean="0">
                <a:solidFill>
                  <a:schemeClr val="tx1"/>
                </a:solidFill>
                <a:latin typeface="Arial" charset="0"/>
                <a:ea typeface="宋体" pitchFamily="2" charset="-122"/>
                <a:cs typeface="+mn-cs"/>
              </a:rPr>
              <a:t>IDC—</a:t>
            </a:r>
            <a:r>
              <a:rPr lang="zh-CN" altLang="zh-CN" sz="1200" kern="1200" dirty="0" smtClean="0">
                <a:solidFill>
                  <a:schemeClr val="tx1"/>
                </a:solidFill>
                <a:latin typeface="Arial" charset="0"/>
                <a:ea typeface="宋体" pitchFamily="2" charset="-122"/>
                <a:cs typeface="+mn-cs"/>
              </a:rPr>
              <a:t>中国移动</a:t>
            </a:r>
            <a:r>
              <a:rPr lang="zh-CN" altLang="en-US" sz="1200" kern="1200" dirty="0" smtClean="0">
                <a:solidFill>
                  <a:schemeClr val="tx1"/>
                </a:solidFill>
                <a:latin typeface="Arial" charset="0"/>
                <a:ea typeface="宋体" pitchFamily="2" charset="-122"/>
                <a:cs typeface="+mn-cs"/>
              </a:rPr>
              <a:t>国际</a:t>
            </a:r>
            <a:r>
              <a:rPr lang="zh-CN" altLang="zh-CN" sz="1200" kern="1200" dirty="0" smtClean="0">
                <a:solidFill>
                  <a:schemeClr val="tx1"/>
                </a:solidFill>
                <a:latin typeface="Arial" charset="0"/>
                <a:ea typeface="宋体" pitchFamily="2" charset="-122"/>
                <a:cs typeface="+mn-cs"/>
              </a:rPr>
              <a:t>信息港的项目情况，中国移动信息港是全球最大的数据中心，一期的建设面积就达的</a:t>
            </a:r>
            <a:r>
              <a:rPr lang="en-US" altLang="zh-CN" sz="1200" kern="1200" dirty="0" smtClean="0">
                <a:solidFill>
                  <a:schemeClr val="tx1"/>
                </a:solidFill>
                <a:latin typeface="Arial" charset="0"/>
                <a:ea typeface="宋体" pitchFamily="2" charset="-122"/>
                <a:cs typeface="+mn-cs"/>
              </a:rPr>
              <a:t>65,000</a:t>
            </a:r>
            <a:r>
              <a:rPr lang="zh-CN" altLang="zh-CN" sz="1200" kern="1200" dirty="0" smtClean="0">
                <a:solidFill>
                  <a:schemeClr val="tx1"/>
                </a:solidFill>
                <a:latin typeface="Arial" charset="0"/>
                <a:ea typeface="宋体" pitchFamily="2" charset="-122"/>
                <a:cs typeface="+mn-cs"/>
              </a:rPr>
              <a:t>平方米，这个数据中心既满足移动自身的业务需求，也对外提供各类型的</a:t>
            </a:r>
            <a:r>
              <a:rPr lang="en-US" altLang="zh-CN" sz="1200" kern="1200" dirty="0" smtClean="0">
                <a:solidFill>
                  <a:schemeClr val="tx1"/>
                </a:solidFill>
                <a:latin typeface="Arial" charset="0"/>
                <a:ea typeface="宋体" pitchFamily="2" charset="-122"/>
                <a:cs typeface="+mn-cs"/>
              </a:rPr>
              <a:t>IDC</a:t>
            </a:r>
            <a:r>
              <a:rPr lang="zh-CN" altLang="zh-CN" sz="1200" kern="1200" dirty="0" smtClean="0">
                <a:solidFill>
                  <a:schemeClr val="tx1"/>
                </a:solidFill>
                <a:latin typeface="Arial" charset="0"/>
                <a:ea typeface="宋体" pitchFamily="2" charset="-122"/>
                <a:cs typeface="+mn-cs"/>
              </a:rPr>
              <a:t>服务包括云服务，因此其管理复杂度远远超过一般的</a:t>
            </a:r>
            <a:r>
              <a:rPr lang="en-US" altLang="zh-CN" sz="1200" kern="1200" dirty="0" smtClean="0">
                <a:solidFill>
                  <a:schemeClr val="tx1"/>
                </a:solidFill>
                <a:latin typeface="Arial" charset="0"/>
                <a:ea typeface="宋体" pitchFamily="2" charset="-122"/>
                <a:cs typeface="+mn-cs"/>
              </a:rPr>
              <a:t>IDC</a:t>
            </a:r>
            <a:r>
              <a:rPr lang="zh-CN" altLang="zh-CN" sz="1200" kern="1200" dirty="0" smtClean="0">
                <a:solidFill>
                  <a:schemeClr val="tx1"/>
                </a:solidFill>
                <a:latin typeface="Arial" charset="0"/>
                <a:ea typeface="宋体" pitchFamily="2" charset="-122"/>
                <a:cs typeface="+mn-cs"/>
              </a:rPr>
              <a:t>管理系统</a:t>
            </a:r>
            <a:r>
              <a:rPr lang="zh-CN" altLang="en-US" sz="1200" kern="1200" dirty="0" smtClean="0">
                <a:solidFill>
                  <a:schemeClr val="tx1"/>
                </a:solidFill>
                <a:latin typeface="Arial" charset="0"/>
                <a:ea typeface="宋体" pitchFamily="2" charset="-122"/>
                <a:cs typeface="+mn-cs"/>
              </a:rPr>
              <a:t>。华为独家中标。</a:t>
            </a:r>
            <a:endParaRPr lang="en-US" altLang="zh-CN" sz="1200" kern="0" dirty="0" smtClean="0">
              <a:solidFill>
                <a:sysClr val="windowText" lastClr="000000"/>
              </a:solidFill>
              <a:latin typeface="Arial" pitchFamily="34" charset="0"/>
              <a:ea typeface="宋体" pitchFamily="2" charset="-122"/>
              <a:cs typeface="Arial" pitchFamily="34" charset="0"/>
            </a:endParaRPr>
          </a:p>
          <a:p>
            <a:pPr marL="174625" indent="-174625" fontAlgn="auto">
              <a:spcBef>
                <a:spcPts val="0"/>
              </a:spcBef>
              <a:spcAft>
                <a:spcPts val="0"/>
              </a:spcAft>
              <a:buClr>
                <a:srgbClr val="000000">
                  <a:lumMod val="50000"/>
                  <a:lumOff val="50000"/>
                </a:srgbClr>
              </a:buClr>
              <a:buSzPct val="60000"/>
              <a:buFont typeface="Wingdings" pitchFamily="2" charset="2"/>
              <a:buNone/>
              <a:defRPr/>
            </a:pPr>
            <a:r>
              <a:rPr lang="zh-CN" altLang="en-US" sz="1200" b="1" kern="0" dirty="0" smtClean="0">
                <a:solidFill>
                  <a:sysClr val="windowText" lastClr="000000"/>
                </a:solidFill>
                <a:latin typeface="Arial" pitchFamily="34" charset="0"/>
                <a:ea typeface="宋体" pitchFamily="2" charset="-122"/>
                <a:cs typeface="Arial" pitchFamily="34" charset="0"/>
              </a:rPr>
              <a:t>项目背景：</a:t>
            </a:r>
            <a:endParaRPr lang="en-US" altLang="zh-CN" sz="1200" b="1" kern="0" dirty="0" smtClean="0">
              <a:solidFill>
                <a:sysClr val="windowText" lastClr="000000"/>
              </a:solidFill>
              <a:latin typeface="Arial" pitchFamily="34" charset="0"/>
              <a:ea typeface="宋体" pitchFamily="2" charset="-122"/>
              <a:cs typeface="Arial" pitchFamily="34" charset="0"/>
            </a:endParaRPr>
          </a:p>
          <a:p>
            <a:pPr marL="174625" indent="-174625" fontAlgn="auto">
              <a:spcBef>
                <a:spcPts val="0"/>
              </a:spcBef>
              <a:spcAft>
                <a:spcPts val="0"/>
              </a:spcAft>
              <a:buClr>
                <a:srgbClr val="000000">
                  <a:lumMod val="50000"/>
                  <a:lumOff val="50000"/>
                </a:srgbClr>
              </a:buClr>
              <a:buSzPct val="60000"/>
              <a:buFont typeface="Wingdings" pitchFamily="2" charset="2"/>
              <a:buChar char="l"/>
              <a:defRPr/>
            </a:pPr>
            <a:r>
              <a:rPr lang="zh-CN" altLang="en-US" sz="1200" kern="0" dirty="0" smtClean="0">
                <a:solidFill>
                  <a:sysClr val="windowText" lastClr="000000"/>
                </a:solidFill>
                <a:latin typeface="Arial" pitchFamily="34" charset="0"/>
                <a:ea typeface="宋体" pitchFamily="2" charset="-122"/>
                <a:cs typeface="Arial" pitchFamily="34" charset="0"/>
              </a:rPr>
              <a:t>中国移动国际信息港</a:t>
            </a:r>
            <a:r>
              <a:rPr lang="en-US" altLang="zh-CN" sz="1200" kern="0" dirty="0" smtClean="0">
                <a:solidFill>
                  <a:sysClr val="windowText" lastClr="000000"/>
                </a:solidFill>
                <a:latin typeface="Arial" pitchFamily="34" charset="0"/>
                <a:ea typeface="宋体" pitchFamily="2" charset="-122"/>
                <a:cs typeface="Arial" pitchFamily="34" charset="0"/>
              </a:rPr>
              <a:t>(IIH) </a:t>
            </a:r>
            <a:r>
              <a:rPr lang="zh-CN" altLang="en-US" sz="1200" kern="0" dirty="0" smtClean="0">
                <a:solidFill>
                  <a:sysClr val="windowText" lastClr="000000"/>
                </a:solidFill>
                <a:latin typeface="Arial" pitchFamily="34" charset="0"/>
                <a:ea typeface="宋体" pitchFamily="2" charset="-122"/>
                <a:cs typeface="Arial" pitchFamily="34" charset="0"/>
              </a:rPr>
              <a:t>是全球最大的数据中心</a:t>
            </a:r>
            <a:r>
              <a:rPr lang="en-US" altLang="zh-CN" sz="1200" kern="0" dirty="0" smtClean="0">
                <a:solidFill>
                  <a:sysClr val="windowText" lastClr="000000"/>
                </a:solidFill>
                <a:latin typeface="Arial" pitchFamily="34" charset="0"/>
                <a:ea typeface="宋体" pitchFamily="2" charset="-122"/>
                <a:cs typeface="Arial" pitchFamily="34" charset="0"/>
              </a:rPr>
              <a:t>. (300,000 m2) , </a:t>
            </a:r>
            <a:r>
              <a:rPr lang="zh-CN" altLang="en-US" sz="1200" kern="0" dirty="0" smtClean="0">
                <a:solidFill>
                  <a:sysClr val="windowText" lastClr="000000"/>
                </a:solidFill>
                <a:latin typeface="Arial" pitchFamily="34" charset="0"/>
                <a:ea typeface="宋体" pitchFamily="2" charset="-122"/>
                <a:cs typeface="Arial" pitchFamily="34" charset="0"/>
              </a:rPr>
              <a:t>其中</a:t>
            </a:r>
            <a:r>
              <a:rPr lang="en-US" altLang="zh-CN" sz="1200" kern="0" dirty="0" smtClean="0">
                <a:solidFill>
                  <a:sysClr val="windowText" lastClr="000000"/>
                </a:solidFill>
                <a:latin typeface="Arial" pitchFamily="34" charset="0"/>
                <a:ea typeface="宋体" pitchFamily="2" charset="-122"/>
                <a:cs typeface="Arial" pitchFamily="34" charset="0"/>
              </a:rPr>
              <a:t>65,000 m2</a:t>
            </a:r>
            <a:r>
              <a:rPr lang="zh-CN" altLang="en-US" sz="1200" kern="0" dirty="0" smtClean="0">
                <a:solidFill>
                  <a:sysClr val="windowText" lastClr="000000"/>
                </a:solidFill>
                <a:latin typeface="Arial" pitchFamily="34" charset="0"/>
                <a:ea typeface="宋体" pitchFamily="2" charset="-122"/>
                <a:cs typeface="Arial" pitchFamily="34" charset="0"/>
              </a:rPr>
              <a:t>为第一期建设面积</a:t>
            </a:r>
            <a:r>
              <a:rPr lang="en-US" altLang="zh-CN" sz="1200" kern="0" dirty="0" smtClean="0">
                <a:solidFill>
                  <a:sysClr val="windowText" lastClr="000000"/>
                </a:solidFill>
                <a:latin typeface="Arial" pitchFamily="34" charset="0"/>
                <a:ea typeface="宋体" pitchFamily="2" charset="-122"/>
                <a:cs typeface="Arial" pitchFamily="34" charset="0"/>
              </a:rPr>
              <a:t>.</a:t>
            </a:r>
          </a:p>
          <a:p>
            <a:pPr marL="174625" indent="-174625" fontAlgn="auto">
              <a:spcBef>
                <a:spcPts val="0"/>
              </a:spcBef>
              <a:spcAft>
                <a:spcPts val="0"/>
              </a:spcAft>
              <a:buClr>
                <a:srgbClr val="000000">
                  <a:lumMod val="50000"/>
                  <a:lumOff val="50000"/>
                </a:srgbClr>
              </a:buClr>
              <a:buSzPct val="60000"/>
              <a:buFont typeface="Wingdings" pitchFamily="2" charset="2"/>
              <a:buChar char="l"/>
              <a:defRPr/>
            </a:pPr>
            <a:r>
              <a:rPr lang="en-US" altLang="zh-CN" sz="1200" kern="0" dirty="0" smtClean="0">
                <a:solidFill>
                  <a:sysClr val="windowText" lastClr="000000"/>
                </a:solidFill>
                <a:latin typeface="Arial" pitchFamily="34" charset="0"/>
                <a:ea typeface="宋体" pitchFamily="2" charset="-122"/>
                <a:cs typeface="Arial" pitchFamily="34" charset="0"/>
              </a:rPr>
              <a:t>IIH </a:t>
            </a:r>
            <a:r>
              <a:rPr lang="zh-CN" altLang="en-US" sz="1200" kern="0" dirty="0" smtClean="0">
                <a:solidFill>
                  <a:sysClr val="windowText" lastClr="000000"/>
                </a:solidFill>
                <a:latin typeface="Arial" pitchFamily="34" charset="0"/>
                <a:ea typeface="宋体" pitchFamily="2" charset="-122"/>
                <a:cs typeface="Arial" pitchFamily="34" charset="0"/>
              </a:rPr>
              <a:t>是个集中化的数据中心，提供了呼叫中心、</a:t>
            </a:r>
            <a:r>
              <a:rPr lang="en-US" altLang="zh-CN" sz="1200" kern="0" dirty="0" smtClean="0">
                <a:solidFill>
                  <a:sysClr val="windowText" lastClr="000000"/>
                </a:solidFill>
                <a:latin typeface="Arial" pitchFamily="34" charset="0"/>
                <a:ea typeface="宋体" pitchFamily="2" charset="-122"/>
                <a:cs typeface="Arial" pitchFamily="34" charset="0"/>
              </a:rPr>
              <a:t>IT</a:t>
            </a:r>
            <a:r>
              <a:rPr lang="zh-CN" altLang="en-US" sz="1200" kern="0" dirty="0" smtClean="0">
                <a:solidFill>
                  <a:sysClr val="windowText" lastClr="000000"/>
                </a:solidFill>
                <a:latin typeface="Arial" pitchFamily="34" charset="0"/>
                <a:ea typeface="宋体" pitchFamily="2" charset="-122"/>
                <a:cs typeface="Arial" pitchFamily="34" charset="0"/>
              </a:rPr>
              <a:t>服务外包等平台</a:t>
            </a:r>
            <a:r>
              <a:rPr lang="en-US" altLang="zh-CN" sz="1200" kern="0" dirty="0" smtClean="0">
                <a:solidFill>
                  <a:sysClr val="windowText" lastClr="000000"/>
                </a:solidFill>
                <a:latin typeface="Arial" pitchFamily="34" charset="0"/>
                <a:ea typeface="宋体" pitchFamily="2" charset="-122"/>
                <a:cs typeface="Arial" pitchFamily="34" charset="0"/>
              </a:rPr>
              <a:t>.</a:t>
            </a:r>
            <a:endParaRPr lang="en-US" altLang="zh-CN" dirty="0" smtClean="0"/>
          </a:p>
          <a:p>
            <a:r>
              <a:rPr lang="zh-CN" altLang="en-US" b="1" dirty="0" smtClean="0"/>
              <a:t>华为解决方案与客户价值：</a:t>
            </a:r>
            <a:endParaRPr lang="en-US" altLang="zh-CN" b="1" dirty="0" smtClean="0"/>
          </a:p>
          <a:p>
            <a:pPr marL="174625" indent="-174625" fontAlgn="auto">
              <a:spcBef>
                <a:spcPts val="0"/>
              </a:spcBef>
              <a:spcAft>
                <a:spcPts val="0"/>
              </a:spcAft>
              <a:buClr>
                <a:srgbClr val="000000">
                  <a:lumMod val="50000"/>
                  <a:lumOff val="50000"/>
                </a:srgbClr>
              </a:buClr>
              <a:buSzPct val="60000"/>
              <a:buFont typeface="Wingdings" pitchFamily="2" charset="2"/>
              <a:buChar char="l"/>
              <a:defRPr/>
            </a:pPr>
            <a:r>
              <a:rPr lang="zh-CN" altLang="en-US" sz="1200" kern="0" dirty="0" smtClean="0">
                <a:solidFill>
                  <a:sysClr val="windowText" lastClr="000000"/>
                </a:solidFill>
                <a:latin typeface="Arial" pitchFamily="34" charset="0"/>
                <a:ea typeface="宋体" pitchFamily="2" charset="-122"/>
                <a:cs typeface="Arial" pitchFamily="34" charset="0"/>
              </a:rPr>
              <a:t>模块化数据中心与传统数据中心建设相比，节省基建投资</a:t>
            </a:r>
            <a:r>
              <a:rPr lang="en-US" altLang="zh-CN" sz="1200" kern="0" dirty="0" smtClean="0">
                <a:solidFill>
                  <a:sysClr val="windowText" lastClr="000000"/>
                </a:solidFill>
                <a:latin typeface="Arial" pitchFamily="34" charset="0"/>
                <a:ea typeface="宋体" pitchFamily="2" charset="-122"/>
                <a:cs typeface="Arial" pitchFamily="34" charset="0"/>
              </a:rPr>
              <a:t>30%.</a:t>
            </a:r>
          </a:p>
          <a:p>
            <a:pPr marL="174625" indent="-174625" fontAlgn="auto">
              <a:spcBef>
                <a:spcPts val="0"/>
              </a:spcBef>
              <a:spcAft>
                <a:spcPts val="0"/>
              </a:spcAft>
              <a:buClr>
                <a:srgbClr val="000000">
                  <a:lumMod val="50000"/>
                  <a:lumOff val="50000"/>
                </a:srgbClr>
              </a:buClr>
              <a:buSzPct val="60000"/>
              <a:buFont typeface="Wingdings" pitchFamily="2" charset="2"/>
              <a:buChar char="l"/>
              <a:defRPr/>
            </a:pPr>
            <a:r>
              <a:rPr lang="zh-CN" altLang="en-US" sz="1200" kern="0" dirty="0" smtClean="0">
                <a:solidFill>
                  <a:sysClr val="windowText" lastClr="000000"/>
                </a:solidFill>
                <a:latin typeface="Arial" pitchFamily="34" charset="0"/>
                <a:ea typeface="宋体" pitchFamily="2" charset="-122"/>
                <a:cs typeface="Arial" pitchFamily="34" charset="0"/>
              </a:rPr>
              <a:t>创造性的</a:t>
            </a:r>
            <a:r>
              <a:rPr lang="en-US" altLang="zh-CN" sz="1200" kern="0" dirty="0" smtClean="0">
                <a:solidFill>
                  <a:sysClr val="windowText" lastClr="000000"/>
                </a:solidFill>
                <a:latin typeface="Arial" pitchFamily="34" charset="0"/>
                <a:ea typeface="宋体" pitchFamily="2" charset="-122"/>
                <a:cs typeface="Arial" pitchFamily="34" charset="0"/>
              </a:rPr>
              <a:t>L1&amp;L2</a:t>
            </a:r>
            <a:r>
              <a:rPr lang="zh-CN" altLang="en-US" sz="1200" kern="0" dirty="0" smtClean="0">
                <a:solidFill>
                  <a:sysClr val="windowText" lastClr="000000"/>
                </a:solidFill>
                <a:latin typeface="Arial" pitchFamily="34" charset="0"/>
                <a:ea typeface="宋体" pitchFamily="2" charset="-122"/>
                <a:cs typeface="Arial" pitchFamily="34" charset="0"/>
              </a:rPr>
              <a:t>联动空调系统解决方案使</a:t>
            </a:r>
            <a:r>
              <a:rPr lang="en-US" altLang="zh-CN" sz="1200" kern="0" dirty="0" smtClean="0">
                <a:solidFill>
                  <a:sysClr val="windowText" lastClr="000000"/>
                </a:solidFill>
                <a:latin typeface="Arial" pitchFamily="34" charset="0"/>
                <a:ea typeface="宋体" pitchFamily="2" charset="-122"/>
                <a:cs typeface="Arial" pitchFamily="34" charset="0"/>
              </a:rPr>
              <a:t>PUE</a:t>
            </a:r>
            <a:r>
              <a:rPr lang="en-US" altLang="zh-CN" sz="1200" kern="0" baseline="0" dirty="0" smtClean="0">
                <a:solidFill>
                  <a:sysClr val="windowText" lastClr="000000"/>
                </a:solidFill>
                <a:latin typeface="Arial" pitchFamily="34" charset="0"/>
                <a:ea typeface="宋体" pitchFamily="2" charset="-122"/>
                <a:cs typeface="Arial" pitchFamily="34" charset="0"/>
              </a:rPr>
              <a:t> = 1.5(</a:t>
            </a:r>
            <a:r>
              <a:rPr lang="zh-CN" altLang="en-US" sz="1200" kern="0" baseline="0" dirty="0" smtClean="0">
                <a:solidFill>
                  <a:sysClr val="windowText" lastClr="000000"/>
                </a:solidFill>
                <a:latin typeface="Arial" pitchFamily="34" charset="0"/>
                <a:ea typeface="宋体" pitchFamily="2" charset="-122"/>
                <a:cs typeface="Arial" pitchFamily="34" charset="0"/>
              </a:rPr>
              <a:t>传统数据中心为</a:t>
            </a:r>
            <a:r>
              <a:rPr lang="en-US" altLang="zh-CN" sz="1200" kern="0" baseline="0" dirty="0" smtClean="0">
                <a:solidFill>
                  <a:sysClr val="windowText" lastClr="000000"/>
                </a:solidFill>
                <a:latin typeface="Arial" pitchFamily="34" charset="0"/>
                <a:ea typeface="宋体" pitchFamily="2" charset="-122"/>
                <a:cs typeface="Arial" pitchFamily="34" charset="0"/>
              </a:rPr>
              <a:t>2.0</a:t>
            </a:r>
            <a:r>
              <a:rPr lang="zh-CN" altLang="en-US" sz="1200" kern="0" baseline="0" dirty="0" smtClean="0">
                <a:solidFill>
                  <a:sysClr val="windowText" lastClr="000000"/>
                </a:solidFill>
                <a:latin typeface="Arial" pitchFamily="34" charset="0"/>
                <a:ea typeface="宋体" pitchFamily="2" charset="-122"/>
                <a:cs typeface="Arial" pitchFamily="34" charset="0"/>
              </a:rPr>
              <a:t>以上</a:t>
            </a:r>
            <a:r>
              <a:rPr lang="en-US" altLang="zh-CN" sz="1200" kern="0" baseline="0" dirty="0" smtClean="0">
                <a:solidFill>
                  <a:sysClr val="windowText" lastClr="000000"/>
                </a:solidFill>
                <a:latin typeface="Arial" pitchFamily="34" charset="0"/>
                <a:ea typeface="宋体" pitchFamily="2" charset="-122"/>
                <a:cs typeface="Arial" pitchFamily="34" charset="0"/>
              </a:rPr>
              <a:t>)</a:t>
            </a:r>
            <a:r>
              <a:rPr lang="en-US" altLang="zh-CN" sz="1200" kern="0" dirty="0" smtClean="0">
                <a:solidFill>
                  <a:sysClr val="windowText" lastClr="000000"/>
                </a:solidFill>
                <a:latin typeface="Arial" pitchFamily="34" charset="0"/>
                <a:ea typeface="宋体" pitchFamily="2" charset="-122"/>
                <a:cs typeface="Arial" pitchFamily="34" charset="0"/>
              </a:rPr>
              <a:t>.</a:t>
            </a:r>
          </a:p>
          <a:p>
            <a:pPr marL="174625" indent="-174625" fontAlgn="auto">
              <a:spcBef>
                <a:spcPts val="0"/>
              </a:spcBef>
              <a:spcAft>
                <a:spcPts val="0"/>
              </a:spcAft>
              <a:buClr>
                <a:srgbClr val="000000">
                  <a:lumMod val="50000"/>
                  <a:lumOff val="50000"/>
                </a:srgbClr>
              </a:buClr>
              <a:buSzPct val="60000"/>
              <a:buFont typeface="Wingdings" pitchFamily="2" charset="2"/>
              <a:buChar char="l"/>
              <a:defRPr/>
            </a:pPr>
            <a:r>
              <a:rPr lang="zh-CN" altLang="en-US" sz="1200" kern="0" dirty="0" smtClean="0">
                <a:solidFill>
                  <a:sysClr val="windowText" lastClr="000000"/>
                </a:solidFill>
                <a:latin typeface="Arial" pitchFamily="34" charset="0"/>
                <a:ea typeface="宋体" pitchFamily="2" charset="-122"/>
                <a:cs typeface="Arial" pitchFamily="34" charset="0"/>
              </a:rPr>
              <a:t>交付时间由</a:t>
            </a:r>
            <a:r>
              <a:rPr lang="en-US" altLang="zh-CN" sz="1200" kern="0" dirty="0" smtClean="0">
                <a:solidFill>
                  <a:sysClr val="windowText" lastClr="000000"/>
                </a:solidFill>
                <a:latin typeface="Arial" pitchFamily="34" charset="0"/>
                <a:ea typeface="宋体" pitchFamily="2" charset="-122"/>
                <a:cs typeface="Arial" pitchFamily="34" charset="0"/>
              </a:rPr>
              <a:t>12</a:t>
            </a:r>
            <a:r>
              <a:rPr lang="zh-CN" altLang="en-US" sz="1200" kern="0" dirty="0" smtClean="0">
                <a:solidFill>
                  <a:sysClr val="windowText" lastClr="000000"/>
                </a:solidFill>
                <a:latin typeface="Arial" pitchFamily="34" charset="0"/>
                <a:ea typeface="宋体" pitchFamily="2" charset="-122"/>
                <a:cs typeface="Arial" pitchFamily="34" charset="0"/>
              </a:rPr>
              <a:t>个月缩短为</a:t>
            </a:r>
            <a:r>
              <a:rPr lang="en-US" altLang="zh-CN" sz="1200" kern="0" dirty="0" smtClean="0">
                <a:solidFill>
                  <a:sysClr val="windowText" lastClr="000000"/>
                </a:solidFill>
                <a:latin typeface="Arial" pitchFamily="34" charset="0"/>
                <a:ea typeface="宋体" pitchFamily="2" charset="-122"/>
                <a:cs typeface="Arial" pitchFamily="34" charset="0"/>
              </a:rPr>
              <a:t>12</a:t>
            </a:r>
            <a:r>
              <a:rPr lang="zh-CN" altLang="en-US" sz="1200" kern="0" dirty="0" smtClean="0">
                <a:solidFill>
                  <a:sysClr val="windowText" lastClr="000000"/>
                </a:solidFill>
                <a:latin typeface="Arial" pitchFamily="34" charset="0"/>
                <a:ea typeface="宋体" pitchFamily="2" charset="-122"/>
                <a:cs typeface="Arial" pitchFamily="34" charset="0"/>
              </a:rPr>
              <a:t>周</a:t>
            </a:r>
            <a:r>
              <a:rPr lang="en-US" altLang="zh-CN" sz="1200" kern="0" dirty="0" smtClean="0">
                <a:solidFill>
                  <a:sysClr val="windowText" lastClr="000000"/>
                </a:solidFill>
                <a:latin typeface="Arial" pitchFamily="34" charset="0"/>
                <a:ea typeface="宋体" pitchFamily="2" charset="-122"/>
                <a:cs typeface="Arial" pitchFamily="34" charset="0"/>
              </a:rPr>
              <a:t>.</a:t>
            </a:r>
          </a:p>
        </p:txBody>
      </p:sp>
    </p:spTree>
    <p:extLst>
      <p:ext uri="{BB962C8B-B14F-4D97-AF65-F5344CB8AC3E}">
        <p14:creationId xmlns:p14="http://schemas.microsoft.com/office/powerpoint/2010/main" val="2342261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defTabSz="1000125">
              <a:spcAft>
                <a:spcPts val="200"/>
              </a:spcAft>
              <a:buClr>
                <a:srgbClr val="000000"/>
              </a:buClr>
              <a:buSzPct val="60000"/>
              <a:buFont typeface="Wingdings" pitchFamily="2" charset="2"/>
              <a:buNone/>
              <a:defRPr/>
            </a:pPr>
            <a:r>
              <a:rPr lang="en-US" altLang="zh-CN" sz="1200" dirty="0" smtClean="0">
                <a:solidFill>
                  <a:srgbClr val="000000"/>
                </a:solidFill>
              </a:rPr>
              <a:t>Dubai International (DXB) is the world’s leading international airport, with more than 1100 movements per day, having served  over 83 million passengers in 2016, and hoping to increase this number to 89 million in 2017.</a:t>
            </a:r>
          </a:p>
          <a:p>
            <a:pPr marL="0" indent="0" defTabSz="1000125">
              <a:spcAft>
                <a:spcPts val="200"/>
              </a:spcAft>
              <a:buClr>
                <a:srgbClr val="000000"/>
              </a:buClr>
              <a:buSzPct val="60000"/>
              <a:buFont typeface="Wingdings" pitchFamily="2" charset="2"/>
              <a:buNone/>
              <a:defRPr/>
            </a:pPr>
            <a:endParaRPr lang="en-US" altLang="zh-CN" sz="1200" dirty="0" smtClean="0">
              <a:solidFill>
                <a:srgbClr val="000000"/>
              </a:solidFill>
              <a:ea typeface="华文细黑"/>
              <a:cs typeface="华文细黑"/>
              <a:sym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solidFill>
                  <a:srgbClr val="000000"/>
                </a:solidFill>
                <a:sym typeface="+mn-lt"/>
              </a:rPr>
              <a:t>With</a:t>
            </a:r>
            <a:r>
              <a:rPr lang="en-US" altLang="zh-CN" sz="1200" baseline="0" dirty="0" smtClean="0">
                <a:solidFill>
                  <a:srgbClr val="000000"/>
                </a:solidFill>
                <a:sym typeface="+mn-lt"/>
              </a:rPr>
              <a:t> </a:t>
            </a:r>
            <a:r>
              <a:rPr lang="en-US" altLang="zh-CN" sz="1200" dirty="0" smtClean="0">
                <a:solidFill>
                  <a:srgbClr val="000000"/>
                </a:solidFill>
                <a:sym typeface="+mn-lt"/>
              </a:rPr>
              <a:t>rapid information data requirements and a growing airport business, such</a:t>
            </a:r>
            <a:r>
              <a:rPr lang="en-US" altLang="zh-CN" sz="1200" baseline="0" dirty="0" smtClean="0">
                <a:solidFill>
                  <a:srgbClr val="000000"/>
                </a:solidFill>
                <a:sym typeface="+mn-lt"/>
              </a:rPr>
              <a:t> as </a:t>
            </a:r>
            <a:r>
              <a:rPr lang="en-US" altLang="zh-CN" baseline="0" dirty="0" smtClean="0"/>
              <a:t>data concerning </a:t>
            </a:r>
            <a:r>
              <a:rPr lang="en-US" altLang="zh-CN" sz="1200" dirty="0" smtClean="0">
                <a:solidFill>
                  <a:schemeClr val="bg1">
                    <a:lumMod val="85000"/>
                  </a:schemeClr>
                </a:solidFill>
                <a:latin typeface="Arial" pitchFamily="34" charset="0"/>
                <a:ea typeface="微软雅黑" panose="020B0503020204020204" pitchFamily="34" charset="-122"/>
                <a:cs typeface="Arial" pitchFamily="34" charset="0"/>
              </a:rPr>
              <a:t> </a:t>
            </a:r>
            <a:r>
              <a:rPr lang="en-US" altLang="zh-CN" baseline="0" dirty="0" smtClean="0"/>
              <a:t>Flight Information and Airport Operation</a:t>
            </a:r>
            <a:r>
              <a:rPr lang="zh-CN" altLang="en-US" baseline="0" dirty="0" smtClean="0"/>
              <a:t>，</a:t>
            </a:r>
            <a:r>
              <a:rPr lang="en-US" altLang="zh-CN" sz="1200" dirty="0" smtClean="0">
                <a:solidFill>
                  <a:schemeClr val="bg1">
                    <a:lumMod val="85000"/>
                  </a:schemeClr>
                </a:solidFill>
                <a:latin typeface="Arial" pitchFamily="34" charset="0"/>
                <a:ea typeface="微软雅黑" panose="020B0503020204020204" pitchFamily="34" charset="-122"/>
                <a:cs typeface="Arial" pitchFamily="34" charset="0"/>
              </a:rPr>
              <a:t>ABL SAS (Security)</a:t>
            </a:r>
            <a:r>
              <a:rPr lang="zh-CN" altLang="en-US" baseline="0" dirty="0" smtClean="0"/>
              <a:t>，</a:t>
            </a:r>
            <a:r>
              <a:rPr lang="en-US" altLang="zh-CN" baseline="0" dirty="0" smtClean="0"/>
              <a:t>Enterprise Business</a:t>
            </a:r>
            <a:r>
              <a:rPr lang="zh-CN" altLang="en-US" baseline="0" dirty="0" smtClean="0"/>
              <a:t>，</a:t>
            </a:r>
            <a:r>
              <a:rPr lang="en-US" altLang="zh-CN" baseline="0" dirty="0" smtClean="0"/>
              <a:t>Facilities Maintenance</a:t>
            </a:r>
            <a:r>
              <a:rPr lang="zh-CN" altLang="en-US" baseline="0" dirty="0" smtClean="0"/>
              <a:t>，</a:t>
            </a:r>
            <a:r>
              <a:rPr lang="en-US" altLang="zh-CN" baseline="0" dirty="0" smtClean="0"/>
              <a:t>Passenger Transportation </a:t>
            </a:r>
            <a:r>
              <a:rPr lang="en-US" altLang="zh-CN" sz="1200" dirty="0" smtClean="0">
                <a:solidFill>
                  <a:schemeClr val="bg1">
                    <a:lumMod val="85000"/>
                  </a:schemeClr>
                </a:solidFill>
                <a:latin typeface="Arial" pitchFamily="34" charset="0"/>
                <a:ea typeface="微软雅黑" panose="020B0503020204020204" pitchFamily="34" charset="-122"/>
                <a:cs typeface="Arial" pitchFamily="34" charset="0"/>
              </a:rPr>
              <a:t>and Baggage Service</a:t>
            </a:r>
            <a:r>
              <a:rPr lang="en-US" altLang="zh-CN" baseline="0" dirty="0" smtClean="0"/>
              <a:t>,</a:t>
            </a:r>
            <a:r>
              <a:rPr lang="en-US" altLang="zh-CN" sz="1200" dirty="0" smtClean="0">
                <a:solidFill>
                  <a:schemeClr val="bg1">
                    <a:lumMod val="85000"/>
                  </a:schemeClr>
                </a:solidFill>
                <a:latin typeface="Arial" pitchFamily="34" charset="0"/>
                <a:ea typeface="微软雅黑" panose="020B0503020204020204" pitchFamily="34" charset="-122"/>
                <a:cs typeface="Arial" pitchFamily="34" charset="0"/>
              </a:rPr>
              <a:t> Connectivity and Network Services</a:t>
            </a:r>
            <a:endParaRPr lang="zh-CN" altLang="zh-CN" sz="1200" dirty="0" smtClean="0">
              <a:solidFill>
                <a:schemeClr val="bg1">
                  <a:lumMod val="85000"/>
                </a:schemeClr>
              </a:solidFill>
              <a:latin typeface="Arial" pitchFamily="34" charset="0"/>
              <a:ea typeface="微软雅黑" panose="020B0503020204020204" pitchFamily="34" charset="-122"/>
              <a:cs typeface="Arial" pitchFamily="34" charset="0"/>
            </a:endParaRPr>
          </a:p>
          <a:p>
            <a:pPr marL="0" marR="0" indent="0" algn="l" defTabSz="1000125" rtl="0" eaLnBrk="1" fontAlgn="auto" latinLnBrk="0" hangingPunct="1">
              <a:lnSpc>
                <a:spcPct val="100000"/>
              </a:lnSpc>
              <a:spcBef>
                <a:spcPts val="0"/>
              </a:spcBef>
              <a:spcAft>
                <a:spcPts val="200"/>
              </a:spcAft>
              <a:buClr>
                <a:srgbClr val="000000"/>
              </a:buClr>
              <a:buSzPct val="60000"/>
              <a:buFont typeface="Wingdings" pitchFamily="2" charset="2"/>
              <a:buNone/>
              <a:tabLst/>
              <a:defRPr/>
            </a:pPr>
            <a:endParaRPr lang="zh-CN" altLang="en-US" sz="1200" dirty="0" smtClean="0">
              <a:solidFill>
                <a:schemeClr val="bg1"/>
              </a:solidFill>
              <a:latin typeface="微软雅黑" panose="020B0503020204020204" pitchFamily="34" charset="-122"/>
              <a:ea typeface="微软雅黑" panose="020B0503020204020204" pitchFamily="34" charset="-122"/>
            </a:endParaRPr>
          </a:p>
          <a:p>
            <a:endParaRPr lang="zh-CN" altLang="en-US" dirty="0" smtClean="0"/>
          </a:p>
          <a:p>
            <a:r>
              <a:rPr lang="en-US" altLang="zh-CN" sz="1200" dirty="0" smtClean="0">
                <a:solidFill>
                  <a:srgbClr val="000000"/>
                </a:solidFill>
                <a:sym typeface="+mn-lt"/>
              </a:rPr>
              <a:t>Dubai Airports need a data center solution which is safe, reliable, quick to implement, energy efficient, maintainable &amp; easily expandable, to satisfy </a:t>
            </a:r>
            <a:r>
              <a:rPr lang="zh-CN" altLang="en-US" dirty="0" smtClean="0"/>
              <a:t>。</a:t>
            </a:r>
            <a:r>
              <a:rPr lang="en-US" altLang="zh-CN" dirty="0" smtClean="0"/>
              <a:t>In October, 2016,Dubai Airports partnered with Huawei to design and build the world’s first Tier 3 certified Modular Data Centre Complex (MDCC) at Dubai International (DXB).</a:t>
            </a:r>
          </a:p>
          <a:p>
            <a:endParaRPr lang="en-US" altLang="zh-CN" dirty="0" smtClean="0"/>
          </a:p>
          <a:p>
            <a:r>
              <a:rPr lang="en-US" altLang="zh-CN" dirty="0" smtClean="0"/>
              <a:t>The DXB data </a:t>
            </a:r>
            <a:r>
              <a:rPr lang="en-US" altLang="zh-CN" dirty="0" err="1" smtClean="0"/>
              <a:t>centre</a:t>
            </a:r>
            <a:r>
              <a:rPr lang="en-US" altLang="zh-CN" dirty="0" smtClean="0"/>
              <a:t> will be the first of two planned modular facilities that Huawei will build for Dubai Airports. Together, they will operate as a pair of mirrored Tier 3 data </a:t>
            </a:r>
            <a:r>
              <a:rPr lang="en-US" altLang="zh-CN" dirty="0" err="1" smtClean="0"/>
              <a:t>centres</a:t>
            </a:r>
            <a:r>
              <a:rPr lang="en-US" altLang="zh-CN" dirty="0" smtClean="0"/>
              <a:t> interconnected through a dedicated </a:t>
            </a:r>
            <a:r>
              <a:rPr lang="en-US" altLang="zh-CN" dirty="0" err="1" smtClean="0"/>
              <a:t>fibre</a:t>
            </a:r>
            <a:r>
              <a:rPr lang="en-US" altLang="zh-CN" dirty="0" smtClean="0"/>
              <a:t> optic link that will provide high-level resilience and availability to support the critical operations of Dubai Airports.</a:t>
            </a:r>
          </a:p>
          <a:p>
            <a:endParaRPr lang="en-US" altLang="zh-CN" dirty="0" smtClean="0"/>
          </a:p>
          <a:p>
            <a:r>
              <a:rPr lang="en-US" altLang="zh-CN" sz="1200" b="0" i="0" kern="1200" dirty="0" smtClean="0">
                <a:solidFill>
                  <a:schemeClr val="tx1"/>
                </a:solidFill>
                <a:effectLst/>
                <a:latin typeface="+mn-lt"/>
                <a:ea typeface="+mn-ea"/>
                <a:cs typeface="+mn-cs"/>
              </a:rPr>
              <a:t>They will provide a stable and reliable environment for Dubai Airports to host its private cloud. </a:t>
            </a:r>
          </a:p>
          <a:p>
            <a:endParaRPr lang="en-US" altLang="zh-CN" dirty="0" smtClean="0"/>
          </a:p>
        </p:txBody>
      </p:sp>
      <p:sp>
        <p:nvSpPr>
          <p:cNvPr id="4" name="灯片编号占位符 3"/>
          <p:cNvSpPr>
            <a:spLocks noGrp="1"/>
          </p:cNvSpPr>
          <p:nvPr>
            <p:ph type="sldNum" sz="quarter" idx="10"/>
          </p:nvPr>
        </p:nvSpPr>
        <p:spPr/>
        <p:txBody>
          <a:bodyPr/>
          <a:lstStyle/>
          <a:p>
            <a:fld id="{B1B23D07-7D94-45E9-851B-B6CD01707E67}" type="slidenum">
              <a:rPr lang="zh-CN" altLang="en-US" smtClean="0"/>
              <a:pPr/>
              <a:t>33</a:t>
            </a:fld>
            <a:endParaRPr lang="zh-CN" altLang="en-US"/>
          </a:p>
        </p:txBody>
      </p:sp>
    </p:spTree>
    <p:extLst>
      <p:ext uri="{BB962C8B-B14F-4D97-AF65-F5344CB8AC3E}">
        <p14:creationId xmlns:p14="http://schemas.microsoft.com/office/powerpoint/2010/main" val="3350192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E07A5A3-E235-4C4E-AF35-51925C6B2AD7}" type="slidenum">
              <a:rPr lang="zh-CN" altLang="en-US" smtClean="0"/>
              <a:pPr/>
              <a:t>36</a:t>
            </a:fld>
            <a:endParaRPr lang="zh-CN" altLang="en-US"/>
          </a:p>
        </p:txBody>
      </p:sp>
    </p:spTree>
    <p:extLst>
      <p:ext uri="{BB962C8B-B14F-4D97-AF65-F5344CB8AC3E}">
        <p14:creationId xmlns:p14="http://schemas.microsoft.com/office/powerpoint/2010/main" val="2796091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180000" indent="-180000">
              <a:spcAft>
                <a:spcPts val="300"/>
              </a:spcAft>
              <a:buFont typeface="Arial" panose="020B0604020202020204" pitchFamily="34" charset="0"/>
              <a:buChar char="•"/>
            </a:pP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整合机场视频数据，建综合管理平台</a:t>
            </a:r>
          </a:p>
          <a:p>
            <a:pPr marL="180000" indent="-180000">
              <a:spcAft>
                <a:spcPts val="300"/>
              </a:spcAft>
              <a:buFont typeface="Arial" panose="020B0604020202020204" pitchFamily="34" charset="0"/>
              <a:buChar char="•"/>
            </a:pP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智能分析、安全数据整合分析</a:t>
            </a:r>
            <a:r>
              <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a:t>
            </a:r>
          </a:p>
          <a:p>
            <a:pPr marL="180000" indent="-180000">
              <a:spcAft>
                <a:spcPts val="300"/>
              </a:spcAft>
              <a:buFont typeface="Arial" panose="020B0604020202020204" pitchFamily="34" charset="0"/>
              <a:buChar char="•"/>
            </a:pPr>
            <a:r>
              <a:rPr lang="zh-CN" altLang="en-US" sz="1200" dirty="0" smtClean="0">
                <a:solidFill>
                  <a:srgbClr val="FF0000"/>
                </a:solidFill>
                <a:latin typeface="微软雅黑" panose="020B0503020204020204" pitchFamily="34" charset="-122"/>
                <a:ea typeface="微软雅黑" panose="020B0503020204020204" pitchFamily="34" charset="-122"/>
              </a:rPr>
              <a:t>视频监控高清化、机场反恐趋势，安防系统投资占比逐年增加，弱电占比超过</a:t>
            </a:r>
            <a:r>
              <a:rPr lang="en-US" altLang="zh-CN" sz="1200" dirty="0" smtClean="0">
                <a:solidFill>
                  <a:srgbClr val="FF0000"/>
                </a:solidFill>
                <a:latin typeface="微软雅黑" panose="020B0503020204020204" pitchFamily="34" charset="-122"/>
                <a:ea typeface="微软雅黑" panose="020B0503020204020204" pitchFamily="34" charset="-122"/>
              </a:rPr>
              <a:t>15%</a:t>
            </a:r>
            <a:endPar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180036" indent="-180036">
              <a:spcAft>
                <a:spcPts val="300"/>
              </a:spcAft>
              <a:buFont typeface="Arial" panose="020B0604020202020204" pitchFamily="34" charset="0"/>
              <a:buChar char="•"/>
            </a:pP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生产运行过程的实时监控、协同决策</a:t>
            </a:r>
          </a:p>
          <a:p>
            <a:pPr marL="180036" indent="-180036">
              <a:spcAft>
                <a:spcPts val="300"/>
              </a:spcAft>
              <a:buFont typeface="Arial" panose="020B0604020202020204" pitchFamily="34" charset="0"/>
              <a:buChar char="•"/>
            </a:pP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资源、设备的精细化管理</a:t>
            </a:r>
            <a:endPar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marL="180036" indent="-180036">
              <a:spcAft>
                <a:spcPts val="300"/>
              </a:spcAft>
              <a:buFont typeface="Arial" panose="020B0604020202020204" pitchFamily="34" charset="0"/>
              <a:buChar char="•"/>
            </a:pPr>
            <a:r>
              <a:rPr lang="zh-CN" altLang="zh-CN" sz="1200" dirty="0" smtClean="0">
                <a:solidFill>
                  <a:srgbClr val="FF0000"/>
                </a:solidFill>
                <a:latin typeface="微软雅黑" panose="020B0503020204020204" pitchFamily="34" charset="-122"/>
                <a:ea typeface="微软雅黑" panose="020B0503020204020204" pitchFamily="34" charset="-122"/>
              </a:rPr>
              <a:t>欧洲航空安全局（EASA）统计：每航班减少停留2.5分钟，欧洲每年可节省10亿欧元</a:t>
            </a:r>
            <a:endParaRPr lang="zh-CN" altLang="en-US" sz="1200" dirty="0" smtClean="0">
              <a:latin typeface="微软雅黑" panose="020B0503020204020204" pitchFamily="34" charset="-122"/>
              <a:ea typeface="微软雅黑" panose="020B0503020204020204"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180000" indent="-180000">
              <a:spcAft>
                <a:spcPts val="300"/>
              </a:spcAft>
              <a:buFont typeface="Arial" panose="020B0604020202020204" pitchFamily="34" charset="0"/>
              <a:buChar char="•"/>
            </a:pP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建立旅客服务平台，为旅客提供主动、前瞻、全程的关怀服务</a:t>
            </a:r>
            <a:endPar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marL="180000" indent="-180000">
              <a:spcAft>
                <a:spcPts val="300"/>
              </a:spcAft>
              <a:buFont typeface="Arial" panose="020B0604020202020204" pitchFamily="34" charset="0"/>
              <a:buChar char="•"/>
            </a:pP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机场商业信息化，精准营销和服务分析</a:t>
            </a:r>
            <a:endPar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marL="180000" indent="-180000">
              <a:spcAft>
                <a:spcPts val="300"/>
              </a:spcAft>
              <a:buFont typeface="Arial" panose="020B0604020202020204" pitchFamily="34" charset="0"/>
              <a:buChar char="•"/>
            </a:pPr>
            <a:r>
              <a:rPr lang="zh-CN" altLang="en-US" sz="1200" dirty="0" smtClean="0">
                <a:solidFill>
                  <a:srgbClr val="FF0000"/>
                </a:solidFill>
                <a:latin typeface="微软雅黑" panose="020B0503020204020204" pitchFamily="34" charset="-122"/>
                <a:ea typeface="微软雅黑" panose="020B0503020204020204" pitchFamily="34" charset="-122"/>
              </a:rPr>
              <a:t>国内航线，面对高铁竞争，压力大</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p:txBody>
      </p:sp>
      <p:sp>
        <p:nvSpPr>
          <p:cNvPr id="4" name="灯片编号占位符 3"/>
          <p:cNvSpPr>
            <a:spLocks noGrp="1"/>
          </p:cNvSpPr>
          <p:nvPr>
            <p:ph type="sldNum" sz="quarter" idx="10"/>
          </p:nvPr>
        </p:nvSpPr>
        <p:spPr/>
        <p:txBody>
          <a:bodyPr/>
          <a:lstStyle/>
          <a:p>
            <a:fld id="{E3D1208B-ABB5-48F0-93EC-79B837E3F925}" type="slidenum">
              <a:rPr lang="zh-CN" altLang="en-US" smtClean="0">
                <a:solidFill>
                  <a:prstClr val="black"/>
                </a:solidFill>
              </a:rPr>
              <a:pPr/>
              <a:t>4</a:t>
            </a:fld>
            <a:endParaRPr lang="en-US" altLang="zh-CN" dirty="0">
              <a:solidFill>
                <a:prstClr val="black"/>
              </a:solidFill>
            </a:endParaRPr>
          </a:p>
        </p:txBody>
      </p:sp>
    </p:spTree>
    <p:extLst>
      <p:ext uri="{BB962C8B-B14F-4D97-AF65-F5344CB8AC3E}">
        <p14:creationId xmlns:p14="http://schemas.microsoft.com/office/powerpoint/2010/main" val="2648133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zh-CN" sz="1100" kern="1200" dirty="0" smtClean="0">
                <a:solidFill>
                  <a:schemeClr val="tx1"/>
                </a:solidFill>
                <a:latin typeface="Arial" charset="0"/>
                <a:ea typeface="宋体" pitchFamily="2" charset="-122"/>
                <a:cs typeface="+mn-cs"/>
              </a:rPr>
              <a:t>全球化时代，机场成为了连接世界的桥梁和纽带，</a:t>
            </a:r>
            <a:r>
              <a:rPr lang="en-US" altLang="zh-CN" sz="1100" kern="1200" dirty="0" smtClean="0">
                <a:solidFill>
                  <a:schemeClr val="tx1"/>
                </a:solidFill>
                <a:latin typeface="Arial" charset="0"/>
                <a:ea typeface="宋体" pitchFamily="2" charset="-122"/>
                <a:cs typeface="+mn-cs"/>
              </a:rPr>
              <a:t>“</a:t>
            </a:r>
            <a:r>
              <a:rPr lang="zh-CN" altLang="zh-CN" sz="1100" kern="1200" dirty="0" smtClean="0">
                <a:solidFill>
                  <a:schemeClr val="tx1"/>
                </a:solidFill>
                <a:latin typeface="Arial" charset="0"/>
                <a:ea typeface="宋体" pitchFamily="2" charset="-122"/>
                <a:cs typeface="+mn-cs"/>
              </a:rPr>
              <a:t>十三五</a:t>
            </a:r>
            <a:r>
              <a:rPr lang="en-US" altLang="zh-CN" sz="1100" kern="1200" dirty="0" smtClean="0">
                <a:solidFill>
                  <a:schemeClr val="tx1"/>
                </a:solidFill>
                <a:latin typeface="Arial" charset="0"/>
                <a:ea typeface="宋体" pitchFamily="2" charset="-122"/>
                <a:cs typeface="+mn-cs"/>
              </a:rPr>
              <a:t>”</a:t>
            </a:r>
            <a:r>
              <a:rPr lang="zh-CN" altLang="zh-CN" sz="1100" kern="1200" dirty="0" smtClean="0">
                <a:solidFill>
                  <a:schemeClr val="tx1"/>
                </a:solidFill>
                <a:latin typeface="Arial" charset="0"/>
                <a:ea typeface="宋体" pitchFamily="2" charset="-122"/>
                <a:cs typeface="+mn-cs"/>
              </a:rPr>
              <a:t>期间，我国将新建机场</a:t>
            </a:r>
            <a:r>
              <a:rPr lang="en-US" altLang="zh-CN" sz="1100" kern="1200" dirty="0" smtClean="0">
                <a:solidFill>
                  <a:schemeClr val="tx1"/>
                </a:solidFill>
                <a:latin typeface="Arial" charset="0"/>
                <a:ea typeface="宋体" pitchFamily="2" charset="-122"/>
                <a:cs typeface="+mn-cs"/>
              </a:rPr>
              <a:t>33</a:t>
            </a:r>
            <a:r>
              <a:rPr lang="zh-CN" altLang="zh-CN" sz="1100" kern="1200" dirty="0" smtClean="0">
                <a:solidFill>
                  <a:schemeClr val="tx1"/>
                </a:solidFill>
                <a:latin typeface="Arial" charset="0"/>
                <a:ea typeface="宋体" pitchFamily="2" charset="-122"/>
                <a:cs typeface="+mn-cs"/>
              </a:rPr>
              <a:t>座，完成枢纽机场改扩建项目</a:t>
            </a:r>
            <a:r>
              <a:rPr lang="en-US" altLang="zh-CN" sz="1100" kern="1200" dirty="0" smtClean="0">
                <a:solidFill>
                  <a:schemeClr val="tx1"/>
                </a:solidFill>
                <a:latin typeface="Arial" charset="0"/>
                <a:ea typeface="宋体" pitchFamily="2" charset="-122"/>
                <a:cs typeface="+mn-cs"/>
              </a:rPr>
              <a:t>51</a:t>
            </a:r>
            <a:r>
              <a:rPr lang="zh-CN" altLang="zh-CN" sz="1100" kern="1200" dirty="0" smtClean="0">
                <a:solidFill>
                  <a:schemeClr val="tx1"/>
                </a:solidFill>
                <a:latin typeface="Arial" charset="0"/>
                <a:ea typeface="宋体" pitchFamily="2" charset="-122"/>
                <a:cs typeface="+mn-cs"/>
              </a:rPr>
              <a:t>个，此外，还将建设京津冀、长三角和珠三角三大世界级机场群，中国机场业将迎来一个全新的发展阶段。</a:t>
            </a:r>
          </a:p>
          <a:p>
            <a:r>
              <a:rPr lang="zh-CN" altLang="zh-CN" sz="1100" kern="1200" dirty="0" smtClean="0">
                <a:solidFill>
                  <a:schemeClr val="tx1"/>
                </a:solidFill>
                <a:latin typeface="Arial" charset="0"/>
                <a:ea typeface="宋体" pitchFamily="2" charset="-122"/>
                <a:cs typeface="+mn-cs"/>
              </a:rPr>
              <a:t>近几年来，智慧机场的理念已得到业内的普遍认可，并开始逐步付诸实践。那么，什么是智慧机场？诚然，到目前业界也没有明确、统一的定义，但从信息化的角度来看，随着</a:t>
            </a:r>
            <a:r>
              <a:rPr lang="en-US" altLang="zh-CN" sz="1100" kern="1200" dirty="0" smtClean="0">
                <a:solidFill>
                  <a:schemeClr val="tx1"/>
                </a:solidFill>
                <a:latin typeface="Arial" charset="0"/>
                <a:ea typeface="宋体" pitchFamily="2" charset="-122"/>
                <a:cs typeface="+mn-cs"/>
              </a:rPr>
              <a:t>ICT</a:t>
            </a:r>
            <a:r>
              <a:rPr lang="zh-CN" altLang="zh-CN" sz="1100" kern="1200" dirty="0" smtClean="0">
                <a:solidFill>
                  <a:schemeClr val="tx1"/>
                </a:solidFill>
                <a:latin typeface="Arial" charset="0"/>
                <a:ea typeface="宋体" pitchFamily="2" charset="-122"/>
                <a:cs typeface="+mn-cs"/>
              </a:rPr>
              <a:t>技术的不断发展和成熟，云计算、大数据、物联网等为代表的新兴技术已经在部分机场开始落地发芽，越来越多的机场在新建或改扩建工程中首选云计算作为机场新一代</a:t>
            </a:r>
            <a:r>
              <a:rPr lang="en-US" altLang="zh-CN" sz="1100" kern="1200" dirty="0" smtClean="0">
                <a:solidFill>
                  <a:schemeClr val="tx1"/>
                </a:solidFill>
                <a:latin typeface="Arial" charset="0"/>
                <a:ea typeface="宋体" pitchFamily="2" charset="-122"/>
                <a:cs typeface="+mn-cs"/>
              </a:rPr>
              <a:t>IT</a:t>
            </a:r>
            <a:r>
              <a:rPr lang="zh-CN" altLang="zh-CN" sz="1100" kern="1200" dirty="0" smtClean="0">
                <a:solidFill>
                  <a:schemeClr val="tx1"/>
                </a:solidFill>
                <a:latin typeface="Arial" charset="0"/>
                <a:ea typeface="宋体" pitchFamily="2" charset="-122"/>
                <a:cs typeface="+mn-cs"/>
              </a:rPr>
              <a:t>基础设施平台以提升其资源利用率以及获得弹性灵活的业务部署能力，并以此为依托进行面向机场驻场单位的商业模式、服务模式创新；越来越多的机场考虑利用大数据分析技术、物联网技术来提升其运营效率和更高的安全保障。</a:t>
            </a:r>
          </a:p>
          <a:p>
            <a:r>
              <a:rPr lang="zh-CN" altLang="zh-CN" sz="1100" kern="1200" dirty="0" smtClean="0">
                <a:solidFill>
                  <a:schemeClr val="tx1"/>
                </a:solidFill>
                <a:latin typeface="Arial" charset="0"/>
                <a:ea typeface="宋体" pitchFamily="2" charset="-122"/>
                <a:cs typeface="+mn-cs"/>
              </a:rPr>
              <a:t>在这一轮新技术的创新及应用下，“智慧机场”的轮廓也变得越来越清晰，</a:t>
            </a:r>
            <a:r>
              <a:rPr lang="en-US" altLang="zh-CN" sz="1100" kern="1200" dirty="0" smtClean="0">
                <a:solidFill>
                  <a:schemeClr val="tx1"/>
                </a:solidFill>
                <a:latin typeface="Arial" charset="0"/>
                <a:ea typeface="宋体" pitchFamily="2" charset="-122"/>
                <a:cs typeface="+mn-cs"/>
              </a:rPr>
              <a:t>ICT</a:t>
            </a:r>
            <a:r>
              <a:rPr lang="zh-CN" altLang="zh-CN" sz="1100" kern="1200" dirty="0" smtClean="0">
                <a:solidFill>
                  <a:schemeClr val="tx1"/>
                </a:solidFill>
                <a:latin typeface="Arial" charset="0"/>
                <a:ea typeface="宋体" pitchFamily="2" charset="-122"/>
                <a:cs typeface="+mn-cs"/>
              </a:rPr>
              <a:t>技术的创新和应用，尤其是云计算、物联网、大数据的引入，这些技术能够化繁为简，将赋予传统</a:t>
            </a:r>
            <a:r>
              <a:rPr lang="en-US" altLang="zh-CN" sz="1100" kern="1200" dirty="0" smtClean="0">
                <a:solidFill>
                  <a:schemeClr val="tx1"/>
                </a:solidFill>
                <a:latin typeface="Arial" charset="0"/>
                <a:ea typeface="宋体" pitchFamily="2" charset="-122"/>
                <a:cs typeface="+mn-cs"/>
              </a:rPr>
              <a:t>ICT</a:t>
            </a:r>
            <a:r>
              <a:rPr lang="zh-CN" altLang="zh-CN" sz="1100" kern="1200" dirty="0" smtClean="0">
                <a:solidFill>
                  <a:schemeClr val="tx1"/>
                </a:solidFill>
                <a:latin typeface="Arial" charset="0"/>
                <a:ea typeface="宋体" pitchFamily="2" charset="-122"/>
                <a:cs typeface="+mn-cs"/>
              </a:rPr>
              <a:t>系统所不具备的能力，将重构机场的信息流，在智慧机场的运营安全保障、机场运行效率、面向旅客及企业的服务质量等方面将带来显著的效益。</a:t>
            </a:r>
            <a:endParaRPr lang="zh-CN" altLang="en-US" dirty="0"/>
          </a:p>
        </p:txBody>
      </p:sp>
      <p:sp>
        <p:nvSpPr>
          <p:cNvPr id="4" name="灯片编号占位符 3"/>
          <p:cNvSpPr>
            <a:spLocks noGrp="1"/>
          </p:cNvSpPr>
          <p:nvPr>
            <p:ph type="sldNum" sz="quarter" idx="10"/>
          </p:nvPr>
        </p:nvSpPr>
        <p:spPr/>
        <p:txBody>
          <a:bodyPr/>
          <a:lstStyle/>
          <a:p>
            <a:fld id="{9B328058-29F7-46C6-8D38-03A129804023}" type="slidenum">
              <a:rPr lang="en-US" altLang="zh-CN" smtClean="0"/>
              <a:pPr/>
              <a:t>5</a:t>
            </a:fld>
            <a:endParaRPr lang="en-US" altLang="zh-CN" dirty="0"/>
          </a:p>
        </p:txBody>
      </p:sp>
    </p:spTree>
    <p:extLst>
      <p:ext uri="{BB962C8B-B14F-4D97-AF65-F5344CB8AC3E}">
        <p14:creationId xmlns:p14="http://schemas.microsoft.com/office/powerpoint/2010/main" val="37466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288736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We provide service </a:t>
            </a:r>
            <a:endParaRPr lang="zh-CN" altLang="en-US" dirty="0"/>
          </a:p>
        </p:txBody>
      </p:sp>
      <p:sp>
        <p:nvSpPr>
          <p:cNvPr id="4" name="灯片编号占位符 3"/>
          <p:cNvSpPr>
            <a:spLocks noGrp="1"/>
          </p:cNvSpPr>
          <p:nvPr>
            <p:ph type="sldNum" sz="quarter" idx="10"/>
          </p:nvPr>
        </p:nvSpPr>
        <p:spPr/>
        <p:txBody>
          <a:bodyPr/>
          <a:lstStyle/>
          <a:p>
            <a:fld id="{254534D4-AE1A-4855-B242-511598A9AFA7}" type="slidenum">
              <a:rPr lang="zh-CN" altLang="en-US" smtClean="0"/>
              <a:pPr/>
              <a:t>15</a:t>
            </a:fld>
            <a:endParaRPr lang="zh-CN" altLang="en-US"/>
          </a:p>
        </p:txBody>
      </p:sp>
    </p:spTree>
    <p:extLst>
      <p:ext uri="{BB962C8B-B14F-4D97-AF65-F5344CB8AC3E}">
        <p14:creationId xmlns:p14="http://schemas.microsoft.com/office/powerpoint/2010/main" val="629097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zh-CN" sz="1100" kern="1200" dirty="0" smtClean="0">
                <a:solidFill>
                  <a:schemeClr val="tx1"/>
                </a:solidFill>
                <a:latin typeface="Arial" charset="0"/>
                <a:ea typeface="宋体" pitchFamily="2" charset="-122"/>
                <a:cs typeface="+mn-cs"/>
              </a:rPr>
              <a:t>对于旅客服务，从旅客到达机场、办理值机、办理行李托运、安检、候机、中转、行李提取等各个环节，为旅客提供端到端便捷、贴心、愉悦的出行体验是智慧机场建设中的重点内容。人脸识别技术的引入，在边检和登机时，旅客可以“刷脸”快速通过；物联网技术的引入，在行李托运、提取全环节，可以实时查看行李状态和位置，防止行李丢失；</a:t>
            </a:r>
            <a:r>
              <a:rPr lang="en-US" altLang="zh-CN" sz="1100" kern="1200" dirty="0" smtClean="0">
                <a:solidFill>
                  <a:schemeClr val="tx1"/>
                </a:solidFill>
                <a:latin typeface="Arial" charset="0"/>
                <a:ea typeface="宋体" pitchFamily="2" charset="-122"/>
                <a:cs typeface="+mn-cs"/>
              </a:rPr>
              <a:t>WiFi</a:t>
            </a:r>
            <a:r>
              <a:rPr lang="zh-CN" altLang="zh-CN" sz="1100" kern="1200" dirty="0" smtClean="0">
                <a:solidFill>
                  <a:schemeClr val="tx1"/>
                </a:solidFill>
                <a:latin typeface="Arial" charset="0"/>
                <a:ea typeface="宋体" pitchFamily="2" charset="-122"/>
                <a:cs typeface="+mn-cs"/>
              </a:rPr>
              <a:t>定位技术的引入，可以协助机场运营方快速统计旅客流量，实时调整安检通道开放状态，以便让旅客能快速通过安检；航站楼内高密</a:t>
            </a:r>
            <a:r>
              <a:rPr lang="en-US" altLang="zh-CN" sz="1100" kern="1200" dirty="0" smtClean="0">
                <a:solidFill>
                  <a:schemeClr val="tx1"/>
                </a:solidFill>
                <a:latin typeface="Arial" charset="0"/>
                <a:ea typeface="宋体" pitchFamily="2" charset="-122"/>
                <a:cs typeface="+mn-cs"/>
              </a:rPr>
              <a:t>WiFi</a:t>
            </a:r>
            <a:r>
              <a:rPr lang="zh-CN" altLang="zh-CN" sz="1100" kern="1200" dirty="0" smtClean="0">
                <a:solidFill>
                  <a:schemeClr val="tx1"/>
                </a:solidFill>
                <a:latin typeface="Arial" charset="0"/>
                <a:ea typeface="宋体" pitchFamily="2" charset="-122"/>
                <a:cs typeface="+mn-cs"/>
              </a:rPr>
              <a:t>覆盖，旅客在候机过程中可以通过机场提供的免费</a:t>
            </a:r>
            <a:r>
              <a:rPr lang="en-US" altLang="zh-CN" sz="1100" kern="1200" dirty="0" smtClean="0">
                <a:solidFill>
                  <a:schemeClr val="tx1"/>
                </a:solidFill>
                <a:latin typeface="Arial" charset="0"/>
                <a:ea typeface="宋体" pitchFamily="2" charset="-122"/>
                <a:cs typeface="+mn-cs"/>
              </a:rPr>
              <a:t>WiFi</a:t>
            </a:r>
            <a:r>
              <a:rPr lang="zh-CN" altLang="zh-CN" sz="1100" kern="1200" dirty="0" smtClean="0">
                <a:solidFill>
                  <a:schemeClr val="tx1"/>
                </a:solidFill>
                <a:latin typeface="Arial" charset="0"/>
                <a:ea typeface="宋体" pitchFamily="2" charset="-122"/>
                <a:cs typeface="+mn-cs"/>
              </a:rPr>
              <a:t>网络娱乐和沟通，让枯燥的候机过程变得简单愉快。华为智慧机场解决方案在旅客服务体验方面，通过物联网、大数据分析、高品质</a:t>
            </a:r>
            <a:r>
              <a:rPr lang="en-US" altLang="zh-CN" sz="1100" kern="1200" dirty="0" smtClean="0">
                <a:solidFill>
                  <a:schemeClr val="tx1"/>
                </a:solidFill>
                <a:latin typeface="Arial" charset="0"/>
                <a:ea typeface="宋体" pitchFamily="2" charset="-122"/>
                <a:cs typeface="+mn-cs"/>
              </a:rPr>
              <a:t>WiFi</a:t>
            </a:r>
            <a:r>
              <a:rPr lang="zh-CN" altLang="zh-CN" sz="1100" kern="1200" dirty="0" smtClean="0">
                <a:solidFill>
                  <a:schemeClr val="tx1"/>
                </a:solidFill>
                <a:latin typeface="Arial" charset="0"/>
                <a:ea typeface="宋体" pitchFamily="2" charset="-122"/>
                <a:cs typeface="+mn-cs"/>
              </a:rPr>
              <a:t>、生物识别算法等技术的引入，将协助机场打造极致的旅客服务体验。</a:t>
            </a:r>
            <a:endParaRPr lang="en-US"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49A593A8-A9A1-4514-9DA6-3A23552FBCC9}"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3544869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a:buFont typeface="Wingdings" pitchFamily="2" charset="2"/>
              <a:buChar char="Ø"/>
            </a:pPr>
            <a:endParaRPr lang="en-US" altLang="zh-CN" dirty="0" smtClean="0"/>
          </a:p>
          <a:p>
            <a:pPr>
              <a:buFont typeface="Wingdings" pitchFamily="2" charset="2"/>
              <a:buChar char="Ø"/>
            </a:pPr>
            <a:endParaRPr lang="en-US" altLang="zh-CN" dirty="0" smtClean="0"/>
          </a:p>
          <a:p>
            <a:pPr lvl="1">
              <a:lnSpc>
                <a:spcPct val="150000"/>
              </a:lnSpc>
            </a:pPr>
            <a:r>
              <a:rPr lang="zh-CN" altLang="en-US" sz="1200" kern="1200" dirty="0" smtClean="0">
                <a:solidFill>
                  <a:schemeClr val="bg1"/>
                </a:solidFill>
                <a:latin typeface="+mn-ea"/>
                <a:ea typeface="宋体" pitchFamily="2" charset="-122"/>
                <a:cs typeface="+mn-cs"/>
              </a:rPr>
              <a:t>配载餐单：通过人工方式传递配载舱单需</a:t>
            </a:r>
            <a:r>
              <a:rPr lang="en-US" altLang="zh-CN" sz="1200" kern="1200" dirty="0" smtClean="0">
                <a:solidFill>
                  <a:schemeClr val="bg1"/>
                </a:solidFill>
                <a:latin typeface="+mn-ea"/>
                <a:ea typeface="宋体" pitchFamily="2" charset="-122"/>
                <a:cs typeface="+mn-cs"/>
              </a:rPr>
              <a:t>7-8</a:t>
            </a:r>
            <a:r>
              <a:rPr lang="zh-CN" altLang="en-US" sz="1200" kern="1200" dirty="0" smtClean="0">
                <a:solidFill>
                  <a:schemeClr val="bg1"/>
                </a:solidFill>
                <a:latin typeface="+mn-ea"/>
                <a:ea typeface="宋体" pitchFamily="2" charset="-122"/>
                <a:cs typeface="+mn-cs"/>
              </a:rPr>
              <a:t>分钟，会直接影响航班准点率</a:t>
            </a:r>
          </a:p>
          <a:p>
            <a:pPr lvl="1">
              <a:lnSpc>
                <a:spcPct val="150000"/>
              </a:lnSpc>
            </a:pPr>
            <a:r>
              <a:rPr lang="zh-CN" altLang="en-US" sz="1200" kern="1200" dirty="0" smtClean="0">
                <a:solidFill>
                  <a:schemeClr val="bg1"/>
                </a:solidFill>
                <a:latin typeface="+mn-ea"/>
                <a:ea typeface="宋体" pitchFamily="2" charset="-122"/>
                <a:cs typeface="+mn-cs"/>
              </a:rPr>
              <a:t>加油报告：先在纸质文件上标注信息和签名确认，再统一录入到系统中，容易遗漏和出差错</a:t>
            </a:r>
          </a:p>
          <a:p>
            <a:pPr lvl="1">
              <a:lnSpc>
                <a:spcPct val="150000"/>
              </a:lnSpc>
            </a:pPr>
            <a:r>
              <a:rPr lang="zh-CN" altLang="en-US" sz="1200" kern="1200" dirty="0" smtClean="0">
                <a:solidFill>
                  <a:schemeClr val="bg1"/>
                </a:solidFill>
                <a:latin typeface="+mn-ea"/>
                <a:ea typeface="宋体" pitchFamily="2" charset="-122"/>
                <a:cs typeface="+mn-cs"/>
              </a:rPr>
              <a:t>要客信息：通过运营商公用网络传输机场的要客或保密信息，安全无法保障</a:t>
            </a:r>
            <a:endParaRPr lang="zh-CN" altLang="en-US" sz="1100" kern="1200" dirty="0" smtClean="0">
              <a:solidFill>
                <a:schemeClr val="bg1"/>
              </a:solidFill>
              <a:latin typeface="+mn-ea"/>
              <a:ea typeface="宋体" pitchFamily="2" charset="-122"/>
              <a:cs typeface="+mn-cs"/>
            </a:endParaRPr>
          </a:p>
          <a:p>
            <a:pPr>
              <a:buFont typeface="Wingdings" pitchFamily="2" charset="2"/>
              <a:buChar char="Ø"/>
            </a:pPr>
            <a:endParaRPr lang="en-US" altLang="zh-CN" dirty="0" smtClean="0"/>
          </a:p>
          <a:p>
            <a:pPr>
              <a:buFont typeface="Wingdings" pitchFamily="2" charset="2"/>
              <a:buNone/>
            </a:pPr>
            <a:endParaRPr lang="en-US" altLang="zh-CN" dirty="0" smtClean="0"/>
          </a:p>
          <a:p>
            <a:pPr>
              <a:buFont typeface="Wingdings" pitchFamily="2" charset="2"/>
              <a:buNone/>
            </a:pPr>
            <a:endParaRPr lang="en-US" altLang="zh-CN" dirty="0" smtClean="0"/>
          </a:p>
          <a:p>
            <a:pPr>
              <a:buFont typeface="Wingdings" pitchFamily="2" charset="2"/>
              <a:buNone/>
            </a:pPr>
            <a:endParaRPr lang="zh-CN" altLang="en-US" dirty="0"/>
          </a:p>
        </p:txBody>
      </p:sp>
      <p:sp>
        <p:nvSpPr>
          <p:cNvPr id="4" name="灯片编号占位符 3"/>
          <p:cNvSpPr>
            <a:spLocks noGrp="1"/>
          </p:cNvSpPr>
          <p:nvPr>
            <p:ph type="sldNum" sz="quarter" idx="10"/>
          </p:nvPr>
        </p:nvSpPr>
        <p:spPr/>
        <p:txBody>
          <a:bodyPr/>
          <a:lstStyle/>
          <a:p>
            <a:fld id="{E3D1208B-ABB5-48F0-93EC-79B837E3F925}" type="slidenum">
              <a:rPr lang="zh-CN" altLang="en-US" smtClean="0"/>
              <a:pPr/>
              <a:t>21</a:t>
            </a:fld>
            <a:endParaRPr lang="en-US" altLang="zh-CN" dirty="0"/>
          </a:p>
        </p:txBody>
      </p:sp>
    </p:spTree>
    <p:extLst>
      <p:ext uri="{BB962C8B-B14F-4D97-AF65-F5344CB8AC3E}">
        <p14:creationId xmlns:p14="http://schemas.microsoft.com/office/powerpoint/2010/main" val="2444370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1</a:t>
            </a:r>
            <a:r>
              <a:rPr lang="zh-CN" altLang="en-US" dirty="0" smtClean="0"/>
              <a:t>、 大运控  </a:t>
            </a:r>
            <a:endParaRPr lang="zh-CN" altLang="en-US" dirty="0"/>
          </a:p>
        </p:txBody>
      </p:sp>
      <p:sp>
        <p:nvSpPr>
          <p:cNvPr id="4" name="灯片编号占位符 3"/>
          <p:cNvSpPr>
            <a:spLocks noGrp="1"/>
          </p:cNvSpPr>
          <p:nvPr>
            <p:ph type="sldNum" sz="quarter" idx="10"/>
          </p:nvPr>
        </p:nvSpPr>
        <p:spPr/>
        <p:txBody>
          <a:bodyPr/>
          <a:lstStyle/>
          <a:p>
            <a:fld id="{4D3DBA00-8B9E-4DEC-8AE4-21D4BD319301}"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2463320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indent="-228600">
              <a:buAutoNum type="arabicPeriod"/>
            </a:pPr>
            <a:r>
              <a:rPr lang="en-US" altLang="zh-CN" dirty="0" smtClean="0"/>
              <a:t>Abundance camera,</a:t>
            </a:r>
            <a:r>
              <a:rPr lang="en-US" altLang="zh-CN" baseline="0" dirty="0" smtClean="0"/>
              <a:t> 4k, h.265</a:t>
            </a:r>
          </a:p>
          <a:p>
            <a:pPr marL="228600" indent="-228600">
              <a:buAutoNum type="arabicPeriod"/>
            </a:pPr>
            <a:r>
              <a:rPr lang="en-US" altLang="zh-CN" baseline="0" dirty="0" smtClean="0"/>
              <a:t>Go through </a:t>
            </a:r>
            <a:r>
              <a:rPr lang="en-US" altLang="zh-CN" baseline="0" dirty="0" err="1" smtClean="0"/>
              <a:t>ip</a:t>
            </a:r>
            <a:r>
              <a:rPr lang="en-US" altLang="zh-CN" baseline="0" dirty="0" smtClean="0"/>
              <a:t> network, wireless network.</a:t>
            </a:r>
          </a:p>
          <a:p>
            <a:pPr marL="228600" indent="-228600">
              <a:buAutoNum type="arabicPeriod"/>
            </a:pPr>
            <a:r>
              <a:rPr lang="en-US" altLang="zh-CN" baseline="0" dirty="0" smtClean="0"/>
              <a:t>Video management connect all system </a:t>
            </a:r>
          </a:p>
          <a:p>
            <a:pPr marL="228600" indent="-228600">
              <a:buAutoNum type="arabicPeriod"/>
            </a:pPr>
            <a:r>
              <a:rPr lang="en-US" altLang="zh-CN" baseline="0" dirty="0" smtClean="0"/>
              <a:t>Video analysis platform provide unified video analysis, face recognition</a:t>
            </a:r>
          </a:p>
          <a:p>
            <a:pPr marL="228600" indent="-228600">
              <a:buAutoNum type="arabicPeriod"/>
            </a:pPr>
            <a:r>
              <a:rPr lang="en-US" altLang="zh-CN" baseline="0" dirty="0" smtClean="0"/>
              <a:t>SDK, cooperate with other system GIS, access control system, to realize ECC, provide comprehensive security system.</a:t>
            </a:r>
          </a:p>
          <a:p>
            <a:pPr marL="228600" indent="-228600">
              <a:buAutoNum type="arabicPeriod"/>
            </a:pPr>
            <a:endParaRPr lang="zh-CN" altLang="en-US" dirty="0"/>
          </a:p>
        </p:txBody>
      </p:sp>
      <p:sp>
        <p:nvSpPr>
          <p:cNvPr id="4" name="灯片编号占位符 3"/>
          <p:cNvSpPr>
            <a:spLocks noGrp="1"/>
          </p:cNvSpPr>
          <p:nvPr>
            <p:ph type="sldNum" sz="quarter" idx="10"/>
          </p:nvPr>
        </p:nvSpPr>
        <p:spPr/>
        <p:txBody>
          <a:bodyPr/>
          <a:lstStyle/>
          <a:p>
            <a:fld id="{495935DC-D018-4661-B1CA-ACB8773A8E74}" type="slidenum">
              <a:rPr lang="zh-CN" altLang="en-US" smtClean="0"/>
              <a:pPr/>
              <a:t>23</a:t>
            </a:fld>
            <a:endParaRPr lang="zh-CN" altLang="en-US"/>
          </a:p>
        </p:txBody>
      </p:sp>
    </p:spTree>
    <p:extLst>
      <p:ext uri="{BB962C8B-B14F-4D97-AF65-F5344CB8AC3E}">
        <p14:creationId xmlns:p14="http://schemas.microsoft.com/office/powerpoint/2010/main" val="1230246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6.xml"/></Relationships>
</file>

<file path=ppt/slideLayouts/_rels/slideLayout72.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xml"/><Relationship Id="rId1" Type="http://schemas.openxmlformats.org/officeDocument/2006/relationships/tags" Target="../tags/tag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21262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73050" y="546664"/>
            <a:ext cx="10975974" cy="752403"/>
          </a:xfrm>
          <a:prstGeom prst="rect">
            <a:avLst/>
          </a:prstGeom>
        </p:spPr>
        <p:txBody>
          <a:bodyPr lIns="91433" tIns="45717" rIns="91433" bIns="45717"/>
          <a:lstStyle>
            <a:lvl1pPr>
              <a:defRPr sz="3200">
                <a:latin typeface="微软雅黑" pitchFamily="34" charset="-122"/>
                <a:ea typeface="微软雅黑" pitchFamily="34" charset="-122"/>
              </a:defRPr>
            </a:lvl1pPr>
          </a:lstStyle>
          <a:p>
            <a:r>
              <a:rPr lang="en-US" dirty="0" smtClean="0"/>
              <a:t>Click to edit Master title style</a:t>
            </a:r>
            <a:endParaRPr lang="en-US" dirty="0"/>
          </a:p>
        </p:txBody>
      </p:sp>
    </p:spTree>
    <p:extLst>
      <p:ext uri="{BB962C8B-B14F-4D97-AF65-F5344CB8AC3E}">
        <p14:creationId xmlns:p14="http://schemas.microsoft.com/office/powerpoint/2010/main" val="2816277841"/>
      </p:ext>
    </p:extLst>
  </p:cSld>
  <p:clrMapOvr>
    <a:masterClrMapping/>
  </p:clrMapOvr>
  <p:transition advClick="0" advTm="8000"/>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9259007"/>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4" name="副标题 2"/>
          <p:cNvSpPr>
            <a:spLocks noGrp="1"/>
          </p:cNvSpPr>
          <p:nvPr>
            <p:ph type="subTitle" idx="1" hasCustomPrompt="1"/>
          </p:nvPr>
        </p:nvSpPr>
        <p:spPr>
          <a:xfrm>
            <a:off x="425050" y="2647304"/>
            <a:ext cx="11345079" cy="1564982"/>
          </a:xfrm>
          <a:prstGeom prst="rect">
            <a:avLst/>
          </a:prstGeom>
        </p:spPr>
        <p:txBody>
          <a:bodyPr lIns="91336" tIns="45668" rIns="91336" bIns="45668">
            <a:normAutofit/>
          </a:bodyPr>
          <a:lstStyle>
            <a:lvl1pPr marL="0" marR="0" indent="0" algn="ctr" defTabSz="1217929" rtl="0" eaLnBrk="1" fontAlgn="auto" latinLnBrk="0" hangingPunct="1">
              <a:lnSpc>
                <a:spcPct val="100000"/>
              </a:lnSpc>
              <a:spcBef>
                <a:spcPct val="20000"/>
              </a:spcBef>
              <a:spcAft>
                <a:spcPts val="0"/>
              </a:spcAft>
              <a:buClrTx/>
              <a:buSzTx/>
              <a:buFont typeface="Arial" pitchFamily="34" charset="0"/>
              <a:buNone/>
              <a:tabLst/>
              <a:defRPr sz="4000" baseline="0">
                <a:solidFill>
                  <a:schemeClr val="tx1"/>
                </a:solidFill>
                <a:latin typeface="+mn-ea"/>
                <a:ea typeface="+mn-ea"/>
              </a:defRPr>
            </a:lvl1pPr>
            <a:lvl2pPr marL="608964" indent="0" algn="ctr">
              <a:buNone/>
              <a:defRPr>
                <a:solidFill>
                  <a:schemeClr val="tx1">
                    <a:tint val="75000"/>
                  </a:schemeClr>
                </a:solidFill>
              </a:defRPr>
            </a:lvl2pPr>
            <a:lvl3pPr marL="1217929" indent="0" algn="ctr">
              <a:buNone/>
              <a:defRPr>
                <a:solidFill>
                  <a:schemeClr val="tx1">
                    <a:tint val="75000"/>
                  </a:schemeClr>
                </a:solidFill>
              </a:defRPr>
            </a:lvl3pPr>
            <a:lvl4pPr marL="1826890" indent="0" algn="ctr">
              <a:buNone/>
              <a:defRPr>
                <a:solidFill>
                  <a:schemeClr val="tx1">
                    <a:tint val="75000"/>
                  </a:schemeClr>
                </a:solidFill>
              </a:defRPr>
            </a:lvl4pPr>
            <a:lvl5pPr marL="2435855" indent="0" algn="ctr">
              <a:buNone/>
              <a:defRPr>
                <a:solidFill>
                  <a:schemeClr val="tx1">
                    <a:tint val="75000"/>
                  </a:schemeClr>
                </a:solidFill>
              </a:defRPr>
            </a:lvl5pPr>
            <a:lvl6pPr marL="3044817" indent="0" algn="ctr">
              <a:buNone/>
              <a:defRPr>
                <a:solidFill>
                  <a:schemeClr val="tx1">
                    <a:tint val="75000"/>
                  </a:schemeClr>
                </a:solidFill>
              </a:defRPr>
            </a:lvl6pPr>
            <a:lvl7pPr marL="3653785" indent="0" algn="ctr">
              <a:buNone/>
              <a:defRPr>
                <a:solidFill>
                  <a:schemeClr val="tx1">
                    <a:tint val="75000"/>
                  </a:schemeClr>
                </a:solidFill>
              </a:defRPr>
            </a:lvl7pPr>
            <a:lvl8pPr marL="4262744" indent="0" algn="ctr">
              <a:buNone/>
              <a:defRPr>
                <a:solidFill>
                  <a:schemeClr val="tx1">
                    <a:tint val="75000"/>
                  </a:schemeClr>
                </a:solidFill>
              </a:defRPr>
            </a:lvl8pPr>
            <a:lvl9pPr marL="4871708" indent="0" algn="ctr">
              <a:buNone/>
              <a:defRPr>
                <a:solidFill>
                  <a:schemeClr val="tx1">
                    <a:tint val="75000"/>
                  </a:schemeClr>
                </a:solidFill>
              </a:defRPr>
            </a:lvl9pPr>
          </a:lstStyle>
          <a:p>
            <a:r>
              <a:rPr lang="zh-CN" altLang="en-US" dirty="0" smtClean="0"/>
              <a:t>微软雅黑 </a:t>
            </a:r>
            <a:r>
              <a:rPr lang="en-US" altLang="zh-CN" dirty="0" smtClean="0"/>
              <a:t>40pt </a:t>
            </a:r>
            <a:r>
              <a:rPr lang="zh-CN" altLang="en-US" dirty="0" smtClean="0"/>
              <a:t>，居中，最多两行</a:t>
            </a:r>
            <a:endParaRPr lang="zh-CN" altLang="en-US" dirty="0"/>
          </a:p>
        </p:txBody>
      </p:sp>
    </p:spTree>
    <p:extLst>
      <p:ext uri="{BB962C8B-B14F-4D97-AF65-F5344CB8AC3E}">
        <p14:creationId xmlns:p14="http://schemas.microsoft.com/office/powerpoint/2010/main" val="1104964842"/>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666141"/>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512256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nvPr>
        </p:nvSpPr>
        <p:spPr>
          <a:xfrm>
            <a:off x="582614" y="643575"/>
            <a:ext cx="11345079" cy="840739"/>
          </a:xfrm>
          <a:prstGeom prst="rect">
            <a:avLst/>
          </a:prstGeom>
        </p:spPr>
        <p:txBody>
          <a:bodyPr lIns="91382" tIns="45686" rIns="91382" bIns="45686">
            <a:normAutofit/>
          </a:bodyPr>
          <a:lstStyle>
            <a:lvl1pPr marL="0" marR="0" indent="0" algn="l" defTabSz="913929" rtl="0" eaLnBrk="1" fontAlgn="auto" latinLnBrk="0" hangingPunct="1">
              <a:lnSpc>
                <a:spcPct val="100000"/>
              </a:lnSpc>
              <a:spcBef>
                <a:spcPct val="20000"/>
              </a:spcBef>
              <a:spcAft>
                <a:spcPts val="0"/>
              </a:spcAft>
              <a:buClrTx/>
              <a:buSzTx/>
              <a:buFont typeface="Arial" pitchFamily="34" charset="0"/>
              <a:buNone/>
              <a:tabLst/>
              <a:defRPr sz="2399" baseline="0">
                <a:solidFill>
                  <a:schemeClr val="bg1"/>
                </a:solidFill>
                <a:latin typeface="+mn-ea"/>
                <a:ea typeface="+mn-ea"/>
              </a:defRPr>
            </a:lvl1pPr>
            <a:lvl2pPr marL="456967" indent="0" algn="ctr">
              <a:buNone/>
              <a:defRPr>
                <a:solidFill>
                  <a:schemeClr val="tx1">
                    <a:tint val="75000"/>
                  </a:schemeClr>
                </a:solidFill>
              </a:defRPr>
            </a:lvl2pPr>
            <a:lvl3pPr marL="913929" indent="0" algn="ctr">
              <a:buNone/>
              <a:defRPr>
                <a:solidFill>
                  <a:schemeClr val="tx1">
                    <a:tint val="75000"/>
                  </a:schemeClr>
                </a:solidFill>
              </a:defRPr>
            </a:lvl3pPr>
            <a:lvl4pPr marL="1370893" indent="0" algn="ctr">
              <a:buNone/>
              <a:defRPr>
                <a:solidFill>
                  <a:schemeClr val="tx1">
                    <a:tint val="75000"/>
                  </a:schemeClr>
                </a:solidFill>
              </a:defRPr>
            </a:lvl4pPr>
            <a:lvl5pPr marL="1827857" indent="0" algn="ctr">
              <a:buNone/>
              <a:defRPr>
                <a:solidFill>
                  <a:schemeClr val="tx1">
                    <a:tint val="75000"/>
                  </a:schemeClr>
                </a:solidFill>
              </a:defRPr>
            </a:lvl5pPr>
            <a:lvl6pPr marL="2284819" indent="0" algn="ctr">
              <a:buNone/>
              <a:defRPr>
                <a:solidFill>
                  <a:schemeClr val="tx1">
                    <a:tint val="75000"/>
                  </a:schemeClr>
                </a:solidFill>
              </a:defRPr>
            </a:lvl6pPr>
            <a:lvl7pPr marL="2741786" indent="0" algn="ctr">
              <a:buNone/>
              <a:defRPr>
                <a:solidFill>
                  <a:schemeClr val="tx1">
                    <a:tint val="75000"/>
                  </a:schemeClr>
                </a:solidFill>
              </a:defRPr>
            </a:lvl7pPr>
            <a:lvl8pPr marL="3198754" indent="0" algn="ctr">
              <a:buNone/>
              <a:defRPr>
                <a:solidFill>
                  <a:schemeClr val="tx1">
                    <a:tint val="75000"/>
                  </a:schemeClr>
                </a:solidFill>
              </a:defRPr>
            </a:lvl8pPr>
            <a:lvl9pPr marL="3655715" indent="0" algn="ctr">
              <a:buNone/>
              <a:defRPr>
                <a:solidFill>
                  <a:schemeClr val="tx1">
                    <a:tint val="75000"/>
                  </a:schemeClr>
                </a:solidFill>
              </a:defRPr>
            </a:lvl9pPr>
          </a:lstStyle>
          <a:p>
            <a:r>
              <a:rPr lang="zh-CN" altLang="en-US" dirty="0" smtClean="0"/>
              <a:t>微软雅黑 </a:t>
            </a:r>
            <a:r>
              <a:rPr lang="en-US" altLang="zh-CN" dirty="0" smtClean="0"/>
              <a:t>32pt </a:t>
            </a:r>
            <a:r>
              <a:rPr lang="zh-CN" altLang="en-US" dirty="0" smtClean="0"/>
              <a:t>，左对齐，只放一行</a:t>
            </a:r>
            <a:endParaRPr lang="zh-CN" altLang="en-US" dirty="0"/>
          </a:p>
        </p:txBody>
      </p:sp>
    </p:spTree>
    <p:extLst>
      <p:ext uri="{BB962C8B-B14F-4D97-AF65-F5344CB8AC3E}">
        <p14:creationId xmlns:p14="http://schemas.microsoft.com/office/powerpoint/2010/main" val="2942207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265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311798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6" name="标题 1"/>
          <p:cNvSpPr>
            <a:spLocks noGrp="1"/>
          </p:cNvSpPr>
          <p:nvPr>
            <p:ph type="title"/>
          </p:nvPr>
        </p:nvSpPr>
        <p:spPr>
          <a:xfrm>
            <a:off x="911661" y="3621860"/>
            <a:ext cx="8355103" cy="1536526"/>
          </a:xfrm>
          <a:prstGeom prst="rect">
            <a:avLst/>
          </a:prstGeom>
        </p:spPr>
        <p:txBody>
          <a:bodyPr lIns="91438" tIns="45719" rIns="91438" bIns="45719"/>
          <a:lstStyle>
            <a:lvl1pPr>
              <a:lnSpc>
                <a:spcPts val="5334"/>
              </a:lnSpc>
              <a:defRPr sz="4801">
                <a:solidFill>
                  <a:schemeClr val="tx1">
                    <a:lumMod val="75000"/>
                    <a:lumOff val="25000"/>
                  </a:schemeClr>
                </a:solidFill>
                <a:latin typeface="+mj-lt"/>
              </a:defRPr>
            </a:lvl1pPr>
          </a:lstStyle>
          <a:p>
            <a:r>
              <a:rPr lang="zh-CN" altLang="en-US" dirty="0" smtClean="0"/>
              <a:t>单击此处编辑母版标题样式</a:t>
            </a:r>
            <a:endParaRPr lang="zh-CN" altLang="en-US" dirty="0"/>
          </a:p>
        </p:txBody>
      </p:sp>
      <p:sp>
        <p:nvSpPr>
          <p:cNvPr id="7" name="副标题 2"/>
          <p:cNvSpPr>
            <a:spLocks noGrp="1"/>
          </p:cNvSpPr>
          <p:nvPr>
            <p:ph type="subTitle" idx="11"/>
          </p:nvPr>
        </p:nvSpPr>
        <p:spPr>
          <a:xfrm>
            <a:off x="954522" y="5161932"/>
            <a:ext cx="5570069" cy="960329"/>
          </a:xfrm>
          <a:prstGeom prst="rect">
            <a:avLst/>
          </a:prstGeom>
        </p:spPr>
        <p:txBody>
          <a:bodyPr lIns="91438" tIns="45719" rIns="91438" bIns="45719"/>
          <a:lstStyle>
            <a:lvl1pPr marL="0" indent="0" algn="l" fontAlgn="t">
              <a:buNone/>
              <a:defRPr sz="1600" b="0">
                <a:solidFill>
                  <a:schemeClr val="tx1">
                    <a:lumMod val="75000"/>
                    <a:lumOff val="25000"/>
                  </a:schemeClr>
                </a:solidFill>
                <a:latin typeface="+mj-lt"/>
              </a:defRPr>
            </a:lvl1pPr>
            <a:lvl2pPr marL="609707" indent="0" algn="ctr">
              <a:buNone/>
              <a:defRPr>
                <a:solidFill>
                  <a:schemeClr val="tx1">
                    <a:tint val="75000"/>
                  </a:schemeClr>
                </a:solidFill>
              </a:defRPr>
            </a:lvl2pPr>
            <a:lvl3pPr marL="1219415" indent="0" algn="ctr">
              <a:buNone/>
              <a:defRPr>
                <a:solidFill>
                  <a:schemeClr val="tx1">
                    <a:tint val="75000"/>
                  </a:schemeClr>
                </a:solidFill>
              </a:defRPr>
            </a:lvl3pPr>
            <a:lvl4pPr marL="1829120" indent="0" algn="ctr">
              <a:buNone/>
              <a:defRPr>
                <a:solidFill>
                  <a:schemeClr val="tx1">
                    <a:tint val="75000"/>
                  </a:schemeClr>
                </a:solidFill>
              </a:defRPr>
            </a:lvl4pPr>
            <a:lvl5pPr marL="2438826" indent="0" algn="ctr">
              <a:buNone/>
              <a:defRPr>
                <a:solidFill>
                  <a:schemeClr val="tx1">
                    <a:tint val="75000"/>
                  </a:schemeClr>
                </a:solidFill>
              </a:defRPr>
            </a:lvl5pPr>
            <a:lvl6pPr marL="3048534" indent="0" algn="ctr">
              <a:buNone/>
              <a:defRPr>
                <a:solidFill>
                  <a:schemeClr val="tx1">
                    <a:tint val="75000"/>
                  </a:schemeClr>
                </a:solidFill>
              </a:defRPr>
            </a:lvl6pPr>
            <a:lvl7pPr marL="3658241" indent="0" algn="ctr">
              <a:buNone/>
              <a:defRPr>
                <a:solidFill>
                  <a:schemeClr val="tx1">
                    <a:tint val="75000"/>
                  </a:schemeClr>
                </a:solidFill>
              </a:defRPr>
            </a:lvl7pPr>
            <a:lvl8pPr marL="4267947" indent="0" algn="ctr">
              <a:buNone/>
              <a:defRPr>
                <a:solidFill>
                  <a:schemeClr val="tx1">
                    <a:tint val="75000"/>
                  </a:schemeClr>
                </a:solidFill>
              </a:defRPr>
            </a:lvl8pPr>
            <a:lvl9pPr marL="4877654" indent="0" algn="ctr">
              <a:buNone/>
              <a:defRPr>
                <a:solidFill>
                  <a:schemeClr val="tx1">
                    <a:tint val="75000"/>
                  </a:schemeClr>
                </a:solidFill>
              </a:defRPr>
            </a:lvl9pPr>
          </a:lstStyle>
          <a:p>
            <a:r>
              <a:rPr lang="zh-CN" altLang="en-US" dirty="0" smtClean="0"/>
              <a:t>单击此处编辑母版副标题样式</a:t>
            </a:r>
            <a:endParaRPr lang="zh-CN" altLang="zh-CN" dirty="0"/>
          </a:p>
        </p:txBody>
      </p:sp>
    </p:spTree>
    <p:extLst>
      <p:ext uri="{BB962C8B-B14F-4D97-AF65-F5344CB8AC3E}">
        <p14:creationId xmlns:p14="http://schemas.microsoft.com/office/powerpoint/2010/main" val="249829523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1007797" y="1629158"/>
            <a:ext cx="10179584" cy="4195146"/>
          </a:xfrm>
          <a:prstGeom prst="rect">
            <a:avLst/>
          </a:prstGeom>
        </p:spPr>
        <p:txBody>
          <a:bodyPr lIns="91438" tIns="45719" rIns="91438" bIns="45719"/>
          <a:lstStyle>
            <a:lvl1pPr>
              <a:defRPr>
                <a:solidFill>
                  <a:srgbClr val="404040"/>
                </a:solidFill>
                <a:latin typeface="微软雅黑" pitchFamily="34" charset="-122"/>
                <a:ea typeface="微软雅黑" pitchFamily="34" charset="-122"/>
              </a:defRPr>
            </a:lvl1pPr>
            <a:lvl2pPr>
              <a:defRPr>
                <a:solidFill>
                  <a:srgbClr val="404040"/>
                </a:solidFill>
                <a:latin typeface="微软雅黑" pitchFamily="34" charset="-122"/>
                <a:ea typeface="微软雅黑" pitchFamily="34" charset="-122"/>
              </a:defRPr>
            </a:lvl2pPr>
            <a:lvl3pPr>
              <a:defRPr>
                <a:solidFill>
                  <a:srgbClr val="404040"/>
                </a:solidFill>
                <a:latin typeface="微软雅黑" pitchFamily="34" charset="-122"/>
                <a:ea typeface="微软雅黑" pitchFamily="34" charset="-122"/>
              </a:defRPr>
            </a:lvl3pPr>
            <a:lvl4pPr>
              <a:defRPr>
                <a:solidFill>
                  <a:srgbClr val="404040"/>
                </a:solidFill>
                <a:latin typeface="微软雅黑" pitchFamily="34" charset="-122"/>
                <a:ea typeface="微软雅黑" pitchFamily="34" charset="-122"/>
              </a:defRPr>
            </a:lvl4pPr>
            <a:lvl5pPr>
              <a:defRPr>
                <a:solidFill>
                  <a:srgbClr val="404040"/>
                </a:solidFill>
                <a:latin typeface="微软雅黑" pitchFamily="34" charset="-122"/>
                <a:ea typeface="微软雅黑" pitchFamily="34"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5" name="Rectangle 5"/>
          <p:cNvSpPr>
            <a:spLocks noChangeArrowheads="1"/>
          </p:cNvSpPr>
          <p:nvPr userDrawn="1"/>
        </p:nvSpPr>
        <p:spPr bwMode="auto">
          <a:xfrm>
            <a:off x="8490593" y="6359424"/>
            <a:ext cx="398929" cy="2455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pPr defTabSz="1219444" eaLnBrk="0" fontAlgn="base" hangingPunct="0">
              <a:lnSpc>
                <a:spcPct val="85000"/>
              </a:lnSpc>
              <a:spcBef>
                <a:spcPct val="0"/>
              </a:spcBef>
              <a:spcAft>
                <a:spcPct val="0"/>
              </a:spcAft>
            </a:pPr>
            <a:r>
              <a:rPr lang="de-DE" altLang="zh-CN" sz="1600" dirty="0" smtClean="0">
                <a:solidFill>
                  <a:srgbClr val="000000">
                    <a:lumMod val="65000"/>
                    <a:lumOff val="35000"/>
                  </a:srgbClr>
                </a:solidFill>
                <a:latin typeface="FrutigerNext LT Light" pitchFamily="34" charset="0"/>
                <a:ea typeface="MS PGothic" pitchFamily="34" charset="-128"/>
              </a:rPr>
              <a:t> </a:t>
            </a:r>
            <a:fld id="{A4C34F22-587E-473D-9099-376F4F013A30}" type="slidenum">
              <a:rPr lang="de-DE" altLang="zh-CN" sz="1600">
                <a:solidFill>
                  <a:srgbClr val="000000">
                    <a:lumMod val="65000"/>
                    <a:lumOff val="35000"/>
                  </a:srgbClr>
                </a:solidFill>
                <a:latin typeface="FrutigerNext LT Light" pitchFamily="34" charset="0"/>
                <a:ea typeface="MS PGothic" pitchFamily="34" charset="-128"/>
              </a:rPr>
              <a:pPr defTabSz="1219444" eaLnBrk="0" fontAlgn="base" hangingPunct="0">
                <a:lnSpc>
                  <a:spcPct val="85000"/>
                </a:lnSpc>
                <a:spcBef>
                  <a:spcPct val="0"/>
                </a:spcBef>
                <a:spcAft>
                  <a:spcPct val="0"/>
                </a:spcAft>
              </a:pPr>
              <a:t>‹#›</a:t>
            </a:fld>
            <a:endParaRPr lang="en-GB" altLang="zh-CN" sz="1600" dirty="0">
              <a:solidFill>
                <a:srgbClr val="000000">
                  <a:lumMod val="65000"/>
                  <a:lumOff val="35000"/>
                </a:srgbClr>
              </a:solidFill>
              <a:latin typeface="FrutigerNext LT Light" pitchFamily="34" charset="0"/>
              <a:ea typeface="MS PGothic" pitchFamily="34" charset="-128"/>
            </a:endParaRPr>
          </a:p>
        </p:txBody>
      </p:sp>
      <p:sp>
        <p:nvSpPr>
          <p:cNvPr id="4" name="Rectangle 13"/>
          <p:cNvSpPr>
            <a:spLocks noGrp="1" noChangeArrowheads="1"/>
          </p:cNvSpPr>
          <p:nvPr>
            <p:ph type="title"/>
          </p:nvPr>
        </p:nvSpPr>
        <p:spPr bwMode="auto">
          <a:xfrm>
            <a:off x="1007797" y="326045"/>
            <a:ext cx="10179584" cy="872269"/>
          </a:xfrm>
          <a:prstGeom prst="rect">
            <a:avLst/>
          </a:prstGeom>
          <a:noFill/>
          <a:ln>
            <a:noFill/>
          </a:ln>
          <a:effectLst/>
          <a:extLst>
            <a:ext uri="{909E8E84-426E-40dd-AFC4-6F175D3DCCD1}">
              <a14:hiddenFill xmlns="" xmlns:a14="http://schemas.microsoft.com/office/drawing/2010/main">
                <a:solidFill>
                  <a:srgbClr val="FFCC66"/>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40063" rIns="80127" bIns="40063" numCol="1" anchor="ctr" anchorCtr="0" compatLnSpc="1">
            <a:prstTxWarp prst="textNoShape">
              <a:avLst/>
            </a:prstTxWarp>
          </a:bodyPr>
          <a:lstStyle>
            <a:lvl1pPr>
              <a:defRPr sz="4268">
                <a:solidFill>
                  <a:srgbClr val="404040"/>
                </a:solidFill>
                <a:latin typeface="微软雅黑" pitchFamily="34" charset="-122"/>
                <a:ea typeface="微软雅黑" pitchFamily="34" charset="-122"/>
              </a:defRPr>
            </a:lvl1pPr>
          </a:lstStyle>
          <a:p>
            <a:pPr lvl="0"/>
            <a:r>
              <a:rPr lang="zh-CN" altLang="en-US" dirty="0" smtClean="0"/>
              <a:t>单击此处编辑母版标题样式</a:t>
            </a:r>
          </a:p>
        </p:txBody>
      </p:sp>
    </p:spTree>
    <p:extLst>
      <p:ext uri="{BB962C8B-B14F-4D97-AF65-F5344CB8AC3E}">
        <p14:creationId xmlns:p14="http://schemas.microsoft.com/office/powerpoint/2010/main" val="372752154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74702"/>
            <a:ext cx="10975658" cy="1143265"/>
          </a:xfrm>
          <a:prstGeom prst="rect">
            <a:avLst/>
          </a:prstGeom>
        </p:spPr>
        <p:txBody>
          <a:bodyPr lIns="91438" tIns="45719" rIns="91438" bIns="45719"/>
          <a:lstStyle/>
          <a:p>
            <a:r>
              <a:rPr lang="da-DK" smtClean="0"/>
              <a:t>Click to edit Master title style</a:t>
            </a:r>
            <a:endParaRPr lang="en-US"/>
          </a:p>
        </p:txBody>
      </p:sp>
      <p:sp>
        <p:nvSpPr>
          <p:cNvPr id="3" name="Content Placeholder 2"/>
          <p:cNvSpPr>
            <a:spLocks noGrp="1"/>
          </p:cNvSpPr>
          <p:nvPr>
            <p:ph idx="1"/>
          </p:nvPr>
        </p:nvSpPr>
        <p:spPr>
          <a:xfrm>
            <a:off x="609759" y="1600572"/>
            <a:ext cx="10975658" cy="4527011"/>
          </a:xfrm>
          <a:prstGeom prst="rect">
            <a:avLst/>
          </a:prstGeom>
        </p:spPr>
        <p:txBody>
          <a:bodyPr lIns="91438" tIns="45719" rIns="91438" bIns="45719"/>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10"/>
          </p:nvPr>
        </p:nvSpPr>
        <p:spPr>
          <a:xfrm>
            <a:off x="609759" y="6357824"/>
            <a:ext cx="2845541" cy="365210"/>
          </a:xfrm>
          <a:prstGeom prst="rect">
            <a:avLst/>
          </a:prstGeom>
        </p:spPr>
        <p:txBody>
          <a:bodyPr lIns="91438" tIns="45719" rIns="91438" bIns="45719"/>
          <a:lstStyle>
            <a:lvl1pPr>
              <a:defRPr/>
            </a:lvl1pPr>
          </a:lstStyle>
          <a:p>
            <a:pPr fontAlgn="base">
              <a:spcBef>
                <a:spcPct val="0"/>
              </a:spcBef>
              <a:spcAft>
                <a:spcPct val="0"/>
              </a:spcAft>
            </a:pPr>
            <a:fld id="{8A322E34-7CB0-924D-9F39-CC9BDF395F67}" type="datetimeFigureOut">
              <a:rPr lang="en-US" smtClean="0">
                <a:solidFill>
                  <a:srgbClr val="000000"/>
                </a:solidFill>
                <a:latin typeface="Calibri" charset="0"/>
                <a:ea typeface="宋体" charset="-122"/>
              </a:rPr>
              <a:pPr fontAlgn="base">
                <a:spcBef>
                  <a:spcPct val="0"/>
                </a:spcBef>
                <a:spcAft>
                  <a:spcPct val="0"/>
                </a:spcAft>
              </a:pPr>
              <a:t>3/12/2018</a:t>
            </a:fld>
            <a:endParaRPr lang="en-US">
              <a:solidFill>
                <a:srgbClr val="000000"/>
              </a:solidFill>
              <a:latin typeface="Calibri" charset="0"/>
              <a:ea typeface="宋体" charset="-122"/>
            </a:endParaRPr>
          </a:p>
        </p:txBody>
      </p:sp>
      <p:sp>
        <p:nvSpPr>
          <p:cNvPr id="5" name="Footer Placeholder 4"/>
          <p:cNvSpPr>
            <a:spLocks noGrp="1"/>
          </p:cNvSpPr>
          <p:nvPr>
            <p:ph type="ftr" sz="quarter" idx="11"/>
          </p:nvPr>
        </p:nvSpPr>
        <p:spPr>
          <a:xfrm>
            <a:off x="4166685" y="6357824"/>
            <a:ext cx="3861805" cy="365210"/>
          </a:xfrm>
          <a:prstGeom prst="rect">
            <a:avLst/>
          </a:prstGeom>
        </p:spPr>
        <p:txBody>
          <a:bodyPr lIns="91438" tIns="45719" rIns="91438" bIns="45719"/>
          <a:lstStyle>
            <a:lvl1pPr>
              <a:defRPr/>
            </a:lvl1pPr>
          </a:lstStyle>
          <a:p>
            <a:pPr fontAlgn="base">
              <a:spcBef>
                <a:spcPct val="0"/>
              </a:spcBef>
              <a:spcAft>
                <a:spcPct val="0"/>
              </a:spcAft>
              <a:defRPr/>
            </a:pPr>
            <a:endParaRPr lang="en-US">
              <a:solidFill>
                <a:srgbClr val="000000"/>
              </a:solidFill>
              <a:latin typeface="Calibri" charset="0"/>
              <a:ea typeface="宋体" charset="-122"/>
            </a:endParaRPr>
          </a:p>
        </p:txBody>
      </p:sp>
      <p:sp>
        <p:nvSpPr>
          <p:cNvPr id="6" name="Slide Number Placeholder 5"/>
          <p:cNvSpPr>
            <a:spLocks noGrp="1"/>
          </p:cNvSpPr>
          <p:nvPr>
            <p:ph type="sldNum" sz="quarter" idx="12"/>
          </p:nvPr>
        </p:nvSpPr>
        <p:spPr>
          <a:xfrm>
            <a:off x="8739875" y="6357824"/>
            <a:ext cx="2845541" cy="365210"/>
          </a:xfrm>
          <a:prstGeom prst="rect">
            <a:avLst/>
          </a:prstGeom>
        </p:spPr>
        <p:txBody>
          <a:bodyPr lIns="91438" tIns="45719" rIns="91438" bIns="45719"/>
          <a:lstStyle>
            <a:lvl1pPr>
              <a:defRPr/>
            </a:lvl1pPr>
          </a:lstStyle>
          <a:p>
            <a:pPr fontAlgn="base">
              <a:spcBef>
                <a:spcPct val="0"/>
              </a:spcBef>
              <a:spcAft>
                <a:spcPct val="0"/>
              </a:spcAft>
            </a:pPr>
            <a:fld id="{EA72F2ED-C0F1-A14B-BA46-C5847C658EB2}" type="slidenum">
              <a:rPr lang="en-US" smtClean="0">
                <a:solidFill>
                  <a:srgbClr val="000000"/>
                </a:solidFill>
                <a:latin typeface="Calibri" charset="0"/>
                <a:ea typeface="宋体" charset="-122"/>
              </a:rPr>
              <a:pPr fontAlgn="base">
                <a:spcBef>
                  <a:spcPct val="0"/>
                </a:spcBef>
                <a:spcAft>
                  <a:spcPct val="0"/>
                </a:spcAft>
              </a:pPr>
              <a:t>‹#›</a:t>
            </a:fld>
            <a:endParaRPr lang="en-US">
              <a:solidFill>
                <a:srgbClr val="000000"/>
              </a:solidFill>
              <a:latin typeface="Calibri" charset="0"/>
              <a:ea typeface="宋体" charset="-122"/>
            </a:endParaRPr>
          </a:p>
        </p:txBody>
      </p:sp>
    </p:spTree>
    <p:extLst>
      <p:ext uri="{BB962C8B-B14F-4D97-AF65-F5344CB8AC3E}">
        <p14:creationId xmlns:p14="http://schemas.microsoft.com/office/powerpoint/2010/main" val="2756039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2" name="副标题 2"/>
          <p:cNvSpPr>
            <a:spLocks noGrp="1"/>
          </p:cNvSpPr>
          <p:nvPr>
            <p:ph type="subTitle" idx="1" hasCustomPrompt="1"/>
          </p:nvPr>
        </p:nvSpPr>
        <p:spPr>
          <a:xfrm>
            <a:off x="425048" y="932874"/>
            <a:ext cx="11345079" cy="3217002"/>
          </a:xfrm>
          <a:prstGeom prst="rect">
            <a:avLst/>
          </a:prstGeom>
        </p:spPr>
        <p:txBody>
          <a:bodyPr lIns="68557" tIns="34279" rIns="68557" bIns="34279">
            <a:normAutofit/>
          </a:bodyPr>
          <a:lstStyle>
            <a:lvl1pPr marL="0" marR="0" indent="0" algn="ctr" defTabSz="1219281" rtl="0" eaLnBrk="1" fontAlgn="auto" latinLnBrk="0" hangingPunct="1">
              <a:lnSpc>
                <a:spcPct val="100000"/>
              </a:lnSpc>
              <a:spcBef>
                <a:spcPct val="20000"/>
              </a:spcBef>
              <a:spcAft>
                <a:spcPts val="0"/>
              </a:spcAft>
              <a:buClrTx/>
              <a:buSzTx/>
              <a:buFont typeface="Arial" pitchFamily="34" charset="0"/>
              <a:buNone/>
              <a:tabLst/>
              <a:defRPr sz="3334" baseline="0">
                <a:solidFill>
                  <a:schemeClr val="bg1"/>
                </a:solidFill>
                <a:latin typeface="方正兰亭细黑_GBK" pitchFamily="2" charset="-122"/>
                <a:ea typeface="方正兰亭细黑_GBK" pitchFamily="2" charset="-122"/>
              </a:defRPr>
            </a:lvl1pPr>
            <a:lvl2pPr marL="609642" indent="0" algn="ctr">
              <a:buNone/>
              <a:defRPr>
                <a:solidFill>
                  <a:schemeClr val="tx1">
                    <a:tint val="75000"/>
                  </a:schemeClr>
                </a:solidFill>
              </a:defRPr>
            </a:lvl2pPr>
            <a:lvl3pPr marL="1219281" indent="0" algn="ctr">
              <a:buNone/>
              <a:defRPr>
                <a:solidFill>
                  <a:schemeClr val="tx1">
                    <a:tint val="75000"/>
                  </a:schemeClr>
                </a:solidFill>
              </a:defRPr>
            </a:lvl3pPr>
            <a:lvl4pPr marL="1828922" indent="0" algn="ctr">
              <a:buNone/>
              <a:defRPr>
                <a:solidFill>
                  <a:schemeClr val="tx1">
                    <a:tint val="75000"/>
                  </a:schemeClr>
                </a:solidFill>
              </a:defRPr>
            </a:lvl4pPr>
            <a:lvl5pPr marL="2438562" indent="0" algn="ctr">
              <a:buNone/>
              <a:defRPr>
                <a:solidFill>
                  <a:schemeClr val="tx1">
                    <a:tint val="75000"/>
                  </a:schemeClr>
                </a:solidFill>
              </a:defRPr>
            </a:lvl5pPr>
            <a:lvl6pPr marL="3048204" indent="0" algn="ctr">
              <a:buNone/>
              <a:defRPr>
                <a:solidFill>
                  <a:schemeClr val="tx1">
                    <a:tint val="75000"/>
                  </a:schemeClr>
                </a:solidFill>
              </a:defRPr>
            </a:lvl6pPr>
            <a:lvl7pPr marL="3657843" indent="0" algn="ctr">
              <a:buNone/>
              <a:defRPr>
                <a:solidFill>
                  <a:schemeClr val="tx1">
                    <a:tint val="75000"/>
                  </a:schemeClr>
                </a:solidFill>
              </a:defRPr>
            </a:lvl7pPr>
            <a:lvl8pPr marL="4267483" indent="0" algn="ctr">
              <a:buNone/>
              <a:defRPr>
                <a:solidFill>
                  <a:schemeClr val="tx1">
                    <a:tint val="75000"/>
                  </a:schemeClr>
                </a:solidFill>
              </a:defRPr>
            </a:lvl8pPr>
            <a:lvl9pPr marL="4877125" indent="0" algn="ctr">
              <a:buNone/>
              <a:defRPr>
                <a:solidFill>
                  <a:schemeClr val="tx1">
                    <a:tint val="75000"/>
                  </a:schemeClr>
                </a:solidFill>
              </a:defRPr>
            </a:lvl9pPr>
          </a:lstStyle>
          <a:p>
            <a:r>
              <a:rPr lang="zh-CN" altLang="en-US" dirty="0" smtClean="0"/>
              <a:t>微软雅黑 </a:t>
            </a:r>
            <a:r>
              <a:rPr lang="en-US" altLang="zh-CN" dirty="0" smtClean="0"/>
              <a:t>35pt </a:t>
            </a:r>
            <a:r>
              <a:rPr lang="zh-CN" altLang="en-US" dirty="0" smtClean="0"/>
              <a:t>，居中，最多两行</a:t>
            </a:r>
            <a:endParaRPr lang="zh-CN" altLang="en-US" dirty="0"/>
          </a:p>
        </p:txBody>
      </p:sp>
    </p:spTree>
    <p:extLst>
      <p:ext uri="{BB962C8B-B14F-4D97-AF65-F5344CB8AC3E}">
        <p14:creationId xmlns:p14="http://schemas.microsoft.com/office/powerpoint/2010/main" val="329599383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796" y="369119"/>
            <a:ext cx="10179584" cy="745957"/>
          </a:xfrm>
          <a:prstGeom prst="rect">
            <a:avLst/>
          </a:prstGeo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1007796" y="1254196"/>
            <a:ext cx="10168330" cy="491052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4324303"/>
      </p:ext>
    </p:extLst>
  </p:cSld>
  <p:clrMapOvr>
    <a:masterClrMapping/>
  </p:clrMapOvr>
  <p:transition advClick="0" advTm="8000">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290855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217042" y="1231900"/>
            <a:ext cx="9702229" cy="639502"/>
          </a:xfrm>
        </p:spPr>
        <p:txBody>
          <a:bodyPr>
            <a:noAutofit/>
          </a:bodyPr>
          <a:lstStyle>
            <a:lvl1pPr>
              <a:defRPr sz="4800"/>
            </a:lvl1pPr>
          </a:lstStyle>
          <a:p>
            <a:r>
              <a:rPr lang="en-US" altLang="zh-CN" dirty="0" smtClean="0"/>
              <a:t>Contents</a:t>
            </a:r>
            <a:endParaRPr lang="zh-CN" altLang="en-US" dirty="0"/>
          </a:p>
        </p:txBody>
      </p:sp>
      <p:sp>
        <p:nvSpPr>
          <p:cNvPr id="3" name="内容占位符 2"/>
          <p:cNvSpPr>
            <a:spLocks noGrp="1"/>
          </p:cNvSpPr>
          <p:nvPr>
            <p:ph idx="1" hasCustomPrompt="1"/>
          </p:nvPr>
        </p:nvSpPr>
        <p:spPr>
          <a:xfrm>
            <a:off x="1417068" y="2083916"/>
            <a:ext cx="9361040" cy="3794150"/>
          </a:xfrm>
        </p:spPr>
        <p:txBody>
          <a:bodyPr/>
          <a:lstStyle>
            <a:lvl1pPr>
              <a:defRPr>
                <a:solidFill>
                  <a:schemeClr val="bg1">
                    <a:lumMod val="95000"/>
                  </a:schemeClr>
                </a:solidFill>
              </a:defRPr>
            </a:lvl1pPr>
          </a:lstStyle>
          <a:p>
            <a:pPr lvl="0"/>
            <a:r>
              <a:rPr lang="en-US" altLang="zh-CN" dirty="0" smtClean="0"/>
              <a:t>Click to edit Master text styles</a:t>
            </a:r>
            <a:endParaRPr lang="zh-CN" altLang="en-US" dirty="0" smtClean="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1007797" y="1629158"/>
            <a:ext cx="10179584" cy="4195146"/>
          </a:xfrm>
          <a:prstGeom prst="rect">
            <a:avLst/>
          </a:prstGeom>
        </p:spPr>
        <p:txBody>
          <a:bodyPr lIns="91438" tIns="45719" rIns="91438" bIns="45719"/>
          <a:lstStyle>
            <a:lvl1pPr>
              <a:defRPr>
                <a:solidFill>
                  <a:srgbClr val="404040"/>
                </a:solidFill>
                <a:latin typeface="微软雅黑" pitchFamily="34" charset="-122"/>
                <a:ea typeface="微软雅黑" pitchFamily="34" charset="-122"/>
              </a:defRPr>
            </a:lvl1pPr>
            <a:lvl2pPr>
              <a:defRPr>
                <a:solidFill>
                  <a:srgbClr val="404040"/>
                </a:solidFill>
                <a:latin typeface="微软雅黑" pitchFamily="34" charset="-122"/>
                <a:ea typeface="微软雅黑" pitchFamily="34" charset="-122"/>
              </a:defRPr>
            </a:lvl2pPr>
            <a:lvl3pPr>
              <a:defRPr>
                <a:solidFill>
                  <a:srgbClr val="404040"/>
                </a:solidFill>
                <a:latin typeface="微软雅黑" pitchFamily="34" charset="-122"/>
                <a:ea typeface="微软雅黑" pitchFamily="34" charset="-122"/>
              </a:defRPr>
            </a:lvl3pPr>
            <a:lvl4pPr>
              <a:defRPr>
                <a:solidFill>
                  <a:srgbClr val="404040"/>
                </a:solidFill>
                <a:latin typeface="微软雅黑" pitchFamily="34" charset="-122"/>
                <a:ea typeface="微软雅黑" pitchFamily="34" charset="-122"/>
              </a:defRPr>
            </a:lvl4pPr>
            <a:lvl5pPr>
              <a:defRPr>
                <a:solidFill>
                  <a:srgbClr val="404040"/>
                </a:solidFill>
                <a:latin typeface="微软雅黑" pitchFamily="34" charset="-122"/>
                <a:ea typeface="微软雅黑" pitchFamily="34"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5" name="Rectangle 5"/>
          <p:cNvSpPr>
            <a:spLocks noChangeArrowheads="1"/>
          </p:cNvSpPr>
          <p:nvPr userDrawn="1"/>
        </p:nvSpPr>
        <p:spPr bwMode="auto">
          <a:xfrm>
            <a:off x="8490593" y="6359424"/>
            <a:ext cx="398929" cy="2455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pPr defTabSz="1219444" eaLnBrk="0" fontAlgn="base" hangingPunct="0">
              <a:lnSpc>
                <a:spcPct val="85000"/>
              </a:lnSpc>
              <a:spcBef>
                <a:spcPct val="0"/>
              </a:spcBef>
              <a:spcAft>
                <a:spcPct val="0"/>
              </a:spcAft>
            </a:pPr>
            <a:r>
              <a:rPr lang="de-DE" altLang="zh-CN" sz="1600" dirty="0" smtClean="0">
                <a:solidFill>
                  <a:srgbClr val="000000">
                    <a:lumMod val="65000"/>
                    <a:lumOff val="35000"/>
                  </a:srgbClr>
                </a:solidFill>
                <a:latin typeface="FrutigerNext LT Light" pitchFamily="34" charset="0"/>
                <a:ea typeface="MS PGothic" pitchFamily="34" charset="-128"/>
              </a:rPr>
              <a:t> </a:t>
            </a:r>
            <a:fld id="{A4C34F22-587E-473D-9099-376F4F013A30}" type="slidenum">
              <a:rPr lang="de-DE" altLang="zh-CN" sz="1600">
                <a:solidFill>
                  <a:srgbClr val="000000">
                    <a:lumMod val="65000"/>
                    <a:lumOff val="35000"/>
                  </a:srgbClr>
                </a:solidFill>
                <a:latin typeface="FrutigerNext LT Light" pitchFamily="34" charset="0"/>
                <a:ea typeface="MS PGothic" pitchFamily="34" charset="-128"/>
              </a:rPr>
              <a:pPr defTabSz="1219444" eaLnBrk="0" fontAlgn="base" hangingPunct="0">
                <a:lnSpc>
                  <a:spcPct val="85000"/>
                </a:lnSpc>
                <a:spcBef>
                  <a:spcPct val="0"/>
                </a:spcBef>
                <a:spcAft>
                  <a:spcPct val="0"/>
                </a:spcAft>
              </a:pPr>
              <a:t>‹#›</a:t>
            </a:fld>
            <a:endParaRPr lang="en-GB" altLang="zh-CN" sz="1600" dirty="0">
              <a:solidFill>
                <a:srgbClr val="000000">
                  <a:lumMod val="65000"/>
                  <a:lumOff val="35000"/>
                </a:srgbClr>
              </a:solidFill>
              <a:latin typeface="FrutigerNext LT Light" pitchFamily="34" charset="0"/>
              <a:ea typeface="MS PGothic" pitchFamily="34" charset="-128"/>
            </a:endParaRPr>
          </a:p>
        </p:txBody>
      </p:sp>
      <p:sp>
        <p:nvSpPr>
          <p:cNvPr id="4" name="Rectangle 13"/>
          <p:cNvSpPr>
            <a:spLocks noGrp="1" noChangeArrowheads="1"/>
          </p:cNvSpPr>
          <p:nvPr>
            <p:ph type="title"/>
          </p:nvPr>
        </p:nvSpPr>
        <p:spPr bwMode="auto">
          <a:xfrm>
            <a:off x="1007797" y="326045"/>
            <a:ext cx="10179584" cy="872269"/>
          </a:xfrm>
          <a:prstGeom prst="rect">
            <a:avLst/>
          </a:prstGeom>
          <a:noFill/>
          <a:ln>
            <a:noFill/>
          </a:ln>
          <a:effectLst/>
          <a:extLst>
            <a:ext uri="{909E8E84-426E-40dd-AFC4-6F175D3DCCD1}">
              <a14:hiddenFill xmlns="" xmlns:a14="http://schemas.microsoft.com/office/drawing/2010/main">
                <a:solidFill>
                  <a:srgbClr val="FFCC66"/>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40063" rIns="80127" bIns="40063" numCol="1" anchor="ctr" anchorCtr="0" compatLnSpc="1">
            <a:prstTxWarp prst="textNoShape">
              <a:avLst/>
            </a:prstTxWarp>
          </a:bodyPr>
          <a:lstStyle>
            <a:lvl1pPr>
              <a:defRPr sz="4268">
                <a:solidFill>
                  <a:srgbClr val="404040"/>
                </a:solidFill>
                <a:latin typeface="微软雅黑" pitchFamily="34" charset="-122"/>
                <a:ea typeface="微软雅黑" pitchFamily="34" charset="-122"/>
              </a:defRPr>
            </a:lvl1pPr>
          </a:lstStyle>
          <a:p>
            <a:pPr lvl="0"/>
            <a:r>
              <a:rPr lang="zh-CN" altLang="en-US" dirty="0" smtClean="0"/>
              <a:t>单击此处编辑母版标题样式</a:t>
            </a:r>
          </a:p>
        </p:txBody>
      </p:sp>
    </p:spTree>
    <p:extLst>
      <p:ext uri="{BB962C8B-B14F-4D97-AF65-F5344CB8AC3E}">
        <p14:creationId xmlns:p14="http://schemas.microsoft.com/office/powerpoint/2010/main" val="143594357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74702"/>
            <a:ext cx="10975658" cy="1143265"/>
          </a:xfrm>
          <a:prstGeom prst="rect">
            <a:avLst/>
          </a:prstGeom>
        </p:spPr>
        <p:txBody>
          <a:bodyPr lIns="91438" tIns="45719" rIns="91438" bIns="45719"/>
          <a:lstStyle/>
          <a:p>
            <a:r>
              <a:rPr lang="da-DK" smtClean="0"/>
              <a:t>Click to edit Master title style</a:t>
            </a:r>
            <a:endParaRPr lang="en-US"/>
          </a:p>
        </p:txBody>
      </p:sp>
      <p:sp>
        <p:nvSpPr>
          <p:cNvPr id="3" name="Content Placeholder 2"/>
          <p:cNvSpPr>
            <a:spLocks noGrp="1"/>
          </p:cNvSpPr>
          <p:nvPr>
            <p:ph idx="1"/>
          </p:nvPr>
        </p:nvSpPr>
        <p:spPr>
          <a:xfrm>
            <a:off x="609759" y="1600572"/>
            <a:ext cx="10975658" cy="4527011"/>
          </a:xfrm>
          <a:prstGeom prst="rect">
            <a:avLst/>
          </a:prstGeom>
        </p:spPr>
        <p:txBody>
          <a:bodyPr lIns="91438" tIns="45719" rIns="91438" bIns="45719"/>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10"/>
          </p:nvPr>
        </p:nvSpPr>
        <p:spPr>
          <a:xfrm>
            <a:off x="609759" y="6357824"/>
            <a:ext cx="2845541" cy="365210"/>
          </a:xfrm>
          <a:prstGeom prst="rect">
            <a:avLst/>
          </a:prstGeom>
        </p:spPr>
        <p:txBody>
          <a:bodyPr lIns="91438" tIns="45719" rIns="91438" bIns="45719"/>
          <a:lstStyle>
            <a:lvl1pPr>
              <a:defRPr/>
            </a:lvl1pPr>
          </a:lstStyle>
          <a:p>
            <a:pPr fontAlgn="base">
              <a:spcBef>
                <a:spcPct val="0"/>
              </a:spcBef>
              <a:spcAft>
                <a:spcPct val="0"/>
              </a:spcAft>
            </a:pPr>
            <a:fld id="{8A322E34-7CB0-924D-9F39-CC9BDF395F67}" type="datetimeFigureOut">
              <a:rPr lang="en-US" smtClean="0">
                <a:solidFill>
                  <a:srgbClr val="000000"/>
                </a:solidFill>
                <a:latin typeface="Calibri" charset="0"/>
                <a:ea typeface="宋体" charset="-122"/>
              </a:rPr>
              <a:pPr fontAlgn="base">
                <a:spcBef>
                  <a:spcPct val="0"/>
                </a:spcBef>
                <a:spcAft>
                  <a:spcPct val="0"/>
                </a:spcAft>
              </a:pPr>
              <a:t>3/12/2018</a:t>
            </a:fld>
            <a:endParaRPr lang="en-US">
              <a:solidFill>
                <a:srgbClr val="000000"/>
              </a:solidFill>
              <a:latin typeface="Calibri" charset="0"/>
              <a:ea typeface="宋体" charset="-122"/>
            </a:endParaRPr>
          </a:p>
        </p:txBody>
      </p:sp>
      <p:sp>
        <p:nvSpPr>
          <p:cNvPr id="5" name="Footer Placeholder 4"/>
          <p:cNvSpPr>
            <a:spLocks noGrp="1"/>
          </p:cNvSpPr>
          <p:nvPr>
            <p:ph type="ftr" sz="quarter" idx="11"/>
          </p:nvPr>
        </p:nvSpPr>
        <p:spPr>
          <a:xfrm>
            <a:off x="4166685" y="6357824"/>
            <a:ext cx="3861805" cy="365210"/>
          </a:xfrm>
          <a:prstGeom prst="rect">
            <a:avLst/>
          </a:prstGeom>
        </p:spPr>
        <p:txBody>
          <a:bodyPr lIns="91438" tIns="45719" rIns="91438" bIns="45719"/>
          <a:lstStyle>
            <a:lvl1pPr>
              <a:defRPr/>
            </a:lvl1pPr>
          </a:lstStyle>
          <a:p>
            <a:pPr fontAlgn="base">
              <a:spcBef>
                <a:spcPct val="0"/>
              </a:spcBef>
              <a:spcAft>
                <a:spcPct val="0"/>
              </a:spcAft>
              <a:defRPr/>
            </a:pPr>
            <a:endParaRPr lang="en-US">
              <a:solidFill>
                <a:srgbClr val="000000"/>
              </a:solidFill>
              <a:latin typeface="Calibri" charset="0"/>
              <a:ea typeface="宋体" charset="-122"/>
            </a:endParaRPr>
          </a:p>
        </p:txBody>
      </p:sp>
      <p:sp>
        <p:nvSpPr>
          <p:cNvPr id="6" name="Slide Number Placeholder 5"/>
          <p:cNvSpPr>
            <a:spLocks noGrp="1"/>
          </p:cNvSpPr>
          <p:nvPr>
            <p:ph type="sldNum" sz="quarter" idx="12"/>
          </p:nvPr>
        </p:nvSpPr>
        <p:spPr>
          <a:xfrm>
            <a:off x="8739875" y="6357824"/>
            <a:ext cx="2845541" cy="365210"/>
          </a:xfrm>
          <a:prstGeom prst="rect">
            <a:avLst/>
          </a:prstGeom>
        </p:spPr>
        <p:txBody>
          <a:bodyPr lIns="91438" tIns="45719" rIns="91438" bIns="45719"/>
          <a:lstStyle>
            <a:lvl1pPr>
              <a:defRPr/>
            </a:lvl1pPr>
          </a:lstStyle>
          <a:p>
            <a:pPr fontAlgn="base">
              <a:spcBef>
                <a:spcPct val="0"/>
              </a:spcBef>
              <a:spcAft>
                <a:spcPct val="0"/>
              </a:spcAft>
            </a:pPr>
            <a:fld id="{EA72F2ED-C0F1-A14B-BA46-C5847C658EB2}" type="slidenum">
              <a:rPr lang="en-US" smtClean="0">
                <a:solidFill>
                  <a:srgbClr val="000000"/>
                </a:solidFill>
                <a:latin typeface="Calibri" charset="0"/>
                <a:ea typeface="宋体" charset="-122"/>
              </a:rPr>
              <a:pPr fontAlgn="base">
                <a:spcBef>
                  <a:spcPct val="0"/>
                </a:spcBef>
                <a:spcAft>
                  <a:spcPct val="0"/>
                </a:spcAft>
              </a:pPr>
              <a:t>‹#›</a:t>
            </a:fld>
            <a:endParaRPr lang="en-US">
              <a:solidFill>
                <a:srgbClr val="000000"/>
              </a:solidFill>
              <a:latin typeface="Calibri" charset="0"/>
              <a:ea typeface="宋体" charset="-122"/>
            </a:endParaRPr>
          </a:p>
        </p:txBody>
      </p:sp>
    </p:spTree>
    <p:extLst>
      <p:ext uri="{BB962C8B-B14F-4D97-AF65-F5344CB8AC3E}">
        <p14:creationId xmlns:p14="http://schemas.microsoft.com/office/powerpoint/2010/main" val="2636514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2" name="副标题 2"/>
          <p:cNvSpPr>
            <a:spLocks noGrp="1"/>
          </p:cNvSpPr>
          <p:nvPr>
            <p:ph type="subTitle" idx="1" hasCustomPrompt="1"/>
          </p:nvPr>
        </p:nvSpPr>
        <p:spPr>
          <a:xfrm>
            <a:off x="425048" y="932874"/>
            <a:ext cx="11345079" cy="3217002"/>
          </a:xfrm>
          <a:prstGeom prst="rect">
            <a:avLst/>
          </a:prstGeom>
        </p:spPr>
        <p:txBody>
          <a:bodyPr lIns="68557" tIns="34279" rIns="68557" bIns="34279">
            <a:normAutofit/>
          </a:bodyPr>
          <a:lstStyle>
            <a:lvl1pPr marL="0" marR="0" indent="0" algn="ctr" defTabSz="1219281" rtl="0" eaLnBrk="1" fontAlgn="auto" latinLnBrk="0" hangingPunct="1">
              <a:lnSpc>
                <a:spcPct val="100000"/>
              </a:lnSpc>
              <a:spcBef>
                <a:spcPct val="20000"/>
              </a:spcBef>
              <a:spcAft>
                <a:spcPts val="0"/>
              </a:spcAft>
              <a:buClrTx/>
              <a:buSzTx/>
              <a:buFont typeface="Arial" pitchFamily="34" charset="0"/>
              <a:buNone/>
              <a:tabLst/>
              <a:defRPr sz="3334" baseline="0">
                <a:solidFill>
                  <a:schemeClr val="bg1"/>
                </a:solidFill>
                <a:latin typeface="方正兰亭细黑_GBK" pitchFamily="2" charset="-122"/>
                <a:ea typeface="方正兰亭细黑_GBK" pitchFamily="2" charset="-122"/>
              </a:defRPr>
            </a:lvl1pPr>
            <a:lvl2pPr marL="609642" indent="0" algn="ctr">
              <a:buNone/>
              <a:defRPr>
                <a:solidFill>
                  <a:schemeClr val="tx1">
                    <a:tint val="75000"/>
                  </a:schemeClr>
                </a:solidFill>
              </a:defRPr>
            </a:lvl2pPr>
            <a:lvl3pPr marL="1219281" indent="0" algn="ctr">
              <a:buNone/>
              <a:defRPr>
                <a:solidFill>
                  <a:schemeClr val="tx1">
                    <a:tint val="75000"/>
                  </a:schemeClr>
                </a:solidFill>
              </a:defRPr>
            </a:lvl3pPr>
            <a:lvl4pPr marL="1828922" indent="0" algn="ctr">
              <a:buNone/>
              <a:defRPr>
                <a:solidFill>
                  <a:schemeClr val="tx1">
                    <a:tint val="75000"/>
                  </a:schemeClr>
                </a:solidFill>
              </a:defRPr>
            </a:lvl4pPr>
            <a:lvl5pPr marL="2438562" indent="0" algn="ctr">
              <a:buNone/>
              <a:defRPr>
                <a:solidFill>
                  <a:schemeClr val="tx1">
                    <a:tint val="75000"/>
                  </a:schemeClr>
                </a:solidFill>
              </a:defRPr>
            </a:lvl5pPr>
            <a:lvl6pPr marL="3048204" indent="0" algn="ctr">
              <a:buNone/>
              <a:defRPr>
                <a:solidFill>
                  <a:schemeClr val="tx1">
                    <a:tint val="75000"/>
                  </a:schemeClr>
                </a:solidFill>
              </a:defRPr>
            </a:lvl6pPr>
            <a:lvl7pPr marL="3657843" indent="0" algn="ctr">
              <a:buNone/>
              <a:defRPr>
                <a:solidFill>
                  <a:schemeClr val="tx1">
                    <a:tint val="75000"/>
                  </a:schemeClr>
                </a:solidFill>
              </a:defRPr>
            </a:lvl7pPr>
            <a:lvl8pPr marL="4267483" indent="0" algn="ctr">
              <a:buNone/>
              <a:defRPr>
                <a:solidFill>
                  <a:schemeClr val="tx1">
                    <a:tint val="75000"/>
                  </a:schemeClr>
                </a:solidFill>
              </a:defRPr>
            </a:lvl8pPr>
            <a:lvl9pPr marL="4877125" indent="0" algn="ctr">
              <a:buNone/>
              <a:defRPr>
                <a:solidFill>
                  <a:schemeClr val="tx1">
                    <a:tint val="75000"/>
                  </a:schemeClr>
                </a:solidFill>
              </a:defRPr>
            </a:lvl9pPr>
          </a:lstStyle>
          <a:p>
            <a:r>
              <a:rPr lang="zh-CN" altLang="en-US" dirty="0" smtClean="0"/>
              <a:t>微软雅黑 </a:t>
            </a:r>
            <a:r>
              <a:rPr lang="en-US" altLang="zh-CN" dirty="0" smtClean="0"/>
              <a:t>35pt </a:t>
            </a:r>
            <a:r>
              <a:rPr lang="zh-CN" altLang="en-US" dirty="0" smtClean="0"/>
              <a:t>，居中，最多两行</a:t>
            </a:r>
            <a:endParaRPr lang="zh-CN" altLang="en-US" dirty="0"/>
          </a:p>
        </p:txBody>
      </p:sp>
    </p:spTree>
    <p:extLst>
      <p:ext uri="{BB962C8B-B14F-4D97-AF65-F5344CB8AC3E}">
        <p14:creationId xmlns:p14="http://schemas.microsoft.com/office/powerpoint/2010/main" val="331665179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796" y="369119"/>
            <a:ext cx="10179584" cy="745957"/>
          </a:xfrm>
          <a:prstGeom prst="rect">
            <a:avLst/>
          </a:prstGeo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1007796" y="1254196"/>
            <a:ext cx="10168330" cy="491052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30146"/>
      </p:ext>
    </p:extLst>
  </p:cSld>
  <p:clrMapOvr>
    <a:masterClrMapping/>
  </p:clrMapOvr>
  <p:transition advClick="0" advTm="8000">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1007797" y="1629158"/>
            <a:ext cx="10179584" cy="4195146"/>
          </a:xfrm>
          <a:prstGeom prst="rect">
            <a:avLst/>
          </a:prstGeom>
        </p:spPr>
        <p:txBody>
          <a:bodyPr lIns="91438" tIns="45719" rIns="91438" bIns="45719"/>
          <a:lstStyle>
            <a:lvl1pPr>
              <a:defRPr>
                <a:solidFill>
                  <a:srgbClr val="404040"/>
                </a:solidFill>
                <a:latin typeface="微软雅黑" pitchFamily="34" charset="-122"/>
                <a:ea typeface="微软雅黑" pitchFamily="34" charset="-122"/>
              </a:defRPr>
            </a:lvl1pPr>
            <a:lvl2pPr>
              <a:defRPr>
                <a:solidFill>
                  <a:srgbClr val="404040"/>
                </a:solidFill>
                <a:latin typeface="微软雅黑" pitchFamily="34" charset="-122"/>
                <a:ea typeface="微软雅黑" pitchFamily="34" charset="-122"/>
              </a:defRPr>
            </a:lvl2pPr>
            <a:lvl3pPr>
              <a:defRPr>
                <a:solidFill>
                  <a:srgbClr val="404040"/>
                </a:solidFill>
                <a:latin typeface="微软雅黑" pitchFamily="34" charset="-122"/>
                <a:ea typeface="微软雅黑" pitchFamily="34" charset="-122"/>
              </a:defRPr>
            </a:lvl3pPr>
            <a:lvl4pPr>
              <a:defRPr>
                <a:solidFill>
                  <a:srgbClr val="404040"/>
                </a:solidFill>
                <a:latin typeface="微软雅黑" pitchFamily="34" charset="-122"/>
                <a:ea typeface="微软雅黑" pitchFamily="34" charset="-122"/>
              </a:defRPr>
            </a:lvl4pPr>
            <a:lvl5pPr>
              <a:defRPr>
                <a:solidFill>
                  <a:srgbClr val="404040"/>
                </a:solidFill>
                <a:latin typeface="微软雅黑" pitchFamily="34" charset="-122"/>
                <a:ea typeface="微软雅黑" pitchFamily="34"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5" name="Rectangle 5"/>
          <p:cNvSpPr>
            <a:spLocks noChangeArrowheads="1"/>
          </p:cNvSpPr>
          <p:nvPr userDrawn="1"/>
        </p:nvSpPr>
        <p:spPr bwMode="auto">
          <a:xfrm>
            <a:off x="8490593" y="6359424"/>
            <a:ext cx="398929" cy="2455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pPr defTabSz="1219444" eaLnBrk="0" fontAlgn="base" hangingPunct="0">
              <a:lnSpc>
                <a:spcPct val="85000"/>
              </a:lnSpc>
              <a:spcBef>
                <a:spcPct val="0"/>
              </a:spcBef>
              <a:spcAft>
                <a:spcPct val="0"/>
              </a:spcAft>
            </a:pPr>
            <a:r>
              <a:rPr lang="de-DE" altLang="zh-CN" sz="1600" dirty="0" smtClean="0">
                <a:solidFill>
                  <a:srgbClr val="000000">
                    <a:lumMod val="65000"/>
                    <a:lumOff val="35000"/>
                  </a:srgbClr>
                </a:solidFill>
                <a:latin typeface="FrutigerNext LT Light" pitchFamily="34" charset="0"/>
                <a:ea typeface="MS PGothic" pitchFamily="34" charset="-128"/>
              </a:rPr>
              <a:t> </a:t>
            </a:r>
            <a:fld id="{A4C34F22-587E-473D-9099-376F4F013A30}" type="slidenum">
              <a:rPr lang="de-DE" altLang="zh-CN" sz="1600">
                <a:solidFill>
                  <a:srgbClr val="000000">
                    <a:lumMod val="65000"/>
                    <a:lumOff val="35000"/>
                  </a:srgbClr>
                </a:solidFill>
                <a:latin typeface="FrutigerNext LT Light" pitchFamily="34" charset="0"/>
                <a:ea typeface="MS PGothic" pitchFamily="34" charset="-128"/>
              </a:rPr>
              <a:pPr defTabSz="1219444" eaLnBrk="0" fontAlgn="base" hangingPunct="0">
                <a:lnSpc>
                  <a:spcPct val="85000"/>
                </a:lnSpc>
                <a:spcBef>
                  <a:spcPct val="0"/>
                </a:spcBef>
                <a:spcAft>
                  <a:spcPct val="0"/>
                </a:spcAft>
              </a:pPr>
              <a:t>‹#›</a:t>
            </a:fld>
            <a:endParaRPr lang="en-GB" altLang="zh-CN" sz="1600" dirty="0">
              <a:solidFill>
                <a:srgbClr val="000000">
                  <a:lumMod val="65000"/>
                  <a:lumOff val="35000"/>
                </a:srgbClr>
              </a:solidFill>
              <a:latin typeface="FrutigerNext LT Light" pitchFamily="34" charset="0"/>
              <a:ea typeface="MS PGothic" pitchFamily="34" charset="-128"/>
            </a:endParaRPr>
          </a:p>
        </p:txBody>
      </p:sp>
      <p:sp>
        <p:nvSpPr>
          <p:cNvPr id="4" name="Rectangle 13"/>
          <p:cNvSpPr>
            <a:spLocks noGrp="1" noChangeArrowheads="1"/>
          </p:cNvSpPr>
          <p:nvPr>
            <p:ph type="title"/>
          </p:nvPr>
        </p:nvSpPr>
        <p:spPr bwMode="auto">
          <a:xfrm>
            <a:off x="1007797" y="326045"/>
            <a:ext cx="10179584" cy="872269"/>
          </a:xfrm>
          <a:prstGeom prst="rect">
            <a:avLst/>
          </a:prstGeom>
          <a:noFill/>
          <a:ln>
            <a:noFill/>
          </a:ln>
          <a:effectLst/>
          <a:extLst>
            <a:ext uri="{909E8E84-426E-40dd-AFC4-6F175D3DCCD1}">
              <a14:hiddenFill xmlns="" xmlns:a14="http://schemas.microsoft.com/office/drawing/2010/main">
                <a:solidFill>
                  <a:srgbClr val="FFCC66"/>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40063" rIns="80127" bIns="40063" numCol="1" anchor="ctr" anchorCtr="0" compatLnSpc="1">
            <a:prstTxWarp prst="textNoShape">
              <a:avLst/>
            </a:prstTxWarp>
          </a:bodyPr>
          <a:lstStyle>
            <a:lvl1pPr>
              <a:defRPr sz="4268">
                <a:solidFill>
                  <a:srgbClr val="404040"/>
                </a:solidFill>
                <a:latin typeface="微软雅黑" pitchFamily="34" charset="-122"/>
                <a:ea typeface="微软雅黑" pitchFamily="34" charset="-122"/>
              </a:defRPr>
            </a:lvl1pPr>
          </a:lstStyle>
          <a:p>
            <a:pPr lvl="0"/>
            <a:r>
              <a:rPr lang="zh-CN" altLang="en-US" dirty="0" smtClean="0"/>
              <a:t>单击此处编辑母版标题样式</a:t>
            </a:r>
          </a:p>
        </p:txBody>
      </p:sp>
    </p:spTree>
    <p:extLst>
      <p:ext uri="{BB962C8B-B14F-4D97-AF65-F5344CB8AC3E}">
        <p14:creationId xmlns:p14="http://schemas.microsoft.com/office/powerpoint/2010/main" val="161687845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2" name="副标题 2"/>
          <p:cNvSpPr>
            <a:spLocks noGrp="1"/>
          </p:cNvSpPr>
          <p:nvPr>
            <p:ph type="subTitle" idx="1" hasCustomPrompt="1"/>
          </p:nvPr>
        </p:nvSpPr>
        <p:spPr>
          <a:xfrm>
            <a:off x="425048" y="932874"/>
            <a:ext cx="11345079" cy="3217002"/>
          </a:xfrm>
          <a:prstGeom prst="rect">
            <a:avLst/>
          </a:prstGeom>
        </p:spPr>
        <p:txBody>
          <a:bodyPr lIns="68557" tIns="34279" rIns="68557" bIns="34279">
            <a:normAutofit/>
          </a:bodyPr>
          <a:lstStyle>
            <a:lvl1pPr marL="0" marR="0" indent="0" algn="ctr" defTabSz="1219281" rtl="0" eaLnBrk="1" fontAlgn="auto" latinLnBrk="0" hangingPunct="1">
              <a:lnSpc>
                <a:spcPct val="100000"/>
              </a:lnSpc>
              <a:spcBef>
                <a:spcPct val="20000"/>
              </a:spcBef>
              <a:spcAft>
                <a:spcPts val="0"/>
              </a:spcAft>
              <a:buClrTx/>
              <a:buSzTx/>
              <a:buFont typeface="Arial" pitchFamily="34" charset="0"/>
              <a:buNone/>
              <a:tabLst/>
              <a:defRPr sz="3334" baseline="0">
                <a:solidFill>
                  <a:schemeClr val="bg1"/>
                </a:solidFill>
                <a:latin typeface="方正兰亭细黑_GBK" pitchFamily="2" charset="-122"/>
                <a:ea typeface="方正兰亭细黑_GBK" pitchFamily="2" charset="-122"/>
              </a:defRPr>
            </a:lvl1pPr>
            <a:lvl2pPr marL="609642" indent="0" algn="ctr">
              <a:buNone/>
              <a:defRPr>
                <a:solidFill>
                  <a:schemeClr val="tx1">
                    <a:tint val="75000"/>
                  </a:schemeClr>
                </a:solidFill>
              </a:defRPr>
            </a:lvl2pPr>
            <a:lvl3pPr marL="1219281" indent="0" algn="ctr">
              <a:buNone/>
              <a:defRPr>
                <a:solidFill>
                  <a:schemeClr val="tx1">
                    <a:tint val="75000"/>
                  </a:schemeClr>
                </a:solidFill>
              </a:defRPr>
            </a:lvl3pPr>
            <a:lvl4pPr marL="1828922" indent="0" algn="ctr">
              <a:buNone/>
              <a:defRPr>
                <a:solidFill>
                  <a:schemeClr val="tx1">
                    <a:tint val="75000"/>
                  </a:schemeClr>
                </a:solidFill>
              </a:defRPr>
            </a:lvl4pPr>
            <a:lvl5pPr marL="2438562" indent="0" algn="ctr">
              <a:buNone/>
              <a:defRPr>
                <a:solidFill>
                  <a:schemeClr val="tx1">
                    <a:tint val="75000"/>
                  </a:schemeClr>
                </a:solidFill>
              </a:defRPr>
            </a:lvl5pPr>
            <a:lvl6pPr marL="3048204" indent="0" algn="ctr">
              <a:buNone/>
              <a:defRPr>
                <a:solidFill>
                  <a:schemeClr val="tx1">
                    <a:tint val="75000"/>
                  </a:schemeClr>
                </a:solidFill>
              </a:defRPr>
            </a:lvl6pPr>
            <a:lvl7pPr marL="3657843" indent="0" algn="ctr">
              <a:buNone/>
              <a:defRPr>
                <a:solidFill>
                  <a:schemeClr val="tx1">
                    <a:tint val="75000"/>
                  </a:schemeClr>
                </a:solidFill>
              </a:defRPr>
            </a:lvl7pPr>
            <a:lvl8pPr marL="4267483" indent="0" algn="ctr">
              <a:buNone/>
              <a:defRPr>
                <a:solidFill>
                  <a:schemeClr val="tx1">
                    <a:tint val="75000"/>
                  </a:schemeClr>
                </a:solidFill>
              </a:defRPr>
            </a:lvl8pPr>
            <a:lvl9pPr marL="4877125" indent="0" algn="ctr">
              <a:buNone/>
              <a:defRPr>
                <a:solidFill>
                  <a:schemeClr val="tx1">
                    <a:tint val="75000"/>
                  </a:schemeClr>
                </a:solidFill>
              </a:defRPr>
            </a:lvl9pPr>
          </a:lstStyle>
          <a:p>
            <a:r>
              <a:rPr lang="zh-CN" altLang="en-US" dirty="0" smtClean="0"/>
              <a:t>微软雅黑 </a:t>
            </a:r>
            <a:r>
              <a:rPr lang="en-US" altLang="zh-CN" dirty="0" smtClean="0"/>
              <a:t>35pt </a:t>
            </a:r>
            <a:r>
              <a:rPr lang="zh-CN" altLang="en-US" dirty="0" smtClean="0"/>
              <a:t>，居中，最多两行</a:t>
            </a:r>
            <a:endParaRPr lang="zh-CN" altLang="en-US" dirty="0"/>
          </a:p>
        </p:txBody>
      </p:sp>
    </p:spTree>
    <p:extLst>
      <p:ext uri="{BB962C8B-B14F-4D97-AF65-F5344CB8AC3E}">
        <p14:creationId xmlns:p14="http://schemas.microsoft.com/office/powerpoint/2010/main" val="55369345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796" y="369119"/>
            <a:ext cx="10179584" cy="745957"/>
          </a:xfrm>
          <a:prstGeom prst="rect">
            <a:avLst/>
          </a:prstGeo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1007796" y="1254196"/>
            <a:ext cx="10168330" cy="491052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9509027"/>
      </p:ext>
    </p:extLst>
  </p:cSld>
  <p:clrMapOvr>
    <a:masterClrMapping/>
  </p:clrMapOvr>
  <p:transition advClick="0" advTm="8000">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1007797" y="1629158"/>
            <a:ext cx="10179584" cy="4195146"/>
          </a:xfrm>
          <a:prstGeom prst="rect">
            <a:avLst/>
          </a:prstGeom>
        </p:spPr>
        <p:txBody>
          <a:bodyPr lIns="91438" tIns="45719" rIns="91438" bIns="45719"/>
          <a:lstStyle>
            <a:lvl1pPr>
              <a:defRPr>
                <a:solidFill>
                  <a:srgbClr val="404040"/>
                </a:solidFill>
                <a:latin typeface="微软雅黑" pitchFamily="34" charset="-122"/>
                <a:ea typeface="微软雅黑" pitchFamily="34" charset="-122"/>
              </a:defRPr>
            </a:lvl1pPr>
            <a:lvl2pPr>
              <a:defRPr>
                <a:solidFill>
                  <a:srgbClr val="404040"/>
                </a:solidFill>
                <a:latin typeface="微软雅黑" pitchFamily="34" charset="-122"/>
                <a:ea typeface="微软雅黑" pitchFamily="34" charset="-122"/>
              </a:defRPr>
            </a:lvl2pPr>
            <a:lvl3pPr>
              <a:defRPr>
                <a:solidFill>
                  <a:srgbClr val="404040"/>
                </a:solidFill>
                <a:latin typeface="微软雅黑" pitchFamily="34" charset="-122"/>
                <a:ea typeface="微软雅黑" pitchFamily="34" charset="-122"/>
              </a:defRPr>
            </a:lvl3pPr>
            <a:lvl4pPr>
              <a:defRPr>
                <a:solidFill>
                  <a:srgbClr val="404040"/>
                </a:solidFill>
                <a:latin typeface="微软雅黑" pitchFamily="34" charset="-122"/>
                <a:ea typeface="微软雅黑" pitchFamily="34" charset="-122"/>
              </a:defRPr>
            </a:lvl4pPr>
            <a:lvl5pPr>
              <a:defRPr>
                <a:solidFill>
                  <a:srgbClr val="404040"/>
                </a:solidFill>
                <a:latin typeface="微软雅黑" pitchFamily="34" charset="-122"/>
                <a:ea typeface="微软雅黑" pitchFamily="34"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5" name="Rectangle 5"/>
          <p:cNvSpPr>
            <a:spLocks noChangeArrowheads="1"/>
          </p:cNvSpPr>
          <p:nvPr userDrawn="1"/>
        </p:nvSpPr>
        <p:spPr bwMode="auto">
          <a:xfrm>
            <a:off x="8490593" y="6359424"/>
            <a:ext cx="398929" cy="2455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pPr defTabSz="1219444" eaLnBrk="0" fontAlgn="base" hangingPunct="0">
              <a:lnSpc>
                <a:spcPct val="85000"/>
              </a:lnSpc>
              <a:spcBef>
                <a:spcPct val="0"/>
              </a:spcBef>
              <a:spcAft>
                <a:spcPct val="0"/>
              </a:spcAft>
            </a:pPr>
            <a:r>
              <a:rPr lang="de-DE" altLang="zh-CN" sz="1600" dirty="0" smtClean="0">
                <a:solidFill>
                  <a:srgbClr val="000000">
                    <a:lumMod val="65000"/>
                    <a:lumOff val="35000"/>
                  </a:srgbClr>
                </a:solidFill>
                <a:latin typeface="FrutigerNext LT Light" pitchFamily="34" charset="0"/>
                <a:ea typeface="MS PGothic" pitchFamily="34" charset="-128"/>
              </a:rPr>
              <a:t> </a:t>
            </a:r>
            <a:fld id="{A4C34F22-587E-473D-9099-376F4F013A30}" type="slidenum">
              <a:rPr lang="de-DE" altLang="zh-CN" sz="1600">
                <a:solidFill>
                  <a:srgbClr val="000000">
                    <a:lumMod val="65000"/>
                    <a:lumOff val="35000"/>
                  </a:srgbClr>
                </a:solidFill>
                <a:latin typeface="FrutigerNext LT Light" pitchFamily="34" charset="0"/>
                <a:ea typeface="MS PGothic" pitchFamily="34" charset="-128"/>
              </a:rPr>
              <a:pPr defTabSz="1219444" eaLnBrk="0" fontAlgn="base" hangingPunct="0">
                <a:lnSpc>
                  <a:spcPct val="85000"/>
                </a:lnSpc>
                <a:spcBef>
                  <a:spcPct val="0"/>
                </a:spcBef>
                <a:spcAft>
                  <a:spcPct val="0"/>
                </a:spcAft>
              </a:pPr>
              <a:t>‹#›</a:t>
            </a:fld>
            <a:endParaRPr lang="en-GB" altLang="zh-CN" sz="1600" dirty="0">
              <a:solidFill>
                <a:srgbClr val="000000">
                  <a:lumMod val="65000"/>
                  <a:lumOff val="35000"/>
                </a:srgbClr>
              </a:solidFill>
              <a:latin typeface="FrutigerNext LT Light" pitchFamily="34" charset="0"/>
              <a:ea typeface="MS PGothic" pitchFamily="34" charset="-128"/>
            </a:endParaRPr>
          </a:p>
        </p:txBody>
      </p:sp>
      <p:sp>
        <p:nvSpPr>
          <p:cNvPr id="4" name="Rectangle 13"/>
          <p:cNvSpPr>
            <a:spLocks noGrp="1" noChangeArrowheads="1"/>
          </p:cNvSpPr>
          <p:nvPr>
            <p:ph type="title"/>
          </p:nvPr>
        </p:nvSpPr>
        <p:spPr bwMode="auto">
          <a:xfrm>
            <a:off x="1007797" y="326045"/>
            <a:ext cx="10179584" cy="872269"/>
          </a:xfrm>
          <a:prstGeom prst="rect">
            <a:avLst/>
          </a:prstGeom>
          <a:noFill/>
          <a:ln>
            <a:noFill/>
          </a:ln>
          <a:effectLst/>
          <a:extLst>
            <a:ext uri="{909E8E84-426E-40dd-AFC4-6F175D3DCCD1}">
              <a14:hiddenFill xmlns="" xmlns:a14="http://schemas.microsoft.com/office/drawing/2010/main">
                <a:solidFill>
                  <a:srgbClr val="FFCC66"/>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40063" rIns="80127" bIns="40063" numCol="1" anchor="ctr" anchorCtr="0" compatLnSpc="1">
            <a:prstTxWarp prst="textNoShape">
              <a:avLst/>
            </a:prstTxWarp>
          </a:bodyPr>
          <a:lstStyle>
            <a:lvl1pPr>
              <a:defRPr sz="4268">
                <a:solidFill>
                  <a:srgbClr val="404040"/>
                </a:solidFill>
                <a:latin typeface="微软雅黑" pitchFamily="34" charset="-122"/>
                <a:ea typeface="微软雅黑" pitchFamily="34" charset="-122"/>
              </a:defRPr>
            </a:lvl1pPr>
          </a:lstStyle>
          <a:p>
            <a:pPr lvl="0"/>
            <a:r>
              <a:rPr lang="zh-CN" altLang="en-US" dirty="0" smtClean="0"/>
              <a:t>单击此处编辑母版标题样式</a:t>
            </a:r>
          </a:p>
        </p:txBody>
      </p:sp>
    </p:spTree>
    <p:extLst>
      <p:ext uri="{BB962C8B-B14F-4D97-AF65-F5344CB8AC3E}">
        <p14:creationId xmlns:p14="http://schemas.microsoft.com/office/powerpoint/2010/main" val="133598585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2" name="副标题 2"/>
          <p:cNvSpPr>
            <a:spLocks noGrp="1"/>
          </p:cNvSpPr>
          <p:nvPr>
            <p:ph type="subTitle" idx="1" hasCustomPrompt="1"/>
          </p:nvPr>
        </p:nvSpPr>
        <p:spPr>
          <a:xfrm>
            <a:off x="425048" y="932874"/>
            <a:ext cx="11345079" cy="3217002"/>
          </a:xfrm>
          <a:prstGeom prst="rect">
            <a:avLst/>
          </a:prstGeom>
        </p:spPr>
        <p:txBody>
          <a:bodyPr lIns="68557" tIns="34279" rIns="68557" bIns="34279">
            <a:normAutofit/>
          </a:bodyPr>
          <a:lstStyle>
            <a:lvl1pPr marL="0" marR="0" indent="0" algn="ctr" defTabSz="1219281" rtl="0" eaLnBrk="1" fontAlgn="auto" latinLnBrk="0" hangingPunct="1">
              <a:lnSpc>
                <a:spcPct val="100000"/>
              </a:lnSpc>
              <a:spcBef>
                <a:spcPct val="20000"/>
              </a:spcBef>
              <a:spcAft>
                <a:spcPts val="0"/>
              </a:spcAft>
              <a:buClrTx/>
              <a:buSzTx/>
              <a:buFont typeface="Arial" pitchFamily="34" charset="0"/>
              <a:buNone/>
              <a:tabLst/>
              <a:defRPr sz="3334" baseline="0">
                <a:solidFill>
                  <a:schemeClr val="bg1"/>
                </a:solidFill>
                <a:latin typeface="方正兰亭细黑_GBK" pitchFamily="2" charset="-122"/>
                <a:ea typeface="方正兰亭细黑_GBK" pitchFamily="2" charset="-122"/>
              </a:defRPr>
            </a:lvl1pPr>
            <a:lvl2pPr marL="609642" indent="0" algn="ctr">
              <a:buNone/>
              <a:defRPr>
                <a:solidFill>
                  <a:schemeClr val="tx1">
                    <a:tint val="75000"/>
                  </a:schemeClr>
                </a:solidFill>
              </a:defRPr>
            </a:lvl2pPr>
            <a:lvl3pPr marL="1219281" indent="0" algn="ctr">
              <a:buNone/>
              <a:defRPr>
                <a:solidFill>
                  <a:schemeClr val="tx1">
                    <a:tint val="75000"/>
                  </a:schemeClr>
                </a:solidFill>
              </a:defRPr>
            </a:lvl3pPr>
            <a:lvl4pPr marL="1828922" indent="0" algn="ctr">
              <a:buNone/>
              <a:defRPr>
                <a:solidFill>
                  <a:schemeClr val="tx1">
                    <a:tint val="75000"/>
                  </a:schemeClr>
                </a:solidFill>
              </a:defRPr>
            </a:lvl4pPr>
            <a:lvl5pPr marL="2438562" indent="0" algn="ctr">
              <a:buNone/>
              <a:defRPr>
                <a:solidFill>
                  <a:schemeClr val="tx1">
                    <a:tint val="75000"/>
                  </a:schemeClr>
                </a:solidFill>
              </a:defRPr>
            </a:lvl5pPr>
            <a:lvl6pPr marL="3048204" indent="0" algn="ctr">
              <a:buNone/>
              <a:defRPr>
                <a:solidFill>
                  <a:schemeClr val="tx1">
                    <a:tint val="75000"/>
                  </a:schemeClr>
                </a:solidFill>
              </a:defRPr>
            </a:lvl6pPr>
            <a:lvl7pPr marL="3657843" indent="0" algn="ctr">
              <a:buNone/>
              <a:defRPr>
                <a:solidFill>
                  <a:schemeClr val="tx1">
                    <a:tint val="75000"/>
                  </a:schemeClr>
                </a:solidFill>
              </a:defRPr>
            </a:lvl7pPr>
            <a:lvl8pPr marL="4267483" indent="0" algn="ctr">
              <a:buNone/>
              <a:defRPr>
                <a:solidFill>
                  <a:schemeClr val="tx1">
                    <a:tint val="75000"/>
                  </a:schemeClr>
                </a:solidFill>
              </a:defRPr>
            </a:lvl8pPr>
            <a:lvl9pPr marL="4877125" indent="0" algn="ctr">
              <a:buNone/>
              <a:defRPr>
                <a:solidFill>
                  <a:schemeClr val="tx1">
                    <a:tint val="75000"/>
                  </a:schemeClr>
                </a:solidFill>
              </a:defRPr>
            </a:lvl9pPr>
          </a:lstStyle>
          <a:p>
            <a:r>
              <a:rPr lang="zh-CN" altLang="en-US" dirty="0" smtClean="0"/>
              <a:t>微软雅黑 </a:t>
            </a:r>
            <a:r>
              <a:rPr lang="en-US" altLang="zh-CN" dirty="0" smtClean="0"/>
              <a:t>35pt </a:t>
            </a:r>
            <a:r>
              <a:rPr lang="zh-CN" altLang="en-US" dirty="0" smtClean="0"/>
              <a:t>，居中，最多两行</a:t>
            </a:r>
            <a:endParaRPr lang="zh-CN" altLang="en-US" dirty="0"/>
          </a:p>
        </p:txBody>
      </p:sp>
    </p:spTree>
    <p:extLst>
      <p:ext uri="{BB962C8B-B14F-4D97-AF65-F5344CB8AC3E}">
        <p14:creationId xmlns:p14="http://schemas.microsoft.com/office/powerpoint/2010/main" val="150934916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796" y="369119"/>
            <a:ext cx="10179584" cy="745957"/>
          </a:xfrm>
          <a:prstGeom prst="rect">
            <a:avLst/>
          </a:prstGeo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1007796" y="1254196"/>
            <a:ext cx="10168330" cy="491052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2746528"/>
      </p:ext>
    </p:extLst>
  </p:cSld>
  <p:clrMapOvr>
    <a:masterClrMapping/>
  </p:clrMapOvr>
  <p:transition advClick="0" advTm="8000">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p>
            <a:r>
              <a:rPr lang="en-US" altLang="zh-CN" dirty="0" smtClean="0"/>
              <a:t>Click to edit Master text styles</a:t>
            </a:r>
            <a:endParaRPr lang="zh-CN" altLang="en-US" dirty="0"/>
          </a:p>
        </p:txBody>
      </p:sp>
      <p:sp>
        <p:nvSpPr>
          <p:cNvPr id="3" name="内容占位符 2"/>
          <p:cNvSpPr>
            <a:spLocks noGrp="1"/>
          </p:cNvSpPr>
          <p:nvPr>
            <p:ph idx="1" hasCustomPrompt="1"/>
          </p:nvPr>
        </p:nvSpPr>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ltLang="zh-CN" dirty="0" smtClean="0"/>
              <a:t>Click to edit Master text styles</a:t>
            </a:r>
            <a:endParaRPr lang="zh-CN" altLang="en-US" dirty="0" smtClean="0"/>
          </a:p>
          <a:p>
            <a:pPr lvl="1"/>
            <a:r>
              <a:rPr lang="en-US" altLang="zh-CN" dirty="0" smtClean="0"/>
              <a:t>Click to edit Master text styles</a:t>
            </a:r>
            <a:endParaRPr lang="zh-CN" altLang="en-US" dirty="0" smtClean="0"/>
          </a:p>
          <a:p>
            <a:pPr lvl="2"/>
            <a:r>
              <a:rPr lang="en-US" altLang="zh-CN" dirty="0" smtClean="0"/>
              <a:t>Click to edit Master text styles</a:t>
            </a:r>
            <a:endParaRPr lang="zh-CN" altLang="en-US" dirty="0" smtClean="0"/>
          </a:p>
          <a:p>
            <a:pPr lvl="3"/>
            <a:r>
              <a:rPr lang="en-US" altLang="zh-CN" dirty="0" smtClean="0"/>
              <a:t>Click to edit Master text styles</a:t>
            </a:r>
            <a:endParaRPr lang="zh-CN" altLang="en-US" dirty="0" smtClean="0"/>
          </a:p>
          <a:p>
            <a:pPr lvl="4"/>
            <a:r>
              <a:rPr lang="en-US" altLang="zh-CN" dirty="0" smtClean="0"/>
              <a:t>Click to edit Master text styles</a:t>
            </a:r>
            <a:endParaRPr lang="zh-CN" alt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1007797" y="1629158"/>
            <a:ext cx="10179584" cy="4195146"/>
          </a:xfrm>
          <a:prstGeom prst="rect">
            <a:avLst/>
          </a:prstGeom>
        </p:spPr>
        <p:txBody>
          <a:bodyPr lIns="91438" tIns="45719" rIns="91438" bIns="45719"/>
          <a:lstStyle>
            <a:lvl1pPr>
              <a:defRPr>
                <a:solidFill>
                  <a:srgbClr val="404040"/>
                </a:solidFill>
                <a:latin typeface="微软雅黑" pitchFamily="34" charset="-122"/>
                <a:ea typeface="微软雅黑" pitchFamily="34" charset="-122"/>
              </a:defRPr>
            </a:lvl1pPr>
            <a:lvl2pPr>
              <a:defRPr>
                <a:solidFill>
                  <a:srgbClr val="404040"/>
                </a:solidFill>
                <a:latin typeface="微软雅黑" pitchFamily="34" charset="-122"/>
                <a:ea typeface="微软雅黑" pitchFamily="34" charset="-122"/>
              </a:defRPr>
            </a:lvl2pPr>
            <a:lvl3pPr>
              <a:defRPr>
                <a:solidFill>
                  <a:srgbClr val="404040"/>
                </a:solidFill>
                <a:latin typeface="微软雅黑" pitchFamily="34" charset="-122"/>
                <a:ea typeface="微软雅黑" pitchFamily="34" charset="-122"/>
              </a:defRPr>
            </a:lvl3pPr>
            <a:lvl4pPr>
              <a:defRPr>
                <a:solidFill>
                  <a:srgbClr val="404040"/>
                </a:solidFill>
                <a:latin typeface="微软雅黑" pitchFamily="34" charset="-122"/>
                <a:ea typeface="微软雅黑" pitchFamily="34" charset="-122"/>
              </a:defRPr>
            </a:lvl4pPr>
            <a:lvl5pPr>
              <a:defRPr>
                <a:solidFill>
                  <a:srgbClr val="404040"/>
                </a:solidFill>
                <a:latin typeface="微软雅黑" pitchFamily="34" charset="-122"/>
                <a:ea typeface="微软雅黑" pitchFamily="34"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5" name="Rectangle 5"/>
          <p:cNvSpPr>
            <a:spLocks noChangeArrowheads="1"/>
          </p:cNvSpPr>
          <p:nvPr userDrawn="1"/>
        </p:nvSpPr>
        <p:spPr bwMode="auto">
          <a:xfrm>
            <a:off x="8490593" y="6359424"/>
            <a:ext cx="398929" cy="2455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pPr defTabSz="1219444" eaLnBrk="0" fontAlgn="base" hangingPunct="0">
              <a:lnSpc>
                <a:spcPct val="85000"/>
              </a:lnSpc>
              <a:spcBef>
                <a:spcPct val="0"/>
              </a:spcBef>
              <a:spcAft>
                <a:spcPct val="0"/>
              </a:spcAft>
            </a:pPr>
            <a:r>
              <a:rPr lang="de-DE" altLang="zh-CN" sz="1600" dirty="0" smtClean="0">
                <a:solidFill>
                  <a:srgbClr val="000000">
                    <a:lumMod val="65000"/>
                    <a:lumOff val="35000"/>
                  </a:srgbClr>
                </a:solidFill>
                <a:latin typeface="FrutigerNext LT Light" pitchFamily="34" charset="0"/>
                <a:ea typeface="MS PGothic" pitchFamily="34" charset="-128"/>
              </a:rPr>
              <a:t> </a:t>
            </a:r>
            <a:fld id="{A4C34F22-587E-473D-9099-376F4F013A30}" type="slidenum">
              <a:rPr lang="de-DE" altLang="zh-CN" sz="1600">
                <a:solidFill>
                  <a:srgbClr val="000000">
                    <a:lumMod val="65000"/>
                    <a:lumOff val="35000"/>
                  </a:srgbClr>
                </a:solidFill>
                <a:latin typeface="FrutigerNext LT Light" pitchFamily="34" charset="0"/>
                <a:ea typeface="MS PGothic" pitchFamily="34" charset="-128"/>
              </a:rPr>
              <a:pPr defTabSz="1219444" eaLnBrk="0" fontAlgn="base" hangingPunct="0">
                <a:lnSpc>
                  <a:spcPct val="85000"/>
                </a:lnSpc>
                <a:spcBef>
                  <a:spcPct val="0"/>
                </a:spcBef>
                <a:spcAft>
                  <a:spcPct val="0"/>
                </a:spcAft>
              </a:pPr>
              <a:t>‹#›</a:t>
            </a:fld>
            <a:endParaRPr lang="en-GB" altLang="zh-CN" sz="1600" dirty="0">
              <a:solidFill>
                <a:srgbClr val="000000">
                  <a:lumMod val="65000"/>
                  <a:lumOff val="35000"/>
                </a:srgbClr>
              </a:solidFill>
              <a:latin typeface="FrutigerNext LT Light" pitchFamily="34" charset="0"/>
              <a:ea typeface="MS PGothic" pitchFamily="34" charset="-128"/>
            </a:endParaRPr>
          </a:p>
        </p:txBody>
      </p:sp>
      <p:sp>
        <p:nvSpPr>
          <p:cNvPr id="4" name="Rectangle 13"/>
          <p:cNvSpPr>
            <a:spLocks noGrp="1" noChangeArrowheads="1"/>
          </p:cNvSpPr>
          <p:nvPr>
            <p:ph type="title"/>
          </p:nvPr>
        </p:nvSpPr>
        <p:spPr bwMode="auto">
          <a:xfrm>
            <a:off x="1007797" y="326045"/>
            <a:ext cx="10179584" cy="872269"/>
          </a:xfrm>
          <a:prstGeom prst="rect">
            <a:avLst/>
          </a:prstGeom>
          <a:noFill/>
          <a:ln>
            <a:noFill/>
          </a:ln>
          <a:effectLst/>
          <a:extLst>
            <a:ext uri="{909E8E84-426E-40dd-AFC4-6F175D3DCCD1}">
              <a14:hiddenFill xmlns="" xmlns:a14="http://schemas.microsoft.com/office/drawing/2010/main">
                <a:solidFill>
                  <a:srgbClr val="FFCC66"/>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40063" rIns="80127" bIns="40063" numCol="1" anchor="ctr" anchorCtr="0" compatLnSpc="1">
            <a:prstTxWarp prst="textNoShape">
              <a:avLst/>
            </a:prstTxWarp>
          </a:bodyPr>
          <a:lstStyle>
            <a:lvl1pPr>
              <a:defRPr sz="4268">
                <a:solidFill>
                  <a:srgbClr val="404040"/>
                </a:solidFill>
                <a:latin typeface="微软雅黑" pitchFamily="34" charset="-122"/>
                <a:ea typeface="微软雅黑" pitchFamily="34" charset="-122"/>
              </a:defRPr>
            </a:lvl1pPr>
          </a:lstStyle>
          <a:p>
            <a:pPr lvl="0"/>
            <a:r>
              <a:rPr lang="zh-CN" altLang="en-US" dirty="0" smtClean="0"/>
              <a:t>单击此处编辑母版标题样式</a:t>
            </a:r>
          </a:p>
        </p:txBody>
      </p:sp>
    </p:spTree>
    <p:extLst>
      <p:ext uri="{BB962C8B-B14F-4D97-AF65-F5344CB8AC3E}">
        <p14:creationId xmlns:p14="http://schemas.microsoft.com/office/powerpoint/2010/main" val="284269486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2" name="副标题 2"/>
          <p:cNvSpPr>
            <a:spLocks noGrp="1"/>
          </p:cNvSpPr>
          <p:nvPr>
            <p:ph type="subTitle" idx="1" hasCustomPrompt="1"/>
          </p:nvPr>
        </p:nvSpPr>
        <p:spPr>
          <a:xfrm>
            <a:off x="425048" y="932874"/>
            <a:ext cx="11345079" cy="3217002"/>
          </a:xfrm>
          <a:prstGeom prst="rect">
            <a:avLst/>
          </a:prstGeom>
        </p:spPr>
        <p:txBody>
          <a:bodyPr lIns="68557" tIns="34279" rIns="68557" bIns="34279">
            <a:normAutofit/>
          </a:bodyPr>
          <a:lstStyle>
            <a:lvl1pPr marL="0" marR="0" indent="0" algn="ctr" defTabSz="1219281" rtl="0" eaLnBrk="1" fontAlgn="auto" latinLnBrk="0" hangingPunct="1">
              <a:lnSpc>
                <a:spcPct val="100000"/>
              </a:lnSpc>
              <a:spcBef>
                <a:spcPct val="20000"/>
              </a:spcBef>
              <a:spcAft>
                <a:spcPts val="0"/>
              </a:spcAft>
              <a:buClrTx/>
              <a:buSzTx/>
              <a:buFont typeface="Arial" pitchFamily="34" charset="0"/>
              <a:buNone/>
              <a:tabLst/>
              <a:defRPr sz="3334" baseline="0">
                <a:solidFill>
                  <a:schemeClr val="bg1"/>
                </a:solidFill>
                <a:latin typeface="方正兰亭细黑_GBK" pitchFamily="2" charset="-122"/>
                <a:ea typeface="方正兰亭细黑_GBK" pitchFamily="2" charset="-122"/>
              </a:defRPr>
            </a:lvl1pPr>
            <a:lvl2pPr marL="609642" indent="0" algn="ctr">
              <a:buNone/>
              <a:defRPr>
                <a:solidFill>
                  <a:schemeClr val="tx1">
                    <a:tint val="75000"/>
                  </a:schemeClr>
                </a:solidFill>
              </a:defRPr>
            </a:lvl2pPr>
            <a:lvl3pPr marL="1219281" indent="0" algn="ctr">
              <a:buNone/>
              <a:defRPr>
                <a:solidFill>
                  <a:schemeClr val="tx1">
                    <a:tint val="75000"/>
                  </a:schemeClr>
                </a:solidFill>
              </a:defRPr>
            </a:lvl3pPr>
            <a:lvl4pPr marL="1828922" indent="0" algn="ctr">
              <a:buNone/>
              <a:defRPr>
                <a:solidFill>
                  <a:schemeClr val="tx1">
                    <a:tint val="75000"/>
                  </a:schemeClr>
                </a:solidFill>
              </a:defRPr>
            </a:lvl4pPr>
            <a:lvl5pPr marL="2438562" indent="0" algn="ctr">
              <a:buNone/>
              <a:defRPr>
                <a:solidFill>
                  <a:schemeClr val="tx1">
                    <a:tint val="75000"/>
                  </a:schemeClr>
                </a:solidFill>
              </a:defRPr>
            </a:lvl5pPr>
            <a:lvl6pPr marL="3048204" indent="0" algn="ctr">
              <a:buNone/>
              <a:defRPr>
                <a:solidFill>
                  <a:schemeClr val="tx1">
                    <a:tint val="75000"/>
                  </a:schemeClr>
                </a:solidFill>
              </a:defRPr>
            </a:lvl6pPr>
            <a:lvl7pPr marL="3657843" indent="0" algn="ctr">
              <a:buNone/>
              <a:defRPr>
                <a:solidFill>
                  <a:schemeClr val="tx1">
                    <a:tint val="75000"/>
                  </a:schemeClr>
                </a:solidFill>
              </a:defRPr>
            </a:lvl7pPr>
            <a:lvl8pPr marL="4267483" indent="0" algn="ctr">
              <a:buNone/>
              <a:defRPr>
                <a:solidFill>
                  <a:schemeClr val="tx1">
                    <a:tint val="75000"/>
                  </a:schemeClr>
                </a:solidFill>
              </a:defRPr>
            </a:lvl8pPr>
            <a:lvl9pPr marL="4877125" indent="0" algn="ctr">
              <a:buNone/>
              <a:defRPr>
                <a:solidFill>
                  <a:schemeClr val="tx1">
                    <a:tint val="75000"/>
                  </a:schemeClr>
                </a:solidFill>
              </a:defRPr>
            </a:lvl9pPr>
          </a:lstStyle>
          <a:p>
            <a:r>
              <a:rPr lang="zh-CN" altLang="en-US" dirty="0" smtClean="0"/>
              <a:t>微软雅黑 </a:t>
            </a:r>
            <a:r>
              <a:rPr lang="en-US" altLang="zh-CN" dirty="0" smtClean="0"/>
              <a:t>35pt </a:t>
            </a:r>
            <a:r>
              <a:rPr lang="zh-CN" altLang="en-US" dirty="0" smtClean="0"/>
              <a:t>，居中，最多两行</a:t>
            </a:r>
            <a:endParaRPr lang="zh-CN" altLang="en-US" dirty="0"/>
          </a:p>
        </p:txBody>
      </p:sp>
    </p:spTree>
    <p:extLst>
      <p:ext uri="{BB962C8B-B14F-4D97-AF65-F5344CB8AC3E}">
        <p14:creationId xmlns:p14="http://schemas.microsoft.com/office/powerpoint/2010/main" val="616131181"/>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796" y="369119"/>
            <a:ext cx="10179584" cy="745957"/>
          </a:xfrm>
          <a:prstGeom prst="rect">
            <a:avLst/>
          </a:prstGeo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1007796" y="1254196"/>
            <a:ext cx="10168330" cy="491052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93547518"/>
      </p:ext>
    </p:extLst>
  </p:cSld>
  <p:clrMapOvr>
    <a:masterClrMapping/>
  </p:clrMapOvr>
  <p:transition advClick="0" advTm="8000">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1007797" y="1629158"/>
            <a:ext cx="10179584" cy="4195146"/>
          </a:xfrm>
          <a:prstGeom prst="rect">
            <a:avLst/>
          </a:prstGeom>
        </p:spPr>
        <p:txBody>
          <a:bodyPr lIns="91438" tIns="45719" rIns="91438" bIns="45719"/>
          <a:lstStyle>
            <a:lvl1pPr>
              <a:defRPr>
                <a:solidFill>
                  <a:srgbClr val="404040"/>
                </a:solidFill>
                <a:latin typeface="微软雅黑" pitchFamily="34" charset="-122"/>
                <a:ea typeface="微软雅黑" pitchFamily="34" charset="-122"/>
              </a:defRPr>
            </a:lvl1pPr>
            <a:lvl2pPr>
              <a:defRPr>
                <a:solidFill>
                  <a:srgbClr val="404040"/>
                </a:solidFill>
                <a:latin typeface="微软雅黑" pitchFamily="34" charset="-122"/>
                <a:ea typeface="微软雅黑" pitchFamily="34" charset="-122"/>
              </a:defRPr>
            </a:lvl2pPr>
            <a:lvl3pPr>
              <a:defRPr>
                <a:solidFill>
                  <a:srgbClr val="404040"/>
                </a:solidFill>
                <a:latin typeface="微软雅黑" pitchFamily="34" charset="-122"/>
                <a:ea typeface="微软雅黑" pitchFamily="34" charset="-122"/>
              </a:defRPr>
            </a:lvl3pPr>
            <a:lvl4pPr>
              <a:defRPr>
                <a:solidFill>
                  <a:srgbClr val="404040"/>
                </a:solidFill>
                <a:latin typeface="微软雅黑" pitchFamily="34" charset="-122"/>
                <a:ea typeface="微软雅黑" pitchFamily="34" charset="-122"/>
              </a:defRPr>
            </a:lvl4pPr>
            <a:lvl5pPr>
              <a:defRPr>
                <a:solidFill>
                  <a:srgbClr val="404040"/>
                </a:solidFill>
                <a:latin typeface="微软雅黑" pitchFamily="34" charset="-122"/>
                <a:ea typeface="微软雅黑" pitchFamily="34"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5" name="Rectangle 5"/>
          <p:cNvSpPr>
            <a:spLocks noChangeArrowheads="1"/>
          </p:cNvSpPr>
          <p:nvPr userDrawn="1"/>
        </p:nvSpPr>
        <p:spPr bwMode="auto">
          <a:xfrm>
            <a:off x="8490593" y="6359424"/>
            <a:ext cx="398929" cy="2455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pPr defTabSz="1219444" eaLnBrk="0" fontAlgn="base" hangingPunct="0">
              <a:lnSpc>
                <a:spcPct val="85000"/>
              </a:lnSpc>
              <a:spcBef>
                <a:spcPct val="0"/>
              </a:spcBef>
              <a:spcAft>
                <a:spcPct val="0"/>
              </a:spcAft>
            </a:pPr>
            <a:r>
              <a:rPr lang="de-DE" altLang="zh-CN" sz="1600" dirty="0" smtClean="0">
                <a:solidFill>
                  <a:srgbClr val="000000">
                    <a:lumMod val="65000"/>
                    <a:lumOff val="35000"/>
                  </a:srgbClr>
                </a:solidFill>
                <a:latin typeface="FrutigerNext LT Light" pitchFamily="34" charset="0"/>
                <a:ea typeface="MS PGothic" pitchFamily="34" charset="-128"/>
              </a:rPr>
              <a:t> </a:t>
            </a:r>
            <a:fld id="{A4C34F22-587E-473D-9099-376F4F013A30}" type="slidenum">
              <a:rPr lang="de-DE" altLang="zh-CN" sz="1600">
                <a:solidFill>
                  <a:srgbClr val="000000">
                    <a:lumMod val="65000"/>
                    <a:lumOff val="35000"/>
                  </a:srgbClr>
                </a:solidFill>
                <a:latin typeface="FrutigerNext LT Light" pitchFamily="34" charset="0"/>
                <a:ea typeface="MS PGothic" pitchFamily="34" charset="-128"/>
              </a:rPr>
              <a:pPr defTabSz="1219444" eaLnBrk="0" fontAlgn="base" hangingPunct="0">
                <a:lnSpc>
                  <a:spcPct val="85000"/>
                </a:lnSpc>
                <a:spcBef>
                  <a:spcPct val="0"/>
                </a:spcBef>
                <a:spcAft>
                  <a:spcPct val="0"/>
                </a:spcAft>
              </a:pPr>
              <a:t>‹#›</a:t>
            </a:fld>
            <a:endParaRPr lang="en-GB" altLang="zh-CN" sz="1600" dirty="0">
              <a:solidFill>
                <a:srgbClr val="000000">
                  <a:lumMod val="65000"/>
                  <a:lumOff val="35000"/>
                </a:srgbClr>
              </a:solidFill>
              <a:latin typeface="FrutigerNext LT Light" pitchFamily="34" charset="0"/>
              <a:ea typeface="MS PGothic" pitchFamily="34" charset="-128"/>
            </a:endParaRPr>
          </a:p>
        </p:txBody>
      </p:sp>
      <p:sp>
        <p:nvSpPr>
          <p:cNvPr id="4" name="Rectangle 13"/>
          <p:cNvSpPr>
            <a:spLocks noGrp="1" noChangeArrowheads="1"/>
          </p:cNvSpPr>
          <p:nvPr>
            <p:ph type="title"/>
          </p:nvPr>
        </p:nvSpPr>
        <p:spPr bwMode="auto">
          <a:xfrm>
            <a:off x="1007797" y="326045"/>
            <a:ext cx="10179584" cy="872269"/>
          </a:xfrm>
          <a:prstGeom prst="rect">
            <a:avLst/>
          </a:prstGeom>
          <a:noFill/>
          <a:ln>
            <a:noFill/>
          </a:ln>
          <a:effectLst/>
          <a:extLst>
            <a:ext uri="{909E8E84-426E-40dd-AFC4-6F175D3DCCD1}">
              <a14:hiddenFill xmlns="" xmlns:a14="http://schemas.microsoft.com/office/drawing/2010/main">
                <a:solidFill>
                  <a:srgbClr val="FFCC66"/>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40063" rIns="80127" bIns="40063" numCol="1" anchor="ctr" anchorCtr="0" compatLnSpc="1">
            <a:prstTxWarp prst="textNoShape">
              <a:avLst/>
            </a:prstTxWarp>
          </a:bodyPr>
          <a:lstStyle>
            <a:lvl1pPr>
              <a:defRPr sz="4268">
                <a:solidFill>
                  <a:srgbClr val="404040"/>
                </a:solidFill>
                <a:latin typeface="微软雅黑" pitchFamily="34" charset="-122"/>
                <a:ea typeface="微软雅黑" pitchFamily="34" charset="-122"/>
              </a:defRPr>
            </a:lvl1pPr>
          </a:lstStyle>
          <a:p>
            <a:pPr lvl="0"/>
            <a:r>
              <a:rPr lang="zh-CN" altLang="en-US" dirty="0" smtClean="0"/>
              <a:t>单击此处编辑母版标题样式</a:t>
            </a:r>
          </a:p>
        </p:txBody>
      </p:sp>
    </p:spTree>
    <p:extLst>
      <p:ext uri="{BB962C8B-B14F-4D97-AF65-F5344CB8AC3E}">
        <p14:creationId xmlns:p14="http://schemas.microsoft.com/office/powerpoint/2010/main" val="4283686231"/>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74702"/>
            <a:ext cx="10975658" cy="1143265"/>
          </a:xfrm>
          <a:prstGeom prst="rect">
            <a:avLst/>
          </a:prstGeom>
        </p:spPr>
        <p:txBody>
          <a:bodyPr lIns="91438" tIns="45719" rIns="91438" bIns="45719"/>
          <a:lstStyle/>
          <a:p>
            <a:r>
              <a:rPr lang="da-DK" smtClean="0"/>
              <a:t>Click to edit Master title style</a:t>
            </a:r>
            <a:endParaRPr lang="en-US"/>
          </a:p>
        </p:txBody>
      </p:sp>
      <p:sp>
        <p:nvSpPr>
          <p:cNvPr id="3" name="Content Placeholder 2"/>
          <p:cNvSpPr>
            <a:spLocks noGrp="1"/>
          </p:cNvSpPr>
          <p:nvPr>
            <p:ph idx="1"/>
          </p:nvPr>
        </p:nvSpPr>
        <p:spPr>
          <a:xfrm>
            <a:off x="609759" y="1600572"/>
            <a:ext cx="10975658" cy="4527011"/>
          </a:xfrm>
          <a:prstGeom prst="rect">
            <a:avLst/>
          </a:prstGeom>
        </p:spPr>
        <p:txBody>
          <a:bodyPr lIns="91438" tIns="45719" rIns="91438" bIns="45719"/>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10"/>
          </p:nvPr>
        </p:nvSpPr>
        <p:spPr>
          <a:xfrm>
            <a:off x="609759" y="6357824"/>
            <a:ext cx="2845541" cy="365210"/>
          </a:xfrm>
          <a:prstGeom prst="rect">
            <a:avLst/>
          </a:prstGeom>
        </p:spPr>
        <p:txBody>
          <a:bodyPr lIns="91438" tIns="45719" rIns="91438" bIns="45719"/>
          <a:lstStyle>
            <a:lvl1pPr>
              <a:defRPr/>
            </a:lvl1pPr>
          </a:lstStyle>
          <a:p>
            <a:pPr fontAlgn="base">
              <a:spcBef>
                <a:spcPct val="0"/>
              </a:spcBef>
              <a:spcAft>
                <a:spcPct val="0"/>
              </a:spcAft>
            </a:pPr>
            <a:fld id="{8A322E34-7CB0-924D-9F39-CC9BDF395F67}" type="datetimeFigureOut">
              <a:rPr lang="en-US" smtClean="0">
                <a:solidFill>
                  <a:srgbClr val="000000"/>
                </a:solidFill>
                <a:latin typeface="Calibri" charset="0"/>
                <a:ea typeface="宋体" charset="-122"/>
              </a:rPr>
              <a:pPr fontAlgn="base">
                <a:spcBef>
                  <a:spcPct val="0"/>
                </a:spcBef>
                <a:spcAft>
                  <a:spcPct val="0"/>
                </a:spcAft>
              </a:pPr>
              <a:t>3/12/2018</a:t>
            </a:fld>
            <a:endParaRPr lang="en-US">
              <a:solidFill>
                <a:srgbClr val="000000"/>
              </a:solidFill>
              <a:latin typeface="Calibri" charset="0"/>
              <a:ea typeface="宋体" charset="-122"/>
            </a:endParaRPr>
          </a:p>
        </p:txBody>
      </p:sp>
      <p:sp>
        <p:nvSpPr>
          <p:cNvPr id="5" name="Footer Placeholder 4"/>
          <p:cNvSpPr>
            <a:spLocks noGrp="1"/>
          </p:cNvSpPr>
          <p:nvPr>
            <p:ph type="ftr" sz="quarter" idx="11"/>
          </p:nvPr>
        </p:nvSpPr>
        <p:spPr>
          <a:xfrm>
            <a:off x="4166685" y="6357824"/>
            <a:ext cx="3861805" cy="365210"/>
          </a:xfrm>
          <a:prstGeom prst="rect">
            <a:avLst/>
          </a:prstGeom>
        </p:spPr>
        <p:txBody>
          <a:bodyPr lIns="91438" tIns="45719" rIns="91438" bIns="45719"/>
          <a:lstStyle>
            <a:lvl1pPr>
              <a:defRPr/>
            </a:lvl1pPr>
          </a:lstStyle>
          <a:p>
            <a:pPr fontAlgn="base">
              <a:spcBef>
                <a:spcPct val="0"/>
              </a:spcBef>
              <a:spcAft>
                <a:spcPct val="0"/>
              </a:spcAft>
              <a:defRPr/>
            </a:pPr>
            <a:endParaRPr lang="en-US">
              <a:solidFill>
                <a:srgbClr val="000000"/>
              </a:solidFill>
              <a:latin typeface="Calibri" charset="0"/>
              <a:ea typeface="宋体" charset="-122"/>
            </a:endParaRPr>
          </a:p>
        </p:txBody>
      </p:sp>
      <p:sp>
        <p:nvSpPr>
          <p:cNvPr id="6" name="Slide Number Placeholder 5"/>
          <p:cNvSpPr>
            <a:spLocks noGrp="1"/>
          </p:cNvSpPr>
          <p:nvPr>
            <p:ph type="sldNum" sz="quarter" idx="12"/>
          </p:nvPr>
        </p:nvSpPr>
        <p:spPr>
          <a:xfrm>
            <a:off x="8739875" y="6357824"/>
            <a:ext cx="2845541" cy="365210"/>
          </a:xfrm>
          <a:prstGeom prst="rect">
            <a:avLst/>
          </a:prstGeom>
        </p:spPr>
        <p:txBody>
          <a:bodyPr lIns="91438" tIns="45719" rIns="91438" bIns="45719"/>
          <a:lstStyle>
            <a:lvl1pPr>
              <a:defRPr/>
            </a:lvl1pPr>
          </a:lstStyle>
          <a:p>
            <a:pPr fontAlgn="base">
              <a:spcBef>
                <a:spcPct val="0"/>
              </a:spcBef>
              <a:spcAft>
                <a:spcPct val="0"/>
              </a:spcAft>
            </a:pPr>
            <a:fld id="{EA72F2ED-C0F1-A14B-BA46-C5847C658EB2}" type="slidenum">
              <a:rPr lang="en-US" smtClean="0">
                <a:solidFill>
                  <a:srgbClr val="000000"/>
                </a:solidFill>
                <a:latin typeface="Calibri" charset="0"/>
                <a:ea typeface="宋体" charset="-122"/>
              </a:rPr>
              <a:pPr fontAlgn="base">
                <a:spcBef>
                  <a:spcPct val="0"/>
                </a:spcBef>
                <a:spcAft>
                  <a:spcPct val="0"/>
                </a:spcAft>
              </a:pPr>
              <a:t>‹#›</a:t>
            </a:fld>
            <a:endParaRPr lang="en-US">
              <a:solidFill>
                <a:srgbClr val="000000"/>
              </a:solidFill>
              <a:latin typeface="Calibri" charset="0"/>
              <a:ea typeface="宋体" charset="-122"/>
            </a:endParaRPr>
          </a:p>
        </p:txBody>
      </p:sp>
    </p:spTree>
    <p:extLst>
      <p:ext uri="{BB962C8B-B14F-4D97-AF65-F5344CB8AC3E}">
        <p14:creationId xmlns:p14="http://schemas.microsoft.com/office/powerpoint/2010/main" val="36983034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2" name="副标题 2"/>
          <p:cNvSpPr>
            <a:spLocks noGrp="1"/>
          </p:cNvSpPr>
          <p:nvPr>
            <p:ph type="subTitle" idx="1" hasCustomPrompt="1"/>
          </p:nvPr>
        </p:nvSpPr>
        <p:spPr>
          <a:xfrm>
            <a:off x="425048" y="932874"/>
            <a:ext cx="11345079" cy="3217002"/>
          </a:xfrm>
          <a:prstGeom prst="rect">
            <a:avLst/>
          </a:prstGeom>
        </p:spPr>
        <p:txBody>
          <a:bodyPr lIns="68557" tIns="34279" rIns="68557" bIns="34279">
            <a:normAutofit/>
          </a:bodyPr>
          <a:lstStyle>
            <a:lvl1pPr marL="0" marR="0" indent="0" algn="ctr" defTabSz="1219281" rtl="0" eaLnBrk="1" fontAlgn="auto" latinLnBrk="0" hangingPunct="1">
              <a:lnSpc>
                <a:spcPct val="100000"/>
              </a:lnSpc>
              <a:spcBef>
                <a:spcPct val="20000"/>
              </a:spcBef>
              <a:spcAft>
                <a:spcPts val="0"/>
              </a:spcAft>
              <a:buClrTx/>
              <a:buSzTx/>
              <a:buFont typeface="Arial" pitchFamily="34" charset="0"/>
              <a:buNone/>
              <a:tabLst/>
              <a:defRPr sz="3334" baseline="0">
                <a:solidFill>
                  <a:schemeClr val="bg1"/>
                </a:solidFill>
                <a:latin typeface="方正兰亭细黑_GBK" pitchFamily="2" charset="-122"/>
                <a:ea typeface="方正兰亭细黑_GBK" pitchFamily="2" charset="-122"/>
              </a:defRPr>
            </a:lvl1pPr>
            <a:lvl2pPr marL="609642" indent="0" algn="ctr">
              <a:buNone/>
              <a:defRPr>
                <a:solidFill>
                  <a:schemeClr val="tx1">
                    <a:tint val="75000"/>
                  </a:schemeClr>
                </a:solidFill>
              </a:defRPr>
            </a:lvl2pPr>
            <a:lvl3pPr marL="1219281" indent="0" algn="ctr">
              <a:buNone/>
              <a:defRPr>
                <a:solidFill>
                  <a:schemeClr val="tx1">
                    <a:tint val="75000"/>
                  </a:schemeClr>
                </a:solidFill>
              </a:defRPr>
            </a:lvl3pPr>
            <a:lvl4pPr marL="1828922" indent="0" algn="ctr">
              <a:buNone/>
              <a:defRPr>
                <a:solidFill>
                  <a:schemeClr val="tx1">
                    <a:tint val="75000"/>
                  </a:schemeClr>
                </a:solidFill>
              </a:defRPr>
            </a:lvl4pPr>
            <a:lvl5pPr marL="2438562" indent="0" algn="ctr">
              <a:buNone/>
              <a:defRPr>
                <a:solidFill>
                  <a:schemeClr val="tx1">
                    <a:tint val="75000"/>
                  </a:schemeClr>
                </a:solidFill>
              </a:defRPr>
            </a:lvl5pPr>
            <a:lvl6pPr marL="3048204" indent="0" algn="ctr">
              <a:buNone/>
              <a:defRPr>
                <a:solidFill>
                  <a:schemeClr val="tx1">
                    <a:tint val="75000"/>
                  </a:schemeClr>
                </a:solidFill>
              </a:defRPr>
            </a:lvl6pPr>
            <a:lvl7pPr marL="3657843" indent="0" algn="ctr">
              <a:buNone/>
              <a:defRPr>
                <a:solidFill>
                  <a:schemeClr val="tx1">
                    <a:tint val="75000"/>
                  </a:schemeClr>
                </a:solidFill>
              </a:defRPr>
            </a:lvl7pPr>
            <a:lvl8pPr marL="4267483" indent="0" algn="ctr">
              <a:buNone/>
              <a:defRPr>
                <a:solidFill>
                  <a:schemeClr val="tx1">
                    <a:tint val="75000"/>
                  </a:schemeClr>
                </a:solidFill>
              </a:defRPr>
            </a:lvl8pPr>
            <a:lvl9pPr marL="4877125" indent="0" algn="ctr">
              <a:buNone/>
              <a:defRPr>
                <a:solidFill>
                  <a:schemeClr val="tx1">
                    <a:tint val="75000"/>
                  </a:schemeClr>
                </a:solidFill>
              </a:defRPr>
            </a:lvl9pPr>
          </a:lstStyle>
          <a:p>
            <a:r>
              <a:rPr lang="zh-CN" altLang="en-US" dirty="0" smtClean="0"/>
              <a:t>微软雅黑 </a:t>
            </a:r>
            <a:r>
              <a:rPr lang="en-US" altLang="zh-CN" dirty="0" smtClean="0"/>
              <a:t>35pt </a:t>
            </a:r>
            <a:r>
              <a:rPr lang="zh-CN" altLang="en-US" dirty="0" smtClean="0"/>
              <a:t>，居中，最多两行</a:t>
            </a:r>
            <a:endParaRPr lang="zh-CN" altLang="en-US" dirty="0"/>
          </a:p>
        </p:txBody>
      </p:sp>
    </p:spTree>
    <p:extLst>
      <p:ext uri="{BB962C8B-B14F-4D97-AF65-F5344CB8AC3E}">
        <p14:creationId xmlns:p14="http://schemas.microsoft.com/office/powerpoint/2010/main" val="1579504636"/>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796" y="369119"/>
            <a:ext cx="10179584" cy="745957"/>
          </a:xfrm>
          <a:prstGeom prst="rect">
            <a:avLst/>
          </a:prstGeo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1007796" y="1254196"/>
            <a:ext cx="10168330" cy="491052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1856739"/>
      </p:ext>
    </p:extLst>
  </p:cSld>
  <p:clrMapOvr>
    <a:masterClrMapping/>
  </p:clrMapOvr>
  <p:transition advClick="0" advTm="8000">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1007797" y="1629158"/>
            <a:ext cx="10179584" cy="4195146"/>
          </a:xfrm>
          <a:prstGeom prst="rect">
            <a:avLst/>
          </a:prstGeom>
        </p:spPr>
        <p:txBody>
          <a:bodyPr lIns="91438" tIns="45719" rIns="91438" bIns="45719"/>
          <a:lstStyle>
            <a:lvl1pPr>
              <a:defRPr>
                <a:solidFill>
                  <a:srgbClr val="404040"/>
                </a:solidFill>
                <a:latin typeface="微软雅黑" pitchFamily="34" charset="-122"/>
                <a:ea typeface="微软雅黑" pitchFamily="34" charset="-122"/>
              </a:defRPr>
            </a:lvl1pPr>
            <a:lvl2pPr>
              <a:defRPr>
                <a:solidFill>
                  <a:srgbClr val="404040"/>
                </a:solidFill>
                <a:latin typeface="微软雅黑" pitchFamily="34" charset="-122"/>
                <a:ea typeface="微软雅黑" pitchFamily="34" charset="-122"/>
              </a:defRPr>
            </a:lvl2pPr>
            <a:lvl3pPr>
              <a:defRPr>
                <a:solidFill>
                  <a:srgbClr val="404040"/>
                </a:solidFill>
                <a:latin typeface="微软雅黑" pitchFamily="34" charset="-122"/>
                <a:ea typeface="微软雅黑" pitchFamily="34" charset="-122"/>
              </a:defRPr>
            </a:lvl3pPr>
            <a:lvl4pPr>
              <a:defRPr>
                <a:solidFill>
                  <a:srgbClr val="404040"/>
                </a:solidFill>
                <a:latin typeface="微软雅黑" pitchFamily="34" charset="-122"/>
                <a:ea typeface="微软雅黑" pitchFamily="34" charset="-122"/>
              </a:defRPr>
            </a:lvl4pPr>
            <a:lvl5pPr>
              <a:defRPr>
                <a:solidFill>
                  <a:srgbClr val="404040"/>
                </a:solidFill>
                <a:latin typeface="微软雅黑" pitchFamily="34" charset="-122"/>
                <a:ea typeface="微软雅黑" pitchFamily="34"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5" name="Rectangle 5"/>
          <p:cNvSpPr>
            <a:spLocks noChangeArrowheads="1"/>
          </p:cNvSpPr>
          <p:nvPr userDrawn="1"/>
        </p:nvSpPr>
        <p:spPr bwMode="auto">
          <a:xfrm>
            <a:off x="8490593" y="6359424"/>
            <a:ext cx="398929" cy="2455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pPr defTabSz="1219444" eaLnBrk="0" fontAlgn="base" hangingPunct="0">
              <a:lnSpc>
                <a:spcPct val="85000"/>
              </a:lnSpc>
              <a:spcBef>
                <a:spcPct val="0"/>
              </a:spcBef>
              <a:spcAft>
                <a:spcPct val="0"/>
              </a:spcAft>
            </a:pPr>
            <a:r>
              <a:rPr lang="de-DE" altLang="zh-CN" sz="1600" dirty="0" smtClean="0">
                <a:solidFill>
                  <a:srgbClr val="000000">
                    <a:lumMod val="65000"/>
                    <a:lumOff val="35000"/>
                  </a:srgbClr>
                </a:solidFill>
                <a:latin typeface="FrutigerNext LT Light" pitchFamily="34" charset="0"/>
                <a:ea typeface="MS PGothic" pitchFamily="34" charset="-128"/>
              </a:rPr>
              <a:t> </a:t>
            </a:r>
            <a:fld id="{A4C34F22-587E-473D-9099-376F4F013A30}" type="slidenum">
              <a:rPr lang="de-DE" altLang="zh-CN" sz="1600">
                <a:solidFill>
                  <a:srgbClr val="000000">
                    <a:lumMod val="65000"/>
                    <a:lumOff val="35000"/>
                  </a:srgbClr>
                </a:solidFill>
                <a:latin typeface="FrutigerNext LT Light" pitchFamily="34" charset="0"/>
                <a:ea typeface="MS PGothic" pitchFamily="34" charset="-128"/>
              </a:rPr>
              <a:pPr defTabSz="1219444" eaLnBrk="0" fontAlgn="base" hangingPunct="0">
                <a:lnSpc>
                  <a:spcPct val="85000"/>
                </a:lnSpc>
                <a:spcBef>
                  <a:spcPct val="0"/>
                </a:spcBef>
                <a:spcAft>
                  <a:spcPct val="0"/>
                </a:spcAft>
              </a:pPr>
              <a:t>‹#›</a:t>
            </a:fld>
            <a:endParaRPr lang="en-GB" altLang="zh-CN" sz="1600" dirty="0">
              <a:solidFill>
                <a:srgbClr val="000000">
                  <a:lumMod val="65000"/>
                  <a:lumOff val="35000"/>
                </a:srgbClr>
              </a:solidFill>
              <a:latin typeface="FrutigerNext LT Light" pitchFamily="34" charset="0"/>
              <a:ea typeface="MS PGothic" pitchFamily="34" charset="-128"/>
            </a:endParaRPr>
          </a:p>
        </p:txBody>
      </p:sp>
      <p:sp>
        <p:nvSpPr>
          <p:cNvPr id="4" name="Rectangle 13"/>
          <p:cNvSpPr>
            <a:spLocks noGrp="1" noChangeArrowheads="1"/>
          </p:cNvSpPr>
          <p:nvPr>
            <p:ph type="title"/>
          </p:nvPr>
        </p:nvSpPr>
        <p:spPr bwMode="auto">
          <a:xfrm>
            <a:off x="1007797" y="326045"/>
            <a:ext cx="10179584" cy="872269"/>
          </a:xfrm>
          <a:prstGeom prst="rect">
            <a:avLst/>
          </a:prstGeom>
          <a:noFill/>
          <a:ln>
            <a:noFill/>
          </a:ln>
          <a:effectLst/>
          <a:extLst>
            <a:ext uri="{909E8E84-426E-40dd-AFC4-6F175D3DCCD1}">
              <a14:hiddenFill xmlns="" xmlns:a14="http://schemas.microsoft.com/office/drawing/2010/main">
                <a:solidFill>
                  <a:srgbClr val="FFCC66"/>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40063" rIns="80127" bIns="40063" numCol="1" anchor="ctr" anchorCtr="0" compatLnSpc="1">
            <a:prstTxWarp prst="textNoShape">
              <a:avLst/>
            </a:prstTxWarp>
          </a:bodyPr>
          <a:lstStyle>
            <a:lvl1pPr>
              <a:defRPr sz="4268">
                <a:solidFill>
                  <a:srgbClr val="404040"/>
                </a:solidFill>
                <a:latin typeface="微软雅黑" pitchFamily="34" charset="-122"/>
                <a:ea typeface="微软雅黑" pitchFamily="34" charset="-122"/>
              </a:defRPr>
            </a:lvl1pPr>
          </a:lstStyle>
          <a:p>
            <a:pPr lvl="0"/>
            <a:r>
              <a:rPr lang="zh-CN" altLang="en-US" dirty="0" smtClean="0"/>
              <a:t>单击此处编辑母版标题样式</a:t>
            </a:r>
          </a:p>
        </p:txBody>
      </p:sp>
    </p:spTree>
    <p:extLst>
      <p:ext uri="{BB962C8B-B14F-4D97-AF65-F5344CB8AC3E}">
        <p14:creationId xmlns:p14="http://schemas.microsoft.com/office/powerpoint/2010/main" val="4125750030"/>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74702"/>
            <a:ext cx="10975658" cy="1143265"/>
          </a:xfrm>
          <a:prstGeom prst="rect">
            <a:avLst/>
          </a:prstGeom>
        </p:spPr>
        <p:txBody>
          <a:bodyPr lIns="91438" tIns="45719" rIns="91438" bIns="45719"/>
          <a:lstStyle/>
          <a:p>
            <a:r>
              <a:rPr lang="da-DK" smtClean="0"/>
              <a:t>Click to edit Master title style</a:t>
            </a:r>
            <a:endParaRPr lang="en-US"/>
          </a:p>
        </p:txBody>
      </p:sp>
      <p:sp>
        <p:nvSpPr>
          <p:cNvPr id="3" name="Content Placeholder 2"/>
          <p:cNvSpPr>
            <a:spLocks noGrp="1"/>
          </p:cNvSpPr>
          <p:nvPr>
            <p:ph idx="1"/>
          </p:nvPr>
        </p:nvSpPr>
        <p:spPr>
          <a:xfrm>
            <a:off x="609759" y="1600572"/>
            <a:ext cx="10975658" cy="4527011"/>
          </a:xfrm>
          <a:prstGeom prst="rect">
            <a:avLst/>
          </a:prstGeom>
        </p:spPr>
        <p:txBody>
          <a:bodyPr lIns="91438" tIns="45719" rIns="91438" bIns="45719"/>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10"/>
          </p:nvPr>
        </p:nvSpPr>
        <p:spPr>
          <a:xfrm>
            <a:off x="609759" y="6357824"/>
            <a:ext cx="2845541" cy="365210"/>
          </a:xfrm>
          <a:prstGeom prst="rect">
            <a:avLst/>
          </a:prstGeom>
        </p:spPr>
        <p:txBody>
          <a:bodyPr lIns="91438" tIns="45719" rIns="91438" bIns="45719"/>
          <a:lstStyle>
            <a:lvl1pPr>
              <a:defRPr/>
            </a:lvl1pPr>
          </a:lstStyle>
          <a:p>
            <a:pPr fontAlgn="base">
              <a:spcBef>
                <a:spcPct val="0"/>
              </a:spcBef>
              <a:spcAft>
                <a:spcPct val="0"/>
              </a:spcAft>
            </a:pPr>
            <a:fld id="{8A322E34-7CB0-924D-9F39-CC9BDF395F67}" type="datetimeFigureOut">
              <a:rPr lang="en-US" smtClean="0">
                <a:solidFill>
                  <a:srgbClr val="000000"/>
                </a:solidFill>
                <a:latin typeface="Calibri" charset="0"/>
                <a:ea typeface="宋体" charset="-122"/>
              </a:rPr>
              <a:pPr fontAlgn="base">
                <a:spcBef>
                  <a:spcPct val="0"/>
                </a:spcBef>
                <a:spcAft>
                  <a:spcPct val="0"/>
                </a:spcAft>
              </a:pPr>
              <a:t>3/12/2018</a:t>
            </a:fld>
            <a:endParaRPr lang="en-US">
              <a:solidFill>
                <a:srgbClr val="000000"/>
              </a:solidFill>
              <a:latin typeface="Calibri" charset="0"/>
              <a:ea typeface="宋体" charset="-122"/>
            </a:endParaRPr>
          </a:p>
        </p:txBody>
      </p:sp>
      <p:sp>
        <p:nvSpPr>
          <p:cNvPr id="5" name="Footer Placeholder 4"/>
          <p:cNvSpPr>
            <a:spLocks noGrp="1"/>
          </p:cNvSpPr>
          <p:nvPr>
            <p:ph type="ftr" sz="quarter" idx="11"/>
          </p:nvPr>
        </p:nvSpPr>
        <p:spPr>
          <a:xfrm>
            <a:off x="4166685" y="6357824"/>
            <a:ext cx="3861805" cy="365210"/>
          </a:xfrm>
          <a:prstGeom prst="rect">
            <a:avLst/>
          </a:prstGeom>
        </p:spPr>
        <p:txBody>
          <a:bodyPr lIns="91438" tIns="45719" rIns="91438" bIns="45719"/>
          <a:lstStyle>
            <a:lvl1pPr>
              <a:defRPr/>
            </a:lvl1pPr>
          </a:lstStyle>
          <a:p>
            <a:pPr fontAlgn="base">
              <a:spcBef>
                <a:spcPct val="0"/>
              </a:spcBef>
              <a:spcAft>
                <a:spcPct val="0"/>
              </a:spcAft>
              <a:defRPr/>
            </a:pPr>
            <a:endParaRPr lang="en-US">
              <a:solidFill>
                <a:srgbClr val="000000"/>
              </a:solidFill>
              <a:latin typeface="Calibri" charset="0"/>
              <a:ea typeface="宋体" charset="-122"/>
            </a:endParaRPr>
          </a:p>
        </p:txBody>
      </p:sp>
      <p:sp>
        <p:nvSpPr>
          <p:cNvPr id="6" name="Slide Number Placeholder 5"/>
          <p:cNvSpPr>
            <a:spLocks noGrp="1"/>
          </p:cNvSpPr>
          <p:nvPr>
            <p:ph type="sldNum" sz="quarter" idx="12"/>
          </p:nvPr>
        </p:nvSpPr>
        <p:spPr>
          <a:xfrm>
            <a:off x="8739875" y="6357824"/>
            <a:ext cx="2845541" cy="365210"/>
          </a:xfrm>
          <a:prstGeom prst="rect">
            <a:avLst/>
          </a:prstGeom>
        </p:spPr>
        <p:txBody>
          <a:bodyPr lIns="91438" tIns="45719" rIns="91438" bIns="45719"/>
          <a:lstStyle>
            <a:lvl1pPr>
              <a:defRPr/>
            </a:lvl1pPr>
          </a:lstStyle>
          <a:p>
            <a:pPr fontAlgn="base">
              <a:spcBef>
                <a:spcPct val="0"/>
              </a:spcBef>
              <a:spcAft>
                <a:spcPct val="0"/>
              </a:spcAft>
            </a:pPr>
            <a:fld id="{EA72F2ED-C0F1-A14B-BA46-C5847C658EB2}" type="slidenum">
              <a:rPr lang="en-US" smtClean="0">
                <a:solidFill>
                  <a:srgbClr val="000000"/>
                </a:solidFill>
                <a:latin typeface="Calibri" charset="0"/>
                <a:ea typeface="宋体" charset="-122"/>
              </a:rPr>
              <a:pPr fontAlgn="base">
                <a:spcBef>
                  <a:spcPct val="0"/>
                </a:spcBef>
                <a:spcAft>
                  <a:spcPct val="0"/>
                </a:spcAft>
              </a:pPr>
              <a:t>‹#›</a:t>
            </a:fld>
            <a:endParaRPr lang="en-US">
              <a:solidFill>
                <a:srgbClr val="000000"/>
              </a:solidFill>
              <a:latin typeface="Calibri" charset="0"/>
              <a:ea typeface="宋体" charset="-122"/>
            </a:endParaRPr>
          </a:p>
        </p:txBody>
      </p:sp>
    </p:spTree>
    <p:extLst>
      <p:ext uri="{BB962C8B-B14F-4D97-AF65-F5344CB8AC3E}">
        <p14:creationId xmlns:p14="http://schemas.microsoft.com/office/powerpoint/2010/main" val="13821743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796" y="369119"/>
            <a:ext cx="10179584" cy="745957"/>
          </a:xfrm>
          <a:prstGeom prst="rect">
            <a:avLst/>
          </a:prstGeo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1007796" y="1254196"/>
            <a:ext cx="10168330" cy="491052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6778771"/>
      </p:ext>
    </p:extLst>
  </p:cSld>
  <p:clrMapOvr>
    <a:masterClrMapping/>
  </p:clrMapOvr>
  <p:transition advClick="0" advTm="8000">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p>
            <a:r>
              <a:rPr lang="en-US" altLang="zh-CN" dirty="0" smtClean="0"/>
              <a:t>Click to edit Master text styles</a:t>
            </a:r>
            <a:endParaRPr lang="zh-CN" altLang="en-US" dirty="0"/>
          </a:p>
        </p:txBody>
      </p:sp>
      <p:sp>
        <p:nvSpPr>
          <p:cNvPr id="3" name="内容占位符 2"/>
          <p:cNvSpPr>
            <a:spLocks noGrp="1"/>
          </p:cNvSpPr>
          <p:nvPr>
            <p:ph sz="half" idx="1" hasCustomPrompt="1"/>
          </p:nvPr>
        </p:nvSpPr>
        <p:spPr>
          <a:xfrm>
            <a:off x="609600" y="1600200"/>
            <a:ext cx="5411788" cy="4527550"/>
          </a:xfrm>
        </p:spPr>
        <p:txBody>
          <a:bodyPr/>
          <a:lstStyle>
            <a:lvl1pPr>
              <a:defRPr sz="2400"/>
            </a:lvl1pPr>
            <a:lvl2pPr>
              <a:defRPr sz="22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ltLang="zh-CN" dirty="0" smtClean="0"/>
              <a:t>Click to edit Master text styles</a:t>
            </a:r>
            <a:endParaRPr lang="zh-CN" altLang="en-US" dirty="0" smtClean="0"/>
          </a:p>
          <a:p>
            <a:pPr lvl="1"/>
            <a:r>
              <a:rPr lang="en-US" altLang="zh-CN" dirty="0" smtClean="0"/>
              <a:t>Click to edit Master text styles</a:t>
            </a:r>
            <a:endParaRPr lang="zh-CN" altLang="en-US" dirty="0" smtClean="0"/>
          </a:p>
          <a:p>
            <a:pPr lvl="2"/>
            <a:r>
              <a:rPr lang="en-US" altLang="zh-CN" dirty="0" smtClean="0"/>
              <a:t>Click to edit Master text styles</a:t>
            </a:r>
            <a:endParaRPr lang="zh-CN" altLang="en-US" dirty="0" smtClean="0"/>
          </a:p>
          <a:p>
            <a:pPr lvl="3"/>
            <a:r>
              <a:rPr lang="en-US" altLang="zh-CN" dirty="0" smtClean="0"/>
              <a:t>Click to edit Master text styles</a:t>
            </a:r>
            <a:endParaRPr lang="zh-CN" altLang="en-US" dirty="0" smtClean="0"/>
          </a:p>
          <a:p>
            <a:pPr lvl="4"/>
            <a:r>
              <a:rPr lang="en-US" altLang="zh-CN" dirty="0" smtClean="0"/>
              <a:t>Click to edit Master text styles</a:t>
            </a:r>
            <a:endParaRPr lang="zh-CN" altLang="en-US" dirty="0"/>
          </a:p>
        </p:txBody>
      </p:sp>
      <p:sp>
        <p:nvSpPr>
          <p:cNvPr id="4" name="内容占位符 3"/>
          <p:cNvSpPr>
            <a:spLocks noGrp="1"/>
          </p:cNvSpPr>
          <p:nvPr>
            <p:ph sz="half" idx="2" hasCustomPrompt="1"/>
          </p:nvPr>
        </p:nvSpPr>
        <p:spPr>
          <a:xfrm>
            <a:off x="6173788" y="1600200"/>
            <a:ext cx="5411787" cy="4527550"/>
          </a:xfrm>
        </p:spPr>
        <p:txBody>
          <a:bodyPr/>
          <a:lstStyle>
            <a:lvl1pPr>
              <a:defRPr sz="2400"/>
            </a:lvl1pPr>
            <a:lvl2pPr>
              <a:defRPr sz="22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ltLang="zh-CN" dirty="0" smtClean="0"/>
              <a:t>Click to edit Master text styles</a:t>
            </a:r>
            <a:endParaRPr lang="zh-CN" altLang="en-US" dirty="0" smtClean="0"/>
          </a:p>
          <a:p>
            <a:pPr lvl="1"/>
            <a:r>
              <a:rPr lang="en-US" altLang="zh-CN" dirty="0" smtClean="0"/>
              <a:t>Click to edit Master text styles</a:t>
            </a:r>
            <a:endParaRPr lang="zh-CN" altLang="en-US" dirty="0" smtClean="0"/>
          </a:p>
          <a:p>
            <a:pPr lvl="2"/>
            <a:r>
              <a:rPr lang="en-US" altLang="zh-CN" dirty="0" smtClean="0"/>
              <a:t>Click to edit Master text styles</a:t>
            </a:r>
            <a:endParaRPr lang="zh-CN" altLang="en-US" dirty="0" smtClean="0"/>
          </a:p>
          <a:p>
            <a:pPr lvl="3"/>
            <a:r>
              <a:rPr lang="en-US" altLang="zh-CN" dirty="0" smtClean="0"/>
              <a:t>Click to edit Master text styles</a:t>
            </a:r>
            <a:endParaRPr lang="zh-CN" altLang="en-US" dirty="0" smtClean="0"/>
          </a:p>
          <a:p>
            <a:pPr lvl="4"/>
            <a:r>
              <a:rPr lang="en-US" altLang="zh-CN" dirty="0" smtClean="0"/>
              <a:t>Click to edit Master text styles</a:t>
            </a:r>
            <a:endParaRPr lang="zh-CN" alt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2" name="副标题 2"/>
          <p:cNvSpPr>
            <a:spLocks noGrp="1"/>
          </p:cNvSpPr>
          <p:nvPr>
            <p:ph type="subTitle" idx="1" hasCustomPrompt="1"/>
          </p:nvPr>
        </p:nvSpPr>
        <p:spPr>
          <a:xfrm>
            <a:off x="425048" y="932874"/>
            <a:ext cx="11345079" cy="3217002"/>
          </a:xfrm>
          <a:prstGeom prst="rect">
            <a:avLst/>
          </a:prstGeom>
        </p:spPr>
        <p:txBody>
          <a:bodyPr lIns="68557" tIns="34279" rIns="68557" bIns="34279">
            <a:normAutofit/>
          </a:bodyPr>
          <a:lstStyle>
            <a:lvl1pPr marL="0" marR="0" indent="0" algn="ctr" defTabSz="1219281" rtl="0" eaLnBrk="1" fontAlgn="auto" latinLnBrk="0" hangingPunct="1">
              <a:lnSpc>
                <a:spcPct val="100000"/>
              </a:lnSpc>
              <a:spcBef>
                <a:spcPct val="20000"/>
              </a:spcBef>
              <a:spcAft>
                <a:spcPts val="0"/>
              </a:spcAft>
              <a:buClrTx/>
              <a:buSzTx/>
              <a:buFont typeface="Arial" pitchFamily="34" charset="0"/>
              <a:buNone/>
              <a:tabLst/>
              <a:defRPr sz="3334" baseline="0">
                <a:solidFill>
                  <a:schemeClr val="bg1"/>
                </a:solidFill>
                <a:latin typeface="方正兰亭细黑_GBK" pitchFamily="2" charset="-122"/>
                <a:ea typeface="方正兰亭细黑_GBK" pitchFamily="2" charset="-122"/>
              </a:defRPr>
            </a:lvl1pPr>
            <a:lvl2pPr marL="609642" indent="0" algn="ctr">
              <a:buNone/>
              <a:defRPr>
                <a:solidFill>
                  <a:schemeClr val="tx1">
                    <a:tint val="75000"/>
                  </a:schemeClr>
                </a:solidFill>
              </a:defRPr>
            </a:lvl2pPr>
            <a:lvl3pPr marL="1219281" indent="0" algn="ctr">
              <a:buNone/>
              <a:defRPr>
                <a:solidFill>
                  <a:schemeClr val="tx1">
                    <a:tint val="75000"/>
                  </a:schemeClr>
                </a:solidFill>
              </a:defRPr>
            </a:lvl3pPr>
            <a:lvl4pPr marL="1828922" indent="0" algn="ctr">
              <a:buNone/>
              <a:defRPr>
                <a:solidFill>
                  <a:schemeClr val="tx1">
                    <a:tint val="75000"/>
                  </a:schemeClr>
                </a:solidFill>
              </a:defRPr>
            </a:lvl4pPr>
            <a:lvl5pPr marL="2438562" indent="0" algn="ctr">
              <a:buNone/>
              <a:defRPr>
                <a:solidFill>
                  <a:schemeClr val="tx1">
                    <a:tint val="75000"/>
                  </a:schemeClr>
                </a:solidFill>
              </a:defRPr>
            </a:lvl5pPr>
            <a:lvl6pPr marL="3048204" indent="0" algn="ctr">
              <a:buNone/>
              <a:defRPr>
                <a:solidFill>
                  <a:schemeClr val="tx1">
                    <a:tint val="75000"/>
                  </a:schemeClr>
                </a:solidFill>
              </a:defRPr>
            </a:lvl6pPr>
            <a:lvl7pPr marL="3657843" indent="0" algn="ctr">
              <a:buNone/>
              <a:defRPr>
                <a:solidFill>
                  <a:schemeClr val="tx1">
                    <a:tint val="75000"/>
                  </a:schemeClr>
                </a:solidFill>
              </a:defRPr>
            </a:lvl7pPr>
            <a:lvl8pPr marL="4267483" indent="0" algn="ctr">
              <a:buNone/>
              <a:defRPr>
                <a:solidFill>
                  <a:schemeClr val="tx1">
                    <a:tint val="75000"/>
                  </a:schemeClr>
                </a:solidFill>
              </a:defRPr>
            </a:lvl8pPr>
            <a:lvl9pPr marL="4877125" indent="0" algn="ctr">
              <a:buNone/>
              <a:defRPr>
                <a:solidFill>
                  <a:schemeClr val="tx1">
                    <a:tint val="75000"/>
                  </a:schemeClr>
                </a:solidFill>
              </a:defRPr>
            </a:lvl9pPr>
          </a:lstStyle>
          <a:p>
            <a:r>
              <a:rPr lang="zh-CN" altLang="en-US" dirty="0" smtClean="0"/>
              <a:t>微软雅黑 </a:t>
            </a:r>
            <a:r>
              <a:rPr lang="en-US" altLang="zh-CN" dirty="0" smtClean="0"/>
              <a:t>35pt </a:t>
            </a:r>
            <a:r>
              <a:rPr lang="zh-CN" altLang="en-US" dirty="0" smtClean="0"/>
              <a:t>，居中，最多两行</a:t>
            </a:r>
            <a:endParaRPr lang="zh-CN" altLang="en-US" dirty="0"/>
          </a:p>
        </p:txBody>
      </p:sp>
    </p:spTree>
    <p:extLst>
      <p:ext uri="{BB962C8B-B14F-4D97-AF65-F5344CB8AC3E}">
        <p14:creationId xmlns:p14="http://schemas.microsoft.com/office/powerpoint/2010/main" val="1527193909"/>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796" y="369119"/>
            <a:ext cx="10179584" cy="745957"/>
          </a:xfrm>
          <a:prstGeom prst="rect">
            <a:avLst/>
          </a:prstGeo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1007796" y="1254196"/>
            <a:ext cx="10168330" cy="491052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91572336"/>
      </p:ext>
    </p:extLst>
  </p:cSld>
  <p:clrMapOvr>
    <a:masterClrMapping/>
  </p:clrMapOvr>
  <p:transition advClick="0" advTm="8000">
    <p:fade thruBlk="1"/>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nvPr>
        </p:nvSpPr>
        <p:spPr>
          <a:xfrm>
            <a:off x="425048" y="2647303"/>
            <a:ext cx="11345079" cy="1564982"/>
          </a:xfrm>
          <a:prstGeom prst="rect">
            <a:avLst/>
          </a:prstGeom>
        </p:spPr>
        <p:txBody>
          <a:bodyPr>
            <a:normAutofit/>
          </a:bodyPr>
          <a:lstStyle>
            <a:lvl1pPr marL="0" marR="0" indent="0" algn="ctr" defTabSz="1219444" rtl="0" eaLnBrk="1" fontAlgn="auto" latinLnBrk="0" hangingPunct="1">
              <a:lnSpc>
                <a:spcPct val="100000"/>
              </a:lnSpc>
              <a:spcBef>
                <a:spcPct val="20000"/>
              </a:spcBef>
              <a:spcAft>
                <a:spcPts val="0"/>
              </a:spcAft>
              <a:buClrTx/>
              <a:buSzTx/>
              <a:buFont typeface="Arial" pitchFamily="34" charset="0"/>
              <a:buNone/>
              <a:tabLst/>
              <a:defRPr sz="4000" baseline="0">
                <a:solidFill>
                  <a:schemeClr val="tx1"/>
                </a:solidFill>
                <a:latin typeface="+mn-ea"/>
                <a:ea typeface="+mn-ea"/>
              </a:defRPr>
            </a:lvl1pPr>
            <a:lvl2pPr marL="609722" indent="0" algn="ctr">
              <a:buNone/>
              <a:defRPr>
                <a:solidFill>
                  <a:schemeClr val="tx1">
                    <a:tint val="75000"/>
                  </a:schemeClr>
                </a:solidFill>
              </a:defRPr>
            </a:lvl2pPr>
            <a:lvl3pPr marL="1219444" indent="0" algn="ctr">
              <a:buNone/>
              <a:defRPr>
                <a:solidFill>
                  <a:schemeClr val="tx1">
                    <a:tint val="75000"/>
                  </a:schemeClr>
                </a:solidFill>
              </a:defRPr>
            </a:lvl3pPr>
            <a:lvl4pPr marL="1829166" indent="0" algn="ctr">
              <a:buNone/>
              <a:defRPr>
                <a:solidFill>
                  <a:schemeClr val="tx1">
                    <a:tint val="75000"/>
                  </a:schemeClr>
                </a:solidFill>
              </a:defRPr>
            </a:lvl4pPr>
            <a:lvl5pPr marL="2438888" indent="0" algn="ctr">
              <a:buNone/>
              <a:defRPr>
                <a:solidFill>
                  <a:schemeClr val="tx1">
                    <a:tint val="75000"/>
                  </a:schemeClr>
                </a:solidFill>
              </a:defRPr>
            </a:lvl5pPr>
            <a:lvl6pPr marL="3048610" indent="0" algn="ctr">
              <a:buNone/>
              <a:defRPr>
                <a:solidFill>
                  <a:schemeClr val="tx1">
                    <a:tint val="75000"/>
                  </a:schemeClr>
                </a:solidFill>
              </a:defRPr>
            </a:lvl6pPr>
            <a:lvl7pPr marL="3658332" indent="0" algn="ctr">
              <a:buNone/>
              <a:defRPr>
                <a:solidFill>
                  <a:schemeClr val="tx1">
                    <a:tint val="75000"/>
                  </a:schemeClr>
                </a:solidFill>
              </a:defRPr>
            </a:lvl7pPr>
            <a:lvl8pPr marL="4268053" indent="0" algn="ctr">
              <a:buNone/>
              <a:defRPr>
                <a:solidFill>
                  <a:schemeClr val="tx1">
                    <a:tint val="75000"/>
                  </a:schemeClr>
                </a:solidFill>
              </a:defRPr>
            </a:lvl8pPr>
            <a:lvl9pPr marL="4877775" indent="0" algn="ctr">
              <a:buNone/>
              <a:defRPr>
                <a:solidFill>
                  <a:schemeClr val="tx1">
                    <a:tint val="75000"/>
                  </a:schemeClr>
                </a:solidFill>
              </a:defRPr>
            </a:lvl9pPr>
          </a:lstStyle>
          <a:p>
            <a:r>
              <a:rPr lang="en-US" altLang="zh-CN" dirty="0" err="1" smtClean="0"/>
              <a:t>Arail</a:t>
            </a:r>
            <a:r>
              <a:rPr lang="en-US" altLang="zh-CN" dirty="0" smtClean="0"/>
              <a:t> 40pt, Center, up to two lines</a:t>
            </a:r>
            <a:endParaRPr lang="zh-CN" altLang="en-US" dirty="0"/>
          </a:p>
        </p:txBody>
      </p:sp>
    </p:spTree>
    <p:extLst>
      <p:ext uri="{BB962C8B-B14F-4D97-AF65-F5344CB8AC3E}">
        <p14:creationId xmlns:p14="http://schemas.microsoft.com/office/powerpoint/2010/main" val="2761751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796" y="369118"/>
            <a:ext cx="10179584" cy="745957"/>
          </a:xfrm>
          <a:prstGeom prst="rect">
            <a:avLst/>
          </a:prstGeo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1007796" y="1254196"/>
            <a:ext cx="10168330" cy="491052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44663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457306"/>
            <a:ext cx="10975658" cy="1143265"/>
          </a:xfrm>
          <a:prstGeom prst="rect">
            <a:avLst/>
          </a:prstGeom>
        </p:spPr>
        <p:txBody>
          <a:bodyPr/>
          <a:lstStyle>
            <a:lvl1pPr algn="l">
              <a:defRPr kumimoji="1" lang="en-US" altLang="zh-CN" sz="3199" b="1" kern="1200" dirty="0">
                <a:gradFill>
                  <a:gsLst>
                    <a:gs pos="49000">
                      <a:schemeClr val="bg1"/>
                    </a:gs>
                    <a:gs pos="100000">
                      <a:schemeClr val="bg1">
                        <a:lumMod val="65000"/>
                      </a:schemeClr>
                    </a:gs>
                  </a:gsLst>
                  <a:lin ang="5400000" scaled="1"/>
                </a:gradFill>
                <a:effectLst>
                  <a:outerShdw blurRad="50800" dist="38100" dir="2700000" algn="tl" rotWithShape="0">
                    <a:prstClr val="black">
                      <a:alpha val="40000"/>
                    </a:prstClr>
                  </a:outerShdw>
                </a:effectLst>
                <a:latin typeface="Arial" pitchFamily="34" charset="0"/>
                <a:ea typeface="Arial Unicode MS" pitchFamily="34" charset="-122"/>
                <a:cs typeface="Arial" pitchFamily="34" charset="0"/>
                <a:sym typeface="???? Bold"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54395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09575" y="468784"/>
            <a:ext cx="11376025" cy="1042516"/>
          </a:xfrm>
          <a:prstGeom prst="rect">
            <a:avLst/>
          </a:prstGeom>
        </p:spPr>
        <p:txBody>
          <a:bodyPr/>
          <a:lstStyle/>
          <a:p>
            <a:r>
              <a:rPr lang="en-US" altLang="zh-CN" dirty="0" smtClean="0"/>
              <a:t>Click to edit Master text styles</a:t>
            </a:r>
            <a:endParaRPr lang="zh-CN" altLang="en-US" dirty="0"/>
          </a:p>
        </p:txBody>
      </p:sp>
      <p:sp>
        <p:nvSpPr>
          <p:cNvPr id="3" name="内容占位符 2"/>
          <p:cNvSpPr>
            <a:spLocks noGrp="1"/>
          </p:cNvSpPr>
          <p:nvPr>
            <p:ph idx="1" hasCustomPrompt="1"/>
          </p:nvPr>
        </p:nvSpPr>
        <p:spPr>
          <a:xfrm>
            <a:off x="609600" y="1600200"/>
            <a:ext cx="10975975" cy="4527550"/>
          </a:xfrm>
          <a:prstGeom prst="rect">
            <a:avLst/>
          </a:prstGeom>
        </p:spPr>
        <p:txBody>
          <a:bodyPr/>
          <a:lstStyle/>
          <a:p>
            <a:pPr lvl="0"/>
            <a:r>
              <a:rPr lang="en-US" altLang="zh-CN" dirty="0" smtClean="0"/>
              <a:t>Click to edit Master text styles</a:t>
            </a:r>
            <a:endParaRPr lang="zh-CN" altLang="en-US" dirty="0" smtClean="0"/>
          </a:p>
          <a:p>
            <a:pPr lvl="1"/>
            <a:r>
              <a:rPr lang="en-US" altLang="zh-CN" dirty="0" smtClean="0"/>
              <a:t>Click to edit Master text styles</a:t>
            </a:r>
            <a:endParaRPr lang="zh-CN" altLang="en-US" dirty="0" smtClean="0"/>
          </a:p>
          <a:p>
            <a:pPr lvl="2"/>
            <a:r>
              <a:rPr lang="en-US" altLang="zh-CN" dirty="0" smtClean="0"/>
              <a:t>Click to edit Master text styles</a:t>
            </a:r>
            <a:endParaRPr lang="zh-CN" altLang="en-US" dirty="0" smtClean="0"/>
          </a:p>
          <a:p>
            <a:pPr lvl="3"/>
            <a:r>
              <a:rPr lang="en-US" altLang="zh-CN" dirty="0" smtClean="0"/>
              <a:t>Click to edit Master text styles</a:t>
            </a:r>
            <a:endParaRPr lang="zh-CN" altLang="en-US" dirty="0" smtClean="0"/>
          </a:p>
          <a:p>
            <a:pPr lvl="4"/>
            <a:r>
              <a:rPr lang="en-US" altLang="zh-CN" dirty="0" smtClean="0"/>
              <a:t>Click to edit Master text styles</a:t>
            </a:r>
            <a:endParaRPr lang="zh-CN" altLang="en-US" dirty="0"/>
          </a:p>
        </p:txBody>
      </p:sp>
    </p:spTree>
    <p:extLst>
      <p:ext uri="{BB962C8B-B14F-4D97-AF65-F5344CB8AC3E}">
        <p14:creationId xmlns:p14="http://schemas.microsoft.com/office/powerpoint/2010/main" val="1823042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nvPr>
        </p:nvSpPr>
        <p:spPr>
          <a:xfrm>
            <a:off x="425050" y="670564"/>
            <a:ext cx="11345079" cy="840737"/>
          </a:xfrm>
          <a:prstGeom prst="rect">
            <a:avLst/>
          </a:prstGeom>
        </p:spPr>
        <p:txBody>
          <a:bodyPr lIns="91458" tIns="45729" rIns="91458" bIns="45729">
            <a:normAutofit/>
          </a:bodyPr>
          <a:lstStyle>
            <a:lvl1pPr marL="0" marR="0" indent="0" algn="l" defTabSz="914323" rtl="0" eaLnBrk="1" fontAlgn="auto" latinLnBrk="0" hangingPunct="1">
              <a:lnSpc>
                <a:spcPct val="100000"/>
              </a:lnSpc>
              <a:spcBef>
                <a:spcPct val="20000"/>
              </a:spcBef>
              <a:spcAft>
                <a:spcPts val="0"/>
              </a:spcAft>
              <a:buClrTx/>
              <a:buSzTx/>
              <a:buFont typeface="Arial" pitchFamily="34" charset="0"/>
              <a:buNone/>
              <a:tabLst/>
              <a:defRPr sz="2399" baseline="0">
                <a:solidFill>
                  <a:schemeClr val="tx1"/>
                </a:solidFill>
                <a:latin typeface="+mn-ea"/>
                <a:ea typeface="+mn-ea"/>
              </a:defRPr>
            </a:lvl1pPr>
            <a:lvl2pPr marL="457161" indent="0" algn="ctr">
              <a:buNone/>
              <a:defRPr>
                <a:solidFill>
                  <a:schemeClr val="tx1">
                    <a:tint val="75000"/>
                  </a:schemeClr>
                </a:solidFill>
              </a:defRPr>
            </a:lvl2pPr>
            <a:lvl3pPr marL="914323" indent="0" algn="ctr">
              <a:buNone/>
              <a:defRPr>
                <a:solidFill>
                  <a:schemeClr val="tx1">
                    <a:tint val="75000"/>
                  </a:schemeClr>
                </a:solidFill>
              </a:defRPr>
            </a:lvl3pPr>
            <a:lvl4pPr marL="1371483" indent="0" algn="ctr">
              <a:buNone/>
              <a:defRPr>
                <a:solidFill>
                  <a:schemeClr val="tx1">
                    <a:tint val="75000"/>
                  </a:schemeClr>
                </a:solidFill>
              </a:defRPr>
            </a:lvl4pPr>
            <a:lvl5pPr marL="1828645" indent="0" algn="ctr">
              <a:buNone/>
              <a:defRPr>
                <a:solidFill>
                  <a:schemeClr val="tx1">
                    <a:tint val="75000"/>
                  </a:schemeClr>
                </a:solidFill>
              </a:defRPr>
            </a:lvl5pPr>
            <a:lvl6pPr marL="2285806" indent="0" algn="ctr">
              <a:buNone/>
              <a:defRPr>
                <a:solidFill>
                  <a:schemeClr val="tx1">
                    <a:tint val="75000"/>
                  </a:schemeClr>
                </a:solidFill>
              </a:defRPr>
            </a:lvl6pPr>
            <a:lvl7pPr marL="2742968" indent="0" algn="ctr">
              <a:buNone/>
              <a:defRPr>
                <a:solidFill>
                  <a:schemeClr val="tx1">
                    <a:tint val="75000"/>
                  </a:schemeClr>
                </a:solidFill>
              </a:defRPr>
            </a:lvl7pPr>
            <a:lvl8pPr marL="3200128" indent="0" algn="ctr">
              <a:buNone/>
              <a:defRPr>
                <a:solidFill>
                  <a:schemeClr val="tx1">
                    <a:tint val="75000"/>
                  </a:schemeClr>
                </a:solidFill>
              </a:defRPr>
            </a:lvl8pPr>
            <a:lvl9pPr marL="3657291" indent="0" algn="ctr">
              <a:buNone/>
              <a:defRPr>
                <a:solidFill>
                  <a:schemeClr val="tx1">
                    <a:tint val="75000"/>
                  </a:schemeClr>
                </a:solidFill>
              </a:defRPr>
            </a:lvl9pPr>
          </a:lstStyle>
          <a:p>
            <a:r>
              <a:rPr lang="zh-CN" altLang="en-US" dirty="0" smtClean="0"/>
              <a:t>微软雅黑 </a:t>
            </a:r>
            <a:r>
              <a:rPr lang="en-US" altLang="zh-CN" dirty="0" smtClean="0"/>
              <a:t>32pt </a:t>
            </a:r>
            <a:r>
              <a:rPr lang="zh-CN" altLang="en-US" dirty="0" smtClean="0"/>
              <a:t>，左对齐，只放一行</a:t>
            </a:r>
            <a:endParaRPr lang="zh-CN" altLang="en-US" dirty="0"/>
          </a:p>
        </p:txBody>
      </p:sp>
    </p:spTree>
    <p:extLst>
      <p:ext uri="{BB962C8B-B14F-4D97-AF65-F5344CB8AC3E}">
        <p14:creationId xmlns:p14="http://schemas.microsoft.com/office/powerpoint/2010/main" val="20505260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797" y="369120"/>
            <a:ext cx="10179584" cy="745957"/>
          </a:xfrm>
          <a:prstGeom prst="rect">
            <a:avLst/>
          </a:prstGeo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1007795" y="1297320"/>
            <a:ext cx="10130638" cy="4801111"/>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95656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76302" y="400194"/>
            <a:ext cx="10440989" cy="1000274"/>
          </a:xfrm>
          <a:prstGeom prst="rect">
            <a:avLst/>
          </a:prstGeom>
          <a:noFill/>
          <a:ln>
            <a:noFill/>
          </a:ln>
          <a:effectLst/>
          <a:extLst/>
        </p:spPr>
        <p:txBody>
          <a:bodyPr anchor="t">
            <a:spAutoFit/>
          </a:bodyPr>
          <a:lstStyle>
            <a:lvl1pPr>
              <a:defRPr lang="zh-CN" altLang="en-US" kern="1200" dirty="0">
                <a:latin typeface="+mj-lt"/>
                <a:ea typeface="Arial Unicode MS" pitchFamily="34" charset="-122"/>
                <a:cs typeface="Times New Roman" pitchFamily="18" charset="0"/>
              </a:defRPr>
            </a:lvl1pPr>
          </a:lstStyle>
          <a:p>
            <a:pPr lvl="0"/>
            <a:r>
              <a:rPr lang="zh-CN" altLang="en-US" dirty="0" smtClean="0"/>
              <a:t>单击此处编辑母版标题样式</a:t>
            </a:r>
            <a:endParaRPr lang="zh-CN" altLang="en-US" dirty="0"/>
          </a:p>
        </p:txBody>
      </p:sp>
    </p:spTree>
    <p:extLst>
      <p:ext uri="{BB962C8B-B14F-4D97-AF65-F5344CB8AC3E}">
        <p14:creationId xmlns:p14="http://schemas.microsoft.com/office/powerpoint/2010/main" val="103166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hhh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8972" y="323765"/>
            <a:ext cx="11096772" cy="601244"/>
          </a:xfrm>
          <a:prstGeom prst="rect">
            <a:avLst/>
          </a:prstGeom>
        </p:spPr>
        <p:txBody>
          <a:bodyPr lIns="121863" tIns="60932" rIns="121863" bIns="60932"/>
          <a:lstStyle>
            <a:lvl1pPr>
              <a:defRPr sz="3200">
                <a:latin typeface="微软雅黑" pitchFamily="34" charset="-122"/>
                <a:ea typeface="微软雅黑" pitchFamily="34" charset="-122"/>
              </a:defRPr>
            </a:lvl1pPr>
          </a:lstStyle>
          <a:p>
            <a:r>
              <a:rPr lang="zh-CN" altLang="en-US" dirty="0" smtClean="0"/>
              <a:t>标题栏</a:t>
            </a:r>
            <a:endParaRPr lang="en-US" dirty="0"/>
          </a:p>
        </p:txBody>
      </p:sp>
    </p:spTree>
    <p:extLst>
      <p:ext uri="{BB962C8B-B14F-4D97-AF65-F5344CB8AC3E}">
        <p14:creationId xmlns:p14="http://schemas.microsoft.com/office/powerpoint/2010/main" val="1729531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smtClean="0"/>
              <a:t>单击此处编辑母版标题样式</a:t>
            </a:r>
            <a:endParaRPr lang="zh-CN" altLang="en-US" dirty="0"/>
          </a:p>
        </p:txBody>
      </p:sp>
      <p:sp>
        <p:nvSpPr>
          <p:cNvPr id="5" name="文本占位符 4"/>
          <p:cNvSpPr>
            <a:spLocks noGrp="1"/>
          </p:cNvSpPr>
          <p:nvPr>
            <p:ph type="body" sz="quarter" idx="10"/>
          </p:nvPr>
        </p:nvSpPr>
        <p:spPr>
          <a:xfrm>
            <a:off x="1007797" y="1592633"/>
            <a:ext cx="10228280" cy="4214201"/>
          </a:xfrm>
        </p:spPr>
        <p:txBody>
          <a:bodyPr/>
          <a:lstStyle>
            <a:lvl1pPr>
              <a:defRPr>
                <a:latin typeface="+mn-ea"/>
                <a:ea typeface="+mn-ea"/>
              </a:defRPr>
            </a:lvl1pPr>
            <a:lvl2pPr>
              <a:defRPr>
                <a:latin typeface="+mn-ea"/>
                <a:ea typeface="+mn-ea"/>
              </a:defRPr>
            </a:lvl2pPr>
            <a:lvl3pPr>
              <a:defRPr>
                <a:latin typeface="+mn-ea"/>
                <a:ea typeface="+mn-ea"/>
              </a:defRPr>
            </a:lvl3pPr>
            <a:lvl4pPr>
              <a:defRPr>
                <a:latin typeface="+mn-ea"/>
                <a:ea typeface="+mn-ea"/>
              </a:defRPr>
            </a:lvl4pPr>
            <a:lvl5pPr>
              <a:defRPr>
                <a:latin typeface="+mn-ea"/>
                <a:ea typeface="+mn-ea"/>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extLst>
      <p:ext uri="{BB962C8B-B14F-4D97-AF65-F5344CB8AC3E}">
        <p14:creationId xmlns:p14="http://schemas.microsoft.com/office/powerpoint/2010/main" val="415776814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59944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xfrm>
            <a:off x="8483693" y="6491208"/>
            <a:ext cx="2796844" cy="455719"/>
          </a:xfrm>
          <a:prstGeom prst="rect">
            <a:avLst/>
          </a:prstGeom>
          <a:ln/>
        </p:spPr>
        <p:txBody>
          <a:bodyPr lIns="68562" tIns="34281" rIns="68562" bIns="34281"/>
          <a:lstStyle>
            <a:lvl1pPr>
              <a:defRPr/>
            </a:lvl1pPr>
          </a:lstStyle>
          <a:p>
            <a:pPr>
              <a:defRPr/>
            </a:pPr>
            <a:r>
              <a:rPr lang="de-DE" altLang="zh-CN">
                <a:solidFill>
                  <a:srgbClr val="000000"/>
                </a:solidFill>
              </a:rPr>
              <a:t>Page </a:t>
            </a:r>
            <a:fld id="{BE065E7F-DFBF-4782-8912-29B81FC4D0DB}" type="slidenum">
              <a:rPr lang="de-DE" altLang="zh-CN">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34163323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5" name="Rectangle 5"/>
          <p:cNvSpPr>
            <a:spLocks noChangeArrowheads="1"/>
          </p:cNvSpPr>
          <p:nvPr userDrawn="1"/>
        </p:nvSpPr>
        <p:spPr bwMode="auto">
          <a:xfrm>
            <a:off x="8479298" y="6457680"/>
            <a:ext cx="398929" cy="2455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pPr eaLnBrk="0" hangingPunct="0">
              <a:lnSpc>
                <a:spcPct val="85000"/>
              </a:lnSpc>
            </a:pPr>
            <a:r>
              <a:rPr lang="de-DE" altLang="zh-CN" sz="1588" dirty="0" smtClean="0">
                <a:solidFill>
                  <a:srgbClr val="000000">
                    <a:lumMod val="65000"/>
                    <a:lumOff val="35000"/>
                  </a:srgbClr>
                </a:solidFill>
                <a:latin typeface="FrutigerNext LT Light" pitchFamily="34" charset="0"/>
                <a:ea typeface="MS PGothic" pitchFamily="34" charset="-128"/>
              </a:rPr>
              <a:t> </a:t>
            </a:r>
            <a:fld id="{A4C34F22-587E-473D-9099-376F4F013A30}" type="slidenum">
              <a:rPr lang="de-DE" altLang="zh-CN" sz="1588">
                <a:solidFill>
                  <a:srgbClr val="000000">
                    <a:lumMod val="65000"/>
                    <a:lumOff val="35000"/>
                  </a:srgbClr>
                </a:solidFill>
                <a:latin typeface="FrutigerNext LT Light" pitchFamily="34" charset="0"/>
                <a:ea typeface="MS PGothic" pitchFamily="34" charset="-128"/>
              </a:rPr>
              <a:pPr eaLnBrk="0" hangingPunct="0">
                <a:lnSpc>
                  <a:spcPct val="85000"/>
                </a:lnSpc>
              </a:pPr>
              <a:t>‹#›</a:t>
            </a:fld>
            <a:endParaRPr lang="en-GB" altLang="zh-CN" sz="1588" dirty="0">
              <a:solidFill>
                <a:srgbClr val="000000">
                  <a:lumMod val="65000"/>
                  <a:lumOff val="35000"/>
                </a:srgbClr>
              </a:solidFill>
              <a:latin typeface="FrutigerNext LT Light" pitchFamily="34" charset="0"/>
              <a:ea typeface="MS PGothic" pitchFamily="34" charset="-128"/>
            </a:endParaRPr>
          </a:p>
        </p:txBody>
      </p:sp>
    </p:spTree>
    <p:extLst>
      <p:ext uri="{BB962C8B-B14F-4D97-AF65-F5344CB8AC3E}">
        <p14:creationId xmlns:p14="http://schemas.microsoft.com/office/powerpoint/2010/main" val="147107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796" y="369118"/>
            <a:ext cx="10179584" cy="745957"/>
          </a:xfrm>
          <a:prstGeom prst="rect">
            <a:avLst/>
          </a:prstGeo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1007796" y="1254196"/>
            <a:ext cx="10168330" cy="491052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0529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796" y="369120"/>
            <a:ext cx="10179584" cy="745957"/>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9744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217042" y="1231900"/>
            <a:ext cx="9702229" cy="639502"/>
          </a:xfrm>
        </p:spPr>
        <p:txBody>
          <a:bodyPr/>
          <a:lstStyle>
            <a:lvl1pPr>
              <a:defRPr/>
            </a:lvl1pPr>
          </a:lstStyle>
          <a:p>
            <a:r>
              <a:rPr lang="en-US" altLang="zh-CN" dirty="0" smtClean="0"/>
              <a:t>Contents</a:t>
            </a:r>
            <a:endParaRPr lang="zh-CN" altLang="en-US" dirty="0"/>
          </a:p>
        </p:txBody>
      </p:sp>
      <p:sp>
        <p:nvSpPr>
          <p:cNvPr id="3" name="内容占位符 2"/>
          <p:cNvSpPr>
            <a:spLocks noGrp="1"/>
          </p:cNvSpPr>
          <p:nvPr>
            <p:ph idx="1" hasCustomPrompt="1"/>
          </p:nvPr>
        </p:nvSpPr>
        <p:spPr>
          <a:xfrm>
            <a:off x="1417068" y="2083916"/>
            <a:ext cx="9361040" cy="3794150"/>
          </a:xfrm>
        </p:spPr>
        <p:txBody>
          <a:bodyPr/>
          <a:lstStyle>
            <a:lvl1pPr>
              <a:defRPr>
                <a:solidFill>
                  <a:schemeClr val="tx1"/>
                </a:solidFill>
              </a:defRPr>
            </a:lvl1pPr>
          </a:lstStyle>
          <a:p>
            <a:pPr lvl="0"/>
            <a:r>
              <a:rPr lang="en-US" altLang="zh-CN" dirty="0" smtClean="0"/>
              <a:t>Click to edit Master text styles</a:t>
            </a:r>
            <a:endParaRPr lang="zh-CN" altLang="en-US" dirty="0" smtClean="0"/>
          </a:p>
        </p:txBody>
      </p:sp>
    </p:spTree>
    <p:extLst>
      <p:ext uri="{BB962C8B-B14F-4D97-AF65-F5344CB8AC3E}">
        <p14:creationId xmlns:p14="http://schemas.microsoft.com/office/powerpoint/2010/main" val="14590656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914400" y="2130425"/>
            <a:ext cx="10366375" cy="1471613"/>
          </a:xfrm>
        </p:spPr>
        <p:txBody>
          <a:bodyPr>
            <a:normAutofit/>
          </a:bodyPr>
          <a:lstStyle>
            <a:lvl1pPr algn="ctr">
              <a:defRPr sz="4000">
                <a:latin typeface="Arial" pitchFamily="34" charset="0"/>
                <a:ea typeface="微软雅黑" pitchFamily="34" charset="-122"/>
                <a:cs typeface="Arial" pitchFamily="34" charset="0"/>
              </a:defRPr>
            </a:lvl1pPr>
          </a:lstStyle>
          <a:p>
            <a:r>
              <a:rPr lang="en-US" altLang="zh-CN" dirty="0" smtClean="0"/>
              <a:t>Click to edit Master text styles</a:t>
            </a:r>
            <a:endParaRPr lang="zh-CN" altLang="en-US" dirty="0"/>
          </a:p>
        </p:txBody>
      </p:sp>
    </p:spTree>
    <p:extLst>
      <p:ext uri="{BB962C8B-B14F-4D97-AF65-F5344CB8AC3E}">
        <p14:creationId xmlns:p14="http://schemas.microsoft.com/office/powerpoint/2010/main" val="18883796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p>
            <a:r>
              <a:rPr lang="en-US" altLang="zh-CN" dirty="0" smtClean="0"/>
              <a:t>Click to edit Master text styles</a:t>
            </a:r>
            <a:endParaRPr lang="zh-CN" altLang="en-US" dirty="0"/>
          </a:p>
        </p:txBody>
      </p:sp>
      <p:sp>
        <p:nvSpPr>
          <p:cNvPr id="3" name="内容占位符 2"/>
          <p:cNvSpPr>
            <a:spLocks noGrp="1"/>
          </p:cNvSpPr>
          <p:nvPr>
            <p:ph idx="1" hasCustomPrompt="1"/>
          </p:nvPr>
        </p:nvSpPr>
        <p:spPr/>
        <p:txBody>
          <a:bodyPr/>
          <a:lstStyle/>
          <a:p>
            <a:pPr lvl="0"/>
            <a:r>
              <a:rPr lang="en-US" altLang="zh-CN" dirty="0" smtClean="0"/>
              <a:t>Click to edit Master text styles</a:t>
            </a:r>
            <a:endParaRPr lang="zh-CN" altLang="en-US" dirty="0" smtClean="0"/>
          </a:p>
          <a:p>
            <a:pPr lvl="1"/>
            <a:r>
              <a:rPr lang="en-US" altLang="zh-CN" dirty="0" smtClean="0"/>
              <a:t>Click to edit Master text styles</a:t>
            </a:r>
            <a:endParaRPr lang="zh-CN" altLang="en-US" dirty="0" smtClean="0"/>
          </a:p>
          <a:p>
            <a:pPr lvl="2"/>
            <a:r>
              <a:rPr lang="en-US" altLang="zh-CN" dirty="0" smtClean="0"/>
              <a:t>Click to edit Master text styles</a:t>
            </a:r>
            <a:endParaRPr lang="zh-CN" altLang="en-US" dirty="0" smtClean="0"/>
          </a:p>
          <a:p>
            <a:pPr lvl="3"/>
            <a:r>
              <a:rPr lang="en-US" altLang="zh-CN" dirty="0" smtClean="0"/>
              <a:t>Click to edit Master text styles</a:t>
            </a:r>
            <a:endParaRPr lang="zh-CN" altLang="en-US" dirty="0" smtClean="0"/>
          </a:p>
          <a:p>
            <a:pPr lvl="4"/>
            <a:r>
              <a:rPr lang="en-US" altLang="zh-CN" dirty="0" smtClean="0"/>
              <a:t>Click to edit Master text styles</a:t>
            </a:r>
            <a:endParaRPr lang="zh-CN" altLang="en-US" dirty="0"/>
          </a:p>
        </p:txBody>
      </p:sp>
    </p:spTree>
    <p:extLst>
      <p:ext uri="{BB962C8B-B14F-4D97-AF65-F5344CB8AC3E}">
        <p14:creationId xmlns:p14="http://schemas.microsoft.com/office/powerpoint/2010/main" val="5292643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p>
            <a:r>
              <a:rPr lang="en-US" altLang="zh-CN" dirty="0" smtClean="0"/>
              <a:t>Click to edit Master text styles</a:t>
            </a:r>
            <a:endParaRPr lang="zh-CN" altLang="en-US" dirty="0"/>
          </a:p>
        </p:txBody>
      </p:sp>
      <p:sp>
        <p:nvSpPr>
          <p:cNvPr id="3" name="内容占位符 2"/>
          <p:cNvSpPr>
            <a:spLocks noGrp="1"/>
          </p:cNvSpPr>
          <p:nvPr>
            <p:ph sz="half" idx="1" hasCustomPrompt="1"/>
          </p:nvPr>
        </p:nvSpPr>
        <p:spPr>
          <a:xfrm>
            <a:off x="609600" y="1600200"/>
            <a:ext cx="5411788" cy="4527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dirty="0" smtClean="0"/>
              <a:t>Click to edit Master text styles</a:t>
            </a:r>
            <a:endParaRPr lang="zh-CN" altLang="en-US" dirty="0" smtClean="0"/>
          </a:p>
          <a:p>
            <a:pPr lvl="1"/>
            <a:r>
              <a:rPr lang="en-US" altLang="zh-CN" dirty="0" smtClean="0"/>
              <a:t>Click to edit Master text styles</a:t>
            </a:r>
            <a:endParaRPr lang="zh-CN" altLang="en-US" dirty="0" smtClean="0"/>
          </a:p>
          <a:p>
            <a:pPr lvl="2"/>
            <a:r>
              <a:rPr lang="en-US" altLang="zh-CN" dirty="0" smtClean="0"/>
              <a:t>Click to edit Master text styles</a:t>
            </a:r>
            <a:endParaRPr lang="zh-CN" altLang="en-US" dirty="0" smtClean="0"/>
          </a:p>
          <a:p>
            <a:pPr lvl="3"/>
            <a:r>
              <a:rPr lang="en-US" altLang="zh-CN" dirty="0" smtClean="0"/>
              <a:t>Click to edit Master text styles</a:t>
            </a:r>
            <a:endParaRPr lang="zh-CN" altLang="en-US" dirty="0" smtClean="0"/>
          </a:p>
          <a:p>
            <a:pPr lvl="4"/>
            <a:r>
              <a:rPr lang="en-US" altLang="zh-CN" dirty="0" smtClean="0"/>
              <a:t>Click to edit Master text styles</a:t>
            </a:r>
            <a:endParaRPr lang="zh-CN" altLang="en-US" dirty="0"/>
          </a:p>
        </p:txBody>
      </p:sp>
      <p:sp>
        <p:nvSpPr>
          <p:cNvPr id="4" name="内容占位符 3"/>
          <p:cNvSpPr>
            <a:spLocks noGrp="1"/>
          </p:cNvSpPr>
          <p:nvPr>
            <p:ph sz="half" idx="2" hasCustomPrompt="1"/>
          </p:nvPr>
        </p:nvSpPr>
        <p:spPr>
          <a:xfrm>
            <a:off x="6173788" y="1600200"/>
            <a:ext cx="5411787" cy="4527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dirty="0" smtClean="0"/>
              <a:t>Click to edit Master text styles</a:t>
            </a:r>
            <a:endParaRPr lang="zh-CN" altLang="en-US" dirty="0" smtClean="0"/>
          </a:p>
          <a:p>
            <a:pPr lvl="1"/>
            <a:r>
              <a:rPr lang="en-US" altLang="zh-CN" dirty="0" smtClean="0"/>
              <a:t>Click to edit Master text styles</a:t>
            </a:r>
            <a:endParaRPr lang="zh-CN" altLang="en-US" dirty="0" smtClean="0"/>
          </a:p>
          <a:p>
            <a:pPr lvl="2"/>
            <a:r>
              <a:rPr lang="en-US" altLang="zh-CN" dirty="0" smtClean="0"/>
              <a:t>Click to edit Master text styles</a:t>
            </a:r>
            <a:endParaRPr lang="zh-CN" altLang="en-US" dirty="0" smtClean="0"/>
          </a:p>
          <a:p>
            <a:pPr lvl="3"/>
            <a:r>
              <a:rPr lang="en-US" altLang="zh-CN" dirty="0" smtClean="0"/>
              <a:t>Click to edit Master text styles</a:t>
            </a:r>
            <a:endParaRPr lang="zh-CN" altLang="en-US" dirty="0" smtClean="0"/>
          </a:p>
          <a:p>
            <a:pPr lvl="4"/>
            <a:r>
              <a:rPr lang="en-US" altLang="zh-CN" dirty="0" smtClean="0"/>
              <a:t>Click to edit Master text styles</a:t>
            </a:r>
            <a:endParaRPr lang="zh-CN" altLang="en-US" dirty="0"/>
          </a:p>
        </p:txBody>
      </p:sp>
    </p:spTree>
    <p:extLst>
      <p:ext uri="{BB962C8B-B14F-4D97-AF65-F5344CB8AC3E}">
        <p14:creationId xmlns:p14="http://schemas.microsoft.com/office/powerpoint/2010/main" val="29120686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ODOS">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flipH="1">
            <a:off x="0" y="5"/>
            <a:ext cx="11225815" cy="836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noAutofit/>
          </a:bodyPr>
          <a:lstStyle>
            <a:lvl1pPr marL="212901" indent="0">
              <a:defRPr>
                <a:solidFill>
                  <a:srgbClr val="003245"/>
                </a:solidFill>
              </a:defRPr>
            </a:lvl1pPr>
          </a:lstStyle>
          <a:p>
            <a:pPr lvl="0"/>
            <a:r>
              <a:rPr lang="en-GB" dirty="0" smtClean="0"/>
              <a:t>Slide Title (24 </a:t>
            </a:r>
            <a:r>
              <a:rPr lang="en-GB" dirty="0" err="1" smtClean="0"/>
              <a:t>pts</a:t>
            </a:r>
            <a:r>
              <a:rPr lang="en-GB" dirty="0" smtClean="0"/>
              <a:t> – 1 line)</a:t>
            </a:r>
            <a:endParaRPr lang="en-US" sz="2801" dirty="0">
              <a:solidFill>
                <a:srgbClr val="072534"/>
              </a:solidFill>
              <a:latin typeface="Trebuchet MS" pitchFamily="34" charset="0"/>
              <a:ea typeface="ヒラギノ角ゴ Pro W3" charset="-128"/>
              <a:sym typeface="Trebuchet MS" pitchFamily="34" charset="0"/>
            </a:endParaRPr>
          </a:p>
        </p:txBody>
      </p:sp>
    </p:spTree>
    <p:extLst>
      <p:ext uri="{BB962C8B-B14F-4D97-AF65-F5344CB8AC3E}">
        <p14:creationId xmlns:p14="http://schemas.microsoft.com/office/powerpoint/2010/main" val="43818473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nvPr>
        </p:nvSpPr>
        <p:spPr>
          <a:xfrm>
            <a:off x="425048" y="2647303"/>
            <a:ext cx="11345079" cy="1564982"/>
          </a:xfrm>
          <a:prstGeom prst="rect">
            <a:avLst/>
          </a:prstGeom>
        </p:spPr>
        <p:txBody>
          <a:bodyPr>
            <a:normAutofit/>
          </a:bodyPr>
          <a:lstStyle>
            <a:lvl1pPr marL="0" marR="0" indent="0" algn="ctr" defTabSz="1219444" rtl="0" eaLnBrk="1" fontAlgn="auto" latinLnBrk="0" hangingPunct="1">
              <a:lnSpc>
                <a:spcPct val="100000"/>
              </a:lnSpc>
              <a:spcBef>
                <a:spcPct val="20000"/>
              </a:spcBef>
              <a:spcAft>
                <a:spcPts val="0"/>
              </a:spcAft>
              <a:buClrTx/>
              <a:buSzTx/>
              <a:buFont typeface="Arial" pitchFamily="34" charset="0"/>
              <a:buNone/>
              <a:tabLst/>
              <a:defRPr sz="4000" baseline="0">
                <a:solidFill>
                  <a:schemeClr val="bg1"/>
                </a:solidFill>
                <a:latin typeface="Arial" pitchFamily="34" charset="0"/>
                <a:ea typeface="方正兰亭细黑_GBK" pitchFamily="2" charset="-122"/>
                <a:cs typeface="Arial" pitchFamily="34" charset="0"/>
              </a:defRPr>
            </a:lvl1pPr>
            <a:lvl2pPr marL="609722" indent="0" algn="ctr">
              <a:buNone/>
              <a:defRPr>
                <a:solidFill>
                  <a:schemeClr val="tx1">
                    <a:tint val="75000"/>
                  </a:schemeClr>
                </a:solidFill>
              </a:defRPr>
            </a:lvl2pPr>
            <a:lvl3pPr marL="1219444" indent="0" algn="ctr">
              <a:buNone/>
              <a:defRPr>
                <a:solidFill>
                  <a:schemeClr val="tx1">
                    <a:tint val="75000"/>
                  </a:schemeClr>
                </a:solidFill>
              </a:defRPr>
            </a:lvl3pPr>
            <a:lvl4pPr marL="1829166" indent="0" algn="ctr">
              <a:buNone/>
              <a:defRPr>
                <a:solidFill>
                  <a:schemeClr val="tx1">
                    <a:tint val="75000"/>
                  </a:schemeClr>
                </a:solidFill>
              </a:defRPr>
            </a:lvl4pPr>
            <a:lvl5pPr marL="2438888" indent="0" algn="ctr">
              <a:buNone/>
              <a:defRPr>
                <a:solidFill>
                  <a:schemeClr val="tx1">
                    <a:tint val="75000"/>
                  </a:schemeClr>
                </a:solidFill>
              </a:defRPr>
            </a:lvl5pPr>
            <a:lvl6pPr marL="3048610" indent="0" algn="ctr">
              <a:buNone/>
              <a:defRPr>
                <a:solidFill>
                  <a:schemeClr val="tx1">
                    <a:tint val="75000"/>
                  </a:schemeClr>
                </a:solidFill>
              </a:defRPr>
            </a:lvl6pPr>
            <a:lvl7pPr marL="3658332" indent="0" algn="ctr">
              <a:buNone/>
              <a:defRPr>
                <a:solidFill>
                  <a:schemeClr val="tx1">
                    <a:tint val="75000"/>
                  </a:schemeClr>
                </a:solidFill>
              </a:defRPr>
            </a:lvl7pPr>
            <a:lvl8pPr marL="4268053" indent="0" algn="ctr">
              <a:buNone/>
              <a:defRPr>
                <a:solidFill>
                  <a:schemeClr val="tx1">
                    <a:tint val="75000"/>
                  </a:schemeClr>
                </a:solidFill>
              </a:defRPr>
            </a:lvl8pPr>
            <a:lvl9pPr marL="4877775" indent="0" algn="ctr">
              <a:buNone/>
              <a:defRPr>
                <a:solidFill>
                  <a:schemeClr val="tx1">
                    <a:tint val="75000"/>
                  </a:schemeClr>
                </a:solidFill>
              </a:defRPr>
            </a:lvl9pPr>
          </a:lstStyle>
          <a:p>
            <a:r>
              <a:rPr lang="en-US" altLang="zh-CN" dirty="0" err="1" smtClean="0"/>
              <a:t>Arail</a:t>
            </a:r>
            <a:r>
              <a:rPr lang="en-US" altLang="zh-CN" dirty="0" smtClean="0"/>
              <a:t> 40pt, Center, up to two lines</a:t>
            </a:r>
            <a:endParaRPr lang="zh-CN" altLang="en-US" dirty="0"/>
          </a:p>
        </p:txBody>
      </p:sp>
    </p:spTree>
    <p:extLst>
      <p:ext uri="{BB962C8B-B14F-4D97-AF65-F5344CB8AC3E}">
        <p14:creationId xmlns:p14="http://schemas.microsoft.com/office/powerpoint/2010/main" val="2847672471"/>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13" y="2130478"/>
            <a:ext cx="10366350" cy="1470734"/>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24" y="3886428"/>
            <a:ext cx="8537528" cy="1753070"/>
          </a:xfrm>
        </p:spPr>
        <p:txBody>
          <a:bodyPr/>
          <a:lstStyle>
            <a:lvl1pPr marL="0" indent="0" algn="ctr">
              <a:buNone/>
              <a:defRPr/>
            </a:lvl1pPr>
            <a:lvl2pPr marL="414863" indent="0" algn="ctr">
              <a:buNone/>
              <a:defRPr/>
            </a:lvl2pPr>
            <a:lvl3pPr marL="829727" indent="0" algn="ctr">
              <a:buNone/>
              <a:defRPr/>
            </a:lvl3pPr>
            <a:lvl4pPr marL="1244590" indent="0" algn="ctr">
              <a:buNone/>
              <a:defRPr/>
            </a:lvl4pPr>
            <a:lvl5pPr marL="1659453" indent="0" algn="ctr">
              <a:buNone/>
              <a:defRPr/>
            </a:lvl5pPr>
            <a:lvl6pPr marL="2074316" indent="0" algn="ctr">
              <a:buNone/>
              <a:defRPr/>
            </a:lvl6pPr>
            <a:lvl7pPr marL="2489180" indent="0" algn="ctr">
              <a:buNone/>
              <a:defRPr/>
            </a:lvl7pPr>
            <a:lvl8pPr marL="2904043" indent="0" algn="ctr">
              <a:buNone/>
              <a:defRPr/>
            </a:lvl8pPr>
            <a:lvl9pPr marL="3318906" indent="0" algn="ctr">
              <a:buNone/>
              <a:defRPr/>
            </a:lvl9pPr>
          </a:lstStyle>
          <a:p>
            <a:r>
              <a:rPr lang="zh-CN" altLang="en-US" smtClean="0"/>
              <a:t>单击此处编辑母版副标题样式</a:t>
            </a:r>
            <a:endParaRPr lang="zh-CN" altLang="en-US"/>
          </a:p>
        </p:txBody>
      </p:sp>
      <p:sp>
        <p:nvSpPr>
          <p:cNvPr id="4" name="日期占位符 3"/>
          <p:cNvSpPr>
            <a:spLocks noGrp="1" noChangeArrowheads="1"/>
          </p:cNvSpPr>
          <p:nvPr>
            <p:ph type="dt" sz="half" idx="10"/>
          </p:nvPr>
        </p:nvSpPr>
        <p:spPr>
          <a:xfrm>
            <a:off x="838362" y="6358300"/>
            <a:ext cx="2745046" cy="365883"/>
          </a:xfrm>
          <a:prstGeom prst="rect">
            <a:avLst/>
          </a:prstGeom>
        </p:spPr>
        <p:txBody>
          <a:bodyPr/>
          <a:lstStyle>
            <a:lvl1pPr>
              <a:defRPr/>
            </a:lvl1pPr>
          </a:lstStyle>
          <a:p>
            <a:pPr>
              <a:defRPr/>
            </a:pPr>
            <a:fld id="{ADBD05D3-B503-4407-A616-12226485BFB0}" type="datetime1">
              <a:rPr lang="zh-CN" altLang="en-US">
                <a:solidFill>
                  <a:prstClr val="black"/>
                </a:solidFill>
              </a:rPr>
              <a:pPr>
                <a:defRPr/>
              </a:pPr>
              <a:t>2018/3/12</a:t>
            </a:fld>
            <a:endParaRPr lang="en-US" altLang="zh-CN" sz="1633">
              <a:solidFill>
                <a:prstClr val="black"/>
              </a:solidFill>
            </a:endParaRPr>
          </a:p>
        </p:txBody>
      </p:sp>
      <p:sp>
        <p:nvSpPr>
          <p:cNvPr id="5" name="页脚占位符 4"/>
          <p:cNvSpPr>
            <a:spLocks noGrp="1" noChangeArrowheads="1"/>
          </p:cNvSpPr>
          <p:nvPr>
            <p:ph type="ftr" sz="quarter" idx="11"/>
          </p:nvPr>
        </p:nvSpPr>
        <p:spPr>
          <a:xfrm>
            <a:off x="4039709" y="6358300"/>
            <a:ext cx="4115758" cy="365883"/>
          </a:xfrm>
          <a:prstGeom prst="rect">
            <a:avLst/>
          </a:prstGeom>
        </p:spPr>
        <p:txBody>
          <a:bodyPr/>
          <a:lstStyle>
            <a:lvl1pPr>
              <a:defRPr/>
            </a:lvl1pPr>
          </a:lstStyle>
          <a:p>
            <a:pPr>
              <a:defRPr/>
            </a:pPr>
            <a:endParaRPr lang="zh-CN" altLang="en-US">
              <a:solidFill>
                <a:prstClr val="black"/>
              </a:solidFill>
            </a:endParaRPr>
          </a:p>
        </p:txBody>
      </p:sp>
      <p:sp>
        <p:nvSpPr>
          <p:cNvPr id="6" name="灯片编号占位符 5"/>
          <p:cNvSpPr>
            <a:spLocks noGrp="1" noChangeArrowheads="1"/>
          </p:cNvSpPr>
          <p:nvPr>
            <p:ph type="sldNum" sz="quarter" idx="12"/>
          </p:nvPr>
        </p:nvSpPr>
        <p:spPr>
          <a:xfrm>
            <a:off x="8613578" y="6358300"/>
            <a:ext cx="2743235" cy="365883"/>
          </a:xfrm>
          <a:prstGeom prst="rect">
            <a:avLst/>
          </a:prstGeom>
        </p:spPr>
        <p:txBody>
          <a:bodyPr/>
          <a:lstStyle>
            <a:lvl1pPr>
              <a:defRPr/>
            </a:lvl1pPr>
          </a:lstStyle>
          <a:p>
            <a:pPr>
              <a:defRPr/>
            </a:pPr>
            <a:fld id="{02F98A88-5C51-4F04-981B-67939D9E8B0B}" type="slidenum">
              <a:rPr lang="zh-CN" altLang="en-US">
                <a:solidFill>
                  <a:prstClr val="black"/>
                </a:solidFill>
              </a:rPr>
              <a:pPr>
                <a:defRPr/>
              </a:pPr>
              <a:t>‹#›</a:t>
            </a:fld>
            <a:endParaRPr lang="en-US" altLang="zh-CN" sz="1633">
              <a:solidFill>
                <a:prstClr val="black"/>
              </a:solidFill>
            </a:endParaRPr>
          </a:p>
        </p:txBody>
      </p:sp>
    </p:spTree>
    <p:extLst>
      <p:ext uri="{BB962C8B-B14F-4D97-AF65-F5344CB8AC3E}">
        <p14:creationId xmlns:p14="http://schemas.microsoft.com/office/powerpoint/2010/main" val="4581352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419742"/>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798" y="369121"/>
            <a:ext cx="10179584" cy="745957"/>
          </a:xfrm>
          <a:prstGeom prst="rect">
            <a:avLst/>
          </a:prstGeom>
        </p:spPr>
        <p:txBody>
          <a:bodyPr lIns="91426" tIns="45713" rIns="91426" bIns="45713"/>
          <a:lstStyle/>
          <a:p>
            <a:r>
              <a:rPr lang="en-US" smtClean="0"/>
              <a:t>Click to edit Master title style</a:t>
            </a:r>
            <a:endParaRPr lang="en-US"/>
          </a:p>
        </p:txBody>
      </p:sp>
      <p:sp>
        <p:nvSpPr>
          <p:cNvPr id="4" name="Content Placeholder 3"/>
          <p:cNvSpPr>
            <a:spLocks noGrp="1"/>
          </p:cNvSpPr>
          <p:nvPr>
            <p:ph sz="quarter" idx="10"/>
          </p:nvPr>
        </p:nvSpPr>
        <p:spPr>
          <a:xfrm>
            <a:off x="1007798" y="1297319"/>
            <a:ext cx="10130638" cy="4801111"/>
          </a:xfrm>
          <a:prstGeom prst="rect">
            <a:avLst/>
          </a:prstGeom>
        </p:spPr>
        <p:txBody>
          <a:bodyPr lIns="91426" tIns="45713" rIns="91426" bIns="45713"/>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39382002"/>
      </p:ext>
    </p:extLst>
  </p:cSld>
  <p:clrMapOvr>
    <a:masterClrMapping/>
  </p:clrMapOvr>
  <p:transition advClick="0" advTm="8000">
    <p:fade thruBlk="1"/>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798" y="369121"/>
            <a:ext cx="10179584" cy="745957"/>
          </a:xfrm>
          <a:prstGeom prst="rect">
            <a:avLst/>
          </a:prstGeom>
        </p:spPr>
        <p:txBody>
          <a:bodyPr lIns="91426" tIns="45713" rIns="91426" bIns="45713"/>
          <a:lstStyle/>
          <a:p>
            <a:r>
              <a:rPr lang="en-US" smtClean="0"/>
              <a:t>Click to edit Master title style</a:t>
            </a:r>
            <a:endParaRPr lang="en-US"/>
          </a:p>
        </p:txBody>
      </p:sp>
    </p:spTree>
    <p:extLst>
      <p:ext uri="{BB962C8B-B14F-4D97-AF65-F5344CB8AC3E}">
        <p14:creationId xmlns:p14="http://schemas.microsoft.com/office/powerpoint/2010/main" val="1560731016"/>
      </p:ext>
    </p:extLst>
  </p:cSld>
  <p:clrMapOvr>
    <a:masterClrMapping/>
  </p:clrMapOvr>
  <p:transition advClick="0" advTm="8000">
    <p:fade thruBlk="1"/>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81207" y="116659"/>
            <a:ext cx="10366375" cy="1362390"/>
          </a:xfrm>
          <a:prstGeom prst="rect">
            <a:avLst/>
          </a:prstGeom>
          <a:noFill/>
          <a:ln w="9525" algn="ctr">
            <a:noFill/>
            <a:miter lim="800000"/>
            <a:headEnd/>
            <a:tailEnd/>
          </a:ln>
          <a:effectLst/>
        </p:spPr>
        <p:txBody>
          <a:bodyPr lIns="68552" tIns="34277" rIns="68552" bIns="34277"/>
          <a:lstStyle>
            <a:lvl1pPr marL="0" indent="0">
              <a:buFont typeface="Arial" pitchFamily="34" charset="0"/>
              <a:buNone/>
              <a:defRPr lang="zh-CN" altLang="en-US" dirty="0">
                <a:latin typeface="+mj-lt"/>
                <a:ea typeface="黑体" pitchFamily="49" charset="-122"/>
              </a:defRPr>
            </a:lvl1pPr>
          </a:lstStyle>
          <a:p>
            <a:pPr lvl="0"/>
            <a:r>
              <a:rPr lang="zh-CN" altLang="en-US" dirty="0" smtClean="0"/>
              <a:t>单击此处编辑母版标题样式</a:t>
            </a:r>
            <a:endParaRPr lang="zh-CN" altLang="en-US" dirty="0"/>
          </a:p>
        </p:txBody>
      </p:sp>
      <p:sp>
        <p:nvSpPr>
          <p:cNvPr id="5" name="文本占位符 4"/>
          <p:cNvSpPr>
            <a:spLocks noGrp="1"/>
          </p:cNvSpPr>
          <p:nvPr>
            <p:ph type="body" sz="quarter" idx="10"/>
          </p:nvPr>
        </p:nvSpPr>
        <p:spPr>
          <a:xfrm>
            <a:off x="912821" y="1714904"/>
            <a:ext cx="10369549" cy="4163389"/>
          </a:xfrm>
          <a:prstGeom prst="rect">
            <a:avLst/>
          </a:prstGeom>
        </p:spPr>
        <p:txBody>
          <a:bodyPr lIns="68552" tIns="34277" rIns="68552" bIns="34277"/>
          <a:lstStyle>
            <a:lvl1pPr marL="266641" indent="-266641">
              <a:buClr>
                <a:schemeClr val="tx1">
                  <a:lumMod val="65000"/>
                  <a:lumOff val="35000"/>
                </a:schemeClr>
              </a:buClr>
              <a:buSzPct val="70000"/>
              <a:buFont typeface="Wingdings" pitchFamily="2" charset="2"/>
              <a:buChar char="l"/>
              <a:defRPr sz="2000" b="0">
                <a:solidFill>
                  <a:srgbClr val="333333"/>
                </a:solidFill>
                <a:latin typeface="+mn-lt"/>
                <a:ea typeface="+mn-ea"/>
              </a:defRPr>
            </a:lvl1pPr>
          </a:lstStyle>
          <a:p>
            <a:pPr lvl="0"/>
            <a:r>
              <a:rPr lang="zh-CN" altLang="en-US" dirty="0" smtClean="0"/>
              <a:t>单击此处编辑母版文本样式</a:t>
            </a:r>
            <a:endParaRPr lang="zh-CN" altLang="en-US" dirty="0"/>
          </a:p>
        </p:txBody>
      </p:sp>
    </p:spTree>
    <p:extLst>
      <p:ext uri="{BB962C8B-B14F-4D97-AF65-F5344CB8AC3E}">
        <p14:creationId xmlns:p14="http://schemas.microsoft.com/office/powerpoint/2010/main" val="27938606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798" y="368385"/>
            <a:ext cx="10179584" cy="747357"/>
          </a:xfrm>
          <a:prstGeom prst="rect">
            <a:avLst/>
          </a:prstGeom>
        </p:spPr>
        <p:txBody>
          <a:bodyPr lIns="91426" tIns="45713" rIns="91426" bIns="45713"/>
          <a:lstStyle/>
          <a:p>
            <a:r>
              <a:rPr lang="en-US" smtClean="0"/>
              <a:t>Click to edit Master title style</a:t>
            </a:r>
            <a:endParaRPr lang="en-US"/>
          </a:p>
        </p:txBody>
      </p:sp>
      <p:sp>
        <p:nvSpPr>
          <p:cNvPr id="4" name="Content Placeholder 3"/>
          <p:cNvSpPr>
            <a:spLocks noGrp="1"/>
          </p:cNvSpPr>
          <p:nvPr>
            <p:ph sz="quarter" idx="10"/>
          </p:nvPr>
        </p:nvSpPr>
        <p:spPr>
          <a:xfrm>
            <a:off x="1019050" y="1628761"/>
            <a:ext cx="10157076" cy="4585806"/>
          </a:xfrm>
          <a:prstGeom prst="rect">
            <a:avLst/>
          </a:prstGeom>
        </p:spPr>
        <p:txBody>
          <a:bodyPr lIns="91426" tIns="45713" rIns="91426" bIns="45713"/>
          <a:lstStyle>
            <a:lvl1pPr>
              <a:defRPr sz="3201"/>
            </a:lvl1pPr>
            <a:lvl2pPr>
              <a:defRPr sz="2667"/>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59391007"/>
      </p:ext>
    </p:extLst>
  </p:cSld>
  <p:clrMapOvr>
    <a:masterClrMapping/>
  </p:clrMapOvr>
  <p:transition advClick="0" advTm="8000">
    <p:fade thruBlk="1"/>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59215" y="429490"/>
            <a:ext cx="10974583" cy="542900"/>
          </a:xfrm>
          <a:prstGeom prst="rect">
            <a:avLst/>
          </a:prstGeom>
        </p:spPr>
        <p:txBody>
          <a:bodyPr lIns="72566" tIns="36282" rIns="72566" bIns="36282"/>
          <a:lstStyle/>
          <a:p>
            <a:r>
              <a:rPr lang="zh-CN" altLang="en-US" smtClean="0"/>
              <a:t>单击此处编辑母版标题样式</a:t>
            </a:r>
            <a:endParaRPr lang="zh-CN" altLang="en-US"/>
          </a:p>
        </p:txBody>
      </p:sp>
      <p:sp>
        <p:nvSpPr>
          <p:cNvPr id="3" name="内容占位符 2"/>
          <p:cNvSpPr>
            <a:spLocks noGrp="1"/>
          </p:cNvSpPr>
          <p:nvPr>
            <p:ph idx="1"/>
          </p:nvPr>
        </p:nvSpPr>
        <p:spPr>
          <a:xfrm>
            <a:off x="559215" y="1308103"/>
            <a:ext cx="10974583" cy="4526178"/>
          </a:xfrm>
          <a:prstGeom prst="rect">
            <a:avLst/>
          </a:prstGeom>
        </p:spPr>
        <p:txBody>
          <a:bodyPr lIns="72566" tIns="36282" rIns="72566" bIns="36282"/>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400" y="6357528"/>
            <a:ext cx="2846258" cy="365966"/>
          </a:xfrm>
          <a:prstGeom prst="rect">
            <a:avLst/>
          </a:prstGeom>
        </p:spPr>
        <p:txBody>
          <a:bodyPr lIns="72566" tIns="36282" rIns="72566" bIns="36282"/>
          <a:lstStyle>
            <a:lvl1pPr>
              <a:defRPr/>
            </a:lvl1pPr>
          </a:lstStyle>
          <a:p>
            <a:pPr defTabSz="1088692" fontAlgn="base">
              <a:spcBef>
                <a:spcPct val="0"/>
              </a:spcBef>
              <a:spcAft>
                <a:spcPct val="0"/>
              </a:spcAft>
              <a:defRPr/>
            </a:pPr>
            <a:fld id="{B0BDB1BA-368D-40A0-8A4F-7C9CB1C49A6A}" type="datetimeFigureOut">
              <a:rPr lang="zh-CN" altLang="en-US" sz="2134" smtClean="0">
                <a:solidFill>
                  <a:srgbClr val="000000"/>
                </a:solidFill>
                <a:latin typeface="Calibri" pitchFamily="34" charset="0"/>
                <a:ea typeface="宋体" charset="-122"/>
              </a:rPr>
              <a:pPr defTabSz="1088692" fontAlgn="base">
                <a:spcBef>
                  <a:spcPct val="0"/>
                </a:spcBef>
                <a:spcAft>
                  <a:spcPct val="0"/>
                </a:spcAft>
                <a:defRPr/>
              </a:pPr>
              <a:t>2018/3/12</a:t>
            </a:fld>
            <a:endParaRPr lang="zh-CN" altLang="en-US" sz="2134">
              <a:solidFill>
                <a:srgbClr val="000000"/>
              </a:solidFill>
              <a:latin typeface="Calibri" pitchFamily="34" charset="0"/>
              <a:ea typeface="宋体" charset="-122"/>
            </a:endParaRPr>
          </a:p>
        </p:txBody>
      </p:sp>
      <p:sp>
        <p:nvSpPr>
          <p:cNvPr id="5" name="页脚占位符 4"/>
          <p:cNvSpPr>
            <a:spLocks noGrp="1"/>
          </p:cNvSpPr>
          <p:nvPr>
            <p:ph type="ftr" sz="quarter" idx="11"/>
          </p:nvPr>
        </p:nvSpPr>
        <p:spPr>
          <a:xfrm>
            <a:off x="4167225" y="6357528"/>
            <a:ext cx="3860730" cy="365966"/>
          </a:xfrm>
          <a:prstGeom prst="rect">
            <a:avLst/>
          </a:prstGeom>
        </p:spPr>
        <p:txBody>
          <a:bodyPr lIns="72566" tIns="36282" rIns="72566" bIns="36282"/>
          <a:lstStyle>
            <a:lvl1pPr>
              <a:defRPr/>
            </a:lvl1pPr>
          </a:lstStyle>
          <a:p>
            <a:pPr defTabSz="1088692" fontAlgn="base">
              <a:spcBef>
                <a:spcPct val="0"/>
              </a:spcBef>
              <a:spcAft>
                <a:spcPct val="0"/>
              </a:spcAft>
              <a:defRPr/>
            </a:pPr>
            <a:endParaRPr lang="zh-CN" altLang="en-US" sz="2134">
              <a:solidFill>
                <a:srgbClr val="000000"/>
              </a:solidFill>
              <a:latin typeface="Calibri" pitchFamily="34" charset="0"/>
              <a:ea typeface="宋体" charset="-122"/>
            </a:endParaRPr>
          </a:p>
        </p:txBody>
      </p:sp>
      <p:sp>
        <p:nvSpPr>
          <p:cNvPr id="6" name="灯片编号占位符 5"/>
          <p:cNvSpPr>
            <a:spLocks noGrp="1"/>
          </p:cNvSpPr>
          <p:nvPr>
            <p:ph type="sldNum" sz="quarter" idx="12"/>
          </p:nvPr>
        </p:nvSpPr>
        <p:spPr>
          <a:xfrm>
            <a:off x="8739518" y="6357528"/>
            <a:ext cx="2846258" cy="365966"/>
          </a:xfrm>
          <a:prstGeom prst="rect">
            <a:avLst/>
          </a:prstGeom>
        </p:spPr>
        <p:txBody>
          <a:bodyPr lIns="72566" tIns="36282" rIns="72566" bIns="36282"/>
          <a:lstStyle>
            <a:lvl1pPr>
              <a:defRPr/>
            </a:lvl1pPr>
          </a:lstStyle>
          <a:p>
            <a:pPr defTabSz="1088692" fontAlgn="base">
              <a:spcBef>
                <a:spcPct val="0"/>
              </a:spcBef>
              <a:spcAft>
                <a:spcPct val="0"/>
              </a:spcAft>
              <a:defRPr/>
            </a:pPr>
            <a:fld id="{399481D1-FBB7-47A6-9DA0-B2DC666E375B}" type="slidenum">
              <a:rPr lang="zh-CN" altLang="en-US" sz="2134" smtClean="0">
                <a:solidFill>
                  <a:srgbClr val="000000"/>
                </a:solidFill>
                <a:latin typeface="Calibri" pitchFamily="34" charset="0"/>
                <a:ea typeface="宋体" charset="-122"/>
              </a:rPr>
              <a:pPr defTabSz="1088692" fontAlgn="base">
                <a:spcBef>
                  <a:spcPct val="0"/>
                </a:spcBef>
                <a:spcAft>
                  <a:spcPct val="0"/>
                </a:spcAft>
                <a:defRPr/>
              </a:pPr>
              <a:t>‹#›</a:t>
            </a:fld>
            <a:endParaRPr lang="zh-CN" altLang="en-US" sz="2134">
              <a:solidFill>
                <a:srgbClr val="000000"/>
              </a:solidFill>
              <a:latin typeface="Calibri" pitchFamily="34" charset="0"/>
              <a:ea typeface="宋体" charset="-122"/>
            </a:endParaRPr>
          </a:p>
        </p:txBody>
      </p:sp>
    </p:spTree>
    <p:extLst>
      <p:ext uri="{BB962C8B-B14F-4D97-AF65-F5344CB8AC3E}">
        <p14:creationId xmlns:p14="http://schemas.microsoft.com/office/powerpoint/2010/main" val="15633465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796" y="449388"/>
            <a:ext cx="10179584" cy="484280"/>
          </a:xfrm>
          <a:prstGeom prst="rect">
            <a:avLst/>
          </a:prstGeom>
        </p:spPr>
        <p:txBody>
          <a:bodyPr/>
          <a:lstStyle>
            <a:lvl1pPr>
              <a:defRPr sz="3734">
                <a:solidFill>
                  <a:srgbClr val="C00000"/>
                </a:solidFill>
                <a:latin typeface="微软雅黑" pitchFamily="34" charset="-122"/>
                <a:ea typeface="微软雅黑" pitchFamily="34" charset="-122"/>
              </a:defRPr>
            </a:lvl1pPr>
          </a:lstStyle>
          <a:p>
            <a:r>
              <a:rPr lang="en-US" dirty="0" smtClean="0"/>
              <a:t>Click to edit Master title style</a:t>
            </a:r>
            <a:endParaRPr lang="en-US" dirty="0"/>
          </a:p>
        </p:txBody>
      </p:sp>
      <p:sp>
        <p:nvSpPr>
          <p:cNvPr id="4" name="Content Placeholder 3"/>
          <p:cNvSpPr>
            <a:spLocks noGrp="1"/>
          </p:cNvSpPr>
          <p:nvPr>
            <p:ph sz="quarter" idx="10"/>
          </p:nvPr>
        </p:nvSpPr>
        <p:spPr>
          <a:xfrm>
            <a:off x="1019050" y="1628761"/>
            <a:ext cx="10157076" cy="4585806"/>
          </a:xfrm>
          <a:prstGeom prst="rect">
            <a:avLst/>
          </a:prstGeom>
        </p:spPr>
        <p:txBody>
          <a:bodyPr/>
          <a:lstStyle>
            <a:lvl1pPr>
              <a:defRPr sz="3201"/>
            </a:lvl1pPr>
            <a:lvl2pPr>
              <a:defRPr sz="2667"/>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87388475"/>
      </p:ext>
    </p:extLst>
  </p:cSld>
  <p:clrMapOvr>
    <a:masterClrMapping/>
  </p:clrMapOvr>
  <p:transition advClick="0" advTm="8000">
    <p:fade thruBlk="1"/>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xfrm>
            <a:off x="8483696" y="6491203"/>
            <a:ext cx="2796844" cy="455719"/>
          </a:xfrm>
          <a:prstGeom prst="rect">
            <a:avLst/>
          </a:prstGeom>
          <a:ln/>
        </p:spPr>
        <p:txBody>
          <a:bodyPr lIns="91434" tIns="45717" rIns="91434" bIns="45717"/>
          <a:lstStyle>
            <a:lvl1pPr>
              <a:defRPr/>
            </a:lvl1pPr>
          </a:lstStyle>
          <a:p>
            <a:pPr defTabSz="1088692" fontAlgn="base">
              <a:spcBef>
                <a:spcPct val="0"/>
              </a:spcBef>
              <a:spcAft>
                <a:spcPct val="0"/>
              </a:spcAft>
              <a:defRPr/>
            </a:pPr>
            <a:r>
              <a:rPr lang="de-DE" altLang="zh-CN" sz="2134" smtClean="0">
                <a:solidFill>
                  <a:srgbClr val="000000"/>
                </a:solidFill>
                <a:latin typeface="Calibri" pitchFamily="34" charset="0"/>
                <a:ea typeface="宋体" charset="-122"/>
              </a:rPr>
              <a:t>Page </a:t>
            </a:r>
            <a:fld id="{2BC12F28-A7D9-4B0E-B7EB-1EFFD1CB292E}" type="slidenum">
              <a:rPr lang="de-DE" altLang="zh-CN" sz="2134" smtClean="0">
                <a:solidFill>
                  <a:srgbClr val="000000"/>
                </a:solidFill>
                <a:latin typeface="Calibri" pitchFamily="34" charset="0"/>
                <a:ea typeface="宋体" charset="-122"/>
              </a:rPr>
              <a:pPr defTabSz="1088692" fontAlgn="base">
                <a:spcBef>
                  <a:spcPct val="0"/>
                </a:spcBef>
                <a:spcAft>
                  <a:spcPct val="0"/>
                </a:spcAft>
                <a:defRPr/>
              </a:pPr>
              <a:t>‹#›</a:t>
            </a:fld>
            <a:endParaRPr lang="en-GB" altLang="zh-CN" sz="2134">
              <a:solidFill>
                <a:srgbClr val="000000"/>
              </a:solidFill>
              <a:latin typeface="Calibri" pitchFamily="34" charset="0"/>
              <a:ea typeface="宋体" charset="-122"/>
            </a:endParaRPr>
          </a:p>
        </p:txBody>
      </p:sp>
    </p:spTree>
    <p:extLst>
      <p:ext uri="{BB962C8B-B14F-4D97-AF65-F5344CB8AC3E}">
        <p14:creationId xmlns:p14="http://schemas.microsoft.com/office/powerpoint/2010/main" val="30678096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796" y="369120"/>
            <a:ext cx="10179584" cy="745957"/>
          </a:xfrm>
          <a:prstGeom prst="rect">
            <a:avLst/>
          </a:prstGeom>
        </p:spPr>
        <p:txBody>
          <a:bodyPr lIns="91310" tIns="45660" rIns="91310" bIns="45660"/>
          <a:lstStyle/>
          <a:p>
            <a:r>
              <a:rPr lang="en-US" smtClean="0"/>
              <a:t>Click to edit Master title style</a:t>
            </a:r>
            <a:endParaRPr lang="en-US"/>
          </a:p>
        </p:txBody>
      </p:sp>
    </p:spTree>
    <p:extLst>
      <p:ext uri="{BB962C8B-B14F-4D97-AF65-F5344CB8AC3E}">
        <p14:creationId xmlns:p14="http://schemas.microsoft.com/office/powerpoint/2010/main" val="1908508147"/>
      </p:ext>
    </p:extLst>
  </p:cSld>
  <p:clrMapOvr>
    <a:masterClrMapping/>
  </p:clrMapOvr>
  <p:transition advClick="0" advTm="8000">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759" y="6246671"/>
            <a:ext cx="2845541" cy="476360"/>
          </a:xfrm>
          <a:prstGeom prst="rect">
            <a:avLst/>
          </a:prstGeom>
          <a:ln/>
        </p:spPr>
        <p:txBody>
          <a:bodyPr/>
          <a:lstStyle>
            <a:lvl1pPr>
              <a:defRPr/>
            </a:lvl1pPr>
          </a:lstStyle>
          <a:p>
            <a:pPr>
              <a:defRPr/>
            </a:pPr>
            <a:fld id="{4F16EF7C-D5E9-4954-9C44-2B7372F82BFE}" type="datetimeFigureOut">
              <a:rPr lang="zh-CN" altLang="en-US"/>
              <a:pPr>
                <a:defRPr/>
              </a:pPr>
              <a:t>2018/3/12</a:t>
            </a:fld>
            <a:endParaRPr lang="zh-CN" altLang="en-US"/>
          </a:p>
        </p:txBody>
      </p:sp>
      <p:sp>
        <p:nvSpPr>
          <p:cNvPr id="3" name="Rectangle 5"/>
          <p:cNvSpPr>
            <a:spLocks noGrp="1" noChangeArrowheads="1"/>
          </p:cNvSpPr>
          <p:nvPr>
            <p:ph type="ftr" sz="quarter" idx="11"/>
          </p:nvPr>
        </p:nvSpPr>
        <p:spPr>
          <a:xfrm>
            <a:off x="4166685" y="6246671"/>
            <a:ext cx="3861805" cy="476360"/>
          </a:xfrm>
          <a:prstGeom prst="rect">
            <a:avLst/>
          </a:prstGeom>
          <a:ln/>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a:xfrm>
            <a:off x="8739875" y="6246671"/>
            <a:ext cx="2845541" cy="476360"/>
          </a:xfrm>
          <a:prstGeom prst="rect">
            <a:avLst/>
          </a:prstGeom>
          <a:ln/>
        </p:spPr>
        <p:txBody>
          <a:bodyPr/>
          <a:lstStyle>
            <a:lvl1pPr>
              <a:defRPr/>
            </a:lvl1pPr>
          </a:lstStyle>
          <a:p>
            <a:pPr>
              <a:defRPr/>
            </a:pPr>
            <a:fld id="{EA9A85E0-2C27-484A-B0B7-0563D8E7B187}" type="slidenum">
              <a:rPr lang="zh-CN" altLang="en-US"/>
              <a:pPr>
                <a:defRPr/>
              </a:pPr>
              <a:t>‹#›</a:t>
            </a:fld>
            <a:endParaRPr lang="zh-CN" altLang="en-US"/>
          </a:p>
        </p:txBody>
      </p:sp>
    </p:spTree>
    <p:extLst>
      <p:ext uri="{BB962C8B-B14F-4D97-AF65-F5344CB8AC3E}">
        <p14:creationId xmlns:p14="http://schemas.microsoft.com/office/powerpoint/2010/main" val="16960135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796" y="369120"/>
            <a:ext cx="10179584" cy="745957"/>
          </a:xfrm>
          <a:prstGeom prst="rect">
            <a:avLst/>
          </a:prstGeom>
        </p:spPr>
        <p:txBody>
          <a:bodyPr lIns="91414" tIns="45708" rIns="91414" bIns="45708"/>
          <a:lstStyle/>
          <a:p>
            <a:r>
              <a:rPr lang="en-US" smtClean="0"/>
              <a:t>Click to edit Master title style</a:t>
            </a:r>
            <a:endParaRPr lang="en-US"/>
          </a:p>
        </p:txBody>
      </p:sp>
    </p:spTree>
    <p:extLst>
      <p:ext uri="{BB962C8B-B14F-4D97-AF65-F5344CB8AC3E}">
        <p14:creationId xmlns:p14="http://schemas.microsoft.com/office/powerpoint/2010/main" val="3969042999"/>
      </p:ext>
    </p:extLst>
  </p:cSld>
  <p:clrMapOvr>
    <a:masterClrMapping/>
  </p:clrMapOvr>
  <p:transition advClick="0" advTm="8000">
    <p:fade thruBlk="1"/>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2" name="Picture 2"/>
          <p:cNvPicPr>
            <a:picLocks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
            <a:ext cx="12193588" cy="6494378"/>
          </a:xfrm>
          <a:prstGeom prst="rect">
            <a:avLst/>
          </a:prstGeom>
          <a:noFill/>
          <a:ln w="9525">
            <a:noFill/>
            <a:miter lim="800000"/>
            <a:headEnd/>
            <a:tailEnd/>
          </a:ln>
        </p:spPr>
      </p:pic>
    </p:spTree>
    <p:extLst>
      <p:ext uri="{BB962C8B-B14F-4D97-AF65-F5344CB8AC3E}">
        <p14:creationId xmlns:p14="http://schemas.microsoft.com/office/powerpoint/2010/main" val="1864925278"/>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6_Custom Layou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007796" y="369120"/>
            <a:ext cx="10179584" cy="745957"/>
          </a:xfrm>
          <a:prstGeom prst="rect">
            <a:avLst/>
          </a:prstGeom>
        </p:spPr>
        <p:txBody>
          <a:bodyPr/>
          <a:lstStyle/>
          <a:p>
            <a:r>
              <a:rPr lang="en-US" smtClean="0"/>
              <a:t>Click to edit Master title style</a:t>
            </a:r>
            <a:endParaRPr lang="en-US"/>
          </a:p>
        </p:txBody>
      </p:sp>
      <p:sp>
        <p:nvSpPr>
          <p:cNvPr id="4" name="Content Placeholder 3"/>
          <p:cNvSpPr>
            <a:spLocks noGrp="1"/>
          </p:cNvSpPr>
          <p:nvPr>
            <p:ph sz="quarter" idx="10"/>
            <p:custDataLst>
              <p:tags r:id="rId2"/>
            </p:custDataLst>
          </p:nvPr>
        </p:nvSpPr>
        <p:spPr>
          <a:xfrm>
            <a:off x="1007795" y="1297319"/>
            <a:ext cx="10130638" cy="4801111"/>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86657384"/>
      </p:ext>
    </p:extLst>
  </p:cSld>
  <p:clrMapOvr>
    <a:masterClrMapping/>
  </p:clrMapOvr>
  <p:transition advClick="0" advTm="8000">
    <p:fade thruBlk="1"/>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397" y="1124791"/>
            <a:ext cx="9146381" cy="2388153"/>
          </a:xfrm>
        </p:spPr>
        <p:txBody>
          <a:bodyPr anchor="b">
            <a:normAutofit/>
          </a:bodyPr>
          <a:lstStyle>
            <a:lvl1pPr algn="ctr" latinLnBrk="0">
              <a:defRPr lang="zh-CN" sz="5468"/>
            </a:lvl1pPr>
          </a:lstStyle>
          <a:p>
            <a:r>
              <a:rPr lang="zh-CN" altLang="en-US" smtClean="0"/>
              <a:t>单击此处编辑母版标题样式</a:t>
            </a:r>
            <a:endParaRPr lang="zh-CN" dirty="0"/>
          </a:p>
        </p:txBody>
      </p:sp>
      <p:sp>
        <p:nvSpPr>
          <p:cNvPr id="3" name="副标题 2"/>
          <p:cNvSpPr>
            <a:spLocks noGrp="1"/>
          </p:cNvSpPr>
          <p:nvPr>
            <p:ph type="subTitle" idx="1"/>
          </p:nvPr>
        </p:nvSpPr>
        <p:spPr>
          <a:xfrm>
            <a:off x="1524397" y="3602871"/>
            <a:ext cx="9146381" cy="1656146"/>
          </a:xfrm>
        </p:spPr>
        <p:txBody>
          <a:bodyPr>
            <a:normAutofit/>
          </a:bodyPr>
          <a:lstStyle>
            <a:lvl1pPr marL="0" indent="0" algn="ctr" latinLnBrk="0">
              <a:buNone/>
              <a:defRPr lang="zh-CN" sz="2400">
                <a:solidFill>
                  <a:schemeClr val="tx1">
                    <a:lumMod val="75000"/>
                    <a:lumOff val="25000"/>
                  </a:schemeClr>
                </a:solidFill>
              </a:defRPr>
            </a:lvl1pPr>
            <a:lvl2pPr marL="457281" indent="0" algn="ctr" latinLnBrk="0">
              <a:buNone/>
              <a:defRPr lang="zh-CN" sz="2801"/>
            </a:lvl2pPr>
            <a:lvl3pPr marL="914560" indent="0" algn="ctr" latinLnBrk="0">
              <a:buNone/>
              <a:defRPr lang="zh-CN" sz="2400"/>
            </a:lvl3pPr>
            <a:lvl4pPr marL="1371841" indent="0" algn="ctr" latinLnBrk="0">
              <a:buNone/>
              <a:defRPr lang="zh-CN" sz="2000"/>
            </a:lvl4pPr>
            <a:lvl5pPr marL="1829120" indent="0" algn="ctr" latinLnBrk="0">
              <a:buNone/>
              <a:defRPr lang="zh-CN" sz="2000"/>
            </a:lvl5pPr>
            <a:lvl6pPr marL="2286400" indent="0" algn="ctr" latinLnBrk="0">
              <a:buNone/>
              <a:defRPr lang="zh-CN" sz="2000"/>
            </a:lvl6pPr>
            <a:lvl7pPr marL="2743679" indent="0" algn="ctr" latinLnBrk="0">
              <a:buNone/>
              <a:defRPr lang="zh-CN" sz="2000"/>
            </a:lvl7pPr>
            <a:lvl8pPr marL="3200960" indent="0" algn="ctr" latinLnBrk="0">
              <a:buNone/>
              <a:defRPr lang="zh-CN" sz="2000"/>
            </a:lvl8pPr>
            <a:lvl9pPr marL="3658241" indent="0" algn="ctr" latinLnBrk="0">
              <a:buNone/>
              <a:defRPr lang="zh-CN" sz="2000"/>
            </a:lvl9pPr>
          </a:lstStyle>
          <a:p>
            <a:r>
              <a:rPr lang="zh-CN" altLang="en-US" smtClean="0"/>
              <a:t>单击此处编辑母版副标题样式</a:t>
            </a:r>
            <a:endParaRPr lang="zh-CN"/>
          </a:p>
        </p:txBody>
      </p:sp>
      <p:sp>
        <p:nvSpPr>
          <p:cNvPr id="4" name="日期占位符 3"/>
          <p:cNvSpPr>
            <a:spLocks noGrp="1"/>
          </p:cNvSpPr>
          <p:nvPr>
            <p:ph type="dt" sz="half" idx="10"/>
          </p:nvPr>
        </p:nvSpPr>
        <p:spPr/>
        <p:txBody>
          <a:bodyPr/>
          <a:lstStyle/>
          <a:p>
            <a:fld id="{A8224893-DBDA-4BFA-9CE1-4BFE7CD0F8CF}" type="datetime1">
              <a:rPr lang="en-US" altLang="zh-CN">
                <a:solidFill>
                  <a:prstClr val="black">
                    <a:lumMod val="65000"/>
                    <a:lumOff val="35000"/>
                  </a:prstClr>
                </a:solidFill>
              </a:rPr>
              <a:pPr/>
              <a:t>3/12/2018</a:t>
            </a:fld>
            <a:endParaRPr altLang="en-US">
              <a:solidFill>
                <a:prstClr val="black">
                  <a:lumMod val="65000"/>
                  <a:lumOff val="35000"/>
                </a:prstClr>
              </a:solidFill>
            </a:endParaRPr>
          </a:p>
        </p:txBody>
      </p:sp>
      <p:sp>
        <p:nvSpPr>
          <p:cNvPr id="5" name="页脚占位符 4"/>
          <p:cNvSpPr>
            <a:spLocks noGrp="1"/>
          </p:cNvSpPr>
          <p:nvPr>
            <p:ph type="ftr" sz="quarter" idx="11"/>
          </p:nvPr>
        </p:nvSpPr>
        <p:spPr/>
        <p:txBody>
          <a:bodyPr/>
          <a:lstStyle/>
          <a:p>
            <a:endParaRPr altLang="en-US">
              <a:solidFill>
                <a:prstClr val="black">
                  <a:lumMod val="65000"/>
                  <a:lumOff val="35000"/>
                </a:prstClr>
              </a:solidFill>
            </a:endParaRPr>
          </a:p>
        </p:txBody>
      </p:sp>
      <p:sp>
        <p:nvSpPr>
          <p:cNvPr id="6" name="幻灯片编号占位符 5"/>
          <p:cNvSpPr>
            <a:spLocks noGrp="1"/>
          </p:cNvSpPr>
          <p:nvPr>
            <p:ph type="sldNum" sz="quarter" idx="12"/>
          </p:nvPr>
        </p:nvSpPr>
        <p:spPr/>
        <p:txBody>
          <a:bodyPr/>
          <a:lstStyle/>
          <a:p>
            <a:fld id="{4FAB73BC-B049-4115-A692-8D63A059BFB8}" type="slidenum">
              <a:rPr lang="en-US" altLang="zh-CN">
                <a:solidFill>
                  <a:prstClr val="black">
                    <a:tint val="75000"/>
                  </a:prstClr>
                </a:solidFill>
              </a:rPr>
              <a:pPr/>
              <a:t>‹#›</a:t>
            </a:fld>
            <a:endParaRPr altLang="en-US">
              <a:solidFill>
                <a:prstClr val="black">
                  <a:tint val="75000"/>
                </a:prstClr>
              </a:solidFill>
            </a:endParaRPr>
          </a:p>
        </p:txBody>
      </p:sp>
    </p:spTree>
    <p:extLst>
      <p:ext uri="{BB962C8B-B14F-4D97-AF65-F5344CB8AC3E}">
        <p14:creationId xmlns:p14="http://schemas.microsoft.com/office/powerpoint/2010/main" val="3036836303"/>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dirty="0"/>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dirty="0"/>
          </a:p>
        </p:txBody>
      </p:sp>
      <p:sp>
        <p:nvSpPr>
          <p:cNvPr id="4" name="日期占位符 3"/>
          <p:cNvSpPr>
            <a:spLocks noGrp="1"/>
          </p:cNvSpPr>
          <p:nvPr>
            <p:ph type="dt" sz="half" idx="10"/>
          </p:nvPr>
        </p:nvSpPr>
        <p:spPr/>
        <p:txBody>
          <a:bodyPr/>
          <a:lstStyle/>
          <a:p>
            <a:fld id="{7B2D3E9E-A95C-48F2-B4BF-A71542E0BE9A}" type="datetime1">
              <a:rPr lang="en-US" altLang="zh-CN">
                <a:solidFill>
                  <a:prstClr val="black">
                    <a:lumMod val="65000"/>
                    <a:lumOff val="35000"/>
                  </a:prstClr>
                </a:solidFill>
              </a:rPr>
              <a:pPr/>
              <a:t>3/12/2018</a:t>
            </a:fld>
            <a:endParaRPr altLang="en-US">
              <a:solidFill>
                <a:prstClr val="black">
                  <a:lumMod val="65000"/>
                  <a:lumOff val="35000"/>
                </a:prstClr>
              </a:solidFill>
            </a:endParaRPr>
          </a:p>
        </p:txBody>
      </p:sp>
      <p:sp>
        <p:nvSpPr>
          <p:cNvPr id="5" name="页脚占位符 4"/>
          <p:cNvSpPr>
            <a:spLocks noGrp="1"/>
          </p:cNvSpPr>
          <p:nvPr>
            <p:ph type="ftr" sz="quarter" idx="11"/>
          </p:nvPr>
        </p:nvSpPr>
        <p:spPr/>
        <p:txBody>
          <a:bodyPr/>
          <a:lstStyle/>
          <a:p>
            <a:endParaRPr altLang="en-US">
              <a:solidFill>
                <a:prstClr val="black">
                  <a:lumMod val="65000"/>
                  <a:lumOff val="35000"/>
                </a:prstClr>
              </a:solidFill>
            </a:endParaRPr>
          </a:p>
        </p:txBody>
      </p:sp>
      <p:sp>
        <p:nvSpPr>
          <p:cNvPr id="6" name="幻灯片编号占位符 5"/>
          <p:cNvSpPr>
            <a:spLocks noGrp="1"/>
          </p:cNvSpPr>
          <p:nvPr>
            <p:ph type="sldNum" sz="quarter" idx="12"/>
          </p:nvPr>
        </p:nvSpPr>
        <p:spPr/>
        <p:txBody>
          <a:bodyPr/>
          <a:lstStyle/>
          <a:p>
            <a:fld id="{4FAB73BC-B049-4115-A692-8D63A059BFB8}" type="slidenum">
              <a:rPr lang="en-US" altLang="zh-CN">
                <a:solidFill>
                  <a:prstClr val="black">
                    <a:tint val="75000"/>
                  </a:prstClr>
                </a:solidFill>
              </a:rPr>
              <a:pPr/>
              <a:t>‹#›</a:t>
            </a:fld>
            <a:endParaRPr altLang="en-US">
              <a:solidFill>
                <a:prstClr val="black">
                  <a:tint val="75000"/>
                </a:prstClr>
              </a:solidFill>
            </a:endParaRPr>
          </a:p>
        </p:txBody>
      </p:sp>
    </p:spTree>
    <p:extLst>
      <p:ext uri="{BB962C8B-B14F-4D97-AF65-F5344CB8AC3E}">
        <p14:creationId xmlns:p14="http://schemas.microsoft.com/office/powerpoint/2010/main" val="1484691775"/>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2066" y="1712819"/>
            <a:ext cx="10518338" cy="2851868"/>
          </a:xfrm>
        </p:spPr>
        <p:txBody>
          <a:bodyPr anchor="b">
            <a:normAutofit/>
          </a:bodyPr>
          <a:lstStyle>
            <a:lvl1pPr latinLnBrk="0">
              <a:defRPr lang="zh-CN" sz="6001" b="0"/>
            </a:lvl1pPr>
          </a:lstStyle>
          <a:p>
            <a:r>
              <a:rPr lang="zh-CN" altLang="en-US" smtClean="0"/>
              <a:t>单击此处编辑母版标题样式</a:t>
            </a:r>
            <a:endParaRPr lang="zh-CN" dirty="0"/>
          </a:p>
        </p:txBody>
      </p:sp>
      <p:sp>
        <p:nvSpPr>
          <p:cNvPr id="3" name="文本占位符 2"/>
          <p:cNvSpPr>
            <a:spLocks noGrp="1"/>
          </p:cNvSpPr>
          <p:nvPr>
            <p:ph type="body" idx="1"/>
          </p:nvPr>
        </p:nvSpPr>
        <p:spPr>
          <a:xfrm>
            <a:off x="832066" y="4553688"/>
            <a:ext cx="10518338" cy="1500534"/>
          </a:xfrm>
        </p:spPr>
        <p:txBody>
          <a:bodyPr anchor="t">
            <a:normAutofit/>
          </a:bodyPr>
          <a:lstStyle>
            <a:lvl1pPr marL="0" indent="0" latinLnBrk="0">
              <a:buNone/>
              <a:defRPr lang="zh-CN" sz="2400">
                <a:solidFill>
                  <a:schemeClr val="tx1">
                    <a:lumMod val="75000"/>
                    <a:lumOff val="25000"/>
                  </a:schemeClr>
                </a:solidFill>
              </a:defRPr>
            </a:lvl1pPr>
            <a:lvl2pPr marL="457281" indent="0" latinLnBrk="0">
              <a:buNone/>
              <a:defRPr lang="zh-CN" sz="1867">
                <a:solidFill>
                  <a:schemeClr val="tx1">
                    <a:tint val="75000"/>
                  </a:schemeClr>
                </a:solidFill>
              </a:defRPr>
            </a:lvl2pPr>
            <a:lvl3pPr marL="914560" indent="0" latinLnBrk="0">
              <a:buNone/>
              <a:defRPr lang="zh-CN" sz="1600">
                <a:solidFill>
                  <a:schemeClr val="tx1">
                    <a:tint val="75000"/>
                  </a:schemeClr>
                </a:solidFill>
              </a:defRPr>
            </a:lvl3pPr>
            <a:lvl4pPr marL="1371841" indent="0" latinLnBrk="0">
              <a:buNone/>
              <a:defRPr lang="zh-CN" sz="1467">
                <a:solidFill>
                  <a:schemeClr val="tx1">
                    <a:tint val="75000"/>
                  </a:schemeClr>
                </a:solidFill>
              </a:defRPr>
            </a:lvl4pPr>
            <a:lvl5pPr marL="1829120" indent="0" latinLnBrk="0">
              <a:buNone/>
              <a:defRPr lang="zh-CN" sz="1467">
                <a:solidFill>
                  <a:schemeClr val="tx1">
                    <a:tint val="75000"/>
                  </a:schemeClr>
                </a:solidFill>
              </a:defRPr>
            </a:lvl5pPr>
            <a:lvl6pPr marL="2286400" indent="0" latinLnBrk="0">
              <a:buNone/>
              <a:defRPr lang="zh-CN" sz="1467">
                <a:solidFill>
                  <a:schemeClr val="tx1">
                    <a:tint val="75000"/>
                  </a:schemeClr>
                </a:solidFill>
              </a:defRPr>
            </a:lvl6pPr>
            <a:lvl7pPr marL="2743679" indent="0" latinLnBrk="0">
              <a:buNone/>
              <a:defRPr lang="zh-CN" sz="1467">
                <a:solidFill>
                  <a:schemeClr val="tx1">
                    <a:tint val="75000"/>
                  </a:schemeClr>
                </a:solidFill>
              </a:defRPr>
            </a:lvl7pPr>
            <a:lvl8pPr marL="3200960" indent="0" latinLnBrk="0">
              <a:buNone/>
              <a:defRPr lang="zh-CN" sz="1467">
                <a:solidFill>
                  <a:schemeClr val="tx1">
                    <a:tint val="75000"/>
                  </a:schemeClr>
                </a:solidFill>
              </a:defRPr>
            </a:lvl8pPr>
            <a:lvl9pPr marL="3658241" indent="0" latinLnBrk="0">
              <a:buNone/>
              <a:defRPr lang="zh-CN" sz="1467">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A50F84E2-2D7A-43CF-AC90-352A289A783A}" type="datetime1">
              <a:rPr lang="en-US" altLang="zh-CN">
                <a:solidFill>
                  <a:prstClr val="black">
                    <a:lumMod val="65000"/>
                    <a:lumOff val="35000"/>
                  </a:prstClr>
                </a:solidFill>
              </a:rPr>
              <a:pPr/>
              <a:t>3/12/2018</a:t>
            </a:fld>
            <a:endParaRPr altLang="en-US">
              <a:solidFill>
                <a:prstClr val="black">
                  <a:lumMod val="65000"/>
                  <a:lumOff val="35000"/>
                </a:prstClr>
              </a:solidFill>
            </a:endParaRPr>
          </a:p>
        </p:txBody>
      </p:sp>
      <p:sp>
        <p:nvSpPr>
          <p:cNvPr id="5" name="页脚占位符 4"/>
          <p:cNvSpPr>
            <a:spLocks noGrp="1"/>
          </p:cNvSpPr>
          <p:nvPr>
            <p:ph type="ftr" sz="quarter" idx="11"/>
          </p:nvPr>
        </p:nvSpPr>
        <p:spPr/>
        <p:txBody>
          <a:bodyPr/>
          <a:lstStyle/>
          <a:p>
            <a:endParaRPr altLang="en-US">
              <a:solidFill>
                <a:prstClr val="black">
                  <a:lumMod val="65000"/>
                  <a:lumOff val="35000"/>
                </a:prstClr>
              </a:solidFill>
            </a:endParaRPr>
          </a:p>
        </p:txBody>
      </p:sp>
      <p:sp>
        <p:nvSpPr>
          <p:cNvPr id="6" name="幻灯片编号占位符 5"/>
          <p:cNvSpPr>
            <a:spLocks noGrp="1"/>
          </p:cNvSpPr>
          <p:nvPr>
            <p:ph type="sldNum" sz="quarter" idx="12"/>
          </p:nvPr>
        </p:nvSpPr>
        <p:spPr/>
        <p:txBody>
          <a:bodyPr/>
          <a:lstStyle/>
          <a:p>
            <a:fld id="{4FAB73BC-B049-4115-A692-8D63A059BFB8}" type="slidenum">
              <a:rPr lang="en-US" altLang="zh-CN">
                <a:solidFill>
                  <a:prstClr val="black">
                    <a:tint val="75000"/>
                  </a:prstClr>
                </a:solidFill>
              </a:rPr>
              <a:pPr/>
              <a:t>‹#›</a:t>
            </a:fld>
            <a:endParaRPr altLang="en-US">
              <a:solidFill>
                <a:prstClr val="black">
                  <a:tint val="75000"/>
                </a:prstClr>
              </a:solidFill>
            </a:endParaRPr>
          </a:p>
        </p:txBody>
      </p:sp>
    </p:spTree>
    <p:extLst>
      <p:ext uri="{BB962C8B-B14F-4D97-AF65-F5344CB8AC3E}">
        <p14:creationId xmlns:p14="http://schemas.microsoft.com/office/powerpoint/2010/main" val="3300658818"/>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dirty="0"/>
          </a:p>
        </p:txBody>
      </p:sp>
      <p:sp>
        <p:nvSpPr>
          <p:cNvPr id="3" name="内容占位符 2"/>
          <p:cNvSpPr>
            <a:spLocks noGrp="1"/>
          </p:cNvSpPr>
          <p:nvPr>
            <p:ph sz="half" idx="1"/>
          </p:nvPr>
        </p:nvSpPr>
        <p:spPr>
          <a:xfrm>
            <a:off x="838418" y="1829225"/>
            <a:ext cx="5182949" cy="4352345"/>
          </a:xfrm>
        </p:spPr>
        <p:txBody>
          <a:bodyPr/>
          <a:lstStyle>
            <a:lvl1pPr latinLnBrk="0">
              <a:defRPr lang="zh-CN" sz="2400"/>
            </a:lvl1pPr>
            <a:lvl2pPr latinLnBrk="0">
              <a:defRPr lang="zh-CN" sz="2000"/>
            </a:lvl2pPr>
            <a:lvl3pPr latinLnBrk="0">
              <a:defRPr lang="zh-CN" sz="1867"/>
            </a:lvl3pPr>
            <a:lvl4pPr latinLnBrk="0">
              <a:defRPr lang="zh-CN" sz="1600"/>
            </a:lvl4pPr>
            <a:lvl5pPr latinLnBrk="0">
              <a:defRPr lang="zh-CN" sz="1600"/>
            </a:lvl5pPr>
            <a:lvl6pPr latinLnBrk="0">
              <a:defRPr lang="zh-CN" sz="1867"/>
            </a:lvl6pPr>
            <a:lvl7pPr latinLnBrk="0">
              <a:defRPr lang="zh-CN" sz="1867"/>
            </a:lvl7pPr>
            <a:lvl8pPr latinLnBrk="0">
              <a:defRPr lang="zh-CN" sz="1867"/>
            </a:lvl8pPr>
            <a:lvl9pPr latinLnBrk="0">
              <a:defRPr lang="zh-CN" sz="1867"/>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dirty="0"/>
          </a:p>
        </p:txBody>
      </p:sp>
      <p:sp>
        <p:nvSpPr>
          <p:cNvPr id="4" name="内容占位符 3"/>
          <p:cNvSpPr>
            <a:spLocks noGrp="1"/>
          </p:cNvSpPr>
          <p:nvPr>
            <p:ph sz="half" idx="2"/>
          </p:nvPr>
        </p:nvSpPr>
        <p:spPr>
          <a:xfrm>
            <a:off x="6173808" y="1829225"/>
            <a:ext cx="5182949" cy="4352345"/>
          </a:xfrm>
        </p:spPr>
        <p:txBody>
          <a:bodyPr/>
          <a:lstStyle>
            <a:lvl1pPr latinLnBrk="0">
              <a:defRPr lang="zh-CN" sz="2400"/>
            </a:lvl1pPr>
            <a:lvl2pPr latinLnBrk="0">
              <a:defRPr lang="zh-CN" sz="2000"/>
            </a:lvl2pPr>
            <a:lvl3pPr latinLnBrk="0">
              <a:defRPr lang="zh-CN" sz="1867"/>
            </a:lvl3pPr>
            <a:lvl4pPr latinLnBrk="0">
              <a:defRPr lang="zh-CN" sz="1600"/>
            </a:lvl4pPr>
            <a:lvl5pPr latinLnBrk="0">
              <a:defRPr lang="zh-CN" sz="1600"/>
            </a:lvl5pPr>
            <a:lvl6pPr latinLnBrk="0">
              <a:defRPr lang="zh-CN" sz="1867"/>
            </a:lvl6pPr>
            <a:lvl7pPr latinLnBrk="0">
              <a:defRPr lang="zh-CN" sz="1867"/>
            </a:lvl7pPr>
            <a:lvl8pPr latinLnBrk="0">
              <a:defRPr lang="zh-CN" sz="1867"/>
            </a:lvl8pPr>
            <a:lvl9pPr latinLnBrk="0">
              <a:defRPr lang="zh-CN" sz="1867"/>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5" name="日期占位符 4"/>
          <p:cNvSpPr>
            <a:spLocks noGrp="1"/>
          </p:cNvSpPr>
          <p:nvPr>
            <p:ph type="dt" sz="half" idx="10"/>
          </p:nvPr>
        </p:nvSpPr>
        <p:spPr/>
        <p:txBody>
          <a:bodyPr/>
          <a:lstStyle/>
          <a:p>
            <a:fld id="{F12952B5-7A2F-4CC8-B7CE-9234E21C2837}" type="datetime1">
              <a:rPr lang="en-US" altLang="zh-CN">
                <a:solidFill>
                  <a:prstClr val="black">
                    <a:lumMod val="65000"/>
                    <a:lumOff val="35000"/>
                  </a:prstClr>
                </a:solidFill>
              </a:rPr>
              <a:pPr/>
              <a:t>3/12/2018</a:t>
            </a:fld>
            <a:endParaRPr altLang="en-US">
              <a:solidFill>
                <a:prstClr val="black">
                  <a:lumMod val="65000"/>
                  <a:lumOff val="35000"/>
                </a:prstClr>
              </a:solidFill>
            </a:endParaRPr>
          </a:p>
        </p:txBody>
      </p:sp>
      <p:sp>
        <p:nvSpPr>
          <p:cNvPr id="6" name="页脚占位符 5"/>
          <p:cNvSpPr>
            <a:spLocks noGrp="1"/>
          </p:cNvSpPr>
          <p:nvPr>
            <p:ph type="ftr" sz="quarter" idx="11"/>
          </p:nvPr>
        </p:nvSpPr>
        <p:spPr/>
        <p:txBody>
          <a:bodyPr/>
          <a:lstStyle/>
          <a:p>
            <a:endParaRPr altLang="en-US">
              <a:solidFill>
                <a:prstClr val="black">
                  <a:lumMod val="65000"/>
                  <a:lumOff val="35000"/>
                </a:prstClr>
              </a:solidFill>
            </a:endParaRPr>
          </a:p>
        </p:txBody>
      </p:sp>
      <p:sp>
        <p:nvSpPr>
          <p:cNvPr id="7" name="幻灯片编号占位符 6"/>
          <p:cNvSpPr>
            <a:spLocks noGrp="1"/>
          </p:cNvSpPr>
          <p:nvPr>
            <p:ph type="sldNum" sz="quarter" idx="12"/>
          </p:nvPr>
        </p:nvSpPr>
        <p:spPr/>
        <p:txBody>
          <a:bodyPr/>
          <a:lstStyle/>
          <a:p>
            <a:fld id="{4FAB73BC-B049-4115-A692-8D63A059BFB8}" type="slidenum">
              <a:rPr lang="en-US" altLang="zh-CN">
                <a:solidFill>
                  <a:prstClr val="black">
                    <a:tint val="75000"/>
                  </a:prstClr>
                </a:solidFill>
              </a:rPr>
              <a:pPr/>
              <a:t>‹#›</a:t>
            </a:fld>
            <a:endParaRPr altLang="en-US">
              <a:solidFill>
                <a:prstClr val="black">
                  <a:tint val="75000"/>
                </a:prstClr>
              </a:solidFill>
            </a:endParaRPr>
          </a:p>
        </p:txBody>
      </p:sp>
    </p:spTree>
    <p:extLst>
      <p:ext uri="{BB962C8B-B14F-4D97-AF65-F5344CB8AC3E}">
        <p14:creationId xmlns:p14="http://schemas.microsoft.com/office/powerpoint/2010/main" val="3043557947"/>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841467" y="1682240"/>
            <a:ext cx="5157543" cy="731689"/>
          </a:xfrm>
        </p:spPr>
        <p:txBody>
          <a:bodyPr anchor="b">
            <a:normAutofit/>
          </a:bodyPr>
          <a:lstStyle>
            <a:lvl1pPr marL="0" indent="0" latinLnBrk="0">
              <a:buNone/>
              <a:defRPr lang="zh-CN" sz="2400" b="1"/>
            </a:lvl1pPr>
            <a:lvl2pPr marL="457281" indent="0" latinLnBrk="0">
              <a:buNone/>
              <a:defRPr lang="zh-CN" sz="2000" b="1"/>
            </a:lvl2pPr>
            <a:lvl3pPr marL="914560" indent="0" latinLnBrk="0">
              <a:buNone/>
              <a:defRPr lang="zh-CN" sz="1867" b="1"/>
            </a:lvl3pPr>
            <a:lvl4pPr marL="1371841" indent="0" latinLnBrk="0">
              <a:buNone/>
              <a:defRPr lang="zh-CN" sz="1600" b="1"/>
            </a:lvl4pPr>
            <a:lvl5pPr marL="1829120" indent="0" latinLnBrk="0">
              <a:buNone/>
              <a:defRPr lang="zh-CN" sz="1600" b="1"/>
            </a:lvl5pPr>
            <a:lvl6pPr marL="2286400" indent="0" latinLnBrk="0">
              <a:buNone/>
              <a:defRPr lang="zh-CN" sz="1600" b="1"/>
            </a:lvl6pPr>
            <a:lvl7pPr marL="2743679" indent="0" latinLnBrk="0">
              <a:buNone/>
              <a:defRPr lang="zh-CN" sz="1600" b="1"/>
            </a:lvl7pPr>
            <a:lvl8pPr marL="3200960" indent="0" latinLnBrk="0">
              <a:buNone/>
              <a:defRPr lang="zh-CN" sz="1600" b="1"/>
            </a:lvl8pPr>
            <a:lvl9pPr marL="3658241" indent="0" latinLnBrk="0">
              <a:buNone/>
              <a:defRPr lang="zh-CN" sz="1600" b="1"/>
            </a:lvl9pPr>
          </a:lstStyle>
          <a:p>
            <a:pPr lvl="0"/>
            <a:r>
              <a:rPr lang="zh-CN" altLang="en-US" smtClean="0"/>
              <a:t>单击此处编辑母版文本样式</a:t>
            </a:r>
          </a:p>
        </p:txBody>
      </p:sp>
      <p:sp>
        <p:nvSpPr>
          <p:cNvPr id="4" name="内容占位符 3"/>
          <p:cNvSpPr>
            <a:spLocks noGrp="1"/>
          </p:cNvSpPr>
          <p:nvPr>
            <p:ph sz="half" idx="2"/>
          </p:nvPr>
        </p:nvSpPr>
        <p:spPr>
          <a:xfrm>
            <a:off x="841467" y="2508130"/>
            <a:ext cx="5157543" cy="3729122"/>
          </a:xfrm>
        </p:spPr>
        <p:txBody>
          <a:bodyPr/>
          <a:lstStyle>
            <a:lvl1pPr latinLnBrk="0">
              <a:defRPr lang="zh-CN" sz="2400"/>
            </a:lvl1pPr>
            <a:lvl2pPr latinLnBrk="0">
              <a:defRPr lang="zh-CN" sz="2000"/>
            </a:lvl2pPr>
            <a:lvl3pPr latinLnBrk="0">
              <a:defRPr lang="zh-CN" sz="1867"/>
            </a:lvl3pPr>
            <a:lvl4pPr latinLnBrk="0">
              <a:defRPr lang="zh-CN" sz="1600"/>
            </a:lvl4pPr>
            <a:lvl5pPr latinLnBrk="0">
              <a:defRPr lang="zh-CN" sz="1600"/>
            </a:lvl5pPr>
            <a:lvl6pPr latinLnBrk="0">
              <a:defRPr lang="zh-CN" sz="1600"/>
            </a:lvl6pPr>
            <a:lvl7pPr latinLnBrk="0">
              <a:defRPr lang="zh-CN" sz="1600"/>
            </a:lvl7pPr>
            <a:lvl8pPr latinLnBrk="0">
              <a:defRPr lang="zh-CN" sz="1600"/>
            </a:lvl8pPr>
            <a:lvl9pPr latinLnBrk="0">
              <a:defRPr lang="zh-CN"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5" name="文本占位符 4"/>
          <p:cNvSpPr>
            <a:spLocks noGrp="1"/>
          </p:cNvSpPr>
          <p:nvPr>
            <p:ph type="body" sz="quarter" idx="3"/>
          </p:nvPr>
        </p:nvSpPr>
        <p:spPr>
          <a:xfrm>
            <a:off x="6216684" y="1682240"/>
            <a:ext cx="5159130" cy="731689"/>
          </a:xfrm>
        </p:spPr>
        <p:txBody>
          <a:bodyPr anchor="b"/>
          <a:lstStyle>
            <a:lvl1pPr marL="0" indent="0" latinLnBrk="0">
              <a:buNone/>
              <a:defRPr lang="zh-CN" sz="2400" b="1"/>
            </a:lvl1pPr>
            <a:lvl2pPr marL="457281" indent="0" latinLnBrk="0">
              <a:buNone/>
              <a:defRPr lang="zh-CN" sz="2000" b="1"/>
            </a:lvl2pPr>
            <a:lvl3pPr marL="914560" indent="0" latinLnBrk="0">
              <a:buNone/>
              <a:defRPr lang="zh-CN" sz="1867" b="1"/>
            </a:lvl3pPr>
            <a:lvl4pPr marL="1371841" indent="0" latinLnBrk="0">
              <a:buNone/>
              <a:defRPr lang="zh-CN" sz="1600" b="1"/>
            </a:lvl4pPr>
            <a:lvl5pPr marL="1829120" indent="0" latinLnBrk="0">
              <a:buNone/>
              <a:defRPr lang="zh-CN" sz="1600" b="1"/>
            </a:lvl5pPr>
            <a:lvl6pPr marL="2286400" indent="0" latinLnBrk="0">
              <a:buNone/>
              <a:defRPr lang="zh-CN" sz="1600" b="1"/>
            </a:lvl6pPr>
            <a:lvl7pPr marL="2743679" indent="0" latinLnBrk="0">
              <a:buNone/>
              <a:defRPr lang="zh-CN" sz="1600" b="1"/>
            </a:lvl7pPr>
            <a:lvl8pPr marL="3200960" indent="0" latinLnBrk="0">
              <a:buNone/>
              <a:defRPr lang="zh-CN" sz="1600" b="1"/>
            </a:lvl8pPr>
            <a:lvl9pPr marL="3658241" indent="0" latinLnBrk="0">
              <a:buNone/>
              <a:defRPr lang="zh-CN" sz="1600" b="1"/>
            </a:lvl9pPr>
          </a:lstStyle>
          <a:p>
            <a:pPr lvl="0"/>
            <a:r>
              <a:rPr lang="zh-CN" altLang="en-US" smtClean="0"/>
              <a:t>单击此处编辑母版文本样式</a:t>
            </a:r>
          </a:p>
        </p:txBody>
      </p:sp>
      <p:sp>
        <p:nvSpPr>
          <p:cNvPr id="6" name="内容占位符 5"/>
          <p:cNvSpPr>
            <a:spLocks noGrp="1"/>
          </p:cNvSpPr>
          <p:nvPr>
            <p:ph sz="quarter" idx="4"/>
          </p:nvPr>
        </p:nvSpPr>
        <p:spPr>
          <a:xfrm>
            <a:off x="6216684" y="2508130"/>
            <a:ext cx="5159130" cy="3729122"/>
          </a:xfrm>
        </p:spPr>
        <p:txBody>
          <a:bodyPr/>
          <a:lstStyle>
            <a:lvl1pPr latinLnBrk="0">
              <a:defRPr lang="zh-CN" sz="2400"/>
            </a:lvl1pPr>
            <a:lvl2pPr latinLnBrk="0">
              <a:defRPr lang="zh-CN" sz="2000"/>
            </a:lvl2pPr>
            <a:lvl3pPr latinLnBrk="0">
              <a:defRPr lang="zh-CN" sz="1867"/>
            </a:lvl3pPr>
            <a:lvl4pPr latinLnBrk="0">
              <a:defRPr lang="zh-CN" sz="1600"/>
            </a:lvl4pPr>
            <a:lvl5pPr latinLnBrk="0">
              <a:defRPr lang="zh-CN" sz="1600"/>
            </a:lvl5pPr>
            <a:lvl6pPr latinLnBrk="0">
              <a:defRPr lang="zh-CN" sz="1600"/>
            </a:lvl6pPr>
            <a:lvl7pPr latinLnBrk="0">
              <a:defRPr lang="zh-CN" sz="1600"/>
            </a:lvl7pPr>
            <a:lvl8pPr latinLnBrk="0">
              <a:defRPr lang="zh-CN" sz="1600"/>
            </a:lvl8pPr>
            <a:lvl9pPr latinLnBrk="0">
              <a:defRPr lang="zh-CN"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7" name="日期占位符 6"/>
          <p:cNvSpPr>
            <a:spLocks noGrp="1"/>
          </p:cNvSpPr>
          <p:nvPr>
            <p:ph type="dt" sz="half" idx="10"/>
          </p:nvPr>
        </p:nvSpPr>
        <p:spPr/>
        <p:txBody>
          <a:bodyPr/>
          <a:lstStyle/>
          <a:p>
            <a:fld id="{CE1DA07A-9201-4B4B-BAF2-015AFA30F520}" type="datetime1">
              <a:rPr lang="en-US" altLang="zh-CN">
                <a:solidFill>
                  <a:prstClr val="black">
                    <a:lumMod val="65000"/>
                    <a:lumOff val="35000"/>
                  </a:prstClr>
                </a:solidFill>
              </a:rPr>
              <a:pPr/>
              <a:t>3/12/2018</a:t>
            </a:fld>
            <a:endParaRPr altLang="en-US">
              <a:solidFill>
                <a:prstClr val="black">
                  <a:lumMod val="65000"/>
                  <a:lumOff val="35000"/>
                </a:prstClr>
              </a:solidFill>
            </a:endParaRPr>
          </a:p>
        </p:txBody>
      </p:sp>
      <p:sp>
        <p:nvSpPr>
          <p:cNvPr id="8" name="页脚占位符 7"/>
          <p:cNvSpPr>
            <a:spLocks noGrp="1"/>
          </p:cNvSpPr>
          <p:nvPr>
            <p:ph type="ftr" sz="quarter" idx="11"/>
          </p:nvPr>
        </p:nvSpPr>
        <p:spPr/>
        <p:txBody>
          <a:bodyPr/>
          <a:lstStyle/>
          <a:p>
            <a:endParaRPr altLang="en-US">
              <a:solidFill>
                <a:prstClr val="black">
                  <a:lumMod val="65000"/>
                  <a:lumOff val="35000"/>
                </a:prstClr>
              </a:solidFill>
            </a:endParaRPr>
          </a:p>
        </p:txBody>
      </p:sp>
      <p:sp>
        <p:nvSpPr>
          <p:cNvPr id="9" name="幻灯片编号占位符 8"/>
          <p:cNvSpPr>
            <a:spLocks noGrp="1"/>
          </p:cNvSpPr>
          <p:nvPr>
            <p:ph type="sldNum" sz="quarter" idx="12"/>
          </p:nvPr>
        </p:nvSpPr>
        <p:spPr/>
        <p:txBody>
          <a:bodyPr/>
          <a:lstStyle/>
          <a:p>
            <a:fld id="{4FAB73BC-B049-4115-A692-8D63A059BFB8}" type="slidenum">
              <a:rPr lang="en-US" altLang="zh-CN">
                <a:solidFill>
                  <a:prstClr val="black">
                    <a:tint val="75000"/>
                  </a:prstClr>
                </a:solidFill>
              </a:rPr>
              <a:pPr/>
              <a:t>‹#›</a:t>
            </a:fld>
            <a:endParaRPr altLang="en-US">
              <a:solidFill>
                <a:prstClr val="black">
                  <a:tint val="75000"/>
                </a:prstClr>
              </a:solidFill>
            </a:endParaRPr>
          </a:p>
        </p:txBody>
      </p:sp>
      <p:sp>
        <p:nvSpPr>
          <p:cNvPr id="10" name="标题 9"/>
          <p:cNvSpPr>
            <a:spLocks noGrp="1"/>
          </p:cNvSpPr>
          <p:nvPr>
            <p:ph type="title"/>
          </p:nvPr>
        </p:nvSpPr>
        <p:spPr/>
        <p:txBody>
          <a:bodyPr/>
          <a:lstStyle/>
          <a:p>
            <a:r>
              <a:rPr lang="zh-CN" altLang="en-US" smtClean="0"/>
              <a:t>单击此处编辑母版标题样式</a:t>
            </a:r>
            <a:endParaRPr lang="zh-CN"/>
          </a:p>
        </p:txBody>
      </p:sp>
    </p:spTree>
    <p:extLst>
      <p:ext uri="{BB962C8B-B14F-4D97-AF65-F5344CB8AC3E}">
        <p14:creationId xmlns:p14="http://schemas.microsoft.com/office/powerpoint/2010/main" val="17633349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3D7E00A-486F-4252-8B1D-E32645521F49}" type="datetime1">
              <a:rPr lang="en-US" altLang="zh-CN">
                <a:solidFill>
                  <a:prstClr val="black">
                    <a:lumMod val="65000"/>
                    <a:lumOff val="35000"/>
                  </a:prstClr>
                </a:solidFill>
              </a:rPr>
              <a:pPr/>
              <a:t>3/12/2018</a:t>
            </a:fld>
            <a:endParaRPr altLang="en-US">
              <a:solidFill>
                <a:prstClr val="black">
                  <a:lumMod val="65000"/>
                  <a:lumOff val="35000"/>
                </a:prstClr>
              </a:solidFill>
            </a:endParaRPr>
          </a:p>
        </p:txBody>
      </p:sp>
      <p:sp>
        <p:nvSpPr>
          <p:cNvPr id="4" name="页脚占位符 3"/>
          <p:cNvSpPr>
            <a:spLocks noGrp="1"/>
          </p:cNvSpPr>
          <p:nvPr>
            <p:ph type="ftr" sz="quarter" idx="11"/>
          </p:nvPr>
        </p:nvSpPr>
        <p:spPr/>
        <p:txBody>
          <a:bodyPr/>
          <a:lstStyle/>
          <a:p>
            <a:endParaRPr altLang="en-US">
              <a:solidFill>
                <a:prstClr val="black">
                  <a:lumMod val="65000"/>
                  <a:lumOff val="35000"/>
                </a:prstClr>
              </a:solidFill>
            </a:endParaRPr>
          </a:p>
        </p:txBody>
      </p:sp>
      <p:sp>
        <p:nvSpPr>
          <p:cNvPr id="5" name="幻灯片编号占位符 4"/>
          <p:cNvSpPr>
            <a:spLocks noGrp="1"/>
          </p:cNvSpPr>
          <p:nvPr>
            <p:ph type="sldNum" sz="quarter" idx="12"/>
          </p:nvPr>
        </p:nvSpPr>
        <p:spPr/>
        <p:txBody>
          <a:bodyPr/>
          <a:lstStyle/>
          <a:p>
            <a:fld id="{4FAB73BC-B049-4115-A692-8D63A059BFB8}" type="slidenum">
              <a:rPr lang="en-US" altLang="zh-CN">
                <a:solidFill>
                  <a:prstClr val="black">
                    <a:tint val="75000"/>
                  </a:prstClr>
                </a:solidFill>
              </a:rPr>
              <a:pPr/>
              <a:t>‹#›</a:t>
            </a:fld>
            <a:endParaRPr altLang="en-US">
              <a:solidFill>
                <a:prstClr val="black">
                  <a:tint val="75000"/>
                </a:prstClr>
              </a:solidFill>
            </a:endParaRPr>
          </a:p>
        </p:txBody>
      </p:sp>
      <p:sp>
        <p:nvSpPr>
          <p:cNvPr id="6" name="标题 5"/>
          <p:cNvSpPr>
            <a:spLocks noGrp="1"/>
          </p:cNvSpPr>
          <p:nvPr>
            <p:ph type="title"/>
          </p:nvPr>
        </p:nvSpPr>
        <p:spPr/>
        <p:txBody>
          <a:bodyPr/>
          <a:lstStyle/>
          <a:p>
            <a:r>
              <a:rPr lang="zh-CN" altLang="en-US" smtClean="0"/>
              <a:t>单击此处编辑母版标题样式</a:t>
            </a:r>
            <a:endParaRPr lang="zh-CN"/>
          </a:p>
        </p:txBody>
      </p:sp>
    </p:spTree>
    <p:extLst>
      <p:ext uri="{BB962C8B-B14F-4D97-AF65-F5344CB8AC3E}">
        <p14:creationId xmlns:p14="http://schemas.microsoft.com/office/powerpoint/2010/main" val="1398184702"/>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DDF5F92-E675-4B36-9A60-69A962A68675}" type="datetime1">
              <a:rPr lang="en-US" altLang="zh-CN">
                <a:solidFill>
                  <a:prstClr val="black">
                    <a:lumMod val="65000"/>
                    <a:lumOff val="35000"/>
                  </a:prstClr>
                </a:solidFill>
              </a:rPr>
              <a:pPr/>
              <a:t>3/12/2018</a:t>
            </a:fld>
            <a:endParaRPr altLang="en-US">
              <a:solidFill>
                <a:prstClr val="black">
                  <a:lumMod val="65000"/>
                  <a:lumOff val="35000"/>
                </a:prstClr>
              </a:solidFill>
            </a:endParaRPr>
          </a:p>
        </p:txBody>
      </p:sp>
      <p:sp>
        <p:nvSpPr>
          <p:cNvPr id="3" name="页脚占位符 2"/>
          <p:cNvSpPr>
            <a:spLocks noGrp="1"/>
          </p:cNvSpPr>
          <p:nvPr>
            <p:ph type="ftr" sz="quarter" idx="11"/>
          </p:nvPr>
        </p:nvSpPr>
        <p:spPr/>
        <p:txBody>
          <a:bodyPr/>
          <a:lstStyle/>
          <a:p>
            <a:endParaRPr altLang="en-US">
              <a:solidFill>
                <a:prstClr val="black">
                  <a:lumMod val="65000"/>
                  <a:lumOff val="35000"/>
                </a:prstClr>
              </a:solidFill>
            </a:endParaRPr>
          </a:p>
        </p:txBody>
      </p:sp>
      <p:sp>
        <p:nvSpPr>
          <p:cNvPr id="4" name="幻灯片编号占位符 3"/>
          <p:cNvSpPr>
            <a:spLocks noGrp="1"/>
          </p:cNvSpPr>
          <p:nvPr>
            <p:ph type="sldNum" sz="quarter" idx="12"/>
          </p:nvPr>
        </p:nvSpPr>
        <p:spPr/>
        <p:txBody>
          <a:bodyPr/>
          <a:lstStyle/>
          <a:p>
            <a:fld id="{4FAB73BC-B049-4115-A692-8D63A059BFB8}" type="slidenum">
              <a:rPr lang="en-US" altLang="zh-CN">
                <a:solidFill>
                  <a:prstClr val="black">
                    <a:tint val="75000"/>
                  </a:prstClr>
                </a:solidFill>
              </a:rPr>
              <a:pPr/>
              <a:t>‹#›</a:t>
            </a:fld>
            <a:endParaRPr altLang="en-US">
              <a:solidFill>
                <a:prstClr val="black">
                  <a:tint val="75000"/>
                </a:prstClr>
              </a:solidFill>
            </a:endParaRPr>
          </a:p>
        </p:txBody>
      </p:sp>
    </p:spTree>
    <p:extLst>
      <p:ext uri="{BB962C8B-B14F-4D97-AF65-F5344CB8AC3E}">
        <p14:creationId xmlns:p14="http://schemas.microsoft.com/office/powerpoint/2010/main" val="2487881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2261691"/>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内容与题注">
    <p:spTree>
      <p:nvGrpSpPr>
        <p:cNvPr id="1" name=""/>
        <p:cNvGrpSpPr/>
        <p:nvPr/>
      </p:nvGrpSpPr>
      <p:grpSpPr>
        <a:xfrm>
          <a:off x="0" y="0"/>
          <a:ext cx="0" cy="0"/>
          <a:chOff x="0" y="0"/>
          <a:chExt cx="0" cy="0"/>
        </a:xfrm>
      </p:grpSpPr>
      <p:sp>
        <p:nvSpPr>
          <p:cNvPr id="2" name="标题 1"/>
          <p:cNvSpPr>
            <a:spLocks noGrp="1"/>
          </p:cNvSpPr>
          <p:nvPr>
            <p:ph type="title"/>
          </p:nvPr>
        </p:nvSpPr>
        <p:spPr>
          <a:xfrm>
            <a:off x="841467" y="457306"/>
            <a:ext cx="3932944" cy="1600568"/>
          </a:xfrm>
        </p:spPr>
        <p:txBody>
          <a:bodyPr anchor="b">
            <a:normAutofit/>
          </a:bodyPr>
          <a:lstStyle>
            <a:lvl1pPr latinLnBrk="0">
              <a:defRPr lang="zh-CN" sz="3201" b="0"/>
            </a:lvl1pPr>
          </a:lstStyle>
          <a:p>
            <a:r>
              <a:rPr lang="zh-CN" altLang="en-US" smtClean="0"/>
              <a:t>单击此处编辑母版标题样式</a:t>
            </a:r>
            <a:endParaRPr lang="zh-CN"/>
          </a:p>
        </p:txBody>
      </p:sp>
      <p:sp>
        <p:nvSpPr>
          <p:cNvPr id="3" name="内容占位符 2"/>
          <p:cNvSpPr>
            <a:spLocks noGrp="1"/>
          </p:cNvSpPr>
          <p:nvPr>
            <p:ph idx="1"/>
          </p:nvPr>
        </p:nvSpPr>
        <p:spPr>
          <a:xfrm>
            <a:off x="5182951" y="990830"/>
            <a:ext cx="6041057" cy="4877929"/>
          </a:xfrm>
        </p:spPr>
        <p:txBody>
          <a:bodyPr/>
          <a:lstStyle>
            <a:lvl1pPr latinLnBrk="0">
              <a:defRPr lang="zh-CN" sz="3201"/>
            </a:lvl1pPr>
            <a:lvl2pPr latinLnBrk="0">
              <a:defRPr lang="zh-CN" sz="2801"/>
            </a:lvl2pPr>
            <a:lvl3pPr latinLnBrk="0">
              <a:defRPr lang="zh-CN" sz="2400"/>
            </a:lvl3pPr>
            <a:lvl4pPr latinLnBrk="0">
              <a:defRPr lang="zh-CN" sz="2000"/>
            </a:lvl4pPr>
            <a:lvl5pPr latinLnBrk="0">
              <a:defRPr lang="zh-CN" sz="2000"/>
            </a:lvl5pPr>
            <a:lvl6pPr latinLnBrk="0">
              <a:defRPr lang="zh-CN" sz="2000"/>
            </a:lvl6pPr>
            <a:lvl7pPr latinLnBrk="0">
              <a:defRPr lang="zh-CN" sz="2000"/>
            </a:lvl7pPr>
            <a:lvl8pPr latinLnBrk="0">
              <a:defRPr lang="zh-CN" sz="2000"/>
            </a:lvl8pPr>
            <a:lvl9pPr latinLnBrk="0">
              <a:defRPr lang="zh-CN"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4" name="文本占位符 3"/>
          <p:cNvSpPr>
            <a:spLocks noGrp="1"/>
          </p:cNvSpPr>
          <p:nvPr>
            <p:ph type="body" sz="half" idx="2"/>
          </p:nvPr>
        </p:nvSpPr>
        <p:spPr>
          <a:xfrm>
            <a:off x="841467" y="2057876"/>
            <a:ext cx="3932944" cy="3810884"/>
          </a:xfrm>
        </p:spPr>
        <p:txBody>
          <a:bodyPr>
            <a:normAutofit/>
          </a:bodyPr>
          <a:lstStyle>
            <a:lvl1pPr marL="0" indent="0" latinLnBrk="0">
              <a:lnSpc>
                <a:spcPct val="100000"/>
              </a:lnSpc>
              <a:buNone/>
              <a:defRPr lang="zh-CN" sz="1467"/>
            </a:lvl1pPr>
            <a:lvl2pPr marL="457281" indent="0" latinLnBrk="0">
              <a:buNone/>
              <a:defRPr lang="zh-CN" sz="1200"/>
            </a:lvl2pPr>
            <a:lvl3pPr marL="914560" indent="0" latinLnBrk="0">
              <a:buNone/>
              <a:defRPr lang="zh-CN" sz="1067"/>
            </a:lvl3pPr>
            <a:lvl4pPr marL="1371841" indent="0" latinLnBrk="0">
              <a:buNone/>
              <a:defRPr lang="zh-CN" sz="934"/>
            </a:lvl4pPr>
            <a:lvl5pPr marL="1829120" indent="0" latinLnBrk="0">
              <a:buNone/>
              <a:defRPr lang="zh-CN" sz="934"/>
            </a:lvl5pPr>
            <a:lvl6pPr marL="2286400" indent="0" latinLnBrk="0">
              <a:buNone/>
              <a:defRPr lang="zh-CN" sz="934"/>
            </a:lvl6pPr>
            <a:lvl7pPr marL="2743679" indent="0" latinLnBrk="0">
              <a:buNone/>
              <a:defRPr lang="zh-CN" sz="934"/>
            </a:lvl7pPr>
            <a:lvl8pPr marL="3200960" indent="0" latinLnBrk="0">
              <a:buNone/>
              <a:defRPr lang="zh-CN" sz="934"/>
            </a:lvl8pPr>
            <a:lvl9pPr marL="3658241" indent="0" latinLnBrk="0">
              <a:buNone/>
              <a:defRPr lang="zh-CN" sz="934"/>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AF6E2C9B-5FA2-460D-9BE7-B0812FC2A6FF}" type="datetime1">
              <a:rPr lang="en-US" altLang="zh-CN">
                <a:solidFill>
                  <a:prstClr val="black">
                    <a:lumMod val="65000"/>
                    <a:lumOff val="35000"/>
                  </a:prstClr>
                </a:solidFill>
              </a:rPr>
              <a:pPr/>
              <a:t>3/12/2018</a:t>
            </a:fld>
            <a:endParaRPr altLang="en-US">
              <a:solidFill>
                <a:prstClr val="black">
                  <a:lumMod val="65000"/>
                  <a:lumOff val="35000"/>
                </a:prstClr>
              </a:solidFill>
            </a:endParaRPr>
          </a:p>
        </p:txBody>
      </p:sp>
      <p:sp>
        <p:nvSpPr>
          <p:cNvPr id="6" name="页脚占位符 5"/>
          <p:cNvSpPr>
            <a:spLocks noGrp="1"/>
          </p:cNvSpPr>
          <p:nvPr>
            <p:ph type="ftr" sz="quarter" idx="11"/>
          </p:nvPr>
        </p:nvSpPr>
        <p:spPr/>
        <p:txBody>
          <a:bodyPr/>
          <a:lstStyle/>
          <a:p>
            <a:endParaRPr altLang="en-US">
              <a:solidFill>
                <a:prstClr val="black">
                  <a:lumMod val="65000"/>
                  <a:lumOff val="35000"/>
                </a:prstClr>
              </a:solidFill>
            </a:endParaRPr>
          </a:p>
        </p:txBody>
      </p:sp>
      <p:sp>
        <p:nvSpPr>
          <p:cNvPr id="7" name="幻灯片编号占位符 6"/>
          <p:cNvSpPr>
            <a:spLocks noGrp="1"/>
          </p:cNvSpPr>
          <p:nvPr>
            <p:ph type="sldNum" sz="quarter" idx="12"/>
          </p:nvPr>
        </p:nvSpPr>
        <p:spPr/>
        <p:txBody>
          <a:bodyPr/>
          <a:lstStyle/>
          <a:p>
            <a:fld id="{4FAB73BC-B049-4115-A692-8D63A059BFB8}" type="slidenum">
              <a:rPr lang="en-US" altLang="zh-CN">
                <a:solidFill>
                  <a:prstClr val="black">
                    <a:tint val="75000"/>
                  </a:prstClr>
                </a:solidFill>
              </a:rPr>
              <a:pPr/>
              <a:t>‹#›</a:t>
            </a:fld>
            <a:endParaRPr altLang="en-US">
              <a:solidFill>
                <a:prstClr val="black">
                  <a:tint val="75000"/>
                </a:prstClr>
              </a:solidFill>
            </a:endParaRPr>
          </a:p>
        </p:txBody>
      </p:sp>
    </p:spTree>
    <p:extLst>
      <p:ext uri="{BB962C8B-B14F-4D97-AF65-F5344CB8AC3E}">
        <p14:creationId xmlns:p14="http://schemas.microsoft.com/office/powerpoint/2010/main" val="22045392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图片与题注">
    <p:spTree>
      <p:nvGrpSpPr>
        <p:cNvPr id="1" name=""/>
        <p:cNvGrpSpPr/>
        <p:nvPr/>
      </p:nvGrpSpPr>
      <p:grpSpPr>
        <a:xfrm>
          <a:off x="0" y="0"/>
          <a:ext cx="0" cy="0"/>
          <a:chOff x="0" y="0"/>
          <a:chExt cx="0" cy="0"/>
        </a:xfrm>
      </p:grpSpPr>
      <p:sp>
        <p:nvSpPr>
          <p:cNvPr id="2" name="标题 1"/>
          <p:cNvSpPr>
            <a:spLocks noGrp="1"/>
          </p:cNvSpPr>
          <p:nvPr>
            <p:ph type="title"/>
          </p:nvPr>
        </p:nvSpPr>
        <p:spPr>
          <a:xfrm>
            <a:off x="841467" y="457306"/>
            <a:ext cx="3932944" cy="1600571"/>
          </a:xfrm>
        </p:spPr>
        <p:txBody>
          <a:bodyPr anchor="b">
            <a:normAutofit/>
          </a:bodyPr>
          <a:lstStyle>
            <a:lvl1pPr latinLnBrk="0">
              <a:defRPr lang="zh-CN" sz="3201" b="0"/>
            </a:lvl1pPr>
          </a:lstStyle>
          <a:p>
            <a:r>
              <a:rPr lang="zh-CN" altLang="en-US" smtClean="0"/>
              <a:t>单击此处编辑母版标题样式</a:t>
            </a:r>
            <a:endParaRPr lang="zh-CN" dirty="0"/>
          </a:p>
        </p:txBody>
      </p:sp>
      <p:sp>
        <p:nvSpPr>
          <p:cNvPr id="3" name="图片占位符 2"/>
          <p:cNvSpPr>
            <a:spLocks noGrp="1"/>
          </p:cNvSpPr>
          <p:nvPr>
            <p:ph type="pic" idx="1"/>
          </p:nvPr>
        </p:nvSpPr>
        <p:spPr>
          <a:xfrm>
            <a:off x="5182949" y="990830"/>
            <a:ext cx="6042709" cy="4877929"/>
          </a:xfrm>
        </p:spPr>
        <p:txBody>
          <a:bodyPr/>
          <a:lstStyle>
            <a:lvl1pPr marL="0" indent="0" latinLnBrk="0">
              <a:buNone/>
              <a:defRPr lang="zh-CN" sz="3201"/>
            </a:lvl1pPr>
            <a:lvl2pPr marL="457281" indent="0" latinLnBrk="0">
              <a:buNone/>
              <a:defRPr lang="zh-CN" sz="2801"/>
            </a:lvl2pPr>
            <a:lvl3pPr marL="914560" indent="0" latinLnBrk="0">
              <a:buNone/>
              <a:defRPr lang="zh-CN" sz="2400"/>
            </a:lvl3pPr>
            <a:lvl4pPr marL="1371841" indent="0" latinLnBrk="0">
              <a:buNone/>
              <a:defRPr lang="zh-CN" sz="2000"/>
            </a:lvl4pPr>
            <a:lvl5pPr marL="1829120" indent="0" latinLnBrk="0">
              <a:buNone/>
              <a:defRPr lang="zh-CN" sz="2000"/>
            </a:lvl5pPr>
            <a:lvl6pPr marL="2286400" indent="0" latinLnBrk="0">
              <a:buNone/>
              <a:defRPr lang="zh-CN" sz="2000"/>
            </a:lvl6pPr>
            <a:lvl7pPr marL="2743679" indent="0" latinLnBrk="0">
              <a:buNone/>
              <a:defRPr lang="zh-CN" sz="2000"/>
            </a:lvl7pPr>
            <a:lvl8pPr marL="3200960" indent="0" latinLnBrk="0">
              <a:buNone/>
              <a:defRPr lang="zh-CN" sz="2000"/>
            </a:lvl8pPr>
            <a:lvl9pPr marL="3658241" indent="0" latinLnBrk="0">
              <a:buNone/>
              <a:defRPr lang="zh-CN" sz="2000"/>
            </a:lvl9pPr>
          </a:lstStyle>
          <a:p>
            <a:r>
              <a:rPr lang="zh-CN" altLang="en-US" smtClean="0"/>
              <a:t>单击图标添加图片</a:t>
            </a:r>
            <a:endParaRPr lang="zh-CN" dirty="0"/>
          </a:p>
        </p:txBody>
      </p:sp>
      <p:sp>
        <p:nvSpPr>
          <p:cNvPr id="4" name="文本占位符 3"/>
          <p:cNvSpPr>
            <a:spLocks noGrp="1"/>
          </p:cNvSpPr>
          <p:nvPr>
            <p:ph type="body" sz="half" idx="2"/>
          </p:nvPr>
        </p:nvSpPr>
        <p:spPr>
          <a:xfrm>
            <a:off x="841467" y="2057877"/>
            <a:ext cx="3932944" cy="3810882"/>
          </a:xfrm>
        </p:spPr>
        <p:txBody>
          <a:bodyPr>
            <a:normAutofit/>
          </a:bodyPr>
          <a:lstStyle>
            <a:lvl1pPr marL="0" indent="0" latinLnBrk="0">
              <a:lnSpc>
                <a:spcPct val="100000"/>
              </a:lnSpc>
              <a:buNone/>
              <a:defRPr lang="zh-CN" sz="1467"/>
            </a:lvl1pPr>
            <a:lvl2pPr marL="457281" indent="0" latinLnBrk="0">
              <a:buNone/>
              <a:defRPr lang="zh-CN" sz="1200"/>
            </a:lvl2pPr>
            <a:lvl3pPr marL="914560" indent="0" latinLnBrk="0">
              <a:buNone/>
              <a:defRPr lang="zh-CN" sz="1067"/>
            </a:lvl3pPr>
            <a:lvl4pPr marL="1371841" indent="0" latinLnBrk="0">
              <a:buNone/>
              <a:defRPr lang="zh-CN" sz="934"/>
            </a:lvl4pPr>
            <a:lvl5pPr marL="1829120" indent="0" latinLnBrk="0">
              <a:buNone/>
              <a:defRPr lang="zh-CN" sz="934"/>
            </a:lvl5pPr>
            <a:lvl6pPr marL="2286400" indent="0" latinLnBrk="0">
              <a:buNone/>
              <a:defRPr lang="zh-CN" sz="934"/>
            </a:lvl6pPr>
            <a:lvl7pPr marL="2743679" indent="0" latinLnBrk="0">
              <a:buNone/>
              <a:defRPr lang="zh-CN" sz="934"/>
            </a:lvl7pPr>
            <a:lvl8pPr marL="3200960" indent="0" latinLnBrk="0">
              <a:buNone/>
              <a:defRPr lang="zh-CN" sz="934"/>
            </a:lvl8pPr>
            <a:lvl9pPr marL="3658241" indent="0" latinLnBrk="0">
              <a:buNone/>
              <a:defRPr lang="zh-CN" sz="934"/>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1D374940-A916-4C8B-9648-02A2D3898F9E}" type="datetime1">
              <a:rPr lang="en-US" altLang="zh-CN">
                <a:solidFill>
                  <a:prstClr val="black">
                    <a:lumMod val="65000"/>
                    <a:lumOff val="35000"/>
                  </a:prstClr>
                </a:solidFill>
              </a:rPr>
              <a:pPr/>
              <a:t>3/12/2018</a:t>
            </a:fld>
            <a:endParaRPr altLang="en-US">
              <a:solidFill>
                <a:prstClr val="black">
                  <a:lumMod val="65000"/>
                  <a:lumOff val="35000"/>
                </a:prstClr>
              </a:solidFill>
            </a:endParaRPr>
          </a:p>
        </p:txBody>
      </p:sp>
      <p:sp>
        <p:nvSpPr>
          <p:cNvPr id="6" name="页脚占位符 5"/>
          <p:cNvSpPr>
            <a:spLocks noGrp="1"/>
          </p:cNvSpPr>
          <p:nvPr>
            <p:ph type="ftr" sz="quarter" idx="11"/>
          </p:nvPr>
        </p:nvSpPr>
        <p:spPr/>
        <p:txBody>
          <a:bodyPr/>
          <a:lstStyle/>
          <a:p>
            <a:endParaRPr altLang="en-US">
              <a:solidFill>
                <a:prstClr val="black">
                  <a:lumMod val="65000"/>
                  <a:lumOff val="35000"/>
                </a:prstClr>
              </a:solidFill>
            </a:endParaRPr>
          </a:p>
        </p:txBody>
      </p:sp>
      <p:sp>
        <p:nvSpPr>
          <p:cNvPr id="7" name="幻灯片编号占位符 6"/>
          <p:cNvSpPr>
            <a:spLocks noGrp="1"/>
          </p:cNvSpPr>
          <p:nvPr>
            <p:ph type="sldNum" sz="quarter" idx="12"/>
          </p:nvPr>
        </p:nvSpPr>
        <p:spPr/>
        <p:txBody>
          <a:bodyPr/>
          <a:lstStyle/>
          <a:p>
            <a:fld id="{4FAB73BC-B049-4115-A692-8D63A059BFB8}" type="slidenum">
              <a:rPr lang="en-US" altLang="zh-CN">
                <a:solidFill>
                  <a:prstClr val="black">
                    <a:tint val="75000"/>
                  </a:prstClr>
                </a:solidFill>
              </a:rPr>
              <a:pPr/>
              <a:t>‹#›</a:t>
            </a:fld>
            <a:endParaRPr altLang="en-US">
              <a:solidFill>
                <a:prstClr val="black">
                  <a:tint val="75000"/>
                </a:prstClr>
              </a:solidFill>
            </a:endParaRPr>
          </a:p>
        </p:txBody>
      </p:sp>
    </p:spTree>
    <p:extLst>
      <p:ext uri="{BB962C8B-B14F-4D97-AF65-F5344CB8AC3E}">
        <p14:creationId xmlns:p14="http://schemas.microsoft.com/office/powerpoint/2010/main" val="2701230187"/>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4" name="日期占位符 3"/>
          <p:cNvSpPr>
            <a:spLocks noGrp="1"/>
          </p:cNvSpPr>
          <p:nvPr>
            <p:ph type="dt" sz="half" idx="10"/>
          </p:nvPr>
        </p:nvSpPr>
        <p:spPr/>
        <p:txBody>
          <a:bodyPr/>
          <a:lstStyle/>
          <a:p>
            <a:fld id="{5F4E5243-F52A-4D37-9694-EB26C6C31910}" type="datetime1">
              <a:rPr lang="en-US" altLang="zh-CN">
                <a:solidFill>
                  <a:prstClr val="black">
                    <a:lumMod val="65000"/>
                    <a:lumOff val="35000"/>
                  </a:prstClr>
                </a:solidFill>
              </a:rPr>
              <a:pPr/>
              <a:t>3/12/2018</a:t>
            </a:fld>
            <a:endParaRPr altLang="en-US">
              <a:solidFill>
                <a:prstClr val="black">
                  <a:lumMod val="65000"/>
                  <a:lumOff val="35000"/>
                </a:prstClr>
              </a:solidFill>
            </a:endParaRPr>
          </a:p>
        </p:txBody>
      </p:sp>
      <p:sp>
        <p:nvSpPr>
          <p:cNvPr id="5" name="页脚占位符 4"/>
          <p:cNvSpPr>
            <a:spLocks noGrp="1"/>
          </p:cNvSpPr>
          <p:nvPr>
            <p:ph type="ftr" sz="quarter" idx="11"/>
          </p:nvPr>
        </p:nvSpPr>
        <p:spPr/>
        <p:txBody>
          <a:bodyPr/>
          <a:lstStyle/>
          <a:p>
            <a:endParaRPr altLang="en-US">
              <a:solidFill>
                <a:prstClr val="black">
                  <a:lumMod val="65000"/>
                  <a:lumOff val="35000"/>
                </a:prstClr>
              </a:solidFill>
            </a:endParaRPr>
          </a:p>
        </p:txBody>
      </p:sp>
      <p:sp>
        <p:nvSpPr>
          <p:cNvPr id="6" name="幻灯片编号占位符 5"/>
          <p:cNvSpPr>
            <a:spLocks noGrp="1"/>
          </p:cNvSpPr>
          <p:nvPr>
            <p:ph type="sldNum" sz="quarter" idx="12"/>
          </p:nvPr>
        </p:nvSpPr>
        <p:spPr/>
        <p:txBody>
          <a:bodyPr/>
          <a:lstStyle/>
          <a:p>
            <a:fld id="{4FAB73BC-B049-4115-A692-8D63A059BFB8}" type="slidenum">
              <a:rPr lang="en-US" altLang="zh-CN">
                <a:solidFill>
                  <a:prstClr val="black">
                    <a:tint val="75000"/>
                  </a:prstClr>
                </a:solidFill>
              </a:rPr>
              <a:pPr/>
              <a:t>‹#›</a:t>
            </a:fld>
            <a:endParaRPr altLang="en-US">
              <a:solidFill>
                <a:prstClr val="black">
                  <a:tint val="75000"/>
                </a:prstClr>
              </a:solidFill>
            </a:endParaRPr>
          </a:p>
        </p:txBody>
      </p:sp>
    </p:spTree>
    <p:extLst>
      <p:ext uri="{BB962C8B-B14F-4D97-AF65-F5344CB8AC3E}">
        <p14:creationId xmlns:p14="http://schemas.microsoft.com/office/powerpoint/2010/main" val="2162317020"/>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7174" y="274701"/>
            <a:ext cx="2629585" cy="5898928"/>
          </a:xfrm>
        </p:spPr>
        <p:txBody>
          <a:bodyPr vert="eaVert"/>
          <a:lstStyle/>
          <a:p>
            <a:r>
              <a:rPr lang="zh-CN" altLang="en-US" smtClean="0"/>
              <a:t>单击此处编辑母版标题样式</a:t>
            </a:r>
            <a:endParaRPr lang="zh-CN"/>
          </a:p>
        </p:txBody>
      </p:sp>
      <p:sp>
        <p:nvSpPr>
          <p:cNvPr id="3" name="竖排文字占位符 2"/>
          <p:cNvSpPr>
            <a:spLocks noGrp="1"/>
          </p:cNvSpPr>
          <p:nvPr>
            <p:ph type="body" orient="vert" idx="1"/>
          </p:nvPr>
        </p:nvSpPr>
        <p:spPr>
          <a:xfrm>
            <a:off x="838420" y="274701"/>
            <a:ext cx="7736314" cy="589892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4" name="日期占位符 3"/>
          <p:cNvSpPr>
            <a:spLocks noGrp="1"/>
          </p:cNvSpPr>
          <p:nvPr>
            <p:ph type="dt" sz="half" idx="10"/>
          </p:nvPr>
        </p:nvSpPr>
        <p:spPr/>
        <p:txBody>
          <a:bodyPr/>
          <a:lstStyle/>
          <a:p>
            <a:fld id="{3A77B6E1-634A-48DC-9E8B-D894023267EF}" type="datetime1">
              <a:rPr lang="en-US" altLang="zh-CN">
                <a:solidFill>
                  <a:prstClr val="black">
                    <a:lumMod val="65000"/>
                    <a:lumOff val="35000"/>
                  </a:prstClr>
                </a:solidFill>
              </a:rPr>
              <a:pPr/>
              <a:t>3/12/2018</a:t>
            </a:fld>
            <a:endParaRPr altLang="en-US">
              <a:solidFill>
                <a:prstClr val="black">
                  <a:lumMod val="65000"/>
                  <a:lumOff val="35000"/>
                </a:prstClr>
              </a:solidFill>
            </a:endParaRPr>
          </a:p>
        </p:txBody>
      </p:sp>
      <p:sp>
        <p:nvSpPr>
          <p:cNvPr id="5" name="页脚占位符 4"/>
          <p:cNvSpPr>
            <a:spLocks noGrp="1"/>
          </p:cNvSpPr>
          <p:nvPr>
            <p:ph type="ftr" sz="quarter" idx="11"/>
          </p:nvPr>
        </p:nvSpPr>
        <p:spPr/>
        <p:txBody>
          <a:bodyPr/>
          <a:lstStyle/>
          <a:p>
            <a:endParaRPr altLang="en-US">
              <a:solidFill>
                <a:prstClr val="black">
                  <a:lumMod val="65000"/>
                  <a:lumOff val="35000"/>
                </a:prstClr>
              </a:solidFill>
            </a:endParaRPr>
          </a:p>
        </p:txBody>
      </p:sp>
      <p:sp>
        <p:nvSpPr>
          <p:cNvPr id="6" name="幻灯片编号占位符 5"/>
          <p:cNvSpPr>
            <a:spLocks noGrp="1"/>
          </p:cNvSpPr>
          <p:nvPr>
            <p:ph type="sldNum" sz="quarter" idx="12"/>
          </p:nvPr>
        </p:nvSpPr>
        <p:spPr/>
        <p:txBody>
          <a:bodyPr/>
          <a:lstStyle/>
          <a:p>
            <a:fld id="{4FAB73BC-B049-4115-A692-8D63A059BFB8}" type="slidenum">
              <a:rPr lang="en-US" altLang="zh-CN">
                <a:solidFill>
                  <a:prstClr val="black">
                    <a:tint val="75000"/>
                  </a:prstClr>
                </a:solidFill>
              </a:rPr>
              <a:pPr/>
              <a:t>‹#›</a:t>
            </a:fld>
            <a:endParaRPr altLang="en-US">
              <a:solidFill>
                <a:prstClr val="black">
                  <a:tint val="75000"/>
                </a:prstClr>
              </a:solidFill>
            </a:endParaRPr>
          </a:p>
        </p:txBody>
      </p:sp>
    </p:spTree>
    <p:extLst>
      <p:ext uri="{BB962C8B-B14F-4D97-AF65-F5344CB8AC3E}">
        <p14:creationId xmlns:p14="http://schemas.microsoft.com/office/powerpoint/2010/main" val="3407626791"/>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5" name="Rectangle 5"/>
          <p:cNvSpPr>
            <a:spLocks noChangeArrowheads="1"/>
          </p:cNvSpPr>
          <p:nvPr userDrawn="1"/>
        </p:nvSpPr>
        <p:spPr bwMode="auto">
          <a:xfrm>
            <a:off x="8479298" y="6457680"/>
            <a:ext cx="398929" cy="2455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defTabSz="1219444" eaLnBrk="0" fontAlgn="base" hangingPunct="0">
              <a:lnSpc>
                <a:spcPct val="85000"/>
              </a:lnSpc>
              <a:spcBef>
                <a:spcPct val="0"/>
              </a:spcBef>
              <a:spcAft>
                <a:spcPct val="0"/>
              </a:spcAft>
            </a:pPr>
            <a:r>
              <a:rPr lang="de-DE" altLang="zh-CN" sz="1600" dirty="0" smtClean="0">
                <a:solidFill>
                  <a:srgbClr val="000000">
                    <a:lumMod val="65000"/>
                    <a:lumOff val="35000"/>
                  </a:srgbClr>
                </a:solidFill>
                <a:latin typeface="FrutigerNext LT Light" pitchFamily="34" charset="0"/>
                <a:ea typeface="MS PGothic" pitchFamily="34" charset="-128"/>
              </a:rPr>
              <a:t> </a:t>
            </a:r>
            <a:fld id="{A4C34F22-587E-473D-9099-376F4F013A30}" type="slidenum">
              <a:rPr lang="de-DE" altLang="zh-CN" sz="1600">
                <a:solidFill>
                  <a:srgbClr val="000000">
                    <a:lumMod val="65000"/>
                    <a:lumOff val="35000"/>
                  </a:srgbClr>
                </a:solidFill>
                <a:latin typeface="FrutigerNext LT Light" pitchFamily="34" charset="0"/>
                <a:ea typeface="MS PGothic" pitchFamily="34" charset="-128"/>
              </a:rPr>
              <a:pPr defTabSz="1219444" eaLnBrk="0" fontAlgn="base" hangingPunct="0">
                <a:lnSpc>
                  <a:spcPct val="85000"/>
                </a:lnSpc>
                <a:spcBef>
                  <a:spcPct val="0"/>
                </a:spcBef>
                <a:spcAft>
                  <a:spcPct val="0"/>
                </a:spcAft>
              </a:pPr>
              <a:t>‹#›</a:t>
            </a:fld>
            <a:endParaRPr lang="en-GB" altLang="zh-CN" sz="1600" dirty="0">
              <a:solidFill>
                <a:srgbClr val="000000">
                  <a:lumMod val="65000"/>
                  <a:lumOff val="35000"/>
                </a:srgbClr>
              </a:solidFill>
              <a:latin typeface="FrutigerNext LT Light" pitchFamily="34" charset="0"/>
              <a:ea typeface="MS PGothic" pitchFamily="34" charset="-128"/>
            </a:endParaRPr>
          </a:p>
        </p:txBody>
      </p:sp>
    </p:spTree>
    <p:extLst>
      <p:ext uri="{BB962C8B-B14F-4D97-AF65-F5344CB8AC3E}">
        <p14:creationId xmlns:p14="http://schemas.microsoft.com/office/powerpoint/2010/main" val="1020115162"/>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217042" y="1231900"/>
            <a:ext cx="9702229" cy="639502"/>
          </a:xfrm>
        </p:spPr>
        <p:txBody>
          <a:bodyPr/>
          <a:lstStyle>
            <a:lvl1pPr>
              <a:defRPr/>
            </a:lvl1pPr>
          </a:lstStyle>
          <a:p>
            <a:r>
              <a:rPr lang="zh-CN" altLang="en-US" dirty="0" smtClean="0"/>
              <a:t>目录</a:t>
            </a:r>
            <a:endParaRPr lang="zh-CN" altLang="en-US" dirty="0"/>
          </a:p>
        </p:txBody>
      </p:sp>
      <p:sp>
        <p:nvSpPr>
          <p:cNvPr id="3" name="内容占位符 2"/>
          <p:cNvSpPr>
            <a:spLocks noGrp="1"/>
          </p:cNvSpPr>
          <p:nvPr>
            <p:ph idx="1"/>
          </p:nvPr>
        </p:nvSpPr>
        <p:spPr>
          <a:xfrm>
            <a:off x="1417068" y="2083916"/>
            <a:ext cx="9361040" cy="3794150"/>
          </a:xfrm>
        </p:spPr>
        <p:txBody>
          <a:bodyPr/>
          <a:lstStyle>
            <a:lvl1pPr>
              <a:defRPr>
                <a:solidFill>
                  <a:schemeClr val="tx1"/>
                </a:solidFill>
              </a:defRPr>
            </a:lvl1pPr>
          </a:lstStyle>
          <a:p>
            <a:pPr lvl="0"/>
            <a:r>
              <a:rPr lang="zh-CN" altLang="en-US" dirty="0" smtClean="0"/>
              <a:t>单击此处编辑母版文本样式</a:t>
            </a:r>
            <a:endParaRPr lang="en-US" altLang="zh-CN" dirty="0" smtClean="0"/>
          </a:p>
          <a:p>
            <a:pPr lvl="0"/>
            <a:endParaRPr lang="zh-CN" altLang="en-US" dirty="0" smtClean="0"/>
          </a:p>
        </p:txBody>
      </p:sp>
    </p:spTree>
    <p:extLst>
      <p:ext uri="{BB962C8B-B14F-4D97-AF65-F5344CB8AC3E}">
        <p14:creationId xmlns:p14="http://schemas.microsoft.com/office/powerpoint/2010/main" val="22263268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914400" y="2130425"/>
            <a:ext cx="10366375" cy="1471613"/>
          </a:xfrm>
        </p:spPr>
        <p:txBody>
          <a:bodyPr>
            <a:normAutofit/>
          </a:bodyPr>
          <a:lstStyle>
            <a:lvl1pPr algn="ctr">
              <a:defRPr sz="4000">
                <a:latin typeface="微软雅黑" pitchFamily="34" charset="-122"/>
                <a:ea typeface="微软雅黑" pitchFamily="34" charset="-122"/>
              </a:defRPr>
            </a:lvl1pPr>
          </a:lstStyle>
          <a:p>
            <a:r>
              <a:rPr lang="zh-CN" altLang="en-US" dirty="0" smtClean="0"/>
              <a:t>微软雅黑 </a:t>
            </a:r>
            <a:r>
              <a:rPr lang="en-US" altLang="zh-CN" dirty="0" smtClean="0"/>
              <a:t>40pt </a:t>
            </a:r>
            <a:r>
              <a:rPr lang="zh-CN" altLang="en-US" dirty="0" smtClean="0"/>
              <a:t>，居中，最多两行</a:t>
            </a:r>
            <a:endParaRPr lang="zh-CN" altLang="en-US" dirty="0"/>
          </a:p>
        </p:txBody>
      </p:sp>
    </p:spTree>
    <p:extLst>
      <p:ext uri="{BB962C8B-B14F-4D97-AF65-F5344CB8AC3E}">
        <p14:creationId xmlns:p14="http://schemas.microsoft.com/office/powerpoint/2010/main" val="16027005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2987378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411788" cy="4527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3788" y="1600200"/>
            <a:ext cx="5411787" cy="4527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820536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
        <p:nvSpPr>
          <p:cNvPr id="4" name="Title 3"/>
          <p:cNvSpPr>
            <a:spLocks noGrp="1"/>
          </p:cNvSpPr>
          <p:nvPr>
            <p:ph type="title"/>
          </p:nvPr>
        </p:nvSpPr>
        <p:spPr>
          <a:xfrm>
            <a:off x="1007804" y="2263879"/>
            <a:ext cx="7585992" cy="749032"/>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653679012"/>
      </p:ext>
    </p:extLst>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5" name="Rectangle 5"/>
          <p:cNvSpPr>
            <a:spLocks noChangeArrowheads="1"/>
          </p:cNvSpPr>
          <p:nvPr userDrawn="1"/>
        </p:nvSpPr>
        <p:spPr bwMode="auto">
          <a:xfrm>
            <a:off x="8479297" y="6457680"/>
            <a:ext cx="398929" cy="2455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eaLnBrk="0" hangingPunct="0">
              <a:lnSpc>
                <a:spcPct val="85000"/>
              </a:lnSpc>
              <a:buClrTx/>
              <a:buFontTx/>
              <a:buNone/>
            </a:pPr>
            <a:r>
              <a:rPr lang="de-DE" altLang="zh-CN" sz="1588" b="0" dirty="0" smtClean="0">
                <a:solidFill>
                  <a:srgbClr val="000000">
                    <a:lumMod val="65000"/>
                    <a:lumOff val="35000"/>
                  </a:srgbClr>
                </a:solidFill>
                <a:latin typeface="FrutigerNext LT Light" pitchFamily="34" charset="0"/>
                <a:ea typeface="MS PGothic" pitchFamily="34" charset="-128"/>
              </a:rPr>
              <a:t> </a:t>
            </a:r>
            <a:fld id="{A4C34F22-587E-473D-9099-376F4F013A30}" type="slidenum">
              <a:rPr lang="de-DE" altLang="zh-CN" sz="1588" b="0">
                <a:solidFill>
                  <a:srgbClr val="000000">
                    <a:lumMod val="65000"/>
                    <a:lumOff val="35000"/>
                  </a:srgbClr>
                </a:solidFill>
                <a:latin typeface="FrutigerNext LT Light" pitchFamily="34" charset="0"/>
                <a:ea typeface="MS PGothic" pitchFamily="34" charset="-128"/>
              </a:rPr>
              <a:pPr eaLnBrk="0" hangingPunct="0">
                <a:lnSpc>
                  <a:spcPct val="85000"/>
                </a:lnSpc>
                <a:buClrTx/>
                <a:buFontTx/>
                <a:buNone/>
              </a:pPr>
              <a:t>‹#›</a:t>
            </a:fld>
            <a:endParaRPr lang="en-GB" altLang="zh-CN" sz="1588" b="0" dirty="0">
              <a:solidFill>
                <a:srgbClr val="000000">
                  <a:lumMod val="65000"/>
                  <a:lumOff val="35000"/>
                </a:srgbClr>
              </a:solidFill>
              <a:latin typeface="FrutigerNext LT Light" pitchFamily="34" charset="0"/>
              <a:ea typeface="MS PGothic" pitchFamily="34" charset="-128"/>
            </a:endParaRPr>
          </a:p>
        </p:txBody>
      </p:sp>
    </p:spTree>
    <p:extLst>
      <p:ext uri="{BB962C8B-B14F-4D97-AF65-F5344CB8AC3E}">
        <p14:creationId xmlns:p14="http://schemas.microsoft.com/office/powerpoint/2010/main" val="1132110802"/>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
        <p:nvSpPr>
          <p:cNvPr id="4" name="标题 1"/>
          <p:cNvSpPr>
            <a:spLocks noGrp="1"/>
          </p:cNvSpPr>
          <p:nvPr>
            <p:ph type="title"/>
          </p:nvPr>
        </p:nvSpPr>
        <p:spPr>
          <a:xfrm>
            <a:off x="600080" y="277057"/>
            <a:ext cx="10548585" cy="871739"/>
          </a:xfrm>
          <a:prstGeom prst="rect">
            <a:avLst/>
          </a:prstGeom>
        </p:spPr>
        <p:txBody>
          <a:bodyPr lIns="91428" tIns="45714" rIns="91428" bIns="45714" anchor="ctr" anchorCtr="0"/>
          <a:lstStyle>
            <a:lvl1pPr algn="l">
              <a:defRPr sz="3700" b="1"/>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1740802275"/>
      </p:ext>
    </p:extLst>
  </p:cSld>
  <p:clrMapOvr>
    <a:masterClrMapping/>
  </p:clrMapOvr>
  <p:transition spd="slow"/>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560244"/>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4" name="副标题 2"/>
          <p:cNvSpPr>
            <a:spLocks noGrp="1"/>
          </p:cNvSpPr>
          <p:nvPr>
            <p:ph type="subTitle" idx="1" hasCustomPrompt="1"/>
          </p:nvPr>
        </p:nvSpPr>
        <p:spPr>
          <a:xfrm>
            <a:off x="582613" y="643575"/>
            <a:ext cx="11345079" cy="840738"/>
          </a:xfrm>
          <a:prstGeom prst="rect">
            <a:avLst/>
          </a:prstGeom>
        </p:spPr>
        <p:txBody>
          <a:bodyPr>
            <a:normAutofit/>
          </a:bodyPr>
          <a:lstStyle>
            <a:lvl1pPr marL="0" marR="0" indent="0" algn="l" defTabSz="1219444" rtl="0" eaLnBrk="1" fontAlgn="auto" latinLnBrk="0" hangingPunct="1">
              <a:lnSpc>
                <a:spcPct val="100000"/>
              </a:lnSpc>
              <a:spcBef>
                <a:spcPct val="20000"/>
              </a:spcBef>
              <a:spcAft>
                <a:spcPts val="0"/>
              </a:spcAft>
              <a:buClrTx/>
              <a:buSzTx/>
              <a:buFont typeface="Arial" pitchFamily="34" charset="0"/>
              <a:buNone/>
              <a:tabLst/>
              <a:defRPr sz="3200" baseline="0">
                <a:solidFill>
                  <a:schemeClr val="bg1"/>
                </a:solidFill>
                <a:latin typeface="+mn-ea"/>
                <a:ea typeface="+mn-ea"/>
              </a:defRPr>
            </a:lvl1pPr>
            <a:lvl2pPr marL="609722" indent="0" algn="ctr">
              <a:buNone/>
              <a:defRPr>
                <a:solidFill>
                  <a:schemeClr val="tx1">
                    <a:tint val="75000"/>
                  </a:schemeClr>
                </a:solidFill>
              </a:defRPr>
            </a:lvl2pPr>
            <a:lvl3pPr marL="1219444" indent="0" algn="ctr">
              <a:buNone/>
              <a:defRPr>
                <a:solidFill>
                  <a:schemeClr val="tx1">
                    <a:tint val="75000"/>
                  </a:schemeClr>
                </a:solidFill>
              </a:defRPr>
            </a:lvl3pPr>
            <a:lvl4pPr marL="1829166" indent="0" algn="ctr">
              <a:buNone/>
              <a:defRPr>
                <a:solidFill>
                  <a:schemeClr val="tx1">
                    <a:tint val="75000"/>
                  </a:schemeClr>
                </a:solidFill>
              </a:defRPr>
            </a:lvl4pPr>
            <a:lvl5pPr marL="2438888" indent="0" algn="ctr">
              <a:buNone/>
              <a:defRPr>
                <a:solidFill>
                  <a:schemeClr val="tx1">
                    <a:tint val="75000"/>
                  </a:schemeClr>
                </a:solidFill>
              </a:defRPr>
            </a:lvl5pPr>
            <a:lvl6pPr marL="3048610" indent="0" algn="ctr">
              <a:buNone/>
              <a:defRPr>
                <a:solidFill>
                  <a:schemeClr val="tx1">
                    <a:tint val="75000"/>
                  </a:schemeClr>
                </a:solidFill>
              </a:defRPr>
            </a:lvl6pPr>
            <a:lvl7pPr marL="3658332" indent="0" algn="ctr">
              <a:buNone/>
              <a:defRPr>
                <a:solidFill>
                  <a:schemeClr val="tx1">
                    <a:tint val="75000"/>
                  </a:schemeClr>
                </a:solidFill>
              </a:defRPr>
            </a:lvl7pPr>
            <a:lvl8pPr marL="4268053" indent="0" algn="ctr">
              <a:buNone/>
              <a:defRPr>
                <a:solidFill>
                  <a:schemeClr val="tx1">
                    <a:tint val="75000"/>
                  </a:schemeClr>
                </a:solidFill>
              </a:defRPr>
            </a:lvl8pPr>
            <a:lvl9pPr marL="4877775" indent="0" algn="ctr">
              <a:buNone/>
              <a:defRPr>
                <a:solidFill>
                  <a:schemeClr val="tx1">
                    <a:tint val="75000"/>
                  </a:schemeClr>
                </a:solidFill>
              </a:defRPr>
            </a:lvl9pPr>
          </a:lstStyle>
          <a:p>
            <a:r>
              <a:rPr lang="zh-CN" altLang="en-US" dirty="0" smtClean="0"/>
              <a:t>微软雅黑 </a:t>
            </a:r>
            <a:r>
              <a:rPr lang="en-US" altLang="zh-CN" dirty="0" smtClean="0"/>
              <a:t>32pt </a:t>
            </a:r>
            <a:r>
              <a:rPr lang="zh-CN" altLang="en-US" dirty="0" smtClean="0"/>
              <a:t>，左对齐，只放一行</a:t>
            </a:r>
            <a:endParaRPr lang="zh-CN" altLang="en-US" dirty="0"/>
          </a:p>
        </p:txBody>
      </p:sp>
    </p:spTree>
    <p:extLst>
      <p:ext uri="{BB962C8B-B14F-4D97-AF65-F5344CB8AC3E}">
        <p14:creationId xmlns:p14="http://schemas.microsoft.com/office/powerpoint/2010/main" val="1100296274"/>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8167117"/>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
        <p:nvSpPr>
          <p:cNvPr id="3" name="标题 2"/>
          <p:cNvSpPr>
            <a:spLocks noGrp="1"/>
          </p:cNvSpPr>
          <p:nvPr>
            <p:ph type="title"/>
          </p:nvPr>
        </p:nvSpPr>
        <p:spPr>
          <a:xfrm>
            <a:off x="609759" y="275231"/>
            <a:ext cx="10975658" cy="1143264"/>
          </a:xfrm>
          <a:prstGeom prst="rect">
            <a:avLst/>
          </a:prstGeom>
        </p:spPr>
        <p:txBody>
          <a:bodyPr lIns="91428" tIns="45714" rIns="91428" bIns="45714"/>
          <a:lstStyle/>
          <a:p>
            <a:r>
              <a:rPr lang="zh-CN" altLang="en-US" dirty="0" smtClean="0"/>
              <a:t>单击此处编辑母版标题样式</a:t>
            </a:r>
            <a:endParaRPr lang="zh-CN" altLang="en-US" dirty="0"/>
          </a:p>
        </p:txBody>
      </p:sp>
      <p:sp>
        <p:nvSpPr>
          <p:cNvPr id="5" name="文本占位符 4"/>
          <p:cNvSpPr>
            <a:spLocks noGrp="1"/>
          </p:cNvSpPr>
          <p:nvPr>
            <p:ph type="body" sz="quarter" idx="10"/>
          </p:nvPr>
        </p:nvSpPr>
        <p:spPr>
          <a:xfrm>
            <a:off x="1007798" y="1592634"/>
            <a:ext cx="10228280" cy="4214201"/>
          </a:xfrm>
          <a:prstGeom prst="rect">
            <a:avLst/>
          </a:prstGeom>
        </p:spPr>
        <p:txBody>
          <a:bodyPr lIns="91428" tIns="45714" rIns="91428" bIns="45714"/>
          <a:lstStyle>
            <a:lvl1pPr>
              <a:defRPr>
                <a:latin typeface="+mn-ea"/>
                <a:ea typeface="+mn-ea"/>
              </a:defRPr>
            </a:lvl1pPr>
            <a:lvl2pPr>
              <a:defRPr>
                <a:latin typeface="+mn-ea"/>
                <a:ea typeface="+mn-ea"/>
              </a:defRPr>
            </a:lvl2pPr>
            <a:lvl3pPr>
              <a:defRPr>
                <a:latin typeface="+mn-ea"/>
                <a:ea typeface="+mn-ea"/>
              </a:defRPr>
            </a:lvl3pPr>
            <a:lvl4pPr>
              <a:defRPr>
                <a:latin typeface="+mn-ea"/>
                <a:ea typeface="+mn-ea"/>
              </a:defRPr>
            </a:lvl4pPr>
            <a:lvl5pPr>
              <a:defRPr>
                <a:latin typeface="+mn-ea"/>
                <a:ea typeface="+mn-ea"/>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extLst>
      <p:ext uri="{BB962C8B-B14F-4D97-AF65-F5344CB8AC3E}">
        <p14:creationId xmlns:p14="http://schemas.microsoft.com/office/powerpoint/2010/main" val="382874321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8976161"/>
      </p:ext>
    </p:extLst>
  </p:cSld>
  <p:clrMapOvr>
    <a:masterClrMapping/>
  </p:clrMapOvr>
  <p:transition advClick="0" advTm="8000">
    <p:fade thruBlk="1"/>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标题 1"/>
          <p:cNvSpPr>
            <a:spLocks noGrp="1"/>
          </p:cNvSpPr>
          <p:nvPr>
            <p:ph type="title" hasCustomPrompt="1"/>
          </p:nvPr>
        </p:nvSpPr>
        <p:spPr>
          <a:xfrm>
            <a:off x="480125" y="384089"/>
            <a:ext cx="11042875" cy="480111"/>
          </a:xfrm>
          <a:prstGeom prst="rect">
            <a:avLst/>
          </a:prstGeom>
        </p:spPr>
        <p:txBody>
          <a:bodyPr lIns="91434" tIns="45717" rIns="91434" bIns="45717"/>
          <a:lstStyle>
            <a:lvl1pPr algn="l">
              <a:defRPr sz="3300" b="1">
                <a:solidFill>
                  <a:srgbClr val="FFC000"/>
                </a:solidFill>
                <a:latin typeface="微软雅黑" pitchFamily="34" charset="-122"/>
                <a:ea typeface="微软雅黑" pitchFamily="34" charset="-122"/>
                <a:cs typeface="Arial" pitchFamily="34" charset="0"/>
              </a:defRPr>
            </a:lvl1pPr>
          </a:lstStyle>
          <a:p>
            <a:r>
              <a:rPr lang="en-US" altLang="zh-CN" dirty="0" smtClean="0"/>
              <a:t>Title in here</a:t>
            </a:r>
            <a:endParaRPr lang="zh-CN" altLang="en-US" dirty="0"/>
          </a:p>
        </p:txBody>
      </p:sp>
      <p:sp>
        <p:nvSpPr>
          <p:cNvPr id="7" name="Rectangle 86"/>
          <p:cNvSpPr>
            <a:spLocks noChangeArrowheads="1"/>
          </p:cNvSpPr>
          <p:nvPr userDrawn="1"/>
        </p:nvSpPr>
        <p:spPr bwMode="auto">
          <a:xfrm>
            <a:off x="443022" y="6288168"/>
            <a:ext cx="911952" cy="337301"/>
          </a:xfrm>
          <a:prstGeom prst="rect">
            <a:avLst/>
          </a:prstGeom>
          <a:noFill/>
          <a:ln w="9525">
            <a:noFill/>
            <a:miter lim="800000"/>
            <a:headEnd/>
            <a:tailEnd/>
          </a:ln>
          <a:effectLst/>
        </p:spPr>
        <p:txBody>
          <a:bodyPr lIns="0" tIns="0" rIns="0" bIns="0"/>
          <a:lstStyle/>
          <a:p>
            <a:pPr defTabSz="988046" eaLnBrk="0" hangingPunct="0">
              <a:lnSpc>
                <a:spcPct val="85000"/>
              </a:lnSpc>
              <a:defRPr/>
            </a:pPr>
            <a:endParaRPr lang="de-DE" sz="1300" kern="0" dirty="0">
              <a:solidFill>
                <a:srgbClr val="FFFFFF"/>
              </a:solidFill>
              <a:latin typeface="FrutigerNext LT Light" pitchFamily="34" charset="0"/>
              <a:ea typeface="MS PGothic" pitchFamily="34" charset="-128"/>
            </a:endParaRPr>
          </a:p>
          <a:p>
            <a:pPr defTabSz="988046" eaLnBrk="0" hangingPunct="0">
              <a:lnSpc>
                <a:spcPct val="85000"/>
              </a:lnSpc>
              <a:defRPr/>
            </a:pPr>
            <a:r>
              <a:rPr lang="de-DE" sz="1300" kern="0" dirty="0">
                <a:solidFill>
                  <a:srgbClr val="FFFFFF"/>
                </a:solidFill>
                <a:latin typeface="FrutigerNext LT Light" pitchFamily="34" charset="0"/>
                <a:ea typeface="MS PGothic" pitchFamily="34" charset="-128"/>
              </a:rPr>
              <a:t>Page </a:t>
            </a:r>
            <a:fld id="{E68EC476-442B-4BB7-9603-F1440C241F3D}" type="slidenum">
              <a:rPr lang="de-DE" sz="1300" kern="0">
                <a:solidFill>
                  <a:srgbClr val="FFFFFF"/>
                </a:solidFill>
                <a:latin typeface="FrutigerNext LT Light" pitchFamily="34" charset="0"/>
                <a:ea typeface="MS PGothic" pitchFamily="34" charset="-128"/>
              </a:rPr>
              <a:pPr defTabSz="988046" eaLnBrk="0" hangingPunct="0">
                <a:lnSpc>
                  <a:spcPct val="85000"/>
                </a:lnSpc>
                <a:defRPr/>
              </a:pPr>
              <a:t>‹#›</a:t>
            </a:fld>
            <a:endParaRPr lang="en-GB" sz="1300" kern="0" dirty="0">
              <a:solidFill>
                <a:srgbClr val="FFFFFF"/>
              </a:solidFill>
              <a:latin typeface="FrutigerNext LT Light" pitchFamily="34" charset="0"/>
              <a:ea typeface="MS PGothic" pitchFamily="34" charset="-128"/>
            </a:endParaRPr>
          </a:p>
        </p:txBody>
      </p:sp>
    </p:spTree>
    <p:extLst>
      <p:ext uri="{BB962C8B-B14F-4D97-AF65-F5344CB8AC3E}">
        <p14:creationId xmlns:p14="http://schemas.microsoft.com/office/powerpoint/2010/main" val="3621488837"/>
      </p:ext>
    </p:extLst>
  </p:cSld>
  <p:clrMapOvr>
    <a:masterClrMapping/>
  </p:clrMapOvr>
  <p:transition advClick="0" advTm="8000"/>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759" y="275231"/>
            <a:ext cx="10975658" cy="1143264"/>
          </a:xfrm>
          <a:prstGeom prst="rect">
            <a:avLst/>
          </a:prstGeom>
        </p:spPr>
        <p:txBody>
          <a:bodyPr lIns="91428" tIns="45714" rIns="91428" bIns="45714"/>
          <a:lstStyle/>
          <a:p>
            <a:r>
              <a:rPr lang="zh-CN" altLang="en-US" smtClean="0"/>
              <a:t>单击此处编辑母版标题样式</a:t>
            </a:r>
            <a:endParaRPr lang="zh-CN" altLang="en-US"/>
          </a:p>
        </p:txBody>
      </p:sp>
      <p:sp>
        <p:nvSpPr>
          <p:cNvPr id="3" name="内容占位符 2"/>
          <p:cNvSpPr>
            <a:spLocks noGrp="1"/>
          </p:cNvSpPr>
          <p:nvPr>
            <p:ph idx="1"/>
          </p:nvPr>
        </p:nvSpPr>
        <p:spPr>
          <a:xfrm>
            <a:off x="609759" y="1600573"/>
            <a:ext cx="10975658" cy="4526481"/>
          </a:xfrm>
          <a:prstGeom prst="rect">
            <a:avLst/>
          </a:prstGeom>
        </p:spPr>
        <p:txBody>
          <a:bodyPr lIns="91428" tIns="45714" rIns="91428" bIns="45714"/>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760" y="6357825"/>
            <a:ext cx="2845541" cy="366267"/>
          </a:xfrm>
          <a:prstGeom prst="rect">
            <a:avLst/>
          </a:prstGeom>
        </p:spPr>
        <p:txBody>
          <a:bodyPr lIns="91428" tIns="45714" rIns="91428" bIns="45714"/>
          <a:lstStyle/>
          <a:p>
            <a:fld id="{0C34F9F3-31C3-4F35-8421-E5C51B01E52F}" type="datetimeFigureOut">
              <a:rPr lang="zh-CN" altLang="en-US" smtClean="0">
                <a:solidFill>
                  <a:prstClr val="black"/>
                </a:solidFill>
              </a:rPr>
              <a:pPr/>
              <a:t>2018/3/12</a:t>
            </a:fld>
            <a:endParaRPr lang="zh-CN" altLang="en-US">
              <a:solidFill>
                <a:prstClr val="black"/>
              </a:solidFill>
            </a:endParaRPr>
          </a:p>
        </p:txBody>
      </p:sp>
      <p:sp>
        <p:nvSpPr>
          <p:cNvPr id="5" name="页脚占位符 4"/>
          <p:cNvSpPr>
            <a:spLocks noGrp="1"/>
          </p:cNvSpPr>
          <p:nvPr>
            <p:ph type="ftr" sz="quarter" idx="11"/>
          </p:nvPr>
        </p:nvSpPr>
        <p:spPr>
          <a:xfrm>
            <a:off x="4166686" y="6357825"/>
            <a:ext cx="3861805" cy="366267"/>
          </a:xfrm>
          <a:prstGeom prst="rect">
            <a:avLst/>
          </a:prstGeom>
        </p:spPr>
        <p:txBody>
          <a:bodyPr lIns="91428" tIns="45714" rIns="91428" bIns="45714"/>
          <a:lstStyle/>
          <a:p>
            <a:endParaRPr lang="zh-CN" altLang="en-US">
              <a:solidFill>
                <a:prstClr val="black"/>
              </a:solidFill>
            </a:endParaRPr>
          </a:p>
        </p:txBody>
      </p:sp>
      <p:sp>
        <p:nvSpPr>
          <p:cNvPr id="6" name="灯片编号占位符 5"/>
          <p:cNvSpPr>
            <a:spLocks noGrp="1"/>
          </p:cNvSpPr>
          <p:nvPr>
            <p:ph type="sldNum" sz="quarter" idx="12"/>
          </p:nvPr>
        </p:nvSpPr>
        <p:spPr>
          <a:xfrm>
            <a:off x="8739876" y="6357825"/>
            <a:ext cx="2845541" cy="366267"/>
          </a:xfrm>
          <a:prstGeom prst="rect">
            <a:avLst/>
          </a:prstGeom>
        </p:spPr>
        <p:txBody>
          <a:bodyPr lIns="91428" tIns="45714" rIns="91428" bIns="45714"/>
          <a:lstStyle/>
          <a:p>
            <a:fld id="{5547E796-452C-42DB-97AC-30D3AC6C6D9E}"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57586375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73050" y="546664"/>
            <a:ext cx="10975974" cy="752403"/>
          </a:xfrm>
          <a:prstGeom prst="rect">
            <a:avLst/>
          </a:prstGeom>
        </p:spPr>
        <p:txBody>
          <a:bodyPr lIns="91433" tIns="45717" rIns="91433" bIns="45717"/>
          <a:lstStyle>
            <a:lvl1pPr>
              <a:defRPr sz="3200">
                <a:latin typeface="微软雅黑" pitchFamily="34" charset="-122"/>
                <a:ea typeface="微软雅黑" pitchFamily="34" charset="-122"/>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98143937"/>
      </p:ext>
    </p:extLst>
  </p:cSld>
  <p:clrMapOvr>
    <a:masterClrMapping/>
  </p:clrMapOvr>
  <p:transition advClick="0" advTm="8000"/>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Title 1"/>
          <p:cNvSpPr>
            <a:spLocks noGrp="1"/>
          </p:cNvSpPr>
          <p:nvPr>
            <p:ph type="title"/>
          </p:nvPr>
        </p:nvSpPr>
        <p:spPr>
          <a:xfrm>
            <a:off x="1" y="692858"/>
            <a:ext cx="9170729" cy="576197"/>
          </a:xfrm>
          <a:prstGeom prst="rect">
            <a:avLst/>
          </a:prstGeom>
        </p:spPr>
        <p:txBody>
          <a:bodyPr lIns="91434" tIns="45717" rIns="91434" bIns="45717"/>
          <a:lstStyle>
            <a:lvl1pPr algn="l">
              <a:defRPr sz="2100" b="1">
                <a:solidFill>
                  <a:schemeClr val="bg1">
                    <a:lumMod val="95000"/>
                  </a:schemeClr>
                </a:solidFill>
                <a:latin typeface="微软雅黑" pitchFamily="34" charset="-122"/>
                <a:ea typeface="微软雅黑" pitchFamily="34" charset="-122"/>
              </a:defRPr>
            </a:lvl1pPr>
          </a:lstStyle>
          <a:p>
            <a:r>
              <a:rPr lang="en-US" dirty="0" smtClean="0"/>
              <a:t>Click to edit Master title style</a:t>
            </a:r>
            <a:endParaRPr lang="en-US" dirty="0"/>
          </a:p>
        </p:txBody>
      </p:sp>
      <p:sp>
        <p:nvSpPr>
          <p:cNvPr id="3" name="Footer Placeholder 4"/>
          <p:cNvSpPr>
            <a:spLocks noGrp="1"/>
          </p:cNvSpPr>
          <p:nvPr>
            <p:ph type="ftr" sz="quarter" idx="10"/>
          </p:nvPr>
        </p:nvSpPr>
        <p:spPr>
          <a:xfrm>
            <a:off x="4166686" y="6357824"/>
            <a:ext cx="3861805" cy="365210"/>
          </a:xfrm>
          <a:prstGeom prst="rect">
            <a:avLst/>
          </a:prstGeom>
        </p:spPr>
        <p:txBody>
          <a:bodyPr lIns="91434" tIns="45717" rIns="91434" bIns="45717"/>
          <a:lstStyle>
            <a:lvl1pPr>
              <a:defRPr/>
            </a:lvl1pPr>
          </a:lstStyle>
          <a:p>
            <a:pPr>
              <a:defRPr/>
            </a:pPr>
            <a:endParaRPr lang="en-US" altLang="zh-CN" dirty="0">
              <a:solidFill>
                <a:prstClr val="black"/>
              </a:solidFill>
            </a:endParaRPr>
          </a:p>
        </p:txBody>
      </p:sp>
      <p:sp>
        <p:nvSpPr>
          <p:cNvPr id="4" name="Slide Number Placeholder 5"/>
          <p:cNvSpPr>
            <a:spLocks noGrp="1"/>
          </p:cNvSpPr>
          <p:nvPr>
            <p:ph type="sldNum" sz="quarter" idx="11"/>
          </p:nvPr>
        </p:nvSpPr>
        <p:spPr>
          <a:xfrm>
            <a:off x="8739877" y="6357824"/>
            <a:ext cx="2845541" cy="365210"/>
          </a:xfrm>
          <a:prstGeom prst="rect">
            <a:avLst/>
          </a:prstGeom>
        </p:spPr>
        <p:txBody>
          <a:bodyPr lIns="91434" tIns="45717" rIns="91434" bIns="45717"/>
          <a:lstStyle>
            <a:lvl1pPr>
              <a:defRPr/>
            </a:lvl1pPr>
          </a:lstStyle>
          <a:p>
            <a:pPr>
              <a:defRPr/>
            </a:pPr>
            <a:fld id="{75677C10-DDCE-4F7C-94EF-BAD5CC4EAC1B}" type="slidenum">
              <a:rPr lang="zh-CN" altLang="en-US">
                <a:solidFill>
                  <a:prstClr val="black"/>
                </a:solidFill>
              </a:rPr>
              <a:pPr>
                <a:defRPr/>
              </a:pPr>
              <a:t>‹#›</a:t>
            </a:fld>
            <a:endParaRPr lang="en-US" altLang="zh-CN" dirty="0">
              <a:solidFill>
                <a:prstClr val="black"/>
              </a:solidFill>
            </a:endParaRPr>
          </a:p>
        </p:txBody>
      </p:sp>
    </p:spTree>
    <p:extLst>
      <p:ext uri="{BB962C8B-B14F-4D97-AF65-F5344CB8AC3E}">
        <p14:creationId xmlns:p14="http://schemas.microsoft.com/office/powerpoint/2010/main" val="523281988"/>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10.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35.xml"/><Relationship Id="rId7" Type="http://schemas.openxmlformats.org/officeDocument/2006/relationships/image" Target="../media/image11.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8.png"/><Relationship Id="rId5" Type="http://schemas.openxmlformats.org/officeDocument/2006/relationships/theme" Target="../theme/theme11.xml"/><Relationship Id="rId4" Type="http://schemas.openxmlformats.org/officeDocument/2006/relationships/slideLayout" Target="../slideLayouts/slideLayout36.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image" Target="../media/image10.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8.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image" Target="../media/image14.png"/><Relationship Id="rId2" Type="http://schemas.openxmlformats.org/officeDocument/2006/relationships/slideLayout" Target="../slideLayouts/slideLayout43.xml"/><Relationship Id="rId16" Type="http://schemas.openxmlformats.org/officeDocument/2006/relationships/image" Target="../media/image13.pn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6.wmf"/><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theme" Target="../theme/theme15.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image" Target="../media/image15.png"/><Relationship Id="rId5" Type="http://schemas.openxmlformats.org/officeDocument/2006/relationships/slideLayout" Target="../slideLayouts/slideLayout59.xml"/><Relationship Id="rId10" Type="http://schemas.openxmlformats.org/officeDocument/2006/relationships/image" Target="../media/image13.png"/><Relationship Id="rId4" Type="http://schemas.openxmlformats.org/officeDocument/2006/relationships/slideLayout" Target="../slideLayouts/slideLayout58.xml"/><Relationship Id="rId9" Type="http://schemas.openxmlformats.org/officeDocument/2006/relationships/image" Target="../media/image6.wmf"/></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16.jpe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16.xml"/><Relationship Id="rId2" Type="http://schemas.openxmlformats.org/officeDocument/2006/relationships/slideLayout" Target="../slideLayouts/slideLayout63.xml"/><Relationship Id="rId16" Type="http://schemas.openxmlformats.org/officeDocument/2006/relationships/image" Target="../media/image18.wmf"/><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image" Target="../media/image6.wmf"/><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17.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1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18.xml.rels><?xml version="1.0" encoding="UTF-8" standalone="yes"?>
<Relationships xmlns="http://schemas.openxmlformats.org/package/2006/relationships"><Relationship Id="rId8" Type="http://schemas.openxmlformats.org/officeDocument/2006/relationships/theme" Target="../theme/theme1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image" Target="../media/image14.png"/><Relationship Id="rId5" Type="http://schemas.openxmlformats.org/officeDocument/2006/relationships/slideLayout" Target="../slideLayouts/slideLayout89.xml"/><Relationship Id="rId10" Type="http://schemas.openxmlformats.org/officeDocument/2006/relationships/image" Target="../media/image13.png"/><Relationship Id="rId4" Type="http://schemas.openxmlformats.org/officeDocument/2006/relationships/slideLayout" Target="../slideLayouts/slideLayout88.xml"/><Relationship Id="rId9" Type="http://schemas.openxmlformats.org/officeDocument/2006/relationships/image" Target="../media/image6.wmf"/></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4.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image" Target="../media/image20.jpeg"/><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theme" Target="../theme/theme19.xml"/><Relationship Id="rId5" Type="http://schemas.openxmlformats.org/officeDocument/2006/relationships/slideLayout" Target="../slideLayouts/slideLayout96.xml"/><Relationship Id="rId15" Type="http://schemas.openxmlformats.org/officeDocument/2006/relationships/image" Target="../media/image6.wmf"/><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6.wmf"/><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5.png"/></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emf"/><Relationship Id="rId2" Type="http://schemas.openxmlformats.org/officeDocument/2006/relationships/theme" Target="../theme/theme20.xml"/><Relationship Id="rId1" Type="http://schemas.openxmlformats.org/officeDocument/2006/relationships/slideLayout" Target="../slideLayouts/slideLayout10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theme" Target="../theme/theme21.xml"/><Relationship Id="rId1" Type="http://schemas.openxmlformats.org/officeDocument/2006/relationships/slideLayout" Target="../slideLayouts/slideLayout103.xml"/><Relationship Id="rId5" Type="http://schemas.openxmlformats.org/officeDocument/2006/relationships/image" Target="../media/image29.png"/><Relationship Id="rId4" Type="http://schemas.openxmlformats.org/officeDocument/2006/relationships/image" Target="../media/image28.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4.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7.xml"/><Relationship Id="rId7" Type="http://schemas.openxmlformats.org/officeDocument/2006/relationships/image" Target="../media/image11.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theme" Target="../theme/theme5.xml"/><Relationship Id="rId4" Type="http://schemas.openxmlformats.org/officeDocument/2006/relationships/slideLayout" Target="../slideLayouts/slideLayout1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6.xml"/><Relationship Id="rId1" Type="http://schemas.openxmlformats.org/officeDocument/2006/relationships/slideLayout" Target="../slideLayouts/slideLayout19.xml"/><Relationship Id="rId4" Type="http://schemas.openxmlformats.org/officeDocument/2006/relationships/image" Target="../media/image10.pn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2.xml"/><Relationship Id="rId7" Type="http://schemas.openxmlformats.org/officeDocument/2006/relationships/image" Target="../media/image11.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8.png"/><Relationship Id="rId5" Type="http://schemas.openxmlformats.org/officeDocument/2006/relationships/theme" Target="../theme/theme7.xml"/><Relationship Id="rId4" Type="http://schemas.openxmlformats.org/officeDocument/2006/relationships/slideLayout" Target="../slideLayouts/slideLayout23.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10.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10.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2" descr="E:\01 日常工作\04 展厅相关设计\2016年\2017 cebit\PPT模板设计\封面 16_9  深色副本.jp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0"/>
            <a:ext cx="12196690" cy="6859588"/>
          </a:xfrm>
          <a:prstGeom prst="rect">
            <a:avLst/>
          </a:prstGeom>
          <a:noFill/>
        </p:spPr>
      </p:pic>
      <p:pic>
        <p:nvPicPr>
          <p:cNvPr id="7" name="Picture 4" descr="E:\01 日常工作\03 品牌规范设计\公司广告源文档\HW LOGO(字白）.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60178" y="636833"/>
            <a:ext cx="1070025" cy="1033200"/>
          </a:xfrm>
          <a:prstGeom prst="rect">
            <a:avLst/>
          </a:prstGeom>
          <a:noFill/>
        </p:spPr>
      </p:pic>
      <p:pic>
        <p:nvPicPr>
          <p:cNvPr id="5" name="Picture 2" descr="E:\01 日常工作\04 展厅相关设计\2016年\CEBIT 2016\KV\主视觉KV\LEADING NEW ICT字体设计\leading new ict0216-out-02.png"/>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597137" y="5702522"/>
            <a:ext cx="2423205" cy="254231"/>
          </a:xfrm>
          <a:prstGeom prst="rect">
            <a:avLst/>
          </a:prstGeom>
          <a:noFill/>
        </p:spPr>
      </p:pic>
    </p:spTree>
    <p:extLst>
      <p:ext uri="{BB962C8B-B14F-4D97-AF65-F5344CB8AC3E}">
        <p14:creationId xmlns:p14="http://schemas.microsoft.com/office/powerpoint/2010/main" val="3912550071"/>
      </p:ext>
    </p:extLst>
  </p:cSld>
  <p:clrMap bg1="lt1" tx1="dk1" bg2="lt2" tx2="dk2" accent1="accent1" accent2="accent2" accent3="accent3" accent4="accent4" accent5="accent5" accent6="accent6" hlink="hlink" folHlink="folHlink"/>
  <p:sldLayoutIdLst>
    <p:sldLayoutId id="2147483653" r:id="rId1"/>
  </p:sldLayoutIdLst>
  <p:timing>
    <p:tnLst>
      <p:par>
        <p:cTn id="1" dur="indefinite" restart="never" nodeType="tmRoot"/>
      </p:par>
    </p:tnLst>
  </p:timing>
  <p:txStyles>
    <p:titleStyle>
      <a:lvl1pPr algn="ctr" defTabSz="1219444" rtl="0" eaLnBrk="1" latinLnBrk="0" hangingPunct="1">
        <a:spcBef>
          <a:spcPct val="0"/>
        </a:spcBef>
        <a:buNone/>
        <a:defRPr sz="5900" kern="1200">
          <a:solidFill>
            <a:schemeClr val="tx1"/>
          </a:solidFill>
          <a:latin typeface="+mj-lt"/>
          <a:ea typeface="+mj-ea"/>
          <a:cs typeface="+mj-cs"/>
        </a:defRPr>
      </a:lvl1pPr>
    </p:titleStyle>
    <p:bodyStyle>
      <a:lvl1pPr marL="457291" indent="-457291" algn="l" defTabSz="1219444"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798" indent="-381076" algn="l" defTabSz="1219444"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4305" indent="-304861" algn="l" defTabSz="1219444"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4027"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749"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3471"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3192"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914"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2636"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19444" rtl="0" eaLnBrk="1" latinLnBrk="0" hangingPunct="1">
        <a:defRPr sz="2400" kern="1200">
          <a:solidFill>
            <a:schemeClr val="tx1"/>
          </a:solidFill>
          <a:latin typeface="+mn-lt"/>
          <a:ea typeface="+mn-ea"/>
          <a:cs typeface="+mn-cs"/>
        </a:defRPr>
      </a:lvl1pPr>
      <a:lvl2pPr marL="609722" algn="l" defTabSz="1219444" rtl="0" eaLnBrk="1" latinLnBrk="0" hangingPunct="1">
        <a:defRPr sz="2400" kern="1200">
          <a:solidFill>
            <a:schemeClr val="tx1"/>
          </a:solidFill>
          <a:latin typeface="+mn-lt"/>
          <a:ea typeface="+mn-ea"/>
          <a:cs typeface="+mn-cs"/>
        </a:defRPr>
      </a:lvl2pPr>
      <a:lvl3pPr marL="1219444" algn="l" defTabSz="1219444" rtl="0" eaLnBrk="1" latinLnBrk="0" hangingPunct="1">
        <a:defRPr sz="2400" kern="1200">
          <a:solidFill>
            <a:schemeClr val="tx1"/>
          </a:solidFill>
          <a:latin typeface="+mn-lt"/>
          <a:ea typeface="+mn-ea"/>
          <a:cs typeface="+mn-cs"/>
        </a:defRPr>
      </a:lvl3pPr>
      <a:lvl4pPr marL="1829166" algn="l" defTabSz="1219444" rtl="0" eaLnBrk="1" latinLnBrk="0" hangingPunct="1">
        <a:defRPr sz="2400" kern="1200">
          <a:solidFill>
            <a:schemeClr val="tx1"/>
          </a:solidFill>
          <a:latin typeface="+mn-lt"/>
          <a:ea typeface="+mn-ea"/>
          <a:cs typeface="+mn-cs"/>
        </a:defRPr>
      </a:lvl4pPr>
      <a:lvl5pPr marL="2438888" algn="l" defTabSz="1219444" rtl="0" eaLnBrk="1" latinLnBrk="0" hangingPunct="1">
        <a:defRPr sz="2400" kern="1200">
          <a:solidFill>
            <a:schemeClr val="tx1"/>
          </a:solidFill>
          <a:latin typeface="+mn-lt"/>
          <a:ea typeface="+mn-ea"/>
          <a:cs typeface="+mn-cs"/>
        </a:defRPr>
      </a:lvl5pPr>
      <a:lvl6pPr marL="3048610" algn="l" defTabSz="1219444" rtl="0" eaLnBrk="1" latinLnBrk="0" hangingPunct="1">
        <a:defRPr sz="2400" kern="1200">
          <a:solidFill>
            <a:schemeClr val="tx1"/>
          </a:solidFill>
          <a:latin typeface="+mn-lt"/>
          <a:ea typeface="+mn-ea"/>
          <a:cs typeface="+mn-cs"/>
        </a:defRPr>
      </a:lvl6pPr>
      <a:lvl7pPr marL="3658332" algn="l" defTabSz="1219444" rtl="0" eaLnBrk="1" latinLnBrk="0" hangingPunct="1">
        <a:defRPr sz="2400" kern="1200">
          <a:solidFill>
            <a:schemeClr val="tx1"/>
          </a:solidFill>
          <a:latin typeface="+mn-lt"/>
          <a:ea typeface="+mn-ea"/>
          <a:cs typeface="+mn-cs"/>
        </a:defRPr>
      </a:lvl7pPr>
      <a:lvl8pPr marL="4268053" algn="l" defTabSz="1219444" rtl="0" eaLnBrk="1" latinLnBrk="0" hangingPunct="1">
        <a:defRPr sz="2400" kern="1200">
          <a:solidFill>
            <a:schemeClr val="tx1"/>
          </a:solidFill>
          <a:latin typeface="+mn-lt"/>
          <a:ea typeface="+mn-ea"/>
          <a:cs typeface="+mn-cs"/>
        </a:defRPr>
      </a:lvl8pPr>
      <a:lvl9pPr marL="4877775" algn="l" defTabSz="1219444"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7" name="Picture 87" descr="图片3副本"/>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9939015" y="6242495"/>
            <a:ext cx="1940004" cy="461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4" name="Picture 2"/>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24460" y="6312957"/>
            <a:ext cx="2707922" cy="4954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48" name="Rectangle 15"/>
          <p:cNvSpPr>
            <a:spLocks noChangeArrowheads="1"/>
          </p:cNvSpPr>
          <p:nvPr userDrawn="1"/>
        </p:nvSpPr>
        <p:spPr bwMode="auto">
          <a:xfrm>
            <a:off x="-2604177" y="27859"/>
            <a:ext cx="2460207" cy="6044909"/>
          </a:xfrm>
          <a:prstGeom prst="rect">
            <a:avLst/>
          </a:prstGeom>
          <a:noFill/>
          <a:ln>
            <a:noFill/>
          </a:ln>
          <a:effectLst/>
          <a:extLst>
            <a:ext uri="{909E8E84-426E-40dd-AFC4-6F175D3DCCD1}">
              <a14:hiddenFill xmlns="" xmlns:a14="http://schemas.microsoft.com/office/drawing/2010/main">
                <a:solidFill>
                  <a:srgbClr val="FFCC99"/>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06854" tIns="53428" rIns="106854" bIns="53428">
            <a:spAutoFit/>
          </a:bodyPr>
          <a:lstStyle/>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英文标题</a:t>
            </a:r>
            <a:r>
              <a:rPr lang="en-US" altLang="zh-CN" sz="1200" dirty="0">
                <a:solidFill>
                  <a:srgbClr val="FFFFFF"/>
                </a:solidFill>
                <a:latin typeface="微软雅黑" pitchFamily="34" charset="-122"/>
                <a:ea typeface="微软雅黑" pitchFamily="34" charset="-122"/>
              </a:rPr>
              <a:t>:</a:t>
            </a:r>
            <a:r>
              <a:rPr lang="en-US" altLang="zh-CN" sz="1200" dirty="0" smtClean="0">
                <a:solidFill>
                  <a:srgbClr val="FFFFFF"/>
                </a:solidFill>
                <a:latin typeface="微软雅黑" pitchFamily="34" charset="-122"/>
                <a:ea typeface="微软雅黑" pitchFamily="34" charset="-122"/>
              </a:rPr>
              <a:t>32-36pt  </a:t>
            </a: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颜色</a:t>
            </a:r>
            <a:r>
              <a:rPr lang="en-US" altLang="zh-CN" sz="1200" dirty="0">
                <a:solidFill>
                  <a:srgbClr val="FFFFFF"/>
                </a:solidFill>
                <a:latin typeface="微软雅黑" pitchFamily="34" charset="-122"/>
                <a:ea typeface="微软雅黑" pitchFamily="34" charset="-122"/>
              </a:rPr>
              <a:t>: </a:t>
            </a:r>
            <a:r>
              <a:rPr lang="en-US" altLang="zh-CN" sz="1200" dirty="0" smtClean="0">
                <a:solidFill>
                  <a:srgbClr val="FFFFFF"/>
                </a:solidFill>
                <a:latin typeface="微软雅黑" pitchFamily="34" charset="-122"/>
                <a:ea typeface="微软雅黑" pitchFamily="34" charset="-122"/>
              </a:rPr>
              <a:t>R64 G64 B64</a:t>
            </a:r>
            <a:endParaRPr lang="en-US" altLang="zh-CN"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内部使用字体 </a:t>
            </a:r>
            <a:r>
              <a:rPr lang="en-US" altLang="zh-CN" sz="1200" dirty="0">
                <a:solidFill>
                  <a:srgbClr val="FFFFFF"/>
                </a:solidFill>
                <a:latin typeface="微软雅黑" pitchFamily="34" charset="-122"/>
                <a:ea typeface="微软雅黑" pitchFamily="34" charset="-122"/>
              </a:rPr>
              <a:t>:</a:t>
            </a:r>
          </a:p>
          <a:p>
            <a:pPr marL="457281" indent="-457281" algn="r" defTabSz="1219444" eaLnBrk="0" fontAlgn="base" hangingPunct="0">
              <a:lnSpc>
                <a:spcPct val="125000"/>
              </a:lnSpc>
              <a:spcBef>
                <a:spcPct val="20000"/>
              </a:spcBef>
              <a:spcAft>
                <a:spcPct val="0"/>
              </a:spcAft>
              <a:buFont typeface="Arial" charset="0"/>
              <a:buNone/>
            </a:pPr>
            <a:r>
              <a:rPr lang="en-US" altLang="zh-CN" sz="1200" dirty="0" err="1">
                <a:solidFill>
                  <a:srgbClr val="FFFFFF"/>
                </a:solidFill>
                <a:latin typeface="微软雅黑" pitchFamily="34" charset="-122"/>
                <a:ea typeface="微软雅黑" pitchFamily="34" charset="-122"/>
              </a:rPr>
              <a:t>FrutigerNext</a:t>
            </a:r>
            <a:r>
              <a:rPr lang="en-US" altLang="zh-CN" sz="1200" dirty="0">
                <a:solidFill>
                  <a:srgbClr val="FFFFFF"/>
                </a:solidFill>
                <a:latin typeface="微软雅黑" pitchFamily="34" charset="-122"/>
                <a:ea typeface="微软雅黑" pitchFamily="34" charset="-122"/>
              </a:rPr>
              <a:t> LT Medium</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外部使用字体 </a:t>
            </a:r>
            <a:r>
              <a:rPr lang="en-US" altLang="zh-CN" sz="1200" dirty="0">
                <a:solidFill>
                  <a:srgbClr val="FFFFFF"/>
                </a:solidFill>
                <a:latin typeface="微软雅黑" pitchFamily="34" charset="-122"/>
                <a:ea typeface="微软雅黑" pitchFamily="34" charset="-122"/>
              </a:rPr>
              <a:t>: Arial</a:t>
            </a:r>
          </a:p>
          <a:p>
            <a:pPr marL="457281" indent="-457281" algn="r" defTabSz="1219444" eaLnBrk="0" fontAlgn="base" hangingPunct="0">
              <a:lnSpc>
                <a:spcPct val="75000"/>
              </a:lnSpc>
              <a:spcBef>
                <a:spcPct val="20000"/>
              </a:spcBef>
              <a:spcAft>
                <a:spcPct val="0"/>
              </a:spcAft>
              <a:buFont typeface="Arial" charset="0"/>
              <a:buNone/>
            </a:pPr>
            <a:endParaRPr lang="en-US" altLang="zh-CN"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中文标题</a:t>
            </a:r>
            <a:r>
              <a:rPr lang="en-US" altLang="zh-CN" sz="1200" dirty="0">
                <a:solidFill>
                  <a:srgbClr val="FFFFFF"/>
                </a:solidFill>
                <a:latin typeface="微软雅黑" pitchFamily="34" charset="-122"/>
                <a:ea typeface="微软雅黑" pitchFamily="34" charset="-122"/>
              </a:rPr>
              <a:t>:</a:t>
            </a:r>
            <a:r>
              <a:rPr lang="en-US" altLang="zh-CN" sz="1200" dirty="0" smtClean="0">
                <a:solidFill>
                  <a:srgbClr val="FFFFFF"/>
                </a:solidFill>
                <a:latin typeface="微软雅黑" pitchFamily="34" charset="-122"/>
                <a:ea typeface="微软雅黑" pitchFamily="34" charset="-122"/>
              </a:rPr>
              <a:t>30-36pt  </a:t>
            </a: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颜色</a:t>
            </a:r>
            <a:r>
              <a:rPr lang="en-US" altLang="zh-CN" sz="1200" dirty="0">
                <a:solidFill>
                  <a:srgbClr val="FFFFFF"/>
                </a:solidFill>
                <a:latin typeface="微软雅黑" pitchFamily="34" charset="-122"/>
                <a:ea typeface="微软雅黑" pitchFamily="34" charset="-122"/>
              </a:rPr>
              <a:t>: </a:t>
            </a:r>
            <a:r>
              <a:rPr lang="en-US" altLang="zh-CN" sz="1200" dirty="0" smtClean="0">
                <a:solidFill>
                  <a:srgbClr val="FFFFFF"/>
                </a:solidFill>
                <a:latin typeface="微软雅黑" pitchFamily="34" charset="-122"/>
                <a:ea typeface="微软雅黑" pitchFamily="34" charset="-122"/>
              </a:rPr>
              <a:t>R64 G64 B64</a:t>
            </a:r>
            <a:endParaRPr lang="en-US" altLang="zh-CN"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字体</a:t>
            </a:r>
            <a:r>
              <a:rPr lang="en-US" altLang="zh-CN" sz="1200" dirty="0">
                <a:solidFill>
                  <a:srgbClr val="FFFFFF"/>
                </a:solidFill>
                <a:latin typeface="微软雅黑" pitchFamily="34" charset="-122"/>
                <a:ea typeface="微软雅黑" pitchFamily="34" charset="-122"/>
              </a:rPr>
              <a:t>:</a:t>
            </a:r>
            <a:r>
              <a:rPr lang="zh-CN" altLang="en-US" sz="1200" dirty="0">
                <a:solidFill>
                  <a:srgbClr val="FFFFFF"/>
                </a:solidFill>
                <a:latin typeface="微软雅黑" pitchFamily="34" charset="-122"/>
                <a:ea typeface="微软雅黑" pitchFamily="34" charset="-122"/>
              </a:rPr>
              <a:t>黑体</a:t>
            </a:r>
          </a:p>
          <a:p>
            <a:pPr marL="457281" indent="-457281" algn="r" defTabSz="1219444" eaLnBrk="0" fontAlgn="base" hangingPunct="0">
              <a:lnSpc>
                <a:spcPct val="125000"/>
              </a:lnSpc>
              <a:spcBef>
                <a:spcPct val="20000"/>
              </a:spcBef>
              <a:spcAft>
                <a:spcPct val="0"/>
              </a:spcAft>
              <a:buFont typeface="Arial" charset="0"/>
              <a:buNone/>
            </a:pP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英文正文</a:t>
            </a:r>
            <a:r>
              <a:rPr lang="en-US" altLang="zh-CN" sz="1200" dirty="0">
                <a:solidFill>
                  <a:srgbClr val="FFFFFF"/>
                </a:solidFill>
                <a:latin typeface="微软雅黑" pitchFamily="34" charset="-122"/>
                <a:ea typeface="微软雅黑" pitchFamily="34" charset="-122"/>
              </a:rPr>
              <a:t>:</a:t>
            </a:r>
            <a:r>
              <a:rPr lang="en-US" altLang="zh-CN" sz="1200" dirty="0" smtClean="0">
                <a:solidFill>
                  <a:srgbClr val="FFFFFF"/>
                </a:solidFill>
                <a:latin typeface="微软雅黑" pitchFamily="34" charset="-122"/>
                <a:ea typeface="微软雅黑" pitchFamily="34" charset="-122"/>
              </a:rPr>
              <a:t>28-32pt</a:t>
            </a:r>
            <a:endParaRPr lang="en-US" altLang="zh-CN"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子目录 </a:t>
            </a:r>
            <a:r>
              <a:rPr lang="en-US" altLang="zh-CN" sz="1200" dirty="0">
                <a:solidFill>
                  <a:srgbClr val="FFFFFF"/>
                </a:solidFill>
                <a:latin typeface="微软雅黑" pitchFamily="34" charset="-122"/>
                <a:ea typeface="微软雅黑" pitchFamily="34" charset="-122"/>
              </a:rPr>
              <a:t>(2-5</a:t>
            </a:r>
            <a:r>
              <a:rPr lang="zh-CN" altLang="en-US" sz="1200" dirty="0">
                <a:solidFill>
                  <a:srgbClr val="FFFFFF"/>
                </a:solidFill>
                <a:latin typeface="微软雅黑" pitchFamily="34" charset="-122"/>
                <a:ea typeface="微软雅黑" pitchFamily="34" charset="-122"/>
              </a:rPr>
              <a:t>级</a:t>
            </a:r>
            <a:r>
              <a:rPr lang="en-US" altLang="zh-CN" sz="1200" dirty="0">
                <a:solidFill>
                  <a:srgbClr val="FFFFFF"/>
                </a:solidFill>
                <a:latin typeface="微软雅黑" pitchFamily="34" charset="-122"/>
                <a:ea typeface="微软雅黑" pitchFamily="34" charset="-122"/>
              </a:rPr>
              <a:t>) :18pt  </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smtClean="0">
                <a:solidFill>
                  <a:srgbClr val="FFFFFF"/>
                </a:solidFill>
                <a:latin typeface="微软雅黑" pitchFamily="34" charset="-122"/>
                <a:ea typeface="微软雅黑" pitchFamily="34" charset="-122"/>
              </a:rPr>
              <a:t>颜色</a:t>
            </a:r>
            <a:r>
              <a:rPr lang="en-US" altLang="zh-CN" sz="1200" dirty="0" smtClean="0">
                <a:solidFill>
                  <a:srgbClr val="FFFFFF"/>
                </a:solidFill>
                <a:latin typeface="微软雅黑" pitchFamily="34" charset="-122"/>
                <a:ea typeface="微软雅黑" pitchFamily="34" charset="-122"/>
              </a:rPr>
              <a:t>: R64 G64 B64</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smtClean="0">
                <a:solidFill>
                  <a:srgbClr val="FFFFFF"/>
                </a:solidFill>
                <a:latin typeface="微软雅黑" pitchFamily="34" charset="-122"/>
                <a:ea typeface="微软雅黑" pitchFamily="34" charset="-122"/>
              </a:rPr>
              <a:t>内部</a:t>
            </a:r>
            <a:r>
              <a:rPr lang="zh-CN" altLang="en-US" sz="1200" dirty="0">
                <a:solidFill>
                  <a:srgbClr val="FFFFFF"/>
                </a:solidFill>
                <a:latin typeface="微软雅黑" pitchFamily="34" charset="-122"/>
                <a:ea typeface="微软雅黑" pitchFamily="34" charset="-122"/>
              </a:rPr>
              <a:t>使用字体 </a:t>
            </a:r>
            <a:r>
              <a:rPr lang="en-US" altLang="zh-CN" sz="1200" dirty="0">
                <a:solidFill>
                  <a:srgbClr val="FFFFFF"/>
                </a:solidFill>
                <a:latin typeface="微软雅黑" pitchFamily="34" charset="-122"/>
                <a:ea typeface="微软雅黑" pitchFamily="34" charset="-122"/>
              </a:rPr>
              <a:t>:</a:t>
            </a:r>
          </a:p>
          <a:p>
            <a:pPr marL="457281" indent="-457281" algn="r" defTabSz="1219444" eaLnBrk="0" fontAlgn="base" hangingPunct="0">
              <a:lnSpc>
                <a:spcPct val="125000"/>
              </a:lnSpc>
              <a:spcBef>
                <a:spcPct val="20000"/>
              </a:spcBef>
              <a:spcAft>
                <a:spcPct val="0"/>
              </a:spcAft>
              <a:buFont typeface="Arial" charset="0"/>
              <a:buNone/>
            </a:pPr>
            <a:r>
              <a:rPr lang="en-US" altLang="zh-CN" sz="1200" dirty="0" err="1">
                <a:solidFill>
                  <a:srgbClr val="FFFFFF"/>
                </a:solidFill>
                <a:latin typeface="微软雅黑" pitchFamily="34" charset="-122"/>
                <a:ea typeface="微软雅黑" pitchFamily="34" charset="-122"/>
              </a:rPr>
              <a:t>FrutigerNext</a:t>
            </a:r>
            <a:r>
              <a:rPr lang="en-US" altLang="zh-CN" sz="1200" dirty="0">
                <a:solidFill>
                  <a:srgbClr val="FFFFFF"/>
                </a:solidFill>
                <a:latin typeface="微软雅黑" pitchFamily="34" charset="-122"/>
                <a:ea typeface="微软雅黑" pitchFamily="34" charset="-122"/>
              </a:rPr>
              <a:t> LT Regular</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外部使用字体 </a:t>
            </a:r>
            <a:r>
              <a:rPr lang="en-US" altLang="zh-CN" sz="1200" dirty="0">
                <a:solidFill>
                  <a:srgbClr val="FFFFFF"/>
                </a:solidFill>
                <a:latin typeface="微软雅黑" pitchFamily="34" charset="-122"/>
                <a:ea typeface="微软雅黑" pitchFamily="34" charset="-122"/>
              </a:rPr>
              <a:t>: Arial</a:t>
            </a:r>
          </a:p>
          <a:p>
            <a:pPr marL="457281" indent="-457281" algn="r" defTabSz="1219444" eaLnBrk="0" fontAlgn="base" hangingPunct="0">
              <a:lnSpc>
                <a:spcPct val="75000"/>
              </a:lnSpc>
              <a:spcBef>
                <a:spcPct val="20000"/>
              </a:spcBef>
              <a:spcAft>
                <a:spcPct val="0"/>
              </a:spcAft>
              <a:buFont typeface="Arial" charset="0"/>
              <a:buNone/>
            </a:pPr>
            <a:endParaRPr lang="en-US" altLang="zh-CN"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中文正文</a:t>
            </a:r>
            <a:r>
              <a:rPr lang="en-US" altLang="zh-CN" sz="1200" dirty="0">
                <a:solidFill>
                  <a:srgbClr val="FFFFFF"/>
                </a:solidFill>
                <a:latin typeface="微软雅黑" pitchFamily="34" charset="-122"/>
                <a:ea typeface="微软雅黑" pitchFamily="34" charset="-122"/>
              </a:rPr>
              <a:t>:18-20pt</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子目录</a:t>
            </a:r>
            <a:r>
              <a:rPr lang="en-US" altLang="zh-CN" sz="1200" dirty="0">
                <a:solidFill>
                  <a:srgbClr val="FFFFFF"/>
                </a:solidFill>
                <a:latin typeface="微软雅黑" pitchFamily="34" charset="-122"/>
                <a:ea typeface="微软雅黑" pitchFamily="34" charset="-122"/>
              </a:rPr>
              <a:t>(2-5</a:t>
            </a:r>
            <a:r>
              <a:rPr lang="zh-CN" altLang="en-US" sz="1200" dirty="0">
                <a:solidFill>
                  <a:srgbClr val="FFFFFF"/>
                </a:solidFill>
                <a:latin typeface="微软雅黑" pitchFamily="34" charset="-122"/>
                <a:ea typeface="微软雅黑" pitchFamily="34" charset="-122"/>
              </a:rPr>
              <a:t>级</a:t>
            </a:r>
            <a:r>
              <a:rPr lang="en-US" altLang="zh-CN" sz="1200" dirty="0">
                <a:solidFill>
                  <a:srgbClr val="FFFFFF"/>
                </a:solidFill>
                <a:latin typeface="微软雅黑" pitchFamily="34" charset="-122"/>
                <a:ea typeface="微软雅黑" pitchFamily="34" charset="-122"/>
              </a:rPr>
              <a:t>):18pt </a:t>
            </a: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smtClean="0">
                <a:solidFill>
                  <a:srgbClr val="FFFFFF"/>
                </a:solidFill>
                <a:latin typeface="微软雅黑" pitchFamily="34" charset="-122"/>
                <a:ea typeface="微软雅黑" pitchFamily="34" charset="-122"/>
              </a:rPr>
              <a:t>颜色</a:t>
            </a:r>
            <a:r>
              <a:rPr lang="en-US" altLang="zh-CN" sz="1200" dirty="0" smtClean="0">
                <a:solidFill>
                  <a:srgbClr val="FFFFFF"/>
                </a:solidFill>
                <a:latin typeface="微软雅黑" pitchFamily="34" charset="-122"/>
                <a:ea typeface="微软雅黑" pitchFamily="34" charset="-122"/>
              </a:rPr>
              <a:t>: R64 G64 B64</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smtClean="0">
                <a:solidFill>
                  <a:srgbClr val="FFFFFF"/>
                </a:solidFill>
                <a:latin typeface="微软雅黑" pitchFamily="34" charset="-122"/>
                <a:ea typeface="微软雅黑" pitchFamily="34" charset="-122"/>
              </a:rPr>
              <a:t>字体</a:t>
            </a:r>
            <a:r>
              <a:rPr lang="en-US" altLang="zh-CN" sz="1200" dirty="0">
                <a:solidFill>
                  <a:srgbClr val="FFFFFF"/>
                </a:solidFill>
                <a:latin typeface="微软雅黑" pitchFamily="34" charset="-122"/>
                <a:ea typeface="微软雅黑" pitchFamily="34" charset="-122"/>
              </a:rPr>
              <a:t>:</a:t>
            </a:r>
            <a:r>
              <a:rPr lang="zh-CN" altLang="en-US" sz="1200" dirty="0">
                <a:solidFill>
                  <a:srgbClr val="FFFFFF"/>
                </a:solidFill>
                <a:latin typeface="微软雅黑" pitchFamily="34" charset="-122"/>
                <a:ea typeface="微软雅黑" pitchFamily="34" charset="-122"/>
              </a:rPr>
              <a:t>细黑体 </a:t>
            </a:r>
            <a:endParaRPr lang="zh-CN" altLang="en-US" sz="1200" dirty="0">
              <a:solidFill>
                <a:srgbClr val="000000"/>
              </a:solidFill>
              <a:latin typeface="微软雅黑" pitchFamily="34" charset="-122"/>
              <a:ea typeface="微软雅黑" pitchFamily="34" charset="-122"/>
            </a:endParaRPr>
          </a:p>
        </p:txBody>
      </p:sp>
      <p:grpSp>
        <p:nvGrpSpPr>
          <p:cNvPr id="149" name="Group 83"/>
          <p:cNvGrpSpPr>
            <a:grpSpLocks/>
          </p:cNvGrpSpPr>
          <p:nvPr userDrawn="1"/>
        </p:nvGrpSpPr>
        <p:grpSpPr bwMode="auto">
          <a:xfrm>
            <a:off x="12195175" y="2333778"/>
            <a:ext cx="1230104" cy="3224429"/>
            <a:chOff x="5839" y="2251"/>
            <a:chExt cx="581" cy="2031"/>
          </a:xfrm>
        </p:grpSpPr>
        <p:sp>
          <p:nvSpPr>
            <p:cNvPr id="150" name="Rectangle 84"/>
            <p:cNvSpPr>
              <a:spLocks noChangeArrowheads="1"/>
            </p:cNvSpPr>
            <p:nvPr/>
          </p:nvSpPr>
          <p:spPr bwMode="auto">
            <a:xfrm>
              <a:off x="5839" y="3112"/>
              <a:ext cx="581" cy="291"/>
            </a:xfrm>
            <a:prstGeom prst="rect">
              <a:avLst/>
            </a:prstGeom>
            <a:solidFill>
              <a:srgbClr val="FFFFFF"/>
            </a:solidFill>
            <a:ln>
              <a:noFill/>
            </a:ln>
            <a:effectLst/>
            <a:extLst>
              <a:ext uri="{91240B29-F687-4f45-9708-019B960494DF}">
                <a14:hiddenLine xmlns="" xmlns:a14="http://schemas.microsoft.com/office/drawing/2010/main" w="9525" algn="ctr">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1425" tIns="45712" rIns="91425" bIns="45712" anchor="ctr">
              <a:spAutoFit/>
            </a:bodyP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nvGrpSpPr>
            <p:cNvPr id="151" name="Group 85"/>
            <p:cNvGrpSpPr>
              <a:grpSpLocks/>
            </p:cNvGrpSpPr>
            <p:nvPr/>
          </p:nvGrpSpPr>
          <p:grpSpPr bwMode="auto">
            <a:xfrm>
              <a:off x="5893" y="2387"/>
              <a:ext cx="466" cy="115"/>
              <a:chOff x="5893" y="2387"/>
              <a:chExt cx="466" cy="115"/>
            </a:xfrm>
          </p:grpSpPr>
          <p:sp>
            <p:nvSpPr>
              <p:cNvPr id="212" name="Rectangle 86"/>
              <p:cNvSpPr>
                <a:spLocks noChangeArrowheads="1"/>
              </p:cNvSpPr>
              <p:nvPr/>
            </p:nvSpPr>
            <p:spPr bwMode="auto">
              <a:xfrm flipV="1">
                <a:off x="6010" y="2387"/>
                <a:ext cx="116" cy="115"/>
              </a:xfrm>
              <a:prstGeom prst="rect">
                <a:avLst/>
              </a:prstGeom>
              <a:solidFill>
                <a:srgbClr val="FFCC66"/>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13" name="Rectangle 87"/>
              <p:cNvSpPr>
                <a:spLocks noChangeArrowheads="1"/>
              </p:cNvSpPr>
              <p:nvPr/>
            </p:nvSpPr>
            <p:spPr bwMode="auto">
              <a:xfrm flipV="1">
                <a:off x="6126" y="2387"/>
                <a:ext cx="116" cy="115"/>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14" name="Rectangle 88"/>
              <p:cNvSpPr>
                <a:spLocks noChangeArrowheads="1"/>
              </p:cNvSpPr>
              <p:nvPr/>
            </p:nvSpPr>
            <p:spPr bwMode="auto">
              <a:xfrm flipV="1">
                <a:off x="6242" y="2387"/>
                <a:ext cx="117" cy="115"/>
              </a:xfrm>
              <a:prstGeom prst="rect">
                <a:avLst/>
              </a:prstGeom>
              <a:solidFill>
                <a:srgbClr val="99660A"/>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15" name="Rectangle 89"/>
              <p:cNvSpPr>
                <a:spLocks noChangeArrowheads="1"/>
              </p:cNvSpPr>
              <p:nvPr/>
            </p:nvSpPr>
            <p:spPr bwMode="auto">
              <a:xfrm flipV="1">
                <a:off x="5893" y="2387"/>
                <a:ext cx="117" cy="115"/>
              </a:xfrm>
              <a:prstGeom prst="rect">
                <a:avLst/>
              </a:prstGeom>
              <a:solidFill>
                <a:srgbClr val="FFCC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2" name="Group 90"/>
            <p:cNvGrpSpPr>
              <a:grpSpLocks/>
            </p:cNvGrpSpPr>
            <p:nvPr/>
          </p:nvGrpSpPr>
          <p:grpSpPr bwMode="auto">
            <a:xfrm>
              <a:off x="5893" y="2523"/>
              <a:ext cx="466" cy="115"/>
              <a:chOff x="5893" y="2523"/>
              <a:chExt cx="466" cy="115"/>
            </a:xfrm>
          </p:grpSpPr>
          <p:sp>
            <p:nvSpPr>
              <p:cNvPr id="208" name="Rectangle 91"/>
              <p:cNvSpPr>
                <a:spLocks noChangeArrowheads="1"/>
              </p:cNvSpPr>
              <p:nvPr/>
            </p:nvSpPr>
            <p:spPr bwMode="auto">
              <a:xfrm flipV="1">
                <a:off x="6010" y="2523"/>
                <a:ext cx="116" cy="115"/>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9" name="Rectangle 92"/>
              <p:cNvSpPr>
                <a:spLocks noChangeArrowheads="1"/>
              </p:cNvSpPr>
              <p:nvPr/>
            </p:nvSpPr>
            <p:spPr bwMode="auto">
              <a:xfrm flipV="1">
                <a:off x="6126" y="2523"/>
                <a:ext cx="116" cy="115"/>
              </a:xfrm>
              <a:prstGeom prst="rect">
                <a:avLst/>
              </a:prstGeom>
              <a:solidFill>
                <a:srgbClr val="99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10" name="Rectangle 93"/>
              <p:cNvSpPr>
                <a:spLocks noChangeArrowheads="1"/>
              </p:cNvSpPr>
              <p:nvPr/>
            </p:nvSpPr>
            <p:spPr bwMode="auto">
              <a:xfrm flipV="1">
                <a:off x="6242" y="2523"/>
                <a:ext cx="117" cy="115"/>
              </a:xfrm>
              <a:prstGeom prst="rect">
                <a:avLst/>
              </a:prstGeom>
              <a:solidFill>
                <a:srgbClr val="0099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11" name="Rectangle 94"/>
              <p:cNvSpPr>
                <a:spLocks noChangeArrowheads="1"/>
              </p:cNvSpPr>
              <p:nvPr/>
            </p:nvSpPr>
            <p:spPr bwMode="auto">
              <a:xfrm flipV="1">
                <a:off x="5893" y="2523"/>
                <a:ext cx="117" cy="115"/>
              </a:xfrm>
              <a:prstGeom prst="rect">
                <a:avLst/>
              </a:prstGeom>
              <a:solidFill>
                <a:srgbClr val="CC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3" name="Group 95"/>
            <p:cNvGrpSpPr>
              <a:grpSpLocks/>
            </p:cNvGrpSpPr>
            <p:nvPr/>
          </p:nvGrpSpPr>
          <p:grpSpPr bwMode="auto">
            <a:xfrm>
              <a:off x="5893" y="2659"/>
              <a:ext cx="466" cy="115"/>
              <a:chOff x="5893" y="2659"/>
              <a:chExt cx="466" cy="115"/>
            </a:xfrm>
          </p:grpSpPr>
          <p:sp>
            <p:nvSpPr>
              <p:cNvPr id="204" name="Rectangle 96"/>
              <p:cNvSpPr>
                <a:spLocks noChangeArrowheads="1"/>
              </p:cNvSpPr>
              <p:nvPr/>
            </p:nvSpPr>
            <p:spPr bwMode="auto">
              <a:xfrm flipV="1">
                <a:off x="6010" y="2659"/>
                <a:ext cx="116" cy="115"/>
              </a:xfrm>
              <a:prstGeom prst="rect">
                <a:avLst/>
              </a:prstGeom>
              <a:solidFill>
                <a:srgbClr val="99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5" name="Rectangle 97"/>
              <p:cNvSpPr>
                <a:spLocks noChangeArrowheads="1"/>
              </p:cNvSpPr>
              <p:nvPr/>
            </p:nvSpPr>
            <p:spPr bwMode="auto">
              <a:xfrm flipV="1">
                <a:off x="6126" y="2659"/>
                <a:ext cx="116" cy="115"/>
              </a:xfrm>
              <a:prstGeom prst="rect">
                <a:avLst/>
              </a:prstGeom>
              <a:solidFill>
                <a:srgbClr val="0099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6" name="Rectangle 98"/>
              <p:cNvSpPr>
                <a:spLocks noChangeArrowheads="1"/>
              </p:cNvSpPr>
              <p:nvPr/>
            </p:nvSpPr>
            <p:spPr bwMode="auto">
              <a:xfrm flipV="1">
                <a:off x="6242" y="2659"/>
                <a:ext cx="117" cy="115"/>
              </a:xfrm>
              <a:prstGeom prst="rect">
                <a:avLst/>
              </a:prstGeom>
              <a:solidFill>
                <a:srgbClr val="0066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7" name="Rectangle 99"/>
              <p:cNvSpPr>
                <a:spLocks noChangeArrowheads="1"/>
              </p:cNvSpPr>
              <p:nvPr/>
            </p:nvSpPr>
            <p:spPr bwMode="auto">
              <a:xfrm flipV="1">
                <a:off x="5893" y="2659"/>
                <a:ext cx="117" cy="115"/>
              </a:xfrm>
              <a:prstGeom prst="rect">
                <a:avLst/>
              </a:prstGeom>
              <a:solidFill>
                <a:srgbClr val="CCFF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4" name="Group 100"/>
            <p:cNvGrpSpPr>
              <a:grpSpLocks/>
            </p:cNvGrpSpPr>
            <p:nvPr/>
          </p:nvGrpSpPr>
          <p:grpSpPr bwMode="auto">
            <a:xfrm>
              <a:off x="5893" y="2251"/>
              <a:ext cx="466" cy="119"/>
              <a:chOff x="5893" y="2251"/>
              <a:chExt cx="466" cy="119"/>
            </a:xfrm>
          </p:grpSpPr>
          <p:sp>
            <p:nvSpPr>
              <p:cNvPr id="200" name="Rectangle 101"/>
              <p:cNvSpPr>
                <a:spLocks noChangeArrowheads="1"/>
              </p:cNvSpPr>
              <p:nvPr/>
            </p:nvSpPr>
            <p:spPr bwMode="auto">
              <a:xfrm flipV="1">
                <a:off x="6126" y="2251"/>
                <a:ext cx="116" cy="119"/>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1" name="Rectangle 102"/>
              <p:cNvSpPr>
                <a:spLocks noChangeArrowheads="1"/>
              </p:cNvSpPr>
              <p:nvPr/>
            </p:nvSpPr>
            <p:spPr bwMode="auto">
              <a:xfrm flipV="1">
                <a:off x="6242" y="2251"/>
                <a:ext cx="117" cy="119"/>
              </a:xfrm>
              <a:prstGeom prst="rect">
                <a:avLst/>
              </a:prstGeom>
              <a:solidFill>
                <a:srgbClr val="CC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2" name="Rectangle 103"/>
              <p:cNvSpPr>
                <a:spLocks noChangeArrowheads="1"/>
              </p:cNvSpPr>
              <p:nvPr/>
            </p:nvSpPr>
            <p:spPr bwMode="auto">
              <a:xfrm flipV="1">
                <a:off x="5893" y="2251"/>
                <a:ext cx="117" cy="119"/>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3" name="Rectangle 104"/>
              <p:cNvSpPr>
                <a:spLocks noChangeArrowheads="1"/>
              </p:cNvSpPr>
              <p:nvPr/>
            </p:nvSpPr>
            <p:spPr bwMode="auto">
              <a:xfrm flipV="1">
                <a:off x="6010" y="2251"/>
                <a:ext cx="116" cy="119"/>
              </a:xfrm>
              <a:prstGeom prst="rect">
                <a:avLst/>
              </a:prstGeom>
              <a:solidFill>
                <a:srgbClr val="66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5" name="Group 105"/>
            <p:cNvGrpSpPr>
              <a:grpSpLocks/>
            </p:cNvGrpSpPr>
            <p:nvPr/>
          </p:nvGrpSpPr>
          <p:grpSpPr bwMode="auto">
            <a:xfrm>
              <a:off x="5893" y="2886"/>
              <a:ext cx="466" cy="115"/>
              <a:chOff x="5893" y="2886"/>
              <a:chExt cx="466" cy="115"/>
            </a:xfrm>
          </p:grpSpPr>
          <p:sp>
            <p:nvSpPr>
              <p:cNvPr id="196" name="Rectangle 106"/>
              <p:cNvSpPr>
                <a:spLocks noChangeArrowheads="1"/>
              </p:cNvSpPr>
              <p:nvPr/>
            </p:nvSpPr>
            <p:spPr bwMode="auto">
              <a:xfrm flipV="1">
                <a:off x="6010" y="2886"/>
                <a:ext cx="116" cy="115"/>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7" name="Rectangle 107"/>
              <p:cNvSpPr>
                <a:spLocks noChangeArrowheads="1"/>
              </p:cNvSpPr>
              <p:nvPr/>
            </p:nvSpPr>
            <p:spPr bwMode="auto">
              <a:xfrm flipV="1">
                <a:off x="6126" y="2886"/>
                <a:ext cx="116" cy="115"/>
              </a:xfrm>
              <a:prstGeom prst="rect">
                <a:avLst/>
              </a:prstGeom>
              <a:solidFill>
                <a:srgbClr val="FFCC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8" name="Rectangle 108"/>
              <p:cNvSpPr>
                <a:spLocks noChangeArrowheads="1"/>
              </p:cNvSpPr>
              <p:nvPr/>
            </p:nvSpPr>
            <p:spPr bwMode="auto">
              <a:xfrm flipV="1">
                <a:off x="6242" y="2886"/>
                <a:ext cx="117" cy="115"/>
              </a:xfrm>
              <a:prstGeom prst="rect">
                <a:avLst/>
              </a:prstGeom>
              <a:solidFill>
                <a:srgbClr val="FFCC66"/>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9" name="Rectangle 109"/>
              <p:cNvSpPr>
                <a:spLocks noChangeArrowheads="1"/>
              </p:cNvSpPr>
              <p:nvPr/>
            </p:nvSpPr>
            <p:spPr bwMode="auto">
              <a:xfrm flipV="1">
                <a:off x="5893" y="2886"/>
                <a:ext cx="117" cy="115"/>
              </a:xfrm>
              <a:prstGeom prst="rect">
                <a:avLst/>
              </a:prstGeom>
              <a:solidFill>
                <a:srgbClr val="00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6" name="Group 110"/>
            <p:cNvGrpSpPr>
              <a:grpSpLocks/>
            </p:cNvGrpSpPr>
            <p:nvPr/>
          </p:nvGrpSpPr>
          <p:grpSpPr bwMode="auto">
            <a:xfrm>
              <a:off x="5893" y="3022"/>
              <a:ext cx="466" cy="115"/>
              <a:chOff x="5893" y="3022"/>
              <a:chExt cx="466" cy="115"/>
            </a:xfrm>
          </p:grpSpPr>
          <p:sp>
            <p:nvSpPr>
              <p:cNvPr id="192" name="Rectangle 111"/>
              <p:cNvSpPr>
                <a:spLocks noChangeArrowheads="1"/>
              </p:cNvSpPr>
              <p:nvPr/>
            </p:nvSpPr>
            <p:spPr bwMode="auto">
              <a:xfrm flipV="1">
                <a:off x="6010" y="3022"/>
                <a:ext cx="116" cy="115"/>
              </a:xfrm>
              <a:prstGeom prst="rect">
                <a:avLst/>
              </a:prstGeom>
              <a:solidFill>
                <a:srgbClr val="0066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3" name="Rectangle 112"/>
              <p:cNvSpPr>
                <a:spLocks noChangeArrowheads="1"/>
              </p:cNvSpPr>
              <p:nvPr/>
            </p:nvSpPr>
            <p:spPr bwMode="auto">
              <a:xfrm flipV="1">
                <a:off x="6126" y="3022"/>
                <a:ext cx="116" cy="115"/>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4" name="Rectangle 113"/>
              <p:cNvSpPr>
                <a:spLocks noChangeArrowheads="1"/>
              </p:cNvSpPr>
              <p:nvPr/>
            </p:nvSpPr>
            <p:spPr bwMode="auto">
              <a:xfrm flipV="1">
                <a:off x="6242" y="3022"/>
                <a:ext cx="117" cy="115"/>
              </a:xfrm>
              <a:prstGeom prst="rect">
                <a:avLst/>
              </a:prstGeom>
              <a:solidFill>
                <a:srgbClr val="CC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5" name="Rectangle 114"/>
              <p:cNvSpPr>
                <a:spLocks noChangeArrowheads="1"/>
              </p:cNvSpPr>
              <p:nvPr/>
            </p:nvSpPr>
            <p:spPr bwMode="auto">
              <a:xfrm flipV="1">
                <a:off x="5893" y="3022"/>
                <a:ext cx="117" cy="115"/>
              </a:xfrm>
              <a:prstGeom prst="rect">
                <a:avLst/>
              </a:prstGeom>
              <a:solidFill>
                <a:srgbClr val="99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7" name="Group 115"/>
            <p:cNvGrpSpPr>
              <a:grpSpLocks/>
            </p:cNvGrpSpPr>
            <p:nvPr/>
          </p:nvGrpSpPr>
          <p:grpSpPr bwMode="auto">
            <a:xfrm>
              <a:off x="5893" y="3158"/>
              <a:ext cx="466" cy="115"/>
              <a:chOff x="5893" y="3158"/>
              <a:chExt cx="466" cy="115"/>
            </a:xfrm>
          </p:grpSpPr>
          <p:sp>
            <p:nvSpPr>
              <p:cNvPr id="188" name="Rectangle 116"/>
              <p:cNvSpPr>
                <a:spLocks noChangeArrowheads="1"/>
              </p:cNvSpPr>
              <p:nvPr/>
            </p:nvSpPr>
            <p:spPr bwMode="auto">
              <a:xfrm flipV="1">
                <a:off x="6010" y="3158"/>
                <a:ext cx="116" cy="115"/>
              </a:xfrm>
              <a:prstGeom prst="rect">
                <a:avLst/>
              </a:prstGeom>
              <a:solidFill>
                <a:srgbClr val="0099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9" name="Rectangle 117"/>
              <p:cNvSpPr>
                <a:spLocks noChangeArrowheads="1"/>
              </p:cNvSpPr>
              <p:nvPr/>
            </p:nvSpPr>
            <p:spPr bwMode="auto">
              <a:xfrm flipV="1">
                <a:off x="6126" y="3158"/>
                <a:ext cx="116" cy="115"/>
              </a:xfrm>
              <a:prstGeom prst="rect">
                <a:avLst/>
              </a:prstGeom>
              <a:solidFill>
                <a:srgbClr val="CCFF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0" name="Rectangle 118"/>
              <p:cNvSpPr>
                <a:spLocks noChangeArrowheads="1"/>
              </p:cNvSpPr>
              <p:nvPr/>
            </p:nvSpPr>
            <p:spPr bwMode="auto">
              <a:xfrm flipV="1">
                <a:off x="6242" y="3158"/>
                <a:ext cx="117" cy="115"/>
              </a:xfrm>
              <a:prstGeom prst="rect">
                <a:avLst/>
              </a:prstGeom>
              <a:solidFill>
                <a:srgbClr val="99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1" name="Rectangle 119"/>
              <p:cNvSpPr>
                <a:spLocks noChangeArrowheads="1"/>
              </p:cNvSpPr>
              <p:nvPr/>
            </p:nvSpPr>
            <p:spPr bwMode="auto">
              <a:xfrm flipV="1">
                <a:off x="5893" y="3158"/>
                <a:ext cx="117" cy="115"/>
              </a:xfrm>
              <a:prstGeom prst="rect">
                <a:avLst/>
              </a:prstGeom>
              <a:solidFill>
                <a:srgbClr val="99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8" name="Group 120"/>
            <p:cNvGrpSpPr>
              <a:grpSpLocks/>
            </p:cNvGrpSpPr>
            <p:nvPr/>
          </p:nvGrpSpPr>
          <p:grpSpPr bwMode="auto">
            <a:xfrm>
              <a:off x="5893" y="3385"/>
              <a:ext cx="466" cy="115"/>
              <a:chOff x="5893" y="3385"/>
              <a:chExt cx="466" cy="115"/>
            </a:xfrm>
          </p:grpSpPr>
          <p:sp>
            <p:nvSpPr>
              <p:cNvPr id="184" name="Rectangle 121"/>
              <p:cNvSpPr>
                <a:spLocks noChangeArrowheads="1"/>
              </p:cNvSpPr>
              <p:nvPr/>
            </p:nvSpPr>
            <p:spPr bwMode="auto">
              <a:xfrm flipV="1">
                <a:off x="6010" y="3385"/>
                <a:ext cx="116" cy="115"/>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5" name="Rectangle 122"/>
              <p:cNvSpPr>
                <a:spLocks noChangeArrowheads="1"/>
              </p:cNvSpPr>
              <p:nvPr/>
            </p:nvSpPr>
            <p:spPr bwMode="auto">
              <a:xfrm flipV="1">
                <a:off x="6126" y="3385"/>
                <a:ext cx="116" cy="115"/>
              </a:xfrm>
              <a:prstGeom prst="rect">
                <a:avLst/>
              </a:prstGeom>
              <a:solidFill>
                <a:srgbClr val="FFCC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6" name="Rectangle 123"/>
              <p:cNvSpPr>
                <a:spLocks noChangeArrowheads="1"/>
              </p:cNvSpPr>
              <p:nvPr/>
            </p:nvSpPr>
            <p:spPr bwMode="auto">
              <a:xfrm flipV="1">
                <a:off x="6242" y="3385"/>
                <a:ext cx="117" cy="115"/>
              </a:xfrm>
              <a:prstGeom prst="rect">
                <a:avLst/>
              </a:prstGeom>
              <a:solidFill>
                <a:srgbClr val="FFCC66"/>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7" name="Rectangle 124"/>
              <p:cNvSpPr>
                <a:spLocks noChangeArrowheads="1"/>
              </p:cNvSpPr>
              <p:nvPr/>
            </p:nvSpPr>
            <p:spPr bwMode="auto">
              <a:xfrm flipV="1">
                <a:off x="5893" y="3385"/>
                <a:ext cx="117" cy="115"/>
              </a:xfrm>
              <a:prstGeom prst="rect">
                <a:avLst/>
              </a:prstGeom>
              <a:solidFill>
                <a:srgbClr val="00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9" name="Group 125"/>
            <p:cNvGrpSpPr>
              <a:grpSpLocks/>
            </p:cNvGrpSpPr>
            <p:nvPr/>
          </p:nvGrpSpPr>
          <p:grpSpPr bwMode="auto">
            <a:xfrm>
              <a:off x="5893" y="3521"/>
              <a:ext cx="466" cy="115"/>
              <a:chOff x="5893" y="3521"/>
              <a:chExt cx="466" cy="115"/>
            </a:xfrm>
          </p:grpSpPr>
          <p:sp>
            <p:nvSpPr>
              <p:cNvPr id="180" name="Rectangle 126"/>
              <p:cNvSpPr>
                <a:spLocks noChangeArrowheads="1"/>
              </p:cNvSpPr>
              <p:nvPr/>
            </p:nvSpPr>
            <p:spPr bwMode="auto">
              <a:xfrm flipV="1">
                <a:off x="6010" y="3521"/>
                <a:ext cx="116" cy="115"/>
              </a:xfrm>
              <a:prstGeom prst="rect">
                <a:avLst/>
              </a:prstGeom>
              <a:solidFill>
                <a:srgbClr val="0066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1" name="Rectangle 127"/>
              <p:cNvSpPr>
                <a:spLocks noChangeArrowheads="1"/>
              </p:cNvSpPr>
              <p:nvPr/>
            </p:nvSpPr>
            <p:spPr bwMode="auto">
              <a:xfrm flipV="1">
                <a:off x="6126" y="3521"/>
                <a:ext cx="116" cy="115"/>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2" name="Rectangle 128"/>
              <p:cNvSpPr>
                <a:spLocks noChangeArrowheads="1"/>
              </p:cNvSpPr>
              <p:nvPr/>
            </p:nvSpPr>
            <p:spPr bwMode="auto">
              <a:xfrm flipV="1">
                <a:off x="6242" y="3521"/>
                <a:ext cx="117" cy="115"/>
              </a:xfrm>
              <a:prstGeom prst="rect">
                <a:avLst/>
              </a:prstGeom>
              <a:solidFill>
                <a:srgbClr val="CC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3" name="Rectangle 129"/>
              <p:cNvSpPr>
                <a:spLocks noChangeArrowheads="1"/>
              </p:cNvSpPr>
              <p:nvPr/>
            </p:nvSpPr>
            <p:spPr bwMode="auto">
              <a:xfrm flipV="1">
                <a:off x="5893" y="3521"/>
                <a:ext cx="117" cy="115"/>
              </a:xfrm>
              <a:prstGeom prst="rect">
                <a:avLst/>
              </a:prstGeom>
              <a:solidFill>
                <a:srgbClr val="00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60" name="Group 130"/>
            <p:cNvGrpSpPr>
              <a:grpSpLocks/>
            </p:cNvGrpSpPr>
            <p:nvPr/>
          </p:nvGrpSpPr>
          <p:grpSpPr bwMode="auto">
            <a:xfrm>
              <a:off x="5893" y="3657"/>
              <a:ext cx="466" cy="115"/>
              <a:chOff x="5893" y="3657"/>
              <a:chExt cx="466" cy="115"/>
            </a:xfrm>
          </p:grpSpPr>
          <p:sp>
            <p:nvSpPr>
              <p:cNvPr id="176" name="Rectangle 131"/>
              <p:cNvSpPr>
                <a:spLocks noChangeArrowheads="1"/>
              </p:cNvSpPr>
              <p:nvPr/>
            </p:nvSpPr>
            <p:spPr bwMode="auto">
              <a:xfrm flipV="1">
                <a:off x="6010" y="3657"/>
                <a:ext cx="116" cy="115"/>
              </a:xfrm>
              <a:prstGeom prst="rect">
                <a:avLst/>
              </a:prstGeom>
              <a:solidFill>
                <a:srgbClr val="0099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7" name="Rectangle 132"/>
              <p:cNvSpPr>
                <a:spLocks noChangeArrowheads="1"/>
              </p:cNvSpPr>
              <p:nvPr/>
            </p:nvSpPr>
            <p:spPr bwMode="auto">
              <a:xfrm flipV="1">
                <a:off x="6126" y="3657"/>
                <a:ext cx="116" cy="115"/>
              </a:xfrm>
              <a:prstGeom prst="rect">
                <a:avLst/>
              </a:prstGeom>
              <a:solidFill>
                <a:srgbClr val="CCFF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8" name="Rectangle 133"/>
              <p:cNvSpPr>
                <a:spLocks noChangeArrowheads="1"/>
              </p:cNvSpPr>
              <p:nvPr/>
            </p:nvSpPr>
            <p:spPr bwMode="auto">
              <a:xfrm flipV="1">
                <a:off x="6242" y="3657"/>
                <a:ext cx="117" cy="115"/>
              </a:xfrm>
              <a:prstGeom prst="rect">
                <a:avLst/>
              </a:prstGeom>
              <a:solidFill>
                <a:srgbClr val="99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9" name="Rectangle 134"/>
              <p:cNvSpPr>
                <a:spLocks noChangeArrowheads="1"/>
              </p:cNvSpPr>
              <p:nvPr/>
            </p:nvSpPr>
            <p:spPr bwMode="auto">
              <a:xfrm flipV="1">
                <a:off x="5893" y="3657"/>
                <a:ext cx="117" cy="115"/>
              </a:xfrm>
              <a:prstGeom prst="rect">
                <a:avLst/>
              </a:prstGeom>
              <a:solidFill>
                <a:srgbClr val="00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61" name="Group 135"/>
            <p:cNvGrpSpPr>
              <a:grpSpLocks/>
            </p:cNvGrpSpPr>
            <p:nvPr/>
          </p:nvGrpSpPr>
          <p:grpSpPr bwMode="auto">
            <a:xfrm>
              <a:off x="5893" y="3884"/>
              <a:ext cx="466" cy="115"/>
              <a:chOff x="5893" y="3884"/>
              <a:chExt cx="466" cy="115"/>
            </a:xfrm>
          </p:grpSpPr>
          <p:sp>
            <p:nvSpPr>
              <p:cNvPr id="172" name="Rectangle 136"/>
              <p:cNvSpPr>
                <a:spLocks noChangeArrowheads="1"/>
              </p:cNvSpPr>
              <p:nvPr/>
            </p:nvSpPr>
            <p:spPr bwMode="auto">
              <a:xfrm flipV="1">
                <a:off x="6010" y="3884"/>
                <a:ext cx="116" cy="115"/>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3" name="Rectangle 137"/>
              <p:cNvSpPr>
                <a:spLocks noChangeArrowheads="1"/>
              </p:cNvSpPr>
              <p:nvPr/>
            </p:nvSpPr>
            <p:spPr bwMode="auto">
              <a:xfrm flipV="1">
                <a:off x="6126" y="3884"/>
                <a:ext cx="116" cy="115"/>
              </a:xfrm>
              <a:prstGeom prst="rect">
                <a:avLst/>
              </a:prstGeom>
              <a:solidFill>
                <a:srgbClr val="FFCC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4" name="Rectangle 138"/>
              <p:cNvSpPr>
                <a:spLocks noChangeArrowheads="1"/>
              </p:cNvSpPr>
              <p:nvPr/>
            </p:nvSpPr>
            <p:spPr bwMode="auto">
              <a:xfrm flipV="1">
                <a:off x="6242" y="3884"/>
                <a:ext cx="117" cy="115"/>
              </a:xfrm>
              <a:prstGeom prst="rect">
                <a:avLst/>
              </a:prstGeom>
              <a:solidFill>
                <a:srgbClr val="FFCC66"/>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5" name="Rectangle 139"/>
              <p:cNvSpPr>
                <a:spLocks noChangeArrowheads="1"/>
              </p:cNvSpPr>
              <p:nvPr/>
            </p:nvSpPr>
            <p:spPr bwMode="auto">
              <a:xfrm flipV="1">
                <a:off x="5893" y="3884"/>
                <a:ext cx="117" cy="115"/>
              </a:xfrm>
              <a:prstGeom prst="rect">
                <a:avLst/>
              </a:prstGeom>
              <a:solidFill>
                <a:srgbClr val="80808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62" name="Group 140"/>
            <p:cNvGrpSpPr>
              <a:grpSpLocks/>
            </p:cNvGrpSpPr>
            <p:nvPr/>
          </p:nvGrpSpPr>
          <p:grpSpPr bwMode="auto">
            <a:xfrm>
              <a:off x="5893" y="4026"/>
              <a:ext cx="466" cy="115"/>
              <a:chOff x="5893" y="4026"/>
              <a:chExt cx="466" cy="115"/>
            </a:xfrm>
          </p:grpSpPr>
          <p:sp>
            <p:nvSpPr>
              <p:cNvPr id="168" name="Rectangle 141"/>
              <p:cNvSpPr>
                <a:spLocks noChangeArrowheads="1"/>
              </p:cNvSpPr>
              <p:nvPr/>
            </p:nvSpPr>
            <p:spPr bwMode="auto">
              <a:xfrm flipV="1">
                <a:off x="6010" y="4026"/>
                <a:ext cx="116" cy="115"/>
              </a:xfrm>
              <a:prstGeom prst="rect">
                <a:avLst/>
              </a:prstGeom>
              <a:solidFill>
                <a:srgbClr val="0066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69" name="Rectangle 142"/>
              <p:cNvSpPr>
                <a:spLocks noChangeArrowheads="1"/>
              </p:cNvSpPr>
              <p:nvPr/>
            </p:nvSpPr>
            <p:spPr bwMode="auto">
              <a:xfrm flipV="1">
                <a:off x="6126" y="4026"/>
                <a:ext cx="116" cy="115"/>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0" name="Rectangle 143"/>
              <p:cNvSpPr>
                <a:spLocks noChangeArrowheads="1"/>
              </p:cNvSpPr>
              <p:nvPr/>
            </p:nvSpPr>
            <p:spPr bwMode="auto">
              <a:xfrm flipV="1">
                <a:off x="6242" y="4026"/>
                <a:ext cx="117" cy="115"/>
              </a:xfrm>
              <a:prstGeom prst="rect">
                <a:avLst/>
              </a:prstGeom>
              <a:solidFill>
                <a:srgbClr val="CC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1" name="Rectangle 144"/>
              <p:cNvSpPr>
                <a:spLocks noChangeArrowheads="1"/>
              </p:cNvSpPr>
              <p:nvPr/>
            </p:nvSpPr>
            <p:spPr bwMode="auto">
              <a:xfrm flipV="1">
                <a:off x="5893" y="4026"/>
                <a:ext cx="117" cy="115"/>
              </a:xfrm>
              <a:prstGeom prst="rect">
                <a:avLst/>
              </a:prstGeom>
              <a:solidFill>
                <a:srgbClr val="80808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63" name="Group 145"/>
            <p:cNvGrpSpPr>
              <a:grpSpLocks/>
            </p:cNvGrpSpPr>
            <p:nvPr/>
          </p:nvGrpSpPr>
          <p:grpSpPr bwMode="auto">
            <a:xfrm>
              <a:off x="5893" y="4167"/>
              <a:ext cx="466" cy="115"/>
              <a:chOff x="5893" y="4167"/>
              <a:chExt cx="466" cy="115"/>
            </a:xfrm>
          </p:grpSpPr>
          <p:sp>
            <p:nvSpPr>
              <p:cNvPr id="164" name="Rectangle 146"/>
              <p:cNvSpPr>
                <a:spLocks noChangeArrowheads="1"/>
              </p:cNvSpPr>
              <p:nvPr/>
            </p:nvSpPr>
            <p:spPr bwMode="auto">
              <a:xfrm flipV="1">
                <a:off x="6010" y="4167"/>
                <a:ext cx="116" cy="115"/>
              </a:xfrm>
              <a:prstGeom prst="rect">
                <a:avLst/>
              </a:prstGeom>
              <a:solidFill>
                <a:srgbClr val="0099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65" name="Rectangle 147"/>
              <p:cNvSpPr>
                <a:spLocks noChangeArrowheads="1"/>
              </p:cNvSpPr>
              <p:nvPr/>
            </p:nvSpPr>
            <p:spPr bwMode="auto">
              <a:xfrm flipV="1">
                <a:off x="6126" y="4167"/>
                <a:ext cx="116" cy="115"/>
              </a:xfrm>
              <a:prstGeom prst="rect">
                <a:avLst/>
              </a:prstGeom>
              <a:solidFill>
                <a:srgbClr val="3333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66" name="Rectangle 148"/>
              <p:cNvSpPr>
                <a:spLocks noChangeArrowheads="1"/>
              </p:cNvSpPr>
              <p:nvPr/>
            </p:nvSpPr>
            <p:spPr bwMode="auto">
              <a:xfrm flipV="1">
                <a:off x="6242" y="4167"/>
                <a:ext cx="117" cy="115"/>
              </a:xfrm>
              <a:prstGeom prst="rect">
                <a:avLst/>
              </a:prstGeom>
              <a:solidFill>
                <a:srgbClr val="BBE0E3"/>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67" name="Rectangle 149"/>
              <p:cNvSpPr>
                <a:spLocks noChangeArrowheads="1"/>
              </p:cNvSpPr>
              <p:nvPr/>
            </p:nvSpPr>
            <p:spPr bwMode="auto">
              <a:xfrm flipV="1">
                <a:off x="5893" y="4167"/>
                <a:ext cx="117" cy="115"/>
              </a:xfrm>
              <a:prstGeom prst="rect">
                <a:avLst/>
              </a:prstGeom>
              <a:solidFill>
                <a:srgbClr val="80808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sp>
        <p:nvSpPr>
          <p:cNvPr id="216" name="Rectangle 150"/>
          <p:cNvSpPr>
            <a:spLocks noChangeArrowheads="1"/>
          </p:cNvSpPr>
          <p:nvPr userDrawn="1"/>
        </p:nvSpPr>
        <p:spPr bwMode="auto">
          <a:xfrm>
            <a:off x="12339153" y="18648"/>
            <a:ext cx="1590031" cy="1873383"/>
          </a:xfrm>
          <a:prstGeom prst="rect">
            <a:avLst/>
          </a:prstGeom>
          <a:noFill/>
          <a:ln>
            <a:noFill/>
          </a:ln>
          <a:effectLst/>
          <a:extLst>
            <a:ext uri="{909E8E84-426E-40dd-AFC4-6F175D3DCCD1}">
              <a14:hiddenFill xmlns="" xmlns:a14="http://schemas.microsoft.com/office/drawing/2010/main">
                <a:solidFill>
                  <a:srgbClr val="FFCC99"/>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06854" tIns="53428" rIns="106854" bIns="53428">
            <a:spAutoFit/>
          </a:bodyPr>
          <a:lstStyle/>
          <a:p>
            <a:pPr defTabSz="1219444" eaLnBrk="0" fontAlgn="base" hangingPunct="0">
              <a:lnSpc>
                <a:spcPct val="120000"/>
              </a:lnSpc>
              <a:spcBef>
                <a:spcPct val="20000"/>
              </a:spcBef>
              <a:spcAft>
                <a:spcPct val="0"/>
              </a:spcAft>
              <a:buFont typeface="Arial" charset="0"/>
              <a:buNone/>
            </a:pPr>
            <a:r>
              <a:rPr lang="zh-CN" altLang="en-US" sz="1334" dirty="0">
                <a:solidFill>
                  <a:srgbClr val="FFFFFF"/>
                </a:solidFill>
                <a:latin typeface="微软雅黑" pitchFamily="34" charset="-122"/>
                <a:ea typeface="微软雅黑" pitchFamily="34" charset="-122"/>
              </a:rPr>
              <a:t>配色参考方案：</a:t>
            </a:r>
          </a:p>
          <a:p>
            <a:pPr defTabSz="1219444" eaLnBrk="0" fontAlgn="base" hangingPunct="0">
              <a:lnSpc>
                <a:spcPct val="120000"/>
              </a:lnSpc>
              <a:spcBef>
                <a:spcPct val="20000"/>
              </a:spcBef>
              <a:spcAft>
                <a:spcPct val="0"/>
              </a:spcAft>
              <a:buFont typeface="Arial" charset="0"/>
              <a:buNone/>
            </a:pPr>
            <a:r>
              <a:rPr lang="zh-CN" altLang="en-US" sz="1334" dirty="0">
                <a:solidFill>
                  <a:srgbClr val="FFFFFF"/>
                </a:solidFill>
                <a:latin typeface="微软雅黑" pitchFamily="34" charset="-122"/>
                <a:ea typeface="微软雅黑" pitchFamily="34" charset="-122"/>
              </a:rPr>
              <a:t>建议同一页面内不超过四种颜色，以下是</a:t>
            </a:r>
            <a:r>
              <a:rPr lang="en-US" altLang="zh-CN" sz="1334" dirty="0">
                <a:solidFill>
                  <a:srgbClr val="FFFFFF"/>
                </a:solidFill>
                <a:latin typeface="微软雅黑" pitchFamily="34" charset="-122"/>
                <a:ea typeface="微软雅黑" pitchFamily="34" charset="-122"/>
              </a:rPr>
              <a:t>13</a:t>
            </a:r>
            <a:r>
              <a:rPr lang="zh-CN" altLang="en-US" sz="1334" dirty="0">
                <a:solidFill>
                  <a:srgbClr val="FFFFFF"/>
                </a:solidFill>
                <a:latin typeface="微软雅黑" pitchFamily="34" charset="-122"/>
                <a:ea typeface="微软雅黑" pitchFamily="34" charset="-122"/>
              </a:rPr>
              <a:t>组配色方案，同一页面内只选择一组使用。（仅供参考）</a:t>
            </a:r>
          </a:p>
        </p:txBody>
      </p:sp>
      <p:sp>
        <p:nvSpPr>
          <p:cNvPr id="217" name="Rectangle 151"/>
          <p:cNvSpPr>
            <a:spLocks noChangeArrowheads="1"/>
          </p:cNvSpPr>
          <p:nvPr userDrawn="1"/>
        </p:nvSpPr>
        <p:spPr bwMode="auto">
          <a:xfrm>
            <a:off x="12386789" y="5997800"/>
            <a:ext cx="1494756" cy="846948"/>
          </a:xfrm>
          <a:prstGeom prst="rect">
            <a:avLst/>
          </a:prstGeom>
          <a:noFill/>
          <a:ln>
            <a:noFill/>
          </a:ln>
          <a:effectLst/>
          <a:extLst>
            <a:ext uri="{909E8E84-426E-40dd-AFC4-6F175D3DCCD1}">
              <a14:hiddenFill xmlns="" xmlns:a14="http://schemas.microsoft.com/office/drawing/2010/main">
                <a:solidFill>
                  <a:srgbClr val="FFCC99"/>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06854" tIns="53428" rIns="106854" bIns="53428">
            <a:spAutoFit/>
          </a:bodyPr>
          <a:lstStyle/>
          <a:p>
            <a:pPr defTabSz="1219444" eaLnBrk="0" fontAlgn="base" hangingPunct="0">
              <a:lnSpc>
                <a:spcPct val="120000"/>
              </a:lnSpc>
              <a:spcBef>
                <a:spcPct val="20000"/>
              </a:spcBef>
              <a:spcAft>
                <a:spcPct val="0"/>
              </a:spcAft>
              <a:buFont typeface="Arial" charset="0"/>
              <a:buNone/>
            </a:pPr>
            <a:r>
              <a:rPr lang="zh-CN" altLang="en-US" sz="1334" dirty="0">
                <a:solidFill>
                  <a:srgbClr val="FFFFFF"/>
                </a:solidFill>
                <a:latin typeface="微软雅黑" pitchFamily="34" charset="-122"/>
                <a:ea typeface="微软雅黑" pitchFamily="34" charset="-122"/>
              </a:rPr>
              <a:t>客户或者合作伙伴的标志放</a:t>
            </a:r>
            <a:r>
              <a:rPr lang="zh-CN" altLang="en-US" sz="1334" dirty="0" smtClean="0">
                <a:solidFill>
                  <a:srgbClr val="FFFFFF"/>
                </a:solidFill>
                <a:latin typeface="微软雅黑" pitchFamily="34" charset="-122"/>
                <a:ea typeface="微软雅黑" pitchFamily="34" charset="-122"/>
              </a:rPr>
              <a:t>在公司</a:t>
            </a:r>
            <a:r>
              <a:rPr lang="en-US" altLang="zh-CN" sz="1334" dirty="0" smtClean="0">
                <a:solidFill>
                  <a:srgbClr val="FFFFFF"/>
                </a:solidFill>
                <a:latin typeface="微软雅黑" pitchFamily="34" charset="-122"/>
                <a:ea typeface="微软雅黑" pitchFamily="34" charset="-122"/>
              </a:rPr>
              <a:t>Logo</a:t>
            </a:r>
            <a:r>
              <a:rPr lang="zh-CN" altLang="en-US" sz="1334" dirty="0" smtClean="0">
                <a:solidFill>
                  <a:srgbClr val="FFFFFF"/>
                </a:solidFill>
                <a:latin typeface="微软雅黑" pitchFamily="34" charset="-122"/>
                <a:ea typeface="微软雅黑" pitchFamily="34" charset="-122"/>
              </a:rPr>
              <a:t>左侧</a:t>
            </a:r>
            <a:r>
              <a:rPr lang="en-US" altLang="zh-CN" sz="1334" dirty="0" smtClean="0">
                <a:solidFill>
                  <a:srgbClr val="FFFFFF"/>
                </a:solidFill>
                <a:latin typeface="微软雅黑" pitchFamily="34" charset="-122"/>
                <a:ea typeface="微软雅黑" pitchFamily="34" charset="-122"/>
              </a:rPr>
              <a:t>.</a:t>
            </a:r>
            <a:endParaRPr lang="zh-CN" altLang="en-US" sz="1334" dirty="0">
              <a:solidFill>
                <a:srgbClr val="FFFFFF"/>
              </a:solidFill>
              <a:latin typeface="微软雅黑" pitchFamily="34" charset="-122"/>
              <a:ea typeface="微软雅黑" pitchFamily="34" charset="-122"/>
            </a:endParaRPr>
          </a:p>
        </p:txBody>
      </p:sp>
      <p:pic>
        <p:nvPicPr>
          <p:cNvPr id="218" name="Picture 2"/>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12330684" y="5641589"/>
            <a:ext cx="1465772" cy="3715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8076641"/>
      </p:ext>
    </p:extLst>
  </p:cSld>
  <p:clrMap bg1="lt1" tx1="dk1" bg2="lt2" tx2="dk2" accent1="accent1" accent2="accent2" accent3="accent3" accent4="accent4" accent5="accent5" accent6="accent6" hlink="hlink" folHlink="folHlink"/>
  <p:sldLayoutIdLst>
    <p:sldLayoutId id="2147483728" r:id="rId1"/>
    <p:sldLayoutId id="2147483730" r:id="rId2"/>
    <p:sldLayoutId id="2147483731" r:id="rId3"/>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1" b="1">
          <a:solidFill>
            <a:srgbClr val="990000"/>
          </a:solidFill>
          <a:latin typeface="+mj-lt"/>
          <a:ea typeface="黑体" pitchFamily="49" charset="-122"/>
          <a:cs typeface="Arial" pitchFamily="34" charset="0"/>
        </a:defRPr>
      </a:lvl1pPr>
      <a:lvl2pPr algn="l" rtl="0" eaLnBrk="0" fontAlgn="base" hangingPunct="0">
        <a:spcBef>
          <a:spcPct val="0"/>
        </a:spcBef>
        <a:spcAft>
          <a:spcPct val="0"/>
        </a:spcAft>
        <a:defRPr sz="4268" b="1">
          <a:solidFill>
            <a:srgbClr val="990000"/>
          </a:solidFill>
          <a:latin typeface="Arial" charset="0"/>
          <a:ea typeface="黑体" pitchFamily="49" charset="-122"/>
          <a:cs typeface="Arial" charset="0"/>
        </a:defRPr>
      </a:lvl2pPr>
      <a:lvl3pPr algn="l" rtl="0" eaLnBrk="0" fontAlgn="base" hangingPunct="0">
        <a:spcBef>
          <a:spcPct val="0"/>
        </a:spcBef>
        <a:spcAft>
          <a:spcPct val="0"/>
        </a:spcAft>
        <a:defRPr sz="4268" b="1">
          <a:solidFill>
            <a:srgbClr val="990000"/>
          </a:solidFill>
          <a:latin typeface="Arial" charset="0"/>
          <a:ea typeface="黑体" pitchFamily="49" charset="-122"/>
          <a:cs typeface="Arial" charset="0"/>
        </a:defRPr>
      </a:lvl3pPr>
      <a:lvl4pPr algn="l" rtl="0" eaLnBrk="0" fontAlgn="base" hangingPunct="0">
        <a:spcBef>
          <a:spcPct val="0"/>
        </a:spcBef>
        <a:spcAft>
          <a:spcPct val="0"/>
        </a:spcAft>
        <a:defRPr sz="4268" b="1">
          <a:solidFill>
            <a:srgbClr val="990000"/>
          </a:solidFill>
          <a:latin typeface="Arial" charset="0"/>
          <a:ea typeface="黑体" pitchFamily="49" charset="-122"/>
          <a:cs typeface="Arial" charset="0"/>
        </a:defRPr>
      </a:lvl4pPr>
      <a:lvl5pPr algn="l" rtl="0" eaLnBrk="0" fontAlgn="base" hangingPunct="0">
        <a:spcBef>
          <a:spcPct val="0"/>
        </a:spcBef>
        <a:spcAft>
          <a:spcPct val="0"/>
        </a:spcAft>
        <a:defRPr sz="4268" b="1">
          <a:solidFill>
            <a:srgbClr val="990000"/>
          </a:solidFill>
          <a:latin typeface="Arial" charset="0"/>
          <a:ea typeface="黑体" pitchFamily="49" charset="-122"/>
          <a:cs typeface="Arial" charset="0"/>
        </a:defRPr>
      </a:lvl5pPr>
      <a:lvl6pPr marL="609707" algn="l" rtl="0" eaLnBrk="1" fontAlgn="base" hangingPunct="1">
        <a:spcBef>
          <a:spcPct val="0"/>
        </a:spcBef>
        <a:spcAft>
          <a:spcPct val="0"/>
        </a:spcAft>
        <a:defRPr sz="4268" b="1">
          <a:solidFill>
            <a:srgbClr val="990000"/>
          </a:solidFill>
          <a:latin typeface="FrutigerNext LT Medium" pitchFamily="34" charset="0"/>
          <a:ea typeface="华文细黑" pitchFamily="2" charset="-122"/>
          <a:cs typeface="宋体" charset="-122"/>
        </a:defRPr>
      </a:lvl6pPr>
      <a:lvl7pPr marL="1219415" algn="l" rtl="0" eaLnBrk="1" fontAlgn="base" hangingPunct="1">
        <a:spcBef>
          <a:spcPct val="0"/>
        </a:spcBef>
        <a:spcAft>
          <a:spcPct val="0"/>
        </a:spcAft>
        <a:defRPr sz="4268" b="1">
          <a:solidFill>
            <a:srgbClr val="990000"/>
          </a:solidFill>
          <a:latin typeface="FrutigerNext LT Medium" pitchFamily="34" charset="0"/>
          <a:ea typeface="华文细黑" pitchFamily="2" charset="-122"/>
          <a:cs typeface="宋体" charset="-122"/>
        </a:defRPr>
      </a:lvl7pPr>
      <a:lvl8pPr marL="1829120" algn="l" rtl="0" eaLnBrk="1" fontAlgn="base" hangingPunct="1">
        <a:spcBef>
          <a:spcPct val="0"/>
        </a:spcBef>
        <a:spcAft>
          <a:spcPct val="0"/>
        </a:spcAft>
        <a:defRPr sz="4268" b="1">
          <a:solidFill>
            <a:srgbClr val="990000"/>
          </a:solidFill>
          <a:latin typeface="FrutigerNext LT Medium" pitchFamily="34" charset="0"/>
          <a:ea typeface="华文细黑" pitchFamily="2" charset="-122"/>
          <a:cs typeface="宋体" charset="-122"/>
        </a:defRPr>
      </a:lvl8pPr>
      <a:lvl9pPr marL="2438826" algn="l" rtl="0" eaLnBrk="1" fontAlgn="base" hangingPunct="1">
        <a:spcBef>
          <a:spcPct val="0"/>
        </a:spcBef>
        <a:spcAft>
          <a:spcPct val="0"/>
        </a:spcAft>
        <a:defRPr sz="4268" b="1">
          <a:solidFill>
            <a:srgbClr val="990000"/>
          </a:solidFill>
          <a:latin typeface="FrutigerNext LT Medium" pitchFamily="34" charset="0"/>
          <a:ea typeface="华文细黑" pitchFamily="2" charset="-122"/>
          <a:cs typeface="宋体" charset="-122"/>
        </a:defRPr>
      </a:lvl9pPr>
    </p:titleStyle>
    <p:bodyStyle>
      <a:lvl1pPr marL="457281" indent="-457281" algn="l" rtl="0" eaLnBrk="0" fontAlgn="base" hangingPunct="0">
        <a:lnSpc>
          <a:spcPct val="140000"/>
        </a:lnSpc>
        <a:spcBef>
          <a:spcPct val="0"/>
        </a:spcBef>
        <a:spcAft>
          <a:spcPct val="0"/>
        </a:spcAft>
        <a:buClr>
          <a:srgbClr val="808080"/>
        </a:buClr>
        <a:buSzPct val="60000"/>
        <a:buFont typeface="Wingdings" charset="2"/>
        <a:buChar char="l"/>
        <a:defRPr sz="2667">
          <a:solidFill>
            <a:schemeClr val="tx1"/>
          </a:solidFill>
          <a:latin typeface="+mn-lt"/>
          <a:ea typeface="黑体" pitchFamily="49" charset="-122"/>
          <a:cs typeface="Arial" pitchFamily="34" charset="0"/>
        </a:defRPr>
      </a:lvl1pPr>
      <a:lvl2pPr marL="990773" indent="-381067" algn="l" rtl="0" eaLnBrk="0" fontAlgn="base" hangingPunct="0">
        <a:lnSpc>
          <a:spcPct val="140000"/>
        </a:lnSpc>
        <a:spcBef>
          <a:spcPct val="0"/>
        </a:spcBef>
        <a:spcAft>
          <a:spcPct val="0"/>
        </a:spcAft>
        <a:buSzPct val="50000"/>
        <a:buFont typeface="Wingdings" charset="2"/>
        <a:buChar char="p"/>
        <a:defRPr>
          <a:solidFill>
            <a:schemeClr val="tx1"/>
          </a:solidFill>
          <a:latin typeface="+mn-lt"/>
          <a:ea typeface="+mn-ea"/>
          <a:cs typeface="+mn-cs"/>
        </a:defRPr>
      </a:lvl2pPr>
      <a:lvl3pPr marL="1524267" indent="-304853" algn="l" rtl="0" eaLnBrk="0" fontAlgn="base" hangingPunct="0">
        <a:lnSpc>
          <a:spcPct val="140000"/>
        </a:lnSpc>
        <a:spcBef>
          <a:spcPct val="0"/>
        </a:spcBef>
        <a:spcAft>
          <a:spcPct val="0"/>
        </a:spcAft>
        <a:buSzPct val="50000"/>
        <a:buFont typeface="Wingdings" charset="2"/>
        <a:buChar char="n"/>
        <a:defRPr sz="2134">
          <a:solidFill>
            <a:schemeClr val="tx1"/>
          </a:solidFill>
          <a:latin typeface="+mn-lt"/>
          <a:ea typeface="+mn-ea"/>
          <a:cs typeface="+mn-cs"/>
        </a:defRPr>
      </a:lvl3pPr>
      <a:lvl4pPr marL="2133973" indent="-304853" algn="l" rtl="0" eaLnBrk="0" fontAlgn="base" hangingPunct="0">
        <a:lnSpc>
          <a:spcPct val="140000"/>
        </a:lnSpc>
        <a:spcBef>
          <a:spcPct val="0"/>
        </a:spcBef>
        <a:spcAft>
          <a:spcPct val="0"/>
        </a:spcAft>
        <a:buChar char="–"/>
        <a:defRPr sz="1867">
          <a:solidFill>
            <a:schemeClr val="tx1"/>
          </a:solidFill>
          <a:latin typeface="+mn-lt"/>
          <a:ea typeface="+mn-ea"/>
          <a:cs typeface="+mn-cs"/>
        </a:defRPr>
      </a:lvl4pPr>
      <a:lvl5pPr marL="2743679" indent="-304853" algn="l" rtl="0" eaLnBrk="0" fontAlgn="base" hangingPunct="0">
        <a:lnSpc>
          <a:spcPct val="140000"/>
        </a:lnSpc>
        <a:spcBef>
          <a:spcPct val="0"/>
        </a:spcBef>
        <a:spcAft>
          <a:spcPct val="0"/>
        </a:spcAft>
        <a:buFont typeface="Arial" charset="0"/>
        <a:buChar char="~"/>
        <a:defRPr sz="1600">
          <a:solidFill>
            <a:schemeClr val="tx1"/>
          </a:solidFill>
          <a:latin typeface="+mn-lt"/>
          <a:ea typeface="+mn-ea"/>
          <a:cs typeface="+mn-cs"/>
        </a:defRPr>
      </a:lvl5pPr>
      <a:lvl6pPr marL="3353387" indent="-304853" algn="l" rtl="0" eaLnBrk="1" fontAlgn="base" hangingPunct="1">
        <a:spcBef>
          <a:spcPct val="20000"/>
        </a:spcBef>
        <a:spcAft>
          <a:spcPct val="0"/>
        </a:spcAft>
        <a:buFont typeface="Arial" charset="0"/>
        <a:buChar char="~"/>
        <a:defRPr sz="2134">
          <a:solidFill>
            <a:schemeClr val="tx1"/>
          </a:solidFill>
          <a:latin typeface="+mn-lt"/>
          <a:ea typeface="+mn-ea"/>
          <a:cs typeface="+mn-cs"/>
        </a:defRPr>
      </a:lvl6pPr>
      <a:lvl7pPr marL="3963094" indent="-304853" algn="l" rtl="0" eaLnBrk="1" fontAlgn="base" hangingPunct="1">
        <a:spcBef>
          <a:spcPct val="20000"/>
        </a:spcBef>
        <a:spcAft>
          <a:spcPct val="0"/>
        </a:spcAft>
        <a:buFont typeface="Arial" charset="0"/>
        <a:buChar char="~"/>
        <a:defRPr sz="2134">
          <a:solidFill>
            <a:schemeClr val="tx1"/>
          </a:solidFill>
          <a:latin typeface="+mn-lt"/>
          <a:ea typeface="+mn-ea"/>
          <a:cs typeface="+mn-cs"/>
        </a:defRPr>
      </a:lvl7pPr>
      <a:lvl8pPr marL="4572801" indent="-304853" algn="l" rtl="0" eaLnBrk="1" fontAlgn="base" hangingPunct="1">
        <a:spcBef>
          <a:spcPct val="20000"/>
        </a:spcBef>
        <a:spcAft>
          <a:spcPct val="0"/>
        </a:spcAft>
        <a:buFont typeface="Arial" charset="0"/>
        <a:buChar char="~"/>
        <a:defRPr sz="2134">
          <a:solidFill>
            <a:schemeClr val="tx1"/>
          </a:solidFill>
          <a:latin typeface="+mn-lt"/>
          <a:ea typeface="+mn-ea"/>
          <a:cs typeface="+mn-cs"/>
        </a:defRPr>
      </a:lvl8pPr>
      <a:lvl9pPr marL="5182507" indent="-304853" algn="l" rtl="0" eaLnBrk="1" fontAlgn="base" hangingPunct="1">
        <a:spcBef>
          <a:spcPct val="20000"/>
        </a:spcBef>
        <a:spcAft>
          <a:spcPct val="0"/>
        </a:spcAft>
        <a:buFont typeface="Arial" charset="0"/>
        <a:buChar char="~"/>
        <a:defRPr sz="2134">
          <a:solidFill>
            <a:schemeClr val="tx1"/>
          </a:solidFill>
          <a:latin typeface="+mn-lt"/>
          <a:ea typeface="+mn-ea"/>
          <a:cs typeface="+mn-cs"/>
        </a:defRPr>
      </a:lvl9pPr>
    </p:bodyStyle>
    <p:otherStyle>
      <a:defPPr>
        <a:defRPr lang="zh-CN"/>
      </a:defPPr>
      <a:lvl1pPr marL="0" algn="l" defTabSz="1219415" rtl="0" eaLnBrk="1" latinLnBrk="0" hangingPunct="1">
        <a:defRPr sz="2400" kern="1200">
          <a:solidFill>
            <a:schemeClr val="tx1"/>
          </a:solidFill>
          <a:latin typeface="+mn-lt"/>
          <a:ea typeface="+mn-ea"/>
          <a:cs typeface="+mn-cs"/>
        </a:defRPr>
      </a:lvl1pPr>
      <a:lvl2pPr marL="609707" algn="l" defTabSz="1219415" rtl="0" eaLnBrk="1" latinLnBrk="0" hangingPunct="1">
        <a:defRPr sz="2400" kern="1200">
          <a:solidFill>
            <a:schemeClr val="tx1"/>
          </a:solidFill>
          <a:latin typeface="+mn-lt"/>
          <a:ea typeface="+mn-ea"/>
          <a:cs typeface="+mn-cs"/>
        </a:defRPr>
      </a:lvl2pPr>
      <a:lvl3pPr marL="1219415" algn="l" defTabSz="1219415" rtl="0" eaLnBrk="1" latinLnBrk="0" hangingPunct="1">
        <a:defRPr sz="2400" kern="1200">
          <a:solidFill>
            <a:schemeClr val="tx1"/>
          </a:solidFill>
          <a:latin typeface="+mn-lt"/>
          <a:ea typeface="+mn-ea"/>
          <a:cs typeface="+mn-cs"/>
        </a:defRPr>
      </a:lvl3pPr>
      <a:lvl4pPr marL="1829120" algn="l" defTabSz="1219415" rtl="0" eaLnBrk="1" latinLnBrk="0" hangingPunct="1">
        <a:defRPr sz="2400" kern="1200">
          <a:solidFill>
            <a:schemeClr val="tx1"/>
          </a:solidFill>
          <a:latin typeface="+mn-lt"/>
          <a:ea typeface="+mn-ea"/>
          <a:cs typeface="+mn-cs"/>
        </a:defRPr>
      </a:lvl4pPr>
      <a:lvl5pPr marL="2438826" algn="l" defTabSz="1219415" rtl="0" eaLnBrk="1" latinLnBrk="0" hangingPunct="1">
        <a:defRPr sz="2400" kern="1200">
          <a:solidFill>
            <a:schemeClr val="tx1"/>
          </a:solidFill>
          <a:latin typeface="+mn-lt"/>
          <a:ea typeface="+mn-ea"/>
          <a:cs typeface="+mn-cs"/>
        </a:defRPr>
      </a:lvl5pPr>
      <a:lvl6pPr marL="3048534" algn="l" defTabSz="1219415" rtl="0" eaLnBrk="1" latinLnBrk="0" hangingPunct="1">
        <a:defRPr sz="2400" kern="1200">
          <a:solidFill>
            <a:schemeClr val="tx1"/>
          </a:solidFill>
          <a:latin typeface="+mn-lt"/>
          <a:ea typeface="+mn-ea"/>
          <a:cs typeface="+mn-cs"/>
        </a:defRPr>
      </a:lvl6pPr>
      <a:lvl7pPr marL="3658241" algn="l" defTabSz="1219415" rtl="0" eaLnBrk="1" latinLnBrk="0" hangingPunct="1">
        <a:defRPr sz="2400" kern="1200">
          <a:solidFill>
            <a:schemeClr val="tx1"/>
          </a:solidFill>
          <a:latin typeface="+mn-lt"/>
          <a:ea typeface="+mn-ea"/>
          <a:cs typeface="+mn-cs"/>
        </a:defRPr>
      </a:lvl7pPr>
      <a:lvl8pPr marL="4267947" algn="l" defTabSz="1219415" rtl="0" eaLnBrk="1" latinLnBrk="0" hangingPunct="1">
        <a:defRPr sz="2400" kern="1200">
          <a:solidFill>
            <a:schemeClr val="tx1"/>
          </a:solidFill>
          <a:latin typeface="+mn-lt"/>
          <a:ea typeface="+mn-ea"/>
          <a:cs typeface="+mn-cs"/>
        </a:defRPr>
      </a:lvl8pPr>
      <a:lvl9pPr marL="4877654" algn="l" defTabSz="1219415"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7" name="Picture 87" descr="图片3副本"/>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9939015" y="6242495"/>
            <a:ext cx="1940004" cy="461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4" name="Picture 2"/>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124460" y="6312957"/>
            <a:ext cx="2707922" cy="4954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48" name="Rectangle 15"/>
          <p:cNvSpPr>
            <a:spLocks noChangeArrowheads="1"/>
          </p:cNvSpPr>
          <p:nvPr userDrawn="1"/>
        </p:nvSpPr>
        <p:spPr bwMode="auto">
          <a:xfrm>
            <a:off x="-2604177" y="27859"/>
            <a:ext cx="2460207" cy="6044909"/>
          </a:xfrm>
          <a:prstGeom prst="rect">
            <a:avLst/>
          </a:prstGeom>
          <a:noFill/>
          <a:ln>
            <a:noFill/>
          </a:ln>
          <a:effectLst/>
          <a:extLst>
            <a:ext uri="{909E8E84-426E-40dd-AFC4-6F175D3DCCD1}">
              <a14:hiddenFill xmlns="" xmlns:a14="http://schemas.microsoft.com/office/drawing/2010/main">
                <a:solidFill>
                  <a:srgbClr val="FFCC99"/>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06854" tIns="53428" rIns="106854" bIns="53428">
            <a:spAutoFit/>
          </a:bodyPr>
          <a:lstStyle/>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英文标题</a:t>
            </a:r>
            <a:r>
              <a:rPr lang="en-US" altLang="zh-CN" sz="1200" dirty="0">
                <a:solidFill>
                  <a:srgbClr val="FFFFFF"/>
                </a:solidFill>
                <a:latin typeface="微软雅黑" pitchFamily="34" charset="-122"/>
                <a:ea typeface="微软雅黑" pitchFamily="34" charset="-122"/>
              </a:rPr>
              <a:t>:</a:t>
            </a:r>
            <a:r>
              <a:rPr lang="en-US" altLang="zh-CN" sz="1200" dirty="0" smtClean="0">
                <a:solidFill>
                  <a:srgbClr val="FFFFFF"/>
                </a:solidFill>
                <a:latin typeface="微软雅黑" pitchFamily="34" charset="-122"/>
                <a:ea typeface="微软雅黑" pitchFamily="34" charset="-122"/>
              </a:rPr>
              <a:t>32-36pt  </a:t>
            </a: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颜色</a:t>
            </a:r>
            <a:r>
              <a:rPr lang="en-US" altLang="zh-CN" sz="1200" dirty="0">
                <a:solidFill>
                  <a:srgbClr val="FFFFFF"/>
                </a:solidFill>
                <a:latin typeface="微软雅黑" pitchFamily="34" charset="-122"/>
                <a:ea typeface="微软雅黑" pitchFamily="34" charset="-122"/>
              </a:rPr>
              <a:t>: </a:t>
            </a:r>
            <a:r>
              <a:rPr lang="en-US" altLang="zh-CN" sz="1200" dirty="0" smtClean="0">
                <a:solidFill>
                  <a:srgbClr val="FFFFFF"/>
                </a:solidFill>
                <a:latin typeface="微软雅黑" pitchFamily="34" charset="-122"/>
                <a:ea typeface="微软雅黑" pitchFamily="34" charset="-122"/>
              </a:rPr>
              <a:t>R64 G64 B64</a:t>
            </a:r>
            <a:endParaRPr lang="en-US" altLang="zh-CN"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内部使用字体 </a:t>
            </a:r>
            <a:r>
              <a:rPr lang="en-US" altLang="zh-CN" sz="1200" dirty="0">
                <a:solidFill>
                  <a:srgbClr val="FFFFFF"/>
                </a:solidFill>
                <a:latin typeface="微软雅黑" pitchFamily="34" charset="-122"/>
                <a:ea typeface="微软雅黑" pitchFamily="34" charset="-122"/>
              </a:rPr>
              <a:t>:</a:t>
            </a:r>
          </a:p>
          <a:p>
            <a:pPr marL="457281" indent="-457281" algn="r" defTabSz="1219444" eaLnBrk="0" fontAlgn="base" hangingPunct="0">
              <a:lnSpc>
                <a:spcPct val="125000"/>
              </a:lnSpc>
              <a:spcBef>
                <a:spcPct val="20000"/>
              </a:spcBef>
              <a:spcAft>
                <a:spcPct val="0"/>
              </a:spcAft>
              <a:buFont typeface="Arial" charset="0"/>
              <a:buNone/>
            </a:pPr>
            <a:r>
              <a:rPr lang="en-US" altLang="zh-CN" sz="1200" dirty="0" err="1">
                <a:solidFill>
                  <a:srgbClr val="FFFFFF"/>
                </a:solidFill>
                <a:latin typeface="微软雅黑" pitchFamily="34" charset="-122"/>
                <a:ea typeface="微软雅黑" pitchFamily="34" charset="-122"/>
              </a:rPr>
              <a:t>FrutigerNext</a:t>
            </a:r>
            <a:r>
              <a:rPr lang="en-US" altLang="zh-CN" sz="1200" dirty="0">
                <a:solidFill>
                  <a:srgbClr val="FFFFFF"/>
                </a:solidFill>
                <a:latin typeface="微软雅黑" pitchFamily="34" charset="-122"/>
                <a:ea typeface="微软雅黑" pitchFamily="34" charset="-122"/>
              </a:rPr>
              <a:t> LT Medium</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外部使用字体 </a:t>
            </a:r>
            <a:r>
              <a:rPr lang="en-US" altLang="zh-CN" sz="1200" dirty="0">
                <a:solidFill>
                  <a:srgbClr val="FFFFFF"/>
                </a:solidFill>
                <a:latin typeface="微软雅黑" pitchFamily="34" charset="-122"/>
                <a:ea typeface="微软雅黑" pitchFamily="34" charset="-122"/>
              </a:rPr>
              <a:t>: Arial</a:t>
            </a:r>
          </a:p>
          <a:p>
            <a:pPr marL="457281" indent="-457281" algn="r" defTabSz="1219444" eaLnBrk="0" fontAlgn="base" hangingPunct="0">
              <a:lnSpc>
                <a:spcPct val="75000"/>
              </a:lnSpc>
              <a:spcBef>
                <a:spcPct val="20000"/>
              </a:spcBef>
              <a:spcAft>
                <a:spcPct val="0"/>
              </a:spcAft>
              <a:buFont typeface="Arial" charset="0"/>
              <a:buNone/>
            </a:pPr>
            <a:endParaRPr lang="en-US" altLang="zh-CN"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中文标题</a:t>
            </a:r>
            <a:r>
              <a:rPr lang="en-US" altLang="zh-CN" sz="1200" dirty="0">
                <a:solidFill>
                  <a:srgbClr val="FFFFFF"/>
                </a:solidFill>
                <a:latin typeface="微软雅黑" pitchFamily="34" charset="-122"/>
                <a:ea typeface="微软雅黑" pitchFamily="34" charset="-122"/>
              </a:rPr>
              <a:t>:</a:t>
            </a:r>
            <a:r>
              <a:rPr lang="en-US" altLang="zh-CN" sz="1200" dirty="0" smtClean="0">
                <a:solidFill>
                  <a:srgbClr val="FFFFFF"/>
                </a:solidFill>
                <a:latin typeface="微软雅黑" pitchFamily="34" charset="-122"/>
                <a:ea typeface="微软雅黑" pitchFamily="34" charset="-122"/>
              </a:rPr>
              <a:t>30-36pt  </a:t>
            </a: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颜色</a:t>
            </a:r>
            <a:r>
              <a:rPr lang="en-US" altLang="zh-CN" sz="1200" dirty="0">
                <a:solidFill>
                  <a:srgbClr val="FFFFFF"/>
                </a:solidFill>
                <a:latin typeface="微软雅黑" pitchFamily="34" charset="-122"/>
                <a:ea typeface="微软雅黑" pitchFamily="34" charset="-122"/>
              </a:rPr>
              <a:t>: </a:t>
            </a:r>
            <a:r>
              <a:rPr lang="en-US" altLang="zh-CN" sz="1200" dirty="0" smtClean="0">
                <a:solidFill>
                  <a:srgbClr val="FFFFFF"/>
                </a:solidFill>
                <a:latin typeface="微软雅黑" pitchFamily="34" charset="-122"/>
                <a:ea typeface="微软雅黑" pitchFamily="34" charset="-122"/>
              </a:rPr>
              <a:t>R64 G64 B64</a:t>
            </a:r>
            <a:endParaRPr lang="en-US" altLang="zh-CN"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字体</a:t>
            </a:r>
            <a:r>
              <a:rPr lang="en-US" altLang="zh-CN" sz="1200" dirty="0">
                <a:solidFill>
                  <a:srgbClr val="FFFFFF"/>
                </a:solidFill>
                <a:latin typeface="微软雅黑" pitchFamily="34" charset="-122"/>
                <a:ea typeface="微软雅黑" pitchFamily="34" charset="-122"/>
              </a:rPr>
              <a:t>:</a:t>
            </a:r>
            <a:r>
              <a:rPr lang="zh-CN" altLang="en-US" sz="1200" dirty="0">
                <a:solidFill>
                  <a:srgbClr val="FFFFFF"/>
                </a:solidFill>
                <a:latin typeface="微软雅黑" pitchFamily="34" charset="-122"/>
                <a:ea typeface="微软雅黑" pitchFamily="34" charset="-122"/>
              </a:rPr>
              <a:t>黑体</a:t>
            </a:r>
          </a:p>
          <a:p>
            <a:pPr marL="457281" indent="-457281" algn="r" defTabSz="1219444" eaLnBrk="0" fontAlgn="base" hangingPunct="0">
              <a:lnSpc>
                <a:spcPct val="125000"/>
              </a:lnSpc>
              <a:spcBef>
                <a:spcPct val="20000"/>
              </a:spcBef>
              <a:spcAft>
                <a:spcPct val="0"/>
              </a:spcAft>
              <a:buFont typeface="Arial" charset="0"/>
              <a:buNone/>
            </a:pP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英文正文</a:t>
            </a:r>
            <a:r>
              <a:rPr lang="en-US" altLang="zh-CN" sz="1200" dirty="0">
                <a:solidFill>
                  <a:srgbClr val="FFFFFF"/>
                </a:solidFill>
                <a:latin typeface="微软雅黑" pitchFamily="34" charset="-122"/>
                <a:ea typeface="微软雅黑" pitchFamily="34" charset="-122"/>
              </a:rPr>
              <a:t>:</a:t>
            </a:r>
            <a:r>
              <a:rPr lang="en-US" altLang="zh-CN" sz="1200" dirty="0" smtClean="0">
                <a:solidFill>
                  <a:srgbClr val="FFFFFF"/>
                </a:solidFill>
                <a:latin typeface="微软雅黑" pitchFamily="34" charset="-122"/>
                <a:ea typeface="微软雅黑" pitchFamily="34" charset="-122"/>
              </a:rPr>
              <a:t>28-32pt</a:t>
            </a:r>
            <a:endParaRPr lang="en-US" altLang="zh-CN"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子目录 </a:t>
            </a:r>
            <a:r>
              <a:rPr lang="en-US" altLang="zh-CN" sz="1200" dirty="0">
                <a:solidFill>
                  <a:srgbClr val="FFFFFF"/>
                </a:solidFill>
                <a:latin typeface="微软雅黑" pitchFamily="34" charset="-122"/>
                <a:ea typeface="微软雅黑" pitchFamily="34" charset="-122"/>
              </a:rPr>
              <a:t>(2-5</a:t>
            </a:r>
            <a:r>
              <a:rPr lang="zh-CN" altLang="en-US" sz="1200" dirty="0">
                <a:solidFill>
                  <a:srgbClr val="FFFFFF"/>
                </a:solidFill>
                <a:latin typeface="微软雅黑" pitchFamily="34" charset="-122"/>
                <a:ea typeface="微软雅黑" pitchFamily="34" charset="-122"/>
              </a:rPr>
              <a:t>级</a:t>
            </a:r>
            <a:r>
              <a:rPr lang="en-US" altLang="zh-CN" sz="1200" dirty="0">
                <a:solidFill>
                  <a:srgbClr val="FFFFFF"/>
                </a:solidFill>
                <a:latin typeface="微软雅黑" pitchFamily="34" charset="-122"/>
                <a:ea typeface="微软雅黑" pitchFamily="34" charset="-122"/>
              </a:rPr>
              <a:t>) :18pt  </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smtClean="0">
                <a:solidFill>
                  <a:srgbClr val="FFFFFF"/>
                </a:solidFill>
                <a:latin typeface="微软雅黑" pitchFamily="34" charset="-122"/>
                <a:ea typeface="微软雅黑" pitchFamily="34" charset="-122"/>
              </a:rPr>
              <a:t>颜色</a:t>
            </a:r>
            <a:r>
              <a:rPr lang="en-US" altLang="zh-CN" sz="1200" dirty="0" smtClean="0">
                <a:solidFill>
                  <a:srgbClr val="FFFFFF"/>
                </a:solidFill>
                <a:latin typeface="微软雅黑" pitchFamily="34" charset="-122"/>
                <a:ea typeface="微软雅黑" pitchFamily="34" charset="-122"/>
              </a:rPr>
              <a:t>: R64 G64 B64</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smtClean="0">
                <a:solidFill>
                  <a:srgbClr val="FFFFFF"/>
                </a:solidFill>
                <a:latin typeface="微软雅黑" pitchFamily="34" charset="-122"/>
                <a:ea typeface="微软雅黑" pitchFamily="34" charset="-122"/>
              </a:rPr>
              <a:t>内部</a:t>
            </a:r>
            <a:r>
              <a:rPr lang="zh-CN" altLang="en-US" sz="1200" dirty="0">
                <a:solidFill>
                  <a:srgbClr val="FFFFFF"/>
                </a:solidFill>
                <a:latin typeface="微软雅黑" pitchFamily="34" charset="-122"/>
                <a:ea typeface="微软雅黑" pitchFamily="34" charset="-122"/>
              </a:rPr>
              <a:t>使用字体 </a:t>
            </a:r>
            <a:r>
              <a:rPr lang="en-US" altLang="zh-CN" sz="1200" dirty="0">
                <a:solidFill>
                  <a:srgbClr val="FFFFFF"/>
                </a:solidFill>
                <a:latin typeface="微软雅黑" pitchFamily="34" charset="-122"/>
                <a:ea typeface="微软雅黑" pitchFamily="34" charset="-122"/>
              </a:rPr>
              <a:t>:</a:t>
            </a:r>
          </a:p>
          <a:p>
            <a:pPr marL="457281" indent="-457281" algn="r" defTabSz="1219444" eaLnBrk="0" fontAlgn="base" hangingPunct="0">
              <a:lnSpc>
                <a:spcPct val="125000"/>
              </a:lnSpc>
              <a:spcBef>
                <a:spcPct val="20000"/>
              </a:spcBef>
              <a:spcAft>
                <a:spcPct val="0"/>
              </a:spcAft>
              <a:buFont typeface="Arial" charset="0"/>
              <a:buNone/>
            </a:pPr>
            <a:r>
              <a:rPr lang="en-US" altLang="zh-CN" sz="1200" dirty="0" err="1">
                <a:solidFill>
                  <a:srgbClr val="FFFFFF"/>
                </a:solidFill>
                <a:latin typeface="微软雅黑" pitchFamily="34" charset="-122"/>
                <a:ea typeface="微软雅黑" pitchFamily="34" charset="-122"/>
              </a:rPr>
              <a:t>FrutigerNext</a:t>
            </a:r>
            <a:r>
              <a:rPr lang="en-US" altLang="zh-CN" sz="1200" dirty="0">
                <a:solidFill>
                  <a:srgbClr val="FFFFFF"/>
                </a:solidFill>
                <a:latin typeface="微软雅黑" pitchFamily="34" charset="-122"/>
                <a:ea typeface="微软雅黑" pitchFamily="34" charset="-122"/>
              </a:rPr>
              <a:t> LT Regular</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外部使用字体 </a:t>
            </a:r>
            <a:r>
              <a:rPr lang="en-US" altLang="zh-CN" sz="1200" dirty="0">
                <a:solidFill>
                  <a:srgbClr val="FFFFFF"/>
                </a:solidFill>
                <a:latin typeface="微软雅黑" pitchFamily="34" charset="-122"/>
                <a:ea typeface="微软雅黑" pitchFamily="34" charset="-122"/>
              </a:rPr>
              <a:t>: Arial</a:t>
            </a:r>
          </a:p>
          <a:p>
            <a:pPr marL="457281" indent="-457281" algn="r" defTabSz="1219444" eaLnBrk="0" fontAlgn="base" hangingPunct="0">
              <a:lnSpc>
                <a:spcPct val="75000"/>
              </a:lnSpc>
              <a:spcBef>
                <a:spcPct val="20000"/>
              </a:spcBef>
              <a:spcAft>
                <a:spcPct val="0"/>
              </a:spcAft>
              <a:buFont typeface="Arial" charset="0"/>
              <a:buNone/>
            </a:pPr>
            <a:endParaRPr lang="en-US" altLang="zh-CN"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中文正文</a:t>
            </a:r>
            <a:r>
              <a:rPr lang="en-US" altLang="zh-CN" sz="1200" dirty="0">
                <a:solidFill>
                  <a:srgbClr val="FFFFFF"/>
                </a:solidFill>
                <a:latin typeface="微软雅黑" pitchFamily="34" charset="-122"/>
                <a:ea typeface="微软雅黑" pitchFamily="34" charset="-122"/>
              </a:rPr>
              <a:t>:18-20pt</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子目录</a:t>
            </a:r>
            <a:r>
              <a:rPr lang="en-US" altLang="zh-CN" sz="1200" dirty="0">
                <a:solidFill>
                  <a:srgbClr val="FFFFFF"/>
                </a:solidFill>
                <a:latin typeface="微软雅黑" pitchFamily="34" charset="-122"/>
                <a:ea typeface="微软雅黑" pitchFamily="34" charset="-122"/>
              </a:rPr>
              <a:t>(2-5</a:t>
            </a:r>
            <a:r>
              <a:rPr lang="zh-CN" altLang="en-US" sz="1200" dirty="0">
                <a:solidFill>
                  <a:srgbClr val="FFFFFF"/>
                </a:solidFill>
                <a:latin typeface="微软雅黑" pitchFamily="34" charset="-122"/>
                <a:ea typeface="微软雅黑" pitchFamily="34" charset="-122"/>
              </a:rPr>
              <a:t>级</a:t>
            </a:r>
            <a:r>
              <a:rPr lang="en-US" altLang="zh-CN" sz="1200" dirty="0">
                <a:solidFill>
                  <a:srgbClr val="FFFFFF"/>
                </a:solidFill>
                <a:latin typeface="微软雅黑" pitchFamily="34" charset="-122"/>
                <a:ea typeface="微软雅黑" pitchFamily="34" charset="-122"/>
              </a:rPr>
              <a:t>):18pt </a:t>
            </a: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smtClean="0">
                <a:solidFill>
                  <a:srgbClr val="FFFFFF"/>
                </a:solidFill>
                <a:latin typeface="微软雅黑" pitchFamily="34" charset="-122"/>
                <a:ea typeface="微软雅黑" pitchFamily="34" charset="-122"/>
              </a:rPr>
              <a:t>颜色</a:t>
            </a:r>
            <a:r>
              <a:rPr lang="en-US" altLang="zh-CN" sz="1200" dirty="0" smtClean="0">
                <a:solidFill>
                  <a:srgbClr val="FFFFFF"/>
                </a:solidFill>
                <a:latin typeface="微软雅黑" pitchFamily="34" charset="-122"/>
                <a:ea typeface="微软雅黑" pitchFamily="34" charset="-122"/>
              </a:rPr>
              <a:t>: R64 G64 B64</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smtClean="0">
                <a:solidFill>
                  <a:srgbClr val="FFFFFF"/>
                </a:solidFill>
                <a:latin typeface="微软雅黑" pitchFamily="34" charset="-122"/>
                <a:ea typeface="微软雅黑" pitchFamily="34" charset="-122"/>
              </a:rPr>
              <a:t>字体</a:t>
            </a:r>
            <a:r>
              <a:rPr lang="en-US" altLang="zh-CN" sz="1200" dirty="0">
                <a:solidFill>
                  <a:srgbClr val="FFFFFF"/>
                </a:solidFill>
                <a:latin typeface="微软雅黑" pitchFamily="34" charset="-122"/>
                <a:ea typeface="微软雅黑" pitchFamily="34" charset="-122"/>
              </a:rPr>
              <a:t>:</a:t>
            </a:r>
            <a:r>
              <a:rPr lang="zh-CN" altLang="en-US" sz="1200" dirty="0">
                <a:solidFill>
                  <a:srgbClr val="FFFFFF"/>
                </a:solidFill>
                <a:latin typeface="微软雅黑" pitchFamily="34" charset="-122"/>
                <a:ea typeface="微软雅黑" pitchFamily="34" charset="-122"/>
              </a:rPr>
              <a:t>细黑体 </a:t>
            </a:r>
            <a:endParaRPr lang="zh-CN" altLang="en-US" sz="1200" dirty="0">
              <a:solidFill>
                <a:srgbClr val="000000"/>
              </a:solidFill>
              <a:latin typeface="微软雅黑" pitchFamily="34" charset="-122"/>
              <a:ea typeface="微软雅黑" pitchFamily="34" charset="-122"/>
            </a:endParaRPr>
          </a:p>
        </p:txBody>
      </p:sp>
      <p:grpSp>
        <p:nvGrpSpPr>
          <p:cNvPr id="149" name="Group 83"/>
          <p:cNvGrpSpPr>
            <a:grpSpLocks/>
          </p:cNvGrpSpPr>
          <p:nvPr userDrawn="1"/>
        </p:nvGrpSpPr>
        <p:grpSpPr bwMode="auto">
          <a:xfrm>
            <a:off x="12195175" y="2333778"/>
            <a:ext cx="1230104" cy="3224429"/>
            <a:chOff x="5839" y="2251"/>
            <a:chExt cx="581" cy="2031"/>
          </a:xfrm>
        </p:grpSpPr>
        <p:sp>
          <p:nvSpPr>
            <p:cNvPr id="150" name="Rectangle 84"/>
            <p:cNvSpPr>
              <a:spLocks noChangeArrowheads="1"/>
            </p:cNvSpPr>
            <p:nvPr/>
          </p:nvSpPr>
          <p:spPr bwMode="auto">
            <a:xfrm>
              <a:off x="5839" y="3112"/>
              <a:ext cx="581" cy="291"/>
            </a:xfrm>
            <a:prstGeom prst="rect">
              <a:avLst/>
            </a:prstGeom>
            <a:solidFill>
              <a:srgbClr val="FFFFFF"/>
            </a:solidFill>
            <a:ln>
              <a:noFill/>
            </a:ln>
            <a:effectLst/>
            <a:extLst>
              <a:ext uri="{91240B29-F687-4f45-9708-019B960494DF}">
                <a14:hiddenLine xmlns="" xmlns:a14="http://schemas.microsoft.com/office/drawing/2010/main" w="9525" algn="ctr">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1425" tIns="45712" rIns="91425" bIns="45712" anchor="ctr">
              <a:spAutoFit/>
            </a:bodyP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nvGrpSpPr>
            <p:cNvPr id="151" name="Group 85"/>
            <p:cNvGrpSpPr>
              <a:grpSpLocks/>
            </p:cNvGrpSpPr>
            <p:nvPr/>
          </p:nvGrpSpPr>
          <p:grpSpPr bwMode="auto">
            <a:xfrm>
              <a:off x="5893" y="2387"/>
              <a:ext cx="466" cy="115"/>
              <a:chOff x="5893" y="2387"/>
              <a:chExt cx="466" cy="115"/>
            </a:xfrm>
          </p:grpSpPr>
          <p:sp>
            <p:nvSpPr>
              <p:cNvPr id="212" name="Rectangle 86"/>
              <p:cNvSpPr>
                <a:spLocks noChangeArrowheads="1"/>
              </p:cNvSpPr>
              <p:nvPr/>
            </p:nvSpPr>
            <p:spPr bwMode="auto">
              <a:xfrm flipV="1">
                <a:off x="6010" y="2387"/>
                <a:ext cx="116" cy="115"/>
              </a:xfrm>
              <a:prstGeom prst="rect">
                <a:avLst/>
              </a:prstGeom>
              <a:solidFill>
                <a:srgbClr val="FFCC66"/>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13" name="Rectangle 87"/>
              <p:cNvSpPr>
                <a:spLocks noChangeArrowheads="1"/>
              </p:cNvSpPr>
              <p:nvPr/>
            </p:nvSpPr>
            <p:spPr bwMode="auto">
              <a:xfrm flipV="1">
                <a:off x="6126" y="2387"/>
                <a:ext cx="116" cy="115"/>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14" name="Rectangle 88"/>
              <p:cNvSpPr>
                <a:spLocks noChangeArrowheads="1"/>
              </p:cNvSpPr>
              <p:nvPr/>
            </p:nvSpPr>
            <p:spPr bwMode="auto">
              <a:xfrm flipV="1">
                <a:off x="6242" y="2387"/>
                <a:ext cx="117" cy="115"/>
              </a:xfrm>
              <a:prstGeom prst="rect">
                <a:avLst/>
              </a:prstGeom>
              <a:solidFill>
                <a:srgbClr val="99660A"/>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15" name="Rectangle 89"/>
              <p:cNvSpPr>
                <a:spLocks noChangeArrowheads="1"/>
              </p:cNvSpPr>
              <p:nvPr/>
            </p:nvSpPr>
            <p:spPr bwMode="auto">
              <a:xfrm flipV="1">
                <a:off x="5893" y="2387"/>
                <a:ext cx="117" cy="115"/>
              </a:xfrm>
              <a:prstGeom prst="rect">
                <a:avLst/>
              </a:prstGeom>
              <a:solidFill>
                <a:srgbClr val="FFCC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2" name="Group 90"/>
            <p:cNvGrpSpPr>
              <a:grpSpLocks/>
            </p:cNvGrpSpPr>
            <p:nvPr/>
          </p:nvGrpSpPr>
          <p:grpSpPr bwMode="auto">
            <a:xfrm>
              <a:off x="5893" y="2523"/>
              <a:ext cx="466" cy="115"/>
              <a:chOff x="5893" y="2523"/>
              <a:chExt cx="466" cy="115"/>
            </a:xfrm>
          </p:grpSpPr>
          <p:sp>
            <p:nvSpPr>
              <p:cNvPr id="208" name="Rectangle 91"/>
              <p:cNvSpPr>
                <a:spLocks noChangeArrowheads="1"/>
              </p:cNvSpPr>
              <p:nvPr/>
            </p:nvSpPr>
            <p:spPr bwMode="auto">
              <a:xfrm flipV="1">
                <a:off x="6010" y="2523"/>
                <a:ext cx="116" cy="115"/>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9" name="Rectangle 92"/>
              <p:cNvSpPr>
                <a:spLocks noChangeArrowheads="1"/>
              </p:cNvSpPr>
              <p:nvPr/>
            </p:nvSpPr>
            <p:spPr bwMode="auto">
              <a:xfrm flipV="1">
                <a:off x="6126" y="2523"/>
                <a:ext cx="116" cy="115"/>
              </a:xfrm>
              <a:prstGeom prst="rect">
                <a:avLst/>
              </a:prstGeom>
              <a:solidFill>
                <a:srgbClr val="99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10" name="Rectangle 93"/>
              <p:cNvSpPr>
                <a:spLocks noChangeArrowheads="1"/>
              </p:cNvSpPr>
              <p:nvPr/>
            </p:nvSpPr>
            <p:spPr bwMode="auto">
              <a:xfrm flipV="1">
                <a:off x="6242" y="2523"/>
                <a:ext cx="117" cy="115"/>
              </a:xfrm>
              <a:prstGeom prst="rect">
                <a:avLst/>
              </a:prstGeom>
              <a:solidFill>
                <a:srgbClr val="0099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11" name="Rectangle 94"/>
              <p:cNvSpPr>
                <a:spLocks noChangeArrowheads="1"/>
              </p:cNvSpPr>
              <p:nvPr/>
            </p:nvSpPr>
            <p:spPr bwMode="auto">
              <a:xfrm flipV="1">
                <a:off x="5893" y="2523"/>
                <a:ext cx="117" cy="115"/>
              </a:xfrm>
              <a:prstGeom prst="rect">
                <a:avLst/>
              </a:prstGeom>
              <a:solidFill>
                <a:srgbClr val="CC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3" name="Group 95"/>
            <p:cNvGrpSpPr>
              <a:grpSpLocks/>
            </p:cNvGrpSpPr>
            <p:nvPr/>
          </p:nvGrpSpPr>
          <p:grpSpPr bwMode="auto">
            <a:xfrm>
              <a:off x="5893" y="2659"/>
              <a:ext cx="466" cy="115"/>
              <a:chOff x="5893" y="2659"/>
              <a:chExt cx="466" cy="115"/>
            </a:xfrm>
          </p:grpSpPr>
          <p:sp>
            <p:nvSpPr>
              <p:cNvPr id="204" name="Rectangle 96"/>
              <p:cNvSpPr>
                <a:spLocks noChangeArrowheads="1"/>
              </p:cNvSpPr>
              <p:nvPr/>
            </p:nvSpPr>
            <p:spPr bwMode="auto">
              <a:xfrm flipV="1">
                <a:off x="6010" y="2659"/>
                <a:ext cx="116" cy="115"/>
              </a:xfrm>
              <a:prstGeom prst="rect">
                <a:avLst/>
              </a:prstGeom>
              <a:solidFill>
                <a:srgbClr val="99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5" name="Rectangle 97"/>
              <p:cNvSpPr>
                <a:spLocks noChangeArrowheads="1"/>
              </p:cNvSpPr>
              <p:nvPr/>
            </p:nvSpPr>
            <p:spPr bwMode="auto">
              <a:xfrm flipV="1">
                <a:off x="6126" y="2659"/>
                <a:ext cx="116" cy="115"/>
              </a:xfrm>
              <a:prstGeom prst="rect">
                <a:avLst/>
              </a:prstGeom>
              <a:solidFill>
                <a:srgbClr val="0099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6" name="Rectangle 98"/>
              <p:cNvSpPr>
                <a:spLocks noChangeArrowheads="1"/>
              </p:cNvSpPr>
              <p:nvPr/>
            </p:nvSpPr>
            <p:spPr bwMode="auto">
              <a:xfrm flipV="1">
                <a:off x="6242" y="2659"/>
                <a:ext cx="117" cy="115"/>
              </a:xfrm>
              <a:prstGeom prst="rect">
                <a:avLst/>
              </a:prstGeom>
              <a:solidFill>
                <a:srgbClr val="0066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7" name="Rectangle 99"/>
              <p:cNvSpPr>
                <a:spLocks noChangeArrowheads="1"/>
              </p:cNvSpPr>
              <p:nvPr/>
            </p:nvSpPr>
            <p:spPr bwMode="auto">
              <a:xfrm flipV="1">
                <a:off x="5893" y="2659"/>
                <a:ext cx="117" cy="115"/>
              </a:xfrm>
              <a:prstGeom prst="rect">
                <a:avLst/>
              </a:prstGeom>
              <a:solidFill>
                <a:srgbClr val="CCFF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4" name="Group 100"/>
            <p:cNvGrpSpPr>
              <a:grpSpLocks/>
            </p:cNvGrpSpPr>
            <p:nvPr/>
          </p:nvGrpSpPr>
          <p:grpSpPr bwMode="auto">
            <a:xfrm>
              <a:off x="5893" y="2251"/>
              <a:ext cx="466" cy="119"/>
              <a:chOff x="5893" y="2251"/>
              <a:chExt cx="466" cy="119"/>
            </a:xfrm>
          </p:grpSpPr>
          <p:sp>
            <p:nvSpPr>
              <p:cNvPr id="200" name="Rectangle 101"/>
              <p:cNvSpPr>
                <a:spLocks noChangeArrowheads="1"/>
              </p:cNvSpPr>
              <p:nvPr/>
            </p:nvSpPr>
            <p:spPr bwMode="auto">
              <a:xfrm flipV="1">
                <a:off x="6126" y="2251"/>
                <a:ext cx="116" cy="119"/>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1" name="Rectangle 102"/>
              <p:cNvSpPr>
                <a:spLocks noChangeArrowheads="1"/>
              </p:cNvSpPr>
              <p:nvPr/>
            </p:nvSpPr>
            <p:spPr bwMode="auto">
              <a:xfrm flipV="1">
                <a:off x="6242" y="2251"/>
                <a:ext cx="117" cy="119"/>
              </a:xfrm>
              <a:prstGeom prst="rect">
                <a:avLst/>
              </a:prstGeom>
              <a:solidFill>
                <a:srgbClr val="CC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2" name="Rectangle 103"/>
              <p:cNvSpPr>
                <a:spLocks noChangeArrowheads="1"/>
              </p:cNvSpPr>
              <p:nvPr/>
            </p:nvSpPr>
            <p:spPr bwMode="auto">
              <a:xfrm flipV="1">
                <a:off x="5893" y="2251"/>
                <a:ext cx="117" cy="119"/>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3" name="Rectangle 104"/>
              <p:cNvSpPr>
                <a:spLocks noChangeArrowheads="1"/>
              </p:cNvSpPr>
              <p:nvPr/>
            </p:nvSpPr>
            <p:spPr bwMode="auto">
              <a:xfrm flipV="1">
                <a:off x="6010" y="2251"/>
                <a:ext cx="116" cy="119"/>
              </a:xfrm>
              <a:prstGeom prst="rect">
                <a:avLst/>
              </a:prstGeom>
              <a:solidFill>
                <a:srgbClr val="66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5" name="Group 105"/>
            <p:cNvGrpSpPr>
              <a:grpSpLocks/>
            </p:cNvGrpSpPr>
            <p:nvPr/>
          </p:nvGrpSpPr>
          <p:grpSpPr bwMode="auto">
            <a:xfrm>
              <a:off x="5893" y="2886"/>
              <a:ext cx="466" cy="115"/>
              <a:chOff x="5893" y="2886"/>
              <a:chExt cx="466" cy="115"/>
            </a:xfrm>
          </p:grpSpPr>
          <p:sp>
            <p:nvSpPr>
              <p:cNvPr id="196" name="Rectangle 106"/>
              <p:cNvSpPr>
                <a:spLocks noChangeArrowheads="1"/>
              </p:cNvSpPr>
              <p:nvPr/>
            </p:nvSpPr>
            <p:spPr bwMode="auto">
              <a:xfrm flipV="1">
                <a:off x="6010" y="2886"/>
                <a:ext cx="116" cy="115"/>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7" name="Rectangle 107"/>
              <p:cNvSpPr>
                <a:spLocks noChangeArrowheads="1"/>
              </p:cNvSpPr>
              <p:nvPr/>
            </p:nvSpPr>
            <p:spPr bwMode="auto">
              <a:xfrm flipV="1">
                <a:off x="6126" y="2886"/>
                <a:ext cx="116" cy="115"/>
              </a:xfrm>
              <a:prstGeom prst="rect">
                <a:avLst/>
              </a:prstGeom>
              <a:solidFill>
                <a:srgbClr val="FFCC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8" name="Rectangle 108"/>
              <p:cNvSpPr>
                <a:spLocks noChangeArrowheads="1"/>
              </p:cNvSpPr>
              <p:nvPr/>
            </p:nvSpPr>
            <p:spPr bwMode="auto">
              <a:xfrm flipV="1">
                <a:off x="6242" y="2886"/>
                <a:ext cx="117" cy="115"/>
              </a:xfrm>
              <a:prstGeom prst="rect">
                <a:avLst/>
              </a:prstGeom>
              <a:solidFill>
                <a:srgbClr val="FFCC66"/>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9" name="Rectangle 109"/>
              <p:cNvSpPr>
                <a:spLocks noChangeArrowheads="1"/>
              </p:cNvSpPr>
              <p:nvPr/>
            </p:nvSpPr>
            <p:spPr bwMode="auto">
              <a:xfrm flipV="1">
                <a:off x="5893" y="2886"/>
                <a:ext cx="117" cy="115"/>
              </a:xfrm>
              <a:prstGeom prst="rect">
                <a:avLst/>
              </a:prstGeom>
              <a:solidFill>
                <a:srgbClr val="00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6" name="Group 110"/>
            <p:cNvGrpSpPr>
              <a:grpSpLocks/>
            </p:cNvGrpSpPr>
            <p:nvPr/>
          </p:nvGrpSpPr>
          <p:grpSpPr bwMode="auto">
            <a:xfrm>
              <a:off x="5893" y="3022"/>
              <a:ext cx="466" cy="115"/>
              <a:chOff x="5893" y="3022"/>
              <a:chExt cx="466" cy="115"/>
            </a:xfrm>
          </p:grpSpPr>
          <p:sp>
            <p:nvSpPr>
              <p:cNvPr id="192" name="Rectangle 111"/>
              <p:cNvSpPr>
                <a:spLocks noChangeArrowheads="1"/>
              </p:cNvSpPr>
              <p:nvPr/>
            </p:nvSpPr>
            <p:spPr bwMode="auto">
              <a:xfrm flipV="1">
                <a:off x="6010" y="3022"/>
                <a:ext cx="116" cy="115"/>
              </a:xfrm>
              <a:prstGeom prst="rect">
                <a:avLst/>
              </a:prstGeom>
              <a:solidFill>
                <a:srgbClr val="0066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3" name="Rectangle 112"/>
              <p:cNvSpPr>
                <a:spLocks noChangeArrowheads="1"/>
              </p:cNvSpPr>
              <p:nvPr/>
            </p:nvSpPr>
            <p:spPr bwMode="auto">
              <a:xfrm flipV="1">
                <a:off x="6126" y="3022"/>
                <a:ext cx="116" cy="115"/>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4" name="Rectangle 113"/>
              <p:cNvSpPr>
                <a:spLocks noChangeArrowheads="1"/>
              </p:cNvSpPr>
              <p:nvPr/>
            </p:nvSpPr>
            <p:spPr bwMode="auto">
              <a:xfrm flipV="1">
                <a:off x="6242" y="3022"/>
                <a:ext cx="117" cy="115"/>
              </a:xfrm>
              <a:prstGeom prst="rect">
                <a:avLst/>
              </a:prstGeom>
              <a:solidFill>
                <a:srgbClr val="CC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5" name="Rectangle 114"/>
              <p:cNvSpPr>
                <a:spLocks noChangeArrowheads="1"/>
              </p:cNvSpPr>
              <p:nvPr/>
            </p:nvSpPr>
            <p:spPr bwMode="auto">
              <a:xfrm flipV="1">
                <a:off x="5893" y="3022"/>
                <a:ext cx="117" cy="115"/>
              </a:xfrm>
              <a:prstGeom prst="rect">
                <a:avLst/>
              </a:prstGeom>
              <a:solidFill>
                <a:srgbClr val="99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7" name="Group 115"/>
            <p:cNvGrpSpPr>
              <a:grpSpLocks/>
            </p:cNvGrpSpPr>
            <p:nvPr/>
          </p:nvGrpSpPr>
          <p:grpSpPr bwMode="auto">
            <a:xfrm>
              <a:off x="5893" y="3158"/>
              <a:ext cx="466" cy="115"/>
              <a:chOff x="5893" y="3158"/>
              <a:chExt cx="466" cy="115"/>
            </a:xfrm>
          </p:grpSpPr>
          <p:sp>
            <p:nvSpPr>
              <p:cNvPr id="188" name="Rectangle 116"/>
              <p:cNvSpPr>
                <a:spLocks noChangeArrowheads="1"/>
              </p:cNvSpPr>
              <p:nvPr/>
            </p:nvSpPr>
            <p:spPr bwMode="auto">
              <a:xfrm flipV="1">
                <a:off x="6010" y="3158"/>
                <a:ext cx="116" cy="115"/>
              </a:xfrm>
              <a:prstGeom prst="rect">
                <a:avLst/>
              </a:prstGeom>
              <a:solidFill>
                <a:srgbClr val="0099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9" name="Rectangle 117"/>
              <p:cNvSpPr>
                <a:spLocks noChangeArrowheads="1"/>
              </p:cNvSpPr>
              <p:nvPr/>
            </p:nvSpPr>
            <p:spPr bwMode="auto">
              <a:xfrm flipV="1">
                <a:off x="6126" y="3158"/>
                <a:ext cx="116" cy="115"/>
              </a:xfrm>
              <a:prstGeom prst="rect">
                <a:avLst/>
              </a:prstGeom>
              <a:solidFill>
                <a:srgbClr val="CCFF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0" name="Rectangle 118"/>
              <p:cNvSpPr>
                <a:spLocks noChangeArrowheads="1"/>
              </p:cNvSpPr>
              <p:nvPr/>
            </p:nvSpPr>
            <p:spPr bwMode="auto">
              <a:xfrm flipV="1">
                <a:off x="6242" y="3158"/>
                <a:ext cx="117" cy="115"/>
              </a:xfrm>
              <a:prstGeom prst="rect">
                <a:avLst/>
              </a:prstGeom>
              <a:solidFill>
                <a:srgbClr val="99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1" name="Rectangle 119"/>
              <p:cNvSpPr>
                <a:spLocks noChangeArrowheads="1"/>
              </p:cNvSpPr>
              <p:nvPr/>
            </p:nvSpPr>
            <p:spPr bwMode="auto">
              <a:xfrm flipV="1">
                <a:off x="5893" y="3158"/>
                <a:ext cx="117" cy="115"/>
              </a:xfrm>
              <a:prstGeom prst="rect">
                <a:avLst/>
              </a:prstGeom>
              <a:solidFill>
                <a:srgbClr val="99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8" name="Group 120"/>
            <p:cNvGrpSpPr>
              <a:grpSpLocks/>
            </p:cNvGrpSpPr>
            <p:nvPr/>
          </p:nvGrpSpPr>
          <p:grpSpPr bwMode="auto">
            <a:xfrm>
              <a:off x="5893" y="3385"/>
              <a:ext cx="466" cy="115"/>
              <a:chOff x="5893" y="3385"/>
              <a:chExt cx="466" cy="115"/>
            </a:xfrm>
          </p:grpSpPr>
          <p:sp>
            <p:nvSpPr>
              <p:cNvPr id="184" name="Rectangle 121"/>
              <p:cNvSpPr>
                <a:spLocks noChangeArrowheads="1"/>
              </p:cNvSpPr>
              <p:nvPr/>
            </p:nvSpPr>
            <p:spPr bwMode="auto">
              <a:xfrm flipV="1">
                <a:off x="6010" y="3385"/>
                <a:ext cx="116" cy="115"/>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5" name="Rectangle 122"/>
              <p:cNvSpPr>
                <a:spLocks noChangeArrowheads="1"/>
              </p:cNvSpPr>
              <p:nvPr/>
            </p:nvSpPr>
            <p:spPr bwMode="auto">
              <a:xfrm flipV="1">
                <a:off x="6126" y="3385"/>
                <a:ext cx="116" cy="115"/>
              </a:xfrm>
              <a:prstGeom prst="rect">
                <a:avLst/>
              </a:prstGeom>
              <a:solidFill>
                <a:srgbClr val="FFCC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6" name="Rectangle 123"/>
              <p:cNvSpPr>
                <a:spLocks noChangeArrowheads="1"/>
              </p:cNvSpPr>
              <p:nvPr/>
            </p:nvSpPr>
            <p:spPr bwMode="auto">
              <a:xfrm flipV="1">
                <a:off x="6242" y="3385"/>
                <a:ext cx="117" cy="115"/>
              </a:xfrm>
              <a:prstGeom prst="rect">
                <a:avLst/>
              </a:prstGeom>
              <a:solidFill>
                <a:srgbClr val="FFCC66"/>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7" name="Rectangle 124"/>
              <p:cNvSpPr>
                <a:spLocks noChangeArrowheads="1"/>
              </p:cNvSpPr>
              <p:nvPr/>
            </p:nvSpPr>
            <p:spPr bwMode="auto">
              <a:xfrm flipV="1">
                <a:off x="5893" y="3385"/>
                <a:ext cx="117" cy="115"/>
              </a:xfrm>
              <a:prstGeom prst="rect">
                <a:avLst/>
              </a:prstGeom>
              <a:solidFill>
                <a:srgbClr val="00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9" name="Group 125"/>
            <p:cNvGrpSpPr>
              <a:grpSpLocks/>
            </p:cNvGrpSpPr>
            <p:nvPr/>
          </p:nvGrpSpPr>
          <p:grpSpPr bwMode="auto">
            <a:xfrm>
              <a:off x="5893" y="3521"/>
              <a:ext cx="466" cy="115"/>
              <a:chOff x="5893" y="3521"/>
              <a:chExt cx="466" cy="115"/>
            </a:xfrm>
          </p:grpSpPr>
          <p:sp>
            <p:nvSpPr>
              <p:cNvPr id="180" name="Rectangle 126"/>
              <p:cNvSpPr>
                <a:spLocks noChangeArrowheads="1"/>
              </p:cNvSpPr>
              <p:nvPr/>
            </p:nvSpPr>
            <p:spPr bwMode="auto">
              <a:xfrm flipV="1">
                <a:off x="6010" y="3521"/>
                <a:ext cx="116" cy="115"/>
              </a:xfrm>
              <a:prstGeom prst="rect">
                <a:avLst/>
              </a:prstGeom>
              <a:solidFill>
                <a:srgbClr val="0066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1" name="Rectangle 127"/>
              <p:cNvSpPr>
                <a:spLocks noChangeArrowheads="1"/>
              </p:cNvSpPr>
              <p:nvPr/>
            </p:nvSpPr>
            <p:spPr bwMode="auto">
              <a:xfrm flipV="1">
                <a:off x="6126" y="3521"/>
                <a:ext cx="116" cy="115"/>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2" name="Rectangle 128"/>
              <p:cNvSpPr>
                <a:spLocks noChangeArrowheads="1"/>
              </p:cNvSpPr>
              <p:nvPr/>
            </p:nvSpPr>
            <p:spPr bwMode="auto">
              <a:xfrm flipV="1">
                <a:off x="6242" y="3521"/>
                <a:ext cx="117" cy="115"/>
              </a:xfrm>
              <a:prstGeom prst="rect">
                <a:avLst/>
              </a:prstGeom>
              <a:solidFill>
                <a:srgbClr val="CC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3" name="Rectangle 129"/>
              <p:cNvSpPr>
                <a:spLocks noChangeArrowheads="1"/>
              </p:cNvSpPr>
              <p:nvPr/>
            </p:nvSpPr>
            <p:spPr bwMode="auto">
              <a:xfrm flipV="1">
                <a:off x="5893" y="3521"/>
                <a:ext cx="117" cy="115"/>
              </a:xfrm>
              <a:prstGeom prst="rect">
                <a:avLst/>
              </a:prstGeom>
              <a:solidFill>
                <a:srgbClr val="00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60" name="Group 130"/>
            <p:cNvGrpSpPr>
              <a:grpSpLocks/>
            </p:cNvGrpSpPr>
            <p:nvPr/>
          </p:nvGrpSpPr>
          <p:grpSpPr bwMode="auto">
            <a:xfrm>
              <a:off x="5893" y="3657"/>
              <a:ext cx="466" cy="115"/>
              <a:chOff x="5893" y="3657"/>
              <a:chExt cx="466" cy="115"/>
            </a:xfrm>
          </p:grpSpPr>
          <p:sp>
            <p:nvSpPr>
              <p:cNvPr id="176" name="Rectangle 131"/>
              <p:cNvSpPr>
                <a:spLocks noChangeArrowheads="1"/>
              </p:cNvSpPr>
              <p:nvPr/>
            </p:nvSpPr>
            <p:spPr bwMode="auto">
              <a:xfrm flipV="1">
                <a:off x="6010" y="3657"/>
                <a:ext cx="116" cy="115"/>
              </a:xfrm>
              <a:prstGeom prst="rect">
                <a:avLst/>
              </a:prstGeom>
              <a:solidFill>
                <a:srgbClr val="0099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7" name="Rectangle 132"/>
              <p:cNvSpPr>
                <a:spLocks noChangeArrowheads="1"/>
              </p:cNvSpPr>
              <p:nvPr/>
            </p:nvSpPr>
            <p:spPr bwMode="auto">
              <a:xfrm flipV="1">
                <a:off x="6126" y="3657"/>
                <a:ext cx="116" cy="115"/>
              </a:xfrm>
              <a:prstGeom prst="rect">
                <a:avLst/>
              </a:prstGeom>
              <a:solidFill>
                <a:srgbClr val="CCFF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8" name="Rectangle 133"/>
              <p:cNvSpPr>
                <a:spLocks noChangeArrowheads="1"/>
              </p:cNvSpPr>
              <p:nvPr/>
            </p:nvSpPr>
            <p:spPr bwMode="auto">
              <a:xfrm flipV="1">
                <a:off x="6242" y="3657"/>
                <a:ext cx="117" cy="115"/>
              </a:xfrm>
              <a:prstGeom prst="rect">
                <a:avLst/>
              </a:prstGeom>
              <a:solidFill>
                <a:srgbClr val="99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9" name="Rectangle 134"/>
              <p:cNvSpPr>
                <a:spLocks noChangeArrowheads="1"/>
              </p:cNvSpPr>
              <p:nvPr/>
            </p:nvSpPr>
            <p:spPr bwMode="auto">
              <a:xfrm flipV="1">
                <a:off x="5893" y="3657"/>
                <a:ext cx="117" cy="115"/>
              </a:xfrm>
              <a:prstGeom prst="rect">
                <a:avLst/>
              </a:prstGeom>
              <a:solidFill>
                <a:srgbClr val="00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61" name="Group 135"/>
            <p:cNvGrpSpPr>
              <a:grpSpLocks/>
            </p:cNvGrpSpPr>
            <p:nvPr/>
          </p:nvGrpSpPr>
          <p:grpSpPr bwMode="auto">
            <a:xfrm>
              <a:off x="5893" y="3884"/>
              <a:ext cx="466" cy="115"/>
              <a:chOff x="5893" y="3884"/>
              <a:chExt cx="466" cy="115"/>
            </a:xfrm>
          </p:grpSpPr>
          <p:sp>
            <p:nvSpPr>
              <p:cNvPr id="172" name="Rectangle 136"/>
              <p:cNvSpPr>
                <a:spLocks noChangeArrowheads="1"/>
              </p:cNvSpPr>
              <p:nvPr/>
            </p:nvSpPr>
            <p:spPr bwMode="auto">
              <a:xfrm flipV="1">
                <a:off x="6010" y="3884"/>
                <a:ext cx="116" cy="115"/>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3" name="Rectangle 137"/>
              <p:cNvSpPr>
                <a:spLocks noChangeArrowheads="1"/>
              </p:cNvSpPr>
              <p:nvPr/>
            </p:nvSpPr>
            <p:spPr bwMode="auto">
              <a:xfrm flipV="1">
                <a:off x="6126" y="3884"/>
                <a:ext cx="116" cy="115"/>
              </a:xfrm>
              <a:prstGeom prst="rect">
                <a:avLst/>
              </a:prstGeom>
              <a:solidFill>
                <a:srgbClr val="FFCC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4" name="Rectangle 138"/>
              <p:cNvSpPr>
                <a:spLocks noChangeArrowheads="1"/>
              </p:cNvSpPr>
              <p:nvPr/>
            </p:nvSpPr>
            <p:spPr bwMode="auto">
              <a:xfrm flipV="1">
                <a:off x="6242" y="3884"/>
                <a:ext cx="117" cy="115"/>
              </a:xfrm>
              <a:prstGeom prst="rect">
                <a:avLst/>
              </a:prstGeom>
              <a:solidFill>
                <a:srgbClr val="FFCC66"/>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5" name="Rectangle 139"/>
              <p:cNvSpPr>
                <a:spLocks noChangeArrowheads="1"/>
              </p:cNvSpPr>
              <p:nvPr/>
            </p:nvSpPr>
            <p:spPr bwMode="auto">
              <a:xfrm flipV="1">
                <a:off x="5893" y="3884"/>
                <a:ext cx="117" cy="115"/>
              </a:xfrm>
              <a:prstGeom prst="rect">
                <a:avLst/>
              </a:prstGeom>
              <a:solidFill>
                <a:srgbClr val="80808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62" name="Group 140"/>
            <p:cNvGrpSpPr>
              <a:grpSpLocks/>
            </p:cNvGrpSpPr>
            <p:nvPr/>
          </p:nvGrpSpPr>
          <p:grpSpPr bwMode="auto">
            <a:xfrm>
              <a:off x="5893" y="4026"/>
              <a:ext cx="466" cy="115"/>
              <a:chOff x="5893" y="4026"/>
              <a:chExt cx="466" cy="115"/>
            </a:xfrm>
          </p:grpSpPr>
          <p:sp>
            <p:nvSpPr>
              <p:cNvPr id="168" name="Rectangle 141"/>
              <p:cNvSpPr>
                <a:spLocks noChangeArrowheads="1"/>
              </p:cNvSpPr>
              <p:nvPr/>
            </p:nvSpPr>
            <p:spPr bwMode="auto">
              <a:xfrm flipV="1">
                <a:off x="6010" y="4026"/>
                <a:ext cx="116" cy="115"/>
              </a:xfrm>
              <a:prstGeom prst="rect">
                <a:avLst/>
              </a:prstGeom>
              <a:solidFill>
                <a:srgbClr val="0066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69" name="Rectangle 142"/>
              <p:cNvSpPr>
                <a:spLocks noChangeArrowheads="1"/>
              </p:cNvSpPr>
              <p:nvPr/>
            </p:nvSpPr>
            <p:spPr bwMode="auto">
              <a:xfrm flipV="1">
                <a:off x="6126" y="4026"/>
                <a:ext cx="116" cy="115"/>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0" name="Rectangle 143"/>
              <p:cNvSpPr>
                <a:spLocks noChangeArrowheads="1"/>
              </p:cNvSpPr>
              <p:nvPr/>
            </p:nvSpPr>
            <p:spPr bwMode="auto">
              <a:xfrm flipV="1">
                <a:off x="6242" y="4026"/>
                <a:ext cx="117" cy="115"/>
              </a:xfrm>
              <a:prstGeom prst="rect">
                <a:avLst/>
              </a:prstGeom>
              <a:solidFill>
                <a:srgbClr val="CC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1" name="Rectangle 144"/>
              <p:cNvSpPr>
                <a:spLocks noChangeArrowheads="1"/>
              </p:cNvSpPr>
              <p:nvPr/>
            </p:nvSpPr>
            <p:spPr bwMode="auto">
              <a:xfrm flipV="1">
                <a:off x="5893" y="4026"/>
                <a:ext cx="117" cy="115"/>
              </a:xfrm>
              <a:prstGeom prst="rect">
                <a:avLst/>
              </a:prstGeom>
              <a:solidFill>
                <a:srgbClr val="80808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63" name="Group 145"/>
            <p:cNvGrpSpPr>
              <a:grpSpLocks/>
            </p:cNvGrpSpPr>
            <p:nvPr/>
          </p:nvGrpSpPr>
          <p:grpSpPr bwMode="auto">
            <a:xfrm>
              <a:off x="5893" y="4167"/>
              <a:ext cx="466" cy="115"/>
              <a:chOff x="5893" y="4167"/>
              <a:chExt cx="466" cy="115"/>
            </a:xfrm>
          </p:grpSpPr>
          <p:sp>
            <p:nvSpPr>
              <p:cNvPr id="164" name="Rectangle 146"/>
              <p:cNvSpPr>
                <a:spLocks noChangeArrowheads="1"/>
              </p:cNvSpPr>
              <p:nvPr/>
            </p:nvSpPr>
            <p:spPr bwMode="auto">
              <a:xfrm flipV="1">
                <a:off x="6010" y="4167"/>
                <a:ext cx="116" cy="115"/>
              </a:xfrm>
              <a:prstGeom prst="rect">
                <a:avLst/>
              </a:prstGeom>
              <a:solidFill>
                <a:srgbClr val="0099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65" name="Rectangle 147"/>
              <p:cNvSpPr>
                <a:spLocks noChangeArrowheads="1"/>
              </p:cNvSpPr>
              <p:nvPr/>
            </p:nvSpPr>
            <p:spPr bwMode="auto">
              <a:xfrm flipV="1">
                <a:off x="6126" y="4167"/>
                <a:ext cx="116" cy="115"/>
              </a:xfrm>
              <a:prstGeom prst="rect">
                <a:avLst/>
              </a:prstGeom>
              <a:solidFill>
                <a:srgbClr val="3333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66" name="Rectangle 148"/>
              <p:cNvSpPr>
                <a:spLocks noChangeArrowheads="1"/>
              </p:cNvSpPr>
              <p:nvPr/>
            </p:nvSpPr>
            <p:spPr bwMode="auto">
              <a:xfrm flipV="1">
                <a:off x="6242" y="4167"/>
                <a:ext cx="117" cy="115"/>
              </a:xfrm>
              <a:prstGeom prst="rect">
                <a:avLst/>
              </a:prstGeom>
              <a:solidFill>
                <a:srgbClr val="BBE0E3"/>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67" name="Rectangle 149"/>
              <p:cNvSpPr>
                <a:spLocks noChangeArrowheads="1"/>
              </p:cNvSpPr>
              <p:nvPr/>
            </p:nvSpPr>
            <p:spPr bwMode="auto">
              <a:xfrm flipV="1">
                <a:off x="5893" y="4167"/>
                <a:ext cx="117" cy="115"/>
              </a:xfrm>
              <a:prstGeom prst="rect">
                <a:avLst/>
              </a:prstGeom>
              <a:solidFill>
                <a:srgbClr val="80808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sp>
        <p:nvSpPr>
          <p:cNvPr id="216" name="Rectangle 150"/>
          <p:cNvSpPr>
            <a:spLocks noChangeArrowheads="1"/>
          </p:cNvSpPr>
          <p:nvPr userDrawn="1"/>
        </p:nvSpPr>
        <p:spPr bwMode="auto">
          <a:xfrm>
            <a:off x="12339153" y="18648"/>
            <a:ext cx="1590031" cy="1873383"/>
          </a:xfrm>
          <a:prstGeom prst="rect">
            <a:avLst/>
          </a:prstGeom>
          <a:noFill/>
          <a:ln>
            <a:noFill/>
          </a:ln>
          <a:effectLst/>
          <a:extLst>
            <a:ext uri="{909E8E84-426E-40dd-AFC4-6F175D3DCCD1}">
              <a14:hiddenFill xmlns="" xmlns:a14="http://schemas.microsoft.com/office/drawing/2010/main">
                <a:solidFill>
                  <a:srgbClr val="FFCC99"/>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06854" tIns="53428" rIns="106854" bIns="53428">
            <a:spAutoFit/>
          </a:bodyPr>
          <a:lstStyle/>
          <a:p>
            <a:pPr defTabSz="1219444" eaLnBrk="0" fontAlgn="base" hangingPunct="0">
              <a:lnSpc>
                <a:spcPct val="120000"/>
              </a:lnSpc>
              <a:spcBef>
                <a:spcPct val="20000"/>
              </a:spcBef>
              <a:spcAft>
                <a:spcPct val="0"/>
              </a:spcAft>
              <a:buFont typeface="Arial" charset="0"/>
              <a:buNone/>
            </a:pPr>
            <a:r>
              <a:rPr lang="zh-CN" altLang="en-US" sz="1334" dirty="0">
                <a:solidFill>
                  <a:srgbClr val="FFFFFF"/>
                </a:solidFill>
                <a:latin typeface="微软雅黑" pitchFamily="34" charset="-122"/>
                <a:ea typeface="微软雅黑" pitchFamily="34" charset="-122"/>
              </a:rPr>
              <a:t>配色参考方案：</a:t>
            </a:r>
          </a:p>
          <a:p>
            <a:pPr defTabSz="1219444" eaLnBrk="0" fontAlgn="base" hangingPunct="0">
              <a:lnSpc>
                <a:spcPct val="120000"/>
              </a:lnSpc>
              <a:spcBef>
                <a:spcPct val="20000"/>
              </a:spcBef>
              <a:spcAft>
                <a:spcPct val="0"/>
              </a:spcAft>
              <a:buFont typeface="Arial" charset="0"/>
              <a:buNone/>
            </a:pPr>
            <a:r>
              <a:rPr lang="zh-CN" altLang="en-US" sz="1334" dirty="0">
                <a:solidFill>
                  <a:srgbClr val="FFFFFF"/>
                </a:solidFill>
                <a:latin typeface="微软雅黑" pitchFamily="34" charset="-122"/>
                <a:ea typeface="微软雅黑" pitchFamily="34" charset="-122"/>
              </a:rPr>
              <a:t>建议同一页面内不超过四种颜色，以下是</a:t>
            </a:r>
            <a:r>
              <a:rPr lang="en-US" altLang="zh-CN" sz="1334" dirty="0">
                <a:solidFill>
                  <a:srgbClr val="FFFFFF"/>
                </a:solidFill>
                <a:latin typeface="微软雅黑" pitchFamily="34" charset="-122"/>
                <a:ea typeface="微软雅黑" pitchFamily="34" charset="-122"/>
              </a:rPr>
              <a:t>13</a:t>
            </a:r>
            <a:r>
              <a:rPr lang="zh-CN" altLang="en-US" sz="1334" dirty="0">
                <a:solidFill>
                  <a:srgbClr val="FFFFFF"/>
                </a:solidFill>
                <a:latin typeface="微软雅黑" pitchFamily="34" charset="-122"/>
                <a:ea typeface="微软雅黑" pitchFamily="34" charset="-122"/>
              </a:rPr>
              <a:t>组配色方案，同一页面内只选择一组使用。（仅供参考）</a:t>
            </a:r>
          </a:p>
        </p:txBody>
      </p:sp>
      <p:sp>
        <p:nvSpPr>
          <p:cNvPr id="217" name="Rectangle 151"/>
          <p:cNvSpPr>
            <a:spLocks noChangeArrowheads="1"/>
          </p:cNvSpPr>
          <p:nvPr userDrawn="1"/>
        </p:nvSpPr>
        <p:spPr bwMode="auto">
          <a:xfrm>
            <a:off x="12386789" y="5997800"/>
            <a:ext cx="1494756" cy="846948"/>
          </a:xfrm>
          <a:prstGeom prst="rect">
            <a:avLst/>
          </a:prstGeom>
          <a:noFill/>
          <a:ln>
            <a:noFill/>
          </a:ln>
          <a:effectLst/>
          <a:extLst>
            <a:ext uri="{909E8E84-426E-40dd-AFC4-6F175D3DCCD1}">
              <a14:hiddenFill xmlns="" xmlns:a14="http://schemas.microsoft.com/office/drawing/2010/main">
                <a:solidFill>
                  <a:srgbClr val="FFCC99"/>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06854" tIns="53428" rIns="106854" bIns="53428">
            <a:spAutoFit/>
          </a:bodyPr>
          <a:lstStyle/>
          <a:p>
            <a:pPr defTabSz="1219444" eaLnBrk="0" fontAlgn="base" hangingPunct="0">
              <a:lnSpc>
                <a:spcPct val="120000"/>
              </a:lnSpc>
              <a:spcBef>
                <a:spcPct val="20000"/>
              </a:spcBef>
              <a:spcAft>
                <a:spcPct val="0"/>
              </a:spcAft>
              <a:buFont typeface="Arial" charset="0"/>
              <a:buNone/>
            </a:pPr>
            <a:r>
              <a:rPr lang="zh-CN" altLang="en-US" sz="1334" dirty="0">
                <a:solidFill>
                  <a:srgbClr val="FFFFFF"/>
                </a:solidFill>
                <a:latin typeface="微软雅黑" pitchFamily="34" charset="-122"/>
                <a:ea typeface="微软雅黑" pitchFamily="34" charset="-122"/>
              </a:rPr>
              <a:t>客户或者合作伙伴的标志放</a:t>
            </a:r>
            <a:r>
              <a:rPr lang="zh-CN" altLang="en-US" sz="1334" dirty="0" smtClean="0">
                <a:solidFill>
                  <a:srgbClr val="FFFFFF"/>
                </a:solidFill>
                <a:latin typeface="微软雅黑" pitchFamily="34" charset="-122"/>
                <a:ea typeface="微软雅黑" pitchFamily="34" charset="-122"/>
              </a:rPr>
              <a:t>在公司</a:t>
            </a:r>
            <a:r>
              <a:rPr lang="en-US" altLang="zh-CN" sz="1334" dirty="0" smtClean="0">
                <a:solidFill>
                  <a:srgbClr val="FFFFFF"/>
                </a:solidFill>
                <a:latin typeface="微软雅黑" pitchFamily="34" charset="-122"/>
                <a:ea typeface="微软雅黑" pitchFamily="34" charset="-122"/>
              </a:rPr>
              <a:t>Logo</a:t>
            </a:r>
            <a:r>
              <a:rPr lang="zh-CN" altLang="en-US" sz="1334" dirty="0" smtClean="0">
                <a:solidFill>
                  <a:srgbClr val="FFFFFF"/>
                </a:solidFill>
                <a:latin typeface="微软雅黑" pitchFamily="34" charset="-122"/>
                <a:ea typeface="微软雅黑" pitchFamily="34" charset="-122"/>
              </a:rPr>
              <a:t>左侧</a:t>
            </a:r>
            <a:r>
              <a:rPr lang="en-US" altLang="zh-CN" sz="1334" dirty="0" smtClean="0">
                <a:solidFill>
                  <a:srgbClr val="FFFFFF"/>
                </a:solidFill>
                <a:latin typeface="微软雅黑" pitchFamily="34" charset="-122"/>
                <a:ea typeface="微软雅黑" pitchFamily="34" charset="-122"/>
              </a:rPr>
              <a:t>.</a:t>
            </a:r>
            <a:endParaRPr lang="zh-CN" altLang="en-US" sz="1334" dirty="0">
              <a:solidFill>
                <a:srgbClr val="FFFFFF"/>
              </a:solidFill>
              <a:latin typeface="微软雅黑" pitchFamily="34" charset="-122"/>
              <a:ea typeface="微软雅黑" pitchFamily="34" charset="-122"/>
            </a:endParaRPr>
          </a:p>
        </p:txBody>
      </p:sp>
      <p:pic>
        <p:nvPicPr>
          <p:cNvPr id="218" name="Picture 2"/>
          <p:cNvPicPr>
            <a:picLocks noChangeAspect="1" noChangeArrowheads="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12330684" y="5641589"/>
            <a:ext cx="1465772" cy="3715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67909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1" b="1">
          <a:solidFill>
            <a:srgbClr val="990000"/>
          </a:solidFill>
          <a:latin typeface="+mj-lt"/>
          <a:ea typeface="黑体" pitchFamily="49" charset="-122"/>
          <a:cs typeface="Arial" pitchFamily="34" charset="0"/>
        </a:defRPr>
      </a:lvl1pPr>
      <a:lvl2pPr algn="l" rtl="0" eaLnBrk="0" fontAlgn="base" hangingPunct="0">
        <a:spcBef>
          <a:spcPct val="0"/>
        </a:spcBef>
        <a:spcAft>
          <a:spcPct val="0"/>
        </a:spcAft>
        <a:defRPr sz="4268" b="1">
          <a:solidFill>
            <a:srgbClr val="990000"/>
          </a:solidFill>
          <a:latin typeface="Arial" charset="0"/>
          <a:ea typeface="黑体" pitchFamily="49" charset="-122"/>
          <a:cs typeface="Arial" charset="0"/>
        </a:defRPr>
      </a:lvl2pPr>
      <a:lvl3pPr algn="l" rtl="0" eaLnBrk="0" fontAlgn="base" hangingPunct="0">
        <a:spcBef>
          <a:spcPct val="0"/>
        </a:spcBef>
        <a:spcAft>
          <a:spcPct val="0"/>
        </a:spcAft>
        <a:defRPr sz="4268" b="1">
          <a:solidFill>
            <a:srgbClr val="990000"/>
          </a:solidFill>
          <a:latin typeface="Arial" charset="0"/>
          <a:ea typeface="黑体" pitchFamily="49" charset="-122"/>
          <a:cs typeface="Arial" charset="0"/>
        </a:defRPr>
      </a:lvl3pPr>
      <a:lvl4pPr algn="l" rtl="0" eaLnBrk="0" fontAlgn="base" hangingPunct="0">
        <a:spcBef>
          <a:spcPct val="0"/>
        </a:spcBef>
        <a:spcAft>
          <a:spcPct val="0"/>
        </a:spcAft>
        <a:defRPr sz="4268" b="1">
          <a:solidFill>
            <a:srgbClr val="990000"/>
          </a:solidFill>
          <a:latin typeface="Arial" charset="0"/>
          <a:ea typeface="黑体" pitchFamily="49" charset="-122"/>
          <a:cs typeface="Arial" charset="0"/>
        </a:defRPr>
      </a:lvl4pPr>
      <a:lvl5pPr algn="l" rtl="0" eaLnBrk="0" fontAlgn="base" hangingPunct="0">
        <a:spcBef>
          <a:spcPct val="0"/>
        </a:spcBef>
        <a:spcAft>
          <a:spcPct val="0"/>
        </a:spcAft>
        <a:defRPr sz="4268" b="1">
          <a:solidFill>
            <a:srgbClr val="990000"/>
          </a:solidFill>
          <a:latin typeface="Arial" charset="0"/>
          <a:ea typeface="黑体" pitchFamily="49" charset="-122"/>
          <a:cs typeface="Arial" charset="0"/>
        </a:defRPr>
      </a:lvl5pPr>
      <a:lvl6pPr marL="609707" algn="l" rtl="0" eaLnBrk="1" fontAlgn="base" hangingPunct="1">
        <a:spcBef>
          <a:spcPct val="0"/>
        </a:spcBef>
        <a:spcAft>
          <a:spcPct val="0"/>
        </a:spcAft>
        <a:defRPr sz="4268" b="1">
          <a:solidFill>
            <a:srgbClr val="990000"/>
          </a:solidFill>
          <a:latin typeface="FrutigerNext LT Medium" pitchFamily="34" charset="0"/>
          <a:ea typeface="华文细黑" pitchFamily="2" charset="-122"/>
          <a:cs typeface="宋体" charset="-122"/>
        </a:defRPr>
      </a:lvl6pPr>
      <a:lvl7pPr marL="1219415" algn="l" rtl="0" eaLnBrk="1" fontAlgn="base" hangingPunct="1">
        <a:spcBef>
          <a:spcPct val="0"/>
        </a:spcBef>
        <a:spcAft>
          <a:spcPct val="0"/>
        </a:spcAft>
        <a:defRPr sz="4268" b="1">
          <a:solidFill>
            <a:srgbClr val="990000"/>
          </a:solidFill>
          <a:latin typeface="FrutigerNext LT Medium" pitchFamily="34" charset="0"/>
          <a:ea typeface="华文细黑" pitchFamily="2" charset="-122"/>
          <a:cs typeface="宋体" charset="-122"/>
        </a:defRPr>
      </a:lvl7pPr>
      <a:lvl8pPr marL="1829120" algn="l" rtl="0" eaLnBrk="1" fontAlgn="base" hangingPunct="1">
        <a:spcBef>
          <a:spcPct val="0"/>
        </a:spcBef>
        <a:spcAft>
          <a:spcPct val="0"/>
        </a:spcAft>
        <a:defRPr sz="4268" b="1">
          <a:solidFill>
            <a:srgbClr val="990000"/>
          </a:solidFill>
          <a:latin typeface="FrutigerNext LT Medium" pitchFamily="34" charset="0"/>
          <a:ea typeface="华文细黑" pitchFamily="2" charset="-122"/>
          <a:cs typeface="宋体" charset="-122"/>
        </a:defRPr>
      </a:lvl8pPr>
      <a:lvl9pPr marL="2438826" algn="l" rtl="0" eaLnBrk="1" fontAlgn="base" hangingPunct="1">
        <a:spcBef>
          <a:spcPct val="0"/>
        </a:spcBef>
        <a:spcAft>
          <a:spcPct val="0"/>
        </a:spcAft>
        <a:defRPr sz="4268" b="1">
          <a:solidFill>
            <a:srgbClr val="990000"/>
          </a:solidFill>
          <a:latin typeface="FrutigerNext LT Medium" pitchFamily="34" charset="0"/>
          <a:ea typeface="华文细黑" pitchFamily="2" charset="-122"/>
          <a:cs typeface="宋体" charset="-122"/>
        </a:defRPr>
      </a:lvl9pPr>
    </p:titleStyle>
    <p:bodyStyle>
      <a:lvl1pPr marL="457281" indent="-457281" algn="l" rtl="0" eaLnBrk="0" fontAlgn="base" hangingPunct="0">
        <a:lnSpc>
          <a:spcPct val="140000"/>
        </a:lnSpc>
        <a:spcBef>
          <a:spcPct val="0"/>
        </a:spcBef>
        <a:spcAft>
          <a:spcPct val="0"/>
        </a:spcAft>
        <a:buClr>
          <a:srgbClr val="808080"/>
        </a:buClr>
        <a:buSzPct val="60000"/>
        <a:buFont typeface="Wingdings" charset="2"/>
        <a:buChar char="l"/>
        <a:defRPr sz="2667">
          <a:solidFill>
            <a:schemeClr val="tx1"/>
          </a:solidFill>
          <a:latin typeface="+mn-lt"/>
          <a:ea typeface="黑体" pitchFamily="49" charset="-122"/>
          <a:cs typeface="Arial" pitchFamily="34" charset="0"/>
        </a:defRPr>
      </a:lvl1pPr>
      <a:lvl2pPr marL="990773" indent="-381067" algn="l" rtl="0" eaLnBrk="0" fontAlgn="base" hangingPunct="0">
        <a:lnSpc>
          <a:spcPct val="140000"/>
        </a:lnSpc>
        <a:spcBef>
          <a:spcPct val="0"/>
        </a:spcBef>
        <a:spcAft>
          <a:spcPct val="0"/>
        </a:spcAft>
        <a:buSzPct val="50000"/>
        <a:buFont typeface="Wingdings" charset="2"/>
        <a:buChar char="p"/>
        <a:defRPr>
          <a:solidFill>
            <a:schemeClr val="tx1"/>
          </a:solidFill>
          <a:latin typeface="+mn-lt"/>
          <a:ea typeface="+mn-ea"/>
          <a:cs typeface="+mn-cs"/>
        </a:defRPr>
      </a:lvl2pPr>
      <a:lvl3pPr marL="1524267" indent="-304853" algn="l" rtl="0" eaLnBrk="0" fontAlgn="base" hangingPunct="0">
        <a:lnSpc>
          <a:spcPct val="140000"/>
        </a:lnSpc>
        <a:spcBef>
          <a:spcPct val="0"/>
        </a:spcBef>
        <a:spcAft>
          <a:spcPct val="0"/>
        </a:spcAft>
        <a:buSzPct val="50000"/>
        <a:buFont typeface="Wingdings" charset="2"/>
        <a:buChar char="n"/>
        <a:defRPr sz="2134">
          <a:solidFill>
            <a:schemeClr val="tx1"/>
          </a:solidFill>
          <a:latin typeface="+mn-lt"/>
          <a:ea typeface="+mn-ea"/>
          <a:cs typeface="+mn-cs"/>
        </a:defRPr>
      </a:lvl3pPr>
      <a:lvl4pPr marL="2133973" indent="-304853" algn="l" rtl="0" eaLnBrk="0" fontAlgn="base" hangingPunct="0">
        <a:lnSpc>
          <a:spcPct val="140000"/>
        </a:lnSpc>
        <a:spcBef>
          <a:spcPct val="0"/>
        </a:spcBef>
        <a:spcAft>
          <a:spcPct val="0"/>
        </a:spcAft>
        <a:buChar char="–"/>
        <a:defRPr sz="1867">
          <a:solidFill>
            <a:schemeClr val="tx1"/>
          </a:solidFill>
          <a:latin typeface="+mn-lt"/>
          <a:ea typeface="+mn-ea"/>
          <a:cs typeface="+mn-cs"/>
        </a:defRPr>
      </a:lvl4pPr>
      <a:lvl5pPr marL="2743679" indent="-304853" algn="l" rtl="0" eaLnBrk="0" fontAlgn="base" hangingPunct="0">
        <a:lnSpc>
          <a:spcPct val="140000"/>
        </a:lnSpc>
        <a:spcBef>
          <a:spcPct val="0"/>
        </a:spcBef>
        <a:spcAft>
          <a:spcPct val="0"/>
        </a:spcAft>
        <a:buFont typeface="Arial" charset="0"/>
        <a:buChar char="~"/>
        <a:defRPr sz="1600">
          <a:solidFill>
            <a:schemeClr val="tx1"/>
          </a:solidFill>
          <a:latin typeface="+mn-lt"/>
          <a:ea typeface="+mn-ea"/>
          <a:cs typeface="+mn-cs"/>
        </a:defRPr>
      </a:lvl5pPr>
      <a:lvl6pPr marL="3353387" indent="-304853" algn="l" rtl="0" eaLnBrk="1" fontAlgn="base" hangingPunct="1">
        <a:spcBef>
          <a:spcPct val="20000"/>
        </a:spcBef>
        <a:spcAft>
          <a:spcPct val="0"/>
        </a:spcAft>
        <a:buFont typeface="Arial" charset="0"/>
        <a:buChar char="~"/>
        <a:defRPr sz="2134">
          <a:solidFill>
            <a:schemeClr val="tx1"/>
          </a:solidFill>
          <a:latin typeface="+mn-lt"/>
          <a:ea typeface="+mn-ea"/>
          <a:cs typeface="+mn-cs"/>
        </a:defRPr>
      </a:lvl6pPr>
      <a:lvl7pPr marL="3963094" indent="-304853" algn="l" rtl="0" eaLnBrk="1" fontAlgn="base" hangingPunct="1">
        <a:spcBef>
          <a:spcPct val="20000"/>
        </a:spcBef>
        <a:spcAft>
          <a:spcPct val="0"/>
        </a:spcAft>
        <a:buFont typeface="Arial" charset="0"/>
        <a:buChar char="~"/>
        <a:defRPr sz="2134">
          <a:solidFill>
            <a:schemeClr val="tx1"/>
          </a:solidFill>
          <a:latin typeface="+mn-lt"/>
          <a:ea typeface="+mn-ea"/>
          <a:cs typeface="+mn-cs"/>
        </a:defRPr>
      </a:lvl7pPr>
      <a:lvl8pPr marL="4572801" indent="-304853" algn="l" rtl="0" eaLnBrk="1" fontAlgn="base" hangingPunct="1">
        <a:spcBef>
          <a:spcPct val="20000"/>
        </a:spcBef>
        <a:spcAft>
          <a:spcPct val="0"/>
        </a:spcAft>
        <a:buFont typeface="Arial" charset="0"/>
        <a:buChar char="~"/>
        <a:defRPr sz="2134">
          <a:solidFill>
            <a:schemeClr val="tx1"/>
          </a:solidFill>
          <a:latin typeface="+mn-lt"/>
          <a:ea typeface="+mn-ea"/>
          <a:cs typeface="+mn-cs"/>
        </a:defRPr>
      </a:lvl8pPr>
      <a:lvl9pPr marL="5182507" indent="-304853" algn="l" rtl="0" eaLnBrk="1" fontAlgn="base" hangingPunct="1">
        <a:spcBef>
          <a:spcPct val="20000"/>
        </a:spcBef>
        <a:spcAft>
          <a:spcPct val="0"/>
        </a:spcAft>
        <a:buFont typeface="Arial" charset="0"/>
        <a:buChar char="~"/>
        <a:defRPr sz="2134">
          <a:solidFill>
            <a:schemeClr val="tx1"/>
          </a:solidFill>
          <a:latin typeface="+mn-lt"/>
          <a:ea typeface="+mn-ea"/>
          <a:cs typeface="+mn-cs"/>
        </a:defRPr>
      </a:lvl9pPr>
    </p:bodyStyle>
    <p:otherStyle>
      <a:defPPr>
        <a:defRPr lang="zh-CN"/>
      </a:defPPr>
      <a:lvl1pPr marL="0" algn="l" defTabSz="1219415" rtl="0" eaLnBrk="1" latinLnBrk="0" hangingPunct="1">
        <a:defRPr sz="2400" kern="1200">
          <a:solidFill>
            <a:schemeClr val="tx1"/>
          </a:solidFill>
          <a:latin typeface="+mn-lt"/>
          <a:ea typeface="+mn-ea"/>
          <a:cs typeface="+mn-cs"/>
        </a:defRPr>
      </a:lvl1pPr>
      <a:lvl2pPr marL="609707" algn="l" defTabSz="1219415" rtl="0" eaLnBrk="1" latinLnBrk="0" hangingPunct="1">
        <a:defRPr sz="2400" kern="1200">
          <a:solidFill>
            <a:schemeClr val="tx1"/>
          </a:solidFill>
          <a:latin typeface="+mn-lt"/>
          <a:ea typeface="+mn-ea"/>
          <a:cs typeface="+mn-cs"/>
        </a:defRPr>
      </a:lvl2pPr>
      <a:lvl3pPr marL="1219415" algn="l" defTabSz="1219415" rtl="0" eaLnBrk="1" latinLnBrk="0" hangingPunct="1">
        <a:defRPr sz="2400" kern="1200">
          <a:solidFill>
            <a:schemeClr val="tx1"/>
          </a:solidFill>
          <a:latin typeface="+mn-lt"/>
          <a:ea typeface="+mn-ea"/>
          <a:cs typeface="+mn-cs"/>
        </a:defRPr>
      </a:lvl3pPr>
      <a:lvl4pPr marL="1829120" algn="l" defTabSz="1219415" rtl="0" eaLnBrk="1" latinLnBrk="0" hangingPunct="1">
        <a:defRPr sz="2400" kern="1200">
          <a:solidFill>
            <a:schemeClr val="tx1"/>
          </a:solidFill>
          <a:latin typeface="+mn-lt"/>
          <a:ea typeface="+mn-ea"/>
          <a:cs typeface="+mn-cs"/>
        </a:defRPr>
      </a:lvl4pPr>
      <a:lvl5pPr marL="2438826" algn="l" defTabSz="1219415" rtl="0" eaLnBrk="1" latinLnBrk="0" hangingPunct="1">
        <a:defRPr sz="2400" kern="1200">
          <a:solidFill>
            <a:schemeClr val="tx1"/>
          </a:solidFill>
          <a:latin typeface="+mn-lt"/>
          <a:ea typeface="+mn-ea"/>
          <a:cs typeface="+mn-cs"/>
        </a:defRPr>
      </a:lvl5pPr>
      <a:lvl6pPr marL="3048534" algn="l" defTabSz="1219415" rtl="0" eaLnBrk="1" latinLnBrk="0" hangingPunct="1">
        <a:defRPr sz="2400" kern="1200">
          <a:solidFill>
            <a:schemeClr val="tx1"/>
          </a:solidFill>
          <a:latin typeface="+mn-lt"/>
          <a:ea typeface="+mn-ea"/>
          <a:cs typeface="+mn-cs"/>
        </a:defRPr>
      </a:lvl6pPr>
      <a:lvl7pPr marL="3658241" algn="l" defTabSz="1219415" rtl="0" eaLnBrk="1" latinLnBrk="0" hangingPunct="1">
        <a:defRPr sz="2400" kern="1200">
          <a:solidFill>
            <a:schemeClr val="tx1"/>
          </a:solidFill>
          <a:latin typeface="+mn-lt"/>
          <a:ea typeface="+mn-ea"/>
          <a:cs typeface="+mn-cs"/>
        </a:defRPr>
      </a:lvl7pPr>
      <a:lvl8pPr marL="4267947" algn="l" defTabSz="1219415" rtl="0" eaLnBrk="1" latinLnBrk="0" hangingPunct="1">
        <a:defRPr sz="2400" kern="1200">
          <a:solidFill>
            <a:schemeClr val="tx1"/>
          </a:solidFill>
          <a:latin typeface="+mn-lt"/>
          <a:ea typeface="+mn-ea"/>
          <a:cs typeface="+mn-cs"/>
        </a:defRPr>
      </a:lvl8pPr>
      <a:lvl9pPr marL="4877654" algn="l" defTabSz="1219415"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7" name="Picture 87" descr="图片3副本"/>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9939015" y="6242495"/>
            <a:ext cx="1940004" cy="461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4" name="Picture 2"/>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24460" y="6312957"/>
            <a:ext cx="2707922" cy="4954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48" name="Rectangle 15"/>
          <p:cNvSpPr>
            <a:spLocks noChangeArrowheads="1"/>
          </p:cNvSpPr>
          <p:nvPr userDrawn="1"/>
        </p:nvSpPr>
        <p:spPr bwMode="auto">
          <a:xfrm>
            <a:off x="-2604177" y="27859"/>
            <a:ext cx="2460207" cy="6044909"/>
          </a:xfrm>
          <a:prstGeom prst="rect">
            <a:avLst/>
          </a:prstGeom>
          <a:noFill/>
          <a:ln>
            <a:noFill/>
          </a:ln>
          <a:effectLst/>
          <a:extLst>
            <a:ext uri="{909E8E84-426E-40dd-AFC4-6F175D3DCCD1}">
              <a14:hiddenFill xmlns="" xmlns:a14="http://schemas.microsoft.com/office/drawing/2010/main">
                <a:solidFill>
                  <a:srgbClr val="FFCC99"/>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06854" tIns="53428" rIns="106854" bIns="53428">
            <a:spAutoFit/>
          </a:bodyPr>
          <a:lstStyle/>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英文标题</a:t>
            </a:r>
            <a:r>
              <a:rPr lang="en-US" altLang="zh-CN" sz="1200" dirty="0">
                <a:solidFill>
                  <a:srgbClr val="FFFFFF"/>
                </a:solidFill>
                <a:latin typeface="微软雅黑" pitchFamily="34" charset="-122"/>
                <a:ea typeface="微软雅黑" pitchFamily="34" charset="-122"/>
              </a:rPr>
              <a:t>:</a:t>
            </a:r>
            <a:r>
              <a:rPr lang="en-US" altLang="zh-CN" sz="1200" dirty="0" smtClean="0">
                <a:solidFill>
                  <a:srgbClr val="FFFFFF"/>
                </a:solidFill>
                <a:latin typeface="微软雅黑" pitchFamily="34" charset="-122"/>
                <a:ea typeface="微软雅黑" pitchFamily="34" charset="-122"/>
              </a:rPr>
              <a:t>32-36pt  </a:t>
            </a: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颜色</a:t>
            </a:r>
            <a:r>
              <a:rPr lang="en-US" altLang="zh-CN" sz="1200" dirty="0">
                <a:solidFill>
                  <a:srgbClr val="FFFFFF"/>
                </a:solidFill>
                <a:latin typeface="微软雅黑" pitchFamily="34" charset="-122"/>
                <a:ea typeface="微软雅黑" pitchFamily="34" charset="-122"/>
              </a:rPr>
              <a:t>: </a:t>
            </a:r>
            <a:r>
              <a:rPr lang="en-US" altLang="zh-CN" sz="1200" dirty="0" smtClean="0">
                <a:solidFill>
                  <a:srgbClr val="FFFFFF"/>
                </a:solidFill>
                <a:latin typeface="微软雅黑" pitchFamily="34" charset="-122"/>
                <a:ea typeface="微软雅黑" pitchFamily="34" charset="-122"/>
              </a:rPr>
              <a:t>R64 G64 B64</a:t>
            </a:r>
            <a:endParaRPr lang="en-US" altLang="zh-CN"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内部使用字体 </a:t>
            </a:r>
            <a:r>
              <a:rPr lang="en-US" altLang="zh-CN" sz="1200" dirty="0">
                <a:solidFill>
                  <a:srgbClr val="FFFFFF"/>
                </a:solidFill>
                <a:latin typeface="微软雅黑" pitchFamily="34" charset="-122"/>
                <a:ea typeface="微软雅黑" pitchFamily="34" charset="-122"/>
              </a:rPr>
              <a:t>:</a:t>
            </a:r>
          </a:p>
          <a:p>
            <a:pPr marL="457281" indent="-457281" algn="r" defTabSz="1219444" eaLnBrk="0" fontAlgn="base" hangingPunct="0">
              <a:lnSpc>
                <a:spcPct val="125000"/>
              </a:lnSpc>
              <a:spcBef>
                <a:spcPct val="20000"/>
              </a:spcBef>
              <a:spcAft>
                <a:spcPct val="0"/>
              </a:spcAft>
              <a:buFont typeface="Arial" charset="0"/>
              <a:buNone/>
            </a:pPr>
            <a:r>
              <a:rPr lang="en-US" altLang="zh-CN" sz="1200" dirty="0" err="1">
                <a:solidFill>
                  <a:srgbClr val="FFFFFF"/>
                </a:solidFill>
                <a:latin typeface="微软雅黑" pitchFamily="34" charset="-122"/>
                <a:ea typeface="微软雅黑" pitchFamily="34" charset="-122"/>
              </a:rPr>
              <a:t>FrutigerNext</a:t>
            </a:r>
            <a:r>
              <a:rPr lang="en-US" altLang="zh-CN" sz="1200" dirty="0">
                <a:solidFill>
                  <a:srgbClr val="FFFFFF"/>
                </a:solidFill>
                <a:latin typeface="微软雅黑" pitchFamily="34" charset="-122"/>
                <a:ea typeface="微软雅黑" pitchFamily="34" charset="-122"/>
              </a:rPr>
              <a:t> LT Medium</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外部使用字体 </a:t>
            </a:r>
            <a:r>
              <a:rPr lang="en-US" altLang="zh-CN" sz="1200" dirty="0">
                <a:solidFill>
                  <a:srgbClr val="FFFFFF"/>
                </a:solidFill>
                <a:latin typeface="微软雅黑" pitchFamily="34" charset="-122"/>
                <a:ea typeface="微软雅黑" pitchFamily="34" charset="-122"/>
              </a:rPr>
              <a:t>: Arial</a:t>
            </a:r>
          </a:p>
          <a:p>
            <a:pPr marL="457281" indent="-457281" algn="r" defTabSz="1219444" eaLnBrk="0" fontAlgn="base" hangingPunct="0">
              <a:lnSpc>
                <a:spcPct val="75000"/>
              </a:lnSpc>
              <a:spcBef>
                <a:spcPct val="20000"/>
              </a:spcBef>
              <a:spcAft>
                <a:spcPct val="0"/>
              </a:spcAft>
              <a:buFont typeface="Arial" charset="0"/>
              <a:buNone/>
            </a:pPr>
            <a:endParaRPr lang="en-US" altLang="zh-CN"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中文标题</a:t>
            </a:r>
            <a:r>
              <a:rPr lang="en-US" altLang="zh-CN" sz="1200" dirty="0">
                <a:solidFill>
                  <a:srgbClr val="FFFFFF"/>
                </a:solidFill>
                <a:latin typeface="微软雅黑" pitchFamily="34" charset="-122"/>
                <a:ea typeface="微软雅黑" pitchFamily="34" charset="-122"/>
              </a:rPr>
              <a:t>:</a:t>
            </a:r>
            <a:r>
              <a:rPr lang="en-US" altLang="zh-CN" sz="1200" dirty="0" smtClean="0">
                <a:solidFill>
                  <a:srgbClr val="FFFFFF"/>
                </a:solidFill>
                <a:latin typeface="微软雅黑" pitchFamily="34" charset="-122"/>
                <a:ea typeface="微软雅黑" pitchFamily="34" charset="-122"/>
              </a:rPr>
              <a:t>30-36pt  </a:t>
            </a: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颜色</a:t>
            </a:r>
            <a:r>
              <a:rPr lang="en-US" altLang="zh-CN" sz="1200" dirty="0">
                <a:solidFill>
                  <a:srgbClr val="FFFFFF"/>
                </a:solidFill>
                <a:latin typeface="微软雅黑" pitchFamily="34" charset="-122"/>
                <a:ea typeface="微软雅黑" pitchFamily="34" charset="-122"/>
              </a:rPr>
              <a:t>: </a:t>
            </a:r>
            <a:r>
              <a:rPr lang="en-US" altLang="zh-CN" sz="1200" dirty="0" smtClean="0">
                <a:solidFill>
                  <a:srgbClr val="FFFFFF"/>
                </a:solidFill>
                <a:latin typeface="微软雅黑" pitchFamily="34" charset="-122"/>
                <a:ea typeface="微软雅黑" pitchFamily="34" charset="-122"/>
              </a:rPr>
              <a:t>R64 G64 B64</a:t>
            </a:r>
            <a:endParaRPr lang="en-US" altLang="zh-CN"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字体</a:t>
            </a:r>
            <a:r>
              <a:rPr lang="en-US" altLang="zh-CN" sz="1200" dirty="0">
                <a:solidFill>
                  <a:srgbClr val="FFFFFF"/>
                </a:solidFill>
                <a:latin typeface="微软雅黑" pitchFamily="34" charset="-122"/>
                <a:ea typeface="微软雅黑" pitchFamily="34" charset="-122"/>
              </a:rPr>
              <a:t>:</a:t>
            </a:r>
            <a:r>
              <a:rPr lang="zh-CN" altLang="en-US" sz="1200" dirty="0">
                <a:solidFill>
                  <a:srgbClr val="FFFFFF"/>
                </a:solidFill>
                <a:latin typeface="微软雅黑" pitchFamily="34" charset="-122"/>
                <a:ea typeface="微软雅黑" pitchFamily="34" charset="-122"/>
              </a:rPr>
              <a:t>黑体</a:t>
            </a:r>
          </a:p>
          <a:p>
            <a:pPr marL="457281" indent="-457281" algn="r" defTabSz="1219444" eaLnBrk="0" fontAlgn="base" hangingPunct="0">
              <a:lnSpc>
                <a:spcPct val="125000"/>
              </a:lnSpc>
              <a:spcBef>
                <a:spcPct val="20000"/>
              </a:spcBef>
              <a:spcAft>
                <a:spcPct val="0"/>
              </a:spcAft>
              <a:buFont typeface="Arial" charset="0"/>
              <a:buNone/>
            </a:pP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英文正文</a:t>
            </a:r>
            <a:r>
              <a:rPr lang="en-US" altLang="zh-CN" sz="1200" dirty="0">
                <a:solidFill>
                  <a:srgbClr val="FFFFFF"/>
                </a:solidFill>
                <a:latin typeface="微软雅黑" pitchFamily="34" charset="-122"/>
                <a:ea typeface="微软雅黑" pitchFamily="34" charset="-122"/>
              </a:rPr>
              <a:t>:</a:t>
            </a:r>
            <a:r>
              <a:rPr lang="en-US" altLang="zh-CN" sz="1200" dirty="0" smtClean="0">
                <a:solidFill>
                  <a:srgbClr val="FFFFFF"/>
                </a:solidFill>
                <a:latin typeface="微软雅黑" pitchFamily="34" charset="-122"/>
                <a:ea typeface="微软雅黑" pitchFamily="34" charset="-122"/>
              </a:rPr>
              <a:t>28-32pt</a:t>
            </a:r>
            <a:endParaRPr lang="en-US" altLang="zh-CN"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子目录 </a:t>
            </a:r>
            <a:r>
              <a:rPr lang="en-US" altLang="zh-CN" sz="1200" dirty="0">
                <a:solidFill>
                  <a:srgbClr val="FFFFFF"/>
                </a:solidFill>
                <a:latin typeface="微软雅黑" pitchFamily="34" charset="-122"/>
                <a:ea typeface="微软雅黑" pitchFamily="34" charset="-122"/>
              </a:rPr>
              <a:t>(2-5</a:t>
            </a:r>
            <a:r>
              <a:rPr lang="zh-CN" altLang="en-US" sz="1200" dirty="0">
                <a:solidFill>
                  <a:srgbClr val="FFFFFF"/>
                </a:solidFill>
                <a:latin typeface="微软雅黑" pitchFamily="34" charset="-122"/>
                <a:ea typeface="微软雅黑" pitchFamily="34" charset="-122"/>
              </a:rPr>
              <a:t>级</a:t>
            </a:r>
            <a:r>
              <a:rPr lang="en-US" altLang="zh-CN" sz="1200" dirty="0">
                <a:solidFill>
                  <a:srgbClr val="FFFFFF"/>
                </a:solidFill>
                <a:latin typeface="微软雅黑" pitchFamily="34" charset="-122"/>
                <a:ea typeface="微软雅黑" pitchFamily="34" charset="-122"/>
              </a:rPr>
              <a:t>) :18pt  </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smtClean="0">
                <a:solidFill>
                  <a:srgbClr val="FFFFFF"/>
                </a:solidFill>
                <a:latin typeface="微软雅黑" pitchFamily="34" charset="-122"/>
                <a:ea typeface="微软雅黑" pitchFamily="34" charset="-122"/>
              </a:rPr>
              <a:t>颜色</a:t>
            </a:r>
            <a:r>
              <a:rPr lang="en-US" altLang="zh-CN" sz="1200" dirty="0" smtClean="0">
                <a:solidFill>
                  <a:srgbClr val="FFFFFF"/>
                </a:solidFill>
                <a:latin typeface="微软雅黑" pitchFamily="34" charset="-122"/>
                <a:ea typeface="微软雅黑" pitchFamily="34" charset="-122"/>
              </a:rPr>
              <a:t>: R64 G64 B64</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smtClean="0">
                <a:solidFill>
                  <a:srgbClr val="FFFFFF"/>
                </a:solidFill>
                <a:latin typeface="微软雅黑" pitchFamily="34" charset="-122"/>
                <a:ea typeface="微软雅黑" pitchFamily="34" charset="-122"/>
              </a:rPr>
              <a:t>内部</a:t>
            </a:r>
            <a:r>
              <a:rPr lang="zh-CN" altLang="en-US" sz="1200" dirty="0">
                <a:solidFill>
                  <a:srgbClr val="FFFFFF"/>
                </a:solidFill>
                <a:latin typeface="微软雅黑" pitchFamily="34" charset="-122"/>
                <a:ea typeface="微软雅黑" pitchFamily="34" charset="-122"/>
              </a:rPr>
              <a:t>使用字体 </a:t>
            </a:r>
            <a:r>
              <a:rPr lang="en-US" altLang="zh-CN" sz="1200" dirty="0">
                <a:solidFill>
                  <a:srgbClr val="FFFFFF"/>
                </a:solidFill>
                <a:latin typeface="微软雅黑" pitchFamily="34" charset="-122"/>
                <a:ea typeface="微软雅黑" pitchFamily="34" charset="-122"/>
              </a:rPr>
              <a:t>:</a:t>
            </a:r>
          </a:p>
          <a:p>
            <a:pPr marL="457281" indent="-457281" algn="r" defTabSz="1219444" eaLnBrk="0" fontAlgn="base" hangingPunct="0">
              <a:lnSpc>
                <a:spcPct val="125000"/>
              </a:lnSpc>
              <a:spcBef>
                <a:spcPct val="20000"/>
              </a:spcBef>
              <a:spcAft>
                <a:spcPct val="0"/>
              </a:spcAft>
              <a:buFont typeface="Arial" charset="0"/>
              <a:buNone/>
            </a:pPr>
            <a:r>
              <a:rPr lang="en-US" altLang="zh-CN" sz="1200" dirty="0" err="1">
                <a:solidFill>
                  <a:srgbClr val="FFFFFF"/>
                </a:solidFill>
                <a:latin typeface="微软雅黑" pitchFamily="34" charset="-122"/>
                <a:ea typeface="微软雅黑" pitchFamily="34" charset="-122"/>
              </a:rPr>
              <a:t>FrutigerNext</a:t>
            </a:r>
            <a:r>
              <a:rPr lang="en-US" altLang="zh-CN" sz="1200" dirty="0">
                <a:solidFill>
                  <a:srgbClr val="FFFFFF"/>
                </a:solidFill>
                <a:latin typeface="微软雅黑" pitchFamily="34" charset="-122"/>
                <a:ea typeface="微软雅黑" pitchFamily="34" charset="-122"/>
              </a:rPr>
              <a:t> LT Regular</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外部使用字体 </a:t>
            </a:r>
            <a:r>
              <a:rPr lang="en-US" altLang="zh-CN" sz="1200" dirty="0">
                <a:solidFill>
                  <a:srgbClr val="FFFFFF"/>
                </a:solidFill>
                <a:latin typeface="微软雅黑" pitchFamily="34" charset="-122"/>
                <a:ea typeface="微软雅黑" pitchFamily="34" charset="-122"/>
              </a:rPr>
              <a:t>: Arial</a:t>
            </a:r>
          </a:p>
          <a:p>
            <a:pPr marL="457281" indent="-457281" algn="r" defTabSz="1219444" eaLnBrk="0" fontAlgn="base" hangingPunct="0">
              <a:lnSpc>
                <a:spcPct val="75000"/>
              </a:lnSpc>
              <a:spcBef>
                <a:spcPct val="20000"/>
              </a:spcBef>
              <a:spcAft>
                <a:spcPct val="0"/>
              </a:spcAft>
              <a:buFont typeface="Arial" charset="0"/>
              <a:buNone/>
            </a:pPr>
            <a:endParaRPr lang="en-US" altLang="zh-CN"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中文正文</a:t>
            </a:r>
            <a:r>
              <a:rPr lang="en-US" altLang="zh-CN" sz="1200" dirty="0">
                <a:solidFill>
                  <a:srgbClr val="FFFFFF"/>
                </a:solidFill>
                <a:latin typeface="微软雅黑" pitchFamily="34" charset="-122"/>
                <a:ea typeface="微软雅黑" pitchFamily="34" charset="-122"/>
              </a:rPr>
              <a:t>:18-20pt</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子目录</a:t>
            </a:r>
            <a:r>
              <a:rPr lang="en-US" altLang="zh-CN" sz="1200" dirty="0">
                <a:solidFill>
                  <a:srgbClr val="FFFFFF"/>
                </a:solidFill>
                <a:latin typeface="微软雅黑" pitchFamily="34" charset="-122"/>
                <a:ea typeface="微软雅黑" pitchFamily="34" charset="-122"/>
              </a:rPr>
              <a:t>(2-5</a:t>
            </a:r>
            <a:r>
              <a:rPr lang="zh-CN" altLang="en-US" sz="1200" dirty="0">
                <a:solidFill>
                  <a:srgbClr val="FFFFFF"/>
                </a:solidFill>
                <a:latin typeface="微软雅黑" pitchFamily="34" charset="-122"/>
                <a:ea typeface="微软雅黑" pitchFamily="34" charset="-122"/>
              </a:rPr>
              <a:t>级</a:t>
            </a:r>
            <a:r>
              <a:rPr lang="en-US" altLang="zh-CN" sz="1200" dirty="0">
                <a:solidFill>
                  <a:srgbClr val="FFFFFF"/>
                </a:solidFill>
                <a:latin typeface="微软雅黑" pitchFamily="34" charset="-122"/>
                <a:ea typeface="微软雅黑" pitchFamily="34" charset="-122"/>
              </a:rPr>
              <a:t>):18pt </a:t>
            </a: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smtClean="0">
                <a:solidFill>
                  <a:srgbClr val="FFFFFF"/>
                </a:solidFill>
                <a:latin typeface="微软雅黑" pitchFamily="34" charset="-122"/>
                <a:ea typeface="微软雅黑" pitchFamily="34" charset="-122"/>
              </a:rPr>
              <a:t>颜色</a:t>
            </a:r>
            <a:r>
              <a:rPr lang="en-US" altLang="zh-CN" sz="1200" dirty="0" smtClean="0">
                <a:solidFill>
                  <a:srgbClr val="FFFFFF"/>
                </a:solidFill>
                <a:latin typeface="微软雅黑" pitchFamily="34" charset="-122"/>
                <a:ea typeface="微软雅黑" pitchFamily="34" charset="-122"/>
              </a:rPr>
              <a:t>: R64 G64 B64</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smtClean="0">
                <a:solidFill>
                  <a:srgbClr val="FFFFFF"/>
                </a:solidFill>
                <a:latin typeface="微软雅黑" pitchFamily="34" charset="-122"/>
                <a:ea typeface="微软雅黑" pitchFamily="34" charset="-122"/>
              </a:rPr>
              <a:t>字体</a:t>
            </a:r>
            <a:r>
              <a:rPr lang="en-US" altLang="zh-CN" sz="1200" dirty="0">
                <a:solidFill>
                  <a:srgbClr val="FFFFFF"/>
                </a:solidFill>
                <a:latin typeface="微软雅黑" pitchFamily="34" charset="-122"/>
                <a:ea typeface="微软雅黑" pitchFamily="34" charset="-122"/>
              </a:rPr>
              <a:t>:</a:t>
            </a:r>
            <a:r>
              <a:rPr lang="zh-CN" altLang="en-US" sz="1200" dirty="0">
                <a:solidFill>
                  <a:srgbClr val="FFFFFF"/>
                </a:solidFill>
                <a:latin typeface="微软雅黑" pitchFamily="34" charset="-122"/>
                <a:ea typeface="微软雅黑" pitchFamily="34" charset="-122"/>
              </a:rPr>
              <a:t>细黑体 </a:t>
            </a:r>
            <a:endParaRPr lang="zh-CN" altLang="en-US" sz="1200" dirty="0">
              <a:solidFill>
                <a:srgbClr val="000000"/>
              </a:solidFill>
              <a:latin typeface="微软雅黑" pitchFamily="34" charset="-122"/>
              <a:ea typeface="微软雅黑" pitchFamily="34" charset="-122"/>
            </a:endParaRPr>
          </a:p>
        </p:txBody>
      </p:sp>
      <p:grpSp>
        <p:nvGrpSpPr>
          <p:cNvPr id="149" name="Group 83"/>
          <p:cNvGrpSpPr>
            <a:grpSpLocks/>
          </p:cNvGrpSpPr>
          <p:nvPr userDrawn="1"/>
        </p:nvGrpSpPr>
        <p:grpSpPr bwMode="auto">
          <a:xfrm>
            <a:off x="12195175" y="2333778"/>
            <a:ext cx="1230104" cy="3224429"/>
            <a:chOff x="5839" y="2251"/>
            <a:chExt cx="581" cy="2031"/>
          </a:xfrm>
        </p:grpSpPr>
        <p:sp>
          <p:nvSpPr>
            <p:cNvPr id="150" name="Rectangle 84"/>
            <p:cNvSpPr>
              <a:spLocks noChangeArrowheads="1"/>
            </p:cNvSpPr>
            <p:nvPr/>
          </p:nvSpPr>
          <p:spPr bwMode="auto">
            <a:xfrm>
              <a:off x="5839" y="3112"/>
              <a:ext cx="581" cy="291"/>
            </a:xfrm>
            <a:prstGeom prst="rect">
              <a:avLst/>
            </a:prstGeom>
            <a:solidFill>
              <a:srgbClr val="FFFFFF"/>
            </a:solidFill>
            <a:ln>
              <a:noFill/>
            </a:ln>
            <a:effectLst/>
            <a:extLst>
              <a:ext uri="{91240B29-F687-4f45-9708-019B960494DF}">
                <a14:hiddenLine xmlns="" xmlns:a14="http://schemas.microsoft.com/office/drawing/2010/main" w="9525" algn="ctr">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1425" tIns="45712" rIns="91425" bIns="45712" anchor="ctr">
              <a:spAutoFit/>
            </a:bodyP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nvGrpSpPr>
            <p:cNvPr id="151" name="Group 85"/>
            <p:cNvGrpSpPr>
              <a:grpSpLocks/>
            </p:cNvGrpSpPr>
            <p:nvPr/>
          </p:nvGrpSpPr>
          <p:grpSpPr bwMode="auto">
            <a:xfrm>
              <a:off x="5893" y="2387"/>
              <a:ext cx="466" cy="115"/>
              <a:chOff x="5893" y="2387"/>
              <a:chExt cx="466" cy="115"/>
            </a:xfrm>
          </p:grpSpPr>
          <p:sp>
            <p:nvSpPr>
              <p:cNvPr id="212" name="Rectangle 86"/>
              <p:cNvSpPr>
                <a:spLocks noChangeArrowheads="1"/>
              </p:cNvSpPr>
              <p:nvPr/>
            </p:nvSpPr>
            <p:spPr bwMode="auto">
              <a:xfrm flipV="1">
                <a:off x="6010" y="2387"/>
                <a:ext cx="116" cy="115"/>
              </a:xfrm>
              <a:prstGeom prst="rect">
                <a:avLst/>
              </a:prstGeom>
              <a:solidFill>
                <a:srgbClr val="FFCC66"/>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13" name="Rectangle 87"/>
              <p:cNvSpPr>
                <a:spLocks noChangeArrowheads="1"/>
              </p:cNvSpPr>
              <p:nvPr/>
            </p:nvSpPr>
            <p:spPr bwMode="auto">
              <a:xfrm flipV="1">
                <a:off x="6126" y="2387"/>
                <a:ext cx="116" cy="115"/>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14" name="Rectangle 88"/>
              <p:cNvSpPr>
                <a:spLocks noChangeArrowheads="1"/>
              </p:cNvSpPr>
              <p:nvPr/>
            </p:nvSpPr>
            <p:spPr bwMode="auto">
              <a:xfrm flipV="1">
                <a:off x="6242" y="2387"/>
                <a:ext cx="117" cy="115"/>
              </a:xfrm>
              <a:prstGeom prst="rect">
                <a:avLst/>
              </a:prstGeom>
              <a:solidFill>
                <a:srgbClr val="99660A"/>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15" name="Rectangle 89"/>
              <p:cNvSpPr>
                <a:spLocks noChangeArrowheads="1"/>
              </p:cNvSpPr>
              <p:nvPr/>
            </p:nvSpPr>
            <p:spPr bwMode="auto">
              <a:xfrm flipV="1">
                <a:off x="5893" y="2387"/>
                <a:ext cx="117" cy="115"/>
              </a:xfrm>
              <a:prstGeom prst="rect">
                <a:avLst/>
              </a:prstGeom>
              <a:solidFill>
                <a:srgbClr val="FFCC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2" name="Group 90"/>
            <p:cNvGrpSpPr>
              <a:grpSpLocks/>
            </p:cNvGrpSpPr>
            <p:nvPr/>
          </p:nvGrpSpPr>
          <p:grpSpPr bwMode="auto">
            <a:xfrm>
              <a:off x="5893" y="2523"/>
              <a:ext cx="466" cy="115"/>
              <a:chOff x="5893" y="2523"/>
              <a:chExt cx="466" cy="115"/>
            </a:xfrm>
          </p:grpSpPr>
          <p:sp>
            <p:nvSpPr>
              <p:cNvPr id="208" name="Rectangle 91"/>
              <p:cNvSpPr>
                <a:spLocks noChangeArrowheads="1"/>
              </p:cNvSpPr>
              <p:nvPr/>
            </p:nvSpPr>
            <p:spPr bwMode="auto">
              <a:xfrm flipV="1">
                <a:off x="6010" y="2523"/>
                <a:ext cx="116" cy="115"/>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9" name="Rectangle 92"/>
              <p:cNvSpPr>
                <a:spLocks noChangeArrowheads="1"/>
              </p:cNvSpPr>
              <p:nvPr/>
            </p:nvSpPr>
            <p:spPr bwMode="auto">
              <a:xfrm flipV="1">
                <a:off x="6126" y="2523"/>
                <a:ext cx="116" cy="115"/>
              </a:xfrm>
              <a:prstGeom prst="rect">
                <a:avLst/>
              </a:prstGeom>
              <a:solidFill>
                <a:srgbClr val="99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10" name="Rectangle 93"/>
              <p:cNvSpPr>
                <a:spLocks noChangeArrowheads="1"/>
              </p:cNvSpPr>
              <p:nvPr/>
            </p:nvSpPr>
            <p:spPr bwMode="auto">
              <a:xfrm flipV="1">
                <a:off x="6242" y="2523"/>
                <a:ext cx="117" cy="115"/>
              </a:xfrm>
              <a:prstGeom prst="rect">
                <a:avLst/>
              </a:prstGeom>
              <a:solidFill>
                <a:srgbClr val="0099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11" name="Rectangle 94"/>
              <p:cNvSpPr>
                <a:spLocks noChangeArrowheads="1"/>
              </p:cNvSpPr>
              <p:nvPr/>
            </p:nvSpPr>
            <p:spPr bwMode="auto">
              <a:xfrm flipV="1">
                <a:off x="5893" y="2523"/>
                <a:ext cx="117" cy="115"/>
              </a:xfrm>
              <a:prstGeom prst="rect">
                <a:avLst/>
              </a:prstGeom>
              <a:solidFill>
                <a:srgbClr val="CC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3" name="Group 95"/>
            <p:cNvGrpSpPr>
              <a:grpSpLocks/>
            </p:cNvGrpSpPr>
            <p:nvPr/>
          </p:nvGrpSpPr>
          <p:grpSpPr bwMode="auto">
            <a:xfrm>
              <a:off x="5893" y="2659"/>
              <a:ext cx="466" cy="115"/>
              <a:chOff x="5893" y="2659"/>
              <a:chExt cx="466" cy="115"/>
            </a:xfrm>
          </p:grpSpPr>
          <p:sp>
            <p:nvSpPr>
              <p:cNvPr id="204" name="Rectangle 96"/>
              <p:cNvSpPr>
                <a:spLocks noChangeArrowheads="1"/>
              </p:cNvSpPr>
              <p:nvPr/>
            </p:nvSpPr>
            <p:spPr bwMode="auto">
              <a:xfrm flipV="1">
                <a:off x="6010" y="2659"/>
                <a:ext cx="116" cy="115"/>
              </a:xfrm>
              <a:prstGeom prst="rect">
                <a:avLst/>
              </a:prstGeom>
              <a:solidFill>
                <a:srgbClr val="99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5" name="Rectangle 97"/>
              <p:cNvSpPr>
                <a:spLocks noChangeArrowheads="1"/>
              </p:cNvSpPr>
              <p:nvPr/>
            </p:nvSpPr>
            <p:spPr bwMode="auto">
              <a:xfrm flipV="1">
                <a:off x="6126" y="2659"/>
                <a:ext cx="116" cy="115"/>
              </a:xfrm>
              <a:prstGeom prst="rect">
                <a:avLst/>
              </a:prstGeom>
              <a:solidFill>
                <a:srgbClr val="0099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6" name="Rectangle 98"/>
              <p:cNvSpPr>
                <a:spLocks noChangeArrowheads="1"/>
              </p:cNvSpPr>
              <p:nvPr/>
            </p:nvSpPr>
            <p:spPr bwMode="auto">
              <a:xfrm flipV="1">
                <a:off x="6242" y="2659"/>
                <a:ext cx="117" cy="115"/>
              </a:xfrm>
              <a:prstGeom prst="rect">
                <a:avLst/>
              </a:prstGeom>
              <a:solidFill>
                <a:srgbClr val="0066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7" name="Rectangle 99"/>
              <p:cNvSpPr>
                <a:spLocks noChangeArrowheads="1"/>
              </p:cNvSpPr>
              <p:nvPr/>
            </p:nvSpPr>
            <p:spPr bwMode="auto">
              <a:xfrm flipV="1">
                <a:off x="5893" y="2659"/>
                <a:ext cx="117" cy="115"/>
              </a:xfrm>
              <a:prstGeom prst="rect">
                <a:avLst/>
              </a:prstGeom>
              <a:solidFill>
                <a:srgbClr val="CCFF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4" name="Group 100"/>
            <p:cNvGrpSpPr>
              <a:grpSpLocks/>
            </p:cNvGrpSpPr>
            <p:nvPr/>
          </p:nvGrpSpPr>
          <p:grpSpPr bwMode="auto">
            <a:xfrm>
              <a:off x="5893" y="2251"/>
              <a:ext cx="466" cy="119"/>
              <a:chOff x="5893" y="2251"/>
              <a:chExt cx="466" cy="119"/>
            </a:xfrm>
          </p:grpSpPr>
          <p:sp>
            <p:nvSpPr>
              <p:cNvPr id="200" name="Rectangle 101"/>
              <p:cNvSpPr>
                <a:spLocks noChangeArrowheads="1"/>
              </p:cNvSpPr>
              <p:nvPr/>
            </p:nvSpPr>
            <p:spPr bwMode="auto">
              <a:xfrm flipV="1">
                <a:off x="6126" y="2251"/>
                <a:ext cx="116" cy="119"/>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1" name="Rectangle 102"/>
              <p:cNvSpPr>
                <a:spLocks noChangeArrowheads="1"/>
              </p:cNvSpPr>
              <p:nvPr/>
            </p:nvSpPr>
            <p:spPr bwMode="auto">
              <a:xfrm flipV="1">
                <a:off x="6242" y="2251"/>
                <a:ext cx="117" cy="119"/>
              </a:xfrm>
              <a:prstGeom prst="rect">
                <a:avLst/>
              </a:prstGeom>
              <a:solidFill>
                <a:srgbClr val="CC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2" name="Rectangle 103"/>
              <p:cNvSpPr>
                <a:spLocks noChangeArrowheads="1"/>
              </p:cNvSpPr>
              <p:nvPr/>
            </p:nvSpPr>
            <p:spPr bwMode="auto">
              <a:xfrm flipV="1">
                <a:off x="5893" y="2251"/>
                <a:ext cx="117" cy="119"/>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3" name="Rectangle 104"/>
              <p:cNvSpPr>
                <a:spLocks noChangeArrowheads="1"/>
              </p:cNvSpPr>
              <p:nvPr/>
            </p:nvSpPr>
            <p:spPr bwMode="auto">
              <a:xfrm flipV="1">
                <a:off x="6010" y="2251"/>
                <a:ext cx="116" cy="119"/>
              </a:xfrm>
              <a:prstGeom prst="rect">
                <a:avLst/>
              </a:prstGeom>
              <a:solidFill>
                <a:srgbClr val="66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5" name="Group 105"/>
            <p:cNvGrpSpPr>
              <a:grpSpLocks/>
            </p:cNvGrpSpPr>
            <p:nvPr/>
          </p:nvGrpSpPr>
          <p:grpSpPr bwMode="auto">
            <a:xfrm>
              <a:off x="5893" y="2886"/>
              <a:ext cx="466" cy="115"/>
              <a:chOff x="5893" y="2886"/>
              <a:chExt cx="466" cy="115"/>
            </a:xfrm>
          </p:grpSpPr>
          <p:sp>
            <p:nvSpPr>
              <p:cNvPr id="196" name="Rectangle 106"/>
              <p:cNvSpPr>
                <a:spLocks noChangeArrowheads="1"/>
              </p:cNvSpPr>
              <p:nvPr/>
            </p:nvSpPr>
            <p:spPr bwMode="auto">
              <a:xfrm flipV="1">
                <a:off x="6010" y="2886"/>
                <a:ext cx="116" cy="115"/>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7" name="Rectangle 107"/>
              <p:cNvSpPr>
                <a:spLocks noChangeArrowheads="1"/>
              </p:cNvSpPr>
              <p:nvPr/>
            </p:nvSpPr>
            <p:spPr bwMode="auto">
              <a:xfrm flipV="1">
                <a:off x="6126" y="2886"/>
                <a:ext cx="116" cy="115"/>
              </a:xfrm>
              <a:prstGeom prst="rect">
                <a:avLst/>
              </a:prstGeom>
              <a:solidFill>
                <a:srgbClr val="FFCC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8" name="Rectangle 108"/>
              <p:cNvSpPr>
                <a:spLocks noChangeArrowheads="1"/>
              </p:cNvSpPr>
              <p:nvPr/>
            </p:nvSpPr>
            <p:spPr bwMode="auto">
              <a:xfrm flipV="1">
                <a:off x="6242" y="2886"/>
                <a:ext cx="117" cy="115"/>
              </a:xfrm>
              <a:prstGeom prst="rect">
                <a:avLst/>
              </a:prstGeom>
              <a:solidFill>
                <a:srgbClr val="FFCC66"/>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9" name="Rectangle 109"/>
              <p:cNvSpPr>
                <a:spLocks noChangeArrowheads="1"/>
              </p:cNvSpPr>
              <p:nvPr/>
            </p:nvSpPr>
            <p:spPr bwMode="auto">
              <a:xfrm flipV="1">
                <a:off x="5893" y="2886"/>
                <a:ext cx="117" cy="115"/>
              </a:xfrm>
              <a:prstGeom prst="rect">
                <a:avLst/>
              </a:prstGeom>
              <a:solidFill>
                <a:srgbClr val="00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6" name="Group 110"/>
            <p:cNvGrpSpPr>
              <a:grpSpLocks/>
            </p:cNvGrpSpPr>
            <p:nvPr/>
          </p:nvGrpSpPr>
          <p:grpSpPr bwMode="auto">
            <a:xfrm>
              <a:off x="5893" y="3022"/>
              <a:ext cx="466" cy="115"/>
              <a:chOff x="5893" y="3022"/>
              <a:chExt cx="466" cy="115"/>
            </a:xfrm>
          </p:grpSpPr>
          <p:sp>
            <p:nvSpPr>
              <p:cNvPr id="192" name="Rectangle 111"/>
              <p:cNvSpPr>
                <a:spLocks noChangeArrowheads="1"/>
              </p:cNvSpPr>
              <p:nvPr/>
            </p:nvSpPr>
            <p:spPr bwMode="auto">
              <a:xfrm flipV="1">
                <a:off x="6010" y="3022"/>
                <a:ext cx="116" cy="115"/>
              </a:xfrm>
              <a:prstGeom prst="rect">
                <a:avLst/>
              </a:prstGeom>
              <a:solidFill>
                <a:srgbClr val="0066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3" name="Rectangle 112"/>
              <p:cNvSpPr>
                <a:spLocks noChangeArrowheads="1"/>
              </p:cNvSpPr>
              <p:nvPr/>
            </p:nvSpPr>
            <p:spPr bwMode="auto">
              <a:xfrm flipV="1">
                <a:off x="6126" y="3022"/>
                <a:ext cx="116" cy="115"/>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4" name="Rectangle 113"/>
              <p:cNvSpPr>
                <a:spLocks noChangeArrowheads="1"/>
              </p:cNvSpPr>
              <p:nvPr/>
            </p:nvSpPr>
            <p:spPr bwMode="auto">
              <a:xfrm flipV="1">
                <a:off x="6242" y="3022"/>
                <a:ext cx="117" cy="115"/>
              </a:xfrm>
              <a:prstGeom prst="rect">
                <a:avLst/>
              </a:prstGeom>
              <a:solidFill>
                <a:srgbClr val="CC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5" name="Rectangle 114"/>
              <p:cNvSpPr>
                <a:spLocks noChangeArrowheads="1"/>
              </p:cNvSpPr>
              <p:nvPr/>
            </p:nvSpPr>
            <p:spPr bwMode="auto">
              <a:xfrm flipV="1">
                <a:off x="5893" y="3022"/>
                <a:ext cx="117" cy="115"/>
              </a:xfrm>
              <a:prstGeom prst="rect">
                <a:avLst/>
              </a:prstGeom>
              <a:solidFill>
                <a:srgbClr val="99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7" name="Group 115"/>
            <p:cNvGrpSpPr>
              <a:grpSpLocks/>
            </p:cNvGrpSpPr>
            <p:nvPr/>
          </p:nvGrpSpPr>
          <p:grpSpPr bwMode="auto">
            <a:xfrm>
              <a:off x="5893" y="3158"/>
              <a:ext cx="466" cy="115"/>
              <a:chOff x="5893" y="3158"/>
              <a:chExt cx="466" cy="115"/>
            </a:xfrm>
          </p:grpSpPr>
          <p:sp>
            <p:nvSpPr>
              <p:cNvPr id="188" name="Rectangle 116"/>
              <p:cNvSpPr>
                <a:spLocks noChangeArrowheads="1"/>
              </p:cNvSpPr>
              <p:nvPr/>
            </p:nvSpPr>
            <p:spPr bwMode="auto">
              <a:xfrm flipV="1">
                <a:off x="6010" y="3158"/>
                <a:ext cx="116" cy="115"/>
              </a:xfrm>
              <a:prstGeom prst="rect">
                <a:avLst/>
              </a:prstGeom>
              <a:solidFill>
                <a:srgbClr val="0099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9" name="Rectangle 117"/>
              <p:cNvSpPr>
                <a:spLocks noChangeArrowheads="1"/>
              </p:cNvSpPr>
              <p:nvPr/>
            </p:nvSpPr>
            <p:spPr bwMode="auto">
              <a:xfrm flipV="1">
                <a:off x="6126" y="3158"/>
                <a:ext cx="116" cy="115"/>
              </a:xfrm>
              <a:prstGeom prst="rect">
                <a:avLst/>
              </a:prstGeom>
              <a:solidFill>
                <a:srgbClr val="CCFF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0" name="Rectangle 118"/>
              <p:cNvSpPr>
                <a:spLocks noChangeArrowheads="1"/>
              </p:cNvSpPr>
              <p:nvPr/>
            </p:nvSpPr>
            <p:spPr bwMode="auto">
              <a:xfrm flipV="1">
                <a:off x="6242" y="3158"/>
                <a:ext cx="117" cy="115"/>
              </a:xfrm>
              <a:prstGeom prst="rect">
                <a:avLst/>
              </a:prstGeom>
              <a:solidFill>
                <a:srgbClr val="99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1" name="Rectangle 119"/>
              <p:cNvSpPr>
                <a:spLocks noChangeArrowheads="1"/>
              </p:cNvSpPr>
              <p:nvPr/>
            </p:nvSpPr>
            <p:spPr bwMode="auto">
              <a:xfrm flipV="1">
                <a:off x="5893" y="3158"/>
                <a:ext cx="117" cy="115"/>
              </a:xfrm>
              <a:prstGeom prst="rect">
                <a:avLst/>
              </a:prstGeom>
              <a:solidFill>
                <a:srgbClr val="99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8" name="Group 120"/>
            <p:cNvGrpSpPr>
              <a:grpSpLocks/>
            </p:cNvGrpSpPr>
            <p:nvPr/>
          </p:nvGrpSpPr>
          <p:grpSpPr bwMode="auto">
            <a:xfrm>
              <a:off x="5893" y="3385"/>
              <a:ext cx="466" cy="115"/>
              <a:chOff x="5893" y="3385"/>
              <a:chExt cx="466" cy="115"/>
            </a:xfrm>
          </p:grpSpPr>
          <p:sp>
            <p:nvSpPr>
              <p:cNvPr id="184" name="Rectangle 121"/>
              <p:cNvSpPr>
                <a:spLocks noChangeArrowheads="1"/>
              </p:cNvSpPr>
              <p:nvPr/>
            </p:nvSpPr>
            <p:spPr bwMode="auto">
              <a:xfrm flipV="1">
                <a:off x="6010" y="3385"/>
                <a:ext cx="116" cy="115"/>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5" name="Rectangle 122"/>
              <p:cNvSpPr>
                <a:spLocks noChangeArrowheads="1"/>
              </p:cNvSpPr>
              <p:nvPr/>
            </p:nvSpPr>
            <p:spPr bwMode="auto">
              <a:xfrm flipV="1">
                <a:off x="6126" y="3385"/>
                <a:ext cx="116" cy="115"/>
              </a:xfrm>
              <a:prstGeom prst="rect">
                <a:avLst/>
              </a:prstGeom>
              <a:solidFill>
                <a:srgbClr val="FFCC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6" name="Rectangle 123"/>
              <p:cNvSpPr>
                <a:spLocks noChangeArrowheads="1"/>
              </p:cNvSpPr>
              <p:nvPr/>
            </p:nvSpPr>
            <p:spPr bwMode="auto">
              <a:xfrm flipV="1">
                <a:off x="6242" y="3385"/>
                <a:ext cx="117" cy="115"/>
              </a:xfrm>
              <a:prstGeom prst="rect">
                <a:avLst/>
              </a:prstGeom>
              <a:solidFill>
                <a:srgbClr val="FFCC66"/>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7" name="Rectangle 124"/>
              <p:cNvSpPr>
                <a:spLocks noChangeArrowheads="1"/>
              </p:cNvSpPr>
              <p:nvPr/>
            </p:nvSpPr>
            <p:spPr bwMode="auto">
              <a:xfrm flipV="1">
                <a:off x="5893" y="3385"/>
                <a:ext cx="117" cy="115"/>
              </a:xfrm>
              <a:prstGeom prst="rect">
                <a:avLst/>
              </a:prstGeom>
              <a:solidFill>
                <a:srgbClr val="00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9" name="Group 125"/>
            <p:cNvGrpSpPr>
              <a:grpSpLocks/>
            </p:cNvGrpSpPr>
            <p:nvPr/>
          </p:nvGrpSpPr>
          <p:grpSpPr bwMode="auto">
            <a:xfrm>
              <a:off x="5893" y="3521"/>
              <a:ext cx="466" cy="115"/>
              <a:chOff x="5893" y="3521"/>
              <a:chExt cx="466" cy="115"/>
            </a:xfrm>
          </p:grpSpPr>
          <p:sp>
            <p:nvSpPr>
              <p:cNvPr id="180" name="Rectangle 126"/>
              <p:cNvSpPr>
                <a:spLocks noChangeArrowheads="1"/>
              </p:cNvSpPr>
              <p:nvPr/>
            </p:nvSpPr>
            <p:spPr bwMode="auto">
              <a:xfrm flipV="1">
                <a:off x="6010" y="3521"/>
                <a:ext cx="116" cy="115"/>
              </a:xfrm>
              <a:prstGeom prst="rect">
                <a:avLst/>
              </a:prstGeom>
              <a:solidFill>
                <a:srgbClr val="0066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1" name="Rectangle 127"/>
              <p:cNvSpPr>
                <a:spLocks noChangeArrowheads="1"/>
              </p:cNvSpPr>
              <p:nvPr/>
            </p:nvSpPr>
            <p:spPr bwMode="auto">
              <a:xfrm flipV="1">
                <a:off x="6126" y="3521"/>
                <a:ext cx="116" cy="115"/>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2" name="Rectangle 128"/>
              <p:cNvSpPr>
                <a:spLocks noChangeArrowheads="1"/>
              </p:cNvSpPr>
              <p:nvPr/>
            </p:nvSpPr>
            <p:spPr bwMode="auto">
              <a:xfrm flipV="1">
                <a:off x="6242" y="3521"/>
                <a:ext cx="117" cy="115"/>
              </a:xfrm>
              <a:prstGeom prst="rect">
                <a:avLst/>
              </a:prstGeom>
              <a:solidFill>
                <a:srgbClr val="CC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3" name="Rectangle 129"/>
              <p:cNvSpPr>
                <a:spLocks noChangeArrowheads="1"/>
              </p:cNvSpPr>
              <p:nvPr/>
            </p:nvSpPr>
            <p:spPr bwMode="auto">
              <a:xfrm flipV="1">
                <a:off x="5893" y="3521"/>
                <a:ext cx="117" cy="115"/>
              </a:xfrm>
              <a:prstGeom prst="rect">
                <a:avLst/>
              </a:prstGeom>
              <a:solidFill>
                <a:srgbClr val="00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60" name="Group 130"/>
            <p:cNvGrpSpPr>
              <a:grpSpLocks/>
            </p:cNvGrpSpPr>
            <p:nvPr/>
          </p:nvGrpSpPr>
          <p:grpSpPr bwMode="auto">
            <a:xfrm>
              <a:off x="5893" y="3657"/>
              <a:ext cx="466" cy="115"/>
              <a:chOff x="5893" y="3657"/>
              <a:chExt cx="466" cy="115"/>
            </a:xfrm>
          </p:grpSpPr>
          <p:sp>
            <p:nvSpPr>
              <p:cNvPr id="176" name="Rectangle 131"/>
              <p:cNvSpPr>
                <a:spLocks noChangeArrowheads="1"/>
              </p:cNvSpPr>
              <p:nvPr/>
            </p:nvSpPr>
            <p:spPr bwMode="auto">
              <a:xfrm flipV="1">
                <a:off x="6010" y="3657"/>
                <a:ext cx="116" cy="115"/>
              </a:xfrm>
              <a:prstGeom prst="rect">
                <a:avLst/>
              </a:prstGeom>
              <a:solidFill>
                <a:srgbClr val="0099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7" name="Rectangle 132"/>
              <p:cNvSpPr>
                <a:spLocks noChangeArrowheads="1"/>
              </p:cNvSpPr>
              <p:nvPr/>
            </p:nvSpPr>
            <p:spPr bwMode="auto">
              <a:xfrm flipV="1">
                <a:off x="6126" y="3657"/>
                <a:ext cx="116" cy="115"/>
              </a:xfrm>
              <a:prstGeom prst="rect">
                <a:avLst/>
              </a:prstGeom>
              <a:solidFill>
                <a:srgbClr val="CCFF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8" name="Rectangle 133"/>
              <p:cNvSpPr>
                <a:spLocks noChangeArrowheads="1"/>
              </p:cNvSpPr>
              <p:nvPr/>
            </p:nvSpPr>
            <p:spPr bwMode="auto">
              <a:xfrm flipV="1">
                <a:off x="6242" y="3657"/>
                <a:ext cx="117" cy="115"/>
              </a:xfrm>
              <a:prstGeom prst="rect">
                <a:avLst/>
              </a:prstGeom>
              <a:solidFill>
                <a:srgbClr val="99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9" name="Rectangle 134"/>
              <p:cNvSpPr>
                <a:spLocks noChangeArrowheads="1"/>
              </p:cNvSpPr>
              <p:nvPr/>
            </p:nvSpPr>
            <p:spPr bwMode="auto">
              <a:xfrm flipV="1">
                <a:off x="5893" y="3657"/>
                <a:ext cx="117" cy="115"/>
              </a:xfrm>
              <a:prstGeom prst="rect">
                <a:avLst/>
              </a:prstGeom>
              <a:solidFill>
                <a:srgbClr val="00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61" name="Group 135"/>
            <p:cNvGrpSpPr>
              <a:grpSpLocks/>
            </p:cNvGrpSpPr>
            <p:nvPr/>
          </p:nvGrpSpPr>
          <p:grpSpPr bwMode="auto">
            <a:xfrm>
              <a:off x="5893" y="3884"/>
              <a:ext cx="466" cy="115"/>
              <a:chOff x="5893" y="3884"/>
              <a:chExt cx="466" cy="115"/>
            </a:xfrm>
          </p:grpSpPr>
          <p:sp>
            <p:nvSpPr>
              <p:cNvPr id="172" name="Rectangle 136"/>
              <p:cNvSpPr>
                <a:spLocks noChangeArrowheads="1"/>
              </p:cNvSpPr>
              <p:nvPr/>
            </p:nvSpPr>
            <p:spPr bwMode="auto">
              <a:xfrm flipV="1">
                <a:off x="6010" y="3884"/>
                <a:ext cx="116" cy="115"/>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3" name="Rectangle 137"/>
              <p:cNvSpPr>
                <a:spLocks noChangeArrowheads="1"/>
              </p:cNvSpPr>
              <p:nvPr/>
            </p:nvSpPr>
            <p:spPr bwMode="auto">
              <a:xfrm flipV="1">
                <a:off x="6126" y="3884"/>
                <a:ext cx="116" cy="115"/>
              </a:xfrm>
              <a:prstGeom prst="rect">
                <a:avLst/>
              </a:prstGeom>
              <a:solidFill>
                <a:srgbClr val="FFCC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4" name="Rectangle 138"/>
              <p:cNvSpPr>
                <a:spLocks noChangeArrowheads="1"/>
              </p:cNvSpPr>
              <p:nvPr/>
            </p:nvSpPr>
            <p:spPr bwMode="auto">
              <a:xfrm flipV="1">
                <a:off x="6242" y="3884"/>
                <a:ext cx="117" cy="115"/>
              </a:xfrm>
              <a:prstGeom prst="rect">
                <a:avLst/>
              </a:prstGeom>
              <a:solidFill>
                <a:srgbClr val="FFCC66"/>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5" name="Rectangle 139"/>
              <p:cNvSpPr>
                <a:spLocks noChangeArrowheads="1"/>
              </p:cNvSpPr>
              <p:nvPr/>
            </p:nvSpPr>
            <p:spPr bwMode="auto">
              <a:xfrm flipV="1">
                <a:off x="5893" y="3884"/>
                <a:ext cx="117" cy="115"/>
              </a:xfrm>
              <a:prstGeom prst="rect">
                <a:avLst/>
              </a:prstGeom>
              <a:solidFill>
                <a:srgbClr val="80808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62" name="Group 140"/>
            <p:cNvGrpSpPr>
              <a:grpSpLocks/>
            </p:cNvGrpSpPr>
            <p:nvPr/>
          </p:nvGrpSpPr>
          <p:grpSpPr bwMode="auto">
            <a:xfrm>
              <a:off x="5893" y="4026"/>
              <a:ext cx="466" cy="115"/>
              <a:chOff x="5893" y="4026"/>
              <a:chExt cx="466" cy="115"/>
            </a:xfrm>
          </p:grpSpPr>
          <p:sp>
            <p:nvSpPr>
              <p:cNvPr id="168" name="Rectangle 141"/>
              <p:cNvSpPr>
                <a:spLocks noChangeArrowheads="1"/>
              </p:cNvSpPr>
              <p:nvPr/>
            </p:nvSpPr>
            <p:spPr bwMode="auto">
              <a:xfrm flipV="1">
                <a:off x="6010" y="4026"/>
                <a:ext cx="116" cy="115"/>
              </a:xfrm>
              <a:prstGeom prst="rect">
                <a:avLst/>
              </a:prstGeom>
              <a:solidFill>
                <a:srgbClr val="0066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69" name="Rectangle 142"/>
              <p:cNvSpPr>
                <a:spLocks noChangeArrowheads="1"/>
              </p:cNvSpPr>
              <p:nvPr/>
            </p:nvSpPr>
            <p:spPr bwMode="auto">
              <a:xfrm flipV="1">
                <a:off x="6126" y="4026"/>
                <a:ext cx="116" cy="115"/>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0" name="Rectangle 143"/>
              <p:cNvSpPr>
                <a:spLocks noChangeArrowheads="1"/>
              </p:cNvSpPr>
              <p:nvPr/>
            </p:nvSpPr>
            <p:spPr bwMode="auto">
              <a:xfrm flipV="1">
                <a:off x="6242" y="4026"/>
                <a:ext cx="117" cy="115"/>
              </a:xfrm>
              <a:prstGeom prst="rect">
                <a:avLst/>
              </a:prstGeom>
              <a:solidFill>
                <a:srgbClr val="CC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1" name="Rectangle 144"/>
              <p:cNvSpPr>
                <a:spLocks noChangeArrowheads="1"/>
              </p:cNvSpPr>
              <p:nvPr/>
            </p:nvSpPr>
            <p:spPr bwMode="auto">
              <a:xfrm flipV="1">
                <a:off x="5893" y="4026"/>
                <a:ext cx="117" cy="115"/>
              </a:xfrm>
              <a:prstGeom prst="rect">
                <a:avLst/>
              </a:prstGeom>
              <a:solidFill>
                <a:srgbClr val="80808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63" name="Group 145"/>
            <p:cNvGrpSpPr>
              <a:grpSpLocks/>
            </p:cNvGrpSpPr>
            <p:nvPr/>
          </p:nvGrpSpPr>
          <p:grpSpPr bwMode="auto">
            <a:xfrm>
              <a:off x="5893" y="4167"/>
              <a:ext cx="466" cy="115"/>
              <a:chOff x="5893" y="4167"/>
              <a:chExt cx="466" cy="115"/>
            </a:xfrm>
          </p:grpSpPr>
          <p:sp>
            <p:nvSpPr>
              <p:cNvPr id="164" name="Rectangle 146"/>
              <p:cNvSpPr>
                <a:spLocks noChangeArrowheads="1"/>
              </p:cNvSpPr>
              <p:nvPr/>
            </p:nvSpPr>
            <p:spPr bwMode="auto">
              <a:xfrm flipV="1">
                <a:off x="6010" y="4167"/>
                <a:ext cx="116" cy="115"/>
              </a:xfrm>
              <a:prstGeom prst="rect">
                <a:avLst/>
              </a:prstGeom>
              <a:solidFill>
                <a:srgbClr val="0099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65" name="Rectangle 147"/>
              <p:cNvSpPr>
                <a:spLocks noChangeArrowheads="1"/>
              </p:cNvSpPr>
              <p:nvPr/>
            </p:nvSpPr>
            <p:spPr bwMode="auto">
              <a:xfrm flipV="1">
                <a:off x="6126" y="4167"/>
                <a:ext cx="116" cy="115"/>
              </a:xfrm>
              <a:prstGeom prst="rect">
                <a:avLst/>
              </a:prstGeom>
              <a:solidFill>
                <a:srgbClr val="3333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66" name="Rectangle 148"/>
              <p:cNvSpPr>
                <a:spLocks noChangeArrowheads="1"/>
              </p:cNvSpPr>
              <p:nvPr/>
            </p:nvSpPr>
            <p:spPr bwMode="auto">
              <a:xfrm flipV="1">
                <a:off x="6242" y="4167"/>
                <a:ext cx="117" cy="115"/>
              </a:xfrm>
              <a:prstGeom prst="rect">
                <a:avLst/>
              </a:prstGeom>
              <a:solidFill>
                <a:srgbClr val="BBE0E3"/>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67" name="Rectangle 149"/>
              <p:cNvSpPr>
                <a:spLocks noChangeArrowheads="1"/>
              </p:cNvSpPr>
              <p:nvPr/>
            </p:nvSpPr>
            <p:spPr bwMode="auto">
              <a:xfrm flipV="1">
                <a:off x="5893" y="4167"/>
                <a:ext cx="117" cy="115"/>
              </a:xfrm>
              <a:prstGeom prst="rect">
                <a:avLst/>
              </a:prstGeom>
              <a:solidFill>
                <a:srgbClr val="80808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sp>
        <p:nvSpPr>
          <p:cNvPr id="216" name="Rectangle 150"/>
          <p:cNvSpPr>
            <a:spLocks noChangeArrowheads="1"/>
          </p:cNvSpPr>
          <p:nvPr userDrawn="1"/>
        </p:nvSpPr>
        <p:spPr bwMode="auto">
          <a:xfrm>
            <a:off x="12339153" y="18648"/>
            <a:ext cx="1590031" cy="1873383"/>
          </a:xfrm>
          <a:prstGeom prst="rect">
            <a:avLst/>
          </a:prstGeom>
          <a:noFill/>
          <a:ln>
            <a:noFill/>
          </a:ln>
          <a:effectLst/>
          <a:extLst>
            <a:ext uri="{909E8E84-426E-40dd-AFC4-6F175D3DCCD1}">
              <a14:hiddenFill xmlns="" xmlns:a14="http://schemas.microsoft.com/office/drawing/2010/main">
                <a:solidFill>
                  <a:srgbClr val="FFCC99"/>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06854" tIns="53428" rIns="106854" bIns="53428">
            <a:spAutoFit/>
          </a:bodyPr>
          <a:lstStyle/>
          <a:p>
            <a:pPr defTabSz="1219444" eaLnBrk="0" fontAlgn="base" hangingPunct="0">
              <a:lnSpc>
                <a:spcPct val="120000"/>
              </a:lnSpc>
              <a:spcBef>
                <a:spcPct val="20000"/>
              </a:spcBef>
              <a:spcAft>
                <a:spcPct val="0"/>
              </a:spcAft>
              <a:buFont typeface="Arial" charset="0"/>
              <a:buNone/>
            </a:pPr>
            <a:r>
              <a:rPr lang="zh-CN" altLang="en-US" sz="1334" dirty="0">
                <a:solidFill>
                  <a:srgbClr val="FFFFFF"/>
                </a:solidFill>
                <a:latin typeface="微软雅黑" pitchFamily="34" charset="-122"/>
                <a:ea typeface="微软雅黑" pitchFamily="34" charset="-122"/>
              </a:rPr>
              <a:t>配色参考方案：</a:t>
            </a:r>
          </a:p>
          <a:p>
            <a:pPr defTabSz="1219444" eaLnBrk="0" fontAlgn="base" hangingPunct="0">
              <a:lnSpc>
                <a:spcPct val="120000"/>
              </a:lnSpc>
              <a:spcBef>
                <a:spcPct val="20000"/>
              </a:spcBef>
              <a:spcAft>
                <a:spcPct val="0"/>
              </a:spcAft>
              <a:buFont typeface="Arial" charset="0"/>
              <a:buNone/>
            </a:pPr>
            <a:r>
              <a:rPr lang="zh-CN" altLang="en-US" sz="1334" dirty="0">
                <a:solidFill>
                  <a:srgbClr val="FFFFFF"/>
                </a:solidFill>
                <a:latin typeface="微软雅黑" pitchFamily="34" charset="-122"/>
                <a:ea typeface="微软雅黑" pitchFamily="34" charset="-122"/>
              </a:rPr>
              <a:t>建议同一页面内不超过四种颜色，以下是</a:t>
            </a:r>
            <a:r>
              <a:rPr lang="en-US" altLang="zh-CN" sz="1334" dirty="0">
                <a:solidFill>
                  <a:srgbClr val="FFFFFF"/>
                </a:solidFill>
                <a:latin typeface="微软雅黑" pitchFamily="34" charset="-122"/>
                <a:ea typeface="微软雅黑" pitchFamily="34" charset="-122"/>
              </a:rPr>
              <a:t>13</a:t>
            </a:r>
            <a:r>
              <a:rPr lang="zh-CN" altLang="en-US" sz="1334" dirty="0">
                <a:solidFill>
                  <a:srgbClr val="FFFFFF"/>
                </a:solidFill>
                <a:latin typeface="微软雅黑" pitchFamily="34" charset="-122"/>
                <a:ea typeface="微软雅黑" pitchFamily="34" charset="-122"/>
              </a:rPr>
              <a:t>组配色方案，同一页面内只选择一组使用。（仅供参考）</a:t>
            </a:r>
          </a:p>
        </p:txBody>
      </p:sp>
      <p:sp>
        <p:nvSpPr>
          <p:cNvPr id="217" name="Rectangle 151"/>
          <p:cNvSpPr>
            <a:spLocks noChangeArrowheads="1"/>
          </p:cNvSpPr>
          <p:nvPr userDrawn="1"/>
        </p:nvSpPr>
        <p:spPr bwMode="auto">
          <a:xfrm>
            <a:off x="12386789" y="5997800"/>
            <a:ext cx="1494756" cy="846948"/>
          </a:xfrm>
          <a:prstGeom prst="rect">
            <a:avLst/>
          </a:prstGeom>
          <a:noFill/>
          <a:ln>
            <a:noFill/>
          </a:ln>
          <a:effectLst/>
          <a:extLst>
            <a:ext uri="{909E8E84-426E-40dd-AFC4-6F175D3DCCD1}">
              <a14:hiddenFill xmlns="" xmlns:a14="http://schemas.microsoft.com/office/drawing/2010/main">
                <a:solidFill>
                  <a:srgbClr val="FFCC99"/>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06854" tIns="53428" rIns="106854" bIns="53428">
            <a:spAutoFit/>
          </a:bodyPr>
          <a:lstStyle/>
          <a:p>
            <a:pPr defTabSz="1219444" eaLnBrk="0" fontAlgn="base" hangingPunct="0">
              <a:lnSpc>
                <a:spcPct val="120000"/>
              </a:lnSpc>
              <a:spcBef>
                <a:spcPct val="20000"/>
              </a:spcBef>
              <a:spcAft>
                <a:spcPct val="0"/>
              </a:spcAft>
              <a:buFont typeface="Arial" charset="0"/>
              <a:buNone/>
            </a:pPr>
            <a:r>
              <a:rPr lang="zh-CN" altLang="en-US" sz="1334" dirty="0">
                <a:solidFill>
                  <a:srgbClr val="FFFFFF"/>
                </a:solidFill>
                <a:latin typeface="微软雅黑" pitchFamily="34" charset="-122"/>
                <a:ea typeface="微软雅黑" pitchFamily="34" charset="-122"/>
              </a:rPr>
              <a:t>客户或者合作伙伴的标志放</a:t>
            </a:r>
            <a:r>
              <a:rPr lang="zh-CN" altLang="en-US" sz="1334" dirty="0" smtClean="0">
                <a:solidFill>
                  <a:srgbClr val="FFFFFF"/>
                </a:solidFill>
                <a:latin typeface="微软雅黑" pitchFamily="34" charset="-122"/>
                <a:ea typeface="微软雅黑" pitchFamily="34" charset="-122"/>
              </a:rPr>
              <a:t>在公司</a:t>
            </a:r>
            <a:r>
              <a:rPr lang="en-US" altLang="zh-CN" sz="1334" dirty="0" smtClean="0">
                <a:solidFill>
                  <a:srgbClr val="FFFFFF"/>
                </a:solidFill>
                <a:latin typeface="微软雅黑" pitchFamily="34" charset="-122"/>
                <a:ea typeface="微软雅黑" pitchFamily="34" charset="-122"/>
              </a:rPr>
              <a:t>Logo</a:t>
            </a:r>
            <a:r>
              <a:rPr lang="zh-CN" altLang="en-US" sz="1334" dirty="0" smtClean="0">
                <a:solidFill>
                  <a:srgbClr val="FFFFFF"/>
                </a:solidFill>
                <a:latin typeface="微软雅黑" pitchFamily="34" charset="-122"/>
                <a:ea typeface="微软雅黑" pitchFamily="34" charset="-122"/>
              </a:rPr>
              <a:t>左侧</a:t>
            </a:r>
            <a:r>
              <a:rPr lang="en-US" altLang="zh-CN" sz="1334" dirty="0" smtClean="0">
                <a:solidFill>
                  <a:srgbClr val="FFFFFF"/>
                </a:solidFill>
                <a:latin typeface="微软雅黑" pitchFamily="34" charset="-122"/>
                <a:ea typeface="微软雅黑" pitchFamily="34" charset="-122"/>
              </a:rPr>
              <a:t>.</a:t>
            </a:r>
            <a:endParaRPr lang="zh-CN" altLang="en-US" sz="1334" dirty="0">
              <a:solidFill>
                <a:srgbClr val="FFFFFF"/>
              </a:solidFill>
              <a:latin typeface="微软雅黑" pitchFamily="34" charset="-122"/>
              <a:ea typeface="微软雅黑" pitchFamily="34" charset="-122"/>
            </a:endParaRPr>
          </a:p>
        </p:txBody>
      </p:sp>
      <p:pic>
        <p:nvPicPr>
          <p:cNvPr id="218" name="Picture 2"/>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12330684" y="5641589"/>
            <a:ext cx="1465772" cy="3715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436551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1" r:id="rId3"/>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1" b="1">
          <a:solidFill>
            <a:srgbClr val="990000"/>
          </a:solidFill>
          <a:latin typeface="+mj-lt"/>
          <a:ea typeface="黑体" pitchFamily="49" charset="-122"/>
          <a:cs typeface="Arial" pitchFamily="34" charset="0"/>
        </a:defRPr>
      </a:lvl1pPr>
      <a:lvl2pPr algn="l" rtl="0" eaLnBrk="0" fontAlgn="base" hangingPunct="0">
        <a:spcBef>
          <a:spcPct val="0"/>
        </a:spcBef>
        <a:spcAft>
          <a:spcPct val="0"/>
        </a:spcAft>
        <a:defRPr sz="4268" b="1">
          <a:solidFill>
            <a:srgbClr val="990000"/>
          </a:solidFill>
          <a:latin typeface="Arial" charset="0"/>
          <a:ea typeface="黑体" pitchFamily="49" charset="-122"/>
          <a:cs typeface="Arial" charset="0"/>
        </a:defRPr>
      </a:lvl2pPr>
      <a:lvl3pPr algn="l" rtl="0" eaLnBrk="0" fontAlgn="base" hangingPunct="0">
        <a:spcBef>
          <a:spcPct val="0"/>
        </a:spcBef>
        <a:spcAft>
          <a:spcPct val="0"/>
        </a:spcAft>
        <a:defRPr sz="4268" b="1">
          <a:solidFill>
            <a:srgbClr val="990000"/>
          </a:solidFill>
          <a:latin typeface="Arial" charset="0"/>
          <a:ea typeface="黑体" pitchFamily="49" charset="-122"/>
          <a:cs typeface="Arial" charset="0"/>
        </a:defRPr>
      </a:lvl3pPr>
      <a:lvl4pPr algn="l" rtl="0" eaLnBrk="0" fontAlgn="base" hangingPunct="0">
        <a:spcBef>
          <a:spcPct val="0"/>
        </a:spcBef>
        <a:spcAft>
          <a:spcPct val="0"/>
        </a:spcAft>
        <a:defRPr sz="4268" b="1">
          <a:solidFill>
            <a:srgbClr val="990000"/>
          </a:solidFill>
          <a:latin typeface="Arial" charset="0"/>
          <a:ea typeface="黑体" pitchFamily="49" charset="-122"/>
          <a:cs typeface="Arial" charset="0"/>
        </a:defRPr>
      </a:lvl4pPr>
      <a:lvl5pPr algn="l" rtl="0" eaLnBrk="0" fontAlgn="base" hangingPunct="0">
        <a:spcBef>
          <a:spcPct val="0"/>
        </a:spcBef>
        <a:spcAft>
          <a:spcPct val="0"/>
        </a:spcAft>
        <a:defRPr sz="4268" b="1">
          <a:solidFill>
            <a:srgbClr val="990000"/>
          </a:solidFill>
          <a:latin typeface="Arial" charset="0"/>
          <a:ea typeface="黑体" pitchFamily="49" charset="-122"/>
          <a:cs typeface="Arial" charset="0"/>
        </a:defRPr>
      </a:lvl5pPr>
      <a:lvl6pPr marL="609707" algn="l" rtl="0" eaLnBrk="1" fontAlgn="base" hangingPunct="1">
        <a:spcBef>
          <a:spcPct val="0"/>
        </a:spcBef>
        <a:spcAft>
          <a:spcPct val="0"/>
        </a:spcAft>
        <a:defRPr sz="4268" b="1">
          <a:solidFill>
            <a:srgbClr val="990000"/>
          </a:solidFill>
          <a:latin typeface="FrutigerNext LT Medium" pitchFamily="34" charset="0"/>
          <a:ea typeface="华文细黑" pitchFamily="2" charset="-122"/>
          <a:cs typeface="宋体" charset="-122"/>
        </a:defRPr>
      </a:lvl6pPr>
      <a:lvl7pPr marL="1219415" algn="l" rtl="0" eaLnBrk="1" fontAlgn="base" hangingPunct="1">
        <a:spcBef>
          <a:spcPct val="0"/>
        </a:spcBef>
        <a:spcAft>
          <a:spcPct val="0"/>
        </a:spcAft>
        <a:defRPr sz="4268" b="1">
          <a:solidFill>
            <a:srgbClr val="990000"/>
          </a:solidFill>
          <a:latin typeface="FrutigerNext LT Medium" pitchFamily="34" charset="0"/>
          <a:ea typeface="华文细黑" pitchFamily="2" charset="-122"/>
          <a:cs typeface="宋体" charset="-122"/>
        </a:defRPr>
      </a:lvl7pPr>
      <a:lvl8pPr marL="1829120" algn="l" rtl="0" eaLnBrk="1" fontAlgn="base" hangingPunct="1">
        <a:spcBef>
          <a:spcPct val="0"/>
        </a:spcBef>
        <a:spcAft>
          <a:spcPct val="0"/>
        </a:spcAft>
        <a:defRPr sz="4268" b="1">
          <a:solidFill>
            <a:srgbClr val="990000"/>
          </a:solidFill>
          <a:latin typeface="FrutigerNext LT Medium" pitchFamily="34" charset="0"/>
          <a:ea typeface="华文细黑" pitchFamily="2" charset="-122"/>
          <a:cs typeface="宋体" charset="-122"/>
        </a:defRPr>
      </a:lvl8pPr>
      <a:lvl9pPr marL="2438826" algn="l" rtl="0" eaLnBrk="1" fontAlgn="base" hangingPunct="1">
        <a:spcBef>
          <a:spcPct val="0"/>
        </a:spcBef>
        <a:spcAft>
          <a:spcPct val="0"/>
        </a:spcAft>
        <a:defRPr sz="4268" b="1">
          <a:solidFill>
            <a:srgbClr val="990000"/>
          </a:solidFill>
          <a:latin typeface="FrutigerNext LT Medium" pitchFamily="34" charset="0"/>
          <a:ea typeface="华文细黑" pitchFamily="2" charset="-122"/>
          <a:cs typeface="宋体" charset="-122"/>
        </a:defRPr>
      </a:lvl9pPr>
    </p:titleStyle>
    <p:bodyStyle>
      <a:lvl1pPr marL="457281" indent="-457281" algn="l" rtl="0" eaLnBrk="0" fontAlgn="base" hangingPunct="0">
        <a:lnSpc>
          <a:spcPct val="140000"/>
        </a:lnSpc>
        <a:spcBef>
          <a:spcPct val="0"/>
        </a:spcBef>
        <a:spcAft>
          <a:spcPct val="0"/>
        </a:spcAft>
        <a:buClr>
          <a:srgbClr val="808080"/>
        </a:buClr>
        <a:buSzPct val="60000"/>
        <a:buFont typeface="Wingdings" charset="2"/>
        <a:buChar char="l"/>
        <a:defRPr sz="2667">
          <a:solidFill>
            <a:schemeClr val="tx1"/>
          </a:solidFill>
          <a:latin typeface="+mn-lt"/>
          <a:ea typeface="黑体" pitchFamily="49" charset="-122"/>
          <a:cs typeface="Arial" pitchFamily="34" charset="0"/>
        </a:defRPr>
      </a:lvl1pPr>
      <a:lvl2pPr marL="990773" indent="-381067" algn="l" rtl="0" eaLnBrk="0" fontAlgn="base" hangingPunct="0">
        <a:lnSpc>
          <a:spcPct val="140000"/>
        </a:lnSpc>
        <a:spcBef>
          <a:spcPct val="0"/>
        </a:spcBef>
        <a:spcAft>
          <a:spcPct val="0"/>
        </a:spcAft>
        <a:buSzPct val="50000"/>
        <a:buFont typeface="Wingdings" charset="2"/>
        <a:buChar char="p"/>
        <a:defRPr>
          <a:solidFill>
            <a:schemeClr val="tx1"/>
          </a:solidFill>
          <a:latin typeface="+mn-lt"/>
          <a:ea typeface="+mn-ea"/>
          <a:cs typeface="+mn-cs"/>
        </a:defRPr>
      </a:lvl2pPr>
      <a:lvl3pPr marL="1524267" indent="-304853" algn="l" rtl="0" eaLnBrk="0" fontAlgn="base" hangingPunct="0">
        <a:lnSpc>
          <a:spcPct val="140000"/>
        </a:lnSpc>
        <a:spcBef>
          <a:spcPct val="0"/>
        </a:spcBef>
        <a:spcAft>
          <a:spcPct val="0"/>
        </a:spcAft>
        <a:buSzPct val="50000"/>
        <a:buFont typeface="Wingdings" charset="2"/>
        <a:buChar char="n"/>
        <a:defRPr sz="2134">
          <a:solidFill>
            <a:schemeClr val="tx1"/>
          </a:solidFill>
          <a:latin typeface="+mn-lt"/>
          <a:ea typeface="+mn-ea"/>
          <a:cs typeface="+mn-cs"/>
        </a:defRPr>
      </a:lvl3pPr>
      <a:lvl4pPr marL="2133973" indent="-304853" algn="l" rtl="0" eaLnBrk="0" fontAlgn="base" hangingPunct="0">
        <a:lnSpc>
          <a:spcPct val="140000"/>
        </a:lnSpc>
        <a:spcBef>
          <a:spcPct val="0"/>
        </a:spcBef>
        <a:spcAft>
          <a:spcPct val="0"/>
        </a:spcAft>
        <a:buChar char="–"/>
        <a:defRPr sz="1867">
          <a:solidFill>
            <a:schemeClr val="tx1"/>
          </a:solidFill>
          <a:latin typeface="+mn-lt"/>
          <a:ea typeface="+mn-ea"/>
          <a:cs typeface="+mn-cs"/>
        </a:defRPr>
      </a:lvl4pPr>
      <a:lvl5pPr marL="2743679" indent="-304853" algn="l" rtl="0" eaLnBrk="0" fontAlgn="base" hangingPunct="0">
        <a:lnSpc>
          <a:spcPct val="140000"/>
        </a:lnSpc>
        <a:spcBef>
          <a:spcPct val="0"/>
        </a:spcBef>
        <a:spcAft>
          <a:spcPct val="0"/>
        </a:spcAft>
        <a:buFont typeface="Arial" charset="0"/>
        <a:buChar char="~"/>
        <a:defRPr sz="1600">
          <a:solidFill>
            <a:schemeClr val="tx1"/>
          </a:solidFill>
          <a:latin typeface="+mn-lt"/>
          <a:ea typeface="+mn-ea"/>
          <a:cs typeface="+mn-cs"/>
        </a:defRPr>
      </a:lvl5pPr>
      <a:lvl6pPr marL="3353387" indent="-304853" algn="l" rtl="0" eaLnBrk="1" fontAlgn="base" hangingPunct="1">
        <a:spcBef>
          <a:spcPct val="20000"/>
        </a:spcBef>
        <a:spcAft>
          <a:spcPct val="0"/>
        </a:spcAft>
        <a:buFont typeface="Arial" charset="0"/>
        <a:buChar char="~"/>
        <a:defRPr sz="2134">
          <a:solidFill>
            <a:schemeClr val="tx1"/>
          </a:solidFill>
          <a:latin typeface="+mn-lt"/>
          <a:ea typeface="+mn-ea"/>
          <a:cs typeface="+mn-cs"/>
        </a:defRPr>
      </a:lvl6pPr>
      <a:lvl7pPr marL="3963094" indent="-304853" algn="l" rtl="0" eaLnBrk="1" fontAlgn="base" hangingPunct="1">
        <a:spcBef>
          <a:spcPct val="20000"/>
        </a:spcBef>
        <a:spcAft>
          <a:spcPct val="0"/>
        </a:spcAft>
        <a:buFont typeface="Arial" charset="0"/>
        <a:buChar char="~"/>
        <a:defRPr sz="2134">
          <a:solidFill>
            <a:schemeClr val="tx1"/>
          </a:solidFill>
          <a:latin typeface="+mn-lt"/>
          <a:ea typeface="+mn-ea"/>
          <a:cs typeface="+mn-cs"/>
        </a:defRPr>
      </a:lvl7pPr>
      <a:lvl8pPr marL="4572801" indent="-304853" algn="l" rtl="0" eaLnBrk="1" fontAlgn="base" hangingPunct="1">
        <a:spcBef>
          <a:spcPct val="20000"/>
        </a:spcBef>
        <a:spcAft>
          <a:spcPct val="0"/>
        </a:spcAft>
        <a:buFont typeface="Arial" charset="0"/>
        <a:buChar char="~"/>
        <a:defRPr sz="2134">
          <a:solidFill>
            <a:schemeClr val="tx1"/>
          </a:solidFill>
          <a:latin typeface="+mn-lt"/>
          <a:ea typeface="+mn-ea"/>
          <a:cs typeface="+mn-cs"/>
        </a:defRPr>
      </a:lvl8pPr>
      <a:lvl9pPr marL="5182507" indent="-304853" algn="l" rtl="0" eaLnBrk="1" fontAlgn="base" hangingPunct="1">
        <a:spcBef>
          <a:spcPct val="20000"/>
        </a:spcBef>
        <a:spcAft>
          <a:spcPct val="0"/>
        </a:spcAft>
        <a:buFont typeface="Arial" charset="0"/>
        <a:buChar char="~"/>
        <a:defRPr sz="2134">
          <a:solidFill>
            <a:schemeClr val="tx1"/>
          </a:solidFill>
          <a:latin typeface="+mn-lt"/>
          <a:ea typeface="+mn-ea"/>
          <a:cs typeface="+mn-cs"/>
        </a:defRPr>
      </a:lvl9pPr>
    </p:bodyStyle>
    <p:otherStyle>
      <a:defPPr>
        <a:defRPr lang="zh-CN"/>
      </a:defPPr>
      <a:lvl1pPr marL="0" algn="l" defTabSz="1219415" rtl="0" eaLnBrk="1" latinLnBrk="0" hangingPunct="1">
        <a:defRPr sz="2400" kern="1200">
          <a:solidFill>
            <a:schemeClr val="tx1"/>
          </a:solidFill>
          <a:latin typeface="+mn-lt"/>
          <a:ea typeface="+mn-ea"/>
          <a:cs typeface="+mn-cs"/>
        </a:defRPr>
      </a:lvl1pPr>
      <a:lvl2pPr marL="609707" algn="l" defTabSz="1219415" rtl="0" eaLnBrk="1" latinLnBrk="0" hangingPunct="1">
        <a:defRPr sz="2400" kern="1200">
          <a:solidFill>
            <a:schemeClr val="tx1"/>
          </a:solidFill>
          <a:latin typeface="+mn-lt"/>
          <a:ea typeface="+mn-ea"/>
          <a:cs typeface="+mn-cs"/>
        </a:defRPr>
      </a:lvl2pPr>
      <a:lvl3pPr marL="1219415" algn="l" defTabSz="1219415" rtl="0" eaLnBrk="1" latinLnBrk="0" hangingPunct="1">
        <a:defRPr sz="2400" kern="1200">
          <a:solidFill>
            <a:schemeClr val="tx1"/>
          </a:solidFill>
          <a:latin typeface="+mn-lt"/>
          <a:ea typeface="+mn-ea"/>
          <a:cs typeface="+mn-cs"/>
        </a:defRPr>
      </a:lvl3pPr>
      <a:lvl4pPr marL="1829120" algn="l" defTabSz="1219415" rtl="0" eaLnBrk="1" latinLnBrk="0" hangingPunct="1">
        <a:defRPr sz="2400" kern="1200">
          <a:solidFill>
            <a:schemeClr val="tx1"/>
          </a:solidFill>
          <a:latin typeface="+mn-lt"/>
          <a:ea typeface="+mn-ea"/>
          <a:cs typeface="+mn-cs"/>
        </a:defRPr>
      </a:lvl4pPr>
      <a:lvl5pPr marL="2438826" algn="l" defTabSz="1219415" rtl="0" eaLnBrk="1" latinLnBrk="0" hangingPunct="1">
        <a:defRPr sz="2400" kern="1200">
          <a:solidFill>
            <a:schemeClr val="tx1"/>
          </a:solidFill>
          <a:latin typeface="+mn-lt"/>
          <a:ea typeface="+mn-ea"/>
          <a:cs typeface="+mn-cs"/>
        </a:defRPr>
      </a:lvl5pPr>
      <a:lvl6pPr marL="3048534" algn="l" defTabSz="1219415" rtl="0" eaLnBrk="1" latinLnBrk="0" hangingPunct="1">
        <a:defRPr sz="2400" kern="1200">
          <a:solidFill>
            <a:schemeClr val="tx1"/>
          </a:solidFill>
          <a:latin typeface="+mn-lt"/>
          <a:ea typeface="+mn-ea"/>
          <a:cs typeface="+mn-cs"/>
        </a:defRPr>
      </a:lvl6pPr>
      <a:lvl7pPr marL="3658241" algn="l" defTabSz="1219415" rtl="0" eaLnBrk="1" latinLnBrk="0" hangingPunct="1">
        <a:defRPr sz="2400" kern="1200">
          <a:solidFill>
            <a:schemeClr val="tx1"/>
          </a:solidFill>
          <a:latin typeface="+mn-lt"/>
          <a:ea typeface="+mn-ea"/>
          <a:cs typeface="+mn-cs"/>
        </a:defRPr>
      </a:lvl7pPr>
      <a:lvl8pPr marL="4267947" algn="l" defTabSz="1219415" rtl="0" eaLnBrk="1" latinLnBrk="0" hangingPunct="1">
        <a:defRPr sz="2400" kern="1200">
          <a:solidFill>
            <a:schemeClr val="tx1"/>
          </a:solidFill>
          <a:latin typeface="+mn-lt"/>
          <a:ea typeface="+mn-ea"/>
          <a:cs typeface="+mn-cs"/>
        </a:defRPr>
      </a:lvl8pPr>
      <a:lvl9pPr marL="4877654" algn="l" defTabSz="1219415" rtl="0" eaLnBrk="1" latinLnBrk="0" hangingPunct="1">
        <a:defRPr sz="2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7" name="Picture 87" descr="图片3副本"/>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9939015" y="6242495"/>
            <a:ext cx="1940004" cy="461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4" name="Picture 2"/>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124460" y="6312957"/>
            <a:ext cx="2707922" cy="4954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48" name="Rectangle 15"/>
          <p:cNvSpPr>
            <a:spLocks noChangeArrowheads="1"/>
          </p:cNvSpPr>
          <p:nvPr userDrawn="1"/>
        </p:nvSpPr>
        <p:spPr bwMode="auto">
          <a:xfrm>
            <a:off x="-2604177" y="27859"/>
            <a:ext cx="2460207" cy="6044909"/>
          </a:xfrm>
          <a:prstGeom prst="rect">
            <a:avLst/>
          </a:prstGeom>
          <a:noFill/>
          <a:ln>
            <a:noFill/>
          </a:ln>
          <a:effectLst/>
          <a:extLst>
            <a:ext uri="{909E8E84-426E-40dd-AFC4-6F175D3DCCD1}">
              <a14:hiddenFill xmlns="" xmlns:a14="http://schemas.microsoft.com/office/drawing/2010/main">
                <a:solidFill>
                  <a:srgbClr val="FFCC99"/>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06854" tIns="53428" rIns="106854" bIns="53428">
            <a:spAutoFit/>
          </a:bodyPr>
          <a:lstStyle/>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英文标题</a:t>
            </a:r>
            <a:r>
              <a:rPr lang="en-US" altLang="zh-CN" sz="1200" dirty="0">
                <a:solidFill>
                  <a:srgbClr val="FFFFFF"/>
                </a:solidFill>
                <a:latin typeface="微软雅黑" pitchFamily="34" charset="-122"/>
                <a:ea typeface="微软雅黑" pitchFamily="34" charset="-122"/>
              </a:rPr>
              <a:t>:</a:t>
            </a:r>
            <a:r>
              <a:rPr lang="en-US" altLang="zh-CN" sz="1200" dirty="0" smtClean="0">
                <a:solidFill>
                  <a:srgbClr val="FFFFFF"/>
                </a:solidFill>
                <a:latin typeface="微软雅黑" pitchFamily="34" charset="-122"/>
                <a:ea typeface="微软雅黑" pitchFamily="34" charset="-122"/>
              </a:rPr>
              <a:t>32-36pt  </a:t>
            </a: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颜色</a:t>
            </a:r>
            <a:r>
              <a:rPr lang="en-US" altLang="zh-CN" sz="1200" dirty="0">
                <a:solidFill>
                  <a:srgbClr val="FFFFFF"/>
                </a:solidFill>
                <a:latin typeface="微软雅黑" pitchFamily="34" charset="-122"/>
                <a:ea typeface="微软雅黑" pitchFamily="34" charset="-122"/>
              </a:rPr>
              <a:t>: </a:t>
            </a:r>
            <a:r>
              <a:rPr lang="en-US" altLang="zh-CN" sz="1200" dirty="0" smtClean="0">
                <a:solidFill>
                  <a:srgbClr val="FFFFFF"/>
                </a:solidFill>
                <a:latin typeface="微软雅黑" pitchFamily="34" charset="-122"/>
                <a:ea typeface="微软雅黑" pitchFamily="34" charset="-122"/>
              </a:rPr>
              <a:t>R64 G64 B64</a:t>
            </a:r>
            <a:endParaRPr lang="en-US" altLang="zh-CN"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内部使用字体 </a:t>
            </a:r>
            <a:r>
              <a:rPr lang="en-US" altLang="zh-CN" sz="1200" dirty="0">
                <a:solidFill>
                  <a:srgbClr val="FFFFFF"/>
                </a:solidFill>
                <a:latin typeface="微软雅黑" pitchFamily="34" charset="-122"/>
                <a:ea typeface="微软雅黑" pitchFamily="34" charset="-122"/>
              </a:rPr>
              <a:t>:</a:t>
            </a:r>
          </a:p>
          <a:p>
            <a:pPr marL="457281" indent="-457281" algn="r" defTabSz="1219444" eaLnBrk="0" fontAlgn="base" hangingPunct="0">
              <a:lnSpc>
                <a:spcPct val="125000"/>
              </a:lnSpc>
              <a:spcBef>
                <a:spcPct val="20000"/>
              </a:spcBef>
              <a:spcAft>
                <a:spcPct val="0"/>
              </a:spcAft>
              <a:buFont typeface="Arial" charset="0"/>
              <a:buNone/>
            </a:pPr>
            <a:r>
              <a:rPr lang="en-US" altLang="zh-CN" sz="1200" dirty="0" err="1">
                <a:solidFill>
                  <a:srgbClr val="FFFFFF"/>
                </a:solidFill>
                <a:latin typeface="微软雅黑" pitchFamily="34" charset="-122"/>
                <a:ea typeface="微软雅黑" pitchFamily="34" charset="-122"/>
              </a:rPr>
              <a:t>FrutigerNext</a:t>
            </a:r>
            <a:r>
              <a:rPr lang="en-US" altLang="zh-CN" sz="1200" dirty="0">
                <a:solidFill>
                  <a:srgbClr val="FFFFFF"/>
                </a:solidFill>
                <a:latin typeface="微软雅黑" pitchFamily="34" charset="-122"/>
                <a:ea typeface="微软雅黑" pitchFamily="34" charset="-122"/>
              </a:rPr>
              <a:t> LT Medium</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外部使用字体 </a:t>
            </a:r>
            <a:r>
              <a:rPr lang="en-US" altLang="zh-CN" sz="1200" dirty="0">
                <a:solidFill>
                  <a:srgbClr val="FFFFFF"/>
                </a:solidFill>
                <a:latin typeface="微软雅黑" pitchFamily="34" charset="-122"/>
                <a:ea typeface="微软雅黑" pitchFamily="34" charset="-122"/>
              </a:rPr>
              <a:t>: Arial</a:t>
            </a:r>
          </a:p>
          <a:p>
            <a:pPr marL="457281" indent="-457281" algn="r" defTabSz="1219444" eaLnBrk="0" fontAlgn="base" hangingPunct="0">
              <a:lnSpc>
                <a:spcPct val="75000"/>
              </a:lnSpc>
              <a:spcBef>
                <a:spcPct val="20000"/>
              </a:spcBef>
              <a:spcAft>
                <a:spcPct val="0"/>
              </a:spcAft>
              <a:buFont typeface="Arial" charset="0"/>
              <a:buNone/>
            </a:pPr>
            <a:endParaRPr lang="en-US" altLang="zh-CN"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中文标题</a:t>
            </a:r>
            <a:r>
              <a:rPr lang="en-US" altLang="zh-CN" sz="1200" dirty="0">
                <a:solidFill>
                  <a:srgbClr val="FFFFFF"/>
                </a:solidFill>
                <a:latin typeface="微软雅黑" pitchFamily="34" charset="-122"/>
                <a:ea typeface="微软雅黑" pitchFamily="34" charset="-122"/>
              </a:rPr>
              <a:t>:</a:t>
            </a:r>
            <a:r>
              <a:rPr lang="en-US" altLang="zh-CN" sz="1200" dirty="0" smtClean="0">
                <a:solidFill>
                  <a:srgbClr val="FFFFFF"/>
                </a:solidFill>
                <a:latin typeface="微软雅黑" pitchFamily="34" charset="-122"/>
                <a:ea typeface="微软雅黑" pitchFamily="34" charset="-122"/>
              </a:rPr>
              <a:t>30-36pt  </a:t>
            </a: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颜色</a:t>
            </a:r>
            <a:r>
              <a:rPr lang="en-US" altLang="zh-CN" sz="1200" dirty="0">
                <a:solidFill>
                  <a:srgbClr val="FFFFFF"/>
                </a:solidFill>
                <a:latin typeface="微软雅黑" pitchFamily="34" charset="-122"/>
                <a:ea typeface="微软雅黑" pitchFamily="34" charset="-122"/>
              </a:rPr>
              <a:t>: </a:t>
            </a:r>
            <a:r>
              <a:rPr lang="en-US" altLang="zh-CN" sz="1200" dirty="0" smtClean="0">
                <a:solidFill>
                  <a:srgbClr val="FFFFFF"/>
                </a:solidFill>
                <a:latin typeface="微软雅黑" pitchFamily="34" charset="-122"/>
                <a:ea typeface="微软雅黑" pitchFamily="34" charset="-122"/>
              </a:rPr>
              <a:t>R64 G64 B64</a:t>
            </a:r>
            <a:endParaRPr lang="en-US" altLang="zh-CN"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字体</a:t>
            </a:r>
            <a:r>
              <a:rPr lang="en-US" altLang="zh-CN" sz="1200" dirty="0">
                <a:solidFill>
                  <a:srgbClr val="FFFFFF"/>
                </a:solidFill>
                <a:latin typeface="微软雅黑" pitchFamily="34" charset="-122"/>
                <a:ea typeface="微软雅黑" pitchFamily="34" charset="-122"/>
              </a:rPr>
              <a:t>:</a:t>
            </a:r>
            <a:r>
              <a:rPr lang="zh-CN" altLang="en-US" sz="1200" dirty="0">
                <a:solidFill>
                  <a:srgbClr val="FFFFFF"/>
                </a:solidFill>
                <a:latin typeface="微软雅黑" pitchFamily="34" charset="-122"/>
                <a:ea typeface="微软雅黑" pitchFamily="34" charset="-122"/>
              </a:rPr>
              <a:t>黑体</a:t>
            </a:r>
          </a:p>
          <a:p>
            <a:pPr marL="457281" indent="-457281" algn="r" defTabSz="1219444" eaLnBrk="0" fontAlgn="base" hangingPunct="0">
              <a:lnSpc>
                <a:spcPct val="125000"/>
              </a:lnSpc>
              <a:spcBef>
                <a:spcPct val="20000"/>
              </a:spcBef>
              <a:spcAft>
                <a:spcPct val="0"/>
              </a:spcAft>
              <a:buFont typeface="Arial" charset="0"/>
              <a:buNone/>
            </a:pP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英文正文</a:t>
            </a:r>
            <a:r>
              <a:rPr lang="en-US" altLang="zh-CN" sz="1200" dirty="0">
                <a:solidFill>
                  <a:srgbClr val="FFFFFF"/>
                </a:solidFill>
                <a:latin typeface="微软雅黑" pitchFamily="34" charset="-122"/>
                <a:ea typeface="微软雅黑" pitchFamily="34" charset="-122"/>
              </a:rPr>
              <a:t>:</a:t>
            </a:r>
            <a:r>
              <a:rPr lang="en-US" altLang="zh-CN" sz="1200" dirty="0" smtClean="0">
                <a:solidFill>
                  <a:srgbClr val="FFFFFF"/>
                </a:solidFill>
                <a:latin typeface="微软雅黑" pitchFamily="34" charset="-122"/>
                <a:ea typeface="微软雅黑" pitchFamily="34" charset="-122"/>
              </a:rPr>
              <a:t>28-32pt</a:t>
            </a:r>
            <a:endParaRPr lang="en-US" altLang="zh-CN"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子目录 </a:t>
            </a:r>
            <a:r>
              <a:rPr lang="en-US" altLang="zh-CN" sz="1200" dirty="0">
                <a:solidFill>
                  <a:srgbClr val="FFFFFF"/>
                </a:solidFill>
                <a:latin typeface="微软雅黑" pitchFamily="34" charset="-122"/>
                <a:ea typeface="微软雅黑" pitchFamily="34" charset="-122"/>
              </a:rPr>
              <a:t>(2-5</a:t>
            </a:r>
            <a:r>
              <a:rPr lang="zh-CN" altLang="en-US" sz="1200" dirty="0">
                <a:solidFill>
                  <a:srgbClr val="FFFFFF"/>
                </a:solidFill>
                <a:latin typeface="微软雅黑" pitchFamily="34" charset="-122"/>
                <a:ea typeface="微软雅黑" pitchFamily="34" charset="-122"/>
              </a:rPr>
              <a:t>级</a:t>
            </a:r>
            <a:r>
              <a:rPr lang="en-US" altLang="zh-CN" sz="1200" dirty="0">
                <a:solidFill>
                  <a:srgbClr val="FFFFFF"/>
                </a:solidFill>
                <a:latin typeface="微软雅黑" pitchFamily="34" charset="-122"/>
                <a:ea typeface="微软雅黑" pitchFamily="34" charset="-122"/>
              </a:rPr>
              <a:t>) :18pt  </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smtClean="0">
                <a:solidFill>
                  <a:srgbClr val="FFFFFF"/>
                </a:solidFill>
                <a:latin typeface="微软雅黑" pitchFamily="34" charset="-122"/>
                <a:ea typeface="微软雅黑" pitchFamily="34" charset="-122"/>
              </a:rPr>
              <a:t>颜色</a:t>
            </a:r>
            <a:r>
              <a:rPr lang="en-US" altLang="zh-CN" sz="1200" dirty="0" smtClean="0">
                <a:solidFill>
                  <a:srgbClr val="FFFFFF"/>
                </a:solidFill>
                <a:latin typeface="微软雅黑" pitchFamily="34" charset="-122"/>
                <a:ea typeface="微软雅黑" pitchFamily="34" charset="-122"/>
              </a:rPr>
              <a:t>: R64 G64 B64</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smtClean="0">
                <a:solidFill>
                  <a:srgbClr val="FFFFFF"/>
                </a:solidFill>
                <a:latin typeface="微软雅黑" pitchFamily="34" charset="-122"/>
                <a:ea typeface="微软雅黑" pitchFamily="34" charset="-122"/>
              </a:rPr>
              <a:t>内部</a:t>
            </a:r>
            <a:r>
              <a:rPr lang="zh-CN" altLang="en-US" sz="1200" dirty="0">
                <a:solidFill>
                  <a:srgbClr val="FFFFFF"/>
                </a:solidFill>
                <a:latin typeface="微软雅黑" pitchFamily="34" charset="-122"/>
                <a:ea typeface="微软雅黑" pitchFamily="34" charset="-122"/>
              </a:rPr>
              <a:t>使用字体 </a:t>
            </a:r>
            <a:r>
              <a:rPr lang="en-US" altLang="zh-CN" sz="1200" dirty="0">
                <a:solidFill>
                  <a:srgbClr val="FFFFFF"/>
                </a:solidFill>
                <a:latin typeface="微软雅黑" pitchFamily="34" charset="-122"/>
                <a:ea typeface="微软雅黑" pitchFamily="34" charset="-122"/>
              </a:rPr>
              <a:t>:</a:t>
            </a:r>
          </a:p>
          <a:p>
            <a:pPr marL="457281" indent="-457281" algn="r" defTabSz="1219444" eaLnBrk="0" fontAlgn="base" hangingPunct="0">
              <a:lnSpc>
                <a:spcPct val="125000"/>
              </a:lnSpc>
              <a:spcBef>
                <a:spcPct val="20000"/>
              </a:spcBef>
              <a:spcAft>
                <a:spcPct val="0"/>
              </a:spcAft>
              <a:buFont typeface="Arial" charset="0"/>
              <a:buNone/>
            </a:pPr>
            <a:r>
              <a:rPr lang="en-US" altLang="zh-CN" sz="1200" dirty="0" err="1">
                <a:solidFill>
                  <a:srgbClr val="FFFFFF"/>
                </a:solidFill>
                <a:latin typeface="微软雅黑" pitchFamily="34" charset="-122"/>
                <a:ea typeface="微软雅黑" pitchFamily="34" charset="-122"/>
              </a:rPr>
              <a:t>FrutigerNext</a:t>
            </a:r>
            <a:r>
              <a:rPr lang="en-US" altLang="zh-CN" sz="1200" dirty="0">
                <a:solidFill>
                  <a:srgbClr val="FFFFFF"/>
                </a:solidFill>
                <a:latin typeface="微软雅黑" pitchFamily="34" charset="-122"/>
                <a:ea typeface="微软雅黑" pitchFamily="34" charset="-122"/>
              </a:rPr>
              <a:t> LT Regular</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外部使用字体 </a:t>
            </a:r>
            <a:r>
              <a:rPr lang="en-US" altLang="zh-CN" sz="1200" dirty="0">
                <a:solidFill>
                  <a:srgbClr val="FFFFFF"/>
                </a:solidFill>
                <a:latin typeface="微软雅黑" pitchFamily="34" charset="-122"/>
                <a:ea typeface="微软雅黑" pitchFamily="34" charset="-122"/>
              </a:rPr>
              <a:t>: Arial</a:t>
            </a:r>
          </a:p>
          <a:p>
            <a:pPr marL="457281" indent="-457281" algn="r" defTabSz="1219444" eaLnBrk="0" fontAlgn="base" hangingPunct="0">
              <a:lnSpc>
                <a:spcPct val="75000"/>
              </a:lnSpc>
              <a:spcBef>
                <a:spcPct val="20000"/>
              </a:spcBef>
              <a:spcAft>
                <a:spcPct val="0"/>
              </a:spcAft>
              <a:buFont typeface="Arial" charset="0"/>
              <a:buNone/>
            </a:pPr>
            <a:endParaRPr lang="en-US" altLang="zh-CN"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中文正文</a:t>
            </a:r>
            <a:r>
              <a:rPr lang="en-US" altLang="zh-CN" sz="1200" dirty="0">
                <a:solidFill>
                  <a:srgbClr val="FFFFFF"/>
                </a:solidFill>
                <a:latin typeface="微软雅黑" pitchFamily="34" charset="-122"/>
                <a:ea typeface="微软雅黑" pitchFamily="34" charset="-122"/>
              </a:rPr>
              <a:t>:18-20pt</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子目录</a:t>
            </a:r>
            <a:r>
              <a:rPr lang="en-US" altLang="zh-CN" sz="1200" dirty="0">
                <a:solidFill>
                  <a:srgbClr val="FFFFFF"/>
                </a:solidFill>
                <a:latin typeface="微软雅黑" pitchFamily="34" charset="-122"/>
                <a:ea typeface="微软雅黑" pitchFamily="34" charset="-122"/>
              </a:rPr>
              <a:t>(2-5</a:t>
            </a:r>
            <a:r>
              <a:rPr lang="zh-CN" altLang="en-US" sz="1200" dirty="0">
                <a:solidFill>
                  <a:srgbClr val="FFFFFF"/>
                </a:solidFill>
                <a:latin typeface="微软雅黑" pitchFamily="34" charset="-122"/>
                <a:ea typeface="微软雅黑" pitchFamily="34" charset="-122"/>
              </a:rPr>
              <a:t>级</a:t>
            </a:r>
            <a:r>
              <a:rPr lang="en-US" altLang="zh-CN" sz="1200" dirty="0">
                <a:solidFill>
                  <a:srgbClr val="FFFFFF"/>
                </a:solidFill>
                <a:latin typeface="微软雅黑" pitchFamily="34" charset="-122"/>
                <a:ea typeface="微软雅黑" pitchFamily="34" charset="-122"/>
              </a:rPr>
              <a:t>):18pt </a:t>
            </a: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smtClean="0">
                <a:solidFill>
                  <a:srgbClr val="FFFFFF"/>
                </a:solidFill>
                <a:latin typeface="微软雅黑" pitchFamily="34" charset="-122"/>
                <a:ea typeface="微软雅黑" pitchFamily="34" charset="-122"/>
              </a:rPr>
              <a:t>颜色</a:t>
            </a:r>
            <a:r>
              <a:rPr lang="en-US" altLang="zh-CN" sz="1200" dirty="0" smtClean="0">
                <a:solidFill>
                  <a:srgbClr val="FFFFFF"/>
                </a:solidFill>
                <a:latin typeface="微软雅黑" pitchFamily="34" charset="-122"/>
                <a:ea typeface="微软雅黑" pitchFamily="34" charset="-122"/>
              </a:rPr>
              <a:t>: R64 G64 B64</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smtClean="0">
                <a:solidFill>
                  <a:srgbClr val="FFFFFF"/>
                </a:solidFill>
                <a:latin typeface="微软雅黑" pitchFamily="34" charset="-122"/>
                <a:ea typeface="微软雅黑" pitchFamily="34" charset="-122"/>
              </a:rPr>
              <a:t>字体</a:t>
            </a:r>
            <a:r>
              <a:rPr lang="en-US" altLang="zh-CN" sz="1200" dirty="0">
                <a:solidFill>
                  <a:srgbClr val="FFFFFF"/>
                </a:solidFill>
                <a:latin typeface="微软雅黑" pitchFamily="34" charset="-122"/>
                <a:ea typeface="微软雅黑" pitchFamily="34" charset="-122"/>
              </a:rPr>
              <a:t>:</a:t>
            </a:r>
            <a:r>
              <a:rPr lang="zh-CN" altLang="en-US" sz="1200" dirty="0">
                <a:solidFill>
                  <a:srgbClr val="FFFFFF"/>
                </a:solidFill>
                <a:latin typeface="微软雅黑" pitchFamily="34" charset="-122"/>
                <a:ea typeface="微软雅黑" pitchFamily="34" charset="-122"/>
              </a:rPr>
              <a:t>细黑体 </a:t>
            </a:r>
            <a:endParaRPr lang="zh-CN" altLang="en-US" sz="1200" dirty="0">
              <a:solidFill>
                <a:srgbClr val="000000"/>
              </a:solidFill>
              <a:latin typeface="微软雅黑" pitchFamily="34" charset="-122"/>
              <a:ea typeface="微软雅黑" pitchFamily="34" charset="-122"/>
            </a:endParaRPr>
          </a:p>
        </p:txBody>
      </p:sp>
      <p:grpSp>
        <p:nvGrpSpPr>
          <p:cNvPr id="149" name="Group 83"/>
          <p:cNvGrpSpPr>
            <a:grpSpLocks/>
          </p:cNvGrpSpPr>
          <p:nvPr userDrawn="1"/>
        </p:nvGrpSpPr>
        <p:grpSpPr bwMode="auto">
          <a:xfrm>
            <a:off x="12195175" y="2333778"/>
            <a:ext cx="1230104" cy="3224429"/>
            <a:chOff x="5839" y="2251"/>
            <a:chExt cx="581" cy="2031"/>
          </a:xfrm>
        </p:grpSpPr>
        <p:sp>
          <p:nvSpPr>
            <p:cNvPr id="150" name="Rectangle 84"/>
            <p:cNvSpPr>
              <a:spLocks noChangeArrowheads="1"/>
            </p:cNvSpPr>
            <p:nvPr/>
          </p:nvSpPr>
          <p:spPr bwMode="auto">
            <a:xfrm>
              <a:off x="5839" y="3112"/>
              <a:ext cx="581" cy="291"/>
            </a:xfrm>
            <a:prstGeom prst="rect">
              <a:avLst/>
            </a:prstGeom>
            <a:solidFill>
              <a:srgbClr val="FFFFFF"/>
            </a:solidFill>
            <a:ln>
              <a:noFill/>
            </a:ln>
            <a:effectLst/>
            <a:extLst>
              <a:ext uri="{91240B29-F687-4f45-9708-019B960494DF}">
                <a14:hiddenLine xmlns="" xmlns:a14="http://schemas.microsoft.com/office/drawing/2010/main" w="9525" algn="ctr">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1425" tIns="45712" rIns="91425" bIns="45712" anchor="ctr">
              <a:spAutoFit/>
            </a:bodyP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nvGrpSpPr>
            <p:cNvPr id="151" name="Group 85"/>
            <p:cNvGrpSpPr>
              <a:grpSpLocks/>
            </p:cNvGrpSpPr>
            <p:nvPr/>
          </p:nvGrpSpPr>
          <p:grpSpPr bwMode="auto">
            <a:xfrm>
              <a:off x="5893" y="2387"/>
              <a:ext cx="466" cy="115"/>
              <a:chOff x="5893" y="2387"/>
              <a:chExt cx="466" cy="115"/>
            </a:xfrm>
          </p:grpSpPr>
          <p:sp>
            <p:nvSpPr>
              <p:cNvPr id="212" name="Rectangle 86"/>
              <p:cNvSpPr>
                <a:spLocks noChangeArrowheads="1"/>
              </p:cNvSpPr>
              <p:nvPr/>
            </p:nvSpPr>
            <p:spPr bwMode="auto">
              <a:xfrm flipV="1">
                <a:off x="6010" y="2387"/>
                <a:ext cx="116" cy="115"/>
              </a:xfrm>
              <a:prstGeom prst="rect">
                <a:avLst/>
              </a:prstGeom>
              <a:solidFill>
                <a:srgbClr val="FFCC66"/>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13" name="Rectangle 87"/>
              <p:cNvSpPr>
                <a:spLocks noChangeArrowheads="1"/>
              </p:cNvSpPr>
              <p:nvPr/>
            </p:nvSpPr>
            <p:spPr bwMode="auto">
              <a:xfrm flipV="1">
                <a:off x="6126" y="2387"/>
                <a:ext cx="116" cy="115"/>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14" name="Rectangle 88"/>
              <p:cNvSpPr>
                <a:spLocks noChangeArrowheads="1"/>
              </p:cNvSpPr>
              <p:nvPr/>
            </p:nvSpPr>
            <p:spPr bwMode="auto">
              <a:xfrm flipV="1">
                <a:off x="6242" y="2387"/>
                <a:ext cx="117" cy="115"/>
              </a:xfrm>
              <a:prstGeom prst="rect">
                <a:avLst/>
              </a:prstGeom>
              <a:solidFill>
                <a:srgbClr val="99660A"/>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15" name="Rectangle 89"/>
              <p:cNvSpPr>
                <a:spLocks noChangeArrowheads="1"/>
              </p:cNvSpPr>
              <p:nvPr/>
            </p:nvSpPr>
            <p:spPr bwMode="auto">
              <a:xfrm flipV="1">
                <a:off x="5893" y="2387"/>
                <a:ext cx="117" cy="115"/>
              </a:xfrm>
              <a:prstGeom prst="rect">
                <a:avLst/>
              </a:prstGeom>
              <a:solidFill>
                <a:srgbClr val="FFCC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2" name="Group 90"/>
            <p:cNvGrpSpPr>
              <a:grpSpLocks/>
            </p:cNvGrpSpPr>
            <p:nvPr/>
          </p:nvGrpSpPr>
          <p:grpSpPr bwMode="auto">
            <a:xfrm>
              <a:off x="5893" y="2523"/>
              <a:ext cx="466" cy="115"/>
              <a:chOff x="5893" y="2523"/>
              <a:chExt cx="466" cy="115"/>
            </a:xfrm>
          </p:grpSpPr>
          <p:sp>
            <p:nvSpPr>
              <p:cNvPr id="208" name="Rectangle 91"/>
              <p:cNvSpPr>
                <a:spLocks noChangeArrowheads="1"/>
              </p:cNvSpPr>
              <p:nvPr/>
            </p:nvSpPr>
            <p:spPr bwMode="auto">
              <a:xfrm flipV="1">
                <a:off x="6010" y="2523"/>
                <a:ext cx="116" cy="115"/>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9" name="Rectangle 92"/>
              <p:cNvSpPr>
                <a:spLocks noChangeArrowheads="1"/>
              </p:cNvSpPr>
              <p:nvPr/>
            </p:nvSpPr>
            <p:spPr bwMode="auto">
              <a:xfrm flipV="1">
                <a:off x="6126" y="2523"/>
                <a:ext cx="116" cy="115"/>
              </a:xfrm>
              <a:prstGeom prst="rect">
                <a:avLst/>
              </a:prstGeom>
              <a:solidFill>
                <a:srgbClr val="99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10" name="Rectangle 93"/>
              <p:cNvSpPr>
                <a:spLocks noChangeArrowheads="1"/>
              </p:cNvSpPr>
              <p:nvPr/>
            </p:nvSpPr>
            <p:spPr bwMode="auto">
              <a:xfrm flipV="1">
                <a:off x="6242" y="2523"/>
                <a:ext cx="117" cy="115"/>
              </a:xfrm>
              <a:prstGeom prst="rect">
                <a:avLst/>
              </a:prstGeom>
              <a:solidFill>
                <a:srgbClr val="0099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11" name="Rectangle 94"/>
              <p:cNvSpPr>
                <a:spLocks noChangeArrowheads="1"/>
              </p:cNvSpPr>
              <p:nvPr/>
            </p:nvSpPr>
            <p:spPr bwMode="auto">
              <a:xfrm flipV="1">
                <a:off x="5893" y="2523"/>
                <a:ext cx="117" cy="115"/>
              </a:xfrm>
              <a:prstGeom prst="rect">
                <a:avLst/>
              </a:prstGeom>
              <a:solidFill>
                <a:srgbClr val="CC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3" name="Group 95"/>
            <p:cNvGrpSpPr>
              <a:grpSpLocks/>
            </p:cNvGrpSpPr>
            <p:nvPr/>
          </p:nvGrpSpPr>
          <p:grpSpPr bwMode="auto">
            <a:xfrm>
              <a:off x="5893" y="2659"/>
              <a:ext cx="466" cy="115"/>
              <a:chOff x="5893" y="2659"/>
              <a:chExt cx="466" cy="115"/>
            </a:xfrm>
          </p:grpSpPr>
          <p:sp>
            <p:nvSpPr>
              <p:cNvPr id="204" name="Rectangle 96"/>
              <p:cNvSpPr>
                <a:spLocks noChangeArrowheads="1"/>
              </p:cNvSpPr>
              <p:nvPr/>
            </p:nvSpPr>
            <p:spPr bwMode="auto">
              <a:xfrm flipV="1">
                <a:off x="6010" y="2659"/>
                <a:ext cx="116" cy="115"/>
              </a:xfrm>
              <a:prstGeom prst="rect">
                <a:avLst/>
              </a:prstGeom>
              <a:solidFill>
                <a:srgbClr val="99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5" name="Rectangle 97"/>
              <p:cNvSpPr>
                <a:spLocks noChangeArrowheads="1"/>
              </p:cNvSpPr>
              <p:nvPr/>
            </p:nvSpPr>
            <p:spPr bwMode="auto">
              <a:xfrm flipV="1">
                <a:off x="6126" y="2659"/>
                <a:ext cx="116" cy="115"/>
              </a:xfrm>
              <a:prstGeom prst="rect">
                <a:avLst/>
              </a:prstGeom>
              <a:solidFill>
                <a:srgbClr val="0099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6" name="Rectangle 98"/>
              <p:cNvSpPr>
                <a:spLocks noChangeArrowheads="1"/>
              </p:cNvSpPr>
              <p:nvPr/>
            </p:nvSpPr>
            <p:spPr bwMode="auto">
              <a:xfrm flipV="1">
                <a:off x="6242" y="2659"/>
                <a:ext cx="117" cy="115"/>
              </a:xfrm>
              <a:prstGeom prst="rect">
                <a:avLst/>
              </a:prstGeom>
              <a:solidFill>
                <a:srgbClr val="0066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7" name="Rectangle 99"/>
              <p:cNvSpPr>
                <a:spLocks noChangeArrowheads="1"/>
              </p:cNvSpPr>
              <p:nvPr/>
            </p:nvSpPr>
            <p:spPr bwMode="auto">
              <a:xfrm flipV="1">
                <a:off x="5893" y="2659"/>
                <a:ext cx="117" cy="115"/>
              </a:xfrm>
              <a:prstGeom prst="rect">
                <a:avLst/>
              </a:prstGeom>
              <a:solidFill>
                <a:srgbClr val="CCFF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4" name="Group 100"/>
            <p:cNvGrpSpPr>
              <a:grpSpLocks/>
            </p:cNvGrpSpPr>
            <p:nvPr/>
          </p:nvGrpSpPr>
          <p:grpSpPr bwMode="auto">
            <a:xfrm>
              <a:off x="5893" y="2251"/>
              <a:ext cx="466" cy="119"/>
              <a:chOff x="5893" y="2251"/>
              <a:chExt cx="466" cy="119"/>
            </a:xfrm>
          </p:grpSpPr>
          <p:sp>
            <p:nvSpPr>
              <p:cNvPr id="200" name="Rectangle 101"/>
              <p:cNvSpPr>
                <a:spLocks noChangeArrowheads="1"/>
              </p:cNvSpPr>
              <p:nvPr/>
            </p:nvSpPr>
            <p:spPr bwMode="auto">
              <a:xfrm flipV="1">
                <a:off x="6126" y="2251"/>
                <a:ext cx="116" cy="119"/>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1" name="Rectangle 102"/>
              <p:cNvSpPr>
                <a:spLocks noChangeArrowheads="1"/>
              </p:cNvSpPr>
              <p:nvPr/>
            </p:nvSpPr>
            <p:spPr bwMode="auto">
              <a:xfrm flipV="1">
                <a:off x="6242" y="2251"/>
                <a:ext cx="117" cy="119"/>
              </a:xfrm>
              <a:prstGeom prst="rect">
                <a:avLst/>
              </a:prstGeom>
              <a:solidFill>
                <a:srgbClr val="CC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2" name="Rectangle 103"/>
              <p:cNvSpPr>
                <a:spLocks noChangeArrowheads="1"/>
              </p:cNvSpPr>
              <p:nvPr/>
            </p:nvSpPr>
            <p:spPr bwMode="auto">
              <a:xfrm flipV="1">
                <a:off x="5893" y="2251"/>
                <a:ext cx="117" cy="119"/>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3" name="Rectangle 104"/>
              <p:cNvSpPr>
                <a:spLocks noChangeArrowheads="1"/>
              </p:cNvSpPr>
              <p:nvPr/>
            </p:nvSpPr>
            <p:spPr bwMode="auto">
              <a:xfrm flipV="1">
                <a:off x="6010" y="2251"/>
                <a:ext cx="116" cy="119"/>
              </a:xfrm>
              <a:prstGeom prst="rect">
                <a:avLst/>
              </a:prstGeom>
              <a:solidFill>
                <a:srgbClr val="66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5" name="Group 105"/>
            <p:cNvGrpSpPr>
              <a:grpSpLocks/>
            </p:cNvGrpSpPr>
            <p:nvPr/>
          </p:nvGrpSpPr>
          <p:grpSpPr bwMode="auto">
            <a:xfrm>
              <a:off x="5893" y="2886"/>
              <a:ext cx="466" cy="115"/>
              <a:chOff x="5893" y="2886"/>
              <a:chExt cx="466" cy="115"/>
            </a:xfrm>
          </p:grpSpPr>
          <p:sp>
            <p:nvSpPr>
              <p:cNvPr id="196" name="Rectangle 106"/>
              <p:cNvSpPr>
                <a:spLocks noChangeArrowheads="1"/>
              </p:cNvSpPr>
              <p:nvPr/>
            </p:nvSpPr>
            <p:spPr bwMode="auto">
              <a:xfrm flipV="1">
                <a:off x="6010" y="2886"/>
                <a:ext cx="116" cy="115"/>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7" name="Rectangle 107"/>
              <p:cNvSpPr>
                <a:spLocks noChangeArrowheads="1"/>
              </p:cNvSpPr>
              <p:nvPr/>
            </p:nvSpPr>
            <p:spPr bwMode="auto">
              <a:xfrm flipV="1">
                <a:off x="6126" y="2886"/>
                <a:ext cx="116" cy="115"/>
              </a:xfrm>
              <a:prstGeom prst="rect">
                <a:avLst/>
              </a:prstGeom>
              <a:solidFill>
                <a:srgbClr val="FFCC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8" name="Rectangle 108"/>
              <p:cNvSpPr>
                <a:spLocks noChangeArrowheads="1"/>
              </p:cNvSpPr>
              <p:nvPr/>
            </p:nvSpPr>
            <p:spPr bwMode="auto">
              <a:xfrm flipV="1">
                <a:off x="6242" y="2886"/>
                <a:ext cx="117" cy="115"/>
              </a:xfrm>
              <a:prstGeom prst="rect">
                <a:avLst/>
              </a:prstGeom>
              <a:solidFill>
                <a:srgbClr val="FFCC66"/>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9" name="Rectangle 109"/>
              <p:cNvSpPr>
                <a:spLocks noChangeArrowheads="1"/>
              </p:cNvSpPr>
              <p:nvPr/>
            </p:nvSpPr>
            <p:spPr bwMode="auto">
              <a:xfrm flipV="1">
                <a:off x="5893" y="2886"/>
                <a:ext cx="117" cy="115"/>
              </a:xfrm>
              <a:prstGeom prst="rect">
                <a:avLst/>
              </a:prstGeom>
              <a:solidFill>
                <a:srgbClr val="00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6" name="Group 110"/>
            <p:cNvGrpSpPr>
              <a:grpSpLocks/>
            </p:cNvGrpSpPr>
            <p:nvPr/>
          </p:nvGrpSpPr>
          <p:grpSpPr bwMode="auto">
            <a:xfrm>
              <a:off x="5893" y="3022"/>
              <a:ext cx="466" cy="115"/>
              <a:chOff x="5893" y="3022"/>
              <a:chExt cx="466" cy="115"/>
            </a:xfrm>
          </p:grpSpPr>
          <p:sp>
            <p:nvSpPr>
              <p:cNvPr id="192" name="Rectangle 111"/>
              <p:cNvSpPr>
                <a:spLocks noChangeArrowheads="1"/>
              </p:cNvSpPr>
              <p:nvPr/>
            </p:nvSpPr>
            <p:spPr bwMode="auto">
              <a:xfrm flipV="1">
                <a:off x="6010" y="3022"/>
                <a:ext cx="116" cy="115"/>
              </a:xfrm>
              <a:prstGeom prst="rect">
                <a:avLst/>
              </a:prstGeom>
              <a:solidFill>
                <a:srgbClr val="0066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3" name="Rectangle 112"/>
              <p:cNvSpPr>
                <a:spLocks noChangeArrowheads="1"/>
              </p:cNvSpPr>
              <p:nvPr/>
            </p:nvSpPr>
            <p:spPr bwMode="auto">
              <a:xfrm flipV="1">
                <a:off x="6126" y="3022"/>
                <a:ext cx="116" cy="115"/>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4" name="Rectangle 113"/>
              <p:cNvSpPr>
                <a:spLocks noChangeArrowheads="1"/>
              </p:cNvSpPr>
              <p:nvPr/>
            </p:nvSpPr>
            <p:spPr bwMode="auto">
              <a:xfrm flipV="1">
                <a:off x="6242" y="3022"/>
                <a:ext cx="117" cy="115"/>
              </a:xfrm>
              <a:prstGeom prst="rect">
                <a:avLst/>
              </a:prstGeom>
              <a:solidFill>
                <a:srgbClr val="CC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5" name="Rectangle 114"/>
              <p:cNvSpPr>
                <a:spLocks noChangeArrowheads="1"/>
              </p:cNvSpPr>
              <p:nvPr/>
            </p:nvSpPr>
            <p:spPr bwMode="auto">
              <a:xfrm flipV="1">
                <a:off x="5893" y="3022"/>
                <a:ext cx="117" cy="115"/>
              </a:xfrm>
              <a:prstGeom prst="rect">
                <a:avLst/>
              </a:prstGeom>
              <a:solidFill>
                <a:srgbClr val="99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7" name="Group 115"/>
            <p:cNvGrpSpPr>
              <a:grpSpLocks/>
            </p:cNvGrpSpPr>
            <p:nvPr/>
          </p:nvGrpSpPr>
          <p:grpSpPr bwMode="auto">
            <a:xfrm>
              <a:off x="5893" y="3158"/>
              <a:ext cx="466" cy="115"/>
              <a:chOff x="5893" y="3158"/>
              <a:chExt cx="466" cy="115"/>
            </a:xfrm>
          </p:grpSpPr>
          <p:sp>
            <p:nvSpPr>
              <p:cNvPr id="188" name="Rectangle 116"/>
              <p:cNvSpPr>
                <a:spLocks noChangeArrowheads="1"/>
              </p:cNvSpPr>
              <p:nvPr/>
            </p:nvSpPr>
            <p:spPr bwMode="auto">
              <a:xfrm flipV="1">
                <a:off x="6010" y="3158"/>
                <a:ext cx="116" cy="115"/>
              </a:xfrm>
              <a:prstGeom prst="rect">
                <a:avLst/>
              </a:prstGeom>
              <a:solidFill>
                <a:srgbClr val="0099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9" name="Rectangle 117"/>
              <p:cNvSpPr>
                <a:spLocks noChangeArrowheads="1"/>
              </p:cNvSpPr>
              <p:nvPr/>
            </p:nvSpPr>
            <p:spPr bwMode="auto">
              <a:xfrm flipV="1">
                <a:off x="6126" y="3158"/>
                <a:ext cx="116" cy="115"/>
              </a:xfrm>
              <a:prstGeom prst="rect">
                <a:avLst/>
              </a:prstGeom>
              <a:solidFill>
                <a:srgbClr val="CCFF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0" name="Rectangle 118"/>
              <p:cNvSpPr>
                <a:spLocks noChangeArrowheads="1"/>
              </p:cNvSpPr>
              <p:nvPr/>
            </p:nvSpPr>
            <p:spPr bwMode="auto">
              <a:xfrm flipV="1">
                <a:off x="6242" y="3158"/>
                <a:ext cx="117" cy="115"/>
              </a:xfrm>
              <a:prstGeom prst="rect">
                <a:avLst/>
              </a:prstGeom>
              <a:solidFill>
                <a:srgbClr val="99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1" name="Rectangle 119"/>
              <p:cNvSpPr>
                <a:spLocks noChangeArrowheads="1"/>
              </p:cNvSpPr>
              <p:nvPr/>
            </p:nvSpPr>
            <p:spPr bwMode="auto">
              <a:xfrm flipV="1">
                <a:off x="5893" y="3158"/>
                <a:ext cx="117" cy="115"/>
              </a:xfrm>
              <a:prstGeom prst="rect">
                <a:avLst/>
              </a:prstGeom>
              <a:solidFill>
                <a:srgbClr val="99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8" name="Group 120"/>
            <p:cNvGrpSpPr>
              <a:grpSpLocks/>
            </p:cNvGrpSpPr>
            <p:nvPr/>
          </p:nvGrpSpPr>
          <p:grpSpPr bwMode="auto">
            <a:xfrm>
              <a:off x="5893" y="3385"/>
              <a:ext cx="466" cy="115"/>
              <a:chOff x="5893" y="3385"/>
              <a:chExt cx="466" cy="115"/>
            </a:xfrm>
          </p:grpSpPr>
          <p:sp>
            <p:nvSpPr>
              <p:cNvPr id="184" name="Rectangle 121"/>
              <p:cNvSpPr>
                <a:spLocks noChangeArrowheads="1"/>
              </p:cNvSpPr>
              <p:nvPr/>
            </p:nvSpPr>
            <p:spPr bwMode="auto">
              <a:xfrm flipV="1">
                <a:off x="6010" y="3385"/>
                <a:ext cx="116" cy="115"/>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5" name="Rectangle 122"/>
              <p:cNvSpPr>
                <a:spLocks noChangeArrowheads="1"/>
              </p:cNvSpPr>
              <p:nvPr/>
            </p:nvSpPr>
            <p:spPr bwMode="auto">
              <a:xfrm flipV="1">
                <a:off x="6126" y="3385"/>
                <a:ext cx="116" cy="115"/>
              </a:xfrm>
              <a:prstGeom prst="rect">
                <a:avLst/>
              </a:prstGeom>
              <a:solidFill>
                <a:srgbClr val="FFCC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6" name="Rectangle 123"/>
              <p:cNvSpPr>
                <a:spLocks noChangeArrowheads="1"/>
              </p:cNvSpPr>
              <p:nvPr/>
            </p:nvSpPr>
            <p:spPr bwMode="auto">
              <a:xfrm flipV="1">
                <a:off x="6242" y="3385"/>
                <a:ext cx="117" cy="115"/>
              </a:xfrm>
              <a:prstGeom prst="rect">
                <a:avLst/>
              </a:prstGeom>
              <a:solidFill>
                <a:srgbClr val="FFCC66"/>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7" name="Rectangle 124"/>
              <p:cNvSpPr>
                <a:spLocks noChangeArrowheads="1"/>
              </p:cNvSpPr>
              <p:nvPr/>
            </p:nvSpPr>
            <p:spPr bwMode="auto">
              <a:xfrm flipV="1">
                <a:off x="5893" y="3385"/>
                <a:ext cx="117" cy="115"/>
              </a:xfrm>
              <a:prstGeom prst="rect">
                <a:avLst/>
              </a:prstGeom>
              <a:solidFill>
                <a:srgbClr val="00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9" name="Group 125"/>
            <p:cNvGrpSpPr>
              <a:grpSpLocks/>
            </p:cNvGrpSpPr>
            <p:nvPr/>
          </p:nvGrpSpPr>
          <p:grpSpPr bwMode="auto">
            <a:xfrm>
              <a:off x="5893" y="3521"/>
              <a:ext cx="466" cy="115"/>
              <a:chOff x="5893" y="3521"/>
              <a:chExt cx="466" cy="115"/>
            </a:xfrm>
          </p:grpSpPr>
          <p:sp>
            <p:nvSpPr>
              <p:cNvPr id="180" name="Rectangle 126"/>
              <p:cNvSpPr>
                <a:spLocks noChangeArrowheads="1"/>
              </p:cNvSpPr>
              <p:nvPr/>
            </p:nvSpPr>
            <p:spPr bwMode="auto">
              <a:xfrm flipV="1">
                <a:off x="6010" y="3521"/>
                <a:ext cx="116" cy="115"/>
              </a:xfrm>
              <a:prstGeom prst="rect">
                <a:avLst/>
              </a:prstGeom>
              <a:solidFill>
                <a:srgbClr val="0066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1" name="Rectangle 127"/>
              <p:cNvSpPr>
                <a:spLocks noChangeArrowheads="1"/>
              </p:cNvSpPr>
              <p:nvPr/>
            </p:nvSpPr>
            <p:spPr bwMode="auto">
              <a:xfrm flipV="1">
                <a:off x="6126" y="3521"/>
                <a:ext cx="116" cy="115"/>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2" name="Rectangle 128"/>
              <p:cNvSpPr>
                <a:spLocks noChangeArrowheads="1"/>
              </p:cNvSpPr>
              <p:nvPr/>
            </p:nvSpPr>
            <p:spPr bwMode="auto">
              <a:xfrm flipV="1">
                <a:off x="6242" y="3521"/>
                <a:ext cx="117" cy="115"/>
              </a:xfrm>
              <a:prstGeom prst="rect">
                <a:avLst/>
              </a:prstGeom>
              <a:solidFill>
                <a:srgbClr val="CC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3" name="Rectangle 129"/>
              <p:cNvSpPr>
                <a:spLocks noChangeArrowheads="1"/>
              </p:cNvSpPr>
              <p:nvPr/>
            </p:nvSpPr>
            <p:spPr bwMode="auto">
              <a:xfrm flipV="1">
                <a:off x="5893" y="3521"/>
                <a:ext cx="117" cy="115"/>
              </a:xfrm>
              <a:prstGeom prst="rect">
                <a:avLst/>
              </a:prstGeom>
              <a:solidFill>
                <a:srgbClr val="00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60" name="Group 130"/>
            <p:cNvGrpSpPr>
              <a:grpSpLocks/>
            </p:cNvGrpSpPr>
            <p:nvPr/>
          </p:nvGrpSpPr>
          <p:grpSpPr bwMode="auto">
            <a:xfrm>
              <a:off x="5893" y="3657"/>
              <a:ext cx="466" cy="115"/>
              <a:chOff x="5893" y="3657"/>
              <a:chExt cx="466" cy="115"/>
            </a:xfrm>
          </p:grpSpPr>
          <p:sp>
            <p:nvSpPr>
              <p:cNvPr id="176" name="Rectangle 131"/>
              <p:cNvSpPr>
                <a:spLocks noChangeArrowheads="1"/>
              </p:cNvSpPr>
              <p:nvPr/>
            </p:nvSpPr>
            <p:spPr bwMode="auto">
              <a:xfrm flipV="1">
                <a:off x="6010" y="3657"/>
                <a:ext cx="116" cy="115"/>
              </a:xfrm>
              <a:prstGeom prst="rect">
                <a:avLst/>
              </a:prstGeom>
              <a:solidFill>
                <a:srgbClr val="0099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7" name="Rectangle 132"/>
              <p:cNvSpPr>
                <a:spLocks noChangeArrowheads="1"/>
              </p:cNvSpPr>
              <p:nvPr/>
            </p:nvSpPr>
            <p:spPr bwMode="auto">
              <a:xfrm flipV="1">
                <a:off x="6126" y="3657"/>
                <a:ext cx="116" cy="115"/>
              </a:xfrm>
              <a:prstGeom prst="rect">
                <a:avLst/>
              </a:prstGeom>
              <a:solidFill>
                <a:srgbClr val="CCFF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8" name="Rectangle 133"/>
              <p:cNvSpPr>
                <a:spLocks noChangeArrowheads="1"/>
              </p:cNvSpPr>
              <p:nvPr/>
            </p:nvSpPr>
            <p:spPr bwMode="auto">
              <a:xfrm flipV="1">
                <a:off x="6242" y="3657"/>
                <a:ext cx="117" cy="115"/>
              </a:xfrm>
              <a:prstGeom prst="rect">
                <a:avLst/>
              </a:prstGeom>
              <a:solidFill>
                <a:srgbClr val="99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9" name="Rectangle 134"/>
              <p:cNvSpPr>
                <a:spLocks noChangeArrowheads="1"/>
              </p:cNvSpPr>
              <p:nvPr/>
            </p:nvSpPr>
            <p:spPr bwMode="auto">
              <a:xfrm flipV="1">
                <a:off x="5893" y="3657"/>
                <a:ext cx="117" cy="115"/>
              </a:xfrm>
              <a:prstGeom prst="rect">
                <a:avLst/>
              </a:prstGeom>
              <a:solidFill>
                <a:srgbClr val="00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61" name="Group 135"/>
            <p:cNvGrpSpPr>
              <a:grpSpLocks/>
            </p:cNvGrpSpPr>
            <p:nvPr/>
          </p:nvGrpSpPr>
          <p:grpSpPr bwMode="auto">
            <a:xfrm>
              <a:off x="5893" y="3884"/>
              <a:ext cx="466" cy="115"/>
              <a:chOff x="5893" y="3884"/>
              <a:chExt cx="466" cy="115"/>
            </a:xfrm>
          </p:grpSpPr>
          <p:sp>
            <p:nvSpPr>
              <p:cNvPr id="172" name="Rectangle 136"/>
              <p:cNvSpPr>
                <a:spLocks noChangeArrowheads="1"/>
              </p:cNvSpPr>
              <p:nvPr/>
            </p:nvSpPr>
            <p:spPr bwMode="auto">
              <a:xfrm flipV="1">
                <a:off x="6010" y="3884"/>
                <a:ext cx="116" cy="115"/>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3" name="Rectangle 137"/>
              <p:cNvSpPr>
                <a:spLocks noChangeArrowheads="1"/>
              </p:cNvSpPr>
              <p:nvPr/>
            </p:nvSpPr>
            <p:spPr bwMode="auto">
              <a:xfrm flipV="1">
                <a:off x="6126" y="3884"/>
                <a:ext cx="116" cy="115"/>
              </a:xfrm>
              <a:prstGeom prst="rect">
                <a:avLst/>
              </a:prstGeom>
              <a:solidFill>
                <a:srgbClr val="FFCC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4" name="Rectangle 138"/>
              <p:cNvSpPr>
                <a:spLocks noChangeArrowheads="1"/>
              </p:cNvSpPr>
              <p:nvPr/>
            </p:nvSpPr>
            <p:spPr bwMode="auto">
              <a:xfrm flipV="1">
                <a:off x="6242" y="3884"/>
                <a:ext cx="117" cy="115"/>
              </a:xfrm>
              <a:prstGeom prst="rect">
                <a:avLst/>
              </a:prstGeom>
              <a:solidFill>
                <a:srgbClr val="FFCC66"/>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5" name="Rectangle 139"/>
              <p:cNvSpPr>
                <a:spLocks noChangeArrowheads="1"/>
              </p:cNvSpPr>
              <p:nvPr/>
            </p:nvSpPr>
            <p:spPr bwMode="auto">
              <a:xfrm flipV="1">
                <a:off x="5893" y="3884"/>
                <a:ext cx="117" cy="115"/>
              </a:xfrm>
              <a:prstGeom prst="rect">
                <a:avLst/>
              </a:prstGeom>
              <a:solidFill>
                <a:srgbClr val="80808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62" name="Group 140"/>
            <p:cNvGrpSpPr>
              <a:grpSpLocks/>
            </p:cNvGrpSpPr>
            <p:nvPr/>
          </p:nvGrpSpPr>
          <p:grpSpPr bwMode="auto">
            <a:xfrm>
              <a:off x="5893" y="4026"/>
              <a:ext cx="466" cy="115"/>
              <a:chOff x="5893" y="4026"/>
              <a:chExt cx="466" cy="115"/>
            </a:xfrm>
          </p:grpSpPr>
          <p:sp>
            <p:nvSpPr>
              <p:cNvPr id="168" name="Rectangle 141"/>
              <p:cNvSpPr>
                <a:spLocks noChangeArrowheads="1"/>
              </p:cNvSpPr>
              <p:nvPr/>
            </p:nvSpPr>
            <p:spPr bwMode="auto">
              <a:xfrm flipV="1">
                <a:off x="6010" y="4026"/>
                <a:ext cx="116" cy="115"/>
              </a:xfrm>
              <a:prstGeom prst="rect">
                <a:avLst/>
              </a:prstGeom>
              <a:solidFill>
                <a:srgbClr val="0066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69" name="Rectangle 142"/>
              <p:cNvSpPr>
                <a:spLocks noChangeArrowheads="1"/>
              </p:cNvSpPr>
              <p:nvPr/>
            </p:nvSpPr>
            <p:spPr bwMode="auto">
              <a:xfrm flipV="1">
                <a:off x="6126" y="4026"/>
                <a:ext cx="116" cy="115"/>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0" name="Rectangle 143"/>
              <p:cNvSpPr>
                <a:spLocks noChangeArrowheads="1"/>
              </p:cNvSpPr>
              <p:nvPr/>
            </p:nvSpPr>
            <p:spPr bwMode="auto">
              <a:xfrm flipV="1">
                <a:off x="6242" y="4026"/>
                <a:ext cx="117" cy="115"/>
              </a:xfrm>
              <a:prstGeom prst="rect">
                <a:avLst/>
              </a:prstGeom>
              <a:solidFill>
                <a:srgbClr val="CC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1" name="Rectangle 144"/>
              <p:cNvSpPr>
                <a:spLocks noChangeArrowheads="1"/>
              </p:cNvSpPr>
              <p:nvPr/>
            </p:nvSpPr>
            <p:spPr bwMode="auto">
              <a:xfrm flipV="1">
                <a:off x="5893" y="4026"/>
                <a:ext cx="117" cy="115"/>
              </a:xfrm>
              <a:prstGeom prst="rect">
                <a:avLst/>
              </a:prstGeom>
              <a:solidFill>
                <a:srgbClr val="80808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63" name="Group 145"/>
            <p:cNvGrpSpPr>
              <a:grpSpLocks/>
            </p:cNvGrpSpPr>
            <p:nvPr/>
          </p:nvGrpSpPr>
          <p:grpSpPr bwMode="auto">
            <a:xfrm>
              <a:off x="5893" y="4167"/>
              <a:ext cx="466" cy="115"/>
              <a:chOff x="5893" y="4167"/>
              <a:chExt cx="466" cy="115"/>
            </a:xfrm>
          </p:grpSpPr>
          <p:sp>
            <p:nvSpPr>
              <p:cNvPr id="164" name="Rectangle 146"/>
              <p:cNvSpPr>
                <a:spLocks noChangeArrowheads="1"/>
              </p:cNvSpPr>
              <p:nvPr/>
            </p:nvSpPr>
            <p:spPr bwMode="auto">
              <a:xfrm flipV="1">
                <a:off x="6010" y="4167"/>
                <a:ext cx="116" cy="115"/>
              </a:xfrm>
              <a:prstGeom prst="rect">
                <a:avLst/>
              </a:prstGeom>
              <a:solidFill>
                <a:srgbClr val="0099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65" name="Rectangle 147"/>
              <p:cNvSpPr>
                <a:spLocks noChangeArrowheads="1"/>
              </p:cNvSpPr>
              <p:nvPr/>
            </p:nvSpPr>
            <p:spPr bwMode="auto">
              <a:xfrm flipV="1">
                <a:off x="6126" y="4167"/>
                <a:ext cx="116" cy="115"/>
              </a:xfrm>
              <a:prstGeom prst="rect">
                <a:avLst/>
              </a:prstGeom>
              <a:solidFill>
                <a:srgbClr val="3333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66" name="Rectangle 148"/>
              <p:cNvSpPr>
                <a:spLocks noChangeArrowheads="1"/>
              </p:cNvSpPr>
              <p:nvPr/>
            </p:nvSpPr>
            <p:spPr bwMode="auto">
              <a:xfrm flipV="1">
                <a:off x="6242" y="4167"/>
                <a:ext cx="117" cy="115"/>
              </a:xfrm>
              <a:prstGeom prst="rect">
                <a:avLst/>
              </a:prstGeom>
              <a:solidFill>
                <a:srgbClr val="BBE0E3"/>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67" name="Rectangle 149"/>
              <p:cNvSpPr>
                <a:spLocks noChangeArrowheads="1"/>
              </p:cNvSpPr>
              <p:nvPr/>
            </p:nvSpPr>
            <p:spPr bwMode="auto">
              <a:xfrm flipV="1">
                <a:off x="5893" y="4167"/>
                <a:ext cx="117" cy="115"/>
              </a:xfrm>
              <a:prstGeom prst="rect">
                <a:avLst/>
              </a:prstGeom>
              <a:solidFill>
                <a:srgbClr val="80808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sp>
        <p:nvSpPr>
          <p:cNvPr id="216" name="Rectangle 150"/>
          <p:cNvSpPr>
            <a:spLocks noChangeArrowheads="1"/>
          </p:cNvSpPr>
          <p:nvPr userDrawn="1"/>
        </p:nvSpPr>
        <p:spPr bwMode="auto">
          <a:xfrm>
            <a:off x="12339153" y="18648"/>
            <a:ext cx="1590031" cy="1873383"/>
          </a:xfrm>
          <a:prstGeom prst="rect">
            <a:avLst/>
          </a:prstGeom>
          <a:noFill/>
          <a:ln>
            <a:noFill/>
          </a:ln>
          <a:effectLst/>
          <a:extLst>
            <a:ext uri="{909E8E84-426E-40dd-AFC4-6F175D3DCCD1}">
              <a14:hiddenFill xmlns="" xmlns:a14="http://schemas.microsoft.com/office/drawing/2010/main">
                <a:solidFill>
                  <a:srgbClr val="FFCC99"/>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06854" tIns="53428" rIns="106854" bIns="53428">
            <a:spAutoFit/>
          </a:bodyPr>
          <a:lstStyle/>
          <a:p>
            <a:pPr defTabSz="1219444" eaLnBrk="0" fontAlgn="base" hangingPunct="0">
              <a:lnSpc>
                <a:spcPct val="120000"/>
              </a:lnSpc>
              <a:spcBef>
                <a:spcPct val="20000"/>
              </a:spcBef>
              <a:spcAft>
                <a:spcPct val="0"/>
              </a:spcAft>
              <a:buFont typeface="Arial" charset="0"/>
              <a:buNone/>
            </a:pPr>
            <a:r>
              <a:rPr lang="zh-CN" altLang="en-US" sz="1334" dirty="0">
                <a:solidFill>
                  <a:srgbClr val="FFFFFF"/>
                </a:solidFill>
                <a:latin typeface="微软雅黑" pitchFamily="34" charset="-122"/>
                <a:ea typeface="微软雅黑" pitchFamily="34" charset="-122"/>
              </a:rPr>
              <a:t>配色参考方案：</a:t>
            </a:r>
          </a:p>
          <a:p>
            <a:pPr defTabSz="1219444" eaLnBrk="0" fontAlgn="base" hangingPunct="0">
              <a:lnSpc>
                <a:spcPct val="120000"/>
              </a:lnSpc>
              <a:spcBef>
                <a:spcPct val="20000"/>
              </a:spcBef>
              <a:spcAft>
                <a:spcPct val="0"/>
              </a:spcAft>
              <a:buFont typeface="Arial" charset="0"/>
              <a:buNone/>
            </a:pPr>
            <a:r>
              <a:rPr lang="zh-CN" altLang="en-US" sz="1334" dirty="0">
                <a:solidFill>
                  <a:srgbClr val="FFFFFF"/>
                </a:solidFill>
                <a:latin typeface="微软雅黑" pitchFamily="34" charset="-122"/>
                <a:ea typeface="微软雅黑" pitchFamily="34" charset="-122"/>
              </a:rPr>
              <a:t>建议同一页面内不超过四种颜色，以下是</a:t>
            </a:r>
            <a:r>
              <a:rPr lang="en-US" altLang="zh-CN" sz="1334" dirty="0">
                <a:solidFill>
                  <a:srgbClr val="FFFFFF"/>
                </a:solidFill>
                <a:latin typeface="微软雅黑" pitchFamily="34" charset="-122"/>
                <a:ea typeface="微软雅黑" pitchFamily="34" charset="-122"/>
              </a:rPr>
              <a:t>13</a:t>
            </a:r>
            <a:r>
              <a:rPr lang="zh-CN" altLang="en-US" sz="1334" dirty="0">
                <a:solidFill>
                  <a:srgbClr val="FFFFFF"/>
                </a:solidFill>
                <a:latin typeface="微软雅黑" pitchFamily="34" charset="-122"/>
                <a:ea typeface="微软雅黑" pitchFamily="34" charset="-122"/>
              </a:rPr>
              <a:t>组配色方案，同一页面内只选择一组使用。（仅供参考）</a:t>
            </a:r>
          </a:p>
        </p:txBody>
      </p:sp>
      <p:sp>
        <p:nvSpPr>
          <p:cNvPr id="217" name="Rectangle 151"/>
          <p:cNvSpPr>
            <a:spLocks noChangeArrowheads="1"/>
          </p:cNvSpPr>
          <p:nvPr userDrawn="1"/>
        </p:nvSpPr>
        <p:spPr bwMode="auto">
          <a:xfrm>
            <a:off x="12386789" y="5997800"/>
            <a:ext cx="1494756" cy="846948"/>
          </a:xfrm>
          <a:prstGeom prst="rect">
            <a:avLst/>
          </a:prstGeom>
          <a:noFill/>
          <a:ln>
            <a:noFill/>
          </a:ln>
          <a:effectLst/>
          <a:extLst>
            <a:ext uri="{909E8E84-426E-40dd-AFC4-6F175D3DCCD1}">
              <a14:hiddenFill xmlns="" xmlns:a14="http://schemas.microsoft.com/office/drawing/2010/main">
                <a:solidFill>
                  <a:srgbClr val="FFCC99"/>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06854" tIns="53428" rIns="106854" bIns="53428">
            <a:spAutoFit/>
          </a:bodyPr>
          <a:lstStyle/>
          <a:p>
            <a:pPr defTabSz="1219444" eaLnBrk="0" fontAlgn="base" hangingPunct="0">
              <a:lnSpc>
                <a:spcPct val="120000"/>
              </a:lnSpc>
              <a:spcBef>
                <a:spcPct val="20000"/>
              </a:spcBef>
              <a:spcAft>
                <a:spcPct val="0"/>
              </a:spcAft>
              <a:buFont typeface="Arial" charset="0"/>
              <a:buNone/>
            </a:pPr>
            <a:r>
              <a:rPr lang="zh-CN" altLang="en-US" sz="1334" dirty="0">
                <a:solidFill>
                  <a:srgbClr val="FFFFFF"/>
                </a:solidFill>
                <a:latin typeface="微软雅黑" pitchFamily="34" charset="-122"/>
                <a:ea typeface="微软雅黑" pitchFamily="34" charset="-122"/>
              </a:rPr>
              <a:t>客户或者合作伙伴的标志放</a:t>
            </a:r>
            <a:r>
              <a:rPr lang="zh-CN" altLang="en-US" sz="1334" dirty="0" smtClean="0">
                <a:solidFill>
                  <a:srgbClr val="FFFFFF"/>
                </a:solidFill>
                <a:latin typeface="微软雅黑" pitchFamily="34" charset="-122"/>
                <a:ea typeface="微软雅黑" pitchFamily="34" charset="-122"/>
              </a:rPr>
              <a:t>在公司</a:t>
            </a:r>
            <a:r>
              <a:rPr lang="en-US" altLang="zh-CN" sz="1334" dirty="0" smtClean="0">
                <a:solidFill>
                  <a:srgbClr val="FFFFFF"/>
                </a:solidFill>
                <a:latin typeface="微软雅黑" pitchFamily="34" charset="-122"/>
                <a:ea typeface="微软雅黑" pitchFamily="34" charset="-122"/>
              </a:rPr>
              <a:t>Logo</a:t>
            </a:r>
            <a:r>
              <a:rPr lang="zh-CN" altLang="en-US" sz="1334" dirty="0" smtClean="0">
                <a:solidFill>
                  <a:srgbClr val="FFFFFF"/>
                </a:solidFill>
                <a:latin typeface="微软雅黑" pitchFamily="34" charset="-122"/>
                <a:ea typeface="微软雅黑" pitchFamily="34" charset="-122"/>
              </a:rPr>
              <a:t>左侧</a:t>
            </a:r>
            <a:r>
              <a:rPr lang="en-US" altLang="zh-CN" sz="1334" dirty="0" smtClean="0">
                <a:solidFill>
                  <a:srgbClr val="FFFFFF"/>
                </a:solidFill>
                <a:latin typeface="微软雅黑" pitchFamily="34" charset="-122"/>
                <a:ea typeface="微软雅黑" pitchFamily="34" charset="-122"/>
              </a:rPr>
              <a:t>.</a:t>
            </a:r>
            <a:endParaRPr lang="zh-CN" altLang="en-US" sz="1334" dirty="0">
              <a:solidFill>
                <a:srgbClr val="FFFFFF"/>
              </a:solidFill>
              <a:latin typeface="微软雅黑" pitchFamily="34" charset="-122"/>
              <a:ea typeface="微软雅黑" pitchFamily="34" charset="-122"/>
            </a:endParaRPr>
          </a:p>
        </p:txBody>
      </p:sp>
      <p:pic>
        <p:nvPicPr>
          <p:cNvPr id="218" name="Picture 2"/>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2330684" y="5641589"/>
            <a:ext cx="1465772" cy="3715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1264457"/>
      </p:ext>
    </p:extLst>
  </p:cSld>
  <p:clrMap bg1="lt1" tx1="dk1" bg2="lt2" tx2="dk2" accent1="accent1" accent2="accent2" accent3="accent3" accent4="accent4" accent5="accent5" accent6="accent6" hlink="hlink" folHlink="folHlink"/>
  <p:sldLayoutIdLst>
    <p:sldLayoutId id="2147483745" r:id="rId1"/>
    <p:sldLayoutId id="2147483746" r:id="rId2"/>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1" b="1">
          <a:solidFill>
            <a:srgbClr val="990000"/>
          </a:solidFill>
          <a:latin typeface="+mj-lt"/>
          <a:ea typeface="黑体" pitchFamily="49" charset="-122"/>
          <a:cs typeface="Arial" pitchFamily="34" charset="0"/>
        </a:defRPr>
      </a:lvl1pPr>
      <a:lvl2pPr algn="l" rtl="0" eaLnBrk="0" fontAlgn="base" hangingPunct="0">
        <a:spcBef>
          <a:spcPct val="0"/>
        </a:spcBef>
        <a:spcAft>
          <a:spcPct val="0"/>
        </a:spcAft>
        <a:defRPr sz="4268" b="1">
          <a:solidFill>
            <a:srgbClr val="990000"/>
          </a:solidFill>
          <a:latin typeface="Arial" charset="0"/>
          <a:ea typeface="黑体" pitchFamily="49" charset="-122"/>
          <a:cs typeface="Arial" charset="0"/>
        </a:defRPr>
      </a:lvl2pPr>
      <a:lvl3pPr algn="l" rtl="0" eaLnBrk="0" fontAlgn="base" hangingPunct="0">
        <a:spcBef>
          <a:spcPct val="0"/>
        </a:spcBef>
        <a:spcAft>
          <a:spcPct val="0"/>
        </a:spcAft>
        <a:defRPr sz="4268" b="1">
          <a:solidFill>
            <a:srgbClr val="990000"/>
          </a:solidFill>
          <a:latin typeface="Arial" charset="0"/>
          <a:ea typeface="黑体" pitchFamily="49" charset="-122"/>
          <a:cs typeface="Arial" charset="0"/>
        </a:defRPr>
      </a:lvl3pPr>
      <a:lvl4pPr algn="l" rtl="0" eaLnBrk="0" fontAlgn="base" hangingPunct="0">
        <a:spcBef>
          <a:spcPct val="0"/>
        </a:spcBef>
        <a:spcAft>
          <a:spcPct val="0"/>
        </a:spcAft>
        <a:defRPr sz="4268" b="1">
          <a:solidFill>
            <a:srgbClr val="990000"/>
          </a:solidFill>
          <a:latin typeface="Arial" charset="0"/>
          <a:ea typeface="黑体" pitchFamily="49" charset="-122"/>
          <a:cs typeface="Arial" charset="0"/>
        </a:defRPr>
      </a:lvl4pPr>
      <a:lvl5pPr algn="l" rtl="0" eaLnBrk="0" fontAlgn="base" hangingPunct="0">
        <a:spcBef>
          <a:spcPct val="0"/>
        </a:spcBef>
        <a:spcAft>
          <a:spcPct val="0"/>
        </a:spcAft>
        <a:defRPr sz="4268" b="1">
          <a:solidFill>
            <a:srgbClr val="990000"/>
          </a:solidFill>
          <a:latin typeface="Arial" charset="0"/>
          <a:ea typeface="黑体" pitchFamily="49" charset="-122"/>
          <a:cs typeface="Arial" charset="0"/>
        </a:defRPr>
      </a:lvl5pPr>
      <a:lvl6pPr marL="609707" algn="l" rtl="0" eaLnBrk="1" fontAlgn="base" hangingPunct="1">
        <a:spcBef>
          <a:spcPct val="0"/>
        </a:spcBef>
        <a:spcAft>
          <a:spcPct val="0"/>
        </a:spcAft>
        <a:defRPr sz="4268" b="1">
          <a:solidFill>
            <a:srgbClr val="990000"/>
          </a:solidFill>
          <a:latin typeface="FrutigerNext LT Medium" pitchFamily="34" charset="0"/>
          <a:ea typeface="华文细黑" pitchFamily="2" charset="-122"/>
          <a:cs typeface="宋体" charset="-122"/>
        </a:defRPr>
      </a:lvl6pPr>
      <a:lvl7pPr marL="1219415" algn="l" rtl="0" eaLnBrk="1" fontAlgn="base" hangingPunct="1">
        <a:spcBef>
          <a:spcPct val="0"/>
        </a:spcBef>
        <a:spcAft>
          <a:spcPct val="0"/>
        </a:spcAft>
        <a:defRPr sz="4268" b="1">
          <a:solidFill>
            <a:srgbClr val="990000"/>
          </a:solidFill>
          <a:latin typeface="FrutigerNext LT Medium" pitchFamily="34" charset="0"/>
          <a:ea typeface="华文细黑" pitchFamily="2" charset="-122"/>
          <a:cs typeface="宋体" charset="-122"/>
        </a:defRPr>
      </a:lvl7pPr>
      <a:lvl8pPr marL="1829120" algn="l" rtl="0" eaLnBrk="1" fontAlgn="base" hangingPunct="1">
        <a:spcBef>
          <a:spcPct val="0"/>
        </a:spcBef>
        <a:spcAft>
          <a:spcPct val="0"/>
        </a:spcAft>
        <a:defRPr sz="4268" b="1">
          <a:solidFill>
            <a:srgbClr val="990000"/>
          </a:solidFill>
          <a:latin typeface="FrutigerNext LT Medium" pitchFamily="34" charset="0"/>
          <a:ea typeface="华文细黑" pitchFamily="2" charset="-122"/>
          <a:cs typeface="宋体" charset="-122"/>
        </a:defRPr>
      </a:lvl8pPr>
      <a:lvl9pPr marL="2438826" algn="l" rtl="0" eaLnBrk="1" fontAlgn="base" hangingPunct="1">
        <a:spcBef>
          <a:spcPct val="0"/>
        </a:spcBef>
        <a:spcAft>
          <a:spcPct val="0"/>
        </a:spcAft>
        <a:defRPr sz="4268" b="1">
          <a:solidFill>
            <a:srgbClr val="990000"/>
          </a:solidFill>
          <a:latin typeface="FrutigerNext LT Medium" pitchFamily="34" charset="0"/>
          <a:ea typeface="华文细黑" pitchFamily="2" charset="-122"/>
          <a:cs typeface="宋体" charset="-122"/>
        </a:defRPr>
      </a:lvl9pPr>
    </p:titleStyle>
    <p:bodyStyle>
      <a:lvl1pPr marL="457281" indent="-457281" algn="l" rtl="0" eaLnBrk="0" fontAlgn="base" hangingPunct="0">
        <a:lnSpc>
          <a:spcPct val="140000"/>
        </a:lnSpc>
        <a:spcBef>
          <a:spcPct val="0"/>
        </a:spcBef>
        <a:spcAft>
          <a:spcPct val="0"/>
        </a:spcAft>
        <a:buClr>
          <a:srgbClr val="808080"/>
        </a:buClr>
        <a:buSzPct val="60000"/>
        <a:buFont typeface="Wingdings" charset="2"/>
        <a:buChar char="l"/>
        <a:defRPr sz="2667">
          <a:solidFill>
            <a:schemeClr val="tx1"/>
          </a:solidFill>
          <a:latin typeface="+mn-lt"/>
          <a:ea typeface="黑体" pitchFamily="49" charset="-122"/>
          <a:cs typeface="Arial" pitchFamily="34" charset="0"/>
        </a:defRPr>
      </a:lvl1pPr>
      <a:lvl2pPr marL="990773" indent="-381067" algn="l" rtl="0" eaLnBrk="0" fontAlgn="base" hangingPunct="0">
        <a:lnSpc>
          <a:spcPct val="140000"/>
        </a:lnSpc>
        <a:spcBef>
          <a:spcPct val="0"/>
        </a:spcBef>
        <a:spcAft>
          <a:spcPct val="0"/>
        </a:spcAft>
        <a:buSzPct val="50000"/>
        <a:buFont typeface="Wingdings" charset="2"/>
        <a:buChar char="p"/>
        <a:defRPr>
          <a:solidFill>
            <a:schemeClr val="tx1"/>
          </a:solidFill>
          <a:latin typeface="+mn-lt"/>
          <a:ea typeface="+mn-ea"/>
          <a:cs typeface="+mn-cs"/>
        </a:defRPr>
      </a:lvl2pPr>
      <a:lvl3pPr marL="1524267" indent="-304853" algn="l" rtl="0" eaLnBrk="0" fontAlgn="base" hangingPunct="0">
        <a:lnSpc>
          <a:spcPct val="140000"/>
        </a:lnSpc>
        <a:spcBef>
          <a:spcPct val="0"/>
        </a:spcBef>
        <a:spcAft>
          <a:spcPct val="0"/>
        </a:spcAft>
        <a:buSzPct val="50000"/>
        <a:buFont typeface="Wingdings" charset="2"/>
        <a:buChar char="n"/>
        <a:defRPr sz="2134">
          <a:solidFill>
            <a:schemeClr val="tx1"/>
          </a:solidFill>
          <a:latin typeface="+mn-lt"/>
          <a:ea typeface="+mn-ea"/>
          <a:cs typeface="+mn-cs"/>
        </a:defRPr>
      </a:lvl3pPr>
      <a:lvl4pPr marL="2133973" indent="-304853" algn="l" rtl="0" eaLnBrk="0" fontAlgn="base" hangingPunct="0">
        <a:lnSpc>
          <a:spcPct val="140000"/>
        </a:lnSpc>
        <a:spcBef>
          <a:spcPct val="0"/>
        </a:spcBef>
        <a:spcAft>
          <a:spcPct val="0"/>
        </a:spcAft>
        <a:buChar char="–"/>
        <a:defRPr sz="1867">
          <a:solidFill>
            <a:schemeClr val="tx1"/>
          </a:solidFill>
          <a:latin typeface="+mn-lt"/>
          <a:ea typeface="+mn-ea"/>
          <a:cs typeface="+mn-cs"/>
        </a:defRPr>
      </a:lvl4pPr>
      <a:lvl5pPr marL="2743679" indent="-304853" algn="l" rtl="0" eaLnBrk="0" fontAlgn="base" hangingPunct="0">
        <a:lnSpc>
          <a:spcPct val="140000"/>
        </a:lnSpc>
        <a:spcBef>
          <a:spcPct val="0"/>
        </a:spcBef>
        <a:spcAft>
          <a:spcPct val="0"/>
        </a:spcAft>
        <a:buFont typeface="Arial" charset="0"/>
        <a:buChar char="~"/>
        <a:defRPr sz="1600">
          <a:solidFill>
            <a:schemeClr val="tx1"/>
          </a:solidFill>
          <a:latin typeface="+mn-lt"/>
          <a:ea typeface="+mn-ea"/>
          <a:cs typeface="+mn-cs"/>
        </a:defRPr>
      </a:lvl5pPr>
      <a:lvl6pPr marL="3353387" indent="-304853" algn="l" rtl="0" eaLnBrk="1" fontAlgn="base" hangingPunct="1">
        <a:spcBef>
          <a:spcPct val="20000"/>
        </a:spcBef>
        <a:spcAft>
          <a:spcPct val="0"/>
        </a:spcAft>
        <a:buFont typeface="Arial" charset="0"/>
        <a:buChar char="~"/>
        <a:defRPr sz="2134">
          <a:solidFill>
            <a:schemeClr val="tx1"/>
          </a:solidFill>
          <a:latin typeface="+mn-lt"/>
          <a:ea typeface="+mn-ea"/>
          <a:cs typeface="+mn-cs"/>
        </a:defRPr>
      </a:lvl6pPr>
      <a:lvl7pPr marL="3963094" indent="-304853" algn="l" rtl="0" eaLnBrk="1" fontAlgn="base" hangingPunct="1">
        <a:spcBef>
          <a:spcPct val="20000"/>
        </a:spcBef>
        <a:spcAft>
          <a:spcPct val="0"/>
        </a:spcAft>
        <a:buFont typeface="Arial" charset="0"/>
        <a:buChar char="~"/>
        <a:defRPr sz="2134">
          <a:solidFill>
            <a:schemeClr val="tx1"/>
          </a:solidFill>
          <a:latin typeface="+mn-lt"/>
          <a:ea typeface="+mn-ea"/>
          <a:cs typeface="+mn-cs"/>
        </a:defRPr>
      </a:lvl7pPr>
      <a:lvl8pPr marL="4572801" indent="-304853" algn="l" rtl="0" eaLnBrk="1" fontAlgn="base" hangingPunct="1">
        <a:spcBef>
          <a:spcPct val="20000"/>
        </a:spcBef>
        <a:spcAft>
          <a:spcPct val="0"/>
        </a:spcAft>
        <a:buFont typeface="Arial" charset="0"/>
        <a:buChar char="~"/>
        <a:defRPr sz="2134">
          <a:solidFill>
            <a:schemeClr val="tx1"/>
          </a:solidFill>
          <a:latin typeface="+mn-lt"/>
          <a:ea typeface="+mn-ea"/>
          <a:cs typeface="+mn-cs"/>
        </a:defRPr>
      </a:lvl8pPr>
      <a:lvl9pPr marL="5182507" indent="-304853" algn="l" rtl="0" eaLnBrk="1" fontAlgn="base" hangingPunct="1">
        <a:spcBef>
          <a:spcPct val="20000"/>
        </a:spcBef>
        <a:spcAft>
          <a:spcPct val="0"/>
        </a:spcAft>
        <a:buFont typeface="Arial" charset="0"/>
        <a:buChar char="~"/>
        <a:defRPr sz="2134">
          <a:solidFill>
            <a:schemeClr val="tx1"/>
          </a:solidFill>
          <a:latin typeface="+mn-lt"/>
          <a:ea typeface="+mn-ea"/>
          <a:cs typeface="+mn-cs"/>
        </a:defRPr>
      </a:lvl9pPr>
    </p:bodyStyle>
    <p:otherStyle>
      <a:defPPr>
        <a:defRPr lang="zh-CN"/>
      </a:defPPr>
      <a:lvl1pPr marL="0" algn="l" defTabSz="1219415" rtl="0" eaLnBrk="1" latinLnBrk="0" hangingPunct="1">
        <a:defRPr sz="2400" kern="1200">
          <a:solidFill>
            <a:schemeClr val="tx1"/>
          </a:solidFill>
          <a:latin typeface="+mn-lt"/>
          <a:ea typeface="+mn-ea"/>
          <a:cs typeface="+mn-cs"/>
        </a:defRPr>
      </a:lvl1pPr>
      <a:lvl2pPr marL="609707" algn="l" defTabSz="1219415" rtl="0" eaLnBrk="1" latinLnBrk="0" hangingPunct="1">
        <a:defRPr sz="2400" kern="1200">
          <a:solidFill>
            <a:schemeClr val="tx1"/>
          </a:solidFill>
          <a:latin typeface="+mn-lt"/>
          <a:ea typeface="+mn-ea"/>
          <a:cs typeface="+mn-cs"/>
        </a:defRPr>
      </a:lvl2pPr>
      <a:lvl3pPr marL="1219415" algn="l" defTabSz="1219415" rtl="0" eaLnBrk="1" latinLnBrk="0" hangingPunct="1">
        <a:defRPr sz="2400" kern="1200">
          <a:solidFill>
            <a:schemeClr val="tx1"/>
          </a:solidFill>
          <a:latin typeface="+mn-lt"/>
          <a:ea typeface="+mn-ea"/>
          <a:cs typeface="+mn-cs"/>
        </a:defRPr>
      </a:lvl3pPr>
      <a:lvl4pPr marL="1829120" algn="l" defTabSz="1219415" rtl="0" eaLnBrk="1" latinLnBrk="0" hangingPunct="1">
        <a:defRPr sz="2400" kern="1200">
          <a:solidFill>
            <a:schemeClr val="tx1"/>
          </a:solidFill>
          <a:latin typeface="+mn-lt"/>
          <a:ea typeface="+mn-ea"/>
          <a:cs typeface="+mn-cs"/>
        </a:defRPr>
      </a:lvl4pPr>
      <a:lvl5pPr marL="2438826" algn="l" defTabSz="1219415" rtl="0" eaLnBrk="1" latinLnBrk="0" hangingPunct="1">
        <a:defRPr sz="2400" kern="1200">
          <a:solidFill>
            <a:schemeClr val="tx1"/>
          </a:solidFill>
          <a:latin typeface="+mn-lt"/>
          <a:ea typeface="+mn-ea"/>
          <a:cs typeface="+mn-cs"/>
        </a:defRPr>
      </a:lvl5pPr>
      <a:lvl6pPr marL="3048534" algn="l" defTabSz="1219415" rtl="0" eaLnBrk="1" latinLnBrk="0" hangingPunct="1">
        <a:defRPr sz="2400" kern="1200">
          <a:solidFill>
            <a:schemeClr val="tx1"/>
          </a:solidFill>
          <a:latin typeface="+mn-lt"/>
          <a:ea typeface="+mn-ea"/>
          <a:cs typeface="+mn-cs"/>
        </a:defRPr>
      </a:lvl6pPr>
      <a:lvl7pPr marL="3658241" algn="l" defTabSz="1219415" rtl="0" eaLnBrk="1" latinLnBrk="0" hangingPunct="1">
        <a:defRPr sz="2400" kern="1200">
          <a:solidFill>
            <a:schemeClr val="tx1"/>
          </a:solidFill>
          <a:latin typeface="+mn-lt"/>
          <a:ea typeface="+mn-ea"/>
          <a:cs typeface="+mn-cs"/>
        </a:defRPr>
      </a:lvl7pPr>
      <a:lvl8pPr marL="4267947" algn="l" defTabSz="1219415" rtl="0" eaLnBrk="1" latinLnBrk="0" hangingPunct="1">
        <a:defRPr sz="2400" kern="1200">
          <a:solidFill>
            <a:schemeClr val="tx1"/>
          </a:solidFill>
          <a:latin typeface="+mn-lt"/>
          <a:ea typeface="+mn-ea"/>
          <a:cs typeface="+mn-cs"/>
        </a:defRPr>
      </a:lvl8pPr>
      <a:lvl9pPr marL="4877654" algn="l" defTabSz="1219415" rtl="0" eaLnBrk="1" latinLnBrk="0" hangingPunct="1">
        <a:defRPr sz="2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9" name="直接连接符 8"/>
          <p:cNvCxnSpPr/>
          <p:nvPr userDrawn="1"/>
        </p:nvCxnSpPr>
        <p:spPr>
          <a:xfrm>
            <a:off x="302419" y="468784"/>
            <a:ext cx="1153953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5"/>
          <p:cNvSpPr>
            <a:spLocks noChangeArrowheads="1"/>
          </p:cNvSpPr>
          <p:nvPr userDrawn="1"/>
        </p:nvSpPr>
        <p:spPr bwMode="auto">
          <a:xfrm>
            <a:off x="3040520" y="6539308"/>
            <a:ext cx="272055" cy="195943"/>
          </a:xfrm>
          <a:prstGeom prst="rect">
            <a:avLst/>
          </a:prstGeom>
          <a:noFill/>
          <a:ln w="9525">
            <a:noFill/>
            <a:miter lim="800000"/>
            <a:headEnd/>
            <a:tailEnd/>
          </a:ln>
        </p:spPr>
        <p:txBody>
          <a:bodyPr lIns="0" tIns="0" rIns="0" bIns="0"/>
          <a:lstStyle/>
          <a:p>
            <a:pPr eaLnBrk="0" hangingPunct="0">
              <a:lnSpc>
                <a:spcPct val="85000"/>
              </a:lnSpc>
              <a:defRPr/>
            </a:pPr>
            <a:fld id="{F350CB96-EF0E-44F1-90D2-2D2DCEB1810F}" type="slidenum">
              <a:rPr lang="de-DE" altLang="zh-CN" sz="900" smtClean="0">
                <a:solidFill>
                  <a:prstClr val="white">
                    <a:lumMod val="65000"/>
                  </a:prstClr>
                </a:solidFill>
              </a:rPr>
              <a:pPr eaLnBrk="0" hangingPunct="0">
                <a:lnSpc>
                  <a:spcPct val="85000"/>
                </a:lnSpc>
                <a:defRPr/>
              </a:pPr>
              <a:t>‹#›</a:t>
            </a:fld>
            <a:endParaRPr lang="en-GB" altLang="zh-CN" sz="900" dirty="0">
              <a:solidFill>
                <a:prstClr val="white">
                  <a:lumMod val="65000"/>
                </a:prstClr>
              </a:solidFill>
            </a:endParaRPr>
          </a:p>
        </p:txBody>
      </p:sp>
      <p:pic>
        <p:nvPicPr>
          <p:cNvPr id="13" name="Picture 2" descr="C:\Users\z00124665\Desktop\图形1.wmf"/>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322263" y="6525944"/>
            <a:ext cx="2655887" cy="120967"/>
          </a:xfrm>
          <a:prstGeom prst="rect">
            <a:avLst/>
          </a:prstGeom>
          <a:noFill/>
        </p:spPr>
      </p:pic>
      <p:pic>
        <p:nvPicPr>
          <p:cNvPr id="14" name="Picture 2" descr="E:\01 日常工作\03 品牌规范设计\公司广告源文档\HW LOGO(horizontal）111.png"/>
          <p:cNvPicPr>
            <a:picLocks noChangeAspect="1" noChangeArrowheads="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10618156" y="6432248"/>
            <a:ext cx="1249200" cy="303003"/>
          </a:xfrm>
          <a:prstGeom prst="rect">
            <a:avLst/>
          </a:prstGeom>
          <a:noFill/>
        </p:spPr>
      </p:pic>
      <p:cxnSp>
        <p:nvCxnSpPr>
          <p:cNvPr id="15" name="直接连接符 14"/>
          <p:cNvCxnSpPr/>
          <p:nvPr userDrawn="1"/>
        </p:nvCxnSpPr>
        <p:spPr>
          <a:xfrm>
            <a:off x="327819" y="6373275"/>
            <a:ext cx="1153953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6" name="图片 15" descr="leading-new-ict.png"/>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10435584" y="243434"/>
            <a:ext cx="1431771" cy="108000"/>
          </a:xfrm>
          <a:prstGeom prst="rect">
            <a:avLst/>
          </a:prstGeom>
        </p:spPr>
      </p:pic>
    </p:spTree>
    <p:extLst>
      <p:ext uri="{BB962C8B-B14F-4D97-AF65-F5344CB8AC3E}">
        <p14:creationId xmlns:p14="http://schemas.microsoft.com/office/powerpoint/2010/main" val="269549674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ctr" defTabSz="1219444" rtl="0" eaLnBrk="1" latinLnBrk="0" hangingPunct="1">
        <a:spcBef>
          <a:spcPct val="0"/>
        </a:spcBef>
        <a:buNone/>
        <a:defRPr sz="5900" kern="1200">
          <a:solidFill>
            <a:schemeClr val="bg1"/>
          </a:solidFill>
          <a:latin typeface="+mj-lt"/>
          <a:ea typeface="+mj-ea"/>
          <a:cs typeface="+mj-cs"/>
        </a:defRPr>
      </a:lvl1pPr>
    </p:titleStyle>
    <p:bodyStyle>
      <a:lvl1pPr marL="457291" indent="-457291" algn="l" defTabSz="1219444" rtl="0" eaLnBrk="1" latinLnBrk="0" hangingPunct="1">
        <a:spcBef>
          <a:spcPct val="20000"/>
        </a:spcBef>
        <a:buFont typeface="Arial" pitchFamily="34" charset="0"/>
        <a:buChar char="•"/>
        <a:defRPr sz="4300" kern="1200">
          <a:solidFill>
            <a:schemeClr val="bg1"/>
          </a:solidFill>
          <a:latin typeface="+mn-lt"/>
          <a:ea typeface="+mn-ea"/>
          <a:cs typeface="+mn-cs"/>
        </a:defRPr>
      </a:lvl1pPr>
      <a:lvl2pPr marL="990798" indent="-381076" algn="l" defTabSz="1219444" rtl="0" eaLnBrk="1" latinLnBrk="0" hangingPunct="1">
        <a:spcBef>
          <a:spcPct val="20000"/>
        </a:spcBef>
        <a:buFont typeface="Arial" pitchFamily="34" charset="0"/>
        <a:buChar char="–"/>
        <a:defRPr sz="3700" kern="1200">
          <a:solidFill>
            <a:schemeClr val="bg1"/>
          </a:solidFill>
          <a:latin typeface="+mn-lt"/>
          <a:ea typeface="+mn-ea"/>
          <a:cs typeface="+mn-cs"/>
        </a:defRPr>
      </a:lvl2pPr>
      <a:lvl3pPr marL="1524305" indent="-304861" algn="l" defTabSz="1219444" rtl="0" eaLnBrk="1" latinLnBrk="0" hangingPunct="1">
        <a:spcBef>
          <a:spcPct val="20000"/>
        </a:spcBef>
        <a:buFont typeface="Arial" pitchFamily="34" charset="0"/>
        <a:buChar char="•"/>
        <a:defRPr sz="3200" kern="1200">
          <a:solidFill>
            <a:schemeClr val="bg1"/>
          </a:solidFill>
          <a:latin typeface="+mn-lt"/>
          <a:ea typeface="+mn-ea"/>
          <a:cs typeface="+mn-cs"/>
        </a:defRPr>
      </a:lvl3pPr>
      <a:lvl4pPr marL="2134027" indent="-304861" algn="l" defTabSz="1219444" rtl="0" eaLnBrk="1" latinLnBrk="0" hangingPunct="1">
        <a:spcBef>
          <a:spcPct val="20000"/>
        </a:spcBef>
        <a:buFont typeface="Arial" pitchFamily="34" charset="0"/>
        <a:buChar char="–"/>
        <a:defRPr sz="2700" kern="1200">
          <a:solidFill>
            <a:schemeClr val="bg1"/>
          </a:solidFill>
          <a:latin typeface="+mn-lt"/>
          <a:ea typeface="+mn-ea"/>
          <a:cs typeface="+mn-cs"/>
        </a:defRPr>
      </a:lvl4pPr>
      <a:lvl5pPr marL="2743749" indent="-304861" algn="l" defTabSz="1219444" rtl="0" eaLnBrk="1" latinLnBrk="0" hangingPunct="1">
        <a:spcBef>
          <a:spcPct val="20000"/>
        </a:spcBef>
        <a:buFont typeface="Arial" pitchFamily="34" charset="0"/>
        <a:buChar char="»"/>
        <a:defRPr sz="2700" kern="1200">
          <a:solidFill>
            <a:schemeClr val="bg1"/>
          </a:solidFill>
          <a:latin typeface="+mn-lt"/>
          <a:ea typeface="+mn-ea"/>
          <a:cs typeface="+mn-cs"/>
        </a:defRPr>
      </a:lvl5pPr>
      <a:lvl6pPr marL="3353471"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3192"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914"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2636"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19444" rtl="0" eaLnBrk="1" latinLnBrk="0" hangingPunct="1">
        <a:defRPr sz="2400" kern="1200">
          <a:solidFill>
            <a:schemeClr val="tx1"/>
          </a:solidFill>
          <a:latin typeface="+mn-lt"/>
          <a:ea typeface="+mn-ea"/>
          <a:cs typeface="+mn-cs"/>
        </a:defRPr>
      </a:lvl1pPr>
      <a:lvl2pPr marL="609722" algn="l" defTabSz="1219444" rtl="0" eaLnBrk="1" latinLnBrk="0" hangingPunct="1">
        <a:defRPr sz="2400" kern="1200">
          <a:solidFill>
            <a:schemeClr val="tx1"/>
          </a:solidFill>
          <a:latin typeface="+mn-lt"/>
          <a:ea typeface="+mn-ea"/>
          <a:cs typeface="+mn-cs"/>
        </a:defRPr>
      </a:lvl2pPr>
      <a:lvl3pPr marL="1219444" algn="l" defTabSz="1219444" rtl="0" eaLnBrk="1" latinLnBrk="0" hangingPunct="1">
        <a:defRPr sz="2400" kern="1200">
          <a:solidFill>
            <a:schemeClr val="tx1"/>
          </a:solidFill>
          <a:latin typeface="+mn-lt"/>
          <a:ea typeface="+mn-ea"/>
          <a:cs typeface="+mn-cs"/>
        </a:defRPr>
      </a:lvl3pPr>
      <a:lvl4pPr marL="1829166" algn="l" defTabSz="1219444" rtl="0" eaLnBrk="1" latinLnBrk="0" hangingPunct="1">
        <a:defRPr sz="2400" kern="1200">
          <a:solidFill>
            <a:schemeClr val="tx1"/>
          </a:solidFill>
          <a:latin typeface="+mn-lt"/>
          <a:ea typeface="+mn-ea"/>
          <a:cs typeface="+mn-cs"/>
        </a:defRPr>
      </a:lvl4pPr>
      <a:lvl5pPr marL="2438888" algn="l" defTabSz="1219444" rtl="0" eaLnBrk="1" latinLnBrk="0" hangingPunct="1">
        <a:defRPr sz="2400" kern="1200">
          <a:solidFill>
            <a:schemeClr val="tx1"/>
          </a:solidFill>
          <a:latin typeface="+mn-lt"/>
          <a:ea typeface="+mn-ea"/>
          <a:cs typeface="+mn-cs"/>
        </a:defRPr>
      </a:lvl5pPr>
      <a:lvl6pPr marL="3048610" algn="l" defTabSz="1219444" rtl="0" eaLnBrk="1" latinLnBrk="0" hangingPunct="1">
        <a:defRPr sz="2400" kern="1200">
          <a:solidFill>
            <a:schemeClr val="tx1"/>
          </a:solidFill>
          <a:latin typeface="+mn-lt"/>
          <a:ea typeface="+mn-ea"/>
          <a:cs typeface="+mn-cs"/>
        </a:defRPr>
      </a:lvl6pPr>
      <a:lvl7pPr marL="3658332" algn="l" defTabSz="1219444" rtl="0" eaLnBrk="1" latinLnBrk="0" hangingPunct="1">
        <a:defRPr sz="2400" kern="1200">
          <a:solidFill>
            <a:schemeClr val="tx1"/>
          </a:solidFill>
          <a:latin typeface="+mn-lt"/>
          <a:ea typeface="+mn-ea"/>
          <a:cs typeface="+mn-cs"/>
        </a:defRPr>
      </a:lvl7pPr>
      <a:lvl8pPr marL="4268053" algn="l" defTabSz="1219444" rtl="0" eaLnBrk="1" latinLnBrk="0" hangingPunct="1">
        <a:defRPr sz="2400" kern="1200">
          <a:solidFill>
            <a:schemeClr val="tx1"/>
          </a:solidFill>
          <a:latin typeface="+mn-lt"/>
          <a:ea typeface="+mn-ea"/>
          <a:cs typeface="+mn-cs"/>
        </a:defRPr>
      </a:lvl8pPr>
      <a:lvl9pPr marL="4877775" algn="l" defTabSz="1219444" rtl="0" eaLnBrk="1" latinLnBrk="0" hangingPunct="1">
        <a:defRPr sz="2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09575" y="468784"/>
            <a:ext cx="11376025" cy="1042516"/>
          </a:xfrm>
          <a:prstGeom prst="rect">
            <a:avLst/>
          </a:prstGeom>
        </p:spPr>
        <p:txBody>
          <a:bodyPr vert="horz" lIns="91440" tIns="45720" rIns="91440" bIns="45720" rtlCol="0" anchor="ctr">
            <a:normAutofit/>
          </a:bodyPr>
          <a:lstStyle/>
          <a:p>
            <a:r>
              <a:rPr lang="en-US" altLang="zh-CN" dirty="0" smtClean="0"/>
              <a:t>Arial 32pt , Left, only put one line</a:t>
            </a:r>
            <a:endParaRPr lang="zh-CN" altLang="en-US" dirty="0"/>
          </a:p>
        </p:txBody>
      </p:sp>
      <p:sp>
        <p:nvSpPr>
          <p:cNvPr id="3" name="文本占位符 2"/>
          <p:cNvSpPr>
            <a:spLocks noGrp="1"/>
          </p:cNvSpPr>
          <p:nvPr>
            <p:ph type="body" idx="1"/>
          </p:nvPr>
        </p:nvSpPr>
        <p:spPr>
          <a:xfrm>
            <a:off x="609600" y="1600200"/>
            <a:ext cx="10975975" cy="4527550"/>
          </a:xfrm>
          <a:prstGeom prst="rect">
            <a:avLst/>
          </a:prstGeom>
        </p:spPr>
        <p:txBody>
          <a:bodyPr vert="horz" lIns="91440" tIns="45720" rIns="91440" bIns="45720" rtlCol="0">
            <a:normAutofit/>
          </a:bodyPr>
          <a:lstStyle/>
          <a:p>
            <a:pPr lvl="0"/>
            <a:r>
              <a:rPr lang="en-US" altLang="zh-CN" dirty="0" smtClean="0"/>
              <a:t>Click to edit Master text styles</a:t>
            </a:r>
            <a:endParaRPr lang="zh-CN" altLang="en-US" dirty="0" smtClean="0"/>
          </a:p>
          <a:p>
            <a:pPr lvl="1"/>
            <a:r>
              <a:rPr lang="en-US" altLang="zh-CN" dirty="0" smtClean="0"/>
              <a:t>Click to edit Master text styles</a:t>
            </a:r>
            <a:endParaRPr lang="zh-CN" altLang="en-US" dirty="0" smtClean="0"/>
          </a:p>
          <a:p>
            <a:pPr lvl="2"/>
            <a:r>
              <a:rPr lang="en-US" altLang="zh-CN" dirty="0" smtClean="0"/>
              <a:t>Click to edit Master text styles</a:t>
            </a:r>
            <a:endParaRPr lang="zh-CN" altLang="en-US" dirty="0" smtClean="0"/>
          </a:p>
          <a:p>
            <a:pPr lvl="3"/>
            <a:r>
              <a:rPr lang="en-US" altLang="zh-CN" dirty="0" smtClean="0"/>
              <a:t>Click to edit Master text styles</a:t>
            </a:r>
            <a:endParaRPr lang="zh-CN" altLang="en-US" dirty="0" smtClean="0"/>
          </a:p>
          <a:p>
            <a:pPr lvl="4"/>
            <a:r>
              <a:rPr lang="en-US" altLang="zh-CN" dirty="0" smtClean="0"/>
              <a:t>Click to edit Master text styles</a:t>
            </a:r>
            <a:endParaRPr lang="zh-CN" altLang="en-US" dirty="0"/>
          </a:p>
        </p:txBody>
      </p:sp>
      <p:cxnSp>
        <p:nvCxnSpPr>
          <p:cNvPr id="7" name="直接连接符 6"/>
          <p:cNvCxnSpPr/>
          <p:nvPr userDrawn="1"/>
        </p:nvCxnSpPr>
        <p:spPr>
          <a:xfrm>
            <a:off x="302419" y="468784"/>
            <a:ext cx="1153953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Rectangle 5"/>
          <p:cNvSpPr>
            <a:spLocks noChangeArrowheads="1"/>
          </p:cNvSpPr>
          <p:nvPr userDrawn="1"/>
        </p:nvSpPr>
        <p:spPr bwMode="auto">
          <a:xfrm>
            <a:off x="3040520" y="6539308"/>
            <a:ext cx="272055" cy="195943"/>
          </a:xfrm>
          <a:prstGeom prst="rect">
            <a:avLst/>
          </a:prstGeom>
          <a:noFill/>
          <a:ln w="9525">
            <a:noFill/>
            <a:miter lim="800000"/>
            <a:headEnd/>
            <a:tailEnd/>
          </a:ln>
        </p:spPr>
        <p:txBody>
          <a:bodyPr lIns="0" tIns="0" rIns="0" bIns="0"/>
          <a:lstStyle/>
          <a:p>
            <a:pPr eaLnBrk="0" hangingPunct="0">
              <a:lnSpc>
                <a:spcPct val="85000"/>
              </a:lnSpc>
              <a:defRPr/>
            </a:pPr>
            <a:fld id="{F350CB96-EF0E-44F1-90D2-2D2DCEB1810F}" type="slidenum">
              <a:rPr lang="de-DE" altLang="zh-CN" sz="900" smtClean="0">
                <a:solidFill>
                  <a:prstClr val="white">
                    <a:lumMod val="65000"/>
                  </a:prstClr>
                </a:solidFill>
              </a:rPr>
              <a:pPr eaLnBrk="0" hangingPunct="0">
                <a:lnSpc>
                  <a:spcPct val="85000"/>
                </a:lnSpc>
                <a:defRPr/>
              </a:pPr>
              <a:t>‹#›</a:t>
            </a:fld>
            <a:endParaRPr lang="en-GB" altLang="zh-CN" sz="900" dirty="0">
              <a:solidFill>
                <a:prstClr val="white">
                  <a:lumMod val="65000"/>
                </a:prstClr>
              </a:solidFill>
            </a:endParaRPr>
          </a:p>
        </p:txBody>
      </p:sp>
      <p:pic>
        <p:nvPicPr>
          <p:cNvPr id="9" name="Picture 2" descr="C:\Users\z00124665\Desktop\图形1.wmf"/>
          <p:cNvPicPr>
            <a:picLocks noChangeAspect="1" noChangeArrowheads="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322263" y="6525944"/>
            <a:ext cx="2655887" cy="120967"/>
          </a:xfrm>
          <a:prstGeom prst="rect">
            <a:avLst/>
          </a:prstGeom>
          <a:noFill/>
        </p:spPr>
      </p:pic>
      <p:pic>
        <p:nvPicPr>
          <p:cNvPr id="10" name="Picture 2" descr="E:\01 日常工作\03 品牌规范设计\公司广告源文档\HW LOGO(horizontal）111.png"/>
          <p:cNvPicPr>
            <a:picLocks noChangeAspect="1" noChangeArrowheads="1"/>
          </p:cNvPicPr>
          <p:nvPr userDrawn="1"/>
        </p:nvPicPr>
        <p:blipFill>
          <a:blip r:embed="rId10" cstate="email">
            <a:extLst>
              <a:ext uri="{28A0092B-C50C-407E-A947-70E740481C1C}">
                <a14:useLocalDpi xmlns:a14="http://schemas.microsoft.com/office/drawing/2010/main"/>
              </a:ext>
            </a:extLst>
          </a:blip>
          <a:srcRect/>
          <a:stretch>
            <a:fillRect/>
          </a:stretch>
        </p:blipFill>
        <p:spPr bwMode="auto">
          <a:xfrm>
            <a:off x="10618156" y="6432248"/>
            <a:ext cx="1249200" cy="303003"/>
          </a:xfrm>
          <a:prstGeom prst="rect">
            <a:avLst/>
          </a:prstGeom>
          <a:noFill/>
        </p:spPr>
      </p:pic>
      <p:cxnSp>
        <p:nvCxnSpPr>
          <p:cNvPr id="11" name="直接连接符 10"/>
          <p:cNvCxnSpPr/>
          <p:nvPr userDrawn="1"/>
        </p:nvCxnSpPr>
        <p:spPr>
          <a:xfrm>
            <a:off x="327819" y="6373275"/>
            <a:ext cx="1153953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图片 11" descr="leading-new-ict.png"/>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0435584" y="243434"/>
            <a:ext cx="1431771" cy="108000"/>
          </a:xfrm>
          <a:prstGeom prst="rect">
            <a:avLst/>
          </a:prstGeom>
        </p:spPr>
      </p:pic>
      <p:sp>
        <p:nvSpPr>
          <p:cNvPr id="13" name="TextBox 12"/>
          <p:cNvSpPr txBox="1"/>
          <p:nvPr userDrawn="1"/>
        </p:nvSpPr>
        <p:spPr>
          <a:xfrm>
            <a:off x="-2903413" y="165100"/>
            <a:ext cx="2903413" cy="9464129"/>
          </a:xfrm>
          <a:prstGeom prst="rect">
            <a:avLst/>
          </a:prstGeom>
          <a:noFill/>
        </p:spPr>
        <p:txBody>
          <a:bodyPr wrap="square" rtlCol="0">
            <a:spAutoFit/>
          </a:bodyPr>
          <a:lstStyle/>
          <a:p>
            <a:pPr>
              <a:lnSpc>
                <a:spcPct val="150000"/>
              </a:lnSpc>
            </a:pPr>
            <a:r>
              <a:rPr lang="en-US" altLang="zh-CN" sz="1400" dirty="0" smtClean="0">
                <a:solidFill>
                  <a:prstClr val="white"/>
                </a:solidFill>
              </a:rPr>
              <a:t>Typesetting: </a:t>
            </a:r>
            <a:r>
              <a:rPr lang="en-US" altLang="zh-CN" sz="1400" b="1" dirty="0" smtClean="0">
                <a:solidFill>
                  <a:prstClr val="white"/>
                </a:solidFill>
              </a:rPr>
              <a:t>Align Left</a:t>
            </a:r>
          </a:p>
          <a:p>
            <a:pPr>
              <a:lnSpc>
                <a:spcPct val="150000"/>
              </a:lnSpc>
            </a:pPr>
            <a:r>
              <a:rPr lang="en-US" altLang="zh-CN" sz="1400" dirty="0" smtClean="0">
                <a:solidFill>
                  <a:prstClr val="white"/>
                </a:solidFill>
              </a:rPr>
              <a:t>English font: </a:t>
            </a:r>
            <a:r>
              <a:rPr lang="en-US" altLang="zh-CN" sz="1400" b="1" dirty="0" smtClean="0">
                <a:solidFill>
                  <a:prstClr val="white"/>
                </a:solidFill>
              </a:rPr>
              <a:t>Arial</a:t>
            </a:r>
          </a:p>
          <a:p>
            <a:pPr>
              <a:lnSpc>
                <a:spcPct val="150000"/>
              </a:lnSpc>
            </a:pPr>
            <a:r>
              <a:rPr lang="en-US" altLang="zh-CN" sz="1400" dirty="0" smtClean="0">
                <a:solidFill>
                  <a:prstClr val="white"/>
                </a:solidFill>
              </a:rPr>
              <a:t>Body color:  </a:t>
            </a:r>
            <a:r>
              <a:rPr lang="en-US" altLang="zh-CN" sz="1400" b="1" dirty="0" smtClean="0">
                <a:solidFill>
                  <a:prstClr val="white"/>
                </a:solidFill>
              </a:rPr>
              <a:t>RGB: 89;89;89    </a:t>
            </a:r>
          </a:p>
          <a:p>
            <a:pPr>
              <a:lnSpc>
                <a:spcPct val="150000"/>
              </a:lnSpc>
            </a:pPr>
            <a:r>
              <a:rPr lang="en-US" altLang="zh-CN" sz="1400" dirty="0" smtClean="0">
                <a:solidFill>
                  <a:prstClr val="white"/>
                </a:solidFill>
              </a:rPr>
              <a:t>Title / accent color:  </a:t>
            </a:r>
            <a:r>
              <a:rPr lang="en-US" altLang="zh-CN" sz="1400" b="1" dirty="0" smtClean="0">
                <a:solidFill>
                  <a:prstClr val="white"/>
                </a:solidFill>
              </a:rPr>
              <a:t>RGB: 0;0;0</a:t>
            </a:r>
          </a:p>
          <a:p>
            <a:pPr>
              <a:lnSpc>
                <a:spcPct val="150000"/>
              </a:lnSpc>
              <a:defRPr/>
            </a:pPr>
            <a:r>
              <a:rPr lang="en-US" altLang="zh-CN" sz="1400" dirty="0" smtClean="0">
                <a:solidFill>
                  <a:prstClr val="white"/>
                </a:solidFill>
              </a:rPr>
              <a:t>Separated line color:  </a:t>
            </a:r>
            <a:r>
              <a:rPr lang="en-US" altLang="zh-CN" sz="1400" b="1" dirty="0" smtClean="0">
                <a:solidFill>
                  <a:prstClr val="white"/>
                </a:solidFill>
              </a:rPr>
              <a:t>RGB: 166;166;166</a:t>
            </a:r>
          </a:p>
          <a:p>
            <a:pPr>
              <a:lnSpc>
                <a:spcPct val="150000"/>
              </a:lnSpc>
              <a:defRPr/>
            </a:pPr>
            <a:r>
              <a:rPr lang="en-US" altLang="zh-CN" sz="1400" dirty="0" smtClean="0">
                <a:solidFill>
                  <a:prstClr val="white"/>
                </a:solidFill>
              </a:rPr>
              <a:t>Line separating line weights:  </a:t>
            </a:r>
            <a:r>
              <a:rPr lang="en-US" altLang="zh-CN" sz="1400" b="1" dirty="0" smtClean="0">
                <a:solidFill>
                  <a:prstClr val="white"/>
                </a:solidFill>
              </a:rPr>
              <a:t>0.75</a:t>
            </a:r>
            <a:r>
              <a:rPr lang="zh-CN" altLang="en-US" sz="1400" b="1" dirty="0" smtClean="0">
                <a:solidFill>
                  <a:prstClr val="white"/>
                </a:solidFill>
              </a:rPr>
              <a:t>磅</a:t>
            </a:r>
            <a:endParaRPr lang="en-US" altLang="zh-CN" sz="1400" b="1" dirty="0" smtClean="0">
              <a:solidFill>
                <a:prstClr val="white"/>
              </a:solidFill>
            </a:endParaRPr>
          </a:p>
          <a:p>
            <a:pPr>
              <a:lnSpc>
                <a:spcPct val="150000"/>
              </a:lnSpc>
              <a:defRPr/>
            </a:pPr>
            <a:r>
              <a:rPr lang="en-US" altLang="zh-CN" sz="1400" dirty="0" smtClean="0">
                <a:solidFill>
                  <a:prstClr val="white"/>
                </a:solidFill>
              </a:rPr>
              <a:t>Used color screen using three colors please with the use of a single color page can not be reused.</a:t>
            </a:r>
          </a:p>
          <a:p>
            <a:pPr>
              <a:lnSpc>
                <a:spcPct val="150000"/>
              </a:lnSpc>
              <a:defRPr/>
            </a:pPr>
            <a:r>
              <a:rPr lang="en-US" altLang="zh-CN" sz="1400" dirty="0" smtClean="0">
                <a:solidFill>
                  <a:prstClr val="white"/>
                </a:solidFill>
              </a:rPr>
              <a:t>Graphic and text with background made using shades with the use of.</a:t>
            </a:r>
          </a:p>
          <a:p>
            <a:pPr>
              <a:lnSpc>
                <a:spcPct val="150000"/>
              </a:lnSpc>
              <a:defRPr/>
            </a:pPr>
            <a:r>
              <a:rPr lang="en-US" altLang="zh-CN" sz="1400" dirty="0" smtClean="0">
                <a:solidFill>
                  <a:prstClr val="white"/>
                </a:solidFill>
              </a:rPr>
              <a:t>Red only for local small-scale embellishment.</a:t>
            </a:r>
          </a:p>
          <a:p>
            <a:pPr>
              <a:lnSpc>
                <a:spcPct val="150000"/>
              </a:lnSpc>
              <a:defRPr/>
            </a:pPr>
            <a:r>
              <a:rPr lang="en-US" altLang="zh-CN" sz="1400" dirty="0" smtClean="0">
                <a:solidFill>
                  <a:prstClr val="white"/>
                </a:solidFill>
              </a:rPr>
              <a:t>Gradient only in showing the pattern data.</a:t>
            </a:r>
          </a:p>
          <a:p>
            <a:pPr>
              <a:lnSpc>
                <a:spcPct val="150000"/>
              </a:lnSpc>
              <a:defRPr/>
            </a:pPr>
            <a:r>
              <a:rPr lang="en-US" altLang="zh-CN" sz="1400" dirty="0" smtClean="0">
                <a:solidFill>
                  <a:prstClr val="white"/>
                </a:solidFill>
              </a:rPr>
              <a:t>Icon: The whole film icon appears, use artwork effect, increasing the circular coil to be assisted.</a:t>
            </a:r>
            <a:endParaRPr lang="zh-CN" altLang="en-US" sz="1400" dirty="0" smtClean="0">
              <a:solidFill>
                <a:prstClr val="white"/>
              </a:solidFill>
            </a:endParaRPr>
          </a:p>
          <a:p>
            <a:pPr>
              <a:lnSpc>
                <a:spcPct val="150000"/>
              </a:lnSpc>
              <a:defRPr/>
            </a:pPr>
            <a:r>
              <a:rPr lang="en-US" altLang="zh-CN" sz="1400" dirty="0" smtClean="0">
                <a:solidFill>
                  <a:prstClr val="white"/>
                </a:solidFill>
              </a:rPr>
              <a:t>Icon sizes into three 2.4x2.4cm, 1.6x1.6cm, 0.9x0.9cm.</a:t>
            </a:r>
          </a:p>
          <a:p>
            <a:pPr>
              <a:lnSpc>
                <a:spcPct val="150000"/>
              </a:lnSpc>
              <a:defRPr/>
            </a:pPr>
            <a:r>
              <a:rPr lang="en-US" altLang="zh-CN" sz="1400" dirty="0" smtClean="0">
                <a:solidFill>
                  <a:prstClr val="white"/>
                </a:solidFill>
              </a:rPr>
              <a:t>Photos: High brightness selection, naturalized pictures.</a:t>
            </a:r>
            <a:endParaRPr lang="zh-CN" altLang="en-US" sz="1400" b="1" dirty="0" smtClean="0">
              <a:solidFill>
                <a:prstClr val="white"/>
              </a:solidFill>
            </a:endParaRPr>
          </a:p>
          <a:p>
            <a:pPr>
              <a:lnSpc>
                <a:spcPct val="150000"/>
              </a:lnSpc>
              <a:defRPr/>
            </a:pPr>
            <a:endParaRPr lang="en-US" altLang="zh-CN" sz="1400" dirty="0" smtClean="0">
              <a:solidFill>
                <a:prstClr val="white"/>
              </a:solidFill>
            </a:endParaRPr>
          </a:p>
          <a:p>
            <a:pPr>
              <a:lnSpc>
                <a:spcPct val="150000"/>
              </a:lnSpc>
              <a:defRPr/>
            </a:pPr>
            <a:endParaRPr lang="zh-CN" altLang="en-US" sz="1400" dirty="0" smtClean="0">
              <a:solidFill>
                <a:prstClr val="white"/>
              </a:solidFill>
            </a:endParaRPr>
          </a:p>
          <a:p>
            <a:pPr>
              <a:lnSpc>
                <a:spcPct val="150000"/>
              </a:lnSpc>
              <a:defRPr/>
            </a:pPr>
            <a:endParaRPr lang="zh-CN" altLang="en-US" sz="1400" dirty="0" smtClean="0">
              <a:solidFill>
                <a:prstClr val="white"/>
              </a:solidFill>
            </a:endParaRPr>
          </a:p>
          <a:p>
            <a:pPr>
              <a:lnSpc>
                <a:spcPct val="150000"/>
              </a:lnSpc>
              <a:defRPr/>
            </a:pPr>
            <a:endParaRPr lang="zh-CN" altLang="en-US" sz="1400" dirty="0" smtClean="0">
              <a:solidFill>
                <a:prstClr val="white"/>
              </a:solidFill>
            </a:endParaRPr>
          </a:p>
          <a:p>
            <a:pPr>
              <a:lnSpc>
                <a:spcPct val="150000"/>
              </a:lnSpc>
              <a:defRPr/>
            </a:pPr>
            <a:endParaRPr lang="en-US" altLang="zh-CN" sz="1400" dirty="0" smtClean="0">
              <a:solidFill>
                <a:prstClr val="white"/>
              </a:solidFill>
            </a:endParaRPr>
          </a:p>
          <a:p>
            <a:pPr>
              <a:lnSpc>
                <a:spcPct val="150000"/>
              </a:lnSpc>
            </a:pPr>
            <a:endParaRPr lang="zh-CN" altLang="en-US" sz="1400" dirty="0">
              <a:solidFill>
                <a:prstClr val="white"/>
              </a:solidFill>
            </a:endParaRPr>
          </a:p>
        </p:txBody>
      </p:sp>
      <p:sp>
        <p:nvSpPr>
          <p:cNvPr id="14" name="矩形 13"/>
          <p:cNvSpPr/>
          <p:nvPr userDrawn="1"/>
        </p:nvSpPr>
        <p:spPr>
          <a:xfrm>
            <a:off x="14450435" y="1511300"/>
            <a:ext cx="360000" cy="360000"/>
          </a:xfrm>
          <a:prstGeom prst="rect">
            <a:avLst/>
          </a:prstGeom>
          <a:gradFill flip="none" rotWithShape="1">
            <a:gsLst>
              <a:gs pos="0">
                <a:srgbClr val="D6E5F2"/>
              </a:gs>
              <a:gs pos="100000">
                <a:srgbClr val="BFD1E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600" algn="ctr" fontAlgn="ctr">
              <a:buClr>
                <a:srgbClr val="990000"/>
              </a:buClr>
              <a:buSzPct val="60000"/>
              <a:defRPr/>
            </a:pPr>
            <a:endParaRPr lang="zh-CN" altLang="en-US">
              <a:solidFill>
                <a:prstClr val="white"/>
              </a:solidFill>
              <a:sym typeface="Arial"/>
            </a:endParaRPr>
          </a:p>
        </p:txBody>
      </p:sp>
      <p:sp>
        <p:nvSpPr>
          <p:cNvPr id="15" name="矩形 14"/>
          <p:cNvSpPr/>
          <p:nvPr userDrawn="1"/>
        </p:nvSpPr>
        <p:spPr>
          <a:xfrm>
            <a:off x="14450435" y="981522"/>
            <a:ext cx="360000" cy="360000"/>
          </a:xfrm>
          <a:prstGeom prst="rect">
            <a:avLst/>
          </a:prstGeom>
          <a:gradFill flip="none" rotWithShape="1">
            <a:gsLst>
              <a:gs pos="0">
                <a:srgbClr val="ECF0F2"/>
              </a:gs>
              <a:gs pos="100000">
                <a:srgbClr val="D9DEE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宋体" panose="02010600030101010101" pitchFamily="2" charset="-122"/>
            </a:endParaRPr>
          </a:p>
        </p:txBody>
      </p:sp>
      <p:sp>
        <p:nvSpPr>
          <p:cNvPr id="16" name="矩形 15"/>
          <p:cNvSpPr/>
          <p:nvPr userDrawn="1"/>
        </p:nvSpPr>
        <p:spPr>
          <a:xfrm>
            <a:off x="14450435" y="469086"/>
            <a:ext cx="360000" cy="360000"/>
          </a:xfrm>
          <a:prstGeom prst="rect">
            <a:avLst/>
          </a:prstGeom>
          <a:gradFill flip="none" rotWithShape="1">
            <a:gsLst>
              <a:gs pos="0">
                <a:srgbClr val="94A5B8"/>
              </a:gs>
              <a:gs pos="100000">
                <a:srgbClr val="7A8EA3"/>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矩形 16"/>
          <p:cNvSpPr/>
          <p:nvPr userDrawn="1"/>
        </p:nvSpPr>
        <p:spPr>
          <a:xfrm>
            <a:off x="14810435" y="1511300"/>
            <a:ext cx="360000" cy="360000"/>
          </a:xfrm>
          <a:prstGeom prst="rect">
            <a:avLst/>
          </a:prstGeom>
          <a:gradFill flip="none" rotWithShape="1">
            <a:gsLst>
              <a:gs pos="0">
                <a:srgbClr val="ECF0F2"/>
              </a:gs>
              <a:gs pos="100000">
                <a:srgbClr val="D9DEE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600" algn="ctr" fontAlgn="ctr">
              <a:buClr>
                <a:srgbClr val="990000"/>
              </a:buClr>
              <a:buSzPct val="60000"/>
              <a:defRPr/>
            </a:pPr>
            <a:endParaRPr lang="zh-CN" altLang="en-US">
              <a:solidFill>
                <a:prstClr val="white"/>
              </a:solidFill>
              <a:latin typeface="宋体" panose="02010600030101010101" pitchFamily="2" charset="-122"/>
              <a:sym typeface="Arial"/>
            </a:endParaRPr>
          </a:p>
        </p:txBody>
      </p:sp>
      <p:sp>
        <p:nvSpPr>
          <p:cNvPr id="18" name="矩形 17"/>
          <p:cNvSpPr/>
          <p:nvPr userDrawn="1"/>
        </p:nvSpPr>
        <p:spPr>
          <a:xfrm>
            <a:off x="14810435" y="981522"/>
            <a:ext cx="360000" cy="360000"/>
          </a:xfrm>
          <a:prstGeom prst="rect">
            <a:avLst/>
          </a:prstGeom>
          <a:gradFill flip="none" rotWithShape="1">
            <a:gsLst>
              <a:gs pos="0">
                <a:srgbClr val="E3E9EF"/>
              </a:gs>
              <a:gs pos="100000">
                <a:srgbClr val="EBEFF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600" algn="ctr" fontAlgn="ctr">
              <a:buClr>
                <a:srgbClr val="990000"/>
              </a:buClr>
              <a:buSzPct val="60000"/>
              <a:defRPr/>
            </a:pPr>
            <a:endParaRPr lang="zh-CN" altLang="en-US">
              <a:solidFill>
                <a:prstClr val="white"/>
              </a:solidFill>
              <a:sym typeface="Arial"/>
            </a:endParaRPr>
          </a:p>
        </p:txBody>
      </p:sp>
      <p:sp>
        <p:nvSpPr>
          <p:cNvPr id="19" name="矩形 18"/>
          <p:cNvSpPr/>
          <p:nvPr userDrawn="1"/>
        </p:nvSpPr>
        <p:spPr>
          <a:xfrm>
            <a:off x="14810435" y="468784"/>
            <a:ext cx="360000" cy="360000"/>
          </a:xfrm>
          <a:prstGeom prst="rect">
            <a:avLst/>
          </a:prstGeom>
          <a:gradFill flip="none" rotWithShape="1">
            <a:gsLst>
              <a:gs pos="0">
                <a:srgbClr val="D6E5F2"/>
              </a:gs>
              <a:gs pos="100000">
                <a:srgbClr val="BFD1E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600" algn="ctr" fontAlgn="ctr">
              <a:buClr>
                <a:srgbClr val="990000"/>
              </a:buClr>
              <a:buSzPct val="60000"/>
              <a:defRPr/>
            </a:pPr>
            <a:endParaRPr lang="zh-CN" altLang="en-US">
              <a:solidFill>
                <a:prstClr val="white"/>
              </a:solidFill>
              <a:sym typeface="Arial"/>
            </a:endParaRPr>
          </a:p>
        </p:txBody>
      </p:sp>
      <p:sp>
        <p:nvSpPr>
          <p:cNvPr id="20" name="矩形 19"/>
          <p:cNvSpPr/>
          <p:nvPr userDrawn="1"/>
        </p:nvSpPr>
        <p:spPr>
          <a:xfrm>
            <a:off x="14450435" y="2011080"/>
            <a:ext cx="360000" cy="360000"/>
          </a:xfrm>
          <a:prstGeom prst="rect">
            <a:avLst/>
          </a:prstGeom>
          <a:gradFill flip="none" rotWithShape="1">
            <a:gsLst>
              <a:gs pos="0">
                <a:srgbClr val="EBEBEB"/>
              </a:gs>
              <a:gs pos="100000">
                <a:srgbClr val="F0F0F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600" algn="ctr" fontAlgn="ctr">
              <a:buClr>
                <a:srgbClr val="990000"/>
              </a:buClr>
              <a:buSzPct val="60000"/>
              <a:defRPr/>
            </a:pPr>
            <a:endParaRPr lang="zh-CN" altLang="en-US">
              <a:solidFill>
                <a:prstClr val="white"/>
              </a:solidFill>
              <a:latin typeface="宋体" panose="02010600030101010101" pitchFamily="2" charset="-122"/>
              <a:sym typeface="Arial"/>
            </a:endParaRPr>
          </a:p>
        </p:txBody>
      </p:sp>
      <p:sp>
        <p:nvSpPr>
          <p:cNvPr id="21" name="TextBox 20"/>
          <p:cNvSpPr txBox="1"/>
          <p:nvPr userDrawn="1"/>
        </p:nvSpPr>
        <p:spPr>
          <a:xfrm>
            <a:off x="12362283" y="490230"/>
            <a:ext cx="1393779" cy="307777"/>
          </a:xfrm>
          <a:prstGeom prst="rect">
            <a:avLst/>
          </a:prstGeom>
          <a:noFill/>
        </p:spPr>
        <p:txBody>
          <a:bodyPr wrap="none" rtlCol="0">
            <a:spAutoFit/>
          </a:bodyPr>
          <a:lstStyle/>
          <a:p>
            <a:r>
              <a:rPr lang="en-US" altLang="zh-CN" sz="1400" dirty="0" smtClean="0">
                <a:solidFill>
                  <a:prstClr val="white"/>
                </a:solidFill>
              </a:rPr>
              <a:t>Icon background</a:t>
            </a:r>
          </a:p>
        </p:txBody>
      </p:sp>
      <p:sp>
        <p:nvSpPr>
          <p:cNvPr id="22" name="TextBox 21"/>
          <p:cNvSpPr txBox="1"/>
          <p:nvPr userDrawn="1"/>
        </p:nvSpPr>
        <p:spPr>
          <a:xfrm>
            <a:off x="12362283" y="1004329"/>
            <a:ext cx="1792414" cy="307777"/>
          </a:xfrm>
          <a:prstGeom prst="rect">
            <a:avLst/>
          </a:prstGeom>
          <a:noFill/>
        </p:spPr>
        <p:txBody>
          <a:bodyPr wrap="none" rtlCol="0">
            <a:spAutoFit/>
          </a:bodyPr>
          <a:lstStyle/>
          <a:p>
            <a:r>
              <a:rPr lang="en-US" altLang="zh-CN" sz="1400" dirty="0" smtClean="0">
                <a:solidFill>
                  <a:prstClr val="white"/>
                </a:solidFill>
              </a:rPr>
              <a:t>Text background color</a:t>
            </a:r>
          </a:p>
        </p:txBody>
      </p:sp>
      <p:sp>
        <p:nvSpPr>
          <p:cNvPr id="23" name="TextBox 22"/>
          <p:cNvSpPr txBox="1"/>
          <p:nvPr userDrawn="1"/>
        </p:nvSpPr>
        <p:spPr>
          <a:xfrm>
            <a:off x="12362283" y="1518428"/>
            <a:ext cx="1393779" cy="307777"/>
          </a:xfrm>
          <a:prstGeom prst="rect">
            <a:avLst/>
          </a:prstGeom>
          <a:noFill/>
        </p:spPr>
        <p:txBody>
          <a:bodyPr wrap="none" rtlCol="0">
            <a:spAutoFit/>
          </a:bodyPr>
          <a:lstStyle/>
          <a:p>
            <a:r>
              <a:rPr lang="en-US" altLang="zh-CN" sz="1400" dirty="0" smtClean="0">
                <a:solidFill>
                  <a:prstClr val="white"/>
                </a:solidFill>
              </a:rPr>
              <a:t>Icon background</a:t>
            </a:r>
          </a:p>
        </p:txBody>
      </p:sp>
      <p:sp>
        <p:nvSpPr>
          <p:cNvPr id="24" name="TextBox 23"/>
          <p:cNvSpPr txBox="1"/>
          <p:nvPr userDrawn="1"/>
        </p:nvSpPr>
        <p:spPr>
          <a:xfrm>
            <a:off x="12362283" y="2032526"/>
            <a:ext cx="1792414" cy="307777"/>
          </a:xfrm>
          <a:prstGeom prst="rect">
            <a:avLst/>
          </a:prstGeom>
          <a:noFill/>
        </p:spPr>
        <p:txBody>
          <a:bodyPr wrap="none" rtlCol="0">
            <a:spAutoFit/>
          </a:bodyPr>
          <a:lstStyle/>
          <a:p>
            <a:r>
              <a:rPr lang="en-US" altLang="zh-CN" sz="1400" dirty="0" smtClean="0">
                <a:solidFill>
                  <a:prstClr val="white"/>
                </a:solidFill>
              </a:rPr>
              <a:t>Text background color</a:t>
            </a:r>
          </a:p>
        </p:txBody>
      </p:sp>
      <p:sp>
        <p:nvSpPr>
          <p:cNvPr id="25" name="矩形 24"/>
          <p:cNvSpPr/>
          <p:nvPr userDrawn="1"/>
        </p:nvSpPr>
        <p:spPr>
          <a:xfrm>
            <a:off x="14450435" y="2565698"/>
            <a:ext cx="360000" cy="36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600" algn="ctr" fontAlgn="ctr">
              <a:buClr>
                <a:srgbClr val="990000"/>
              </a:buClr>
              <a:buSzPct val="60000"/>
              <a:defRPr/>
            </a:pPr>
            <a:endParaRPr lang="zh-CN" altLang="en-US">
              <a:solidFill>
                <a:prstClr val="white"/>
              </a:solidFill>
              <a:latin typeface="宋体" panose="02010600030101010101" pitchFamily="2" charset="-122"/>
              <a:sym typeface="Arial"/>
            </a:endParaRPr>
          </a:p>
        </p:txBody>
      </p:sp>
      <p:sp>
        <p:nvSpPr>
          <p:cNvPr id="26" name="矩形 25"/>
          <p:cNvSpPr/>
          <p:nvPr userDrawn="1"/>
        </p:nvSpPr>
        <p:spPr>
          <a:xfrm>
            <a:off x="14450435" y="3135097"/>
            <a:ext cx="360000" cy="360000"/>
          </a:xfrm>
          <a:prstGeom prst="rect">
            <a:avLst/>
          </a:prstGeom>
          <a:gradFill flip="none" rotWithShape="1">
            <a:gsLst>
              <a:gs pos="0">
                <a:srgbClr val="C2D3E2"/>
              </a:gs>
              <a:gs pos="100000">
                <a:srgbClr val="CCDAE7"/>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宋体" panose="02010600030101010101" pitchFamily="2" charset="-122"/>
            </a:endParaRPr>
          </a:p>
        </p:txBody>
      </p:sp>
      <p:sp>
        <p:nvSpPr>
          <p:cNvPr id="27" name="矩形 26"/>
          <p:cNvSpPr/>
          <p:nvPr userDrawn="1"/>
        </p:nvSpPr>
        <p:spPr>
          <a:xfrm>
            <a:off x="14810435" y="3135097"/>
            <a:ext cx="360000" cy="360000"/>
          </a:xfrm>
          <a:prstGeom prst="rect">
            <a:avLst/>
          </a:prstGeom>
          <a:gradFill flip="none" rotWithShape="1">
            <a:gsLst>
              <a:gs pos="0">
                <a:srgbClr val="CE0B0F"/>
              </a:gs>
              <a:gs pos="100000">
                <a:srgbClr val="F19376"/>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宋体" panose="02010600030101010101" pitchFamily="2" charset="-122"/>
            </a:endParaRPr>
          </a:p>
        </p:txBody>
      </p:sp>
      <p:sp>
        <p:nvSpPr>
          <p:cNvPr id="28" name="矩形 27"/>
          <p:cNvSpPr/>
          <p:nvPr userDrawn="1"/>
        </p:nvSpPr>
        <p:spPr>
          <a:xfrm>
            <a:off x="14450435" y="3717866"/>
            <a:ext cx="360000" cy="360000"/>
          </a:xfrm>
          <a:prstGeom prst="rect">
            <a:avLst/>
          </a:prstGeom>
          <a:gradFill flip="none" rotWithShape="1">
            <a:gsLst>
              <a:gs pos="0">
                <a:srgbClr val="F1F5F9"/>
              </a:gs>
              <a:gs pos="100000">
                <a:srgbClr val="CCDAE7">
                  <a:alpha val="47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宋体" panose="02010600030101010101" pitchFamily="2" charset="-122"/>
            </a:endParaRPr>
          </a:p>
        </p:txBody>
      </p:sp>
      <p:sp>
        <p:nvSpPr>
          <p:cNvPr id="29" name="矩形 28"/>
          <p:cNvSpPr/>
          <p:nvPr userDrawn="1"/>
        </p:nvSpPr>
        <p:spPr>
          <a:xfrm>
            <a:off x="14810435" y="3717866"/>
            <a:ext cx="360000" cy="360000"/>
          </a:xfrm>
          <a:prstGeom prst="rect">
            <a:avLst/>
          </a:prstGeom>
          <a:gradFill flip="none" rotWithShape="1">
            <a:gsLst>
              <a:gs pos="0">
                <a:srgbClr val="FE4B4B"/>
              </a:gs>
              <a:gs pos="100000">
                <a:srgbClr val="CC756D"/>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宋体" panose="02010600030101010101" pitchFamily="2" charset="-122"/>
            </a:endParaRPr>
          </a:p>
        </p:txBody>
      </p:sp>
      <p:sp>
        <p:nvSpPr>
          <p:cNvPr id="30" name="TextBox 29"/>
          <p:cNvSpPr txBox="1"/>
          <p:nvPr userDrawn="1"/>
        </p:nvSpPr>
        <p:spPr>
          <a:xfrm>
            <a:off x="12362283" y="3156543"/>
            <a:ext cx="1213987" cy="307777"/>
          </a:xfrm>
          <a:prstGeom prst="rect">
            <a:avLst/>
          </a:prstGeom>
          <a:noFill/>
        </p:spPr>
        <p:txBody>
          <a:bodyPr wrap="none" rtlCol="0">
            <a:spAutoFit/>
          </a:bodyPr>
          <a:lstStyle/>
          <a:p>
            <a:r>
              <a:rPr lang="en-US" altLang="zh-CN" sz="1400" dirty="0" smtClean="0">
                <a:solidFill>
                  <a:prstClr val="white"/>
                </a:solidFill>
              </a:rPr>
              <a:t>White bottom</a:t>
            </a:r>
          </a:p>
        </p:txBody>
      </p:sp>
      <p:sp>
        <p:nvSpPr>
          <p:cNvPr id="31" name="TextBox 30"/>
          <p:cNvSpPr txBox="1"/>
          <p:nvPr userDrawn="1"/>
        </p:nvSpPr>
        <p:spPr>
          <a:xfrm>
            <a:off x="12362283" y="3739312"/>
            <a:ext cx="1340175" cy="307777"/>
          </a:xfrm>
          <a:prstGeom prst="rect">
            <a:avLst/>
          </a:prstGeom>
          <a:noFill/>
        </p:spPr>
        <p:txBody>
          <a:bodyPr wrap="none" rtlCol="0">
            <a:spAutoFit/>
          </a:bodyPr>
          <a:lstStyle/>
          <a:p>
            <a:r>
              <a:rPr lang="en-US" altLang="zh-CN" sz="1400" dirty="0" smtClean="0">
                <a:solidFill>
                  <a:prstClr val="white"/>
                </a:solidFill>
              </a:rPr>
              <a:t>Colored bottom</a:t>
            </a:r>
          </a:p>
        </p:txBody>
      </p:sp>
      <p:sp>
        <p:nvSpPr>
          <p:cNvPr id="32" name="矩形 31"/>
          <p:cNvSpPr/>
          <p:nvPr userDrawn="1"/>
        </p:nvSpPr>
        <p:spPr>
          <a:xfrm>
            <a:off x="14810435" y="4268589"/>
            <a:ext cx="360000" cy="360000"/>
          </a:xfrm>
          <a:prstGeom prst="rect">
            <a:avLst/>
          </a:prstGeom>
          <a:gradFill flip="none" rotWithShape="1">
            <a:gsLst>
              <a:gs pos="0">
                <a:srgbClr val="F5D9D0"/>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宋体" panose="02010600030101010101" pitchFamily="2" charset="-122"/>
            </a:endParaRPr>
          </a:p>
        </p:txBody>
      </p:sp>
      <p:sp>
        <p:nvSpPr>
          <p:cNvPr id="33" name="矩形 32"/>
          <p:cNvSpPr/>
          <p:nvPr userDrawn="1"/>
        </p:nvSpPr>
        <p:spPr>
          <a:xfrm>
            <a:off x="14450435" y="4268589"/>
            <a:ext cx="360000" cy="360000"/>
          </a:xfrm>
          <a:prstGeom prst="rect">
            <a:avLst/>
          </a:prstGeom>
          <a:gradFill flip="none" rotWithShape="1">
            <a:gsLst>
              <a:gs pos="0">
                <a:srgbClr val="DCDFE3">
                  <a:alpha val="51000"/>
                </a:srgb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宋体" panose="02010600030101010101" pitchFamily="2" charset="-122"/>
            </a:endParaRPr>
          </a:p>
        </p:txBody>
      </p:sp>
      <p:sp>
        <p:nvSpPr>
          <p:cNvPr id="34" name="TextBox 33"/>
          <p:cNvSpPr txBox="1"/>
          <p:nvPr userDrawn="1"/>
        </p:nvSpPr>
        <p:spPr>
          <a:xfrm>
            <a:off x="12362283" y="4268589"/>
            <a:ext cx="1944216" cy="523220"/>
          </a:xfrm>
          <a:prstGeom prst="rect">
            <a:avLst/>
          </a:prstGeom>
          <a:noFill/>
        </p:spPr>
        <p:txBody>
          <a:bodyPr wrap="square" rtlCol="0">
            <a:spAutoFit/>
          </a:bodyPr>
          <a:lstStyle/>
          <a:p>
            <a:r>
              <a:rPr lang="en-US" altLang="zh-CN" sz="1400" dirty="0" smtClean="0">
                <a:solidFill>
                  <a:prstClr val="white"/>
                </a:solidFill>
              </a:rPr>
              <a:t>With the use of graphics and gradients</a:t>
            </a:r>
          </a:p>
        </p:txBody>
      </p:sp>
    </p:spTree>
    <p:extLst>
      <p:ext uri="{BB962C8B-B14F-4D97-AF65-F5344CB8AC3E}">
        <p14:creationId xmlns:p14="http://schemas.microsoft.com/office/powerpoint/2010/main" val="187822869"/>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Lst>
  <p:txStyles>
    <p:titleStyle>
      <a:lvl1pPr algn="l" defTabSz="914400" rtl="0" eaLnBrk="1" latinLnBrk="0" hangingPunct="1">
        <a:spcBef>
          <a:spcPct val="0"/>
        </a:spcBef>
        <a:buNone/>
        <a:defRPr sz="3200" kern="1200">
          <a:solidFill>
            <a:schemeClr val="tx1"/>
          </a:solidFill>
          <a:latin typeface="Arial" pitchFamily="34" charset="0"/>
          <a:ea typeface="微软雅黑" pitchFamily="34" charset="-122"/>
          <a:cs typeface="Arial" pitchFamily="34" charset="0"/>
        </a:defRPr>
      </a:lvl1pPr>
    </p:titleStyle>
    <p:bodyStyle>
      <a:lvl1pPr marL="342900" indent="-342900" algn="l" defTabSz="914400" rtl="0" eaLnBrk="1" latinLnBrk="0" hangingPunct="1">
        <a:spcBef>
          <a:spcPct val="20000"/>
        </a:spcBef>
        <a:buFont typeface="Arial" pitchFamily="34" charset="0"/>
        <a:buChar char="•"/>
        <a:defRPr sz="2800" kern="1200" baseline="0">
          <a:solidFill>
            <a:srgbClr val="595959"/>
          </a:solidFill>
          <a:latin typeface="Arial" pitchFamily="34" charset="0"/>
          <a:ea typeface="微软雅黑" pitchFamily="34" charset="-122"/>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rgbClr val="595959"/>
          </a:solidFill>
          <a:latin typeface="Arial" pitchFamily="34" charset="0"/>
          <a:ea typeface="微软雅黑" pitchFamily="34" charset="-122"/>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rgbClr val="595959"/>
          </a:solidFill>
          <a:latin typeface="Arial" pitchFamily="34" charset="0"/>
          <a:ea typeface="微软雅黑" pitchFamily="34" charset="-122"/>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rgbClr val="595959"/>
          </a:solidFill>
          <a:latin typeface="Arial" pitchFamily="34" charset="0"/>
          <a:ea typeface="微软雅黑" pitchFamily="34" charset="-122"/>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rgbClr val="595959"/>
          </a:solidFill>
          <a:latin typeface="Arial" pitchFamily="34" charset="0"/>
          <a:ea typeface="微软雅黑" pitchFamily="34" charset="-122"/>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5" name="矩形 74"/>
          <p:cNvSpPr/>
          <p:nvPr/>
        </p:nvSpPr>
        <p:spPr bwMode="auto">
          <a:xfrm>
            <a:off x="0" y="0"/>
            <a:ext cx="12195175" cy="6859588"/>
          </a:xfrm>
          <a:prstGeom prst="rect">
            <a:avLst/>
          </a:prstGeom>
          <a:noFill/>
          <a:ln>
            <a:noFill/>
          </a:ln>
          <a:effectLst/>
          <a:extLst/>
        </p:spPr>
        <p:txBody>
          <a:bodyPr lIns="121938" tIns="60969" rIns="121938" bIns="60969"/>
          <a:lstStyle/>
          <a:p>
            <a:pPr defTabSz="1088692" fontAlgn="base">
              <a:spcBef>
                <a:spcPct val="0"/>
              </a:spcBef>
              <a:spcAft>
                <a:spcPct val="0"/>
              </a:spcAft>
              <a:buClr>
                <a:srgbClr val="CC9900"/>
              </a:buClr>
              <a:buFont typeface="Wingdings" pitchFamily="2" charset="2"/>
              <a:buChar char="n"/>
              <a:defRPr/>
            </a:pPr>
            <a:endParaRPr lang="zh-CN" altLang="en-US" sz="2134">
              <a:solidFill>
                <a:srgbClr val="000000"/>
              </a:solidFill>
              <a:latin typeface="Arial" charset="0"/>
              <a:ea typeface="宋体" charset="-122"/>
            </a:endParaRPr>
          </a:p>
        </p:txBody>
      </p:sp>
      <p:grpSp>
        <p:nvGrpSpPr>
          <p:cNvPr id="2" name="组合 13"/>
          <p:cNvGrpSpPr>
            <a:grpSpLocks/>
          </p:cNvGrpSpPr>
          <p:nvPr/>
        </p:nvGrpSpPr>
        <p:grpSpPr bwMode="auto">
          <a:xfrm>
            <a:off x="0" y="6785488"/>
            <a:ext cx="12195175" cy="74100"/>
            <a:chOff x="0" y="5087938"/>
            <a:chExt cx="9144000" cy="55562"/>
          </a:xfrm>
        </p:grpSpPr>
        <p:pic>
          <p:nvPicPr>
            <p:cNvPr id="22536" name="Picture 2" descr="E:\01 日常工作\10 多媒体\PPT内部汇报用模板\红条.jpg"/>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0" y="5087938"/>
              <a:ext cx="8616950" cy="55562"/>
            </a:xfrm>
            <a:prstGeom prst="rect">
              <a:avLst/>
            </a:prstGeom>
            <a:noFill/>
            <a:ln w="9525">
              <a:noFill/>
              <a:miter lim="800000"/>
              <a:headEnd/>
              <a:tailEnd/>
            </a:ln>
          </p:spPr>
        </p:pic>
        <p:pic>
          <p:nvPicPr>
            <p:cNvPr id="22537" name="Picture 2" descr="E:\01 日常工作\10 多媒体\PPT内部汇报用模板\红条.jpg"/>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527050" y="5087938"/>
              <a:ext cx="8616950" cy="55562"/>
            </a:xfrm>
            <a:prstGeom prst="rect">
              <a:avLst/>
            </a:prstGeom>
            <a:noFill/>
            <a:ln w="9525">
              <a:noFill/>
              <a:miter lim="800000"/>
              <a:headEnd/>
              <a:tailEnd/>
            </a:ln>
          </p:spPr>
        </p:pic>
      </p:grpSp>
      <p:pic>
        <p:nvPicPr>
          <p:cNvPr id="22532" name="Picture 2" descr="C:\Users\z00124665\Desktop\HW LOGO(横版）.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0090663" y="6251965"/>
            <a:ext cx="1668368" cy="406494"/>
          </a:xfrm>
          <a:prstGeom prst="rect">
            <a:avLst/>
          </a:prstGeom>
          <a:noFill/>
          <a:ln w="9525">
            <a:noFill/>
            <a:miter lim="800000"/>
            <a:headEnd/>
            <a:tailEnd/>
          </a:ln>
        </p:spPr>
      </p:pic>
      <p:sp>
        <p:nvSpPr>
          <p:cNvPr id="12" name="Rectangle 5"/>
          <p:cNvSpPr>
            <a:spLocks noChangeArrowheads="1"/>
          </p:cNvSpPr>
          <p:nvPr/>
        </p:nvSpPr>
        <p:spPr bwMode="auto">
          <a:xfrm>
            <a:off x="4054473" y="6501791"/>
            <a:ext cx="364161" cy="262527"/>
          </a:xfrm>
          <a:prstGeom prst="rect">
            <a:avLst/>
          </a:prstGeom>
          <a:noFill/>
          <a:ln w="9525">
            <a:noFill/>
            <a:miter lim="800000"/>
            <a:headEnd/>
            <a:tailEnd/>
          </a:ln>
        </p:spPr>
        <p:txBody>
          <a:bodyPr lIns="0" tIns="0" rIns="0" bIns="0"/>
          <a:lstStyle/>
          <a:p>
            <a:pPr defTabSz="1088692" eaLnBrk="0" fontAlgn="base" hangingPunct="0">
              <a:lnSpc>
                <a:spcPct val="85000"/>
              </a:lnSpc>
              <a:spcBef>
                <a:spcPct val="0"/>
              </a:spcBef>
              <a:spcAft>
                <a:spcPct val="0"/>
              </a:spcAft>
              <a:defRPr/>
            </a:pPr>
            <a:fld id="{79D383B5-690B-4AB0-961F-3887C02AEAE8}" type="slidenum">
              <a:rPr lang="de-DE" altLang="zh-CN" sz="1200">
                <a:solidFill>
                  <a:srgbClr val="FFFFFF">
                    <a:lumMod val="65000"/>
                  </a:srgbClr>
                </a:solidFill>
              </a:rPr>
              <a:pPr defTabSz="1088692" eaLnBrk="0" fontAlgn="base" hangingPunct="0">
                <a:lnSpc>
                  <a:spcPct val="85000"/>
                </a:lnSpc>
                <a:spcBef>
                  <a:spcPct val="0"/>
                </a:spcBef>
                <a:spcAft>
                  <a:spcPct val="0"/>
                </a:spcAft>
                <a:defRPr/>
              </a:pPr>
              <a:t>‹#›</a:t>
            </a:fld>
            <a:endParaRPr lang="en-GB" altLang="zh-CN" sz="1200" dirty="0">
              <a:solidFill>
                <a:srgbClr val="FFFFFF">
                  <a:lumMod val="65000"/>
                </a:srgbClr>
              </a:solidFill>
            </a:endParaRPr>
          </a:p>
        </p:txBody>
      </p:sp>
      <p:pic>
        <p:nvPicPr>
          <p:cNvPr id="22534" name="Picture 2" descr="C:\Users\z00124665\Desktop\图形1.wmf"/>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429800" y="6484855"/>
            <a:ext cx="3542105" cy="160904"/>
          </a:xfrm>
          <a:prstGeom prst="rect">
            <a:avLst/>
          </a:prstGeom>
          <a:noFill/>
          <a:ln w="9525">
            <a:noFill/>
            <a:miter lim="800000"/>
            <a:headEnd/>
            <a:tailEnd/>
          </a:ln>
        </p:spPr>
      </p:pic>
      <p:pic>
        <p:nvPicPr>
          <p:cNvPr id="22535" name="Picture 2" descr="C:\Users\z00124665\Desktop\A BETTER WAY SOLUTIONS.wmf"/>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7425085" y="237124"/>
            <a:ext cx="4361469" cy="120679"/>
          </a:xfrm>
          <a:prstGeom prst="rect">
            <a:avLst/>
          </a:prstGeom>
          <a:noFill/>
          <a:ln w="9525">
            <a:noFill/>
            <a:miter lim="800000"/>
            <a:headEnd/>
            <a:tailEnd/>
          </a:ln>
        </p:spPr>
      </p:pic>
    </p:spTree>
    <p:extLst>
      <p:ext uri="{BB962C8B-B14F-4D97-AF65-F5344CB8AC3E}">
        <p14:creationId xmlns:p14="http://schemas.microsoft.com/office/powerpoint/2010/main" val="941169973"/>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4268" b="1">
          <a:solidFill>
            <a:srgbClr val="990000"/>
          </a:solidFill>
          <a:latin typeface="FrutigerNext LT Medium" pitchFamily="34" charset="0"/>
          <a:ea typeface="黑体" pitchFamily="49" charset="-122"/>
          <a:cs typeface="+mj-cs"/>
        </a:defRPr>
      </a:lvl1pPr>
      <a:lvl2pPr algn="l" rtl="0" eaLnBrk="0" fontAlgn="base" hangingPunct="0">
        <a:spcBef>
          <a:spcPct val="0"/>
        </a:spcBef>
        <a:spcAft>
          <a:spcPct val="0"/>
        </a:spcAft>
        <a:defRPr sz="4268" b="1">
          <a:solidFill>
            <a:srgbClr val="990000"/>
          </a:solidFill>
          <a:latin typeface="FrutigerNext LT Medium" pitchFamily="34" charset="0"/>
          <a:ea typeface="黑体" pitchFamily="49" charset="-122"/>
          <a:cs typeface="宋体" charset="-122"/>
        </a:defRPr>
      </a:lvl2pPr>
      <a:lvl3pPr algn="l" rtl="0" eaLnBrk="0" fontAlgn="base" hangingPunct="0">
        <a:spcBef>
          <a:spcPct val="0"/>
        </a:spcBef>
        <a:spcAft>
          <a:spcPct val="0"/>
        </a:spcAft>
        <a:defRPr sz="4268" b="1">
          <a:solidFill>
            <a:srgbClr val="990000"/>
          </a:solidFill>
          <a:latin typeface="FrutigerNext LT Medium" pitchFamily="34" charset="0"/>
          <a:ea typeface="黑体" pitchFamily="49" charset="-122"/>
          <a:cs typeface="宋体" charset="-122"/>
        </a:defRPr>
      </a:lvl3pPr>
      <a:lvl4pPr algn="l" rtl="0" eaLnBrk="0" fontAlgn="base" hangingPunct="0">
        <a:spcBef>
          <a:spcPct val="0"/>
        </a:spcBef>
        <a:spcAft>
          <a:spcPct val="0"/>
        </a:spcAft>
        <a:defRPr sz="4268" b="1">
          <a:solidFill>
            <a:srgbClr val="990000"/>
          </a:solidFill>
          <a:latin typeface="FrutigerNext LT Medium" pitchFamily="34" charset="0"/>
          <a:ea typeface="黑体" pitchFamily="49" charset="-122"/>
          <a:cs typeface="宋体" charset="-122"/>
        </a:defRPr>
      </a:lvl4pPr>
      <a:lvl5pPr algn="l" rtl="0" eaLnBrk="0" fontAlgn="base" hangingPunct="0">
        <a:spcBef>
          <a:spcPct val="0"/>
        </a:spcBef>
        <a:spcAft>
          <a:spcPct val="0"/>
        </a:spcAft>
        <a:defRPr sz="4268" b="1">
          <a:solidFill>
            <a:srgbClr val="990000"/>
          </a:solidFill>
          <a:latin typeface="FrutigerNext LT Medium" pitchFamily="34" charset="0"/>
          <a:ea typeface="黑体" pitchFamily="49" charset="-122"/>
          <a:cs typeface="宋体" charset="-122"/>
        </a:defRPr>
      </a:lvl5pPr>
      <a:lvl6pPr marL="609669" algn="l" rtl="0" eaLnBrk="1" fontAlgn="base" hangingPunct="1">
        <a:spcBef>
          <a:spcPct val="0"/>
        </a:spcBef>
        <a:spcAft>
          <a:spcPct val="0"/>
        </a:spcAft>
        <a:defRPr sz="4268" b="1">
          <a:solidFill>
            <a:srgbClr val="990000"/>
          </a:solidFill>
          <a:latin typeface="FrutigerNext LT Medium" pitchFamily="34" charset="0"/>
          <a:ea typeface="华文细黑" pitchFamily="2" charset="-122"/>
          <a:cs typeface="宋体" charset="-122"/>
        </a:defRPr>
      </a:lvl6pPr>
      <a:lvl7pPr marL="1219334" algn="l" rtl="0" eaLnBrk="1" fontAlgn="base" hangingPunct="1">
        <a:spcBef>
          <a:spcPct val="0"/>
        </a:spcBef>
        <a:spcAft>
          <a:spcPct val="0"/>
        </a:spcAft>
        <a:defRPr sz="4268" b="1">
          <a:solidFill>
            <a:srgbClr val="990000"/>
          </a:solidFill>
          <a:latin typeface="FrutigerNext LT Medium" pitchFamily="34" charset="0"/>
          <a:ea typeface="华文细黑" pitchFamily="2" charset="-122"/>
          <a:cs typeface="宋体" charset="-122"/>
        </a:defRPr>
      </a:lvl7pPr>
      <a:lvl8pPr marL="1829003" algn="l" rtl="0" eaLnBrk="1" fontAlgn="base" hangingPunct="1">
        <a:spcBef>
          <a:spcPct val="0"/>
        </a:spcBef>
        <a:spcAft>
          <a:spcPct val="0"/>
        </a:spcAft>
        <a:defRPr sz="4268" b="1">
          <a:solidFill>
            <a:srgbClr val="990000"/>
          </a:solidFill>
          <a:latin typeface="FrutigerNext LT Medium" pitchFamily="34" charset="0"/>
          <a:ea typeface="华文细黑" pitchFamily="2" charset="-122"/>
          <a:cs typeface="宋体" charset="-122"/>
        </a:defRPr>
      </a:lvl8pPr>
      <a:lvl9pPr marL="2438670" algn="l" rtl="0" eaLnBrk="1" fontAlgn="base" hangingPunct="1">
        <a:spcBef>
          <a:spcPct val="0"/>
        </a:spcBef>
        <a:spcAft>
          <a:spcPct val="0"/>
        </a:spcAft>
        <a:defRPr sz="4268" b="1">
          <a:solidFill>
            <a:srgbClr val="990000"/>
          </a:solidFill>
          <a:latin typeface="FrutigerNext LT Medium" pitchFamily="34" charset="0"/>
          <a:ea typeface="华文细黑" pitchFamily="2" charset="-122"/>
          <a:cs typeface="宋体" charset="-122"/>
        </a:defRPr>
      </a:lvl9pPr>
    </p:titleStyle>
    <p:bodyStyle>
      <a:lvl1pPr marL="457250" indent="-457250" algn="l" rtl="0" eaLnBrk="0" fontAlgn="base" hangingPunct="0">
        <a:lnSpc>
          <a:spcPct val="140000"/>
        </a:lnSpc>
        <a:spcBef>
          <a:spcPct val="0"/>
        </a:spcBef>
        <a:spcAft>
          <a:spcPct val="0"/>
        </a:spcAft>
        <a:buClr>
          <a:srgbClr val="777777"/>
        </a:buClr>
        <a:buSzPct val="60000"/>
        <a:buFont typeface="Wingdings" pitchFamily="2" charset="2"/>
        <a:buChar char="l"/>
        <a:defRPr sz="2667" b="1">
          <a:solidFill>
            <a:schemeClr val="tx1"/>
          </a:solidFill>
          <a:latin typeface="FrutigerNext LT Regular" pitchFamily="34" charset="0"/>
          <a:ea typeface="黑体" pitchFamily="49" charset="-122"/>
          <a:cs typeface="+mn-cs"/>
        </a:defRPr>
      </a:lvl1pPr>
      <a:lvl2pPr marL="990709" indent="-381043"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lt"/>
          <a:ea typeface="+mn-ea"/>
          <a:cs typeface="+mn-cs"/>
        </a:defRPr>
      </a:lvl2pPr>
      <a:lvl3pPr marL="1524170" indent="-304833" algn="l" rtl="0" eaLnBrk="0" fontAlgn="base" hangingPunct="0">
        <a:lnSpc>
          <a:spcPct val="140000"/>
        </a:lnSpc>
        <a:spcBef>
          <a:spcPct val="0"/>
        </a:spcBef>
        <a:spcAft>
          <a:spcPct val="0"/>
        </a:spcAft>
        <a:buSzPct val="50000"/>
        <a:buFont typeface="Wingdings" pitchFamily="2" charset="2"/>
        <a:buChar char="n"/>
        <a:defRPr sz="2134">
          <a:solidFill>
            <a:schemeClr val="tx1"/>
          </a:solidFill>
          <a:latin typeface="FrutigerNext LT Regular" pitchFamily="34" charset="0"/>
          <a:ea typeface="+mn-ea"/>
          <a:cs typeface="+mn-cs"/>
        </a:defRPr>
      </a:lvl3pPr>
      <a:lvl4pPr marL="2133837" indent="-304833" algn="l" rtl="0" eaLnBrk="0" fontAlgn="base" hangingPunct="0">
        <a:lnSpc>
          <a:spcPct val="140000"/>
        </a:lnSpc>
        <a:spcBef>
          <a:spcPct val="0"/>
        </a:spcBef>
        <a:spcAft>
          <a:spcPct val="0"/>
        </a:spcAft>
        <a:buChar char="–"/>
        <a:defRPr sz="1867">
          <a:solidFill>
            <a:schemeClr val="tx1"/>
          </a:solidFill>
          <a:latin typeface="FrutigerNext LT Regular" pitchFamily="34" charset="0"/>
          <a:ea typeface="+mn-ea"/>
          <a:cs typeface="+mn-cs"/>
        </a:defRPr>
      </a:lvl4pPr>
      <a:lvl5pPr marL="2743503" indent="-304833" algn="l" rtl="0" eaLnBrk="0" fontAlgn="base" hangingPunct="0">
        <a:lnSpc>
          <a:spcPct val="140000"/>
        </a:lnSpc>
        <a:spcBef>
          <a:spcPct val="0"/>
        </a:spcBef>
        <a:spcAft>
          <a:spcPct val="0"/>
        </a:spcAft>
        <a:buFont typeface="Arial" pitchFamily="34" charset="0"/>
        <a:buChar char="~"/>
        <a:defRPr sz="1600">
          <a:solidFill>
            <a:schemeClr val="tx1"/>
          </a:solidFill>
          <a:latin typeface="FrutigerNext LT Regular" pitchFamily="34" charset="0"/>
          <a:ea typeface="+mn-ea"/>
          <a:cs typeface="+mn-cs"/>
        </a:defRPr>
      </a:lvl5pPr>
      <a:lvl6pPr marL="3353173" indent="-304833" algn="l" rtl="0" eaLnBrk="1" fontAlgn="base" hangingPunct="1">
        <a:spcBef>
          <a:spcPct val="20000"/>
        </a:spcBef>
        <a:spcAft>
          <a:spcPct val="0"/>
        </a:spcAft>
        <a:buFont typeface="Arial" charset="0"/>
        <a:buChar char="~"/>
        <a:defRPr sz="2134">
          <a:solidFill>
            <a:schemeClr val="tx1"/>
          </a:solidFill>
          <a:latin typeface="+mn-lt"/>
          <a:ea typeface="+mn-ea"/>
          <a:cs typeface="+mn-cs"/>
        </a:defRPr>
      </a:lvl6pPr>
      <a:lvl7pPr marL="3962840" indent="-304833" algn="l" rtl="0" eaLnBrk="1" fontAlgn="base" hangingPunct="1">
        <a:spcBef>
          <a:spcPct val="20000"/>
        </a:spcBef>
        <a:spcAft>
          <a:spcPct val="0"/>
        </a:spcAft>
        <a:buFont typeface="Arial" charset="0"/>
        <a:buChar char="~"/>
        <a:defRPr sz="2134">
          <a:solidFill>
            <a:schemeClr val="tx1"/>
          </a:solidFill>
          <a:latin typeface="+mn-lt"/>
          <a:ea typeface="+mn-ea"/>
          <a:cs typeface="+mn-cs"/>
        </a:defRPr>
      </a:lvl7pPr>
      <a:lvl8pPr marL="4572509" indent="-304833" algn="l" rtl="0" eaLnBrk="1" fontAlgn="base" hangingPunct="1">
        <a:spcBef>
          <a:spcPct val="20000"/>
        </a:spcBef>
        <a:spcAft>
          <a:spcPct val="0"/>
        </a:spcAft>
        <a:buFont typeface="Arial" charset="0"/>
        <a:buChar char="~"/>
        <a:defRPr sz="2134">
          <a:solidFill>
            <a:schemeClr val="tx1"/>
          </a:solidFill>
          <a:latin typeface="+mn-lt"/>
          <a:ea typeface="+mn-ea"/>
          <a:cs typeface="+mn-cs"/>
        </a:defRPr>
      </a:lvl8pPr>
      <a:lvl9pPr marL="5182175" indent="-304833" algn="l" rtl="0" eaLnBrk="1" fontAlgn="base" hangingPunct="1">
        <a:spcBef>
          <a:spcPct val="20000"/>
        </a:spcBef>
        <a:spcAft>
          <a:spcPct val="0"/>
        </a:spcAft>
        <a:buFont typeface="Arial" charset="0"/>
        <a:buChar char="~"/>
        <a:defRPr sz="2134">
          <a:solidFill>
            <a:schemeClr val="tx1"/>
          </a:solidFill>
          <a:latin typeface="+mn-lt"/>
          <a:ea typeface="+mn-ea"/>
          <a:cs typeface="+mn-cs"/>
        </a:defRPr>
      </a:lvl9pPr>
    </p:bodyStyle>
    <p:otherStyle>
      <a:defPPr>
        <a:defRPr lang="zh-CN"/>
      </a:defPPr>
      <a:lvl1pPr marL="0" algn="l" defTabSz="1219334" rtl="0" eaLnBrk="1" latinLnBrk="0" hangingPunct="1">
        <a:defRPr sz="2400" kern="1200">
          <a:solidFill>
            <a:schemeClr val="tx1"/>
          </a:solidFill>
          <a:latin typeface="+mn-lt"/>
          <a:ea typeface="+mn-ea"/>
          <a:cs typeface="+mn-cs"/>
        </a:defRPr>
      </a:lvl1pPr>
      <a:lvl2pPr marL="609669" algn="l" defTabSz="1219334" rtl="0" eaLnBrk="1" latinLnBrk="0" hangingPunct="1">
        <a:defRPr sz="2400" kern="1200">
          <a:solidFill>
            <a:schemeClr val="tx1"/>
          </a:solidFill>
          <a:latin typeface="+mn-lt"/>
          <a:ea typeface="+mn-ea"/>
          <a:cs typeface="+mn-cs"/>
        </a:defRPr>
      </a:lvl2pPr>
      <a:lvl3pPr marL="1219334" algn="l" defTabSz="1219334" rtl="0" eaLnBrk="1" latinLnBrk="0" hangingPunct="1">
        <a:defRPr sz="2400" kern="1200">
          <a:solidFill>
            <a:schemeClr val="tx1"/>
          </a:solidFill>
          <a:latin typeface="+mn-lt"/>
          <a:ea typeface="+mn-ea"/>
          <a:cs typeface="+mn-cs"/>
        </a:defRPr>
      </a:lvl3pPr>
      <a:lvl4pPr marL="1829003" algn="l" defTabSz="1219334" rtl="0" eaLnBrk="1" latinLnBrk="0" hangingPunct="1">
        <a:defRPr sz="2400" kern="1200">
          <a:solidFill>
            <a:schemeClr val="tx1"/>
          </a:solidFill>
          <a:latin typeface="+mn-lt"/>
          <a:ea typeface="+mn-ea"/>
          <a:cs typeface="+mn-cs"/>
        </a:defRPr>
      </a:lvl4pPr>
      <a:lvl5pPr marL="2438670" algn="l" defTabSz="1219334" rtl="0" eaLnBrk="1" latinLnBrk="0" hangingPunct="1">
        <a:defRPr sz="2400" kern="1200">
          <a:solidFill>
            <a:schemeClr val="tx1"/>
          </a:solidFill>
          <a:latin typeface="+mn-lt"/>
          <a:ea typeface="+mn-ea"/>
          <a:cs typeface="+mn-cs"/>
        </a:defRPr>
      </a:lvl5pPr>
      <a:lvl6pPr marL="3048339" algn="l" defTabSz="1219334" rtl="0" eaLnBrk="1" latinLnBrk="0" hangingPunct="1">
        <a:defRPr sz="2400" kern="1200">
          <a:solidFill>
            <a:schemeClr val="tx1"/>
          </a:solidFill>
          <a:latin typeface="+mn-lt"/>
          <a:ea typeface="+mn-ea"/>
          <a:cs typeface="+mn-cs"/>
        </a:defRPr>
      </a:lvl6pPr>
      <a:lvl7pPr marL="3658006" algn="l" defTabSz="1219334" rtl="0" eaLnBrk="1" latinLnBrk="0" hangingPunct="1">
        <a:defRPr sz="2400" kern="1200">
          <a:solidFill>
            <a:schemeClr val="tx1"/>
          </a:solidFill>
          <a:latin typeface="+mn-lt"/>
          <a:ea typeface="+mn-ea"/>
          <a:cs typeface="+mn-cs"/>
        </a:defRPr>
      </a:lvl7pPr>
      <a:lvl8pPr marL="4267673" algn="l" defTabSz="1219334" rtl="0" eaLnBrk="1" latinLnBrk="0" hangingPunct="1">
        <a:defRPr sz="2400" kern="1200">
          <a:solidFill>
            <a:schemeClr val="tx1"/>
          </a:solidFill>
          <a:latin typeface="+mn-lt"/>
          <a:ea typeface="+mn-ea"/>
          <a:cs typeface="+mn-cs"/>
        </a:defRPr>
      </a:lvl8pPr>
      <a:lvl9pPr marL="4877342" algn="l" defTabSz="1219334" rtl="0" eaLnBrk="1" latinLnBrk="0" hangingPunct="1">
        <a:defRPr sz="24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45347" y="365846"/>
            <a:ext cx="10518338" cy="1325870"/>
          </a:xfrm>
          <a:prstGeom prst="rect">
            <a:avLst/>
          </a:prstGeom>
        </p:spPr>
        <p:txBody>
          <a:bodyPr vert="horz" lIns="68579" tIns="34289" rIns="68579" bIns="34289" rtlCol="0" anchor="ctr">
            <a:normAutofit/>
          </a:bodyPr>
          <a:lstStyle/>
          <a:p>
            <a:r>
              <a:rPr lang="zh-CN"/>
              <a:t>单击此处编辑母版标题样式</a:t>
            </a:r>
          </a:p>
        </p:txBody>
      </p:sp>
      <p:sp>
        <p:nvSpPr>
          <p:cNvPr id="3" name="文本占位符 2"/>
          <p:cNvSpPr>
            <a:spLocks noGrp="1"/>
          </p:cNvSpPr>
          <p:nvPr>
            <p:ph type="body" idx="1"/>
          </p:nvPr>
        </p:nvSpPr>
        <p:spPr>
          <a:xfrm>
            <a:off x="845347" y="1829225"/>
            <a:ext cx="10518338" cy="4352345"/>
          </a:xfrm>
          <a:prstGeom prst="rect">
            <a:avLst/>
          </a:prstGeom>
        </p:spPr>
        <p:txBody>
          <a:bodyPr vert="horz" lIns="68579" tIns="34289" rIns="68579" bIns="34289" rtlCol="0">
            <a:normAutofit/>
          </a:bodyPr>
          <a:lstStyle/>
          <a:p>
            <a:pPr lvl="0"/>
            <a:r>
              <a:rPr lang="zh-CN"/>
              <a:t>单击此处编辑母版文本样式</a:t>
            </a:r>
          </a:p>
          <a:p>
            <a:pPr lvl="1"/>
            <a:r>
              <a:rPr lang="zh-CN"/>
              <a:t>第二级</a:t>
            </a:r>
          </a:p>
          <a:p>
            <a:pPr lvl="2"/>
            <a:r>
              <a:rPr lang="zh-CN"/>
              <a:t>第三级</a:t>
            </a:r>
          </a:p>
          <a:p>
            <a:pPr lvl="3"/>
            <a:r>
              <a:rPr lang="zh-CN"/>
              <a:t>第四级</a:t>
            </a:r>
          </a:p>
          <a:p>
            <a:pPr lvl="4"/>
            <a:r>
              <a:rPr lang="zh-CN"/>
              <a:t>第五级</a:t>
            </a:r>
          </a:p>
        </p:txBody>
      </p:sp>
      <p:sp>
        <p:nvSpPr>
          <p:cNvPr id="4" name="日期占位符 3"/>
          <p:cNvSpPr>
            <a:spLocks noGrp="1"/>
          </p:cNvSpPr>
          <p:nvPr>
            <p:ph type="dt" sz="half" idx="2"/>
          </p:nvPr>
        </p:nvSpPr>
        <p:spPr>
          <a:xfrm>
            <a:off x="838418" y="6357824"/>
            <a:ext cx="2743914" cy="365210"/>
          </a:xfrm>
          <a:prstGeom prst="rect">
            <a:avLst/>
          </a:prstGeom>
        </p:spPr>
        <p:txBody>
          <a:bodyPr vert="horz" lIns="68579" tIns="34289" rIns="68579" bIns="34289" rtlCol="0" anchor="ctr"/>
          <a:lstStyle>
            <a:lvl1pPr algn="l" defTabSz="914560" fontAlgn="auto" latinLnBrk="0">
              <a:spcBef>
                <a:spcPts val="0"/>
              </a:spcBef>
              <a:spcAft>
                <a:spcPts val="0"/>
              </a:spcAft>
              <a:defRPr lang="zh-CN" sz="1067">
                <a:solidFill>
                  <a:schemeClr val="tx1">
                    <a:lumMod val="65000"/>
                    <a:lumOff val="35000"/>
                  </a:schemeClr>
                </a:solidFill>
                <a:latin typeface="Microsoft YaHei UI" panose="020B0503020204020204" pitchFamily="34" charset="-122"/>
                <a:ea typeface="Microsoft YaHei UI" panose="020B0503020204020204" pitchFamily="34" charset="-122"/>
              </a:defRPr>
            </a:lvl1pPr>
          </a:lstStyle>
          <a:p>
            <a:fld id="{5586B75A-687E-405C-8A0B-8D00578BA2C3}" type="datetime1">
              <a:rPr lang="en-US" altLang="zh-CN" smtClean="0">
                <a:solidFill>
                  <a:prstClr val="black">
                    <a:lumMod val="65000"/>
                    <a:lumOff val="35000"/>
                  </a:prstClr>
                </a:solidFill>
              </a:rPr>
              <a:pPr/>
              <a:t>3/12/2018</a:t>
            </a:fld>
            <a:endParaRPr lang="en-US" altLang="en-US" dirty="0">
              <a:solidFill>
                <a:prstClr val="black">
                  <a:lumMod val="65000"/>
                  <a:lumOff val="35000"/>
                </a:prstClr>
              </a:solidFill>
            </a:endParaRPr>
          </a:p>
        </p:txBody>
      </p:sp>
      <p:sp>
        <p:nvSpPr>
          <p:cNvPr id="5" name="页脚占位符 4"/>
          <p:cNvSpPr>
            <a:spLocks noGrp="1"/>
          </p:cNvSpPr>
          <p:nvPr>
            <p:ph type="ftr" sz="quarter" idx="3"/>
          </p:nvPr>
        </p:nvSpPr>
        <p:spPr>
          <a:xfrm>
            <a:off x="4039652" y="6357824"/>
            <a:ext cx="4115872" cy="365210"/>
          </a:xfrm>
          <a:prstGeom prst="rect">
            <a:avLst/>
          </a:prstGeom>
        </p:spPr>
        <p:txBody>
          <a:bodyPr vert="horz" lIns="68579" tIns="34289" rIns="68579" bIns="34289" rtlCol="0" anchor="ctr"/>
          <a:lstStyle>
            <a:lvl1pPr algn="ctr" defTabSz="914560" fontAlgn="auto" latinLnBrk="0">
              <a:spcBef>
                <a:spcPts val="0"/>
              </a:spcBef>
              <a:spcAft>
                <a:spcPts val="0"/>
              </a:spcAft>
              <a:defRPr lang="zh-CN" sz="1067">
                <a:solidFill>
                  <a:schemeClr val="tx1">
                    <a:lumMod val="65000"/>
                    <a:lumOff val="35000"/>
                  </a:schemeClr>
                </a:solidFill>
                <a:latin typeface="Microsoft YaHei UI" panose="020B0503020204020204" pitchFamily="34" charset="-122"/>
                <a:ea typeface="Microsoft YaHei UI" panose="020B0503020204020204" pitchFamily="34" charset="-122"/>
              </a:defRPr>
            </a:lvl1pPr>
          </a:lstStyle>
          <a:p>
            <a:endParaRPr altLang="en-US" dirty="0">
              <a:solidFill>
                <a:prstClr val="black">
                  <a:lumMod val="65000"/>
                  <a:lumOff val="35000"/>
                </a:prstClr>
              </a:solidFill>
            </a:endParaRPr>
          </a:p>
        </p:txBody>
      </p:sp>
      <p:sp>
        <p:nvSpPr>
          <p:cNvPr id="6" name="幻灯片编号占位符 5"/>
          <p:cNvSpPr>
            <a:spLocks noGrp="1"/>
          </p:cNvSpPr>
          <p:nvPr>
            <p:ph type="sldNum" sz="quarter" idx="4"/>
          </p:nvPr>
        </p:nvSpPr>
        <p:spPr>
          <a:xfrm>
            <a:off x="8619771" y="6357824"/>
            <a:ext cx="2743914" cy="365210"/>
          </a:xfrm>
          <a:prstGeom prst="rect">
            <a:avLst/>
          </a:prstGeom>
        </p:spPr>
        <p:txBody>
          <a:bodyPr vert="horz" lIns="68579" tIns="34289" rIns="68579" bIns="34289" rtlCol="0" anchor="ctr"/>
          <a:lstStyle>
            <a:lvl1pPr algn="r" defTabSz="914560" fontAlgn="auto" latinLnBrk="0">
              <a:spcBef>
                <a:spcPts val="0"/>
              </a:spcBef>
              <a:spcAft>
                <a:spcPts val="0"/>
              </a:spcAft>
              <a:defRPr lang="zh-CN" sz="1067">
                <a:solidFill>
                  <a:schemeClr val="tx1">
                    <a:tint val="75000"/>
                  </a:schemeClr>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smtClean="0">
                <a:solidFill>
                  <a:prstClr val="black">
                    <a:tint val="75000"/>
                  </a:prstClr>
                </a:solidFill>
              </a:rPr>
              <a:pPr/>
              <a:t>‹#›</a:t>
            </a:fld>
            <a:endParaRPr lang="en-US" altLang="zh-CN" dirty="0">
              <a:solidFill>
                <a:prstClr val="black">
                  <a:tint val="75000"/>
                </a:prstClr>
              </a:solidFill>
            </a:endParaRPr>
          </a:p>
        </p:txBody>
      </p:sp>
    </p:spTree>
    <p:extLst>
      <p:ext uri="{BB962C8B-B14F-4D97-AF65-F5344CB8AC3E}">
        <p14:creationId xmlns:p14="http://schemas.microsoft.com/office/powerpoint/2010/main" val="4071538897"/>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Lst>
  <p:timing>
    <p:tnLst>
      <p:par>
        <p:cTn id="1" dur="indefinite" restart="never" nodeType="tmRoot"/>
      </p:par>
    </p:tnLst>
  </p:timing>
  <p:hf sldNum="0" hdr="0" ftr="0" dt="0"/>
  <p:txStyles>
    <p:titleStyle>
      <a:lvl1pPr algn="l" defTabSz="914560" rtl="0" eaLnBrk="1" latinLnBrk="0" hangingPunct="1">
        <a:lnSpc>
          <a:spcPct val="90000"/>
        </a:lnSpc>
        <a:spcBef>
          <a:spcPct val="0"/>
        </a:spcBef>
        <a:buNone/>
        <a:defRPr lang="zh-CN" sz="4401" kern="1200">
          <a:solidFill>
            <a:schemeClr val="tx1"/>
          </a:solidFill>
          <a:latin typeface="Microsoft YaHei UI" panose="020B0503020204020204" pitchFamily="34" charset="-122"/>
          <a:ea typeface="Microsoft YaHei UI" panose="020B0503020204020204" pitchFamily="34" charset="-122"/>
          <a:cs typeface="+mj-cs"/>
        </a:defRPr>
      </a:lvl1pPr>
    </p:titleStyle>
    <p:bodyStyle>
      <a:lvl1pPr marL="228640" indent="-228640" algn="l" defTabSz="914560" rtl="0" eaLnBrk="1" latinLnBrk="0" hangingPunct="1">
        <a:lnSpc>
          <a:spcPct val="90000"/>
        </a:lnSpc>
        <a:spcBef>
          <a:spcPts val="1000"/>
        </a:spcBef>
        <a:buSzPct val="80000"/>
        <a:buFont typeface="Arial" pitchFamily="34" charset="0"/>
        <a:buChar char="•"/>
        <a:defRPr lang="zh-CN" sz="2801" kern="1200">
          <a:solidFill>
            <a:schemeClr val="tx1"/>
          </a:solidFill>
          <a:latin typeface="Microsoft YaHei UI" panose="020B0503020204020204" pitchFamily="34" charset="-122"/>
          <a:ea typeface="Microsoft YaHei UI" panose="020B0503020204020204" pitchFamily="34" charset="-122"/>
          <a:cs typeface="+mn-cs"/>
        </a:defRPr>
      </a:lvl1pPr>
      <a:lvl2pPr marL="685920" indent="-228640" algn="l" defTabSz="914560" rtl="0" eaLnBrk="1" latinLnBrk="0" hangingPunct="1">
        <a:lnSpc>
          <a:spcPct val="90000"/>
        </a:lnSpc>
        <a:spcBef>
          <a:spcPts val="500"/>
        </a:spcBef>
        <a:buSzPct val="80000"/>
        <a:buFont typeface="Arial" pitchFamily="34" charset="0"/>
        <a:buChar char="•"/>
        <a:defRPr lang="zh-CN" sz="2400" kern="1200">
          <a:solidFill>
            <a:schemeClr val="tx1"/>
          </a:solidFill>
          <a:latin typeface="Microsoft YaHei UI" panose="020B0503020204020204" pitchFamily="34" charset="-122"/>
          <a:ea typeface="Microsoft YaHei UI" panose="020B0503020204020204" pitchFamily="34" charset="-122"/>
          <a:cs typeface="+mn-cs"/>
        </a:defRPr>
      </a:lvl2pPr>
      <a:lvl3pPr marL="1143199" indent="-228640" algn="l" defTabSz="914560" rtl="0" eaLnBrk="1" latinLnBrk="0" hangingPunct="1">
        <a:lnSpc>
          <a:spcPct val="90000"/>
        </a:lnSpc>
        <a:spcBef>
          <a:spcPts val="500"/>
        </a:spcBef>
        <a:buSzPct val="80000"/>
        <a:buFont typeface="Arial" pitchFamily="34" charset="0"/>
        <a:buChar char="•"/>
        <a:defRPr lang="zh-CN" sz="2000" kern="1200">
          <a:solidFill>
            <a:schemeClr val="tx1"/>
          </a:solidFill>
          <a:latin typeface="Microsoft YaHei UI" panose="020B0503020204020204" pitchFamily="34" charset="-122"/>
          <a:ea typeface="Microsoft YaHei UI" panose="020B0503020204020204" pitchFamily="34" charset="-122"/>
          <a:cs typeface="+mn-cs"/>
        </a:defRPr>
      </a:lvl3pPr>
      <a:lvl4pPr marL="1600480" indent="-228640" algn="l" defTabSz="914560" rtl="0" eaLnBrk="1" latinLnBrk="0" hangingPunct="1">
        <a:lnSpc>
          <a:spcPct val="90000"/>
        </a:lnSpc>
        <a:spcBef>
          <a:spcPts val="500"/>
        </a:spcBef>
        <a:buSzPct val="80000"/>
        <a:buFont typeface="Arial" pitchFamily="34" charset="0"/>
        <a:buChar char="•"/>
        <a:defRPr lang="zh-CN" sz="1867" kern="1200">
          <a:solidFill>
            <a:schemeClr val="tx1"/>
          </a:solidFill>
          <a:latin typeface="Microsoft YaHei UI" panose="020B0503020204020204" pitchFamily="34" charset="-122"/>
          <a:ea typeface="Microsoft YaHei UI" panose="020B0503020204020204" pitchFamily="34" charset="-122"/>
          <a:cs typeface="+mn-cs"/>
        </a:defRPr>
      </a:lvl4pPr>
      <a:lvl5pPr marL="2057761" indent="-228640" algn="l" defTabSz="914560" rtl="0" eaLnBrk="1" latinLnBrk="0" hangingPunct="1">
        <a:lnSpc>
          <a:spcPct val="90000"/>
        </a:lnSpc>
        <a:spcBef>
          <a:spcPts val="500"/>
        </a:spcBef>
        <a:buSzPct val="80000"/>
        <a:buFont typeface="Arial" pitchFamily="34" charset="0"/>
        <a:buChar char="•"/>
        <a:defRPr lang="zh-CN" sz="1867" kern="1200">
          <a:solidFill>
            <a:schemeClr val="tx1"/>
          </a:solidFill>
          <a:latin typeface="Microsoft YaHei UI" panose="020B0503020204020204" pitchFamily="34" charset="-122"/>
          <a:ea typeface="Microsoft YaHei UI" panose="020B0503020204020204" pitchFamily="34" charset="-122"/>
          <a:cs typeface="+mn-cs"/>
        </a:defRPr>
      </a:lvl5pPr>
      <a:lvl6pPr marL="2515040" indent="-228640" algn="l" defTabSz="914560" rtl="0" eaLnBrk="1" latinLnBrk="0" hangingPunct="1">
        <a:spcBef>
          <a:spcPct val="20000"/>
        </a:spcBef>
        <a:buFont typeface="Arial" pitchFamily="34" charset="0"/>
        <a:buChar char="•"/>
        <a:defRPr lang="zh-CN" sz="2000" kern="1200">
          <a:solidFill>
            <a:schemeClr val="tx1"/>
          </a:solidFill>
          <a:latin typeface="+mn-lt"/>
          <a:ea typeface="+mn-ea"/>
          <a:cs typeface="+mn-cs"/>
        </a:defRPr>
      </a:lvl6pPr>
      <a:lvl7pPr marL="2972321" indent="-228640" algn="l" defTabSz="914560" rtl="0" eaLnBrk="1" latinLnBrk="0" hangingPunct="1">
        <a:spcBef>
          <a:spcPct val="20000"/>
        </a:spcBef>
        <a:buFont typeface="Arial" pitchFamily="34" charset="0"/>
        <a:buChar char="•"/>
        <a:defRPr lang="zh-CN" sz="2000" kern="1200">
          <a:solidFill>
            <a:schemeClr val="tx1"/>
          </a:solidFill>
          <a:latin typeface="+mn-lt"/>
          <a:ea typeface="+mn-ea"/>
          <a:cs typeface="+mn-cs"/>
        </a:defRPr>
      </a:lvl7pPr>
      <a:lvl8pPr marL="3429600" indent="-228640" algn="l" defTabSz="914560" rtl="0" eaLnBrk="1" latinLnBrk="0" hangingPunct="1">
        <a:spcBef>
          <a:spcPct val="20000"/>
        </a:spcBef>
        <a:buFont typeface="Arial" pitchFamily="34" charset="0"/>
        <a:buChar char="•"/>
        <a:defRPr lang="zh-CN" sz="2000" kern="1200">
          <a:solidFill>
            <a:schemeClr val="tx1"/>
          </a:solidFill>
          <a:latin typeface="+mn-lt"/>
          <a:ea typeface="+mn-ea"/>
          <a:cs typeface="+mn-cs"/>
        </a:defRPr>
      </a:lvl8pPr>
      <a:lvl9pPr marL="3886880" indent="-228640" algn="l" defTabSz="914560" rtl="0" eaLnBrk="1" latinLnBrk="0" hangingPunct="1">
        <a:spcBef>
          <a:spcPct val="20000"/>
        </a:spcBef>
        <a:buFont typeface="Arial" pitchFamily="34" charset="0"/>
        <a:buChar char="•"/>
        <a:defRPr lang="zh-CN" sz="2000" kern="1200">
          <a:solidFill>
            <a:schemeClr val="tx1"/>
          </a:solidFill>
          <a:latin typeface="+mn-lt"/>
          <a:ea typeface="+mn-ea"/>
          <a:cs typeface="+mn-cs"/>
        </a:defRPr>
      </a:lvl9pPr>
    </p:bodyStyle>
    <p:otherStyle>
      <a:defPPr>
        <a:defRPr lang="zh-CN"/>
      </a:defPPr>
      <a:lvl1pPr marL="0" algn="l" defTabSz="914560" rtl="0" eaLnBrk="1" latinLnBrk="0" hangingPunct="1">
        <a:defRPr lang="zh-CN" sz="1867" kern="1200">
          <a:solidFill>
            <a:schemeClr val="tx1"/>
          </a:solidFill>
          <a:latin typeface="+mn-lt"/>
          <a:ea typeface="+mn-ea"/>
          <a:cs typeface="+mn-cs"/>
        </a:defRPr>
      </a:lvl1pPr>
      <a:lvl2pPr marL="457281" algn="l" defTabSz="914560" rtl="0" eaLnBrk="1" latinLnBrk="0" hangingPunct="1">
        <a:defRPr lang="zh-CN" sz="1867" kern="1200">
          <a:solidFill>
            <a:schemeClr val="tx1"/>
          </a:solidFill>
          <a:latin typeface="+mn-lt"/>
          <a:ea typeface="+mn-ea"/>
          <a:cs typeface="+mn-cs"/>
        </a:defRPr>
      </a:lvl2pPr>
      <a:lvl3pPr marL="914560" algn="l" defTabSz="914560" rtl="0" eaLnBrk="1" latinLnBrk="0" hangingPunct="1">
        <a:defRPr lang="zh-CN" sz="1867" kern="1200">
          <a:solidFill>
            <a:schemeClr val="tx1"/>
          </a:solidFill>
          <a:latin typeface="+mn-lt"/>
          <a:ea typeface="+mn-ea"/>
          <a:cs typeface="+mn-cs"/>
        </a:defRPr>
      </a:lvl3pPr>
      <a:lvl4pPr marL="1371841" algn="l" defTabSz="914560" rtl="0" eaLnBrk="1" latinLnBrk="0" hangingPunct="1">
        <a:defRPr lang="zh-CN" sz="1867" kern="1200">
          <a:solidFill>
            <a:schemeClr val="tx1"/>
          </a:solidFill>
          <a:latin typeface="+mn-lt"/>
          <a:ea typeface="+mn-ea"/>
          <a:cs typeface="+mn-cs"/>
        </a:defRPr>
      </a:lvl4pPr>
      <a:lvl5pPr marL="1829120" algn="l" defTabSz="914560" rtl="0" eaLnBrk="1" latinLnBrk="0" hangingPunct="1">
        <a:defRPr lang="zh-CN" sz="1867" kern="1200">
          <a:solidFill>
            <a:schemeClr val="tx1"/>
          </a:solidFill>
          <a:latin typeface="+mn-lt"/>
          <a:ea typeface="+mn-ea"/>
          <a:cs typeface="+mn-cs"/>
        </a:defRPr>
      </a:lvl5pPr>
      <a:lvl6pPr marL="2286400" algn="l" defTabSz="914560" rtl="0" eaLnBrk="1" latinLnBrk="0" hangingPunct="1">
        <a:defRPr lang="zh-CN" sz="1867" kern="1200">
          <a:solidFill>
            <a:schemeClr val="tx1"/>
          </a:solidFill>
          <a:latin typeface="+mn-lt"/>
          <a:ea typeface="+mn-ea"/>
          <a:cs typeface="+mn-cs"/>
        </a:defRPr>
      </a:lvl6pPr>
      <a:lvl7pPr marL="2743679" algn="l" defTabSz="914560" rtl="0" eaLnBrk="1" latinLnBrk="0" hangingPunct="1">
        <a:defRPr lang="zh-CN" sz="1867" kern="1200">
          <a:solidFill>
            <a:schemeClr val="tx1"/>
          </a:solidFill>
          <a:latin typeface="+mn-lt"/>
          <a:ea typeface="+mn-ea"/>
          <a:cs typeface="+mn-cs"/>
        </a:defRPr>
      </a:lvl7pPr>
      <a:lvl8pPr marL="3200960" algn="l" defTabSz="914560" rtl="0" eaLnBrk="1" latinLnBrk="0" hangingPunct="1">
        <a:defRPr lang="zh-CN" sz="1867" kern="1200">
          <a:solidFill>
            <a:schemeClr val="tx1"/>
          </a:solidFill>
          <a:latin typeface="+mn-lt"/>
          <a:ea typeface="+mn-ea"/>
          <a:cs typeface="+mn-cs"/>
        </a:defRPr>
      </a:lvl8pPr>
      <a:lvl9pPr marL="3658241" algn="l" defTabSz="914560" rtl="0" eaLnBrk="1" latinLnBrk="0" hangingPunct="1">
        <a:defRPr lang="zh-CN" sz="186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09575" y="468784"/>
            <a:ext cx="11376025" cy="1042516"/>
          </a:xfrm>
          <a:prstGeom prst="rect">
            <a:avLst/>
          </a:prstGeom>
        </p:spPr>
        <p:txBody>
          <a:bodyPr vert="horz" lIns="91440" tIns="45720" rIns="91440" bIns="45720" rtlCol="0" anchor="ctr">
            <a:normAutofit/>
          </a:bodyPr>
          <a:lstStyle/>
          <a:p>
            <a:r>
              <a:rPr lang="zh-CN" altLang="en-US" dirty="0" smtClean="0"/>
              <a:t>微软雅黑 左对齐 一行</a:t>
            </a:r>
            <a:endParaRPr lang="zh-CN" altLang="en-US" dirty="0"/>
          </a:p>
        </p:txBody>
      </p:sp>
      <p:sp>
        <p:nvSpPr>
          <p:cNvPr id="3" name="文本占位符 2"/>
          <p:cNvSpPr>
            <a:spLocks noGrp="1"/>
          </p:cNvSpPr>
          <p:nvPr>
            <p:ph type="body" idx="1"/>
          </p:nvPr>
        </p:nvSpPr>
        <p:spPr>
          <a:xfrm>
            <a:off x="609600" y="1600200"/>
            <a:ext cx="10975975" cy="4527550"/>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8" name="Rectangle 5"/>
          <p:cNvSpPr>
            <a:spLocks noChangeArrowheads="1"/>
          </p:cNvSpPr>
          <p:nvPr/>
        </p:nvSpPr>
        <p:spPr bwMode="auto">
          <a:xfrm>
            <a:off x="3040520" y="6539308"/>
            <a:ext cx="272055" cy="195943"/>
          </a:xfrm>
          <a:prstGeom prst="rect">
            <a:avLst/>
          </a:prstGeom>
          <a:noFill/>
          <a:ln w="9525">
            <a:noFill/>
            <a:miter lim="800000"/>
            <a:headEnd/>
            <a:tailEnd/>
          </a:ln>
        </p:spPr>
        <p:txBody>
          <a:bodyPr lIns="0" tIns="0" rIns="0" bIns="0"/>
          <a:lstStyle/>
          <a:p>
            <a:pPr eaLnBrk="0" hangingPunct="0">
              <a:lnSpc>
                <a:spcPct val="85000"/>
              </a:lnSpc>
              <a:defRPr/>
            </a:pPr>
            <a:fld id="{F350CB96-EF0E-44F1-90D2-2D2DCEB1810F}" type="slidenum">
              <a:rPr lang="de-DE" altLang="zh-CN" sz="900" smtClean="0">
                <a:solidFill>
                  <a:prstClr val="white">
                    <a:lumMod val="65000"/>
                  </a:prstClr>
                </a:solidFill>
              </a:rPr>
              <a:pPr eaLnBrk="0" hangingPunct="0">
                <a:lnSpc>
                  <a:spcPct val="85000"/>
                </a:lnSpc>
                <a:defRPr/>
              </a:pPr>
              <a:t>‹#›</a:t>
            </a:fld>
            <a:endParaRPr lang="en-GB" altLang="zh-CN" sz="900" dirty="0">
              <a:solidFill>
                <a:prstClr val="white">
                  <a:lumMod val="65000"/>
                </a:prstClr>
              </a:solidFill>
            </a:endParaRPr>
          </a:p>
        </p:txBody>
      </p:sp>
      <p:pic>
        <p:nvPicPr>
          <p:cNvPr id="9" name="Picture 2" descr="C:\Users\z00124665\Desktop\图形1.wmf"/>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22263" y="6525944"/>
            <a:ext cx="2655887" cy="120967"/>
          </a:xfrm>
          <a:prstGeom prst="rect">
            <a:avLst/>
          </a:prstGeom>
          <a:noFill/>
        </p:spPr>
      </p:pic>
      <p:pic>
        <p:nvPicPr>
          <p:cNvPr id="10" name="Picture 2" descr="E:\01 日常工作\03 品牌规范设计\公司广告源文档\HW LOGO(horizontal）111.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0618156" y="6432248"/>
            <a:ext cx="1249200" cy="303003"/>
          </a:xfrm>
          <a:prstGeom prst="rect">
            <a:avLst/>
          </a:prstGeom>
          <a:noFill/>
        </p:spPr>
      </p:pic>
      <p:pic>
        <p:nvPicPr>
          <p:cNvPr id="12" name="图片 11" descr="leading-new-ict.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435584" y="243434"/>
            <a:ext cx="1431771" cy="108000"/>
          </a:xfrm>
          <a:prstGeom prst="rect">
            <a:avLst/>
          </a:prstGeom>
        </p:spPr>
      </p:pic>
      <p:sp>
        <p:nvSpPr>
          <p:cNvPr id="13" name="TextBox 12"/>
          <p:cNvSpPr txBox="1"/>
          <p:nvPr/>
        </p:nvSpPr>
        <p:spPr>
          <a:xfrm>
            <a:off x="-2903413" y="165100"/>
            <a:ext cx="2903413" cy="8454687"/>
          </a:xfrm>
          <a:prstGeom prst="rect">
            <a:avLst/>
          </a:prstGeom>
          <a:noFill/>
        </p:spPr>
        <p:txBody>
          <a:bodyPr wrap="square" rtlCol="0">
            <a:spAutoFit/>
          </a:bodyPr>
          <a:lstStyle/>
          <a:p>
            <a:pPr>
              <a:lnSpc>
                <a:spcPct val="150000"/>
              </a:lnSpc>
            </a:pPr>
            <a:r>
              <a:rPr lang="zh-CN" altLang="en-US" sz="1400" dirty="0" smtClean="0">
                <a:solidFill>
                  <a:prstClr val="white"/>
                </a:solidFill>
              </a:rPr>
              <a:t>排版：</a:t>
            </a:r>
            <a:r>
              <a:rPr lang="zh-CN" altLang="en-US" sz="1400" b="1" dirty="0" smtClean="0">
                <a:solidFill>
                  <a:prstClr val="white"/>
                </a:solidFill>
              </a:rPr>
              <a:t>左对齐</a:t>
            </a:r>
            <a:endParaRPr lang="en-US" altLang="zh-CN" sz="1400" b="1" dirty="0" smtClean="0">
              <a:solidFill>
                <a:prstClr val="white"/>
              </a:solidFill>
            </a:endParaRPr>
          </a:p>
          <a:p>
            <a:pPr>
              <a:lnSpc>
                <a:spcPct val="150000"/>
              </a:lnSpc>
            </a:pPr>
            <a:r>
              <a:rPr lang="zh-CN" altLang="en-US" sz="1400" dirty="0" smtClean="0">
                <a:solidFill>
                  <a:prstClr val="white"/>
                </a:solidFill>
              </a:rPr>
              <a:t>中文字体：</a:t>
            </a:r>
            <a:r>
              <a:rPr lang="zh-CN" altLang="en-US" sz="1400" b="1" dirty="0" smtClean="0">
                <a:solidFill>
                  <a:prstClr val="white"/>
                </a:solidFill>
              </a:rPr>
              <a:t>微软雅黑</a:t>
            </a:r>
            <a:endParaRPr lang="en-US" altLang="zh-CN" sz="1400" dirty="0" smtClean="0">
              <a:solidFill>
                <a:prstClr val="white"/>
              </a:solidFill>
            </a:endParaRPr>
          </a:p>
          <a:p>
            <a:pPr>
              <a:lnSpc>
                <a:spcPct val="150000"/>
              </a:lnSpc>
            </a:pPr>
            <a:r>
              <a:rPr lang="zh-CN" altLang="en-US" sz="1400" dirty="0" smtClean="0">
                <a:solidFill>
                  <a:prstClr val="white"/>
                </a:solidFill>
              </a:rPr>
              <a:t>英文字体：</a:t>
            </a:r>
            <a:r>
              <a:rPr lang="en-US" altLang="zh-CN" sz="1400" b="1" dirty="0" smtClean="0">
                <a:solidFill>
                  <a:prstClr val="white"/>
                </a:solidFill>
              </a:rPr>
              <a:t>Arial</a:t>
            </a:r>
            <a:endParaRPr lang="en-US" altLang="zh-CN" sz="1400" dirty="0" smtClean="0">
              <a:solidFill>
                <a:prstClr val="white"/>
              </a:solidFill>
            </a:endParaRPr>
          </a:p>
          <a:p>
            <a:pPr>
              <a:lnSpc>
                <a:spcPct val="150000"/>
              </a:lnSpc>
            </a:pPr>
            <a:r>
              <a:rPr lang="zh-CN" altLang="en-US" sz="1400" dirty="0" smtClean="0">
                <a:solidFill>
                  <a:prstClr val="white"/>
                </a:solidFill>
              </a:rPr>
              <a:t>正文颜色：</a:t>
            </a:r>
            <a:r>
              <a:rPr lang="en-US" altLang="zh-CN" sz="1400" b="1" dirty="0" smtClean="0">
                <a:solidFill>
                  <a:prstClr val="white"/>
                </a:solidFill>
              </a:rPr>
              <a:t>RGB: 89;89;89    </a:t>
            </a:r>
          </a:p>
          <a:p>
            <a:pPr>
              <a:lnSpc>
                <a:spcPct val="150000"/>
              </a:lnSpc>
            </a:pPr>
            <a:r>
              <a:rPr lang="zh-CN" altLang="en-US" sz="1400" dirty="0" smtClean="0">
                <a:solidFill>
                  <a:prstClr val="white"/>
                </a:solidFill>
              </a:rPr>
              <a:t>标题</a:t>
            </a:r>
            <a:r>
              <a:rPr lang="en-US" altLang="zh-CN" sz="1400" dirty="0" smtClean="0">
                <a:solidFill>
                  <a:prstClr val="white"/>
                </a:solidFill>
              </a:rPr>
              <a:t>/</a:t>
            </a:r>
            <a:r>
              <a:rPr lang="zh-CN" altLang="en-US" sz="1400" dirty="0" smtClean="0">
                <a:solidFill>
                  <a:prstClr val="white"/>
                </a:solidFill>
              </a:rPr>
              <a:t>强调颜色</a:t>
            </a:r>
            <a:r>
              <a:rPr lang="en-US" altLang="zh-CN" sz="1400" dirty="0" smtClean="0">
                <a:solidFill>
                  <a:prstClr val="white"/>
                </a:solidFill>
              </a:rPr>
              <a:t>: </a:t>
            </a:r>
            <a:r>
              <a:rPr lang="en-US" altLang="zh-CN" sz="1400" b="1" dirty="0" smtClean="0">
                <a:solidFill>
                  <a:prstClr val="white"/>
                </a:solidFill>
              </a:rPr>
              <a:t>RGB: 0;0;0</a:t>
            </a:r>
          </a:p>
          <a:p>
            <a:pPr>
              <a:lnSpc>
                <a:spcPct val="150000"/>
              </a:lnSpc>
              <a:defRPr/>
            </a:pPr>
            <a:r>
              <a:rPr lang="zh-CN" altLang="en-US" sz="1400" dirty="0" smtClean="0">
                <a:solidFill>
                  <a:prstClr val="white"/>
                </a:solidFill>
              </a:rPr>
              <a:t>分隔线条颜色： </a:t>
            </a:r>
            <a:r>
              <a:rPr lang="en-US" altLang="zh-CN" sz="1400" b="1" dirty="0" smtClean="0">
                <a:solidFill>
                  <a:prstClr val="white"/>
                </a:solidFill>
              </a:rPr>
              <a:t>RGB: 166;166;166</a:t>
            </a:r>
          </a:p>
          <a:p>
            <a:pPr>
              <a:lnSpc>
                <a:spcPct val="150000"/>
              </a:lnSpc>
              <a:defRPr/>
            </a:pPr>
            <a:r>
              <a:rPr lang="zh-CN" altLang="en-US" sz="1400" dirty="0" smtClean="0">
                <a:solidFill>
                  <a:prstClr val="white"/>
                </a:solidFill>
              </a:rPr>
              <a:t>分隔线条线粗： </a:t>
            </a:r>
            <a:r>
              <a:rPr lang="en-US" altLang="zh-CN" sz="1400" b="1" dirty="0" smtClean="0">
                <a:solidFill>
                  <a:prstClr val="white"/>
                </a:solidFill>
              </a:rPr>
              <a:t>0.75</a:t>
            </a:r>
            <a:r>
              <a:rPr lang="zh-CN" altLang="en-US" sz="1400" b="1" dirty="0" smtClean="0">
                <a:solidFill>
                  <a:prstClr val="white"/>
                </a:solidFill>
              </a:rPr>
              <a:t>磅</a:t>
            </a:r>
            <a:endParaRPr lang="en-US" altLang="zh-CN" sz="1400" b="1" dirty="0" smtClean="0">
              <a:solidFill>
                <a:prstClr val="white"/>
              </a:solidFill>
            </a:endParaRPr>
          </a:p>
          <a:p>
            <a:pPr>
              <a:lnSpc>
                <a:spcPct val="150000"/>
              </a:lnSpc>
              <a:defRPr/>
            </a:pPr>
            <a:r>
              <a:rPr lang="zh-CN" altLang="en-US" sz="1400" dirty="0" smtClean="0">
                <a:solidFill>
                  <a:prstClr val="white"/>
                </a:solidFill>
              </a:rPr>
              <a:t>用做画面色块使用，三种颜色请搭配使用，同一个页面颜色不能重复使用</a:t>
            </a:r>
            <a:endParaRPr lang="en-US" altLang="zh-CN" sz="1400" dirty="0" smtClean="0">
              <a:solidFill>
                <a:prstClr val="white"/>
              </a:solidFill>
            </a:endParaRPr>
          </a:p>
          <a:p>
            <a:pPr>
              <a:lnSpc>
                <a:spcPct val="150000"/>
              </a:lnSpc>
              <a:defRPr/>
            </a:pPr>
            <a:r>
              <a:rPr lang="zh-CN" altLang="en-US" sz="1400" dirty="0" smtClean="0">
                <a:solidFill>
                  <a:prstClr val="white"/>
                </a:solidFill>
              </a:rPr>
              <a:t>图形与文字搭配做底色使用，深浅搭配使用</a:t>
            </a:r>
            <a:endParaRPr lang="en-US" altLang="zh-CN" sz="1400" dirty="0" smtClean="0">
              <a:solidFill>
                <a:prstClr val="white"/>
              </a:solidFill>
            </a:endParaRPr>
          </a:p>
          <a:p>
            <a:pPr>
              <a:lnSpc>
                <a:spcPct val="150000"/>
              </a:lnSpc>
              <a:defRPr/>
            </a:pPr>
            <a:r>
              <a:rPr lang="zh-CN" altLang="en-US" sz="1400" dirty="0" smtClean="0">
                <a:solidFill>
                  <a:prstClr val="white"/>
                </a:solidFill>
              </a:rPr>
              <a:t>红色仅作局部小范围点缀</a:t>
            </a:r>
          </a:p>
          <a:p>
            <a:pPr>
              <a:lnSpc>
                <a:spcPct val="150000"/>
              </a:lnSpc>
              <a:defRPr/>
            </a:pPr>
            <a:r>
              <a:rPr lang="zh-CN" altLang="en-US" sz="1400" dirty="0" smtClean="0">
                <a:solidFill>
                  <a:prstClr val="white"/>
                </a:solidFill>
              </a:rPr>
              <a:t>渐变色只用在数据图形的展示方面</a:t>
            </a:r>
            <a:endParaRPr lang="en-US" altLang="zh-CN" sz="1400" dirty="0" smtClean="0">
              <a:solidFill>
                <a:prstClr val="white"/>
              </a:solidFill>
            </a:endParaRPr>
          </a:p>
          <a:p>
            <a:pPr>
              <a:lnSpc>
                <a:spcPct val="150000"/>
              </a:lnSpc>
              <a:defRPr/>
            </a:pPr>
            <a:r>
              <a:rPr lang="zh-CN" altLang="en-US" sz="1400" dirty="0" smtClean="0">
                <a:solidFill>
                  <a:prstClr val="white"/>
                </a:solidFill>
              </a:rPr>
              <a:t>图标：整个胶片出现的图标，使用线稿效果，增加圆形线圈加以辅助；</a:t>
            </a:r>
          </a:p>
          <a:p>
            <a:pPr>
              <a:lnSpc>
                <a:spcPct val="150000"/>
              </a:lnSpc>
              <a:defRPr/>
            </a:pPr>
            <a:r>
              <a:rPr lang="zh-CN" altLang="en-US" sz="1400" dirty="0" smtClean="0">
                <a:solidFill>
                  <a:prstClr val="white"/>
                </a:solidFill>
              </a:rPr>
              <a:t>图标尺寸为三种</a:t>
            </a:r>
            <a:r>
              <a:rPr lang="en-US" altLang="zh-CN" sz="1400" b="1" dirty="0" smtClean="0">
                <a:solidFill>
                  <a:prstClr val="white"/>
                </a:solidFill>
              </a:rPr>
              <a:t>2.4x2.4cm</a:t>
            </a:r>
            <a:r>
              <a:rPr lang="zh-CN" altLang="en-US" sz="1400" b="1" dirty="0" smtClean="0">
                <a:solidFill>
                  <a:prstClr val="white"/>
                </a:solidFill>
              </a:rPr>
              <a:t>，</a:t>
            </a:r>
            <a:r>
              <a:rPr lang="en-US" altLang="zh-CN" sz="1400" b="1" dirty="0" smtClean="0">
                <a:solidFill>
                  <a:prstClr val="white"/>
                </a:solidFill>
              </a:rPr>
              <a:t>1.6x1.6cm</a:t>
            </a:r>
            <a:r>
              <a:rPr lang="zh-CN" altLang="en-US" sz="1400" b="1" dirty="0" smtClean="0">
                <a:solidFill>
                  <a:prstClr val="white"/>
                </a:solidFill>
              </a:rPr>
              <a:t>，</a:t>
            </a:r>
            <a:r>
              <a:rPr lang="en-US" altLang="zh-CN" sz="1400" b="1" dirty="0" smtClean="0">
                <a:solidFill>
                  <a:prstClr val="white"/>
                </a:solidFill>
              </a:rPr>
              <a:t>0.9x0.9cm</a:t>
            </a:r>
          </a:p>
          <a:p>
            <a:pPr>
              <a:lnSpc>
                <a:spcPct val="150000"/>
              </a:lnSpc>
              <a:defRPr/>
            </a:pPr>
            <a:r>
              <a:rPr lang="zh-CN" altLang="en-US" sz="1400" dirty="0" smtClean="0">
                <a:solidFill>
                  <a:prstClr val="white"/>
                </a:solidFill>
              </a:rPr>
              <a:t>图片：</a:t>
            </a:r>
            <a:r>
              <a:rPr lang="zh-CN" altLang="en-US" sz="1400" b="1" dirty="0" smtClean="0">
                <a:solidFill>
                  <a:prstClr val="white"/>
                </a:solidFill>
              </a:rPr>
              <a:t>选择亮度高、自然化的图片；</a:t>
            </a:r>
          </a:p>
          <a:p>
            <a:pPr>
              <a:lnSpc>
                <a:spcPct val="150000"/>
              </a:lnSpc>
              <a:defRPr/>
            </a:pPr>
            <a:endParaRPr lang="en-US" altLang="zh-CN" sz="1400" dirty="0" smtClean="0">
              <a:solidFill>
                <a:prstClr val="white"/>
              </a:solidFill>
            </a:endParaRPr>
          </a:p>
          <a:p>
            <a:pPr>
              <a:lnSpc>
                <a:spcPct val="150000"/>
              </a:lnSpc>
              <a:defRPr/>
            </a:pPr>
            <a:endParaRPr lang="zh-CN" altLang="en-US" sz="1400" dirty="0" smtClean="0">
              <a:solidFill>
                <a:prstClr val="white"/>
              </a:solidFill>
            </a:endParaRPr>
          </a:p>
          <a:p>
            <a:pPr>
              <a:lnSpc>
                <a:spcPct val="150000"/>
              </a:lnSpc>
              <a:defRPr/>
            </a:pPr>
            <a:endParaRPr lang="zh-CN" altLang="en-US" sz="1400" dirty="0" smtClean="0">
              <a:solidFill>
                <a:prstClr val="white"/>
              </a:solidFill>
            </a:endParaRPr>
          </a:p>
          <a:p>
            <a:pPr>
              <a:lnSpc>
                <a:spcPct val="150000"/>
              </a:lnSpc>
              <a:defRPr/>
            </a:pPr>
            <a:endParaRPr lang="zh-CN" altLang="en-US" sz="1400" dirty="0" smtClean="0">
              <a:solidFill>
                <a:prstClr val="white"/>
              </a:solidFill>
            </a:endParaRPr>
          </a:p>
          <a:p>
            <a:pPr>
              <a:lnSpc>
                <a:spcPct val="150000"/>
              </a:lnSpc>
              <a:defRPr/>
            </a:pPr>
            <a:endParaRPr lang="en-US" altLang="zh-CN" sz="1400" dirty="0" smtClean="0">
              <a:solidFill>
                <a:prstClr val="white"/>
              </a:solidFill>
            </a:endParaRPr>
          </a:p>
          <a:p>
            <a:pPr>
              <a:lnSpc>
                <a:spcPct val="150000"/>
              </a:lnSpc>
            </a:pPr>
            <a:endParaRPr lang="zh-CN" altLang="en-US" sz="1400" dirty="0">
              <a:solidFill>
                <a:prstClr val="white"/>
              </a:solidFill>
            </a:endParaRPr>
          </a:p>
        </p:txBody>
      </p:sp>
      <p:sp>
        <p:nvSpPr>
          <p:cNvPr id="14" name="矩形 13"/>
          <p:cNvSpPr/>
          <p:nvPr/>
        </p:nvSpPr>
        <p:spPr>
          <a:xfrm>
            <a:off x="14450435" y="1511300"/>
            <a:ext cx="360000" cy="360000"/>
          </a:xfrm>
          <a:prstGeom prst="rect">
            <a:avLst/>
          </a:prstGeom>
          <a:gradFill flip="none" rotWithShape="1">
            <a:gsLst>
              <a:gs pos="0">
                <a:srgbClr val="D6E5F2"/>
              </a:gs>
              <a:gs pos="100000">
                <a:srgbClr val="BFD1E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600" algn="ctr" fontAlgn="ctr">
              <a:buClr>
                <a:srgbClr val="990000"/>
              </a:buClr>
              <a:buSzPct val="60000"/>
              <a:defRPr/>
            </a:pPr>
            <a:endParaRPr lang="zh-CN" altLang="en-US">
              <a:solidFill>
                <a:prstClr val="white"/>
              </a:solidFill>
              <a:sym typeface="Arial"/>
            </a:endParaRPr>
          </a:p>
        </p:txBody>
      </p:sp>
      <p:sp>
        <p:nvSpPr>
          <p:cNvPr id="15" name="矩形 14"/>
          <p:cNvSpPr/>
          <p:nvPr/>
        </p:nvSpPr>
        <p:spPr>
          <a:xfrm>
            <a:off x="14450435" y="981522"/>
            <a:ext cx="360000" cy="360000"/>
          </a:xfrm>
          <a:prstGeom prst="rect">
            <a:avLst/>
          </a:prstGeom>
          <a:gradFill flip="none" rotWithShape="1">
            <a:gsLst>
              <a:gs pos="0">
                <a:srgbClr val="ECF0F2"/>
              </a:gs>
              <a:gs pos="100000">
                <a:srgbClr val="D9DEE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宋体" panose="02010600030101010101" pitchFamily="2" charset="-122"/>
            </a:endParaRPr>
          </a:p>
        </p:txBody>
      </p:sp>
      <p:sp>
        <p:nvSpPr>
          <p:cNvPr id="16" name="矩形 15"/>
          <p:cNvSpPr/>
          <p:nvPr/>
        </p:nvSpPr>
        <p:spPr>
          <a:xfrm>
            <a:off x="14450435" y="469086"/>
            <a:ext cx="360000" cy="360000"/>
          </a:xfrm>
          <a:prstGeom prst="rect">
            <a:avLst/>
          </a:prstGeom>
          <a:gradFill flip="none" rotWithShape="1">
            <a:gsLst>
              <a:gs pos="0">
                <a:srgbClr val="94A5B8"/>
              </a:gs>
              <a:gs pos="100000">
                <a:srgbClr val="7A8EA3"/>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矩形 16"/>
          <p:cNvSpPr/>
          <p:nvPr/>
        </p:nvSpPr>
        <p:spPr>
          <a:xfrm>
            <a:off x="14810435" y="1511300"/>
            <a:ext cx="360000" cy="360000"/>
          </a:xfrm>
          <a:prstGeom prst="rect">
            <a:avLst/>
          </a:prstGeom>
          <a:gradFill flip="none" rotWithShape="1">
            <a:gsLst>
              <a:gs pos="0">
                <a:srgbClr val="ECF0F2"/>
              </a:gs>
              <a:gs pos="100000">
                <a:srgbClr val="D9DEE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600" algn="ctr" fontAlgn="ctr">
              <a:buClr>
                <a:srgbClr val="990000"/>
              </a:buClr>
              <a:buSzPct val="60000"/>
              <a:defRPr/>
            </a:pPr>
            <a:endParaRPr lang="zh-CN" altLang="en-US">
              <a:solidFill>
                <a:prstClr val="white"/>
              </a:solidFill>
              <a:latin typeface="宋体" panose="02010600030101010101" pitchFamily="2" charset="-122"/>
              <a:sym typeface="Arial"/>
            </a:endParaRPr>
          </a:p>
        </p:txBody>
      </p:sp>
      <p:sp>
        <p:nvSpPr>
          <p:cNvPr id="18" name="矩形 17"/>
          <p:cNvSpPr/>
          <p:nvPr/>
        </p:nvSpPr>
        <p:spPr>
          <a:xfrm>
            <a:off x="14810435" y="981522"/>
            <a:ext cx="360000" cy="360000"/>
          </a:xfrm>
          <a:prstGeom prst="rect">
            <a:avLst/>
          </a:prstGeom>
          <a:gradFill flip="none" rotWithShape="1">
            <a:gsLst>
              <a:gs pos="0">
                <a:srgbClr val="E3E9EF"/>
              </a:gs>
              <a:gs pos="100000">
                <a:srgbClr val="EBEFF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600" algn="ctr" fontAlgn="ctr">
              <a:buClr>
                <a:srgbClr val="990000"/>
              </a:buClr>
              <a:buSzPct val="60000"/>
              <a:defRPr/>
            </a:pPr>
            <a:endParaRPr lang="zh-CN" altLang="en-US">
              <a:solidFill>
                <a:prstClr val="white"/>
              </a:solidFill>
              <a:sym typeface="Arial"/>
            </a:endParaRPr>
          </a:p>
        </p:txBody>
      </p:sp>
      <p:sp>
        <p:nvSpPr>
          <p:cNvPr id="19" name="矩形 18"/>
          <p:cNvSpPr/>
          <p:nvPr/>
        </p:nvSpPr>
        <p:spPr>
          <a:xfrm>
            <a:off x="14810435" y="468784"/>
            <a:ext cx="360000" cy="360000"/>
          </a:xfrm>
          <a:prstGeom prst="rect">
            <a:avLst/>
          </a:prstGeom>
          <a:gradFill flip="none" rotWithShape="1">
            <a:gsLst>
              <a:gs pos="0">
                <a:srgbClr val="D6E5F2"/>
              </a:gs>
              <a:gs pos="100000">
                <a:srgbClr val="BFD1E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600" algn="ctr" fontAlgn="ctr">
              <a:buClr>
                <a:srgbClr val="990000"/>
              </a:buClr>
              <a:buSzPct val="60000"/>
              <a:defRPr/>
            </a:pPr>
            <a:endParaRPr lang="zh-CN" altLang="en-US">
              <a:solidFill>
                <a:prstClr val="white"/>
              </a:solidFill>
              <a:sym typeface="Arial"/>
            </a:endParaRPr>
          </a:p>
        </p:txBody>
      </p:sp>
      <p:sp>
        <p:nvSpPr>
          <p:cNvPr id="20" name="矩形 19"/>
          <p:cNvSpPr/>
          <p:nvPr/>
        </p:nvSpPr>
        <p:spPr>
          <a:xfrm>
            <a:off x="14450435" y="2011080"/>
            <a:ext cx="360000" cy="360000"/>
          </a:xfrm>
          <a:prstGeom prst="rect">
            <a:avLst/>
          </a:prstGeom>
          <a:gradFill flip="none" rotWithShape="1">
            <a:gsLst>
              <a:gs pos="0">
                <a:srgbClr val="EBEBEB"/>
              </a:gs>
              <a:gs pos="100000">
                <a:srgbClr val="F0F0F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600" algn="ctr" fontAlgn="ctr">
              <a:buClr>
                <a:srgbClr val="990000"/>
              </a:buClr>
              <a:buSzPct val="60000"/>
              <a:defRPr/>
            </a:pPr>
            <a:endParaRPr lang="zh-CN" altLang="en-US">
              <a:solidFill>
                <a:prstClr val="white"/>
              </a:solidFill>
              <a:latin typeface="宋体" panose="02010600030101010101" pitchFamily="2" charset="-122"/>
              <a:sym typeface="Arial"/>
            </a:endParaRPr>
          </a:p>
        </p:txBody>
      </p:sp>
      <p:sp>
        <p:nvSpPr>
          <p:cNvPr id="21" name="TextBox 20"/>
          <p:cNvSpPr txBox="1"/>
          <p:nvPr/>
        </p:nvSpPr>
        <p:spPr>
          <a:xfrm>
            <a:off x="12362283" y="490230"/>
            <a:ext cx="902811" cy="307777"/>
          </a:xfrm>
          <a:prstGeom prst="rect">
            <a:avLst/>
          </a:prstGeom>
          <a:noFill/>
        </p:spPr>
        <p:txBody>
          <a:bodyPr wrap="none" rtlCol="0">
            <a:spAutoFit/>
          </a:bodyPr>
          <a:lstStyle/>
          <a:p>
            <a:r>
              <a:rPr lang="zh-CN" altLang="en-US" sz="1400" dirty="0" smtClean="0">
                <a:solidFill>
                  <a:prstClr val="white"/>
                </a:solidFill>
              </a:rPr>
              <a:t>图标底色</a:t>
            </a:r>
            <a:endParaRPr lang="en-US" altLang="zh-CN" sz="1400" dirty="0" smtClean="0">
              <a:solidFill>
                <a:prstClr val="white"/>
              </a:solidFill>
            </a:endParaRPr>
          </a:p>
        </p:txBody>
      </p:sp>
      <p:sp>
        <p:nvSpPr>
          <p:cNvPr id="22" name="TextBox 21"/>
          <p:cNvSpPr txBox="1"/>
          <p:nvPr/>
        </p:nvSpPr>
        <p:spPr>
          <a:xfrm>
            <a:off x="12362283" y="1004329"/>
            <a:ext cx="902811" cy="307777"/>
          </a:xfrm>
          <a:prstGeom prst="rect">
            <a:avLst/>
          </a:prstGeom>
          <a:noFill/>
        </p:spPr>
        <p:txBody>
          <a:bodyPr wrap="none" rtlCol="0">
            <a:spAutoFit/>
          </a:bodyPr>
          <a:lstStyle/>
          <a:p>
            <a:r>
              <a:rPr lang="zh-CN" altLang="en-US" sz="1400" dirty="0" smtClean="0">
                <a:solidFill>
                  <a:prstClr val="white"/>
                </a:solidFill>
              </a:rPr>
              <a:t>文字底色</a:t>
            </a:r>
            <a:endParaRPr lang="en-US" altLang="zh-CN" sz="1400" dirty="0" smtClean="0">
              <a:solidFill>
                <a:prstClr val="white"/>
              </a:solidFill>
            </a:endParaRPr>
          </a:p>
        </p:txBody>
      </p:sp>
      <p:sp>
        <p:nvSpPr>
          <p:cNvPr id="23" name="TextBox 22"/>
          <p:cNvSpPr txBox="1"/>
          <p:nvPr/>
        </p:nvSpPr>
        <p:spPr>
          <a:xfrm>
            <a:off x="12362283" y="1518428"/>
            <a:ext cx="902811" cy="307777"/>
          </a:xfrm>
          <a:prstGeom prst="rect">
            <a:avLst/>
          </a:prstGeom>
          <a:noFill/>
        </p:spPr>
        <p:txBody>
          <a:bodyPr wrap="none" rtlCol="0">
            <a:spAutoFit/>
          </a:bodyPr>
          <a:lstStyle/>
          <a:p>
            <a:r>
              <a:rPr lang="zh-CN" altLang="en-US" sz="1400" dirty="0" smtClean="0">
                <a:solidFill>
                  <a:prstClr val="white"/>
                </a:solidFill>
              </a:rPr>
              <a:t>图标底色</a:t>
            </a:r>
            <a:endParaRPr lang="en-US" altLang="zh-CN" sz="1400" dirty="0" smtClean="0">
              <a:solidFill>
                <a:prstClr val="white"/>
              </a:solidFill>
            </a:endParaRPr>
          </a:p>
        </p:txBody>
      </p:sp>
      <p:sp>
        <p:nvSpPr>
          <p:cNvPr id="24" name="TextBox 23"/>
          <p:cNvSpPr txBox="1"/>
          <p:nvPr/>
        </p:nvSpPr>
        <p:spPr>
          <a:xfrm>
            <a:off x="12362283" y="2032526"/>
            <a:ext cx="902811" cy="307777"/>
          </a:xfrm>
          <a:prstGeom prst="rect">
            <a:avLst/>
          </a:prstGeom>
          <a:noFill/>
        </p:spPr>
        <p:txBody>
          <a:bodyPr wrap="none" rtlCol="0">
            <a:spAutoFit/>
          </a:bodyPr>
          <a:lstStyle/>
          <a:p>
            <a:r>
              <a:rPr lang="zh-CN" altLang="en-US" sz="1400" dirty="0" smtClean="0">
                <a:solidFill>
                  <a:prstClr val="white"/>
                </a:solidFill>
              </a:rPr>
              <a:t>文字底色</a:t>
            </a:r>
            <a:endParaRPr lang="en-US" altLang="zh-CN" sz="1400" dirty="0" smtClean="0">
              <a:solidFill>
                <a:prstClr val="white"/>
              </a:solidFill>
            </a:endParaRPr>
          </a:p>
        </p:txBody>
      </p:sp>
      <p:sp>
        <p:nvSpPr>
          <p:cNvPr id="25" name="矩形 24"/>
          <p:cNvSpPr/>
          <p:nvPr/>
        </p:nvSpPr>
        <p:spPr>
          <a:xfrm>
            <a:off x="14450435" y="2565698"/>
            <a:ext cx="360000" cy="36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600" algn="ctr" fontAlgn="ctr">
              <a:buClr>
                <a:srgbClr val="990000"/>
              </a:buClr>
              <a:buSzPct val="60000"/>
              <a:defRPr/>
            </a:pPr>
            <a:endParaRPr lang="zh-CN" altLang="en-US">
              <a:solidFill>
                <a:prstClr val="white"/>
              </a:solidFill>
              <a:latin typeface="宋体" panose="02010600030101010101" pitchFamily="2" charset="-122"/>
              <a:sym typeface="Arial"/>
            </a:endParaRPr>
          </a:p>
        </p:txBody>
      </p:sp>
      <p:sp>
        <p:nvSpPr>
          <p:cNvPr id="26" name="矩形 25"/>
          <p:cNvSpPr/>
          <p:nvPr/>
        </p:nvSpPr>
        <p:spPr>
          <a:xfrm>
            <a:off x="14450435" y="3135097"/>
            <a:ext cx="360000" cy="360000"/>
          </a:xfrm>
          <a:prstGeom prst="rect">
            <a:avLst/>
          </a:prstGeom>
          <a:gradFill flip="none" rotWithShape="1">
            <a:gsLst>
              <a:gs pos="0">
                <a:srgbClr val="C2D3E2"/>
              </a:gs>
              <a:gs pos="100000">
                <a:srgbClr val="CCDAE7"/>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宋体" panose="02010600030101010101" pitchFamily="2" charset="-122"/>
            </a:endParaRPr>
          </a:p>
        </p:txBody>
      </p:sp>
      <p:sp>
        <p:nvSpPr>
          <p:cNvPr id="27" name="矩形 26"/>
          <p:cNvSpPr/>
          <p:nvPr/>
        </p:nvSpPr>
        <p:spPr>
          <a:xfrm>
            <a:off x="14810435" y="3135097"/>
            <a:ext cx="360000" cy="360000"/>
          </a:xfrm>
          <a:prstGeom prst="rect">
            <a:avLst/>
          </a:prstGeom>
          <a:gradFill flip="none" rotWithShape="1">
            <a:gsLst>
              <a:gs pos="0">
                <a:srgbClr val="CE0B0F"/>
              </a:gs>
              <a:gs pos="100000">
                <a:srgbClr val="F19376"/>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宋体" panose="02010600030101010101" pitchFamily="2" charset="-122"/>
            </a:endParaRPr>
          </a:p>
        </p:txBody>
      </p:sp>
      <p:sp>
        <p:nvSpPr>
          <p:cNvPr id="28" name="矩形 27"/>
          <p:cNvSpPr/>
          <p:nvPr/>
        </p:nvSpPr>
        <p:spPr>
          <a:xfrm>
            <a:off x="14450435" y="3717866"/>
            <a:ext cx="360000" cy="360000"/>
          </a:xfrm>
          <a:prstGeom prst="rect">
            <a:avLst/>
          </a:prstGeom>
          <a:gradFill flip="none" rotWithShape="1">
            <a:gsLst>
              <a:gs pos="0">
                <a:srgbClr val="F1F5F9"/>
              </a:gs>
              <a:gs pos="100000">
                <a:srgbClr val="CCDAE7">
                  <a:alpha val="47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宋体" panose="02010600030101010101" pitchFamily="2" charset="-122"/>
            </a:endParaRPr>
          </a:p>
        </p:txBody>
      </p:sp>
      <p:sp>
        <p:nvSpPr>
          <p:cNvPr id="29" name="矩形 28"/>
          <p:cNvSpPr/>
          <p:nvPr/>
        </p:nvSpPr>
        <p:spPr>
          <a:xfrm>
            <a:off x="14810435" y="3717866"/>
            <a:ext cx="360000" cy="360000"/>
          </a:xfrm>
          <a:prstGeom prst="rect">
            <a:avLst/>
          </a:prstGeom>
          <a:gradFill flip="none" rotWithShape="1">
            <a:gsLst>
              <a:gs pos="0">
                <a:srgbClr val="FE4B4B"/>
              </a:gs>
              <a:gs pos="100000">
                <a:srgbClr val="CC756D"/>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宋体" panose="02010600030101010101" pitchFamily="2" charset="-122"/>
            </a:endParaRPr>
          </a:p>
        </p:txBody>
      </p:sp>
      <p:sp>
        <p:nvSpPr>
          <p:cNvPr id="30" name="TextBox 29"/>
          <p:cNvSpPr txBox="1"/>
          <p:nvPr/>
        </p:nvSpPr>
        <p:spPr>
          <a:xfrm>
            <a:off x="12362283" y="3156543"/>
            <a:ext cx="543739" cy="307777"/>
          </a:xfrm>
          <a:prstGeom prst="rect">
            <a:avLst/>
          </a:prstGeom>
          <a:noFill/>
        </p:spPr>
        <p:txBody>
          <a:bodyPr wrap="none" rtlCol="0">
            <a:spAutoFit/>
          </a:bodyPr>
          <a:lstStyle/>
          <a:p>
            <a:r>
              <a:rPr lang="zh-CN" altLang="en-US" sz="1400" dirty="0" smtClean="0">
                <a:solidFill>
                  <a:prstClr val="white"/>
                </a:solidFill>
              </a:rPr>
              <a:t>白底</a:t>
            </a:r>
            <a:endParaRPr lang="en-US" altLang="zh-CN" sz="1400" dirty="0" smtClean="0">
              <a:solidFill>
                <a:prstClr val="white"/>
              </a:solidFill>
            </a:endParaRPr>
          </a:p>
        </p:txBody>
      </p:sp>
      <p:sp>
        <p:nvSpPr>
          <p:cNvPr id="31" name="TextBox 30"/>
          <p:cNvSpPr txBox="1"/>
          <p:nvPr/>
        </p:nvSpPr>
        <p:spPr>
          <a:xfrm>
            <a:off x="12362283" y="3739312"/>
            <a:ext cx="723275" cy="307777"/>
          </a:xfrm>
          <a:prstGeom prst="rect">
            <a:avLst/>
          </a:prstGeom>
          <a:noFill/>
        </p:spPr>
        <p:txBody>
          <a:bodyPr wrap="none" rtlCol="0">
            <a:spAutoFit/>
          </a:bodyPr>
          <a:lstStyle/>
          <a:p>
            <a:r>
              <a:rPr lang="zh-CN" altLang="en-US" sz="1400" dirty="0" smtClean="0">
                <a:solidFill>
                  <a:prstClr val="white"/>
                </a:solidFill>
              </a:rPr>
              <a:t>有色底</a:t>
            </a:r>
            <a:endParaRPr lang="en-US" altLang="zh-CN" sz="1400" dirty="0" smtClean="0">
              <a:solidFill>
                <a:prstClr val="white"/>
              </a:solidFill>
            </a:endParaRPr>
          </a:p>
        </p:txBody>
      </p:sp>
      <p:sp>
        <p:nvSpPr>
          <p:cNvPr id="32" name="矩形 31"/>
          <p:cNvSpPr/>
          <p:nvPr/>
        </p:nvSpPr>
        <p:spPr>
          <a:xfrm>
            <a:off x="14810435" y="4268589"/>
            <a:ext cx="360000" cy="360000"/>
          </a:xfrm>
          <a:prstGeom prst="rect">
            <a:avLst/>
          </a:prstGeom>
          <a:gradFill flip="none" rotWithShape="1">
            <a:gsLst>
              <a:gs pos="0">
                <a:srgbClr val="F5D9D0"/>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宋体" panose="02010600030101010101" pitchFamily="2" charset="-122"/>
            </a:endParaRPr>
          </a:p>
        </p:txBody>
      </p:sp>
      <p:sp>
        <p:nvSpPr>
          <p:cNvPr id="33" name="矩形 32"/>
          <p:cNvSpPr/>
          <p:nvPr/>
        </p:nvSpPr>
        <p:spPr>
          <a:xfrm>
            <a:off x="14450435" y="4268589"/>
            <a:ext cx="360000" cy="360000"/>
          </a:xfrm>
          <a:prstGeom prst="rect">
            <a:avLst/>
          </a:prstGeom>
          <a:gradFill flip="none" rotWithShape="1">
            <a:gsLst>
              <a:gs pos="0">
                <a:srgbClr val="DCDFE3">
                  <a:alpha val="51000"/>
                </a:srgb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宋体" panose="02010600030101010101" pitchFamily="2" charset="-122"/>
            </a:endParaRPr>
          </a:p>
        </p:txBody>
      </p:sp>
      <p:sp>
        <p:nvSpPr>
          <p:cNvPr id="34" name="TextBox 33"/>
          <p:cNvSpPr txBox="1"/>
          <p:nvPr/>
        </p:nvSpPr>
        <p:spPr>
          <a:xfrm>
            <a:off x="12362283" y="4268589"/>
            <a:ext cx="1800493" cy="307777"/>
          </a:xfrm>
          <a:prstGeom prst="rect">
            <a:avLst/>
          </a:prstGeom>
          <a:noFill/>
        </p:spPr>
        <p:txBody>
          <a:bodyPr wrap="none" rtlCol="0">
            <a:spAutoFit/>
          </a:bodyPr>
          <a:lstStyle/>
          <a:p>
            <a:r>
              <a:rPr lang="zh-CN" altLang="en-US" sz="1400" dirty="0" smtClean="0">
                <a:solidFill>
                  <a:prstClr val="white"/>
                </a:solidFill>
              </a:rPr>
              <a:t>与渐变图形搭配使用</a:t>
            </a:r>
            <a:endParaRPr lang="en-US" altLang="zh-CN" sz="1400" dirty="0" smtClean="0">
              <a:solidFill>
                <a:prstClr val="white"/>
              </a:solidFill>
            </a:endParaRPr>
          </a:p>
        </p:txBody>
      </p:sp>
    </p:spTree>
    <p:extLst>
      <p:ext uri="{BB962C8B-B14F-4D97-AF65-F5344CB8AC3E}">
        <p14:creationId xmlns:p14="http://schemas.microsoft.com/office/powerpoint/2010/main" val="1019456485"/>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Lst>
  <p:txStyles>
    <p:titleStyle>
      <a:lvl1pPr algn="l" defTabSz="914400" rtl="0" eaLnBrk="1" latinLnBrk="0" hangingPunct="1">
        <a:spcBef>
          <a:spcPct val="0"/>
        </a:spcBef>
        <a:buNone/>
        <a:defRPr sz="3200" kern="1200" baseline="0">
          <a:solidFill>
            <a:schemeClr val="tx1"/>
          </a:solidFill>
          <a:latin typeface="微软雅黑" pitchFamily="34" charset="-122"/>
          <a:ea typeface="微软雅黑" pitchFamily="34" charset="-122"/>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rgbClr val="595959"/>
          </a:solidFill>
          <a:latin typeface="微软雅黑" pitchFamily="34" charset="-122"/>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a:solidFill>
            <a:srgbClr val="595959"/>
          </a:solidFill>
          <a:latin typeface="微软雅黑" pitchFamily="34" charset="-122"/>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000" kern="1200">
          <a:solidFill>
            <a:srgbClr val="595959"/>
          </a:solidFill>
          <a:latin typeface="微软雅黑" pitchFamily="34" charset="-122"/>
          <a:ea typeface="微软雅黑" pitchFamily="34" charset="-122"/>
          <a:cs typeface="+mn-cs"/>
        </a:defRPr>
      </a:lvl3pPr>
      <a:lvl4pPr marL="1600200" indent="-228600" algn="l" defTabSz="914400" rtl="0" eaLnBrk="1" latinLnBrk="0" hangingPunct="1">
        <a:spcBef>
          <a:spcPct val="20000"/>
        </a:spcBef>
        <a:buFont typeface="Arial" pitchFamily="34" charset="0"/>
        <a:buChar char="–"/>
        <a:defRPr sz="1800" kern="1200">
          <a:solidFill>
            <a:srgbClr val="595959"/>
          </a:solidFill>
          <a:latin typeface="微软雅黑" pitchFamily="34" charset="-122"/>
          <a:ea typeface="微软雅黑" pitchFamily="34" charset="-122"/>
          <a:cs typeface="+mn-cs"/>
        </a:defRPr>
      </a:lvl4pPr>
      <a:lvl5pPr marL="2057400" indent="-228600" algn="l" defTabSz="914400" rtl="0" eaLnBrk="1" latinLnBrk="0" hangingPunct="1">
        <a:spcBef>
          <a:spcPct val="20000"/>
        </a:spcBef>
        <a:buFont typeface="Arial" pitchFamily="34" charset="0"/>
        <a:buChar char="»"/>
        <a:defRPr sz="1600" kern="1200">
          <a:solidFill>
            <a:srgbClr val="595959"/>
          </a:solidFill>
          <a:latin typeface="微软雅黑" pitchFamily="34" charset="-122"/>
          <a:ea typeface="微软雅黑" pitchFamily="34"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图片 9"/>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987" y="457"/>
            <a:ext cx="12193200" cy="6858675"/>
          </a:xfrm>
          <a:prstGeom prst="rect">
            <a:avLst/>
          </a:prstGeom>
        </p:spPr>
      </p:pic>
      <p:cxnSp>
        <p:nvCxnSpPr>
          <p:cNvPr id="11" name="直接连接符 10"/>
          <p:cNvCxnSpPr/>
          <p:nvPr userDrawn="1"/>
        </p:nvCxnSpPr>
        <p:spPr>
          <a:xfrm>
            <a:off x="302419" y="468784"/>
            <a:ext cx="11539537" cy="0"/>
          </a:xfrm>
          <a:prstGeom prst="line">
            <a:avLst/>
          </a:prstGeom>
          <a:ln w="6350">
            <a:solidFill>
              <a:schemeClr val="tx2">
                <a:lumMod val="40000"/>
                <a:lumOff val="60000"/>
                <a:alpha val="54902"/>
              </a:schemeClr>
            </a:solidFill>
          </a:ln>
        </p:spPr>
        <p:style>
          <a:lnRef idx="1">
            <a:schemeClr val="accent1"/>
          </a:lnRef>
          <a:fillRef idx="0">
            <a:schemeClr val="accent1"/>
          </a:fillRef>
          <a:effectRef idx="0">
            <a:schemeClr val="accent1"/>
          </a:effectRef>
          <a:fontRef idx="minor">
            <a:schemeClr val="tx1"/>
          </a:fontRef>
        </p:style>
      </p:cxnSp>
      <p:pic>
        <p:nvPicPr>
          <p:cNvPr id="15" name="Picture 2" descr="E:\01 日常工作\03 品牌规范设计\公司广告源文档\HW LOGO(horizontal）111.png"/>
          <p:cNvPicPr>
            <a:picLocks noChangeAspect="1" noChangeArrowheads="1"/>
          </p:cNvPicPr>
          <p:nvPr userDrawn="1"/>
        </p:nvPicPr>
        <p:blipFill>
          <a:blip r:embed="rId13" cstate="email">
            <a:lum/>
            <a:extLst>
              <a:ext uri="{28A0092B-C50C-407E-A947-70E740481C1C}">
                <a14:useLocalDpi xmlns:a14="http://schemas.microsoft.com/office/drawing/2010/main"/>
              </a:ext>
            </a:extLst>
          </a:blip>
          <a:stretch>
            <a:fillRect/>
          </a:stretch>
        </p:blipFill>
        <p:spPr bwMode="auto">
          <a:xfrm>
            <a:off x="10618156" y="6432248"/>
            <a:ext cx="1249200" cy="313838"/>
          </a:xfrm>
          <a:prstGeom prst="rect">
            <a:avLst/>
          </a:prstGeom>
          <a:noFill/>
        </p:spPr>
      </p:pic>
      <p:cxnSp>
        <p:nvCxnSpPr>
          <p:cNvPr id="18" name="直接连接符 17"/>
          <p:cNvCxnSpPr/>
          <p:nvPr userDrawn="1"/>
        </p:nvCxnSpPr>
        <p:spPr>
          <a:xfrm>
            <a:off x="327819" y="6373275"/>
            <a:ext cx="11539537" cy="0"/>
          </a:xfrm>
          <a:prstGeom prst="line">
            <a:avLst/>
          </a:prstGeom>
          <a:ln w="6350">
            <a:solidFill>
              <a:schemeClr val="tx2">
                <a:lumMod val="20000"/>
                <a:lumOff val="80000"/>
                <a:alpha val="54000"/>
              </a:schemeClr>
            </a:solidFill>
          </a:ln>
        </p:spPr>
        <p:style>
          <a:lnRef idx="1">
            <a:schemeClr val="accent1"/>
          </a:lnRef>
          <a:fillRef idx="0">
            <a:schemeClr val="accent1"/>
          </a:fillRef>
          <a:effectRef idx="0">
            <a:schemeClr val="accent1"/>
          </a:effectRef>
          <a:fontRef idx="minor">
            <a:schemeClr val="tx1"/>
          </a:fontRef>
        </p:style>
      </p:cxnSp>
      <p:pic>
        <p:nvPicPr>
          <p:cNvPr id="21" name="图片 20" descr="leading-new-ict.png"/>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10435584" y="243434"/>
            <a:ext cx="1431771" cy="108000"/>
          </a:xfrm>
          <a:prstGeom prst="rect">
            <a:avLst/>
          </a:prstGeom>
        </p:spPr>
      </p:pic>
      <p:sp>
        <p:nvSpPr>
          <p:cNvPr id="22" name="Rectangle 5"/>
          <p:cNvSpPr>
            <a:spLocks noChangeArrowheads="1"/>
          </p:cNvSpPr>
          <p:nvPr userDrawn="1"/>
        </p:nvSpPr>
        <p:spPr bwMode="auto">
          <a:xfrm>
            <a:off x="3040520" y="6539308"/>
            <a:ext cx="272055" cy="195943"/>
          </a:xfrm>
          <a:prstGeom prst="rect">
            <a:avLst/>
          </a:prstGeom>
          <a:noFill/>
          <a:ln w="9525">
            <a:noFill/>
            <a:miter lim="800000"/>
            <a:headEnd/>
            <a:tailEnd/>
          </a:ln>
        </p:spPr>
        <p:txBody>
          <a:bodyPr lIns="0" tIns="0" rIns="0" bIns="0"/>
          <a:lstStyle/>
          <a:p>
            <a:pPr eaLnBrk="0" hangingPunct="0">
              <a:lnSpc>
                <a:spcPct val="85000"/>
              </a:lnSpc>
              <a:defRPr/>
            </a:pPr>
            <a:fld id="{F350CB96-EF0E-44F1-90D2-2D2DCEB1810F}" type="slidenum">
              <a:rPr lang="de-DE" altLang="zh-CN" sz="900" smtClean="0">
                <a:solidFill>
                  <a:prstClr val="white"/>
                </a:solidFill>
              </a:rPr>
              <a:pPr eaLnBrk="0" hangingPunct="0">
                <a:lnSpc>
                  <a:spcPct val="85000"/>
                </a:lnSpc>
                <a:defRPr/>
              </a:pPr>
              <a:t>‹#›</a:t>
            </a:fld>
            <a:endParaRPr lang="en-GB" altLang="zh-CN" sz="900" dirty="0">
              <a:solidFill>
                <a:prstClr val="white"/>
              </a:solidFill>
            </a:endParaRPr>
          </a:p>
        </p:txBody>
      </p:sp>
      <p:pic>
        <p:nvPicPr>
          <p:cNvPr id="23" name="Picture 2" descr="C:\Users\z00124665\Desktop\图形1.wmf"/>
          <p:cNvPicPr>
            <a:picLocks noChangeAspect="1" noChangeArrowheads="1"/>
          </p:cNvPicPr>
          <p:nvPr userDrawn="1"/>
        </p:nvPicPr>
        <p:blipFill>
          <a:blip r:embed="rId15" cstate="email">
            <a:lum bright="100000"/>
            <a:extLst>
              <a:ext uri="{28A0092B-C50C-407E-A947-70E740481C1C}">
                <a14:useLocalDpi xmlns:a14="http://schemas.microsoft.com/office/drawing/2010/main"/>
              </a:ext>
            </a:extLst>
          </a:blip>
          <a:srcRect/>
          <a:stretch>
            <a:fillRect/>
          </a:stretch>
        </p:blipFill>
        <p:spPr bwMode="auto">
          <a:xfrm>
            <a:off x="322263" y="6525944"/>
            <a:ext cx="2655887" cy="120967"/>
          </a:xfrm>
          <a:prstGeom prst="rect">
            <a:avLst/>
          </a:prstGeom>
          <a:noFill/>
        </p:spPr>
      </p:pic>
    </p:spTree>
    <p:extLst>
      <p:ext uri="{BB962C8B-B14F-4D97-AF65-F5344CB8AC3E}">
        <p14:creationId xmlns:p14="http://schemas.microsoft.com/office/powerpoint/2010/main" val="3090917702"/>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Lst>
  <p:timing>
    <p:tnLst>
      <p:par>
        <p:cTn id="1" dur="indefinite" restart="never" nodeType="tmRoot"/>
      </p:par>
    </p:tnLst>
  </p:timing>
  <p:txStyles>
    <p:titleStyle>
      <a:lvl1pPr algn="ctr" defTabSz="1219444" rtl="0" eaLnBrk="1" latinLnBrk="0" hangingPunct="1">
        <a:spcBef>
          <a:spcPct val="0"/>
        </a:spcBef>
        <a:buNone/>
        <a:defRPr sz="5900" kern="1200">
          <a:solidFill>
            <a:schemeClr val="bg1"/>
          </a:solidFill>
          <a:latin typeface="+mj-lt"/>
          <a:ea typeface="+mj-ea"/>
          <a:cs typeface="+mj-cs"/>
        </a:defRPr>
      </a:lvl1pPr>
    </p:titleStyle>
    <p:bodyStyle>
      <a:lvl1pPr marL="457291" indent="-457291" algn="l" defTabSz="1219444" rtl="0" eaLnBrk="1" latinLnBrk="0" hangingPunct="1">
        <a:spcBef>
          <a:spcPct val="20000"/>
        </a:spcBef>
        <a:buFont typeface="Arial" pitchFamily="34" charset="0"/>
        <a:buChar char="•"/>
        <a:defRPr sz="4300" kern="1200">
          <a:solidFill>
            <a:schemeClr val="bg1"/>
          </a:solidFill>
          <a:latin typeface="+mn-lt"/>
          <a:ea typeface="+mn-ea"/>
          <a:cs typeface="+mn-cs"/>
        </a:defRPr>
      </a:lvl1pPr>
      <a:lvl2pPr marL="990798" indent="-381076" algn="l" defTabSz="1219444" rtl="0" eaLnBrk="1" latinLnBrk="0" hangingPunct="1">
        <a:spcBef>
          <a:spcPct val="20000"/>
        </a:spcBef>
        <a:buFont typeface="Arial" pitchFamily="34" charset="0"/>
        <a:buChar char="–"/>
        <a:defRPr sz="3700" kern="1200">
          <a:solidFill>
            <a:schemeClr val="bg1"/>
          </a:solidFill>
          <a:latin typeface="+mn-lt"/>
          <a:ea typeface="+mn-ea"/>
          <a:cs typeface="+mn-cs"/>
        </a:defRPr>
      </a:lvl2pPr>
      <a:lvl3pPr marL="1524305" indent="-304861" algn="l" defTabSz="1219444" rtl="0" eaLnBrk="1" latinLnBrk="0" hangingPunct="1">
        <a:spcBef>
          <a:spcPct val="20000"/>
        </a:spcBef>
        <a:buFont typeface="Arial" pitchFamily="34" charset="0"/>
        <a:buChar char="•"/>
        <a:defRPr sz="3200" kern="1200">
          <a:solidFill>
            <a:schemeClr val="bg1"/>
          </a:solidFill>
          <a:latin typeface="+mn-lt"/>
          <a:ea typeface="+mn-ea"/>
          <a:cs typeface="+mn-cs"/>
        </a:defRPr>
      </a:lvl3pPr>
      <a:lvl4pPr marL="2134027" indent="-304861" algn="l" defTabSz="1219444" rtl="0" eaLnBrk="1" latinLnBrk="0" hangingPunct="1">
        <a:spcBef>
          <a:spcPct val="20000"/>
        </a:spcBef>
        <a:buFont typeface="Arial" pitchFamily="34" charset="0"/>
        <a:buChar char="–"/>
        <a:defRPr sz="2700" kern="1200">
          <a:solidFill>
            <a:schemeClr val="bg1"/>
          </a:solidFill>
          <a:latin typeface="+mn-lt"/>
          <a:ea typeface="+mn-ea"/>
          <a:cs typeface="+mn-cs"/>
        </a:defRPr>
      </a:lvl4pPr>
      <a:lvl5pPr marL="2743749" indent="-304861" algn="l" defTabSz="1219444" rtl="0" eaLnBrk="1" latinLnBrk="0" hangingPunct="1">
        <a:spcBef>
          <a:spcPct val="20000"/>
        </a:spcBef>
        <a:buFont typeface="Arial" pitchFamily="34" charset="0"/>
        <a:buChar char="»"/>
        <a:defRPr sz="2700" kern="1200">
          <a:solidFill>
            <a:schemeClr val="bg1"/>
          </a:solidFill>
          <a:latin typeface="+mn-lt"/>
          <a:ea typeface="+mn-ea"/>
          <a:cs typeface="+mn-cs"/>
        </a:defRPr>
      </a:lvl5pPr>
      <a:lvl6pPr marL="3353471"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3192"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914"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2636"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19444" rtl="0" eaLnBrk="1" latinLnBrk="0" hangingPunct="1">
        <a:defRPr sz="2400" kern="1200">
          <a:solidFill>
            <a:schemeClr val="tx1"/>
          </a:solidFill>
          <a:latin typeface="+mn-lt"/>
          <a:ea typeface="+mn-ea"/>
          <a:cs typeface="+mn-cs"/>
        </a:defRPr>
      </a:lvl1pPr>
      <a:lvl2pPr marL="609722" algn="l" defTabSz="1219444" rtl="0" eaLnBrk="1" latinLnBrk="0" hangingPunct="1">
        <a:defRPr sz="2400" kern="1200">
          <a:solidFill>
            <a:schemeClr val="tx1"/>
          </a:solidFill>
          <a:latin typeface="+mn-lt"/>
          <a:ea typeface="+mn-ea"/>
          <a:cs typeface="+mn-cs"/>
        </a:defRPr>
      </a:lvl2pPr>
      <a:lvl3pPr marL="1219444" algn="l" defTabSz="1219444" rtl="0" eaLnBrk="1" latinLnBrk="0" hangingPunct="1">
        <a:defRPr sz="2400" kern="1200">
          <a:solidFill>
            <a:schemeClr val="tx1"/>
          </a:solidFill>
          <a:latin typeface="+mn-lt"/>
          <a:ea typeface="+mn-ea"/>
          <a:cs typeface="+mn-cs"/>
        </a:defRPr>
      </a:lvl3pPr>
      <a:lvl4pPr marL="1829166" algn="l" defTabSz="1219444" rtl="0" eaLnBrk="1" latinLnBrk="0" hangingPunct="1">
        <a:defRPr sz="2400" kern="1200">
          <a:solidFill>
            <a:schemeClr val="tx1"/>
          </a:solidFill>
          <a:latin typeface="+mn-lt"/>
          <a:ea typeface="+mn-ea"/>
          <a:cs typeface="+mn-cs"/>
        </a:defRPr>
      </a:lvl4pPr>
      <a:lvl5pPr marL="2438888" algn="l" defTabSz="1219444" rtl="0" eaLnBrk="1" latinLnBrk="0" hangingPunct="1">
        <a:defRPr sz="2400" kern="1200">
          <a:solidFill>
            <a:schemeClr val="tx1"/>
          </a:solidFill>
          <a:latin typeface="+mn-lt"/>
          <a:ea typeface="+mn-ea"/>
          <a:cs typeface="+mn-cs"/>
        </a:defRPr>
      </a:lvl5pPr>
      <a:lvl6pPr marL="3048610" algn="l" defTabSz="1219444" rtl="0" eaLnBrk="1" latinLnBrk="0" hangingPunct="1">
        <a:defRPr sz="2400" kern="1200">
          <a:solidFill>
            <a:schemeClr val="tx1"/>
          </a:solidFill>
          <a:latin typeface="+mn-lt"/>
          <a:ea typeface="+mn-ea"/>
          <a:cs typeface="+mn-cs"/>
        </a:defRPr>
      </a:lvl6pPr>
      <a:lvl7pPr marL="3658332" algn="l" defTabSz="1219444" rtl="0" eaLnBrk="1" latinLnBrk="0" hangingPunct="1">
        <a:defRPr sz="2400" kern="1200">
          <a:solidFill>
            <a:schemeClr val="tx1"/>
          </a:solidFill>
          <a:latin typeface="+mn-lt"/>
          <a:ea typeface="+mn-ea"/>
          <a:cs typeface="+mn-cs"/>
        </a:defRPr>
      </a:lvl7pPr>
      <a:lvl8pPr marL="4268053" algn="l" defTabSz="1219444" rtl="0" eaLnBrk="1" latinLnBrk="0" hangingPunct="1">
        <a:defRPr sz="2400" kern="1200">
          <a:solidFill>
            <a:schemeClr val="tx1"/>
          </a:solidFill>
          <a:latin typeface="+mn-lt"/>
          <a:ea typeface="+mn-ea"/>
          <a:cs typeface="+mn-cs"/>
        </a:defRPr>
      </a:lvl8pPr>
      <a:lvl9pPr marL="4877775" algn="l" defTabSz="1219444"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0" name="矩形 39"/>
          <p:cNvSpPr/>
          <p:nvPr userDrawn="1"/>
        </p:nvSpPr>
        <p:spPr>
          <a:xfrm>
            <a:off x="-1" y="0"/>
            <a:ext cx="12195175" cy="6859588"/>
          </a:xfrm>
          <a:prstGeom prst="rect">
            <a:avLst/>
          </a:prstGeom>
          <a:gradFill flip="none" rotWithShape="1">
            <a:gsLst>
              <a:gs pos="0">
                <a:schemeClr val="tx1">
                  <a:lumMod val="85000"/>
                  <a:lumOff val="15000"/>
                </a:schemeClr>
              </a:gs>
              <a:gs pos="17000">
                <a:schemeClr val="tx1">
                  <a:lumMod val="85000"/>
                  <a:lumOff val="15000"/>
                </a:schemeClr>
              </a:gs>
              <a:gs pos="100000">
                <a:schemeClr val="tx1">
                  <a:lumMod val="95000"/>
                  <a:lumOff val="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6" name="Picture 2" descr="E:\01 日常工作\03 品牌规范设计\公司广告源文档\HW LOGO(horizontal）111.png"/>
          <p:cNvPicPr>
            <a:picLocks noChangeAspect="1" noChangeArrowheads="1"/>
          </p:cNvPicPr>
          <p:nvPr userDrawn="1"/>
        </p:nvPicPr>
        <p:blipFill>
          <a:blip r:embed="rId13" cstate="email">
            <a:lum/>
            <a:extLst>
              <a:ext uri="{28A0092B-C50C-407E-A947-70E740481C1C}">
                <a14:useLocalDpi xmlns:a14="http://schemas.microsoft.com/office/drawing/2010/main"/>
              </a:ext>
            </a:extLst>
          </a:blip>
          <a:stretch>
            <a:fillRect/>
          </a:stretch>
        </p:blipFill>
        <p:spPr bwMode="auto">
          <a:xfrm>
            <a:off x="10618156" y="6432248"/>
            <a:ext cx="1249200" cy="313838"/>
          </a:xfrm>
          <a:prstGeom prst="rect">
            <a:avLst/>
          </a:prstGeom>
          <a:noFill/>
        </p:spPr>
      </p:pic>
      <p:pic>
        <p:nvPicPr>
          <p:cNvPr id="37" name="图片 36" descr="leading-new-ict.png"/>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10435584" y="243434"/>
            <a:ext cx="1431771" cy="108000"/>
          </a:xfrm>
          <a:prstGeom prst="rect">
            <a:avLst/>
          </a:prstGeom>
        </p:spPr>
      </p:pic>
      <p:sp>
        <p:nvSpPr>
          <p:cNvPr id="38" name="Rectangle 5"/>
          <p:cNvSpPr>
            <a:spLocks noChangeArrowheads="1"/>
          </p:cNvSpPr>
          <p:nvPr userDrawn="1"/>
        </p:nvSpPr>
        <p:spPr bwMode="auto">
          <a:xfrm>
            <a:off x="3040520" y="6539308"/>
            <a:ext cx="272055" cy="195943"/>
          </a:xfrm>
          <a:prstGeom prst="rect">
            <a:avLst/>
          </a:prstGeom>
          <a:noFill/>
          <a:ln w="9525">
            <a:noFill/>
            <a:miter lim="800000"/>
            <a:headEnd/>
            <a:tailEnd/>
          </a:ln>
        </p:spPr>
        <p:txBody>
          <a:bodyPr lIns="0" tIns="0" rIns="0" bIns="0"/>
          <a:lstStyle/>
          <a:p>
            <a:pPr eaLnBrk="0" hangingPunct="0">
              <a:lnSpc>
                <a:spcPct val="85000"/>
              </a:lnSpc>
              <a:defRPr/>
            </a:pPr>
            <a:fld id="{F350CB96-EF0E-44F1-90D2-2D2DCEB1810F}" type="slidenum">
              <a:rPr lang="de-DE" altLang="zh-CN" sz="900" b="0" smtClean="0">
                <a:solidFill>
                  <a:schemeClr val="bg1">
                    <a:lumMod val="75000"/>
                  </a:schemeClr>
                </a:solidFill>
                <a:latin typeface="+mn-lt"/>
                <a:ea typeface="+mn-ea"/>
              </a:rPr>
              <a:pPr eaLnBrk="0" hangingPunct="0">
                <a:lnSpc>
                  <a:spcPct val="85000"/>
                </a:lnSpc>
                <a:defRPr/>
              </a:pPr>
              <a:t>‹#›</a:t>
            </a:fld>
            <a:endParaRPr lang="en-GB" altLang="zh-CN" sz="900" b="0" dirty="0">
              <a:solidFill>
                <a:schemeClr val="bg1">
                  <a:lumMod val="75000"/>
                </a:schemeClr>
              </a:solidFill>
              <a:latin typeface="+mn-lt"/>
              <a:ea typeface="+mn-ea"/>
            </a:endParaRPr>
          </a:p>
        </p:txBody>
      </p:sp>
      <p:pic>
        <p:nvPicPr>
          <p:cNvPr id="39" name="Picture 2" descr="C:\Users\z00124665\Desktop\图形1.wmf"/>
          <p:cNvPicPr>
            <a:picLocks noChangeAspect="1" noChangeArrowheads="1"/>
          </p:cNvPicPr>
          <p:nvPr userDrawn="1"/>
        </p:nvPicPr>
        <p:blipFill>
          <a:blip r:embed="rId15" cstate="email">
            <a:lum/>
            <a:extLst>
              <a:ext uri="{28A0092B-C50C-407E-A947-70E740481C1C}">
                <a14:useLocalDpi xmlns:a14="http://schemas.microsoft.com/office/drawing/2010/main"/>
              </a:ext>
            </a:extLst>
          </a:blip>
          <a:srcRect/>
          <a:stretch>
            <a:fillRect/>
          </a:stretch>
        </p:blipFill>
        <p:spPr bwMode="auto">
          <a:xfrm>
            <a:off x="322263" y="6525944"/>
            <a:ext cx="2655887" cy="120967"/>
          </a:xfrm>
          <a:prstGeom prst="rect">
            <a:avLst/>
          </a:prstGeom>
          <a:noFill/>
        </p:spPr>
      </p:pic>
      <p:sp>
        <p:nvSpPr>
          <p:cNvPr id="2" name="标题占位符 1"/>
          <p:cNvSpPr>
            <a:spLocks noGrp="1"/>
          </p:cNvSpPr>
          <p:nvPr>
            <p:ph type="title"/>
          </p:nvPr>
        </p:nvSpPr>
        <p:spPr>
          <a:xfrm>
            <a:off x="409575" y="405458"/>
            <a:ext cx="11376025" cy="872738"/>
          </a:xfrm>
          <a:prstGeom prst="rect">
            <a:avLst/>
          </a:prstGeom>
        </p:spPr>
        <p:txBody>
          <a:bodyPr vert="horz" lIns="91440" tIns="45720" rIns="91440" bIns="45720" rtlCol="0" anchor="ctr">
            <a:normAutofit/>
          </a:bodyPr>
          <a:lstStyle/>
          <a:p>
            <a:r>
              <a:rPr lang="en-US" altLang="zh-CN" dirty="0" smtClean="0"/>
              <a:t>Arial28pt , Left, only put one line</a:t>
            </a:r>
            <a:endParaRPr lang="zh-CN" altLang="en-US" dirty="0"/>
          </a:p>
        </p:txBody>
      </p:sp>
      <p:sp>
        <p:nvSpPr>
          <p:cNvPr id="3" name="文本占位符 2"/>
          <p:cNvSpPr>
            <a:spLocks noGrp="1"/>
          </p:cNvSpPr>
          <p:nvPr>
            <p:ph type="body" idx="1"/>
          </p:nvPr>
        </p:nvSpPr>
        <p:spPr>
          <a:xfrm>
            <a:off x="609600" y="1600200"/>
            <a:ext cx="10975975" cy="4527550"/>
          </a:xfrm>
          <a:prstGeom prst="rect">
            <a:avLst/>
          </a:prstGeom>
        </p:spPr>
        <p:txBody>
          <a:bodyPr vert="horz" lIns="91440" tIns="45720" rIns="91440" bIns="45720" rtlCol="0">
            <a:normAutofit/>
          </a:bodyPr>
          <a:lstStyle/>
          <a:p>
            <a:pPr lvl="0"/>
            <a:r>
              <a:rPr lang="en-US" altLang="zh-CN" dirty="0" smtClean="0"/>
              <a:t>Click to edit Master text styles</a:t>
            </a:r>
            <a:endParaRPr lang="zh-CN" altLang="en-US" dirty="0" smtClean="0"/>
          </a:p>
          <a:p>
            <a:pPr lvl="1"/>
            <a:r>
              <a:rPr lang="en-US" altLang="zh-CN" dirty="0" smtClean="0"/>
              <a:t>Click to edit Master text styles</a:t>
            </a:r>
            <a:endParaRPr lang="zh-CN" altLang="en-US" dirty="0" smtClean="0"/>
          </a:p>
          <a:p>
            <a:pPr lvl="2"/>
            <a:r>
              <a:rPr lang="en-US" altLang="zh-CN" dirty="0" smtClean="0"/>
              <a:t>Click to edit Master text styles</a:t>
            </a:r>
            <a:endParaRPr lang="zh-CN" altLang="en-US" dirty="0" smtClean="0"/>
          </a:p>
          <a:p>
            <a:pPr lvl="3"/>
            <a:r>
              <a:rPr lang="en-US" altLang="zh-CN" dirty="0" smtClean="0"/>
              <a:t>Click to edit Master text styles</a:t>
            </a:r>
            <a:endParaRPr lang="zh-CN" altLang="en-US" dirty="0" smtClean="0"/>
          </a:p>
          <a:p>
            <a:pPr lvl="4"/>
            <a:r>
              <a:rPr lang="en-US" altLang="zh-CN" dirty="0" smtClean="0"/>
              <a:t>Click to edit Master text styles</a:t>
            </a:r>
            <a:endParaRPr lang="zh-CN" altLang="en-US" dirty="0"/>
          </a:p>
        </p:txBody>
      </p:sp>
    </p:spTree>
  </p:cSld>
  <p:clrMap bg1="lt1" tx1="dk1" bg2="lt2" tx2="dk2" accent1="accent1" accent2="accent2" accent3="accent3" accent4="accent4" accent5="accent5" accent6="accent6" hlink="hlink" folHlink="folHlink"/>
  <p:sldLayoutIdLst>
    <p:sldLayoutId id="2147483677" r:id="rId1"/>
    <p:sldLayoutId id="2147483679" r:id="rId2"/>
    <p:sldLayoutId id="2147483680" r:id="rId3"/>
    <p:sldLayoutId id="2147483681" r:id="rId4"/>
    <p:sldLayoutId id="2147483682" r:id="rId5"/>
    <p:sldLayoutId id="2147483688" r:id="rId6"/>
    <p:sldLayoutId id="2147483692" r:id="rId7"/>
    <p:sldLayoutId id="2147483698" r:id="rId8"/>
    <p:sldLayoutId id="2147483701" r:id="rId9"/>
    <p:sldLayoutId id="2147483814" r:id="rId10"/>
    <p:sldLayoutId id="2147483815" r:id="rId11"/>
  </p:sldLayoutIdLst>
  <p:txStyles>
    <p:titleStyle>
      <a:lvl1pPr algn="l" defTabSz="914400" rtl="0" eaLnBrk="1" latinLnBrk="0" hangingPunct="1">
        <a:spcBef>
          <a:spcPct val="0"/>
        </a:spcBef>
        <a:buNone/>
        <a:defRPr sz="2800" kern="1200">
          <a:solidFill>
            <a:schemeClr val="bg1"/>
          </a:solidFill>
          <a:latin typeface="Arial" pitchFamily="34" charset="0"/>
          <a:ea typeface="微软雅黑" pitchFamily="34" charset="-122"/>
          <a:cs typeface="Arial" pitchFamily="34" charset="0"/>
        </a:defRPr>
      </a:lvl1pPr>
    </p:titleStyle>
    <p:bodyStyle>
      <a:lvl1pPr marL="342900" indent="-342900" algn="l" defTabSz="914400" rtl="0" eaLnBrk="1" latinLnBrk="0" hangingPunct="1">
        <a:spcBef>
          <a:spcPct val="20000"/>
        </a:spcBef>
        <a:buFont typeface="Arial" pitchFamily="34" charset="0"/>
        <a:buChar char="•"/>
        <a:defRPr sz="2400" kern="1200" baseline="0">
          <a:solidFill>
            <a:schemeClr val="bg1">
              <a:lumMod val="85000"/>
            </a:schemeClr>
          </a:solidFill>
          <a:latin typeface="Arial" pitchFamily="34" charset="0"/>
          <a:ea typeface="微软雅黑" pitchFamily="34" charset="-122"/>
          <a:cs typeface="Arial" pitchFamily="34" charset="0"/>
        </a:defRPr>
      </a:lvl1pPr>
      <a:lvl2pPr marL="742950" indent="-285750" algn="l" defTabSz="914400" rtl="0" eaLnBrk="1" latinLnBrk="0" hangingPunct="1">
        <a:spcBef>
          <a:spcPct val="20000"/>
        </a:spcBef>
        <a:buFont typeface="Arial" pitchFamily="34" charset="0"/>
        <a:buChar char="–"/>
        <a:defRPr sz="2200" kern="1200">
          <a:solidFill>
            <a:schemeClr val="bg1">
              <a:lumMod val="85000"/>
            </a:schemeClr>
          </a:solidFill>
          <a:latin typeface="Arial" pitchFamily="34" charset="0"/>
          <a:ea typeface="微软雅黑" pitchFamily="34" charset="-122"/>
          <a:cs typeface="Arial" pitchFamily="34" charset="0"/>
        </a:defRPr>
      </a:lvl2pPr>
      <a:lvl3pPr marL="1143000" indent="-228600" algn="l" defTabSz="914400" rtl="0" eaLnBrk="1" latinLnBrk="0" hangingPunct="1">
        <a:spcBef>
          <a:spcPct val="20000"/>
        </a:spcBef>
        <a:buFont typeface="Arial" pitchFamily="34" charset="0"/>
        <a:buChar char="•"/>
        <a:defRPr sz="1800" kern="1200">
          <a:solidFill>
            <a:schemeClr val="bg1">
              <a:lumMod val="85000"/>
            </a:schemeClr>
          </a:solidFill>
          <a:latin typeface="Arial" pitchFamily="34" charset="0"/>
          <a:ea typeface="微软雅黑" pitchFamily="34" charset="-122"/>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bg1">
              <a:lumMod val="85000"/>
            </a:schemeClr>
          </a:solidFill>
          <a:latin typeface="Arial" pitchFamily="34" charset="0"/>
          <a:ea typeface="微软雅黑" pitchFamily="34" charset="-122"/>
          <a:cs typeface="Arial"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lumMod val="85000"/>
            </a:schemeClr>
          </a:solidFill>
          <a:latin typeface="Arial" pitchFamily="34" charset="0"/>
          <a:ea typeface="微软雅黑" pitchFamily="34" charset="-122"/>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9" name="Rectangle 1"/>
          <p:cNvSpPr>
            <a:spLocks/>
          </p:cNvSpPr>
          <p:nvPr userDrawn="1"/>
        </p:nvSpPr>
        <p:spPr bwMode="auto">
          <a:xfrm flipH="1">
            <a:off x="1" y="3"/>
            <a:ext cx="12195175" cy="6859587"/>
          </a:xfrm>
          <a:prstGeom prst="rect">
            <a:avLst/>
          </a:prstGeom>
          <a:gradFill flip="none" rotWithShape="1">
            <a:gsLst>
              <a:gs pos="0">
                <a:srgbClr val="004274"/>
              </a:gs>
              <a:gs pos="100000">
                <a:srgbClr val="000A1E"/>
              </a:gs>
            </a:gsLst>
            <a:lin ang="10800000" scaled="1"/>
            <a:tileRect/>
          </a:gradFill>
          <a:ln>
            <a:noFill/>
          </a:ln>
        </p:spPr>
        <p:txBody>
          <a:bodyPr lIns="0" tIns="0" rIns="0" bIns="0"/>
          <a:lstStyle/>
          <a:p>
            <a:pPr defTabSz="967801" fontAlgn="base">
              <a:spcBef>
                <a:spcPct val="0"/>
              </a:spcBef>
              <a:spcAft>
                <a:spcPct val="0"/>
              </a:spcAft>
              <a:buClr>
                <a:srgbClr val="CC9900"/>
              </a:buClr>
              <a:buFont typeface="Wingdings" pitchFamily="2" charset="2"/>
              <a:buChar char="n"/>
            </a:pPr>
            <a:endParaRPr lang="zh-CN" altLang="en-US" sz="1905" b="1">
              <a:solidFill>
                <a:srgbClr val="000000"/>
              </a:solidFill>
              <a:latin typeface="Arial" charset="0"/>
              <a:ea typeface="宋体" pitchFamily="2" charset="-122"/>
            </a:endParaRPr>
          </a:p>
        </p:txBody>
      </p:sp>
      <p:pic>
        <p:nvPicPr>
          <p:cNvPr id="77" name="Picture 7"/>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10035052" y="6286318"/>
            <a:ext cx="1747932" cy="440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chemeClr val="tx1"/>
                </a:solidFill>
                <a:round/>
                <a:headEnd/>
                <a:tailEnd/>
              </a14:hiddenLine>
            </a:ext>
          </a:extLst>
        </p:spPr>
      </p:pic>
      <p:pic>
        <p:nvPicPr>
          <p:cNvPr id="11266"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721575" y="1202573"/>
            <a:ext cx="4776907" cy="12394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407070" y="1989301"/>
            <a:ext cx="5379518" cy="26843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5" name="Rectangle 15"/>
          <p:cNvSpPr>
            <a:spLocks noChangeArrowheads="1"/>
          </p:cNvSpPr>
          <p:nvPr userDrawn="1"/>
        </p:nvSpPr>
        <p:spPr bwMode="auto">
          <a:xfrm>
            <a:off x="-2604174" y="27860"/>
            <a:ext cx="2460208" cy="5868632"/>
          </a:xfrm>
          <a:prstGeom prst="rect">
            <a:avLst/>
          </a:prstGeom>
          <a:noFill/>
          <a:ln>
            <a:noFill/>
          </a:ln>
          <a:effectLst/>
          <a:extLst>
            <a:ext uri="{909E8E84-426E-40dd-AFC4-6F175D3DCCD1}">
              <a14:hiddenFill xmlns="" xmlns:a14="http://schemas.microsoft.com/office/drawing/2010/main">
                <a:solidFill>
                  <a:srgbClr val="FFCC99"/>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06841" tIns="53422" rIns="106841" bIns="53422">
            <a:spAutoFit/>
          </a:bodyPr>
          <a:lstStyle/>
          <a:p>
            <a:pPr marL="457228" indent="-457228" algn="r" defTabSz="967801" eaLnBrk="0" fontAlgn="base" hangingPunct="0">
              <a:lnSpc>
                <a:spcPct val="125000"/>
              </a:lnSpc>
              <a:spcBef>
                <a:spcPct val="20000"/>
              </a:spcBef>
              <a:spcAft>
                <a:spcPct val="0"/>
              </a:spcAft>
              <a:buFont typeface="Arial" charset="0"/>
              <a:buNone/>
            </a:pPr>
            <a:r>
              <a:rPr lang="zh-CN" altLang="en-US" sz="1164" dirty="0">
                <a:solidFill>
                  <a:srgbClr val="FFFFFF"/>
                </a:solidFill>
                <a:latin typeface="微软雅黑" pitchFamily="34" charset="-122"/>
                <a:ea typeface="微软雅黑" pitchFamily="34" charset="-122"/>
              </a:rPr>
              <a:t>英文标题</a:t>
            </a:r>
            <a:r>
              <a:rPr lang="en-US" altLang="zh-CN" sz="1164" dirty="0">
                <a:solidFill>
                  <a:srgbClr val="FFFFFF"/>
                </a:solidFill>
                <a:latin typeface="微软雅黑" pitchFamily="34" charset="-122"/>
                <a:ea typeface="微软雅黑" pitchFamily="34" charset="-122"/>
              </a:rPr>
              <a:t>:</a:t>
            </a:r>
            <a:r>
              <a:rPr lang="en-US" altLang="zh-CN" sz="1164" dirty="0" smtClean="0">
                <a:solidFill>
                  <a:srgbClr val="FFFFFF"/>
                </a:solidFill>
                <a:latin typeface="微软雅黑" pitchFamily="34" charset="-122"/>
                <a:ea typeface="微软雅黑" pitchFamily="34" charset="-122"/>
              </a:rPr>
              <a:t>32-36pt  </a:t>
            </a:r>
            <a:endParaRPr lang="zh-CN" altLang="en-US" sz="1164" dirty="0">
              <a:solidFill>
                <a:srgbClr val="FFFFFF"/>
              </a:solidFill>
              <a:latin typeface="微软雅黑" pitchFamily="34" charset="-122"/>
              <a:ea typeface="微软雅黑" pitchFamily="34" charset="-122"/>
            </a:endParaRPr>
          </a:p>
          <a:p>
            <a:pPr marL="457228" indent="-457228" algn="r" defTabSz="967801" eaLnBrk="0" fontAlgn="base" hangingPunct="0">
              <a:lnSpc>
                <a:spcPct val="125000"/>
              </a:lnSpc>
              <a:spcBef>
                <a:spcPct val="20000"/>
              </a:spcBef>
              <a:spcAft>
                <a:spcPct val="0"/>
              </a:spcAft>
              <a:buFont typeface="Arial" charset="0"/>
              <a:buNone/>
            </a:pPr>
            <a:r>
              <a:rPr lang="zh-CN" altLang="en-US" sz="1164" dirty="0">
                <a:solidFill>
                  <a:srgbClr val="FFFFFF"/>
                </a:solidFill>
                <a:latin typeface="微软雅黑" pitchFamily="34" charset="-122"/>
                <a:ea typeface="微软雅黑" pitchFamily="34" charset="-122"/>
              </a:rPr>
              <a:t>颜色</a:t>
            </a:r>
            <a:r>
              <a:rPr lang="en-US" altLang="zh-CN" sz="1164" dirty="0">
                <a:solidFill>
                  <a:srgbClr val="FFFFFF"/>
                </a:solidFill>
                <a:latin typeface="微软雅黑" pitchFamily="34" charset="-122"/>
                <a:ea typeface="微软雅黑" pitchFamily="34" charset="-122"/>
              </a:rPr>
              <a:t>: </a:t>
            </a:r>
            <a:r>
              <a:rPr lang="en-US" altLang="zh-CN" sz="1164" dirty="0" smtClean="0">
                <a:solidFill>
                  <a:srgbClr val="FFFFFF"/>
                </a:solidFill>
                <a:latin typeface="微软雅黑" pitchFamily="34" charset="-122"/>
                <a:ea typeface="微软雅黑" pitchFamily="34" charset="-122"/>
              </a:rPr>
              <a:t>R255 G255 B255</a:t>
            </a:r>
            <a:endParaRPr lang="en-US" altLang="zh-CN" sz="1164" dirty="0">
              <a:solidFill>
                <a:srgbClr val="FFFFFF"/>
              </a:solidFill>
              <a:latin typeface="微软雅黑" pitchFamily="34" charset="-122"/>
              <a:ea typeface="微软雅黑" pitchFamily="34" charset="-122"/>
            </a:endParaRPr>
          </a:p>
          <a:p>
            <a:pPr marL="457228" indent="-457228" algn="r" defTabSz="967801" eaLnBrk="0" fontAlgn="base" hangingPunct="0">
              <a:lnSpc>
                <a:spcPct val="125000"/>
              </a:lnSpc>
              <a:spcBef>
                <a:spcPct val="20000"/>
              </a:spcBef>
              <a:spcAft>
                <a:spcPct val="0"/>
              </a:spcAft>
              <a:buFont typeface="Arial" charset="0"/>
              <a:buNone/>
            </a:pPr>
            <a:r>
              <a:rPr lang="zh-CN" altLang="en-US" sz="1164" dirty="0">
                <a:solidFill>
                  <a:srgbClr val="FFFFFF"/>
                </a:solidFill>
                <a:latin typeface="微软雅黑" pitchFamily="34" charset="-122"/>
                <a:ea typeface="微软雅黑" pitchFamily="34" charset="-122"/>
              </a:rPr>
              <a:t>内部使用字体 </a:t>
            </a:r>
            <a:r>
              <a:rPr lang="en-US" altLang="zh-CN" sz="1164" dirty="0">
                <a:solidFill>
                  <a:srgbClr val="FFFFFF"/>
                </a:solidFill>
                <a:latin typeface="微软雅黑" pitchFamily="34" charset="-122"/>
                <a:ea typeface="微软雅黑" pitchFamily="34" charset="-122"/>
              </a:rPr>
              <a:t>:</a:t>
            </a:r>
          </a:p>
          <a:p>
            <a:pPr marL="457228" indent="-457228" algn="r" defTabSz="967801" eaLnBrk="0" fontAlgn="base" hangingPunct="0">
              <a:lnSpc>
                <a:spcPct val="125000"/>
              </a:lnSpc>
              <a:spcBef>
                <a:spcPct val="20000"/>
              </a:spcBef>
              <a:spcAft>
                <a:spcPct val="0"/>
              </a:spcAft>
              <a:buFont typeface="Arial" charset="0"/>
              <a:buNone/>
            </a:pPr>
            <a:r>
              <a:rPr lang="en-US" altLang="zh-CN" sz="1164" dirty="0" err="1">
                <a:solidFill>
                  <a:srgbClr val="FFFFFF"/>
                </a:solidFill>
                <a:latin typeface="微软雅黑" pitchFamily="34" charset="-122"/>
                <a:ea typeface="微软雅黑" pitchFamily="34" charset="-122"/>
              </a:rPr>
              <a:t>FrutigerNext</a:t>
            </a:r>
            <a:r>
              <a:rPr lang="en-US" altLang="zh-CN" sz="1164" dirty="0">
                <a:solidFill>
                  <a:srgbClr val="FFFFFF"/>
                </a:solidFill>
                <a:latin typeface="微软雅黑" pitchFamily="34" charset="-122"/>
                <a:ea typeface="微软雅黑" pitchFamily="34" charset="-122"/>
              </a:rPr>
              <a:t> LT Medium</a:t>
            </a:r>
          </a:p>
          <a:p>
            <a:pPr marL="457228" indent="-457228" algn="r" defTabSz="967801" eaLnBrk="0" fontAlgn="base" hangingPunct="0">
              <a:lnSpc>
                <a:spcPct val="125000"/>
              </a:lnSpc>
              <a:spcBef>
                <a:spcPct val="20000"/>
              </a:spcBef>
              <a:spcAft>
                <a:spcPct val="0"/>
              </a:spcAft>
              <a:buFont typeface="Arial" charset="0"/>
              <a:buNone/>
            </a:pPr>
            <a:r>
              <a:rPr lang="zh-CN" altLang="en-US" sz="1164" dirty="0">
                <a:solidFill>
                  <a:srgbClr val="FFFFFF"/>
                </a:solidFill>
                <a:latin typeface="微软雅黑" pitchFamily="34" charset="-122"/>
                <a:ea typeface="微软雅黑" pitchFamily="34" charset="-122"/>
              </a:rPr>
              <a:t>外部使用字体 </a:t>
            </a:r>
            <a:r>
              <a:rPr lang="en-US" altLang="zh-CN" sz="1164" dirty="0">
                <a:solidFill>
                  <a:srgbClr val="FFFFFF"/>
                </a:solidFill>
                <a:latin typeface="微软雅黑" pitchFamily="34" charset="-122"/>
                <a:ea typeface="微软雅黑" pitchFamily="34" charset="-122"/>
              </a:rPr>
              <a:t>: Arial</a:t>
            </a:r>
          </a:p>
          <a:p>
            <a:pPr marL="457228" indent="-457228" algn="r" defTabSz="967801" eaLnBrk="0" fontAlgn="base" hangingPunct="0">
              <a:lnSpc>
                <a:spcPct val="75000"/>
              </a:lnSpc>
              <a:spcBef>
                <a:spcPct val="20000"/>
              </a:spcBef>
              <a:spcAft>
                <a:spcPct val="0"/>
              </a:spcAft>
              <a:buFont typeface="Arial" charset="0"/>
              <a:buNone/>
            </a:pPr>
            <a:endParaRPr lang="en-US" altLang="zh-CN" sz="1164" dirty="0">
              <a:solidFill>
                <a:srgbClr val="FFFFFF"/>
              </a:solidFill>
              <a:latin typeface="微软雅黑" pitchFamily="34" charset="-122"/>
              <a:ea typeface="微软雅黑" pitchFamily="34" charset="-122"/>
            </a:endParaRPr>
          </a:p>
          <a:p>
            <a:pPr marL="457228" indent="-457228" algn="r" defTabSz="967801" eaLnBrk="0" fontAlgn="base" hangingPunct="0">
              <a:lnSpc>
                <a:spcPct val="125000"/>
              </a:lnSpc>
              <a:spcBef>
                <a:spcPct val="20000"/>
              </a:spcBef>
              <a:spcAft>
                <a:spcPct val="0"/>
              </a:spcAft>
              <a:buFont typeface="Arial" charset="0"/>
              <a:buNone/>
            </a:pPr>
            <a:r>
              <a:rPr lang="zh-CN" altLang="en-US" sz="1164" dirty="0">
                <a:solidFill>
                  <a:srgbClr val="FFFFFF"/>
                </a:solidFill>
                <a:latin typeface="微软雅黑" pitchFamily="34" charset="-122"/>
                <a:ea typeface="微软雅黑" pitchFamily="34" charset="-122"/>
              </a:rPr>
              <a:t>中文标题</a:t>
            </a:r>
            <a:r>
              <a:rPr lang="en-US" altLang="zh-CN" sz="1164" dirty="0">
                <a:solidFill>
                  <a:srgbClr val="FFFFFF"/>
                </a:solidFill>
                <a:latin typeface="微软雅黑" pitchFamily="34" charset="-122"/>
                <a:ea typeface="微软雅黑" pitchFamily="34" charset="-122"/>
              </a:rPr>
              <a:t>:</a:t>
            </a:r>
            <a:r>
              <a:rPr lang="en-US" altLang="zh-CN" sz="1164" dirty="0" smtClean="0">
                <a:solidFill>
                  <a:srgbClr val="FFFFFF"/>
                </a:solidFill>
                <a:latin typeface="微软雅黑" pitchFamily="34" charset="-122"/>
                <a:ea typeface="微软雅黑" pitchFamily="34" charset="-122"/>
              </a:rPr>
              <a:t>30-36pt  </a:t>
            </a:r>
            <a:endParaRPr lang="zh-CN" altLang="en-US" sz="1164" dirty="0">
              <a:solidFill>
                <a:srgbClr val="FFFFFF"/>
              </a:solidFill>
              <a:latin typeface="微软雅黑" pitchFamily="34" charset="-122"/>
              <a:ea typeface="微软雅黑" pitchFamily="34" charset="-122"/>
            </a:endParaRPr>
          </a:p>
          <a:p>
            <a:pPr marL="457228" indent="-457228" algn="r" defTabSz="967801" eaLnBrk="0" fontAlgn="base" hangingPunct="0">
              <a:lnSpc>
                <a:spcPct val="125000"/>
              </a:lnSpc>
              <a:spcBef>
                <a:spcPct val="20000"/>
              </a:spcBef>
              <a:spcAft>
                <a:spcPct val="0"/>
              </a:spcAft>
              <a:buFont typeface="Arial" charset="0"/>
              <a:buNone/>
            </a:pPr>
            <a:r>
              <a:rPr lang="zh-CN" altLang="en-US" sz="1164" dirty="0">
                <a:solidFill>
                  <a:srgbClr val="FFFFFF"/>
                </a:solidFill>
                <a:latin typeface="微软雅黑" pitchFamily="34" charset="-122"/>
                <a:ea typeface="微软雅黑" pitchFamily="34" charset="-122"/>
              </a:rPr>
              <a:t>颜色</a:t>
            </a:r>
            <a:r>
              <a:rPr lang="en-US" altLang="zh-CN" sz="1164" dirty="0">
                <a:solidFill>
                  <a:srgbClr val="FFFFFF"/>
                </a:solidFill>
                <a:latin typeface="微软雅黑" pitchFamily="34" charset="-122"/>
                <a:ea typeface="微软雅黑" pitchFamily="34" charset="-122"/>
              </a:rPr>
              <a:t>: </a:t>
            </a:r>
            <a:r>
              <a:rPr lang="en-US" altLang="zh-CN" sz="1164" dirty="0" smtClean="0">
                <a:solidFill>
                  <a:srgbClr val="FFFFFF"/>
                </a:solidFill>
                <a:latin typeface="微软雅黑" pitchFamily="34" charset="-122"/>
                <a:ea typeface="微软雅黑" pitchFamily="34" charset="-122"/>
              </a:rPr>
              <a:t>R64 G64 B64</a:t>
            </a:r>
            <a:endParaRPr lang="en-US" altLang="zh-CN" sz="1164" dirty="0">
              <a:solidFill>
                <a:srgbClr val="FFFFFF"/>
              </a:solidFill>
              <a:latin typeface="微软雅黑" pitchFamily="34" charset="-122"/>
              <a:ea typeface="微软雅黑" pitchFamily="34" charset="-122"/>
            </a:endParaRPr>
          </a:p>
          <a:p>
            <a:pPr marL="457228" indent="-457228" algn="r" defTabSz="967801" eaLnBrk="0" fontAlgn="base" hangingPunct="0">
              <a:lnSpc>
                <a:spcPct val="125000"/>
              </a:lnSpc>
              <a:spcBef>
                <a:spcPct val="20000"/>
              </a:spcBef>
              <a:spcAft>
                <a:spcPct val="0"/>
              </a:spcAft>
              <a:buFont typeface="Arial" charset="0"/>
              <a:buNone/>
            </a:pPr>
            <a:r>
              <a:rPr lang="zh-CN" altLang="en-US" sz="1164" dirty="0">
                <a:solidFill>
                  <a:srgbClr val="FFFFFF"/>
                </a:solidFill>
                <a:latin typeface="微软雅黑" pitchFamily="34" charset="-122"/>
                <a:ea typeface="微软雅黑" pitchFamily="34" charset="-122"/>
              </a:rPr>
              <a:t>字体</a:t>
            </a:r>
            <a:r>
              <a:rPr lang="en-US" altLang="zh-CN" sz="1164" dirty="0">
                <a:solidFill>
                  <a:srgbClr val="FFFFFF"/>
                </a:solidFill>
                <a:latin typeface="微软雅黑" pitchFamily="34" charset="-122"/>
                <a:ea typeface="微软雅黑" pitchFamily="34" charset="-122"/>
              </a:rPr>
              <a:t>:</a:t>
            </a:r>
            <a:r>
              <a:rPr lang="zh-CN" altLang="en-US" sz="1164" dirty="0">
                <a:solidFill>
                  <a:srgbClr val="FFFFFF"/>
                </a:solidFill>
                <a:latin typeface="微软雅黑" pitchFamily="34" charset="-122"/>
                <a:ea typeface="微软雅黑" pitchFamily="34" charset="-122"/>
              </a:rPr>
              <a:t>黑体</a:t>
            </a:r>
          </a:p>
          <a:p>
            <a:pPr marL="457228" indent="-457228" algn="r" defTabSz="967801" eaLnBrk="0" fontAlgn="base" hangingPunct="0">
              <a:lnSpc>
                <a:spcPct val="125000"/>
              </a:lnSpc>
              <a:spcBef>
                <a:spcPct val="20000"/>
              </a:spcBef>
              <a:spcAft>
                <a:spcPct val="0"/>
              </a:spcAft>
              <a:buFont typeface="Arial" charset="0"/>
              <a:buNone/>
            </a:pPr>
            <a:endParaRPr lang="zh-CN" altLang="en-US" sz="1164" dirty="0">
              <a:solidFill>
                <a:srgbClr val="FFFFFF"/>
              </a:solidFill>
              <a:latin typeface="微软雅黑" pitchFamily="34" charset="-122"/>
              <a:ea typeface="微软雅黑" pitchFamily="34" charset="-122"/>
            </a:endParaRPr>
          </a:p>
          <a:p>
            <a:pPr marL="457228" indent="-457228" algn="r" defTabSz="967801" eaLnBrk="0" fontAlgn="base" hangingPunct="0">
              <a:lnSpc>
                <a:spcPct val="125000"/>
              </a:lnSpc>
              <a:spcBef>
                <a:spcPct val="20000"/>
              </a:spcBef>
              <a:spcAft>
                <a:spcPct val="0"/>
              </a:spcAft>
              <a:buFont typeface="Arial" charset="0"/>
              <a:buNone/>
            </a:pPr>
            <a:endParaRPr lang="zh-CN" altLang="en-US" sz="1164" dirty="0">
              <a:solidFill>
                <a:srgbClr val="FFFFFF"/>
              </a:solidFill>
              <a:latin typeface="微软雅黑" pitchFamily="34" charset="-122"/>
              <a:ea typeface="微软雅黑" pitchFamily="34" charset="-122"/>
            </a:endParaRPr>
          </a:p>
          <a:p>
            <a:pPr marL="457228" indent="-457228" algn="r" defTabSz="967801" eaLnBrk="0" fontAlgn="base" hangingPunct="0">
              <a:lnSpc>
                <a:spcPct val="125000"/>
              </a:lnSpc>
              <a:spcBef>
                <a:spcPct val="20000"/>
              </a:spcBef>
              <a:spcAft>
                <a:spcPct val="0"/>
              </a:spcAft>
              <a:buFont typeface="Arial" charset="0"/>
              <a:buNone/>
            </a:pPr>
            <a:endParaRPr lang="zh-CN" altLang="en-US" sz="1164" dirty="0">
              <a:solidFill>
                <a:srgbClr val="FFFFFF"/>
              </a:solidFill>
              <a:latin typeface="微软雅黑" pitchFamily="34" charset="-122"/>
              <a:ea typeface="微软雅黑" pitchFamily="34" charset="-122"/>
            </a:endParaRPr>
          </a:p>
          <a:p>
            <a:pPr marL="457228" indent="-457228" algn="r" defTabSz="967801" eaLnBrk="0" fontAlgn="base" hangingPunct="0">
              <a:lnSpc>
                <a:spcPct val="125000"/>
              </a:lnSpc>
              <a:spcBef>
                <a:spcPct val="20000"/>
              </a:spcBef>
              <a:spcAft>
                <a:spcPct val="0"/>
              </a:spcAft>
              <a:buFont typeface="Arial" charset="0"/>
              <a:buNone/>
            </a:pPr>
            <a:r>
              <a:rPr lang="zh-CN" altLang="en-US" sz="1164" dirty="0">
                <a:solidFill>
                  <a:srgbClr val="FFFFFF"/>
                </a:solidFill>
                <a:latin typeface="微软雅黑" pitchFamily="34" charset="-122"/>
                <a:ea typeface="微软雅黑" pitchFamily="34" charset="-122"/>
              </a:rPr>
              <a:t>英文正文</a:t>
            </a:r>
            <a:r>
              <a:rPr lang="en-US" altLang="zh-CN" sz="1164" dirty="0">
                <a:solidFill>
                  <a:srgbClr val="FFFFFF"/>
                </a:solidFill>
                <a:latin typeface="微软雅黑" pitchFamily="34" charset="-122"/>
                <a:ea typeface="微软雅黑" pitchFamily="34" charset="-122"/>
              </a:rPr>
              <a:t>:</a:t>
            </a:r>
            <a:r>
              <a:rPr lang="en-US" altLang="zh-CN" sz="1164" dirty="0" smtClean="0">
                <a:solidFill>
                  <a:srgbClr val="FFFFFF"/>
                </a:solidFill>
                <a:latin typeface="微软雅黑" pitchFamily="34" charset="-122"/>
                <a:ea typeface="微软雅黑" pitchFamily="34" charset="-122"/>
              </a:rPr>
              <a:t>28-32pt</a:t>
            </a:r>
            <a:endParaRPr lang="en-US" altLang="zh-CN" sz="1164" dirty="0">
              <a:solidFill>
                <a:srgbClr val="FFFFFF"/>
              </a:solidFill>
              <a:latin typeface="微软雅黑" pitchFamily="34" charset="-122"/>
              <a:ea typeface="微软雅黑" pitchFamily="34" charset="-122"/>
            </a:endParaRPr>
          </a:p>
          <a:p>
            <a:pPr marL="457228" indent="-457228" algn="r" defTabSz="967801" eaLnBrk="0" fontAlgn="base" hangingPunct="0">
              <a:lnSpc>
                <a:spcPct val="125000"/>
              </a:lnSpc>
              <a:spcBef>
                <a:spcPct val="20000"/>
              </a:spcBef>
              <a:spcAft>
                <a:spcPct val="0"/>
              </a:spcAft>
              <a:buFont typeface="Arial" charset="0"/>
              <a:buNone/>
            </a:pPr>
            <a:r>
              <a:rPr lang="zh-CN" altLang="en-US" sz="1164" dirty="0">
                <a:solidFill>
                  <a:srgbClr val="FFFFFF"/>
                </a:solidFill>
                <a:latin typeface="微软雅黑" pitchFamily="34" charset="-122"/>
                <a:ea typeface="微软雅黑" pitchFamily="34" charset="-122"/>
              </a:rPr>
              <a:t>子目录 </a:t>
            </a:r>
            <a:r>
              <a:rPr lang="en-US" altLang="zh-CN" sz="1164" dirty="0">
                <a:solidFill>
                  <a:srgbClr val="FFFFFF"/>
                </a:solidFill>
                <a:latin typeface="微软雅黑" pitchFamily="34" charset="-122"/>
                <a:ea typeface="微软雅黑" pitchFamily="34" charset="-122"/>
              </a:rPr>
              <a:t>(2-5</a:t>
            </a:r>
            <a:r>
              <a:rPr lang="zh-CN" altLang="en-US" sz="1164" dirty="0">
                <a:solidFill>
                  <a:srgbClr val="FFFFFF"/>
                </a:solidFill>
                <a:latin typeface="微软雅黑" pitchFamily="34" charset="-122"/>
                <a:ea typeface="微软雅黑" pitchFamily="34" charset="-122"/>
              </a:rPr>
              <a:t>级</a:t>
            </a:r>
            <a:r>
              <a:rPr lang="en-US" altLang="zh-CN" sz="1164" dirty="0">
                <a:solidFill>
                  <a:srgbClr val="FFFFFF"/>
                </a:solidFill>
                <a:latin typeface="微软雅黑" pitchFamily="34" charset="-122"/>
                <a:ea typeface="微软雅黑" pitchFamily="34" charset="-122"/>
              </a:rPr>
              <a:t>) :18pt  </a:t>
            </a:r>
          </a:p>
          <a:p>
            <a:pPr marL="457228" indent="-457228" algn="r" defTabSz="967801" eaLnBrk="0" fontAlgn="base" hangingPunct="0">
              <a:lnSpc>
                <a:spcPct val="125000"/>
              </a:lnSpc>
              <a:spcBef>
                <a:spcPct val="20000"/>
              </a:spcBef>
              <a:spcAft>
                <a:spcPct val="0"/>
              </a:spcAft>
              <a:buFont typeface="Arial" charset="0"/>
              <a:buNone/>
            </a:pPr>
            <a:r>
              <a:rPr lang="zh-CN" altLang="en-US" sz="1164" dirty="0" smtClean="0">
                <a:solidFill>
                  <a:srgbClr val="FFFFFF"/>
                </a:solidFill>
                <a:latin typeface="微软雅黑" pitchFamily="34" charset="-122"/>
                <a:ea typeface="微软雅黑" pitchFamily="34" charset="-122"/>
              </a:rPr>
              <a:t>颜色</a:t>
            </a:r>
            <a:r>
              <a:rPr lang="en-US" altLang="zh-CN" sz="1164" dirty="0" smtClean="0">
                <a:solidFill>
                  <a:srgbClr val="FFFFFF"/>
                </a:solidFill>
                <a:latin typeface="微软雅黑" pitchFamily="34" charset="-122"/>
                <a:ea typeface="微软雅黑" pitchFamily="34" charset="-122"/>
              </a:rPr>
              <a:t>: R255 G255 B255</a:t>
            </a:r>
          </a:p>
          <a:p>
            <a:pPr marL="457228" indent="-457228" algn="r" defTabSz="967801" eaLnBrk="0" fontAlgn="base" hangingPunct="0">
              <a:lnSpc>
                <a:spcPct val="125000"/>
              </a:lnSpc>
              <a:spcBef>
                <a:spcPct val="20000"/>
              </a:spcBef>
              <a:spcAft>
                <a:spcPct val="0"/>
              </a:spcAft>
              <a:buFont typeface="Arial" charset="0"/>
              <a:buNone/>
            </a:pPr>
            <a:r>
              <a:rPr lang="zh-CN" altLang="en-US" sz="1164" dirty="0" smtClean="0">
                <a:solidFill>
                  <a:srgbClr val="FFFFFF"/>
                </a:solidFill>
                <a:latin typeface="微软雅黑" pitchFamily="34" charset="-122"/>
                <a:ea typeface="微软雅黑" pitchFamily="34" charset="-122"/>
              </a:rPr>
              <a:t>内部</a:t>
            </a:r>
            <a:r>
              <a:rPr lang="zh-CN" altLang="en-US" sz="1164" dirty="0">
                <a:solidFill>
                  <a:srgbClr val="FFFFFF"/>
                </a:solidFill>
                <a:latin typeface="微软雅黑" pitchFamily="34" charset="-122"/>
                <a:ea typeface="微软雅黑" pitchFamily="34" charset="-122"/>
              </a:rPr>
              <a:t>使用字体 </a:t>
            </a:r>
            <a:r>
              <a:rPr lang="en-US" altLang="zh-CN" sz="1164" dirty="0">
                <a:solidFill>
                  <a:srgbClr val="FFFFFF"/>
                </a:solidFill>
                <a:latin typeface="微软雅黑" pitchFamily="34" charset="-122"/>
                <a:ea typeface="微软雅黑" pitchFamily="34" charset="-122"/>
              </a:rPr>
              <a:t>:</a:t>
            </a:r>
          </a:p>
          <a:p>
            <a:pPr marL="457228" indent="-457228" algn="r" defTabSz="967801" eaLnBrk="0" fontAlgn="base" hangingPunct="0">
              <a:lnSpc>
                <a:spcPct val="125000"/>
              </a:lnSpc>
              <a:spcBef>
                <a:spcPct val="20000"/>
              </a:spcBef>
              <a:spcAft>
                <a:spcPct val="0"/>
              </a:spcAft>
              <a:buFont typeface="Arial" charset="0"/>
              <a:buNone/>
            </a:pPr>
            <a:r>
              <a:rPr lang="en-US" altLang="zh-CN" sz="1164" dirty="0" err="1">
                <a:solidFill>
                  <a:srgbClr val="FFFFFF"/>
                </a:solidFill>
                <a:latin typeface="微软雅黑" pitchFamily="34" charset="-122"/>
                <a:ea typeface="微软雅黑" pitchFamily="34" charset="-122"/>
              </a:rPr>
              <a:t>FrutigerNext</a:t>
            </a:r>
            <a:r>
              <a:rPr lang="en-US" altLang="zh-CN" sz="1164" dirty="0">
                <a:solidFill>
                  <a:srgbClr val="FFFFFF"/>
                </a:solidFill>
                <a:latin typeface="微软雅黑" pitchFamily="34" charset="-122"/>
                <a:ea typeface="微软雅黑" pitchFamily="34" charset="-122"/>
              </a:rPr>
              <a:t> LT Regular</a:t>
            </a:r>
          </a:p>
          <a:p>
            <a:pPr marL="457228" indent="-457228" algn="r" defTabSz="967801" eaLnBrk="0" fontAlgn="base" hangingPunct="0">
              <a:lnSpc>
                <a:spcPct val="125000"/>
              </a:lnSpc>
              <a:spcBef>
                <a:spcPct val="20000"/>
              </a:spcBef>
              <a:spcAft>
                <a:spcPct val="0"/>
              </a:spcAft>
              <a:buFont typeface="Arial" charset="0"/>
              <a:buNone/>
            </a:pPr>
            <a:r>
              <a:rPr lang="zh-CN" altLang="en-US" sz="1164" dirty="0">
                <a:solidFill>
                  <a:srgbClr val="FFFFFF"/>
                </a:solidFill>
                <a:latin typeface="微软雅黑" pitchFamily="34" charset="-122"/>
                <a:ea typeface="微软雅黑" pitchFamily="34" charset="-122"/>
              </a:rPr>
              <a:t>外部使用字体 </a:t>
            </a:r>
            <a:r>
              <a:rPr lang="en-US" altLang="zh-CN" sz="1164" dirty="0">
                <a:solidFill>
                  <a:srgbClr val="FFFFFF"/>
                </a:solidFill>
                <a:latin typeface="微软雅黑" pitchFamily="34" charset="-122"/>
                <a:ea typeface="微软雅黑" pitchFamily="34" charset="-122"/>
              </a:rPr>
              <a:t>: Arial</a:t>
            </a:r>
          </a:p>
          <a:p>
            <a:pPr marL="457228" indent="-457228" algn="r" defTabSz="967801" eaLnBrk="0" fontAlgn="base" hangingPunct="0">
              <a:lnSpc>
                <a:spcPct val="75000"/>
              </a:lnSpc>
              <a:spcBef>
                <a:spcPct val="20000"/>
              </a:spcBef>
              <a:spcAft>
                <a:spcPct val="0"/>
              </a:spcAft>
              <a:buFont typeface="Arial" charset="0"/>
              <a:buNone/>
            </a:pPr>
            <a:endParaRPr lang="en-US" altLang="zh-CN" sz="1164" dirty="0">
              <a:solidFill>
                <a:srgbClr val="FFFFFF"/>
              </a:solidFill>
              <a:latin typeface="微软雅黑" pitchFamily="34" charset="-122"/>
              <a:ea typeface="微软雅黑" pitchFamily="34" charset="-122"/>
            </a:endParaRPr>
          </a:p>
          <a:p>
            <a:pPr marL="457228" indent="-457228" algn="r" defTabSz="967801" eaLnBrk="0" fontAlgn="base" hangingPunct="0">
              <a:lnSpc>
                <a:spcPct val="125000"/>
              </a:lnSpc>
              <a:spcBef>
                <a:spcPct val="20000"/>
              </a:spcBef>
              <a:spcAft>
                <a:spcPct val="0"/>
              </a:spcAft>
              <a:buFont typeface="Arial" charset="0"/>
              <a:buNone/>
            </a:pPr>
            <a:r>
              <a:rPr lang="zh-CN" altLang="en-US" sz="1164" dirty="0">
                <a:solidFill>
                  <a:srgbClr val="FFFFFF"/>
                </a:solidFill>
                <a:latin typeface="微软雅黑" pitchFamily="34" charset="-122"/>
                <a:ea typeface="微软雅黑" pitchFamily="34" charset="-122"/>
              </a:rPr>
              <a:t>中文正文</a:t>
            </a:r>
            <a:r>
              <a:rPr lang="en-US" altLang="zh-CN" sz="1164" dirty="0">
                <a:solidFill>
                  <a:srgbClr val="FFFFFF"/>
                </a:solidFill>
                <a:latin typeface="微软雅黑" pitchFamily="34" charset="-122"/>
                <a:ea typeface="微软雅黑" pitchFamily="34" charset="-122"/>
              </a:rPr>
              <a:t>:18-20pt</a:t>
            </a:r>
          </a:p>
          <a:p>
            <a:pPr marL="457228" indent="-457228" algn="r" defTabSz="967801" eaLnBrk="0" fontAlgn="base" hangingPunct="0">
              <a:lnSpc>
                <a:spcPct val="125000"/>
              </a:lnSpc>
              <a:spcBef>
                <a:spcPct val="20000"/>
              </a:spcBef>
              <a:spcAft>
                <a:spcPct val="0"/>
              </a:spcAft>
              <a:buFont typeface="Arial" charset="0"/>
              <a:buNone/>
            </a:pPr>
            <a:r>
              <a:rPr lang="zh-CN" altLang="en-US" sz="1164" dirty="0">
                <a:solidFill>
                  <a:srgbClr val="FFFFFF"/>
                </a:solidFill>
                <a:latin typeface="微软雅黑" pitchFamily="34" charset="-122"/>
                <a:ea typeface="微软雅黑" pitchFamily="34" charset="-122"/>
              </a:rPr>
              <a:t>子目录</a:t>
            </a:r>
            <a:r>
              <a:rPr lang="en-US" altLang="zh-CN" sz="1164" dirty="0">
                <a:solidFill>
                  <a:srgbClr val="FFFFFF"/>
                </a:solidFill>
                <a:latin typeface="微软雅黑" pitchFamily="34" charset="-122"/>
                <a:ea typeface="微软雅黑" pitchFamily="34" charset="-122"/>
              </a:rPr>
              <a:t>(2-5</a:t>
            </a:r>
            <a:r>
              <a:rPr lang="zh-CN" altLang="en-US" sz="1164" dirty="0">
                <a:solidFill>
                  <a:srgbClr val="FFFFFF"/>
                </a:solidFill>
                <a:latin typeface="微软雅黑" pitchFamily="34" charset="-122"/>
                <a:ea typeface="微软雅黑" pitchFamily="34" charset="-122"/>
              </a:rPr>
              <a:t>级</a:t>
            </a:r>
            <a:r>
              <a:rPr lang="en-US" altLang="zh-CN" sz="1164" dirty="0">
                <a:solidFill>
                  <a:srgbClr val="FFFFFF"/>
                </a:solidFill>
                <a:latin typeface="微软雅黑" pitchFamily="34" charset="-122"/>
                <a:ea typeface="微软雅黑" pitchFamily="34" charset="-122"/>
              </a:rPr>
              <a:t>):18pt </a:t>
            </a:r>
            <a:endParaRPr lang="zh-CN" altLang="en-US" sz="1164" dirty="0">
              <a:solidFill>
                <a:srgbClr val="FFFFFF"/>
              </a:solidFill>
              <a:latin typeface="微软雅黑" pitchFamily="34" charset="-122"/>
              <a:ea typeface="微软雅黑" pitchFamily="34" charset="-122"/>
            </a:endParaRPr>
          </a:p>
          <a:p>
            <a:pPr marL="457228" indent="-457228" algn="r" defTabSz="967801" eaLnBrk="0" fontAlgn="base" hangingPunct="0">
              <a:lnSpc>
                <a:spcPct val="125000"/>
              </a:lnSpc>
              <a:spcBef>
                <a:spcPct val="20000"/>
              </a:spcBef>
              <a:spcAft>
                <a:spcPct val="0"/>
              </a:spcAft>
              <a:buFont typeface="Arial" charset="0"/>
              <a:buNone/>
            </a:pPr>
            <a:r>
              <a:rPr lang="zh-CN" altLang="en-US" sz="1164" dirty="0" smtClean="0">
                <a:solidFill>
                  <a:srgbClr val="FFFFFF"/>
                </a:solidFill>
                <a:latin typeface="微软雅黑" pitchFamily="34" charset="-122"/>
                <a:ea typeface="微软雅黑" pitchFamily="34" charset="-122"/>
              </a:rPr>
              <a:t>颜色</a:t>
            </a:r>
            <a:r>
              <a:rPr lang="en-US" altLang="zh-CN" sz="1164" dirty="0" smtClean="0">
                <a:solidFill>
                  <a:srgbClr val="FFFFFF"/>
                </a:solidFill>
                <a:latin typeface="微软雅黑" pitchFamily="34" charset="-122"/>
                <a:ea typeface="微软雅黑" pitchFamily="34" charset="-122"/>
              </a:rPr>
              <a:t>: R255 G255 B255</a:t>
            </a:r>
          </a:p>
          <a:p>
            <a:pPr marL="457228" indent="-457228" algn="r" defTabSz="967801" eaLnBrk="0" fontAlgn="base" hangingPunct="0">
              <a:lnSpc>
                <a:spcPct val="125000"/>
              </a:lnSpc>
              <a:spcBef>
                <a:spcPct val="20000"/>
              </a:spcBef>
              <a:spcAft>
                <a:spcPct val="0"/>
              </a:spcAft>
              <a:buFont typeface="Arial" charset="0"/>
              <a:buNone/>
            </a:pPr>
            <a:r>
              <a:rPr lang="zh-CN" altLang="en-US" sz="1164" dirty="0" smtClean="0">
                <a:solidFill>
                  <a:srgbClr val="FFFFFF"/>
                </a:solidFill>
                <a:latin typeface="微软雅黑" pitchFamily="34" charset="-122"/>
                <a:ea typeface="微软雅黑" pitchFamily="34" charset="-122"/>
              </a:rPr>
              <a:t>字体</a:t>
            </a:r>
            <a:r>
              <a:rPr lang="en-US" altLang="zh-CN" sz="1164" dirty="0">
                <a:solidFill>
                  <a:srgbClr val="FFFFFF"/>
                </a:solidFill>
                <a:latin typeface="微软雅黑" pitchFamily="34" charset="-122"/>
                <a:ea typeface="微软雅黑" pitchFamily="34" charset="-122"/>
              </a:rPr>
              <a:t>:</a:t>
            </a:r>
            <a:r>
              <a:rPr lang="zh-CN" altLang="en-US" sz="1164" dirty="0">
                <a:solidFill>
                  <a:srgbClr val="FFFFFF"/>
                </a:solidFill>
                <a:latin typeface="微软雅黑" pitchFamily="34" charset="-122"/>
                <a:ea typeface="微软雅黑" pitchFamily="34" charset="-122"/>
              </a:rPr>
              <a:t>细黑体 </a:t>
            </a:r>
            <a:endParaRPr lang="zh-CN" altLang="en-US" sz="1164" dirty="0">
              <a:solidFill>
                <a:srgbClr val="000000"/>
              </a:solidFill>
              <a:latin typeface="微软雅黑" pitchFamily="34" charset="-122"/>
              <a:ea typeface="微软雅黑" pitchFamily="34" charset="-122"/>
            </a:endParaRPr>
          </a:p>
        </p:txBody>
      </p:sp>
      <p:grpSp>
        <p:nvGrpSpPr>
          <p:cNvPr id="3" name="组合 85"/>
          <p:cNvGrpSpPr/>
          <p:nvPr userDrawn="1"/>
        </p:nvGrpSpPr>
        <p:grpSpPr>
          <a:xfrm>
            <a:off x="12330680" y="18648"/>
            <a:ext cx="1598501" cy="6822194"/>
            <a:chOff x="9245600" y="13983"/>
            <a:chExt cx="1198563" cy="5115460"/>
          </a:xfrm>
        </p:grpSpPr>
        <p:grpSp>
          <p:nvGrpSpPr>
            <p:cNvPr id="4" name="Group 83"/>
            <p:cNvGrpSpPr>
              <a:grpSpLocks/>
            </p:cNvGrpSpPr>
            <p:nvPr userDrawn="1"/>
          </p:nvGrpSpPr>
          <p:grpSpPr bwMode="auto">
            <a:xfrm>
              <a:off x="9324975" y="1549102"/>
              <a:ext cx="922338" cy="2417762"/>
              <a:chOff x="5839" y="2251"/>
              <a:chExt cx="581" cy="2031"/>
            </a:xfrm>
          </p:grpSpPr>
          <p:sp>
            <p:nvSpPr>
              <p:cNvPr id="154" name="Rectangle 84"/>
              <p:cNvSpPr>
                <a:spLocks noChangeArrowheads="1"/>
              </p:cNvSpPr>
              <p:nvPr/>
            </p:nvSpPr>
            <p:spPr bwMode="auto">
              <a:xfrm>
                <a:off x="5839" y="3135"/>
                <a:ext cx="581" cy="243"/>
              </a:xfrm>
              <a:prstGeom prst="rect">
                <a:avLst/>
              </a:prstGeom>
              <a:solidFill>
                <a:srgbClr val="FFFFFF"/>
              </a:solidFill>
              <a:ln>
                <a:noFill/>
              </a:ln>
              <a:effectLst/>
              <a:extLst>
                <a:ext uri="{91240B29-F687-4f45-9708-019B960494DF}">
                  <a14:hiddenLine xmlns="" xmlns:a14="http://schemas.microsoft.com/office/drawing/2010/main" w="9525" algn="ctr">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1425" tIns="45712" rIns="91425" bIns="45712" anchor="ctr">
                <a:spAutoFit/>
              </a:bodyPr>
              <a:lstStyle/>
              <a:p>
                <a:pPr defTabSz="967801" fontAlgn="base">
                  <a:spcBef>
                    <a:spcPct val="0"/>
                  </a:spcBef>
                  <a:spcAft>
                    <a:spcPct val="0"/>
                  </a:spcAft>
                </a:pPr>
                <a:endParaRPr lang="zh-CN" altLang="en-US" sz="1905">
                  <a:solidFill>
                    <a:srgbClr val="000000"/>
                  </a:solidFill>
                  <a:latin typeface="Calibri" charset="0"/>
                  <a:ea typeface="宋体" charset="-122"/>
                </a:endParaRPr>
              </a:p>
            </p:txBody>
          </p:sp>
          <p:grpSp>
            <p:nvGrpSpPr>
              <p:cNvPr id="5" name="Group 85"/>
              <p:cNvGrpSpPr>
                <a:grpSpLocks/>
              </p:cNvGrpSpPr>
              <p:nvPr/>
            </p:nvGrpSpPr>
            <p:grpSpPr bwMode="auto">
              <a:xfrm>
                <a:off x="5893" y="2387"/>
                <a:ext cx="466" cy="115"/>
                <a:chOff x="5893" y="2387"/>
                <a:chExt cx="466" cy="115"/>
              </a:xfrm>
            </p:grpSpPr>
            <p:sp>
              <p:nvSpPr>
                <p:cNvPr id="216" name="Rectangle 86"/>
                <p:cNvSpPr>
                  <a:spLocks noChangeArrowheads="1"/>
                </p:cNvSpPr>
                <p:nvPr/>
              </p:nvSpPr>
              <p:spPr bwMode="auto">
                <a:xfrm flipV="1">
                  <a:off x="6010" y="2387"/>
                  <a:ext cx="116" cy="115"/>
                </a:xfrm>
                <a:prstGeom prst="rect">
                  <a:avLst/>
                </a:prstGeom>
                <a:solidFill>
                  <a:srgbClr val="FFCC66"/>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67801" fontAlgn="base">
                    <a:spcBef>
                      <a:spcPct val="0"/>
                    </a:spcBef>
                    <a:spcAft>
                      <a:spcPct val="0"/>
                    </a:spcAft>
                  </a:pPr>
                  <a:endParaRPr lang="zh-CN" altLang="en-US" sz="1905">
                    <a:solidFill>
                      <a:srgbClr val="000000"/>
                    </a:solidFill>
                    <a:latin typeface="Calibri" charset="0"/>
                    <a:ea typeface="宋体" charset="-122"/>
                  </a:endParaRPr>
                </a:p>
              </p:txBody>
            </p:sp>
            <p:sp>
              <p:nvSpPr>
                <p:cNvPr id="217" name="Rectangle 87"/>
                <p:cNvSpPr>
                  <a:spLocks noChangeArrowheads="1"/>
                </p:cNvSpPr>
                <p:nvPr/>
              </p:nvSpPr>
              <p:spPr bwMode="auto">
                <a:xfrm flipV="1">
                  <a:off x="6126" y="2387"/>
                  <a:ext cx="116" cy="115"/>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67801" fontAlgn="base">
                    <a:spcBef>
                      <a:spcPct val="0"/>
                    </a:spcBef>
                    <a:spcAft>
                      <a:spcPct val="0"/>
                    </a:spcAft>
                  </a:pPr>
                  <a:endParaRPr lang="zh-CN" altLang="en-US" sz="1905">
                    <a:solidFill>
                      <a:srgbClr val="000000"/>
                    </a:solidFill>
                    <a:latin typeface="Calibri" charset="0"/>
                    <a:ea typeface="宋体" charset="-122"/>
                  </a:endParaRPr>
                </a:p>
              </p:txBody>
            </p:sp>
            <p:sp>
              <p:nvSpPr>
                <p:cNvPr id="218" name="Rectangle 88"/>
                <p:cNvSpPr>
                  <a:spLocks noChangeArrowheads="1"/>
                </p:cNvSpPr>
                <p:nvPr/>
              </p:nvSpPr>
              <p:spPr bwMode="auto">
                <a:xfrm flipV="1">
                  <a:off x="6242" y="2387"/>
                  <a:ext cx="117" cy="115"/>
                </a:xfrm>
                <a:prstGeom prst="rect">
                  <a:avLst/>
                </a:prstGeom>
                <a:solidFill>
                  <a:srgbClr val="99660A"/>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67801" fontAlgn="base">
                    <a:spcBef>
                      <a:spcPct val="0"/>
                    </a:spcBef>
                    <a:spcAft>
                      <a:spcPct val="0"/>
                    </a:spcAft>
                  </a:pPr>
                  <a:endParaRPr lang="zh-CN" altLang="en-US" sz="1905">
                    <a:solidFill>
                      <a:srgbClr val="000000"/>
                    </a:solidFill>
                    <a:latin typeface="Calibri" charset="0"/>
                    <a:ea typeface="宋体" charset="-122"/>
                  </a:endParaRPr>
                </a:p>
              </p:txBody>
            </p:sp>
            <p:sp>
              <p:nvSpPr>
                <p:cNvPr id="219" name="Rectangle 89"/>
                <p:cNvSpPr>
                  <a:spLocks noChangeArrowheads="1"/>
                </p:cNvSpPr>
                <p:nvPr/>
              </p:nvSpPr>
              <p:spPr bwMode="auto">
                <a:xfrm flipV="1">
                  <a:off x="5893" y="2387"/>
                  <a:ext cx="117" cy="115"/>
                </a:xfrm>
                <a:prstGeom prst="rect">
                  <a:avLst/>
                </a:prstGeom>
                <a:solidFill>
                  <a:srgbClr val="FFCC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67801" fontAlgn="base">
                    <a:spcBef>
                      <a:spcPct val="0"/>
                    </a:spcBef>
                    <a:spcAft>
                      <a:spcPct val="0"/>
                    </a:spcAft>
                  </a:pPr>
                  <a:endParaRPr lang="zh-CN" altLang="en-US" sz="1905">
                    <a:solidFill>
                      <a:srgbClr val="000000"/>
                    </a:solidFill>
                    <a:latin typeface="Calibri" charset="0"/>
                    <a:ea typeface="宋体" charset="-122"/>
                  </a:endParaRPr>
                </a:p>
              </p:txBody>
            </p:sp>
          </p:grpSp>
          <p:grpSp>
            <p:nvGrpSpPr>
              <p:cNvPr id="6" name="Group 90"/>
              <p:cNvGrpSpPr>
                <a:grpSpLocks/>
              </p:cNvGrpSpPr>
              <p:nvPr/>
            </p:nvGrpSpPr>
            <p:grpSpPr bwMode="auto">
              <a:xfrm>
                <a:off x="5893" y="2523"/>
                <a:ext cx="466" cy="115"/>
                <a:chOff x="5893" y="2523"/>
                <a:chExt cx="466" cy="115"/>
              </a:xfrm>
            </p:grpSpPr>
            <p:sp>
              <p:nvSpPr>
                <p:cNvPr id="212" name="Rectangle 91"/>
                <p:cNvSpPr>
                  <a:spLocks noChangeArrowheads="1"/>
                </p:cNvSpPr>
                <p:nvPr/>
              </p:nvSpPr>
              <p:spPr bwMode="auto">
                <a:xfrm flipV="1">
                  <a:off x="6010" y="2523"/>
                  <a:ext cx="116" cy="115"/>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67801" fontAlgn="base">
                    <a:spcBef>
                      <a:spcPct val="0"/>
                    </a:spcBef>
                    <a:spcAft>
                      <a:spcPct val="0"/>
                    </a:spcAft>
                  </a:pPr>
                  <a:endParaRPr lang="zh-CN" altLang="en-US" sz="1905">
                    <a:solidFill>
                      <a:srgbClr val="000000"/>
                    </a:solidFill>
                    <a:latin typeface="Calibri" charset="0"/>
                    <a:ea typeface="宋体" charset="-122"/>
                  </a:endParaRPr>
                </a:p>
              </p:txBody>
            </p:sp>
            <p:sp>
              <p:nvSpPr>
                <p:cNvPr id="213" name="Rectangle 92"/>
                <p:cNvSpPr>
                  <a:spLocks noChangeArrowheads="1"/>
                </p:cNvSpPr>
                <p:nvPr/>
              </p:nvSpPr>
              <p:spPr bwMode="auto">
                <a:xfrm flipV="1">
                  <a:off x="6126" y="2523"/>
                  <a:ext cx="116" cy="115"/>
                </a:xfrm>
                <a:prstGeom prst="rect">
                  <a:avLst/>
                </a:prstGeom>
                <a:solidFill>
                  <a:srgbClr val="99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67801" fontAlgn="base">
                    <a:spcBef>
                      <a:spcPct val="0"/>
                    </a:spcBef>
                    <a:spcAft>
                      <a:spcPct val="0"/>
                    </a:spcAft>
                  </a:pPr>
                  <a:endParaRPr lang="zh-CN" altLang="en-US" sz="1905">
                    <a:solidFill>
                      <a:srgbClr val="000000"/>
                    </a:solidFill>
                    <a:latin typeface="Calibri" charset="0"/>
                    <a:ea typeface="宋体" charset="-122"/>
                  </a:endParaRPr>
                </a:p>
              </p:txBody>
            </p:sp>
            <p:sp>
              <p:nvSpPr>
                <p:cNvPr id="214" name="Rectangle 93"/>
                <p:cNvSpPr>
                  <a:spLocks noChangeArrowheads="1"/>
                </p:cNvSpPr>
                <p:nvPr/>
              </p:nvSpPr>
              <p:spPr bwMode="auto">
                <a:xfrm flipV="1">
                  <a:off x="6242" y="2523"/>
                  <a:ext cx="117" cy="115"/>
                </a:xfrm>
                <a:prstGeom prst="rect">
                  <a:avLst/>
                </a:prstGeom>
                <a:solidFill>
                  <a:srgbClr val="0099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67801" fontAlgn="base">
                    <a:spcBef>
                      <a:spcPct val="0"/>
                    </a:spcBef>
                    <a:spcAft>
                      <a:spcPct val="0"/>
                    </a:spcAft>
                  </a:pPr>
                  <a:endParaRPr lang="zh-CN" altLang="en-US" sz="1905">
                    <a:solidFill>
                      <a:srgbClr val="000000"/>
                    </a:solidFill>
                    <a:latin typeface="Calibri" charset="0"/>
                    <a:ea typeface="宋体" charset="-122"/>
                  </a:endParaRPr>
                </a:p>
              </p:txBody>
            </p:sp>
            <p:sp>
              <p:nvSpPr>
                <p:cNvPr id="215" name="Rectangle 94"/>
                <p:cNvSpPr>
                  <a:spLocks noChangeArrowheads="1"/>
                </p:cNvSpPr>
                <p:nvPr/>
              </p:nvSpPr>
              <p:spPr bwMode="auto">
                <a:xfrm flipV="1">
                  <a:off x="5893" y="2523"/>
                  <a:ext cx="117" cy="115"/>
                </a:xfrm>
                <a:prstGeom prst="rect">
                  <a:avLst/>
                </a:prstGeom>
                <a:solidFill>
                  <a:srgbClr val="CC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67801" fontAlgn="base">
                    <a:spcBef>
                      <a:spcPct val="0"/>
                    </a:spcBef>
                    <a:spcAft>
                      <a:spcPct val="0"/>
                    </a:spcAft>
                  </a:pPr>
                  <a:endParaRPr lang="zh-CN" altLang="en-US" sz="1905">
                    <a:solidFill>
                      <a:srgbClr val="000000"/>
                    </a:solidFill>
                    <a:latin typeface="Calibri" charset="0"/>
                    <a:ea typeface="宋体" charset="-122"/>
                  </a:endParaRPr>
                </a:p>
              </p:txBody>
            </p:sp>
          </p:grpSp>
          <p:grpSp>
            <p:nvGrpSpPr>
              <p:cNvPr id="7" name="Group 95"/>
              <p:cNvGrpSpPr>
                <a:grpSpLocks/>
              </p:cNvGrpSpPr>
              <p:nvPr/>
            </p:nvGrpSpPr>
            <p:grpSpPr bwMode="auto">
              <a:xfrm>
                <a:off x="5893" y="2659"/>
                <a:ext cx="466" cy="115"/>
                <a:chOff x="5893" y="2659"/>
                <a:chExt cx="466" cy="115"/>
              </a:xfrm>
            </p:grpSpPr>
            <p:sp>
              <p:nvSpPr>
                <p:cNvPr id="208" name="Rectangle 96"/>
                <p:cNvSpPr>
                  <a:spLocks noChangeArrowheads="1"/>
                </p:cNvSpPr>
                <p:nvPr/>
              </p:nvSpPr>
              <p:spPr bwMode="auto">
                <a:xfrm flipV="1">
                  <a:off x="6010" y="2659"/>
                  <a:ext cx="116" cy="115"/>
                </a:xfrm>
                <a:prstGeom prst="rect">
                  <a:avLst/>
                </a:prstGeom>
                <a:solidFill>
                  <a:srgbClr val="99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67801" fontAlgn="base">
                    <a:spcBef>
                      <a:spcPct val="0"/>
                    </a:spcBef>
                    <a:spcAft>
                      <a:spcPct val="0"/>
                    </a:spcAft>
                  </a:pPr>
                  <a:endParaRPr lang="zh-CN" altLang="en-US" sz="1905">
                    <a:solidFill>
                      <a:srgbClr val="000000"/>
                    </a:solidFill>
                    <a:latin typeface="Calibri" charset="0"/>
                    <a:ea typeface="宋体" charset="-122"/>
                  </a:endParaRPr>
                </a:p>
              </p:txBody>
            </p:sp>
            <p:sp>
              <p:nvSpPr>
                <p:cNvPr id="209" name="Rectangle 97"/>
                <p:cNvSpPr>
                  <a:spLocks noChangeArrowheads="1"/>
                </p:cNvSpPr>
                <p:nvPr/>
              </p:nvSpPr>
              <p:spPr bwMode="auto">
                <a:xfrm flipV="1">
                  <a:off x="6126" y="2659"/>
                  <a:ext cx="116" cy="115"/>
                </a:xfrm>
                <a:prstGeom prst="rect">
                  <a:avLst/>
                </a:prstGeom>
                <a:solidFill>
                  <a:srgbClr val="0099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67801" fontAlgn="base">
                    <a:spcBef>
                      <a:spcPct val="0"/>
                    </a:spcBef>
                    <a:spcAft>
                      <a:spcPct val="0"/>
                    </a:spcAft>
                  </a:pPr>
                  <a:endParaRPr lang="zh-CN" altLang="en-US" sz="1905">
                    <a:solidFill>
                      <a:srgbClr val="000000"/>
                    </a:solidFill>
                    <a:latin typeface="Calibri" charset="0"/>
                    <a:ea typeface="宋体" charset="-122"/>
                  </a:endParaRPr>
                </a:p>
              </p:txBody>
            </p:sp>
            <p:sp>
              <p:nvSpPr>
                <p:cNvPr id="210" name="Rectangle 98"/>
                <p:cNvSpPr>
                  <a:spLocks noChangeArrowheads="1"/>
                </p:cNvSpPr>
                <p:nvPr/>
              </p:nvSpPr>
              <p:spPr bwMode="auto">
                <a:xfrm flipV="1">
                  <a:off x="6242" y="2659"/>
                  <a:ext cx="117" cy="115"/>
                </a:xfrm>
                <a:prstGeom prst="rect">
                  <a:avLst/>
                </a:prstGeom>
                <a:solidFill>
                  <a:srgbClr val="0066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67801" fontAlgn="base">
                    <a:spcBef>
                      <a:spcPct val="0"/>
                    </a:spcBef>
                    <a:spcAft>
                      <a:spcPct val="0"/>
                    </a:spcAft>
                  </a:pPr>
                  <a:endParaRPr lang="zh-CN" altLang="en-US" sz="1905">
                    <a:solidFill>
                      <a:srgbClr val="000000"/>
                    </a:solidFill>
                    <a:latin typeface="Calibri" charset="0"/>
                    <a:ea typeface="宋体" charset="-122"/>
                  </a:endParaRPr>
                </a:p>
              </p:txBody>
            </p:sp>
            <p:sp>
              <p:nvSpPr>
                <p:cNvPr id="211" name="Rectangle 99"/>
                <p:cNvSpPr>
                  <a:spLocks noChangeArrowheads="1"/>
                </p:cNvSpPr>
                <p:nvPr/>
              </p:nvSpPr>
              <p:spPr bwMode="auto">
                <a:xfrm flipV="1">
                  <a:off x="5893" y="2659"/>
                  <a:ext cx="117" cy="115"/>
                </a:xfrm>
                <a:prstGeom prst="rect">
                  <a:avLst/>
                </a:prstGeom>
                <a:solidFill>
                  <a:srgbClr val="CCFF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67801" fontAlgn="base">
                    <a:spcBef>
                      <a:spcPct val="0"/>
                    </a:spcBef>
                    <a:spcAft>
                      <a:spcPct val="0"/>
                    </a:spcAft>
                  </a:pPr>
                  <a:endParaRPr lang="zh-CN" altLang="en-US" sz="1905">
                    <a:solidFill>
                      <a:srgbClr val="000000"/>
                    </a:solidFill>
                    <a:latin typeface="Calibri" charset="0"/>
                    <a:ea typeface="宋体" charset="-122"/>
                  </a:endParaRPr>
                </a:p>
              </p:txBody>
            </p:sp>
          </p:grpSp>
          <p:grpSp>
            <p:nvGrpSpPr>
              <p:cNvPr id="8" name="Group 100"/>
              <p:cNvGrpSpPr>
                <a:grpSpLocks/>
              </p:cNvGrpSpPr>
              <p:nvPr/>
            </p:nvGrpSpPr>
            <p:grpSpPr bwMode="auto">
              <a:xfrm>
                <a:off x="5893" y="2251"/>
                <a:ext cx="466" cy="119"/>
                <a:chOff x="5893" y="2251"/>
                <a:chExt cx="466" cy="119"/>
              </a:xfrm>
            </p:grpSpPr>
            <p:sp>
              <p:nvSpPr>
                <p:cNvPr id="204" name="Rectangle 101"/>
                <p:cNvSpPr>
                  <a:spLocks noChangeArrowheads="1"/>
                </p:cNvSpPr>
                <p:nvPr/>
              </p:nvSpPr>
              <p:spPr bwMode="auto">
                <a:xfrm flipV="1">
                  <a:off x="6126" y="2251"/>
                  <a:ext cx="116" cy="119"/>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67801" fontAlgn="base">
                    <a:spcBef>
                      <a:spcPct val="0"/>
                    </a:spcBef>
                    <a:spcAft>
                      <a:spcPct val="0"/>
                    </a:spcAft>
                  </a:pPr>
                  <a:endParaRPr lang="zh-CN" altLang="en-US" sz="1905">
                    <a:solidFill>
                      <a:srgbClr val="000000"/>
                    </a:solidFill>
                    <a:latin typeface="Calibri" charset="0"/>
                    <a:ea typeface="宋体" charset="-122"/>
                  </a:endParaRPr>
                </a:p>
              </p:txBody>
            </p:sp>
            <p:sp>
              <p:nvSpPr>
                <p:cNvPr id="205" name="Rectangle 102"/>
                <p:cNvSpPr>
                  <a:spLocks noChangeArrowheads="1"/>
                </p:cNvSpPr>
                <p:nvPr/>
              </p:nvSpPr>
              <p:spPr bwMode="auto">
                <a:xfrm flipV="1">
                  <a:off x="6242" y="2251"/>
                  <a:ext cx="117" cy="119"/>
                </a:xfrm>
                <a:prstGeom prst="rect">
                  <a:avLst/>
                </a:prstGeom>
                <a:solidFill>
                  <a:srgbClr val="CC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67801" fontAlgn="base">
                    <a:spcBef>
                      <a:spcPct val="0"/>
                    </a:spcBef>
                    <a:spcAft>
                      <a:spcPct val="0"/>
                    </a:spcAft>
                  </a:pPr>
                  <a:endParaRPr lang="zh-CN" altLang="en-US" sz="1905">
                    <a:solidFill>
                      <a:srgbClr val="000000"/>
                    </a:solidFill>
                    <a:latin typeface="Calibri" charset="0"/>
                    <a:ea typeface="宋体" charset="-122"/>
                  </a:endParaRPr>
                </a:p>
              </p:txBody>
            </p:sp>
            <p:sp>
              <p:nvSpPr>
                <p:cNvPr id="206" name="Rectangle 103"/>
                <p:cNvSpPr>
                  <a:spLocks noChangeArrowheads="1"/>
                </p:cNvSpPr>
                <p:nvPr/>
              </p:nvSpPr>
              <p:spPr bwMode="auto">
                <a:xfrm flipV="1">
                  <a:off x="5893" y="2251"/>
                  <a:ext cx="117" cy="119"/>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67801" fontAlgn="base">
                    <a:spcBef>
                      <a:spcPct val="0"/>
                    </a:spcBef>
                    <a:spcAft>
                      <a:spcPct val="0"/>
                    </a:spcAft>
                  </a:pPr>
                  <a:endParaRPr lang="zh-CN" altLang="en-US" sz="1905">
                    <a:solidFill>
                      <a:srgbClr val="000000"/>
                    </a:solidFill>
                    <a:latin typeface="Calibri" charset="0"/>
                    <a:ea typeface="宋体" charset="-122"/>
                  </a:endParaRPr>
                </a:p>
              </p:txBody>
            </p:sp>
            <p:sp>
              <p:nvSpPr>
                <p:cNvPr id="207" name="Rectangle 104"/>
                <p:cNvSpPr>
                  <a:spLocks noChangeArrowheads="1"/>
                </p:cNvSpPr>
                <p:nvPr/>
              </p:nvSpPr>
              <p:spPr bwMode="auto">
                <a:xfrm flipV="1">
                  <a:off x="6010" y="2251"/>
                  <a:ext cx="116" cy="119"/>
                </a:xfrm>
                <a:prstGeom prst="rect">
                  <a:avLst/>
                </a:prstGeom>
                <a:solidFill>
                  <a:srgbClr val="66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67801" fontAlgn="base">
                    <a:spcBef>
                      <a:spcPct val="0"/>
                    </a:spcBef>
                    <a:spcAft>
                      <a:spcPct val="0"/>
                    </a:spcAft>
                  </a:pPr>
                  <a:endParaRPr lang="zh-CN" altLang="en-US" sz="1905">
                    <a:solidFill>
                      <a:srgbClr val="000000"/>
                    </a:solidFill>
                    <a:latin typeface="Calibri" charset="0"/>
                    <a:ea typeface="宋体" charset="-122"/>
                  </a:endParaRPr>
                </a:p>
              </p:txBody>
            </p:sp>
          </p:grpSp>
          <p:grpSp>
            <p:nvGrpSpPr>
              <p:cNvPr id="9" name="Group 105"/>
              <p:cNvGrpSpPr>
                <a:grpSpLocks/>
              </p:cNvGrpSpPr>
              <p:nvPr/>
            </p:nvGrpSpPr>
            <p:grpSpPr bwMode="auto">
              <a:xfrm>
                <a:off x="5893" y="2886"/>
                <a:ext cx="466" cy="115"/>
                <a:chOff x="5893" y="2886"/>
                <a:chExt cx="466" cy="115"/>
              </a:xfrm>
            </p:grpSpPr>
            <p:sp>
              <p:nvSpPr>
                <p:cNvPr id="200" name="Rectangle 106"/>
                <p:cNvSpPr>
                  <a:spLocks noChangeArrowheads="1"/>
                </p:cNvSpPr>
                <p:nvPr/>
              </p:nvSpPr>
              <p:spPr bwMode="auto">
                <a:xfrm flipV="1">
                  <a:off x="6010" y="2886"/>
                  <a:ext cx="116" cy="115"/>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67801" fontAlgn="base">
                    <a:spcBef>
                      <a:spcPct val="0"/>
                    </a:spcBef>
                    <a:spcAft>
                      <a:spcPct val="0"/>
                    </a:spcAft>
                  </a:pPr>
                  <a:endParaRPr lang="zh-CN" altLang="en-US" sz="1905">
                    <a:solidFill>
                      <a:srgbClr val="000000"/>
                    </a:solidFill>
                    <a:latin typeface="Calibri" charset="0"/>
                    <a:ea typeface="宋体" charset="-122"/>
                  </a:endParaRPr>
                </a:p>
              </p:txBody>
            </p:sp>
            <p:sp>
              <p:nvSpPr>
                <p:cNvPr id="201" name="Rectangle 107"/>
                <p:cNvSpPr>
                  <a:spLocks noChangeArrowheads="1"/>
                </p:cNvSpPr>
                <p:nvPr/>
              </p:nvSpPr>
              <p:spPr bwMode="auto">
                <a:xfrm flipV="1">
                  <a:off x="6126" y="2886"/>
                  <a:ext cx="116" cy="115"/>
                </a:xfrm>
                <a:prstGeom prst="rect">
                  <a:avLst/>
                </a:prstGeom>
                <a:solidFill>
                  <a:srgbClr val="FFCC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67801" fontAlgn="base">
                    <a:spcBef>
                      <a:spcPct val="0"/>
                    </a:spcBef>
                    <a:spcAft>
                      <a:spcPct val="0"/>
                    </a:spcAft>
                  </a:pPr>
                  <a:endParaRPr lang="zh-CN" altLang="en-US" sz="1905">
                    <a:solidFill>
                      <a:srgbClr val="000000"/>
                    </a:solidFill>
                    <a:latin typeface="Calibri" charset="0"/>
                    <a:ea typeface="宋体" charset="-122"/>
                  </a:endParaRPr>
                </a:p>
              </p:txBody>
            </p:sp>
            <p:sp>
              <p:nvSpPr>
                <p:cNvPr id="202" name="Rectangle 108"/>
                <p:cNvSpPr>
                  <a:spLocks noChangeArrowheads="1"/>
                </p:cNvSpPr>
                <p:nvPr/>
              </p:nvSpPr>
              <p:spPr bwMode="auto">
                <a:xfrm flipV="1">
                  <a:off x="6242" y="2886"/>
                  <a:ext cx="117" cy="115"/>
                </a:xfrm>
                <a:prstGeom prst="rect">
                  <a:avLst/>
                </a:prstGeom>
                <a:solidFill>
                  <a:srgbClr val="FFCC66"/>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67801" fontAlgn="base">
                    <a:spcBef>
                      <a:spcPct val="0"/>
                    </a:spcBef>
                    <a:spcAft>
                      <a:spcPct val="0"/>
                    </a:spcAft>
                  </a:pPr>
                  <a:endParaRPr lang="zh-CN" altLang="en-US" sz="1905">
                    <a:solidFill>
                      <a:srgbClr val="000000"/>
                    </a:solidFill>
                    <a:latin typeface="Calibri" charset="0"/>
                    <a:ea typeface="宋体" charset="-122"/>
                  </a:endParaRPr>
                </a:p>
              </p:txBody>
            </p:sp>
            <p:sp>
              <p:nvSpPr>
                <p:cNvPr id="203" name="Rectangle 109"/>
                <p:cNvSpPr>
                  <a:spLocks noChangeArrowheads="1"/>
                </p:cNvSpPr>
                <p:nvPr/>
              </p:nvSpPr>
              <p:spPr bwMode="auto">
                <a:xfrm flipV="1">
                  <a:off x="5893" y="2886"/>
                  <a:ext cx="117" cy="115"/>
                </a:xfrm>
                <a:prstGeom prst="rect">
                  <a:avLst/>
                </a:prstGeom>
                <a:solidFill>
                  <a:srgbClr val="00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67801" fontAlgn="base">
                    <a:spcBef>
                      <a:spcPct val="0"/>
                    </a:spcBef>
                    <a:spcAft>
                      <a:spcPct val="0"/>
                    </a:spcAft>
                  </a:pPr>
                  <a:endParaRPr lang="zh-CN" altLang="en-US" sz="1905">
                    <a:solidFill>
                      <a:srgbClr val="000000"/>
                    </a:solidFill>
                    <a:latin typeface="Calibri" charset="0"/>
                    <a:ea typeface="宋体" charset="-122"/>
                  </a:endParaRPr>
                </a:p>
              </p:txBody>
            </p:sp>
          </p:grpSp>
          <p:grpSp>
            <p:nvGrpSpPr>
              <p:cNvPr id="10" name="Group 110"/>
              <p:cNvGrpSpPr>
                <a:grpSpLocks/>
              </p:cNvGrpSpPr>
              <p:nvPr/>
            </p:nvGrpSpPr>
            <p:grpSpPr bwMode="auto">
              <a:xfrm>
                <a:off x="5893" y="3022"/>
                <a:ext cx="466" cy="115"/>
                <a:chOff x="5893" y="3022"/>
                <a:chExt cx="466" cy="115"/>
              </a:xfrm>
            </p:grpSpPr>
            <p:sp>
              <p:nvSpPr>
                <p:cNvPr id="196" name="Rectangle 111"/>
                <p:cNvSpPr>
                  <a:spLocks noChangeArrowheads="1"/>
                </p:cNvSpPr>
                <p:nvPr/>
              </p:nvSpPr>
              <p:spPr bwMode="auto">
                <a:xfrm flipV="1">
                  <a:off x="6010" y="3022"/>
                  <a:ext cx="116" cy="115"/>
                </a:xfrm>
                <a:prstGeom prst="rect">
                  <a:avLst/>
                </a:prstGeom>
                <a:solidFill>
                  <a:srgbClr val="0066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67801" fontAlgn="base">
                    <a:spcBef>
                      <a:spcPct val="0"/>
                    </a:spcBef>
                    <a:spcAft>
                      <a:spcPct val="0"/>
                    </a:spcAft>
                  </a:pPr>
                  <a:endParaRPr lang="zh-CN" altLang="en-US" sz="1905">
                    <a:solidFill>
                      <a:srgbClr val="000000"/>
                    </a:solidFill>
                    <a:latin typeface="Calibri" charset="0"/>
                    <a:ea typeface="宋体" charset="-122"/>
                  </a:endParaRPr>
                </a:p>
              </p:txBody>
            </p:sp>
            <p:sp>
              <p:nvSpPr>
                <p:cNvPr id="197" name="Rectangle 112"/>
                <p:cNvSpPr>
                  <a:spLocks noChangeArrowheads="1"/>
                </p:cNvSpPr>
                <p:nvPr/>
              </p:nvSpPr>
              <p:spPr bwMode="auto">
                <a:xfrm flipV="1">
                  <a:off x="6126" y="3022"/>
                  <a:ext cx="116" cy="115"/>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67801" fontAlgn="base">
                    <a:spcBef>
                      <a:spcPct val="0"/>
                    </a:spcBef>
                    <a:spcAft>
                      <a:spcPct val="0"/>
                    </a:spcAft>
                  </a:pPr>
                  <a:endParaRPr lang="zh-CN" altLang="en-US" sz="1905">
                    <a:solidFill>
                      <a:srgbClr val="000000"/>
                    </a:solidFill>
                    <a:latin typeface="Calibri" charset="0"/>
                    <a:ea typeface="宋体" charset="-122"/>
                  </a:endParaRPr>
                </a:p>
              </p:txBody>
            </p:sp>
            <p:sp>
              <p:nvSpPr>
                <p:cNvPr id="198" name="Rectangle 113"/>
                <p:cNvSpPr>
                  <a:spLocks noChangeArrowheads="1"/>
                </p:cNvSpPr>
                <p:nvPr/>
              </p:nvSpPr>
              <p:spPr bwMode="auto">
                <a:xfrm flipV="1">
                  <a:off x="6242" y="3022"/>
                  <a:ext cx="117" cy="115"/>
                </a:xfrm>
                <a:prstGeom prst="rect">
                  <a:avLst/>
                </a:prstGeom>
                <a:solidFill>
                  <a:srgbClr val="CC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67801" fontAlgn="base">
                    <a:spcBef>
                      <a:spcPct val="0"/>
                    </a:spcBef>
                    <a:spcAft>
                      <a:spcPct val="0"/>
                    </a:spcAft>
                  </a:pPr>
                  <a:endParaRPr lang="zh-CN" altLang="en-US" sz="1905">
                    <a:solidFill>
                      <a:srgbClr val="000000"/>
                    </a:solidFill>
                    <a:latin typeface="Calibri" charset="0"/>
                    <a:ea typeface="宋体" charset="-122"/>
                  </a:endParaRPr>
                </a:p>
              </p:txBody>
            </p:sp>
            <p:sp>
              <p:nvSpPr>
                <p:cNvPr id="199" name="Rectangle 114"/>
                <p:cNvSpPr>
                  <a:spLocks noChangeArrowheads="1"/>
                </p:cNvSpPr>
                <p:nvPr/>
              </p:nvSpPr>
              <p:spPr bwMode="auto">
                <a:xfrm flipV="1">
                  <a:off x="5893" y="3022"/>
                  <a:ext cx="117" cy="115"/>
                </a:xfrm>
                <a:prstGeom prst="rect">
                  <a:avLst/>
                </a:prstGeom>
                <a:solidFill>
                  <a:srgbClr val="99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67801" fontAlgn="base">
                    <a:spcBef>
                      <a:spcPct val="0"/>
                    </a:spcBef>
                    <a:spcAft>
                      <a:spcPct val="0"/>
                    </a:spcAft>
                  </a:pPr>
                  <a:endParaRPr lang="zh-CN" altLang="en-US" sz="1905">
                    <a:solidFill>
                      <a:srgbClr val="000000"/>
                    </a:solidFill>
                    <a:latin typeface="Calibri" charset="0"/>
                    <a:ea typeface="宋体" charset="-122"/>
                  </a:endParaRPr>
                </a:p>
              </p:txBody>
            </p:sp>
          </p:grpSp>
          <p:grpSp>
            <p:nvGrpSpPr>
              <p:cNvPr id="11" name="Group 115"/>
              <p:cNvGrpSpPr>
                <a:grpSpLocks/>
              </p:cNvGrpSpPr>
              <p:nvPr/>
            </p:nvGrpSpPr>
            <p:grpSpPr bwMode="auto">
              <a:xfrm>
                <a:off x="5893" y="3158"/>
                <a:ext cx="466" cy="115"/>
                <a:chOff x="5893" y="3158"/>
                <a:chExt cx="466" cy="115"/>
              </a:xfrm>
            </p:grpSpPr>
            <p:sp>
              <p:nvSpPr>
                <p:cNvPr id="192" name="Rectangle 116"/>
                <p:cNvSpPr>
                  <a:spLocks noChangeArrowheads="1"/>
                </p:cNvSpPr>
                <p:nvPr/>
              </p:nvSpPr>
              <p:spPr bwMode="auto">
                <a:xfrm flipV="1">
                  <a:off x="6010" y="3158"/>
                  <a:ext cx="116" cy="115"/>
                </a:xfrm>
                <a:prstGeom prst="rect">
                  <a:avLst/>
                </a:prstGeom>
                <a:solidFill>
                  <a:srgbClr val="0099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67801" fontAlgn="base">
                    <a:spcBef>
                      <a:spcPct val="0"/>
                    </a:spcBef>
                    <a:spcAft>
                      <a:spcPct val="0"/>
                    </a:spcAft>
                  </a:pPr>
                  <a:endParaRPr lang="zh-CN" altLang="en-US" sz="1905">
                    <a:solidFill>
                      <a:srgbClr val="000000"/>
                    </a:solidFill>
                    <a:latin typeface="Calibri" charset="0"/>
                    <a:ea typeface="宋体" charset="-122"/>
                  </a:endParaRPr>
                </a:p>
              </p:txBody>
            </p:sp>
            <p:sp>
              <p:nvSpPr>
                <p:cNvPr id="193" name="Rectangle 117"/>
                <p:cNvSpPr>
                  <a:spLocks noChangeArrowheads="1"/>
                </p:cNvSpPr>
                <p:nvPr/>
              </p:nvSpPr>
              <p:spPr bwMode="auto">
                <a:xfrm flipV="1">
                  <a:off x="6126" y="3158"/>
                  <a:ext cx="116" cy="115"/>
                </a:xfrm>
                <a:prstGeom prst="rect">
                  <a:avLst/>
                </a:prstGeom>
                <a:solidFill>
                  <a:srgbClr val="CCFF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67801" fontAlgn="base">
                    <a:spcBef>
                      <a:spcPct val="0"/>
                    </a:spcBef>
                    <a:spcAft>
                      <a:spcPct val="0"/>
                    </a:spcAft>
                  </a:pPr>
                  <a:endParaRPr lang="zh-CN" altLang="en-US" sz="1905">
                    <a:solidFill>
                      <a:srgbClr val="000000"/>
                    </a:solidFill>
                    <a:latin typeface="Calibri" charset="0"/>
                    <a:ea typeface="宋体" charset="-122"/>
                  </a:endParaRPr>
                </a:p>
              </p:txBody>
            </p:sp>
            <p:sp>
              <p:nvSpPr>
                <p:cNvPr id="194" name="Rectangle 118"/>
                <p:cNvSpPr>
                  <a:spLocks noChangeArrowheads="1"/>
                </p:cNvSpPr>
                <p:nvPr/>
              </p:nvSpPr>
              <p:spPr bwMode="auto">
                <a:xfrm flipV="1">
                  <a:off x="6242" y="3158"/>
                  <a:ext cx="117" cy="115"/>
                </a:xfrm>
                <a:prstGeom prst="rect">
                  <a:avLst/>
                </a:prstGeom>
                <a:solidFill>
                  <a:srgbClr val="99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67801" fontAlgn="base">
                    <a:spcBef>
                      <a:spcPct val="0"/>
                    </a:spcBef>
                    <a:spcAft>
                      <a:spcPct val="0"/>
                    </a:spcAft>
                  </a:pPr>
                  <a:endParaRPr lang="zh-CN" altLang="en-US" sz="1905">
                    <a:solidFill>
                      <a:srgbClr val="000000"/>
                    </a:solidFill>
                    <a:latin typeface="Calibri" charset="0"/>
                    <a:ea typeface="宋体" charset="-122"/>
                  </a:endParaRPr>
                </a:p>
              </p:txBody>
            </p:sp>
            <p:sp>
              <p:nvSpPr>
                <p:cNvPr id="195" name="Rectangle 119"/>
                <p:cNvSpPr>
                  <a:spLocks noChangeArrowheads="1"/>
                </p:cNvSpPr>
                <p:nvPr/>
              </p:nvSpPr>
              <p:spPr bwMode="auto">
                <a:xfrm flipV="1">
                  <a:off x="5893" y="3158"/>
                  <a:ext cx="117" cy="115"/>
                </a:xfrm>
                <a:prstGeom prst="rect">
                  <a:avLst/>
                </a:prstGeom>
                <a:solidFill>
                  <a:srgbClr val="99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67801" fontAlgn="base">
                    <a:spcBef>
                      <a:spcPct val="0"/>
                    </a:spcBef>
                    <a:spcAft>
                      <a:spcPct val="0"/>
                    </a:spcAft>
                  </a:pPr>
                  <a:endParaRPr lang="zh-CN" altLang="en-US" sz="1905">
                    <a:solidFill>
                      <a:srgbClr val="000000"/>
                    </a:solidFill>
                    <a:latin typeface="Calibri" charset="0"/>
                    <a:ea typeface="宋体" charset="-122"/>
                  </a:endParaRPr>
                </a:p>
              </p:txBody>
            </p:sp>
          </p:grpSp>
          <p:grpSp>
            <p:nvGrpSpPr>
              <p:cNvPr id="12" name="Group 120"/>
              <p:cNvGrpSpPr>
                <a:grpSpLocks/>
              </p:cNvGrpSpPr>
              <p:nvPr/>
            </p:nvGrpSpPr>
            <p:grpSpPr bwMode="auto">
              <a:xfrm>
                <a:off x="5893" y="3385"/>
                <a:ext cx="466" cy="115"/>
                <a:chOff x="5893" y="3385"/>
                <a:chExt cx="466" cy="115"/>
              </a:xfrm>
            </p:grpSpPr>
            <p:sp>
              <p:nvSpPr>
                <p:cNvPr id="188" name="Rectangle 121"/>
                <p:cNvSpPr>
                  <a:spLocks noChangeArrowheads="1"/>
                </p:cNvSpPr>
                <p:nvPr/>
              </p:nvSpPr>
              <p:spPr bwMode="auto">
                <a:xfrm flipV="1">
                  <a:off x="6010" y="3385"/>
                  <a:ext cx="116" cy="115"/>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67801" fontAlgn="base">
                    <a:spcBef>
                      <a:spcPct val="0"/>
                    </a:spcBef>
                    <a:spcAft>
                      <a:spcPct val="0"/>
                    </a:spcAft>
                  </a:pPr>
                  <a:endParaRPr lang="zh-CN" altLang="en-US" sz="1905">
                    <a:solidFill>
                      <a:srgbClr val="000000"/>
                    </a:solidFill>
                    <a:latin typeface="Calibri" charset="0"/>
                    <a:ea typeface="宋体" charset="-122"/>
                  </a:endParaRPr>
                </a:p>
              </p:txBody>
            </p:sp>
            <p:sp>
              <p:nvSpPr>
                <p:cNvPr id="189" name="Rectangle 122"/>
                <p:cNvSpPr>
                  <a:spLocks noChangeArrowheads="1"/>
                </p:cNvSpPr>
                <p:nvPr/>
              </p:nvSpPr>
              <p:spPr bwMode="auto">
                <a:xfrm flipV="1">
                  <a:off x="6126" y="3385"/>
                  <a:ext cx="116" cy="115"/>
                </a:xfrm>
                <a:prstGeom prst="rect">
                  <a:avLst/>
                </a:prstGeom>
                <a:solidFill>
                  <a:srgbClr val="FFCC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67801" fontAlgn="base">
                    <a:spcBef>
                      <a:spcPct val="0"/>
                    </a:spcBef>
                    <a:spcAft>
                      <a:spcPct val="0"/>
                    </a:spcAft>
                  </a:pPr>
                  <a:endParaRPr lang="zh-CN" altLang="en-US" sz="1905">
                    <a:solidFill>
                      <a:srgbClr val="000000"/>
                    </a:solidFill>
                    <a:latin typeface="Calibri" charset="0"/>
                    <a:ea typeface="宋体" charset="-122"/>
                  </a:endParaRPr>
                </a:p>
              </p:txBody>
            </p:sp>
            <p:sp>
              <p:nvSpPr>
                <p:cNvPr id="190" name="Rectangle 123"/>
                <p:cNvSpPr>
                  <a:spLocks noChangeArrowheads="1"/>
                </p:cNvSpPr>
                <p:nvPr/>
              </p:nvSpPr>
              <p:spPr bwMode="auto">
                <a:xfrm flipV="1">
                  <a:off x="6242" y="3385"/>
                  <a:ext cx="117" cy="115"/>
                </a:xfrm>
                <a:prstGeom prst="rect">
                  <a:avLst/>
                </a:prstGeom>
                <a:solidFill>
                  <a:srgbClr val="FFCC66"/>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67801" fontAlgn="base">
                    <a:spcBef>
                      <a:spcPct val="0"/>
                    </a:spcBef>
                    <a:spcAft>
                      <a:spcPct val="0"/>
                    </a:spcAft>
                  </a:pPr>
                  <a:endParaRPr lang="zh-CN" altLang="en-US" sz="1905">
                    <a:solidFill>
                      <a:srgbClr val="000000"/>
                    </a:solidFill>
                    <a:latin typeface="Calibri" charset="0"/>
                    <a:ea typeface="宋体" charset="-122"/>
                  </a:endParaRPr>
                </a:p>
              </p:txBody>
            </p:sp>
            <p:sp>
              <p:nvSpPr>
                <p:cNvPr id="191" name="Rectangle 124"/>
                <p:cNvSpPr>
                  <a:spLocks noChangeArrowheads="1"/>
                </p:cNvSpPr>
                <p:nvPr/>
              </p:nvSpPr>
              <p:spPr bwMode="auto">
                <a:xfrm flipV="1">
                  <a:off x="5893" y="3385"/>
                  <a:ext cx="117" cy="115"/>
                </a:xfrm>
                <a:prstGeom prst="rect">
                  <a:avLst/>
                </a:prstGeom>
                <a:solidFill>
                  <a:srgbClr val="00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67801" fontAlgn="base">
                    <a:spcBef>
                      <a:spcPct val="0"/>
                    </a:spcBef>
                    <a:spcAft>
                      <a:spcPct val="0"/>
                    </a:spcAft>
                  </a:pPr>
                  <a:endParaRPr lang="zh-CN" altLang="en-US" sz="1905">
                    <a:solidFill>
                      <a:srgbClr val="000000"/>
                    </a:solidFill>
                    <a:latin typeface="Calibri" charset="0"/>
                    <a:ea typeface="宋体" charset="-122"/>
                  </a:endParaRPr>
                </a:p>
              </p:txBody>
            </p:sp>
          </p:grpSp>
          <p:grpSp>
            <p:nvGrpSpPr>
              <p:cNvPr id="13" name="Group 125"/>
              <p:cNvGrpSpPr>
                <a:grpSpLocks/>
              </p:cNvGrpSpPr>
              <p:nvPr/>
            </p:nvGrpSpPr>
            <p:grpSpPr bwMode="auto">
              <a:xfrm>
                <a:off x="5893" y="3521"/>
                <a:ext cx="466" cy="115"/>
                <a:chOff x="5893" y="3521"/>
                <a:chExt cx="466" cy="115"/>
              </a:xfrm>
            </p:grpSpPr>
            <p:sp>
              <p:nvSpPr>
                <p:cNvPr id="184" name="Rectangle 126"/>
                <p:cNvSpPr>
                  <a:spLocks noChangeArrowheads="1"/>
                </p:cNvSpPr>
                <p:nvPr/>
              </p:nvSpPr>
              <p:spPr bwMode="auto">
                <a:xfrm flipV="1">
                  <a:off x="6010" y="3521"/>
                  <a:ext cx="116" cy="115"/>
                </a:xfrm>
                <a:prstGeom prst="rect">
                  <a:avLst/>
                </a:prstGeom>
                <a:solidFill>
                  <a:srgbClr val="0066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67801" fontAlgn="base">
                    <a:spcBef>
                      <a:spcPct val="0"/>
                    </a:spcBef>
                    <a:spcAft>
                      <a:spcPct val="0"/>
                    </a:spcAft>
                  </a:pPr>
                  <a:endParaRPr lang="zh-CN" altLang="en-US" sz="1905">
                    <a:solidFill>
                      <a:srgbClr val="000000"/>
                    </a:solidFill>
                    <a:latin typeface="Calibri" charset="0"/>
                    <a:ea typeface="宋体" charset="-122"/>
                  </a:endParaRPr>
                </a:p>
              </p:txBody>
            </p:sp>
            <p:sp>
              <p:nvSpPr>
                <p:cNvPr id="185" name="Rectangle 127"/>
                <p:cNvSpPr>
                  <a:spLocks noChangeArrowheads="1"/>
                </p:cNvSpPr>
                <p:nvPr/>
              </p:nvSpPr>
              <p:spPr bwMode="auto">
                <a:xfrm flipV="1">
                  <a:off x="6126" y="3521"/>
                  <a:ext cx="116" cy="115"/>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67801" fontAlgn="base">
                    <a:spcBef>
                      <a:spcPct val="0"/>
                    </a:spcBef>
                    <a:spcAft>
                      <a:spcPct val="0"/>
                    </a:spcAft>
                  </a:pPr>
                  <a:endParaRPr lang="zh-CN" altLang="en-US" sz="1905">
                    <a:solidFill>
                      <a:srgbClr val="000000"/>
                    </a:solidFill>
                    <a:latin typeface="Calibri" charset="0"/>
                    <a:ea typeface="宋体" charset="-122"/>
                  </a:endParaRPr>
                </a:p>
              </p:txBody>
            </p:sp>
            <p:sp>
              <p:nvSpPr>
                <p:cNvPr id="186" name="Rectangle 128"/>
                <p:cNvSpPr>
                  <a:spLocks noChangeArrowheads="1"/>
                </p:cNvSpPr>
                <p:nvPr/>
              </p:nvSpPr>
              <p:spPr bwMode="auto">
                <a:xfrm flipV="1">
                  <a:off x="6242" y="3521"/>
                  <a:ext cx="117" cy="115"/>
                </a:xfrm>
                <a:prstGeom prst="rect">
                  <a:avLst/>
                </a:prstGeom>
                <a:solidFill>
                  <a:srgbClr val="CC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67801" fontAlgn="base">
                    <a:spcBef>
                      <a:spcPct val="0"/>
                    </a:spcBef>
                    <a:spcAft>
                      <a:spcPct val="0"/>
                    </a:spcAft>
                  </a:pPr>
                  <a:endParaRPr lang="zh-CN" altLang="en-US" sz="1905">
                    <a:solidFill>
                      <a:srgbClr val="000000"/>
                    </a:solidFill>
                    <a:latin typeface="Calibri" charset="0"/>
                    <a:ea typeface="宋体" charset="-122"/>
                  </a:endParaRPr>
                </a:p>
              </p:txBody>
            </p:sp>
            <p:sp>
              <p:nvSpPr>
                <p:cNvPr id="187" name="Rectangle 129"/>
                <p:cNvSpPr>
                  <a:spLocks noChangeArrowheads="1"/>
                </p:cNvSpPr>
                <p:nvPr/>
              </p:nvSpPr>
              <p:spPr bwMode="auto">
                <a:xfrm flipV="1">
                  <a:off x="5893" y="3521"/>
                  <a:ext cx="117" cy="115"/>
                </a:xfrm>
                <a:prstGeom prst="rect">
                  <a:avLst/>
                </a:prstGeom>
                <a:solidFill>
                  <a:srgbClr val="00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67801" fontAlgn="base">
                    <a:spcBef>
                      <a:spcPct val="0"/>
                    </a:spcBef>
                    <a:spcAft>
                      <a:spcPct val="0"/>
                    </a:spcAft>
                  </a:pPr>
                  <a:endParaRPr lang="zh-CN" altLang="en-US" sz="1905">
                    <a:solidFill>
                      <a:srgbClr val="000000"/>
                    </a:solidFill>
                    <a:latin typeface="Calibri" charset="0"/>
                    <a:ea typeface="宋体" charset="-122"/>
                  </a:endParaRPr>
                </a:p>
              </p:txBody>
            </p:sp>
          </p:grpSp>
          <p:grpSp>
            <p:nvGrpSpPr>
              <p:cNvPr id="14" name="Group 130"/>
              <p:cNvGrpSpPr>
                <a:grpSpLocks/>
              </p:cNvGrpSpPr>
              <p:nvPr/>
            </p:nvGrpSpPr>
            <p:grpSpPr bwMode="auto">
              <a:xfrm>
                <a:off x="5893" y="3657"/>
                <a:ext cx="466" cy="115"/>
                <a:chOff x="5893" y="3657"/>
                <a:chExt cx="466" cy="115"/>
              </a:xfrm>
            </p:grpSpPr>
            <p:sp>
              <p:nvSpPr>
                <p:cNvPr id="180" name="Rectangle 131"/>
                <p:cNvSpPr>
                  <a:spLocks noChangeArrowheads="1"/>
                </p:cNvSpPr>
                <p:nvPr/>
              </p:nvSpPr>
              <p:spPr bwMode="auto">
                <a:xfrm flipV="1">
                  <a:off x="6010" y="3657"/>
                  <a:ext cx="116" cy="115"/>
                </a:xfrm>
                <a:prstGeom prst="rect">
                  <a:avLst/>
                </a:prstGeom>
                <a:solidFill>
                  <a:srgbClr val="0099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67801" fontAlgn="base">
                    <a:spcBef>
                      <a:spcPct val="0"/>
                    </a:spcBef>
                    <a:spcAft>
                      <a:spcPct val="0"/>
                    </a:spcAft>
                  </a:pPr>
                  <a:endParaRPr lang="zh-CN" altLang="en-US" sz="1905">
                    <a:solidFill>
                      <a:srgbClr val="000000"/>
                    </a:solidFill>
                    <a:latin typeface="Calibri" charset="0"/>
                    <a:ea typeface="宋体" charset="-122"/>
                  </a:endParaRPr>
                </a:p>
              </p:txBody>
            </p:sp>
            <p:sp>
              <p:nvSpPr>
                <p:cNvPr id="181" name="Rectangle 132"/>
                <p:cNvSpPr>
                  <a:spLocks noChangeArrowheads="1"/>
                </p:cNvSpPr>
                <p:nvPr/>
              </p:nvSpPr>
              <p:spPr bwMode="auto">
                <a:xfrm flipV="1">
                  <a:off x="6126" y="3657"/>
                  <a:ext cx="116" cy="115"/>
                </a:xfrm>
                <a:prstGeom prst="rect">
                  <a:avLst/>
                </a:prstGeom>
                <a:solidFill>
                  <a:srgbClr val="CCFF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67801" fontAlgn="base">
                    <a:spcBef>
                      <a:spcPct val="0"/>
                    </a:spcBef>
                    <a:spcAft>
                      <a:spcPct val="0"/>
                    </a:spcAft>
                  </a:pPr>
                  <a:endParaRPr lang="zh-CN" altLang="en-US" sz="1905">
                    <a:solidFill>
                      <a:srgbClr val="000000"/>
                    </a:solidFill>
                    <a:latin typeface="Calibri" charset="0"/>
                    <a:ea typeface="宋体" charset="-122"/>
                  </a:endParaRPr>
                </a:p>
              </p:txBody>
            </p:sp>
            <p:sp>
              <p:nvSpPr>
                <p:cNvPr id="182" name="Rectangle 133"/>
                <p:cNvSpPr>
                  <a:spLocks noChangeArrowheads="1"/>
                </p:cNvSpPr>
                <p:nvPr/>
              </p:nvSpPr>
              <p:spPr bwMode="auto">
                <a:xfrm flipV="1">
                  <a:off x="6242" y="3657"/>
                  <a:ext cx="117" cy="115"/>
                </a:xfrm>
                <a:prstGeom prst="rect">
                  <a:avLst/>
                </a:prstGeom>
                <a:solidFill>
                  <a:srgbClr val="99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67801" fontAlgn="base">
                    <a:spcBef>
                      <a:spcPct val="0"/>
                    </a:spcBef>
                    <a:spcAft>
                      <a:spcPct val="0"/>
                    </a:spcAft>
                  </a:pPr>
                  <a:endParaRPr lang="zh-CN" altLang="en-US" sz="1905">
                    <a:solidFill>
                      <a:srgbClr val="000000"/>
                    </a:solidFill>
                    <a:latin typeface="Calibri" charset="0"/>
                    <a:ea typeface="宋体" charset="-122"/>
                  </a:endParaRPr>
                </a:p>
              </p:txBody>
            </p:sp>
            <p:sp>
              <p:nvSpPr>
                <p:cNvPr id="183" name="Rectangle 134"/>
                <p:cNvSpPr>
                  <a:spLocks noChangeArrowheads="1"/>
                </p:cNvSpPr>
                <p:nvPr/>
              </p:nvSpPr>
              <p:spPr bwMode="auto">
                <a:xfrm flipV="1">
                  <a:off x="5893" y="3657"/>
                  <a:ext cx="117" cy="115"/>
                </a:xfrm>
                <a:prstGeom prst="rect">
                  <a:avLst/>
                </a:prstGeom>
                <a:solidFill>
                  <a:srgbClr val="00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67801" fontAlgn="base">
                    <a:spcBef>
                      <a:spcPct val="0"/>
                    </a:spcBef>
                    <a:spcAft>
                      <a:spcPct val="0"/>
                    </a:spcAft>
                  </a:pPr>
                  <a:endParaRPr lang="zh-CN" altLang="en-US" sz="1905">
                    <a:solidFill>
                      <a:srgbClr val="000000"/>
                    </a:solidFill>
                    <a:latin typeface="Calibri" charset="0"/>
                    <a:ea typeface="宋体" charset="-122"/>
                  </a:endParaRPr>
                </a:p>
              </p:txBody>
            </p:sp>
          </p:grpSp>
          <p:grpSp>
            <p:nvGrpSpPr>
              <p:cNvPr id="15" name="Group 135"/>
              <p:cNvGrpSpPr>
                <a:grpSpLocks/>
              </p:cNvGrpSpPr>
              <p:nvPr/>
            </p:nvGrpSpPr>
            <p:grpSpPr bwMode="auto">
              <a:xfrm>
                <a:off x="5893" y="3884"/>
                <a:ext cx="466" cy="115"/>
                <a:chOff x="5893" y="3884"/>
                <a:chExt cx="466" cy="115"/>
              </a:xfrm>
            </p:grpSpPr>
            <p:sp>
              <p:nvSpPr>
                <p:cNvPr id="176" name="Rectangle 136"/>
                <p:cNvSpPr>
                  <a:spLocks noChangeArrowheads="1"/>
                </p:cNvSpPr>
                <p:nvPr/>
              </p:nvSpPr>
              <p:spPr bwMode="auto">
                <a:xfrm flipV="1">
                  <a:off x="6010" y="3884"/>
                  <a:ext cx="116" cy="115"/>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67801" fontAlgn="base">
                    <a:spcBef>
                      <a:spcPct val="0"/>
                    </a:spcBef>
                    <a:spcAft>
                      <a:spcPct val="0"/>
                    </a:spcAft>
                  </a:pPr>
                  <a:endParaRPr lang="zh-CN" altLang="en-US" sz="1905">
                    <a:solidFill>
                      <a:srgbClr val="000000"/>
                    </a:solidFill>
                    <a:latin typeface="Calibri" charset="0"/>
                    <a:ea typeface="宋体" charset="-122"/>
                  </a:endParaRPr>
                </a:p>
              </p:txBody>
            </p:sp>
            <p:sp>
              <p:nvSpPr>
                <p:cNvPr id="177" name="Rectangle 137"/>
                <p:cNvSpPr>
                  <a:spLocks noChangeArrowheads="1"/>
                </p:cNvSpPr>
                <p:nvPr/>
              </p:nvSpPr>
              <p:spPr bwMode="auto">
                <a:xfrm flipV="1">
                  <a:off x="6126" y="3884"/>
                  <a:ext cx="116" cy="115"/>
                </a:xfrm>
                <a:prstGeom prst="rect">
                  <a:avLst/>
                </a:prstGeom>
                <a:solidFill>
                  <a:srgbClr val="FFCC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67801" fontAlgn="base">
                    <a:spcBef>
                      <a:spcPct val="0"/>
                    </a:spcBef>
                    <a:spcAft>
                      <a:spcPct val="0"/>
                    </a:spcAft>
                  </a:pPr>
                  <a:endParaRPr lang="zh-CN" altLang="en-US" sz="1905">
                    <a:solidFill>
                      <a:srgbClr val="000000"/>
                    </a:solidFill>
                    <a:latin typeface="Calibri" charset="0"/>
                    <a:ea typeface="宋体" charset="-122"/>
                  </a:endParaRPr>
                </a:p>
              </p:txBody>
            </p:sp>
            <p:sp>
              <p:nvSpPr>
                <p:cNvPr id="178" name="Rectangle 138"/>
                <p:cNvSpPr>
                  <a:spLocks noChangeArrowheads="1"/>
                </p:cNvSpPr>
                <p:nvPr/>
              </p:nvSpPr>
              <p:spPr bwMode="auto">
                <a:xfrm flipV="1">
                  <a:off x="6242" y="3884"/>
                  <a:ext cx="117" cy="115"/>
                </a:xfrm>
                <a:prstGeom prst="rect">
                  <a:avLst/>
                </a:prstGeom>
                <a:solidFill>
                  <a:srgbClr val="FFCC66"/>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67801" fontAlgn="base">
                    <a:spcBef>
                      <a:spcPct val="0"/>
                    </a:spcBef>
                    <a:spcAft>
                      <a:spcPct val="0"/>
                    </a:spcAft>
                  </a:pPr>
                  <a:endParaRPr lang="zh-CN" altLang="en-US" sz="1905">
                    <a:solidFill>
                      <a:srgbClr val="000000"/>
                    </a:solidFill>
                    <a:latin typeface="Calibri" charset="0"/>
                    <a:ea typeface="宋体" charset="-122"/>
                  </a:endParaRPr>
                </a:p>
              </p:txBody>
            </p:sp>
            <p:sp>
              <p:nvSpPr>
                <p:cNvPr id="179" name="Rectangle 139"/>
                <p:cNvSpPr>
                  <a:spLocks noChangeArrowheads="1"/>
                </p:cNvSpPr>
                <p:nvPr/>
              </p:nvSpPr>
              <p:spPr bwMode="auto">
                <a:xfrm flipV="1">
                  <a:off x="5893" y="3884"/>
                  <a:ext cx="117" cy="115"/>
                </a:xfrm>
                <a:prstGeom prst="rect">
                  <a:avLst/>
                </a:prstGeom>
                <a:solidFill>
                  <a:srgbClr val="80808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67801" fontAlgn="base">
                    <a:spcBef>
                      <a:spcPct val="0"/>
                    </a:spcBef>
                    <a:spcAft>
                      <a:spcPct val="0"/>
                    </a:spcAft>
                  </a:pPr>
                  <a:endParaRPr lang="zh-CN" altLang="en-US" sz="1905">
                    <a:solidFill>
                      <a:srgbClr val="000000"/>
                    </a:solidFill>
                    <a:latin typeface="Calibri" charset="0"/>
                    <a:ea typeface="宋体" charset="-122"/>
                  </a:endParaRPr>
                </a:p>
              </p:txBody>
            </p:sp>
          </p:grpSp>
          <p:grpSp>
            <p:nvGrpSpPr>
              <p:cNvPr id="16" name="Group 140"/>
              <p:cNvGrpSpPr>
                <a:grpSpLocks/>
              </p:cNvGrpSpPr>
              <p:nvPr/>
            </p:nvGrpSpPr>
            <p:grpSpPr bwMode="auto">
              <a:xfrm>
                <a:off x="5893" y="4026"/>
                <a:ext cx="466" cy="115"/>
                <a:chOff x="5893" y="4026"/>
                <a:chExt cx="466" cy="115"/>
              </a:xfrm>
            </p:grpSpPr>
            <p:sp>
              <p:nvSpPr>
                <p:cNvPr id="172" name="Rectangle 141"/>
                <p:cNvSpPr>
                  <a:spLocks noChangeArrowheads="1"/>
                </p:cNvSpPr>
                <p:nvPr/>
              </p:nvSpPr>
              <p:spPr bwMode="auto">
                <a:xfrm flipV="1">
                  <a:off x="6010" y="4026"/>
                  <a:ext cx="116" cy="115"/>
                </a:xfrm>
                <a:prstGeom prst="rect">
                  <a:avLst/>
                </a:prstGeom>
                <a:solidFill>
                  <a:srgbClr val="0066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67801" fontAlgn="base">
                    <a:spcBef>
                      <a:spcPct val="0"/>
                    </a:spcBef>
                    <a:spcAft>
                      <a:spcPct val="0"/>
                    </a:spcAft>
                  </a:pPr>
                  <a:endParaRPr lang="zh-CN" altLang="en-US" sz="1905">
                    <a:solidFill>
                      <a:srgbClr val="000000"/>
                    </a:solidFill>
                    <a:latin typeface="Calibri" charset="0"/>
                    <a:ea typeface="宋体" charset="-122"/>
                  </a:endParaRPr>
                </a:p>
              </p:txBody>
            </p:sp>
            <p:sp>
              <p:nvSpPr>
                <p:cNvPr id="173" name="Rectangle 142"/>
                <p:cNvSpPr>
                  <a:spLocks noChangeArrowheads="1"/>
                </p:cNvSpPr>
                <p:nvPr/>
              </p:nvSpPr>
              <p:spPr bwMode="auto">
                <a:xfrm flipV="1">
                  <a:off x="6126" y="4026"/>
                  <a:ext cx="116" cy="115"/>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67801" fontAlgn="base">
                    <a:spcBef>
                      <a:spcPct val="0"/>
                    </a:spcBef>
                    <a:spcAft>
                      <a:spcPct val="0"/>
                    </a:spcAft>
                  </a:pPr>
                  <a:endParaRPr lang="zh-CN" altLang="en-US" sz="1905">
                    <a:solidFill>
                      <a:srgbClr val="000000"/>
                    </a:solidFill>
                    <a:latin typeface="Calibri" charset="0"/>
                    <a:ea typeface="宋体" charset="-122"/>
                  </a:endParaRPr>
                </a:p>
              </p:txBody>
            </p:sp>
            <p:sp>
              <p:nvSpPr>
                <p:cNvPr id="174" name="Rectangle 143"/>
                <p:cNvSpPr>
                  <a:spLocks noChangeArrowheads="1"/>
                </p:cNvSpPr>
                <p:nvPr/>
              </p:nvSpPr>
              <p:spPr bwMode="auto">
                <a:xfrm flipV="1">
                  <a:off x="6242" y="4026"/>
                  <a:ext cx="117" cy="115"/>
                </a:xfrm>
                <a:prstGeom prst="rect">
                  <a:avLst/>
                </a:prstGeom>
                <a:solidFill>
                  <a:srgbClr val="CC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67801" fontAlgn="base">
                    <a:spcBef>
                      <a:spcPct val="0"/>
                    </a:spcBef>
                    <a:spcAft>
                      <a:spcPct val="0"/>
                    </a:spcAft>
                  </a:pPr>
                  <a:endParaRPr lang="zh-CN" altLang="en-US" sz="1905">
                    <a:solidFill>
                      <a:srgbClr val="000000"/>
                    </a:solidFill>
                    <a:latin typeface="Calibri" charset="0"/>
                    <a:ea typeface="宋体" charset="-122"/>
                  </a:endParaRPr>
                </a:p>
              </p:txBody>
            </p:sp>
            <p:sp>
              <p:nvSpPr>
                <p:cNvPr id="175" name="Rectangle 144"/>
                <p:cNvSpPr>
                  <a:spLocks noChangeArrowheads="1"/>
                </p:cNvSpPr>
                <p:nvPr/>
              </p:nvSpPr>
              <p:spPr bwMode="auto">
                <a:xfrm flipV="1">
                  <a:off x="5893" y="4026"/>
                  <a:ext cx="117" cy="115"/>
                </a:xfrm>
                <a:prstGeom prst="rect">
                  <a:avLst/>
                </a:prstGeom>
                <a:solidFill>
                  <a:srgbClr val="80808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67801" fontAlgn="base">
                    <a:spcBef>
                      <a:spcPct val="0"/>
                    </a:spcBef>
                    <a:spcAft>
                      <a:spcPct val="0"/>
                    </a:spcAft>
                  </a:pPr>
                  <a:endParaRPr lang="zh-CN" altLang="en-US" sz="1905">
                    <a:solidFill>
                      <a:srgbClr val="000000"/>
                    </a:solidFill>
                    <a:latin typeface="Calibri" charset="0"/>
                    <a:ea typeface="宋体" charset="-122"/>
                  </a:endParaRPr>
                </a:p>
              </p:txBody>
            </p:sp>
          </p:grpSp>
          <p:grpSp>
            <p:nvGrpSpPr>
              <p:cNvPr id="17" name="Group 145"/>
              <p:cNvGrpSpPr>
                <a:grpSpLocks/>
              </p:cNvGrpSpPr>
              <p:nvPr/>
            </p:nvGrpSpPr>
            <p:grpSpPr bwMode="auto">
              <a:xfrm>
                <a:off x="5893" y="4167"/>
                <a:ext cx="466" cy="115"/>
                <a:chOff x="5893" y="4167"/>
                <a:chExt cx="466" cy="115"/>
              </a:xfrm>
            </p:grpSpPr>
            <p:sp>
              <p:nvSpPr>
                <p:cNvPr id="168" name="Rectangle 146"/>
                <p:cNvSpPr>
                  <a:spLocks noChangeArrowheads="1"/>
                </p:cNvSpPr>
                <p:nvPr/>
              </p:nvSpPr>
              <p:spPr bwMode="auto">
                <a:xfrm flipV="1">
                  <a:off x="6010" y="4167"/>
                  <a:ext cx="116" cy="115"/>
                </a:xfrm>
                <a:prstGeom prst="rect">
                  <a:avLst/>
                </a:prstGeom>
                <a:solidFill>
                  <a:srgbClr val="0099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67801" fontAlgn="base">
                    <a:spcBef>
                      <a:spcPct val="0"/>
                    </a:spcBef>
                    <a:spcAft>
                      <a:spcPct val="0"/>
                    </a:spcAft>
                  </a:pPr>
                  <a:endParaRPr lang="zh-CN" altLang="en-US" sz="1905">
                    <a:solidFill>
                      <a:srgbClr val="000000"/>
                    </a:solidFill>
                    <a:latin typeface="Calibri" charset="0"/>
                    <a:ea typeface="宋体" charset="-122"/>
                  </a:endParaRPr>
                </a:p>
              </p:txBody>
            </p:sp>
            <p:sp>
              <p:nvSpPr>
                <p:cNvPr id="169" name="Rectangle 147"/>
                <p:cNvSpPr>
                  <a:spLocks noChangeArrowheads="1"/>
                </p:cNvSpPr>
                <p:nvPr/>
              </p:nvSpPr>
              <p:spPr bwMode="auto">
                <a:xfrm flipV="1">
                  <a:off x="6126" y="4167"/>
                  <a:ext cx="116" cy="115"/>
                </a:xfrm>
                <a:prstGeom prst="rect">
                  <a:avLst/>
                </a:prstGeom>
                <a:solidFill>
                  <a:srgbClr val="3333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67801" fontAlgn="base">
                    <a:spcBef>
                      <a:spcPct val="0"/>
                    </a:spcBef>
                    <a:spcAft>
                      <a:spcPct val="0"/>
                    </a:spcAft>
                  </a:pPr>
                  <a:endParaRPr lang="zh-CN" altLang="en-US" sz="1905">
                    <a:solidFill>
                      <a:srgbClr val="000000"/>
                    </a:solidFill>
                    <a:latin typeface="Calibri" charset="0"/>
                    <a:ea typeface="宋体" charset="-122"/>
                  </a:endParaRPr>
                </a:p>
              </p:txBody>
            </p:sp>
            <p:sp>
              <p:nvSpPr>
                <p:cNvPr id="170" name="Rectangle 148"/>
                <p:cNvSpPr>
                  <a:spLocks noChangeArrowheads="1"/>
                </p:cNvSpPr>
                <p:nvPr/>
              </p:nvSpPr>
              <p:spPr bwMode="auto">
                <a:xfrm flipV="1">
                  <a:off x="6242" y="4167"/>
                  <a:ext cx="117" cy="115"/>
                </a:xfrm>
                <a:prstGeom prst="rect">
                  <a:avLst/>
                </a:prstGeom>
                <a:solidFill>
                  <a:srgbClr val="BBE0E3"/>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67801" fontAlgn="base">
                    <a:spcBef>
                      <a:spcPct val="0"/>
                    </a:spcBef>
                    <a:spcAft>
                      <a:spcPct val="0"/>
                    </a:spcAft>
                  </a:pPr>
                  <a:endParaRPr lang="zh-CN" altLang="en-US" sz="1905">
                    <a:solidFill>
                      <a:srgbClr val="000000"/>
                    </a:solidFill>
                    <a:latin typeface="Calibri" charset="0"/>
                    <a:ea typeface="宋体" charset="-122"/>
                  </a:endParaRPr>
                </a:p>
              </p:txBody>
            </p:sp>
            <p:sp>
              <p:nvSpPr>
                <p:cNvPr id="171" name="Rectangle 149"/>
                <p:cNvSpPr>
                  <a:spLocks noChangeArrowheads="1"/>
                </p:cNvSpPr>
                <p:nvPr/>
              </p:nvSpPr>
              <p:spPr bwMode="auto">
                <a:xfrm flipV="1">
                  <a:off x="5893" y="4167"/>
                  <a:ext cx="117" cy="115"/>
                </a:xfrm>
                <a:prstGeom prst="rect">
                  <a:avLst/>
                </a:prstGeom>
                <a:solidFill>
                  <a:srgbClr val="80808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67801" fontAlgn="base">
                    <a:spcBef>
                      <a:spcPct val="0"/>
                    </a:spcBef>
                    <a:spcAft>
                      <a:spcPct val="0"/>
                    </a:spcAft>
                  </a:pPr>
                  <a:endParaRPr lang="zh-CN" altLang="en-US" sz="1905">
                    <a:solidFill>
                      <a:srgbClr val="000000"/>
                    </a:solidFill>
                    <a:latin typeface="Calibri" charset="0"/>
                    <a:ea typeface="宋体" charset="-122"/>
                  </a:endParaRPr>
                </a:p>
              </p:txBody>
            </p:sp>
          </p:grpSp>
        </p:grpSp>
        <p:sp>
          <p:nvSpPr>
            <p:cNvPr id="151" name="Rectangle 150"/>
            <p:cNvSpPr>
              <a:spLocks noChangeArrowheads="1"/>
            </p:cNvSpPr>
            <p:nvPr userDrawn="1"/>
          </p:nvSpPr>
          <p:spPr bwMode="auto">
            <a:xfrm>
              <a:off x="9251950" y="13983"/>
              <a:ext cx="1192213" cy="1425821"/>
            </a:xfrm>
            <a:prstGeom prst="rect">
              <a:avLst/>
            </a:prstGeom>
            <a:noFill/>
            <a:ln>
              <a:noFill/>
            </a:ln>
            <a:effectLst/>
            <a:extLst>
              <a:ext uri="{909E8E84-426E-40dd-AFC4-6F175D3DCCD1}">
                <a14:hiddenFill xmlns="" xmlns:a14="http://schemas.microsoft.com/office/drawing/2010/main">
                  <a:solidFill>
                    <a:srgbClr val="FFCC99"/>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80124" tIns="40063" rIns="80124" bIns="40063">
              <a:spAutoFit/>
            </a:bodyPr>
            <a:lstStyle/>
            <a:p>
              <a:pPr defTabSz="967801" eaLnBrk="0" fontAlgn="base" hangingPunct="0">
                <a:lnSpc>
                  <a:spcPct val="120000"/>
                </a:lnSpc>
                <a:spcBef>
                  <a:spcPct val="20000"/>
                </a:spcBef>
                <a:spcAft>
                  <a:spcPct val="0"/>
                </a:spcAft>
                <a:buFont typeface="Arial" charset="0"/>
                <a:buNone/>
              </a:pPr>
              <a:r>
                <a:rPr lang="zh-CN" altLang="en-US" sz="1376" dirty="0">
                  <a:solidFill>
                    <a:srgbClr val="FFFFFF"/>
                  </a:solidFill>
                  <a:latin typeface="微软雅黑" pitchFamily="34" charset="-122"/>
                  <a:ea typeface="微软雅黑" pitchFamily="34" charset="-122"/>
                </a:rPr>
                <a:t>配色参考方案：</a:t>
              </a:r>
            </a:p>
            <a:p>
              <a:pPr defTabSz="967801" eaLnBrk="0" fontAlgn="base" hangingPunct="0">
                <a:lnSpc>
                  <a:spcPct val="120000"/>
                </a:lnSpc>
                <a:spcBef>
                  <a:spcPct val="20000"/>
                </a:spcBef>
                <a:spcAft>
                  <a:spcPct val="0"/>
                </a:spcAft>
                <a:buFont typeface="Arial" charset="0"/>
                <a:buNone/>
              </a:pPr>
              <a:r>
                <a:rPr lang="zh-CN" altLang="en-US" sz="1376" dirty="0">
                  <a:solidFill>
                    <a:srgbClr val="FFFFFF"/>
                  </a:solidFill>
                  <a:latin typeface="微软雅黑" pitchFamily="34" charset="-122"/>
                  <a:ea typeface="微软雅黑" pitchFamily="34" charset="-122"/>
                </a:rPr>
                <a:t>建议同一页面内不超过四种颜色，以下是</a:t>
              </a:r>
              <a:r>
                <a:rPr lang="en-US" altLang="zh-CN" sz="1376" dirty="0">
                  <a:solidFill>
                    <a:srgbClr val="FFFFFF"/>
                  </a:solidFill>
                  <a:latin typeface="微软雅黑" pitchFamily="34" charset="-122"/>
                  <a:ea typeface="微软雅黑" pitchFamily="34" charset="-122"/>
                </a:rPr>
                <a:t>13</a:t>
              </a:r>
              <a:r>
                <a:rPr lang="zh-CN" altLang="en-US" sz="1376" dirty="0">
                  <a:solidFill>
                    <a:srgbClr val="FFFFFF"/>
                  </a:solidFill>
                  <a:latin typeface="微软雅黑" pitchFamily="34" charset="-122"/>
                  <a:ea typeface="微软雅黑" pitchFamily="34" charset="-122"/>
                </a:rPr>
                <a:t>组配色方案，同一页面内只选择一组使用。（仅供参考）</a:t>
              </a:r>
            </a:p>
          </p:txBody>
        </p:sp>
        <p:sp>
          <p:nvSpPr>
            <p:cNvPr id="152" name="Rectangle 151"/>
            <p:cNvSpPr>
              <a:spLocks noChangeArrowheads="1"/>
            </p:cNvSpPr>
            <p:nvPr userDrawn="1"/>
          </p:nvSpPr>
          <p:spPr bwMode="auto">
            <a:xfrm>
              <a:off x="9287668" y="4497309"/>
              <a:ext cx="1120775" cy="632134"/>
            </a:xfrm>
            <a:prstGeom prst="rect">
              <a:avLst/>
            </a:prstGeom>
            <a:noFill/>
            <a:ln>
              <a:noFill/>
            </a:ln>
            <a:effectLst/>
            <a:extLst>
              <a:ext uri="{909E8E84-426E-40dd-AFC4-6F175D3DCCD1}">
                <a14:hiddenFill xmlns="" xmlns:a14="http://schemas.microsoft.com/office/drawing/2010/main">
                  <a:solidFill>
                    <a:srgbClr val="FFCC99"/>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80124" tIns="40063" rIns="80124" bIns="40063">
              <a:spAutoFit/>
            </a:bodyPr>
            <a:lstStyle/>
            <a:p>
              <a:pPr defTabSz="967801" eaLnBrk="0" fontAlgn="base" hangingPunct="0">
                <a:lnSpc>
                  <a:spcPct val="120000"/>
                </a:lnSpc>
                <a:spcBef>
                  <a:spcPct val="20000"/>
                </a:spcBef>
                <a:spcAft>
                  <a:spcPct val="0"/>
                </a:spcAft>
                <a:buFont typeface="Arial" charset="0"/>
                <a:buNone/>
              </a:pPr>
              <a:r>
                <a:rPr lang="zh-CN" altLang="en-US" sz="1376" dirty="0">
                  <a:solidFill>
                    <a:srgbClr val="FFFFFF"/>
                  </a:solidFill>
                  <a:latin typeface="微软雅黑" pitchFamily="34" charset="-122"/>
                  <a:ea typeface="微软雅黑" pitchFamily="34" charset="-122"/>
                </a:rPr>
                <a:t>客户或者合作伙伴的标志放</a:t>
              </a:r>
              <a:r>
                <a:rPr lang="zh-CN" altLang="en-US" sz="1376" dirty="0" smtClean="0">
                  <a:solidFill>
                    <a:srgbClr val="FFFFFF"/>
                  </a:solidFill>
                  <a:latin typeface="微软雅黑" pitchFamily="34" charset="-122"/>
                  <a:ea typeface="微软雅黑" pitchFamily="34" charset="-122"/>
                </a:rPr>
                <a:t>在公司</a:t>
              </a:r>
              <a:r>
                <a:rPr lang="en-US" altLang="zh-CN" sz="1376" dirty="0" smtClean="0">
                  <a:solidFill>
                    <a:srgbClr val="FFFFFF"/>
                  </a:solidFill>
                  <a:latin typeface="微软雅黑" pitchFamily="34" charset="-122"/>
                  <a:ea typeface="微软雅黑" pitchFamily="34" charset="-122"/>
                </a:rPr>
                <a:t>Logo</a:t>
              </a:r>
              <a:r>
                <a:rPr lang="zh-CN" altLang="en-US" sz="1376" dirty="0" smtClean="0">
                  <a:solidFill>
                    <a:srgbClr val="FFFFFF"/>
                  </a:solidFill>
                  <a:latin typeface="微软雅黑" pitchFamily="34" charset="-122"/>
                  <a:ea typeface="微软雅黑" pitchFamily="34" charset="-122"/>
                </a:rPr>
                <a:t>左侧</a:t>
              </a:r>
              <a:r>
                <a:rPr lang="en-US" altLang="zh-CN" sz="1376" dirty="0" smtClean="0">
                  <a:solidFill>
                    <a:srgbClr val="FFFFFF"/>
                  </a:solidFill>
                  <a:latin typeface="微软雅黑" pitchFamily="34" charset="-122"/>
                  <a:ea typeface="微软雅黑" pitchFamily="34" charset="-122"/>
                </a:rPr>
                <a:t>.</a:t>
              </a:r>
              <a:endParaRPr lang="zh-CN" altLang="en-US" sz="1376" dirty="0">
                <a:solidFill>
                  <a:srgbClr val="FFFFFF"/>
                </a:solidFill>
                <a:latin typeface="微软雅黑" pitchFamily="34" charset="-122"/>
                <a:ea typeface="微软雅黑" pitchFamily="34" charset="-122"/>
              </a:endParaRPr>
            </a:p>
          </p:txBody>
        </p:sp>
        <p:pic>
          <p:nvPicPr>
            <p:cNvPr id="153"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245600" y="4230211"/>
              <a:ext cx="1099043" cy="2786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pic>
        <p:nvPicPr>
          <p:cNvPr id="2" name="图片 1"/>
          <p:cNvPicPr>
            <a:picLocks noChangeAspect="1"/>
          </p:cNvPicPr>
          <p:nvPr userDrawn="1"/>
        </p:nvPicPr>
        <p:blipFill>
          <a:blip r:embed="rId7" cstate="print">
            <a:alphaModFix amt="21000"/>
          </a:blip>
          <a:stretch>
            <a:fillRect/>
          </a:stretch>
        </p:blipFill>
        <p:spPr>
          <a:xfrm>
            <a:off x="2928411" y="3813927"/>
            <a:ext cx="6434389" cy="5097226"/>
          </a:xfrm>
          <a:prstGeom prst="rect">
            <a:avLst/>
          </a:prstGeom>
        </p:spPr>
      </p:pic>
      <p:sp>
        <p:nvSpPr>
          <p:cNvPr id="84" name="TextBox 83"/>
          <p:cNvSpPr txBox="1"/>
          <p:nvPr userDrawn="1"/>
        </p:nvSpPr>
        <p:spPr>
          <a:xfrm>
            <a:off x="1355739" y="4390122"/>
            <a:ext cx="9483699" cy="937126"/>
          </a:xfrm>
          <a:prstGeom prst="rect">
            <a:avLst/>
          </a:prstGeom>
          <a:noFill/>
        </p:spPr>
        <p:txBody>
          <a:bodyPr wrap="square" lIns="121929" tIns="60965" rIns="121929" bIns="60965" rtlCol="0">
            <a:spAutoFit/>
          </a:bodyPr>
          <a:lstStyle/>
          <a:p>
            <a:pPr defTabSz="967801" fontAlgn="base">
              <a:spcBef>
                <a:spcPct val="0"/>
              </a:spcBef>
              <a:spcAft>
                <a:spcPct val="0"/>
              </a:spcAft>
            </a:pPr>
            <a:r>
              <a:rPr lang="en-US" altLang="zh-CN" sz="1058" b="1" dirty="0" smtClean="0">
                <a:solidFill>
                  <a:srgbClr val="000000">
                    <a:lumMod val="50000"/>
                    <a:lumOff val="50000"/>
                  </a:srgbClr>
                </a:solidFill>
                <a:latin typeface="Arial" pitchFamily="34" charset="0"/>
                <a:ea typeface="宋体" charset="-122"/>
                <a:cs typeface="Arial" pitchFamily="34" charset="0"/>
              </a:rPr>
              <a:t>Copyright©2014 Huawei Technologies Co., Ltd. All Rights Reserved.</a:t>
            </a:r>
            <a:endParaRPr lang="zh-CN" altLang="zh-CN" sz="1058" dirty="0" smtClean="0">
              <a:solidFill>
                <a:srgbClr val="000000">
                  <a:lumMod val="50000"/>
                  <a:lumOff val="50000"/>
                </a:srgbClr>
              </a:solidFill>
              <a:latin typeface="Arial" pitchFamily="34" charset="0"/>
              <a:ea typeface="宋体" charset="-122"/>
              <a:cs typeface="Arial" pitchFamily="34" charset="0"/>
            </a:endParaRPr>
          </a:p>
          <a:p>
            <a:pPr defTabSz="967801" fontAlgn="base">
              <a:spcBef>
                <a:spcPct val="0"/>
              </a:spcBef>
              <a:spcAft>
                <a:spcPct val="0"/>
              </a:spcAft>
            </a:pPr>
            <a:r>
              <a:rPr lang="en-US" altLang="zh-CN" sz="1058" dirty="0" smtClean="0">
                <a:solidFill>
                  <a:srgbClr val="000000">
                    <a:lumMod val="50000"/>
                    <a:lumOff val="50000"/>
                  </a:srgbClr>
                </a:solidFill>
                <a:latin typeface="Arial" pitchFamily="34" charset="0"/>
                <a:ea typeface="宋体" charset="-122"/>
                <a:cs typeface="Arial" pitchFamily="34" charset="0"/>
              </a:rPr>
              <a:t>The information in this document may contain predictive statements including, without limitation, statements regarding the future financial and operating results, future product portfolio, new technology, etc. There are a number of factors that could cause actual results and developments to differ materially from those expressed or implied in the predictive statements. Therefore, such information is provided for reference purpose only and constitutes neither an offer nor an acceptance. Huawei may change the information at any time without notice. </a:t>
            </a:r>
            <a:endParaRPr lang="zh-CN" altLang="zh-CN" sz="1058" dirty="0">
              <a:solidFill>
                <a:srgbClr val="000000">
                  <a:lumMod val="50000"/>
                  <a:lumOff val="50000"/>
                </a:srgbClr>
              </a:solidFill>
              <a:latin typeface="Arial" pitchFamily="34" charset="0"/>
              <a:ea typeface="宋体" charset="-122"/>
              <a:cs typeface="Arial" pitchFamily="34" charset="0"/>
            </a:endParaRPr>
          </a:p>
        </p:txBody>
      </p:sp>
    </p:spTree>
    <p:extLst>
      <p:ext uri="{BB962C8B-B14F-4D97-AF65-F5344CB8AC3E}">
        <p14:creationId xmlns:p14="http://schemas.microsoft.com/office/powerpoint/2010/main" val="2235955707"/>
      </p:ext>
    </p:extLst>
  </p:cSld>
  <p:clrMap bg1="lt1" tx1="dk1" bg2="lt2" tx2="dk2" accent1="accent1" accent2="accent2" accent3="accent3" accent4="accent4" accent5="accent5" accent6="accent6" hlink="hlink" folHlink="folHlink"/>
  <p:sldLayoutIdLst>
    <p:sldLayoutId id="2147483817" r:id="rId1"/>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4234" b="1">
          <a:solidFill>
            <a:srgbClr val="990000"/>
          </a:solidFill>
          <a:latin typeface="+mj-lt"/>
          <a:ea typeface="+mj-ea"/>
          <a:cs typeface="+mj-cs"/>
        </a:defRPr>
      </a:lvl1pPr>
      <a:lvl2pPr algn="l" rtl="0" eaLnBrk="0" fontAlgn="base" hangingPunct="0">
        <a:spcBef>
          <a:spcPct val="0"/>
        </a:spcBef>
        <a:spcAft>
          <a:spcPct val="0"/>
        </a:spcAft>
        <a:defRPr sz="4234" b="1">
          <a:solidFill>
            <a:srgbClr val="990000"/>
          </a:solidFill>
          <a:latin typeface="FrutigerNext LT Medium" pitchFamily="34" charset="0"/>
          <a:ea typeface="华文细黑" pitchFamily="2" charset="-122"/>
          <a:cs typeface="宋体" charset="-122"/>
        </a:defRPr>
      </a:lvl2pPr>
      <a:lvl3pPr algn="l" rtl="0" eaLnBrk="0" fontAlgn="base" hangingPunct="0">
        <a:spcBef>
          <a:spcPct val="0"/>
        </a:spcBef>
        <a:spcAft>
          <a:spcPct val="0"/>
        </a:spcAft>
        <a:defRPr sz="4234" b="1">
          <a:solidFill>
            <a:srgbClr val="990000"/>
          </a:solidFill>
          <a:latin typeface="FrutigerNext LT Medium" pitchFamily="34" charset="0"/>
          <a:ea typeface="华文细黑" pitchFamily="2" charset="-122"/>
          <a:cs typeface="宋体" charset="-122"/>
        </a:defRPr>
      </a:lvl3pPr>
      <a:lvl4pPr algn="l" rtl="0" eaLnBrk="0" fontAlgn="base" hangingPunct="0">
        <a:spcBef>
          <a:spcPct val="0"/>
        </a:spcBef>
        <a:spcAft>
          <a:spcPct val="0"/>
        </a:spcAft>
        <a:defRPr sz="4234" b="1">
          <a:solidFill>
            <a:srgbClr val="990000"/>
          </a:solidFill>
          <a:latin typeface="FrutigerNext LT Medium" pitchFamily="34" charset="0"/>
          <a:ea typeface="华文细黑" pitchFamily="2" charset="-122"/>
          <a:cs typeface="宋体" charset="-122"/>
        </a:defRPr>
      </a:lvl4pPr>
      <a:lvl5pPr algn="l" rtl="0" eaLnBrk="0" fontAlgn="base" hangingPunct="0">
        <a:spcBef>
          <a:spcPct val="0"/>
        </a:spcBef>
        <a:spcAft>
          <a:spcPct val="0"/>
        </a:spcAft>
        <a:defRPr sz="4234" b="1">
          <a:solidFill>
            <a:srgbClr val="990000"/>
          </a:solidFill>
          <a:latin typeface="FrutigerNext LT Medium" pitchFamily="34" charset="0"/>
          <a:ea typeface="华文细黑" pitchFamily="2" charset="-122"/>
          <a:cs typeface="宋体" charset="-122"/>
        </a:defRPr>
      </a:lvl5pPr>
      <a:lvl6pPr marL="609636" algn="l" rtl="0" eaLnBrk="1" fontAlgn="base" hangingPunct="1">
        <a:spcBef>
          <a:spcPct val="0"/>
        </a:spcBef>
        <a:spcAft>
          <a:spcPct val="0"/>
        </a:spcAft>
        <a:defRPr sz="4234" b="1">
          <a:solidFill>
            <a:srgbClr val="990000"/>
          </a:solidFill>
          <a:latin typeface="FrutigerNext LT Medium" pitchFamily="34" charset="0"/>
          <a:ea typeface="华文细黑" pitchFamily="2" charset="-122"/>
          <a:cs typeface="宋体" charset="-122"/>
        </a:defRPr>
      </a:lvl6pPr>
      <a:lvl7pPr marL="1219274" algn="l" rtl="0" eaLnBrk="1" fontAlgn="base" hangingPunct="1">
        <a:spcBef>
          <a:spcPct val="0"/>
        </a:spcBef>
        <a:spcAft>
          <a:spcPct val="0"/>
        </a:spcAft>
        <a:defRPr sz="4234" b="1">
          <a:solidFill>
            <a:srgbClr val="990000"/>
          </a:solidFill>
          <a:latin typeface="FrutigerNext LT Medium" pitchFamily="34" charset="0"/>
          <a:ea typeface="华文细黑" pitchFamily="2" charset="-122"/>
          <a:cs typeface="宋体" charset="-122"/>
        </a:defRPr>
      </a:lvl7pPr>
      <a:lvl8pPr marL="1828909" algn="l" rtl="0" eaLnBrk="1" fontAlgn="base" hangingPunct="1">
        <a:spcBef>
          <a:spcPct val="0"/>
        </a:spcBef>
        <a:spcAft>
          <a:spcPct val="0"/>
        </a:spcAft>
        <a:defRPr sz="4234" b="1">
          <a:solidFill>
            <a:srgbClr val="990000"/>
          </a:solidFill>
          <a:latin typeface="FrutigerNext LT Medium" pitchFamily="34" charset="0"/>
          <a:ea typeface="华文细黑" pitchFamily="2" charset="-122"/>
          <a:cs typeface="宋体" charset="-122"/>
        </a:defRPr>
      </a:lvl8pPr>
      <a:lvl9pPr marL="2438546" algn="l" rtl="0" eaLnBrk="1" fontAlgn="base" hangingPunct="1">
        <a:spcBef>
          <a:spcPct val="0"/>
        </a:spcBef>
        <a:spcAft>
          <a:spcPct val="0"/>
        </a:spcAft>
        <a:defRPr sz="4234" b="1">
          <a:solidFill>
            <a:srgbClr val="990000"/>
          </a:solidFill>
          <a:latin typeface="FrutigerNext LT Medium" pitchFamily="34" charset="0"/>
          <a:ea typeface="华文细黑" pitchFamily="2" charset="-122"/>
          <a:cs typeface="宋体" charset="-122"/>
        </a:defRPr>
      </a:lvl9pPr>
    </p:titleStyle>
    <p:bodyStyle>
      <a:lvl1pPr marL="457228" indent="-457228" algn="l" rtl="0" eaLnBrk="0" fontAlgn="base" hangingPunct="0">
        <a:spcBef>
          <a:spcPct val="20000"/>
        </a:spcBef>
        <a:spcAft>
          <a:spcPct val="0"/>
        </a:spcAft>
        <a:buClr>
          <a:srgbClr val="990000"/>
        </a:buClr>
        <a:buChar char="•"/>
        <a:defRPr sz="3175" b="1">
          <a:solidFill>
            <a:schemeClr val="tx1"/>
          </a:solidFill>
          <a:latin typeface="+mn-lt"/>
          <a:ea typeface="+mn-ea"/>
          <a:cs typeface="+mn-cs"/>
        </a:defRPr>
      </a:lvl1pPr>
      <a:lvl2pPr marL="990659" indent="-381022" algn="l" rtl="0" eaLnBrk="0" fontAlgn="base" hangingPunct="0">
        <a:spcBef>
          <a:spcPct val="20000"/>
        </a:spcBef>
        <a:spcAft>
          <a:spcPct val="0"/>
        </a:spcAft>
        <a:buFont typeface="Arial" charset="0"/>
        <a:buChar char="›"/>
        <a:defRPr sz="2646">
          <a:solidFill>
            <a:schemeClr val="tx1"/>
          </a:solidFill>
          <a:latin typeface="+mn-lt"/>
          <a:ea typeface="+mn-ea"/>
          <a:cs typeface="+mn-cs"/>
        </a:defRPr>
      </a:lvl2pPr>
      <a:lvl3pPr marL="1524092" indent="-304817" algn="l" rtl="0" eaLnBrk="0" fontAlgn="base" hangingPunct="0">
        <a:spcBef>
          <a:spcPct val="20000"/>
        </a:spcBef>
        <a:spcAft>
          <a:spcPct val="0"/>
        </a:spcAft>
        <a:buFont typeface="FrutigerNext LT Medium" charset="0"/>
        <a:buChar char="»"/>
        <a:defRPr>
          <a:solidFill>
            <a:schemeClr val="tx1"/>
          </a:solidFill>
          <a:latin typeface="+mn-lt"/>
          <a:ea typeface="+mn-ea"/>
          <a:cs typeface="+mn-cs"/>
        </a:defRPr>
      </a:lvl3pPr>
      <a:lvl4pPr marL="2133728" indent="-304817" algn="l" rtl="0" eaLnBrk="0" fontAlgn="base" hangingPunct="0">
        <a:spcBef>
          <a:spcPct val="20000"/>
        </a:spcBef>
        <a:spcAft>
          <a:spcPct val="0"/>
        </a:spcAft>
        <a:buChar char="–"/>
        <a:defRPr sz="2117">
          <a:solidFill>
            <a:schemeClr val="tx1"/>
          </a:solidFill>
          <a:latin typeface="+mn-lt"/>
          <a:ea typeface="+mn-ea"/>
          <a:cs typeface="+mn-cs"/>
        </a:defRPr>
      </a:lvl4pPr>
      <a:lvl5pPr marL="2743365" indent="-304817" algn="l" rtl="0" eaLnBrk="0" fontAlgn="base" hangingPunct="0">
        <a:spcBef>
          <a:spcPct val="20000"/>
        </a:spcBef>
        <a:spcAft>
          <a:spcPct val="0"/>
        </a:spcAft>
        <a:buFont typeface="Arial" charset="0"/>
        <a:buChar char="~"/>
        <a:defRPr sz="2117">
          <a:solidFill>
            <a:schemeClr val="tx1"/>
          </a:solidFill>
          <a:latin typeface="+mn-lt"/>
          <a:ea typeface="+mn-ea"/>
          <a:cs typeface="+mn-cs"/>
        </a:defRPr>
      </a:lvl5pPr>
      <a:lvl6pPr marL="3353001" indent="-304817" algn="l" rtl="0" eaLnBrk="1" fontAlgn="base" hangingPunct="1">
        <a:spcBef>
          <a:spcPct val="20000"/>
        </a:spcBef>
        <a:spcAft>
          <a:spcPct val="0"/>
        </a:spcAft>
        <a:buFont typeface="Arial" charset="0"/>
        <a:buChar char="~"/>
        <a:defRPr sz="2117">
          <a:solidFill>
            <a:schemeClr val="tx1"/>
          </a:solidFill>
          <a:latin typeface="+mn-lt"/>
          <a:ea typeface="+mn-ea"/>
          <a:cs typeface="+mn-cs"/>
        </a:defRPr>
      </a:lvl6pPr>
      <a:lvl7pPr marL="3962638" indent="-304817" algn="l" rtl="0" eaLnBrk="1" fontAlgn="base" hangingPunct="1">
        <a:spcBef>
          <a:spcPct val="20000"/>
        </a:spcBef>
        <a:spcAft>
          <a:spcPct val="0"/>
        </a:spcAft>
        <a:buFont typeface="Arial" charset="0"/>
        <a:buChar char="~"/>
        <a:defRPr sz="2117">
          <a:solidFill>
            <a:schemeClr val="tx1"/>
          </a:solidFill>
          <a:latin typeface="+mn-lt"/>
          <a:ea typeface="+mn-ea"/>
          <a:cs typeface="+mn-cs"/>
        </a:defRPr>
      </a:lvl7pPr>
      <a:lvl8pPr marL="4572275" indent="-304817" algn="l" rtl="0" eaLnBrk="1" fontAlgn="base" hangingPunct="1">
        <a:spcBef>
          <a:spcPct val="20000"/>
        </a:spcBef>
        <a:spcAft>
          <a:spcPct val="0"/>
        </a:spcAft>
        <a:buFont typeface="Arial" charset="0"/>
        <a:buChar char="~"/>
        <a:defRPr sz="2117">
          <a:solidFill>
            <a:schemeClr val="tx1"/>
          </a:solidFill>
          <a:latin typeface="+mn-lt"/>
          <a:ea typeface="+mn-ea"/>
          <a:cs typeface="+mn-cs"/>
        </a:defRPr>
      </a:lvl8pPr>
      <a:lvl9pPr marL="5181911" indent="-304817" algn="l" rtl="0" eaLnBrk="1" fontAlgn="base" hangingPunct="1">
        <a:spcBef>
          <a:spcPct val="20000"/>
        </a:spcBef>
        <a:spcAft>
          <a:spcPct val="0"/>
        </a:spcAft>
        <a:buFont typeface="Arial" charset="0"/>
        <a:buChar char="~"/>
        <a:defRPr sz="2117">
          <a:solidFill>
            <a:schemeClr val="tx1"/>
          </a:solidFill>
          <a:latin typeface="+mn-lt"/>
          <a:ea typeface="+mn-ea"/>
          <a:cs typeface="+mn-cs"/>
        </a:defRPr>
      </a:lvl9pPr>
    </p:bodyStyle>
    <p:otherStyle>
      <a:defPPr>
        <a:defRPr lang="zh-CN"/>
      </a:defPPr>
      <a:lvl1pPr marL="0" algn="l" defTabSz="1219274" rtl="0" eaLnBrk="1" latinLnBrk="0" hangingPunct="1">
        <a:defRPr sz="2434" kern="1200">
          <a:solidFill>
            <a:schemeClr val="tx1"/>
          </a:solidFill>
          <a:latin typeface="+mn-lt"/>
          <a:ea typeface="+mn-ea"/>
          <a:cs typeface="+mn-cs"/>
        </a:defRPr>
      </a:lvl1pPr>
      <a:lvl2pPr marL="609636" algn="l" defTabSz="1219274" rtl="0" eaLnBrk="1" latinLnBrk="0" hangingPunct="1">
        <a:defRPr sz="2434" kern="1200">
          <a:solidFill>
            <a:schemeClr val="tx1"/>
          </a:solidFill>
          <a:latin typeface="+mn-lt"/>
          <a:ea typeface="+mn-ea"/>
          <a:cs typeface="+mn-cs"/>
        </a:defRPr>
      </a:lvl2pPr>
      <a:lvl3pPr marL="1219274" algn="l" defTabSz="1219274" rtl="0" eaLnBrk="1" latinLnBrk="0" hangingPunct="1">
        <a:defRPr sz="2434" kern="1200">
          <a:solidFill>
            <a:schemeClr val="tx1"/>
          </a:solidFill>
          <a:latin typeface="+mn-lt"/>
          <a:ea typeface="+mn-ea"/>
          <a:cs typeface="+mn-cs"/>
        </a:defRPr>
      </a:lvl3pPr>
      <a:lvl4pPr marL="1828909" algn="l" defTabSz="1219274" rtl="0" eaLnBrk="1" latinLnBrk="0" hangingPunct="1">
        <a:defRPr sz="2434" kern="1200">
          <a:solidFill>
            <a:schemeClr val="tx1"/>
          </a:solidFill>
          <a:latin typeface="+mn-lt"/>
          <a:ea typeface="+mn-ea"/>
          <a:cs typeface="+mn-cs"/>
        </a:defRPr>
      </a:lvl4pPr>
      <a:lvl5pPr marL="2438546" algn="l" defTabSz="1219274" rtl="0" eaLnBrk="1" latinLnBrk="0" hangingPunct="1">
        <a:defRPr sz="2434" kern="1200">
          <a:solidFill>
            <a:schemeClr val="tx1"/>
          </a:solidFill>
          <a:latin typeface="+mn-lt"/>
          <a:ea typeface="+mn-ea"/>
          <a:cs typeface="+mn-cs"/>
        </a:defRPr>
      </a:lvl5pPr>
      <a:lvl6pPr marL="3048184" algn="l" defTabSz="1219274" rtl="0" eaLnBrk="1" latinLnBrk="0" hangingPunct="1">
        <a:defRPr sz="2434" kern="1200">
          <a:solidFill>
            <a:schemeClr val="tx1"/>
          </a:solidFill>
          <a:latin typeface="+mn-lt"/>
          <a:ea typeface="+mn-ea"/>
          <a:cs typeface="+mn-cs"/>
        </a:defRPr>
      </a:lvl6pPr>
      <a:lvl7pPr marL="3657818" algn="l" defTabSz="1219274" rtl="0" eaLnBrk="1" latinLnBrk="0" hangingPunct="1">
        <a:defRPr sz="2434" kern="1200">
          <a:solidFill>
            <a:schemeClr val="tx1"/>
          </a:solidFill>
          <a:latin typeface="+mn-lt"/>
          <a:ea typeface="+mn-ea"/>
          <a:cs typeface="+mn-cs"/>
        </a:defRPr>
      </a:lvl7pPr>
      <a:lvl8pPr marL="4267455" algn="l" defTabSz="1219274" rtl="0" eaLnBrk="1" latinLnBrk="0" hangingPunct="1">
        <a:defRPr sz="2434" kern="1200">
          <a:solidFill>
            <a:schemeClr val="tx1"/>
          </a:solidFill>
          <a:latin typeface="+mn-lt"/>
          <a:ea typeface="+mn-ea"/>
          <a:cs typeface="+mn-cs"/>
        </a:defRPr>
      </a:lvl8pPr>
      <a:lvl9pPr marL="4877092" algn="l" defTabSz="1219274" rtl="0" eaLnBrk="1" latinLnBrk="0" hangingPunct="1">
        <a:defRPr sz="2434"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3" descr="E:\01 日常工作\04 展厅相关设计\2016年\2017 cebit\PPT模板设计\封面 16_9  浅色副本.jpg"/>
          <p:cNvPicPr>
            <a:picLocks noChangeAspect="1" noChangeArrowheads="1"/>
          </p:cNvPicPr>
          <p:nvPr userDrawn="1"/>
        </p:nvPicPr>
        <p:blipFill>
          <a:blip r:embed="rId3" cstate="print"/>
          <a:srcRect/>
          <a:stretch>
            <a:fillRect/>
          </a:stretch>
        </p:blipFill>
        <p:spPr bwMode="auto">
          <a:xfrm>
            <a:off x="0" y="0"/>
            <a:ext cx="12196690" cy="6859588"/>
          </a:xfrm>
          <a:prstGeom prst="rect">
            <a:avLst/>
          </a:prstGeom>
          <a:noFill/>
        </p:spPr>
      </p:pic>
      <p:pic>
        <p:nvPicPr>
          <p:cNvPr id="4" name="Picture 3" descr="E:\01 日常工作\03 品牌规范设计\公司广告源文档\HW LOGO副本.png"/>
          <p:cNvPicPr>
            <a:picLocks noChangeAspect="1" noChangeArrowheads="1"/>
          </p:cNvPicPr>
          <p:nvPr userDrawn="1"/>
        </p:nvPicPr>
        <p:blipFill>
          <a:blip r:embed="rId4" cstate="print"/>
          <a:srcRect/>
          <a:stretch>
            <a:fillRect/>
          </a:stretch>
        </p:blipFill>
        <p:spPr bwMode="auto">
          <a:xfrm>
            <a:off x="719832" y="619466"/>
            <a:ext cx="1070868" cy="1034013"/>
          </a:xfrm>
          <a:prstGeom prst="rect">
            <a:avLst/>
          </a:prstGeom>
          <a:noFill/>
        </p:spPr>
      </p:pic>
      <p:pic>
        <p:nvPicPr>
          <p:cNvPr id="6" name="Picture 2" descr="E:\01 日常工作\04 展厅相关设计\2016年\CEBIT 2016\KV\主视觉KV\LEADING NEW ICT字体设计\leading new ict0216-out-01.png"/>
          <p:cNvPicPr>
            <a:picLocks noChangeAspect="1" noChangeArrowheads="1"/>
          </p:cNvPicPr>
          <p:nvPr userDrawn="1"/>
        </p:nvPicPr>
        <p:blipFill>
          <a:blip r:embed="rId5" cstate="print"/>
          <a:srcRect/>
          <a:stretch>
            <a:fillRect/>
          </a:stretch>
        </p:blipFill>
        <p:spPr bwMode="auto">
          <a:xfrm>
            <a:off x="692151" y="5716249"/>
            <a:ext cx="2393950" cy="251163"/>
          </a:xfrm>
          <a:prstGeom prst="rect">
            <a:avLst/>
          </a:prstGeom>
          <a:noFill/>
        </p:spPr>
      </p:pic>
    </p:spTree>
    <p:extLst>
      <p:ext uri="{BB962C8B-B14F-4D97-AF65-F5344CB8AC3E}">
        <p14:creationId xmlns:p14="http://schemas.microsoft.com/office/powerpoint/2010/main" val="1796852849"/>
      </p:ext>
    </p:extLst>
  </p:cSld>
  <p:clrMap bg1="lt1" tx1="dk1" bg2="lt2" tx2="dk2" accent1="accent1" accent2="accent2" accent3="accent3" accent4="accent4" accent5="accent5" accent6="accent6" hlink="hlink" folHlink="folHlink"/>
  <p:sldLayoutIdLst>
    <p:sldLayoutId id="2147483820" r:id="rId1"/>
  </p:sldLayoutIdLst>
  <p:timing>
    <p:tnLst>
      <p:par>
        <p:cTn id="1" dur="indefinite" restart="never" nodeType="tmRoot"/>
      </p:par>
    </p:tnLst>
  </p:timing>
  <p:txStyles>
    <p:titleStyle>
      <a:lvl1pPr algn="ctr" defTabSz="1219444" rtl="0" eaLnBrk="1" latinLnBrk="0" hangingPunct="1">
        <a:spcBef>
          <a:spcPct val="0"/>
        </a:spcBef>
        <a:buNone/>
        <a:defRPr sz="5900" kern="1200">
          <a:solidFill>
            <a:schemeClr val="tx1"/>
          </a:solidFill>
          <a:latin typeface="+mj-lt"/>
          <a:ea typeface="+mj-ea"/>
          <a:cs typeface="+mj-cs"/>
        </a:defRPr>
      </a:lvl1pPr>
    </p:titleStyle>
    <p:bodyStyle>
      <a:lvl1pPr marL="457291" indent="-457291" algn="l" defTabSz="1219444"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798" indent="-381076" algn="l" defTabSz="1219444"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4305" indent="-304861" algn="l" defTabSz="1219444"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4027"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749"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3471"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3192"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914"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2636"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19444" rtl="0" eaLnBrk="1" latinLnBrk="0" hangingPunct="1">
        <a:defRPr sz="2400" kern="1200">
          <a:solidFill>
            <a:schemeClr val="tx1"/>
          </a:solidFill>
          <a:latin typeface="+mn-lt"/>
          <a:ea typeface="+mn-ea"/>
          <a:cs typeface="+mn-cs"/>
        </a:defRPr>
      </a:lvl1pPr>
      <a:lvl2pPr marL="609722" algn="l" defTabSz="1219444" rtl="0" eaLnBrk="1" latinLnBrk="0" hangingPunct="1">
        <a:defRPr sz="2400" kern="1200">
          <a:solidFill>
            <a:schemeClr val="tx1"/>
          </a:solidFill>
          <a:latin typeface="+mn-lt"/>
          <a:ea typeface="+mn-ea"/>
          <a:cs typeface="+mn-cs"/>
        </a:defRPr>
      </a:lvl2pPr>
      <a:lvl3pPr marL="1219444" algn="l" defTabSz="1219444" rtl="0" eaLnBrk="1" latinLnBrk="0" hangingPunct="1">
        <a:defRPr sz="2400" kern="1200">
          <a:solidFill>
            <a:schemeClr val="tx1"/>
          </a:solidFill>
          <a:latin typeface="+mn-lt"/>
          <a:ea typeface="+mn-ea"/>
          <a:cs typeface="+mn-cs"/>
        </a:defRPr>
      </a:lvl3pPr>
      <a:lvl4pPr marL="1829166" algn="l" defTabSz="1219444" rtl="0" eaLnBrk="1" latinLnBrk="0" hangingPunct="1">
        <a:defRPr sz="2400" kern="1200">
          <a:solidFill>
            <a:schemeClr val="tx1"/>
          </a:solidFill>
          <a:latin typeface="+mn-lt"/>
          <a:ea typeface="+mn-ea"/>
          <a:cs typeface="+mn-cs"/>
        </a:defRPr>
      </a:lvl4pPr>
      <a:lvl5pPr marL="2438888" algn="l" defTabSz="1219444" rtl="0" eaLnBrk="1" latinLnBrk="0" hangingPunct="1">
        <a:defRPr sz="2400" kern="1200">
          <a:solidFill>
            <a:schemeClr val="tx1"/>
          </a:solidFill>
          <a:latin typeface="+mn-lt"/>
          <a:ea typeface="+mn-ea"/>
          <a:cs typeface="+mn-cs"/>
        </a:defRPr>
      </a:lvl5pPr>
      <a:lvl6pPr marL="3048610" algn="l" defTabSz="1219444" rtl="0" eaLnBrk="1" latinLnBrk="0" hangingPunct="1">
        <a:defRPr sz="2400" kern="1200">
          <a:solidFill>
            <a:schemeClr val="tx1"/>
          </a:solidFill>
          <a:latin typeface="+mn-lt"/>
          <a:ea typeface="+mn-ea"/>
          <a:cs typeface="+mn-cs"/>
        </a:defRPr>
      </a:lvl6pPr>
      <a:lvl7pPr marL="3658332" algn="l" defTabSz="1219444" rtl="0" eaLnBrk="1" latinLnBrk="0" hangingPunct="1">
        <a:defRPr sz="2400" kern="1200">
          <a:solidFill>
            <a:schemeClr val="tx1"/>
          </a:solidFill>
          <a:latin typeface="+mn-lt"/>
          <a:ea typeface="+mn-ea"/>
          <a:cs typeface="+mn-cs"/>
        </a:defRPr>
      </a:lvl7pPr>
      <a:lvl8pPr marL="4268053" algn="l" defTabSz="1219444" rtl="0" eaLnBrk="1" latinLnBrk="0" hangingPunct="1">
        <a:defRPr sz="2400" kern="1200">
          <a:solidFill>
            <a:schemeClr val="tx1"/>
          </a:solidFill>
          <a:latin typeface="+mn-lt"/>
          <a:ea typeface="+mn-ea"/>
          <a:cs typeface="+mn-cs"/>
        </a:defRPr>
      </a:lvl8pPr>
      <a:lvl9pPr marL="4877775" algn="l" defTabSz="1219444"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9" name="组合 8"/>
          <p:cNvGrpSpPr/>
          <p:nvPr userDrawn="1"/>
        </p:nvGrpSpPr>
        <p:grpSpPr>
          <a:xfrm>
            <a:off x="0" y="0"/>
            <a:ext cx="12196690" cy="6859588"/>
            <a:chOff x="0" y="0"/>
            <a:chExt cx="12196690" cy="6859588"/>
          </a:xfrm>
        </p:grpSpPr>
        <p:pic>
          <p:nvPicPr>
            <p:cNvPr id="12" name="Picture 2" descr="E:\01 日常工作\04 展厅相关设计\2016年\2017 cebit\PPT模板设计\封面 16_9  深色副本.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2196690" cy="6859588"/>
            </a:xfrm>
            <a:prstGeom prst="rect">
              <a:avLst/>
            </a:prstGeom>
            <a:noFill/>
          </p:spPr>
        </p:pic>
        <p:sp>
          <p:nvSpPr>
            <p:cNvPr id="13" name="TextBox 12"/>
            <p:cNvSpPr txBox="1"/>
            <p:nvPr/>
          </p:nvSpPr>
          <p:spPr>
            <a:xfrm>
              <a:off x="502556" y="5578532"/>
              <a:ext cx="8260443" cy="746358"/>
            </a:xfrm>
            <a:prstGeom prst="rect">
              <a:avLst/>
            </a:prstGeom>
            <a:noFill/>
          </p:spPr>
          <p:txBody>
            <a:bodyPr wrap="square" rtlCol="0">
              <a:spAutoFit/>
            </a:bodyPr>
            <a:lstStyle/>
            <a:p>
              <a:pPr algn="l">
                <a:lnSpc>
                  <a:spcPct val="100000"/>
                </a:lnSpc>
                <a:buNone/>
              </a:pPr>
              <a:r>
                <a:rPr lang="en-US" altLang="zh-CN" sz="1050" b="1" kern="1200" dirty="0" smtClean="0">
                  <a:solidFill>
                    <a:schemeClr val="bg1">
                      <a:lumMod val="65000"/>
                    </a:schemeClr>
                  </a:solidFill>
                  <a:effectLst/>
                  <a:latin typeface="+mn-lt"/>
                  <a:ea typeface="宋体" charset="-122"/>
                  <a:cs typeface="Arial" pitchFamily="34" charset="0"/>
                </a:rPr>
                <a:t>Copyright©2017 Huawei Technologies Co., Ltd. All Rights Reserved.</a:t>
              </a:r>
              <a:endParaRPr lang="zh-CN" altLang="zh-CN" sz="1050" kern="1200" dirty="0" smtClean="0">
                <a:solidFill>
                  <a:schemeClr val="bg1">
                    <a:lumMod val="65000"/>
                  </a:schemeClr>
                </a:solidFill>
                <a:effectLst/>
                <a:latin typeface="+mn-lt"/>
                <a:ea typeface="宋体" charset="-122"/>
                <a:cs typeface="Arial" pitchFamily="34" charset="0"/>
              </a:endParaRPr>
            </a:p>
            <a:p>
              <a:pPr algn="l">
                <a:lnSpc>
                  <a:spcPct val="100000"/>
                </a:lnSpc>
                <a:buNone/>
              </a:pPr>
              <a:r>
                <a:rPr lang="en-US" altLang="zh-CN" sz="800" kern="1200" dirty="0" smtClean="0">
                  <a:solidFill>
                    <a:schemeClr val="bg1">
                      <a:lumMod val="65000"/>
                    </a:schemeClr>
                  </a:solidFill>
                  <a:effectLst/>
                  <a:latin typeface="+mn-lt"/>
                  <a:ea typeface="宋体" charset="-122"/>
                  <a:cs typeface="Arial" pitchFamily="34" charset="0"/>
                </a:rPr>
                <a:t>The information in this document may contain predictive statements including, without limitation, statements regarding the future financial and operating results, future product portfolio, new technology, etc. There are a number of factors that could cause actual results and developments to differ materially from those expressed or implied in the predictive statements. Therefore, such information is provided for reference purpose only and constitutes neither an offer nor an acceptance. Huawei may change the information at any time without notice. </a:t>
              </a:r>
              <a:endParaRPr lang="zh-CN" altLang="zh-CN" sz="800" kern="1200" dirty="0">
                <a:solidFill>
                  <a:schemeClr val="bg1">
                    <a:lumMod val="65000"/>
                  </a:schemeClr>
                </a:solidFill>
                <a:effectLst/>
                <a:latin typeface="+mn-lt"/>
                <a:ea typeface="宋体" charset="-122"/>
                <a:cs typeface="Arial" pitchFamily="34" charset="0"/>
              </a:endParaRPr>
            </a:p>
          </p:txBody>
        </p:sp>
        <p:sp>
          <p:nvSpPr>
            <p:cNvPr id="14" name="TextBox 13"/>
            <p:cNvSpPr txBox="1"/>
            <p:nvPr/>
          </p:nvSpPr>
          <p:spPr>
            <a:xfrm>
              <a:off x="6075270" y="2572007"/>
              <a:ext cx="5773830" cy="978729"/>
            </a:xfrm>
            <a:prstGeom prst="rect">
              <a:avLst/>
            </a:prstGeom>
            <a:noFill/>
            <a:effectLst>
              <a:outerShdw blurRad="50800" dist="38100" dir="2700000" algn="tl" rotWithShape="0">
                <a:prstClr val="black">
                  <a:alpha val="40000"/>
                </a:prstClr>
              </a:outerShdw>
            </a:effectLst>
          </p:spPr>
          <p:txBody>
            <a:bodyPr wrap="square" rtlCol="0" anchor="ctr">
              <a:spAutoFit/>
            </a:bodyPr>
            <a:lstStyle/>
            <a:p>
              <a:pPr algn="ctr">
                <a:lnSpc>
                  <a:spcPct val="80000"/>
                </a:lnSpc>
              </a:pPr>
              <a:r>
                <a:rPr lang="en-US" altLang="zh-CN" sz="7200" b="1" i="0" dirty="0" smtClean="0">
                  <a:solidFill>
                    <a:schemeClr val="bg1"/>
                  </a:solidFill>
                </a:rPr>
                <a:t>THANK YOU</a:t>
              </a:r>
              <a:endParaRPr lang="zh-CN" altLang="en-US" sz="7200" b="1" i="0" dirty="0">
                <a:solidFill>
                  <a:schemeClr val="bg1"/>
                </a:solidFill>
              </a:endParaRPr>
            </a:p>
          </p:txBody>
        </p:sp>
      </p:grpSp>
    </p:spTree>
    <p:extLst>
      <p:ext uri="{BB962C8B-B14F-4D97-AF65-F5344CB8AC3E}">
        <p14:creationId xmlns:p14="http://schemas.microsoft.com/office/powerpoint/2010/main" val="1008930075"/>
      </p:ext>
    </p:extLst>
  </p:cSld>
  <p:clrMap bg1="lt1" tx1="dk1" bg2="lt2" tx2="dk2" accent1="accent1" accent2="accent2" accent3="accent3" accent4="accent4" accent5="accent5" accent6="accent6" hlink="hlink" folHlink="folHlink"/>
  <p:sldLayoutIdLst>
    <p:sldLayoutId id="2147483673" r:id="rId1"/>
  </p:sldLayoutIdLst>
  <p:timing>
    <p:tnLst>
      <p:par>
        <p:cTn id="1" dur="indefinite" restart="never" nodeType="tmRoot"/>
      </p:par>
    </p:tnLst>
  </p:timing>
  <p:txStyles>
    <p:titleStyle>
      <a:lvl1pPr algn="ctr" defTabSz="1219444" rtl="0" eaLnBrk="1" latinLnBrk="0" hangingPunct="1">
        <a:spcBef>
          <a:spcPct val="0"/>
        </a:spcBef>
        <a:buNone/>
        <a:defRPr sz="5900" kern="1200">
          <a:solidFill>
            <a:schemeClr val="tx1"/>
          </a:solidFill>
          <a:latin typeface="+mj-lt"/>
          <a:ea typeface="+mj-ea"/>
          <a:cs typeface="+mj-cs"/>
        </a:defRPr>
      </a:lvl1pPr>
    </p:titleStyle>
    <p:bodyStyle>
      <a:lvl1pPr marL="457291" indent="-457291" algn="l" defTabSz="1219444"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798" indent="-381076" algn="l" defTabSz="1219444"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4305" indent="-304861" algn="l" defTabSz="1219444"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4027"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749"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3471"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3192"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914"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2636"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19444" rtl="0" eaLnBrk="1" latinLnBrk="0" hangingPunct="1">
        <a:defRPr sz="2400" kern="1200">
          <a:solidFill>
            <a:schemeClr val="tx1"/>
          </a:solidFill>
          <a:latin typeface="+mn-lt"/>
          <a:ea typeface="+mn-ea"/>
          <a:cs typeface="+mn-cs"/>
        </a:defRPr>
      </a:lvl1pPr>
      <a:lvl2pPr marL="609722" algn="l" defTabSz="1219444" rtl="0" eaLnBrk="1" latinLnBrk="0" hangingPunct="1">
        <a:defRPr sz="2400" kern="1200">
          <a:solidFill>
            <a:schemeClr val="tx1"/>
          </a:solidFill>
          <a:latin typeface="+mn-lt"/>
          <a:ea typeface="+mn-ea"/>
          <a:cs typeface="+mn-cs"/>
        </a:defRPr>
      </a:lvl2pPr>
      <a:lvl3pPr marL="1219444" algn="l" defTabSz="1219444" rtl="0" eaLnBrk="1" latinLnBrk="0" hangingPunct="1">
        <a:defRPr sz="2400" kern="1200">
          <a:solidFill>
            <a:schemeClr val="tx1"/>
          </a:solidFill>
          <a:latin typeface="+mn-lt"/>
          <a:ea typeface="+mn-ea"/>
          <a:cs typeface="+mn-cs"/>
        </a:defRPr>
      </a:lvl3pPr>
      <a:lvl4pPr marL="1829166" algn="l" defTabSz="1219444" rtl="0" eaLnBrk="1" latinLnBrk="0" hangingPunct="1">
        <a:defRPr sz="2400" kern="1200">
          <a:solidFill>
            <a:schemeClr val="tx1"/>
          </a:solidFill>
          <a:latin typeface="+mn-lt"/>
          <a:ea typeface="+mn-ea"/>
          <a:cs typeface="+mn-cs"/>
        </a:defRPr>
      </a:lvl4pPr>
      <a:lvl5pPr marL="2438888" algn="l" defTabSz="1219444" rtl="0" eaLnBrk="1" latinLnBrk="0" hangingPunct="1">
        <a:defRPr sz="2400" kern="1200">
          <a:solidFill>
            <a:schemeClr val="tx1"/>
          </a:solidFill>
          <a:latin typeface="+mn-lt"/>
          <a:ea typeface="+mn-ea"/>
          <a:cs typeface="+mn-cs"/>
        </a:defRPr>
      </a:lvl5pPr>
      <a:lvl6pPr marL="3048610" algn="l" defTabSz="1219444" rtl="0" eaLnBrk="1" latinLnBrk="0" hangingPunct="1">
        <a:defRPr sz="2400" kern="1200">
          <a:solidFill>
            <a:schemeClr val="tx1"/>
          </a:solidFill>
          <a:latin typeface="+mn-lt"/>
          <a:ea typeface="+mn-ea"/>
          <a:cs typeface="+mn-cs"/>
        </a:defRPr>
      </a:lvl6pPr>
      <a:lvl7pPr marL="3658332" algn="l" defTabSz="1219444" rtl="0" eaLnBrk="1" latinLnBrk="0" hangingPunct="1">
        <a:defRPr sz="2400" kern="1200">
          <a:solidFill>
            <a:schemeClr val="tx1"/>
          </a:solidFill>
          <a:latin typeface="+mn-lt"/>
          <a:ea typeface="+mn-ea"/>
          <a:cs typeface="+mn-cs"/>
        </a:defRPr>
      </a:lvl7pPr>
      <a:lvl8pPr marL="4268053" algn="l" defTabSz="1219444" rtl="0" eaLnBrk="1" latinLnBrk="0" hangingPunct="1">
        <a:defRPr sz="2400" kern="1200">
          <a:solidFill>
            <a:schemeClr val="tx1"/>
          </a:solidFill>
          <a:latin typeface="+mn-lt"/>
          <a:ea typeface="+mn-ea"/>
          <a:cs typeface="+mn-cs"/>
        </a:defRPr>
      </a:lvl8pPr>
      <a:lvl9pPr marL="4877775" algn="l" defTabSz="1219444"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8" name="Picture 1"/>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1298" y="5"/>
            <a:ext cx="12195170" cy="3185896"/>
          </a:xfrm>
          <a:prstGeom prst="rect">
            <a:avLst/>
          </a:prstGeom>
          <a:noFill/>
          <a:ln>
            <a:noFill/>
          </a:ln>
          <a:extLst>
            <a:ext uri="{909E8E84-426E-40dd-AFC4-6F175D3DCCD1}">
              <a14:hiddenFill xmlns="" xmlns:a14="http://schemas.microsoft.com/office/drawing/2010/main">
                <a:solidFill>
                  <a:srgbClr val="FFFFFF">
                    <a:alpha val="29999"/>
                  </a:srgbClr>
                </a:solidFill>
              </a14:hiddenFill>
            </a:ext>
            <a:ext uri="{91240B29-F687-4f45-9708-019B960494DF}">
              <a14:hiddenLine xmlns="" xmlns:a14="http://schemas.microsoft.com/office/drawing/2010/main" w="9525" cap="flat">
                <a:solidFill>
                  <a:schemeClr val="tx1">
                    <a:alpha val="29999"/>
                  </a:schemeClr>
                </a:solidFill>
                <a:round/>
                <a:headEnd/>
                <a:tailEnd/>
              </a14:hiddenLine>
            </a:ext>
          </a:extLst>
        </p:spPr>
      </p:pic>
      <p:pic>
        <p:nvPicPr>
          <p:cNvPr id="105" name="Picture 87" descr="图片3副本"/>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9842980" y="6134410"/>
            <a:ext cx="1940004" cy="461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 name="矩形 76"/>
          <p:cNvSpPr/>
          <p:nvPr userDrawn="1"/>
        </p:nvSpPr>
        <p:spPr bwMode="auto">
          <a:xfrm>
            <a:off x="9804842" y="125025"/>
            <a:ext cx="1637680" cy="348904"/>
          </a:xfrm>
          <a:prstGeom prst="rect">
            <a:avLst/>
          </a:prstGeom>
        </p:spPr>
        <p:txBody>
          <a:bodyPr wrap="none" lIns="121946" tIns="60973" rIns="121946" bIns="60973">
            <a:spAutoFit/>
          </a:bodyPr>
          <a:lstStyle/>
          <a:p>
            <a:pPr defTabSz="1219444" fontAlgn="base">
              <a:spcBef>
                <a:spcPct val="0"/>
              </a:spcBef>
              <a:spcAft>
                <a:spcPct val="0"/>
              </a:spcAft>
              <a:defRPr/>
            </a:pPr>
            <a:r>
              <a:rPr lang="en-US" altLang="zh-CN" sz="1467" b="1" dirty="0">
                <a:solidFill>
                  <a:srgbClr val="FFFFFF"/>
                </a:solidFill>
                <a:latin typeface="Arial" pitchFamily="34" charset="0"/>
                <a:ea typeface="宋体" pitchFamily="2" charset="-122"/>
                <a:cs typeface="Arial" pitchFamily="34" charset="0"/>
              </a:rPr>
              <a:t>Security Level: </a:t>
            </a:r>
            <a:endParaRPr lang="zh-CN" altLang="en-US" sz="1467" b="1" dirty="0">
              <a:solidFill>
                <a:srgbClr val="FFFFFF"/>
              </a:solidFill>
              <a:latin typeface="Arial" pitchFamily="34" charset="0"/>
              <a:ea typeface="宋体" pitchFamily="2" charset="-122"/>
              <a:cs typeface="Arial" pitchFamily="34" charset="0"/>
            </a:endParaRPr>
          </a:p>
        </p:txBody>
      </p:sp>
      <p:pic>
        <p:nvPicPr>
          <p:cNvPr id="80" name="Picture 2"/>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239418" y="6210088"/>
            <a:ext cx="3114428" cy="5779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9" name="Rectangle 15"/>
          <p:cNvSpPr>
            <a:spLocks noChangeArrowheads="1"/>
          </p:cNvSpPr>
          <p:nvPr userDrawn="1"/>
        </p:nvSpPr>
        <p:spPr bwMode="auto">
          <a:xfrm>
            <a:off x="-2604177" y="27859"/>
            <a:ext cx="2460207" cy="6044909"/>
          </a:xfrm>
          <a:prstGeom prst="rect">
            <a:avLst/>
          </a:prstGeom>
          <a:noFill/>
          <a:ln>
            <a:noFill/>
          </a:ln>
          <a:effectLst/>
          <a:extLst>
            <a:ext uri="{909E8E84-426E-40dd-AFC4-6F175D3DCCD1}">
              <a14:hiddenFill xmlns="" xmlns:a14="http://schemas.microsoft.com/office/drawing/2010/main">
                <a:solidFill>
                  <a:srgbClr val="FFCC99"/>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06854" tIns="53428" rIns="106854" bIns="53428">
            <a:spAutoFit/>
          </a:bodyPr>
          <a:lstStyle/>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英文标题</a:t>
            </a:r>
            <a:r>
              <a:rPr lang="en-US" altLang="zh-CN" sz="1200" dirty="0">
                <a:solidFill>
                  <a:srgbClr val="FFFFFF"/>
                </a:solidFill>
                <a:latin typeface="微软雅黑" pitchFamily="34" charset="-122"/>
                <a:ea typeface="微软雅黑" pitchFamily="34" charset="-122"/>
              </a:rPr>
              <a:t>:</a:t>
            </a:r>
            <a:r>
              <a:rPr lang="en-US" altLang="zh-CN" sz="1200" dirty="0" smtClean="0">
                <a:solidFill>
                  <a:srgbClr val="FFFFFF"/>
                </a:solidFill>
                <a:latin typeface="微软雅黑" pitchFamily="34" charset="-122"/>
                <a:ea typeface="微软雅黑" pitchFamily="34" charset="-122"/>
              </a:rPr>
              <a:t>32-36pt  </a:t>
            </a: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颜色</a:t>
            </a:r>
            <a:r>
              <a:rPr lang="en-US" altLang="zh-CN" sz="1200" dirty="0">
                <a:solidFill>
                  <a:srgbClr val="FFFFFF"/>
                </a:solidFill>
                <a:latin typeface="微软雅黑" pitchFamily="34" charset="-122"/>
                <a:ea typeface="微软雅黑" pitchFamily="34" charset="-122"/>
              </a:rPr>
              <a:t>: </a:t>
            </a:r>
            <a:r>
              <a:rPr lang="en-US" altLang="zh-CN" sz="1200" dirty="0" smtClean="0">
                <a:solidFill>
                  <a:srgbClr val="FFFFFF"/>
                </a:solidFill>
                <a:latin typeface="微软雅黑" pitchFamily="34" charset="-122"/>
                <a:ea typeface="微软雅黑" pitchFamily="34" charset="-122"/>
              </a:rPr>
              <a:t>R64 G64 B64</a:t>
            </a:r>
            <a:endParaRPr lang="en-US" altLang="zh-CN"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内部使用字体 </a:t>
            </a:r>
            <a:r>
              <a:rPr lang="en-US" altLang="zh-CN" sz="1200" dirty="0">
                <a:solidFill>
                  <a:srgbClr val="FFFFFF"/>
                </a:solidFill>
                <a:latin typeface="微软雅黑" pitchFamily="34" charset="-122"/>
                <a:ea typeface="微软雅黑" pitchFamily="34" charset="-122"/>
              </a:rPr>
              <a:t>:</a:t>
            </a:r>
          </a:p>
          <a:p>
            <a:pPr marL="457281" indent="-457281" algn="r" defTabSz="1219444" eaLnBrk="0" fontAlgn="base" hangingPunct="0">
              <a:lnSpc>
                <a:spcPct val="125000"/>
              </a:lnSpc>
              <a:spcBef>
                <a:spcPct val="20000"/>
              </a:spcBef>
              <a:spcAft>
                <a:spcPct val="0"/>
              </a:spcAft>
              <a:buFont typeface="Arial" charset="0"/>
              <a:buNone/>
            </a:pPr>
            <a:r>
              <a:rPr lang="en-US" altLang="zh-CN" sz="1200" dirty="0" err="1">
                <a:solidFill>
                  <a:srgbClr val="FFFFFF"/>
                </a:solidFill>
                <a:latin typeface="微软雅黑" pitchFamily="34" charset="-122"/>
                <a:ea typeface="微软雅黑" pitchFamily="34" charset="-122"/>
              </a:rPr>
              <a:t>FrutigerNext</a:t>
            </a:r>
            <a:r>
              <a:rPr lang="en-US" altLang="zh-CN" sz="1200" dirty="0">
                <a:solidFill>
                  <a:srgbClr val="FFFFFF"/>
                </a:solidFill>
                <a:latin typeface="微软雅黑" pitchFamily="34" charset="-122"/>
                <a:ea typeface="微软雅黑" pitchFamily="34" charset="-122"/>
              </a:rPr>
              <a:t> LT Medium</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外部使用字体 </a:t>
            </a:r>
            <a:r>
              <a:rPr lang="en-US" altLang="zh-CN" sz="1200" dirty="0">
                <a:solidFill>
                  <a:srgbClr val="FFFFFF"/>
                </a:solidFill>
                <a:latin typeface="微软雅黑" pitchFamily="34" charset="-122"/>
                <a:ea typeface="微软雅黑" pitchFamily="34" charset="-122"/>
              </a:rPr>
              <a:t>: Arial</a:t>
            </a:r>
          </a:p>
          <a:p>
            <a:pPr marL="457281" indent="-457281" algn="r" defTabSz="1219444" eaLnBrk="0" fontAlgn="base" hangingPunct="0">
              <a:lnSpc>
                <a:spcPct val="75000"/>
              </a:lnSpc>
              <a:spcBef>
                <a:spcPct val="20000"/>
              </a:spcBef>
              <a:spcAft>
                <a:spcPct val="0"/>
              </a:spcAft>
              <a:buFont typeface="Arial" charset="0"/>
              <a:buNone/>
            </a:pPr>
            <a:endParaRPr lang="en-US" altLang="zh-CN"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中文标题</a:t>
            </a:r>
            <a:r>
              <a:rPr lang="en-US" altLang="zh-CN" sz="1200" dirty="0">
                <a:solidFill>
                  <a:srgbClr val="FFFFFF"/>
                </a:solidFill>
                <a:latin typeface="微软雅黑" pitchFamily="34" charset="-122"/>
                <a:ea typeface="微软雅黑" pitchFamily="34" charset="-122"/>
              </a:rPr>
              <a:t>:</a:t>
            </a:r>
            <a:r>
              <a:rPr lang="en-US" altLang="zh-CN" sz="1200" dirty="0" smtClean="0">
                <a:solidFill>
                  <a:srgbClr val="FFFFFF"/>
                </a:solidFill>
                <a:latin typeface="微软雅黑" pitchFamily="34" charset="-122"/>
                <a:ea typeface="微软雅黑" pitchFamily="34" charset="-122"/>
              </a:rPr>
              <a:t>30-36pt  </a:t>
            </a: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颜色</a:t>
            </a:r>
            <a:r>
              <a:rPr lang="en-US" altLang="zh-CN" sz="1200" dirty="0">
                <a:solidFill>
                  <a:srgbClr val="FFFFFF"/>
                </a:solidFill>
                <a:latin typeface="微软雅黑" pitchFamily="34" charset="-122"/>
                <a:ea typeface="微软雅黑" pitchFamily="34" charset="-122"/>
              </a:rPr>
              <a:t>: </a:t>
            </a:r>
            <a:r>
              <a:rPr lang="en-US" altLang="zh-CN" sz="1200" dirty="0" smtClean="0">
                <a:solidFill>
                  <a:srgbClr val="FFFFFF"/>
                </a:solidFill>
                <a:latin typeface="微软雅黑" pitchFamily="34" charset="-122"/>
                <a:ea typeface="微软雅黑" pitchFamily="34" charset="-122"/>
              </a:rPr>
              <a:t>R64 G64 B64</a:t>
            </a:r>
            <a:endParaRPr lang="en-US" altLang="zh-CN"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字体</a:t>
            </a:r>
            <a:r>
              <a:rPr lang="en-US" altLang="zh-CN" sz="1200" dirty="0">
                <a:solidFill>
                  <a:srgbClr val="FFFFFF"/>
                </a:solidFill>
                <a:latin typeface="微软雅黑" pitchFamily="34" charset="-122"/>
                <a:ea typeface="微软雅黑" pitchFamily="34" charset="-122"/>
              </a:rPr>
              <a:t>:</a:t>
            </a:r>
            <a:r>
              <a:rPr lang="zh-CN" altLang="en-US" sz="1200" dirty="0">
                <a:solidFill>
                  <a:srgbClr val="FFFFFF"/>
                </a:solidFill>
                <a:latin typeface="微软雅黑" pitchFamily="34" charset="-122"/>
                <a:ea typeface="微软雅黑" pitchFamily="34" charset="-122"/>
              </a:rPr>
              <a:t>黑体</a:t>
            </a:r>
          </a:p>
          <a:p>
            <a:pPr marL="457281" indent="-457281" algn="r" defTabSz="1219444" eaLnBrk="0" fontAlgn="base" hangingPunct="0">
              <a:lnSpc>
                <a:spcPct val="125000"/>
              </a:lnSpc>
              <a:spcBef>
                <a:spcPct val="20000"/>
              </a:spcBef>
              <a:spcAft>
                <a:spcPct val="0"/>
              </a:spcAft>
              <a:buFont typeface="Arial" charset="0"/>
              <a:buNone/>
            </a:pP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英文正文</a:t>
            </a:r>
            <a:r>
              <a:rPr lang="en-US" altLang="zh-CN" sz="1200" dirty="0">
                <a:solidFill>
                  <a:srgbClr val="FFFFFF"/>
                </a:solidFill>
                <a:latin typeface="微软雅黑" pitchFamily="34" charset="-122"/>
                <a:ea typeface="微软雅黑" pitchFamily="34" charset="-122"/>
              </a:rPr>
              <a:t>:</a:t>
            </a:r>
            <a:r>
              <a:rPr lang="en-US" altLang="zh-CN" sz="1200" dirty="0" smtClean="0">
                <a:solidFill>
                  <a:srgbClr val="FFFFFF"/>
                </a:solidFill>
                <a:latin typeface="微软雅黑" pitchFamily="34" charset="-122"/>
                <a:ea typeface="微软雅黑" pitchFamily="34" charset="-122"/>
              </a:rPr>
              <a:t>28-32pt</a:t>
            </a:r>
            <a:endParaRPr lang="en-US" altLang="zh-CN"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子目录 </a:t>
            </a:r>
            <a:r>
              <a:rPr lang="en-US" altLang="zh-CN" sz="1200" dirty="0">
                <a:solidFill>
                  <a:srgbClr val="FFFFFF"/>
                </a:solidFill>
                <a:latin typeface="微软雅黑" pitchFamily="34" charset="-122"/>
                <a:ea typeface="微软雅黑" pitchFamily="34" charset="-122"/>
              </a:rPr>
              <a:t>(2-5</a:t>
            </a:r>
            <a:r>
              <a:rPr lang="zh-CN" altLang="en-US" sz="1200" dirty="0">
                <a:solidFill>
                  <a:srgbClr val="FFFFFF"/>
                </a:solidFill>
                <a:latin typeface="微软雅黑" pitchFamily="34" charset="-122"/>
                <a:ea typeface="微软雅黑" pitchFamily="34" charset="-122"/>
              </a:rPr>
              <a:t>级</a:t>
            </a:r>
            <a:r>
              <a:rPr lang="en-US" altLang="zh-CN" sz="1200" dirty="0">
                <a:solidFill>
                  <a:srgbClr val="FFFFFF"/>
                </a:solidFill>
                <a:latin typeface="微软雅黑" pitchFamily="34" charset="-122"/>
                <a:ea typeface="微软雅黑" pitchFamily="34" charset="-122"/>
              </a:rPr>
              <a:t>) :18pt  </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smtClean="0">
                <a:solidFill>
                  <a:srgbClr val="FFFFFF"/>
                </a:solidFill>
                <a:latin typeface="微软雅黑" pitchFamily="34" charset="-122"/>
                <a:ea typeface="微软雅黑" pitchFamily="34" charset="-122"/>
              </a:rPr>
              <a:t>颜色</a:t>
            </a:r>
            <a:r>
              <a:rPr lang="en-US" altLang="zh-CN" sz="1200" dirty="0" smtClean="0">
                <a:solidFill>
                  <a:srgbClr val="FFFFFF"/>
                </a:solidFill>
                <a:latin typeface="微软雅黑" pitchFamily="34" charset="-122"/>
                <a:ea typeface="微软雅黑" pitchFamily="34" charset="-122"/>
              </a:rPr>
              <a:t>: R64 G64 B64</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smtClean="0">
                <a:solidFill>
                  <a:srgbClr val="FFFFFF"/>
                </a:solidFill>
                <a:latin typeface="微软雅黑" pitchFamily="34" charset="-122"/>
                <a:ea typeface="微软雅黑" pitchFamily="34" charset="-122"/>
              </a:rPr>
              <a:t>内部</a:t>
            </a:r>
            <a:r>
              <a:rPr lang="zh-CN" altLang="en-US" sz="1200" dirty="0">
                <a:solidFill>
                  <a:srgbClr val="FFFFFF"/>
                </a:solidFill>
                <a:latin typeface="微软雅黑" pitchFamily="34" charset="-122"/>
                <a:ea typeface="微软雅黑" pitchFamily="34" charset="-122"/>
              </a:rPr>
              <a:t>使用字体 </a:t>
            </a:r>
            <a:r>
              <a:rPr lang="en-US" altLang="zh-CN" sz="1200" dirty="0">
                <a:solidFill>
                  <a:srgbClr val="FFFFFF"/>
                </a:solidFill>
                <a:latin typeface="微软雅黑" pitchFamily="34" charset="-122"/>
                <a:ea typeface="微软雅黑" pitchFamily="34" charset="-122"/>
              </a:rPr>
              <a:t>:</a:t>
            </a:r>
          </a:p>
          <a:p>
            <a:pPr marL="457281" indent="-457281" algn="r" defTabSz="1219444" eaLnBrk="0" fontAlgn="base" hangingPunct="0">
              <a:lnSpc>
                <a:spcPct val="125000"/>
              </a:lnSpc>
              <a:spcBef>
                <a:spcPct val="20000"/>
              </a:spcBef>
              <a:spcAft>
                <a:spcPct val="0"/>
              </a:spcAft>
              <a:buFont typeface="Arial" charset="0"/>
              <a:buNone/>
            </a:pPr>
            <a:r>
              <a:rPr lang="en-US" altLang="zh-CN" sz="1200" dirty="0" err="1">
                <a:solidFill>
                  <a:srgbClr val="FFFFFF"/>
                </a:solidFill>
                <a:latin typeface="微软雅黑" pitchFamily="34" charset="-122"/>
                <a:ea typeface="微软雅黑" pitchFamily="34" charset="-122"/>
              </a:rPr>
              <a:t>FrutigerNext</a:t>
            </a:r>
            <a:r>
              <a:rPr lang="en-US" altLang="zh-CN" sz="1200" dirty="0">
                <a:solidFill>
                  <a:srgbClr val="FFFFFF"/>
                </a:solidFill>
                <a:latin typeface="微软雅黑" pitchFamily="34" charset="-122"/>
                <a:ea typeface="微软雅黑" pitchFamily="34" charset="-122"/>
              </a:rPr>
              <a:t> LT Regular</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外部使用字体 </a:t>
            </a:r>
            <a:r>
              <a:rPr lang="en-US" altLang="zh-CN" sz="1200" dirty="0">
                <a:solidFill>
                  <a:srgbClr val="FFFFFF"/>
                </a:solidFill>
                <a:latin typeface="微软雅黑" pitchFamily="34" charset="-122"/>
                <a:ea typeface="微软雅黑" pitchFamily="34" charset="-122"/>
              </a:rPr>
              <a:t>: Arial</a:t>
            </a:r>
          </a:p>
          <a:p>
            <a:pPr marL="457281" indent="-457281" algn="r" defTabSz="1219444" eaLnBrk="0" fontAlgn="base" hangingPunct="0">
              <a:lnSpc>
                <a:spcPct val="75000"/>
              </a:lnSpc>
              <a:spcBef>
                <a:spcPct val="20000"/>
              </a:spcBef>
              <a:spcAft>
                <a:spcPct val="0"/>
              </a:spcAft>
              <a:buFont typeface="Arial" charset="0"/>
              <a:buNone/>
            </a:pPr>
            <a:endParaRPr lang="en-US" altLang="zh-CN"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中文正文</a:t>
            </a:r>
            <a:r>
              <a:rPr lang="en-US" altLang="zh-CN" sz="1200" dirty="0">
                <a:solidFill>
                  <a:srgbClr val="FFFFFF"/>
                </a:solidFill>
                <a:latin typeface="微软雅黑" pitchFamily="34" charset="-122"/>
                <a:ea typeface="微软雅黑" pitchFamily="34" charset="-122"/>
              </a:rPr>
              <a:t>:18-20pt</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子目录</a:t>
            </a:r>
            <a:r>
              <a:rPr lang="en-US" altLang="zh-CN" sz="1200" dirty="0">
                <a:solidFill>
                  <a:srgbClr val="FFFFFF"/>
                </a:solidFill>
                <a:latin typeface="微软雅黑" pitchFamily="34" charset="-122"/>
                <a:ea typeface="微软雅黑" pitchFamily="34" charset="-122"/>
              </a:rPr>
              <a:t>(2-5</a:t>
            </a:r>
            <a:r>
              <a:rPr lang="zh-CN" altLang="en-US" sz="1200" dirty="0">
                <a:solidFill>
                  <a:srgbClr val="FFFFFF"/>
                </a:solidFill>
                <a:latin typeface="微软雅黑" pitchFamily="34" charset="-122"/>
                <a:ea typeface="微软雅黑" pitchFamily="34" charset="-122"/>
              </a:rPr>
              <a:t>级</a:t>
            </a:r>
            <a:r>
              <a:rPr lang="en-US" altLang="zh-CN" sz="1200" dirty="0">
                <a:solidFill>
                  <a:srgbClr val="FFFFFF"/>
                </a:solidFill>
                <a:latin typeface="微软雅黑" pitchFamily="34" charset="-122"/>
                <a:ea typeface="微软雅黑" pitchFamily="34" charset="-122"/>
              </a:rPr>
              <a:t>):18pt </a:t>
            </a: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smtClean="0">
                <a:solidFill>
                  <a:srgbClr val="FFFFFF"/>
                </a:solidFill>
                <a:latin typeface="微软雅黑" pitchFamily="34" charset="-122"/>
                <a:ea typeface="微软雅黑" pitchFamily="34" charset="-122"/>
              </a:rPr>
              <a:t>颜色</a:t>
            </a:r>
            <a:r>
              <a:rPr lang="en-US" altLang="zh-CN" sz="1200" dirty="0" smtClean="0">
                <a:solidFill>
                  <a:srgbClr val="FFFFFF"/>
                </a:solidFill>
                <a:latin typeface="微软雅黑" pitchFamily="34" charset="-122"/>
                <a:ea typeface="微软雅黑" pitchFamily="34" charset="-122"/>
              </a:rPr>
              <a:t>: R64 G64 B64</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smtClean="0">
                <a:solidFill>
                  <a:srgbClr val="FFFFFF"/>
                </a:solidFill>
                <a:latin typeface="微软雅黑" pitchFamily="34" charset="-122"/>
                <a:ea typeface="微软雅黑" pitchFamily="34" charset="-122"/>
              </a:rPr>
              <a:t>字体</a:t>
            </a:r>
            <a:r>
              <a:rPr lang="en-US" altLang="zh-CN" sz="1200" dirty="0">
                <a:solidFill>
                  <a:srgbClr val="FFFFFF"/>
                </a:solidFill>
                <a:latin typeface="微软雅黑" pitchFamily="34" charset="-122"/>
                <a:ea typeface="微软雅黑" pitchFamily="34" charset="-122"/>
              </a:rPr>
              <a:t>:</a:t>
            </a:r>
            <a:r>
              <a:rPr lang="zh-CN" altLang="en-US" sz="1200" dirty="0">
                <a:solidFill>
                  <a:srgbClr val="FFFFFF"/>
                </a:solidFill>
                <a:latin typeface="微软雅黑" pitchFamily="34" charset="-122"/>
                <a:ea typeface="微软雅黑" pitchFamily="34" charset="-122"/>
              </a:rPr>
              <a:t>细黑体 </a:t>
            </a:r>
            <a:endParaRPr lang="zh-CN" altLang="en-US" sz="1200" dirty="0">
              <a:solidFill>
                <a:srgbClr val="000000"/>
              </a:solidFill>
              <a:latin typeface="微软雅黑" pitchFamily="34" charset="-122"/>
              <a:ea typeface="微软雅黑" pitchFamily="34" charset="-122"/>
            </a:endParaRPr>
          </a:p>
        </p:txBody>
      </p:sp>
      <p:grpSp>
        <p:nvGrpSpPr>
          <p:cNvPr id="2" name="Group 83"/>
          <p:cNvGrpSpPr>
            <a:grpSpLocks/>
          </p:cNvGrpSpPr>
          <p:nvPr userDrawn="1"/>
        </p:nvGrpSpPr>
        <p:grpSpPr bwMode="auto">
          <a:xfrm>
            <a:off x="12436538" y="2065949"/>
            <a:ext cx="1230104" cy="3224429"/>
            <a:chOff x="5839" y="2251"/>
            <a:chExt cx="581" cy="2031"/>
          </a:xfrm>
        </p:grpSpPr>
        <p:sp>
          <p:nvSpPr>
            <p:cNvPr id="83" name="Rectangle 84"/>
            <p:cNvSpPr>
              <a:spLocks noChangeArrowheads="1"/>
            </p:cNvSpPr>
            <p:nvPr/>
          </p:nvSpPr>
          <p:spPr bwMode="auto">
            <a:xfrm>
              <a:off x="5839" y="3112"/>
              <a:ext cx="581" cy="291"/>
            </a:xfrm>
            <a:prstGeom prst="rect">
              <a:avLst/>
            </a:prstGeom>
            <a:solidFill>
              <a:srgbClr val="FFFFFF"/>
            </a:solidFill>
            <a:ln>
              <a:noFill/>
            </a:ln>
            <a:effectLst/>
            <a:extLst>
              <a:ext uri="{91240B29-F687-4f45-9708-019B960494DF}">
                <a14:hiddenLine xmlns="" xmlns:a14="http://schemas.microsoft.com/office/drawing/2010/main" w="9525" algn="ctr">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1425" tIns="45712" rIns="91425" bIns="45712" anchor="ctr">
              <a:spAutoFit/>
            </a:bodyP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nvGrpSpPr>
            <p:cNvPr id="3" name="Group 85"/>
            <p:cNvGrpSpPr>
              <a:grpSpLocks/>
            </p:cNvGrpSpPr>
            <p:nvPr/>
          </p:nvGrpSpPr>
          <p:grpSpPr bwMode="auto">
            <a:xfrm>
              <a:off x="5893" y="2387"/>
              <a:ext cx="466" cy="115"/>
              <a:chOff x="5893" y="2387"/>
              <a:chExt cx="466" cy="115"/>
            </a:xfrm>
          </p:grpSpPr>
          <p:sp>
            <p:nvSpPr>
              <p:cNvPr id="147" name="Rectangle 86"/>
              <p:cNvSpPr>
                <a:spLocks noChangeArrowheads="1"/>
              </p:cNvSpPr>
              <p:nvPr/>
            </p:nvSpPr>
            <p:spPr bwMode="auto">
              <a:xfrm flipV="1">
                <a:off x="6010" y="2387"/>
                <a:ext cx="116" cy="115"/>
              </a:xfrm>
              <a:prstGeom prst="rect">
                <a:avLst/>
              </a:prstGeom>
              <a:solidFill>
                <a:srgbClr val="FFCC66"/>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48" name="Rectangle 87"/>
              <p:cNvSpPr>
                <a:spLocks noChangeArrowheads="1"/>
              </p:cNvSpPr>
              <p:nvPr/>
            </p:nvSpPr>
            <p:spPr bwMode="auto">
              <a:xfrm flipV="1">
                <a:off x="6126" y="2387"/>
                <a:ext cx="116" cy="115"/>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49" name="Rectangle 88"/>
              <p:cNvSpPr>
                <a:spLocks noChangeArrowheads="1"/>
              </p:cNvSpPr>
              <p:nvPr/>
            </p:nvSpPr>
            <p:spPr bwMode="auto">
              <a:xfrm flipV="1">
                <a:off x="6242" y="2387"/>
                <a:ext cx="117" cy="115"/>
              </a:xfrm>
              <a:prstGeom prst="rect">
                <a:avLst/>
              </a:prstGeom>
              <a:solidFill>
                <a:srgbClr val="99660A"/>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50" name="Rectangle 89"/>
              <p:cNvSpPr>
                <a:spLocks noChangeArrowheads="1"/>
              </p:cNvSpPr>
              <p:nvPr/>
            </p:nvSpPr>
            <p:spPr bwMode="auto">
              <a:xfrm flipV="1">
                <a:off x="5893" y="2387"/>
                <a:ext cx="117" cy="115"/>
              </a:xfrm>
              <a:prstGeom prst="rect">
                <a:avLst/>
              </a:prstGeom>
              <a:solidFill>
                <a:srgbClr val="FFCC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4" name="Group 90"/>
            <p:cNvGrpSpPr>
              <a:grpSpLocks/>
            </p:cNvGrpSpPr>
            <p:nvPr/>
          </p:nvGrpSpPr>
          <p:grpSpPr bwMode="auto">
            <a:xfrm>
              <a:off x="5893" y="2523"/>
              <a:ext cx="466" cy="115"/>
              <a:chOff x="5893" y="2523"/>
              <a:chExt cx="466" cy="115"/>
            </a:xfrm>
          </p:grpSpPr>
          <p:sp>
            <p:nvSpPr>
              <p:cNvPr id="143" name="Rectangle 91"/>
              <p:cNvSpPr>
                <a:spLocks noChangeArrowheads="1"/>
              </p:cNvSpPr>
              <p:nvPr/>
            </p:nvSpPr>
            <p:spPr bwMode="auto">
              <a:xfrm flipV="1">
                <a:off x="6010" y="2523"/>
                <a:ext cx="116" cy="115"/>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44" name="Rectangle 92"/>
              <p:cNvSpPr>
                <a:spLocks noChangeArrowheads="1"/>
              </p:cNvSpPr>
              <p:nvPr/>
            </p:nvSpPr>
            <p:spPr bwMode="auto">
              <a:xfrm flipV="1">
                <a:off x="6126" y="2523"/>
                <a:ext cx="116" cy="115"/>
              </a:xfrm>
              <a:prstGeom prst="rect">
                <a:avLst/>
              </a:prstGeom>
              <a:solidFill>
                <a:srgbClr val="99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45" name="Rectangle 93"/>
              <p:cNvSpPr>
                <a:spLocks noChangeArrowheads="1"/>
              </p:cNvSpPr>
              <p:nvPr/>
            </p:nvSpPr>
            <p:spPr bwMode="auto">
              <a:xfrm flipV="1">
                <a:off x="6242" y="2523"/>
                <a:ext cx="117" cy="115"/>
              </a:xfrm>
              <a:prstGeom prst="rect">
                <a:avLst/>
              </a:prstGeom>
              <a:solidFill>
                <a:srgbClr val="0099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46" name="Rectangle 94"/>
              <p:cNvSpPr>
                <a:spLocks noChangeArrowheads="1"/>
              </p:cNvSpPr>
              <p:nvPr/>
            </p:nvSpPr>
            <p:spPr bwMode="auto">
              <a:xfrm flipV="1">
                <a:off x="5893" y="2523"/>
                <a:ext cx="117" cy="115"/>
              </a:xfrm>
              <a:prstGeom prst="rect">
                <a:avLst/>
              </a:prstGeom>
              <a:solidFill>
                <a:srgbClr val="CC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5" name="Group 95"/>
            <p:cNvGrpSpPr>
              <a:grpSpLocks/>
            </p:cNvGrpSpPr>
            <p:nvPr/>
          </p:nvGrpSpPr>
          <p:grpSpPr bwMode="auto">
            <a:xfrm>
              <a:off x="5893" y="2659"/>
              <a:ext cx="466" cy="115"/>
              <a:chOff x="5893" y="2659"/>
              <a:chExt cx="466" cy="115"/>
            </a:xfrm>
          </p:grpSpPr>
          <p:sp>
            <p:nvSpPr>
              <p:cNvPr id="139" name="Rectangle 96"/>
              <p:cNvSpPr>
                <a:spLocks noChangeArrowheads="1"/>
              </p:cNvSpPr>
              <p:nvPr/>
            </p:nvSpPr>
            <p:spPr bwMode="auto">
              <a:xfrm flipV="1">
                <a:off x="6010" y="2659"/>
                <a:ext cx="116" cy="115"/>
              </a:xfrm>
              <a:prstGeom prst="rect">
                <a:avLst/>
              </a:prstGeom>
              <a:solidFill>
                <a:srgbClr val="99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40" name="Rectangle 97"/>
              <p:cNvSpPr>
                <a:spLocks noChangeArrowheads="1"/>
              </p:cNvSpPr>
              <p:nvPr/>
            </p:nvSpPr>
            <p:spPr bwMode="auto">
              <a:xfrm flipV="1">
                <a:off x="6126" y="2659"/>
                <a:ext cx="116" cy="115"/>
              </a:xfrm>
              <a:prstGeom prst="rect">
                <a:avLst/>
              </a:prstGeom>
              <a:solidFill>
                <a:srgbClr val="0099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41" name="Rectangle 98"/>
              <p:cNvSpPr>
                <a:spLocks noChangeArrowheads="1"/>
              </p:cNvSpPr>
              <p:nvPr/>
            </p:nvSpPr>
            <p:spPr bwMode="auto">
              <a:xfrm flipV="1">
                <a:off x="6242" y="2659"/>
                <a:ext cx="117" cy="115"/>
              </a:xfrm>
              <a:prstGeom prst="rect">
                <a:avLst/>
              </a:prstGeom>
              <a:solidFill>
                <a:srgbClr val="0066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42" name="Rectangle 99"/>
              <p:cNvSpPr>
                <a:spLocks noChangeArrowheads="1"/>
              </p:cNvSpPr>
              <p:nvPr/>
            </p:nvSpPr>
            <p:spPr bwMode="auto">
              <a:xfrm flipV="1">
                <a:off x="5893" y="2659"/>
                <a:ext cx="117" cy="115"/>
              </a:xfrm>
              <a:prstGeom prst="rect">
                <a:avLst/>
              </a:prstGeom>
              <a:solidFill>
                <a:srgbClr val="CCFF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6" name="Group 100"/>
            <p:cNvGrpSpPr>
              <a:grpSpLocks/>
            </p:cNvGrpSpPr>
            <p:nvPr/>
          </p:nvGrpSpPr>
          <p:grpSpPr bwMode="auto">
            <a:xfrm>
              <a:off x="5893" y="2251"/>
              <a:ext cx="466" cy="119"/>
              <a:chOff x="5893" y="2251"/>
              <a:chExt cx="466" cy="119"/>
            </a:xfrm>
          </p:grpSpPr>
          <p:sp>
            <p:nvSpPr>
              <p:cNvPr id="135" name="Rectangle 101"/>
              <p:cNvSpPr>
                <a:spLocks noChangeArrowheads="1"/>
              </p:cNvSpPr>
              <p:nvPr/>
            </p:nvSpPr>
            <p:spPr bwMode="auto">
              <a:xfrm flipV="1">
                <a:off x="6126" y="2251"/>
                <a:ext cx="116" cy="119"/>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36" name="Rectangle 102"/>
              <p:cNvSpPr>
                <a:spLocks noChangeArrowheads="1"/>
              </p:cNvSpPr>
              <p:nvPr/>
            </p:nvSpPr>
            <p:spPr bwMode="auto">
              <a:xfrm flipV="1">
                <a:off x="6242" y="2251"/>
                <a:ext cx="117" cy="119"/>
              </a:xfrm>
              <a:prstGeom prst="rect">
                <a:avLst/>
              </a:prstGeom>
              <a:solidFill>
                <a:srgbClr val="CC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37" name="Rectangle 103"/>
              <p:cNvSpPr>
                <a:spLocks noChangeArrowheads="1"/>
              </p:cNvSpPr>
              <p:nvPr/>
            </p:nvSpPr>
            <p:spPr bwMode="auto">
              <a:xfrm flipV="1">
                <a:off x="5893" y="2251"/>
                <a:ext cx="117" cy="119"/>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38" name="Rectangle 104"/>
              <p:cNvSpPr>
                <a:spLocks noChangeArrowheads="1"/>
              </p:cNvSpPr>
              <p:nvPr/>
            </p:nvSpPr>
            <p:spPr bwMode="auto">
              <a:xfrm flipV="1">
                <a:off x="6010" y="2251"/>
                <a:ext cx="116" cy="119"/>
              </a:xfrm>
              <a:prstGeom prst="rect">
                <a:avLst/>
              </a:prstGeom>
              <a:solidFill>
                <a:srgbClr val="66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7" name="Group 105"/>
            <p:cNvGrpSpPr>
              <a:grpSpLocks/>
            </p:cNvGrpSpPr>
            <p:nvPr/>
          </p:nvGrpSpPr>
          <p:grpSpPr bwMode="auto">
            <a:xfrm>
              <a:off x="5893" y="2886"/>
              <a:ext cx="466" cy="115"/>
              <a:chOff x="5893" y="2886"/>
              <a:chExt cx="466" cy="115"/>
            </a:xfrm>
          </p:grpSpPr>
          <p:sp>
            <p:nvSpPr>
              <p:cNvPr id="131" name="Rectangle 106"/>
              <p:cNvSpPr>
                <a:spLocks noChangeArrowheads="1"/>
              </p:cNvSpPr>
              <p:nvPr/>
            </p:nvSpPr>
            <p:spPr bwMode="auto">
              <a:xfrm flipV="1">
                <a:off x="6010" y="2886"/>
                <a:ext cx="116" cy="115"/>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32" name="Rectangle 107"/>
              <p:cNvSpPr>
                <a:spLocks noChangeArrowheads="1"/>
              </p:cNvSpPr>
              <p:nvPr/>
            </p:nvSpPr>
            <p:spPr bwMode="auto">
              <a:xfrm flipV="1">
                <a:off x="6126" y="2886"/>
                <a:ext cx="116" cy="115"/>
              </a:xfrm>
              <a:prstGeom prst="rect">
                <a:avLst/>
              </a:prstGeom>
              <a:solidFill>
                <a:srgbClr val="FFCC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33" name="Rectangle 108"/>
              <p:cNvSpPr>
                <a:spLocks noChangeArrowheads="1"/>
              </p:cNvSpPr>
              <p:nvPr/>
            </p:nvSpPr>
            <p:spPr bwMode="auto">
              <a:xfrm flipV="1">
                <a:off x="6242" y="2886"/>
                <a:ext cx="117" cy="115"/>
              </a:xfrm>
              <a:prstGeom prst="rect">
                <a:avLst/>
              </a:prstGeom>
              <a:solidFill>
                <a:srgbClr val="FFCC66"/>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34" name="Rectangle 109"/>
              <p:cNvSpPr>
                <a:spLocks noChangeArrowheads="1"/>
              </p:cNvSpPr>
              <p:nvPr/>
            </p:nvSpPr>
            <p:spPr bwMode="auto">
              <a:xfrm flipV="1">
                <a:off x="5893" y="2886"/>
                <a:ext cx="117" cy="115"/>
              </a:xfrm>
              <a:prstGeom prst="rect">
                <a:avLst/>
              </a:prstGeom>
              <a:solidFill>
                <a:srgbClr val="00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8" name="Group 110"/>
            <p:cNvGrpSpPr>
              <a:grpSpLocks/>
            </p:cNvGrpSpPr>
            <p:nvPr/>
          </p:nvGrpSpPr>
          <p:grpSpPr bwMode="auto">
            <a:xfrm>
              <a:off x="5893" y="3022"/>
              <a:ext cx="466" cy="115"/>
              <a:chOff x="5893" y="3022"/>
              <a:chExt cx="466" cy="115"/>
            </a:xfrm>
          </p:grpSpPr>
          <p:sp>
            <p:nvSpPr>
              <p:cNvPr id="127" name="Rectangle 111"/>
              <p:cNvSpPr>
                <a:spLocks noChangeArrowheads="1"/>
              </p:cNvSpPr>
              <p:nvPr/>
            </p:nvSpPr>
            <p:spPr bwMode="auto">
              <a:xfrm flipV="1">
                <a:off x="6010" y="3022"/>
                <a:ext cx="116" cy="115"/>
              </a:xfrm>
              <a:prstGeom prst="rect">
                <a:avLst/>
              </a:prstGeom>
              <a:solidFill>
                <a:srgbClr val="0066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28" name="Rectangle 112"/>
              <p:cNvSpPr>
                <a:spLocks noChangeArrowheads="1"/>
              </p:cNvSpPr>
              <p:nvPr/>
            </p:nvSpPr>
            <p:spPr bwMode="auto">
              <a:xfrm flipV="1">
                <a:off x="6126" y="3022"/>
                <a:ext cx="116" cy="115"/>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29" name="Rectangle 113"/>
              <p:cNvSpPr>
                <a:spLocks noChangeArrowheads="1"/>
              </p:cNvSpPr>
              <p:nvPr/>
            </p:nvSpPr>
            <p:spPr bwMode="auto">
              <a:xfrm flipV="1">
                <a:off x="6242" y="3022"/>
                <a:ext cx="117" cy="115"/>
              </a:xfrm>
              <a:prstGeom prst="rect">
                <a:avLst/>
              </a:prstGeom>
              <a:solidFill>
                <a:srgbClr val="CC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30" name="Rectangle 114"/>
              <p:cNvSpPr>
                <a:spLocks noChangeArrowheads="1"/>
              </p:cNvSpPr>
              <p:nvPr/>
            </p:nvSpPr>
            <p:spPr bwMode="auto">
              <a:xfrm flipV="1">
                <a:off x="5893" y="3022"/>
                <a:ext cx="117" cy="115"/>
              </a:xfrm>
              <a:prstGeom prst="rect">
                <a:avLst/>
              </a:prstGeom>
              <a:solidFill>
                <a:srgbClr val="99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9" name="Group 115"/>
            <p:cNvGrpSpPr>
              <a:grpSpLocks/>
            </p:cNvGrpSpPr>
            <p:nvPr/>
          </p:nvGrpSpPr>
          <p:grpSpPr bwMode="auto">
            <a:xfrm>
              <a:off x="5893" y="3158"/>
              <a:ext cx="466" cy="115"/>
              <a:chOff x="5893" y="3158"/>
              <a:chExt cx="466" cy="115"/>
            </a:xfrm>
          </p:grpSpPr>
          <p:sp>
            <p:nvSpPr>
              <p:cNvPr id="123" name="Rectangle 116"/>
              <p:cNvSpPr>
                <a:spLocks noChangeArrowheads="1"/>
              </p:cNvSpPr>
              <p:nvPr/>
            </p:nvSpPr>
            <p:spPr bwMode="auto">
              <a:xfrm flipV="1">
                <a:off x="6010" y="3158"/>
                <a:ext cx="116" cy="115"/>
              </a:xfrm>
              <a:prstGeom prst="rect">
                <a:avLst/>
              </a:prstGeom>
              <a:solidFill>
                <a:srgbClr val="0099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24" name="Rectangle 117"/>
              <p:cNvSpPr>
                <a:spLocks noChangeArrowheads="1"/>
              </p:cNvSpPr>
              <p:nvPr/>
            </p:nvSpPr>
            <p:spPr bwMode="auto">
              <a:xfrm flipV="1">
                <a:off x="6126" y="3158"/>
                <a:ext cx="116" cy="115"/>
              </a:xfrm>
              <a:prstGeom prst="rect">
                <a:avLst/>
              </a:prstGeom>
              <a:solidFill>
                <a:srgbClr val="CCFF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25" name="Rectangle 118"/>
              <p:cNvSpPr>
                <a:spLocks noChangeArrowheads="1"/>
              </p:cNvSpPr>
              <p:nvPr/>
            </p:nvSpPr>
            <p:spPr bwMode="auto">
              <a:xfrm flipV="1">
                <a:off x="6242" y="3158"/>
                <a:ext cx="117" cy="115"/>
              </a:xfrm>
              <a:prstGeom prst="rect">
                <a:avLst/>
              </a:prstGeom>
              <a:solidFill>
                <a:srgbClr val="99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26" name="Rectangle 119"/>
              <p:cNvSpPr>
                <a:spLocks noChangeArrowheads="1"/>
              </p:cNvSpPr>
              <p:nvPr/>
            </p:nvSpPr>
            <p:spPr bwMode="auto">
              <a:xfrm flipV="1">
                <a:off x="5893" y="3158"/>
                <a:ext cx="117" cy="115"/>
              </a:xfrm>
              <a:prstGeom prst="rect">
                <a:avLst/>
              </a:prstGeom>
              <a:solidFill>
                <a:srgbClr val="99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0" name="Group 120"/>
            <p:cNvGrpSpPr>
              <a:grpSpLocks/>
            </p:cNvGrpSpPr>
            <p:nvPr/>
          </p:nvGrpSpPr>
          <p:grpSpPr bwMode="auto">
            <a:xfrm>
              <a:off x="5893" y="3385"/>
              <a:ext cx="466" cy="115"/>
              <a:chOff x="5893" y="3385"/>
              <a:chExt cx="466" cy="115"/>
            </a:xfrm>
          </p:grpSpPr>
          <p:sp>
            <p:nvSpPr>
              <p:cNvPr id="119" name="Rectangle 121"/>
              <p:cNvSpPr>
                <a:spLocks noChangeArrowheads="1"/>
              </p:cNvSpPr>
              <p:nvPr/>
            </p:nvSpPr>
            <p:spPr bwMode="auto">
              <a:xfrm flipV="1">
                <a:off x="6010" y="3385"/>
                <a:ext cx="116" cy="115"/>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20" name="Rectangle 122"/>
              <p:cNvSpPr>
                <a:spLocks noChangeArrowheads="1"/>
              </p:cNvSpPr>
              <p:nvPr/>
            </p:nvSpPr>
            <p:spPr bwMode="auto">
              <a:xfrm flipV="1">
                <a:off x="6126" y="3385"/>
                <a:ext cx="116" cy="115"/>
              </a:xfrm>
              <a:prstGeom prst="rect">
                <a:avLst/>
              </a:prstGeom>
              <a:solidFill>
                <a:srgbClr val="FFCC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21" name="Rectangle 123"/>
              <p:cNvSpPr>
                <a:spLocks noChangeArrowheads="1"/>
              </p:cNvSpPr>
              <p:nvPr/>
            </p:nvSpPr>
            <p:spPr bwMode="auto">
              <a:xfrm flipV="1">
                <a:off x="6242" y="3385"/>
                <a:ext cx="117" cy="115"/>
              </a:xfrm>
              <a:prstGeom prst="rect">
                <a:avLst/>
              </a:prstGeom>
              <a:solidFill>
                <a:srgbClr val="FFCC66"/>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22" name="Rectangle 124"/>
              <p:cNvSpPr>
                <a:spLocks noChangeArrowheads="1"/>
              </p:cNvSpPr>
              <p:nvPr/>
            </p:nvSpPr>
            <p:spPr bwMode="auto">
              <a:xfrm flipV="1">
                <a:off x="5893" y="3385"/>
                <a:ext cx="117" cy="115"/>
              </a:xfrm>
              <a:prstGeom prst="rect">
                <a:avLst/>
              </a:prstGeom>
              <a:solidFill>
                <a:srgbClr val="00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1" name="Group 125"/>
            <p:cNvGrpSpPr>
              <a:grpSpLocks/>
            </p:cNvGrpSpPr>
            <p:nvPr/>
          </p:nvGrpSpPr>
          <p:grpSpPr bwMode="auto">
            <a:xfrm>
              <a:off x="5893" y="3521"/>
              <a:ext cx="466" cy="115"/>
              <a:chOff x="5893" y="3521"/>
              <a:chExt cx="466" cy="115"/>
            </a:xfrm>
          </p:grpSpPr>
          <p:sp>
            <p:nvSpPr>
              <p:cNvPr id="115" name="Rectangle 126"/>
              <p:cNvSpPr>
                <a:spLocks noChangeArrowheads="1"/>
              </p:cNvSpPr>
              <p:nvPr/>
            </p:nvSpPr>
            <p:spPr bwMode="auto">
              <a:xfrm flipV="1">
                <a:off x="6010" y="3521"/>
                <a:ext cx="116" cy="115"/>
              </a:xfrm>
              <a:prstGeom prst="rect">
                <a:avLst/>
              </a:prstGeom>
              <a:solidFill>
                <a:srgbClr val="0066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16" name="Rectangle 127"/>
              <p:cNvSpPr>
                <a:spLocks noChangeArrowheads="1"/>
              </p:cNvSpPr>
              <p:nvPr/>
            </p:nvSpPr>
            <p:spPr bwMode="auto">
              <a:xfrm flipV="1">
                <a:off x="6126" y="3521"/>
                <a:ext cx="116" cy="115"/>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17" name="Rectangle 128"/>
              <p:cNvSpPr>
                <a:spLocks noChangeArrowheads="1"/>
              </p:cNvSpPr>
              <p:nvPr/>
            </p:nvSpPr>
            <p:spPr bwMode="auto">
              <a:xfrm flipV="1">
                <a:off x="6242" y="3521"/>
                <a:ext cx="117" cy="115"/>
              </a:xfrm>
              <a:prstGeom prst="rect">
                <a:avLst/>
              </a:prstGeom>
              <a:solidFill>
                <a:srgbClr val="CC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18" name="Rectangle 129"/>
              <p:cNvSpPr>
                <a:spLocks noChangeArrowheads="1"/>
              </p:cNvSpPr>
              <p:nvPr/>
            </p:nvSpPr>
            <p:spPr bwMode="auto">
              <a:xfrm flipV="1">
                <a:off x="5893" y="3521"/>
                <a:ext cx="117" cy="115"/>
              </a:xfrm>
              <a:prstGeom prst="rect">
                <a:avLst/>
              </a:prstGeom>
              <a:solidFill>
                <a:srgbClr val="00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2" name="Group 130"/>
            <p:cNvGrpSpPr>
              <a:grpSpLocks/>
            </p:cNvGrpSpPr>
            <p:nvPr/>
          </p:nvGrpSpPr>
          <p:grpSpPr bwMode="auto">
            <a:xfrm>
              <a:off x="5893" y="3657"/>
              <a:ext cx="466" cy="115"/>
              <a:chOff x="5893" y="3657"/>
              <a:chExt cx="466" cy="115"/>
            </a:xfrm>
          </p:grpSpPr>
          <p:sp>
            <p:nvSpPr>
              <p:cNvPr id="111" name="Rectangle 131"/>
              <p:cNvSpPr>
                <a:spLocks noChangeArrowheads="1"/>
              </p:cNvSpPr>
              <p:nvPr/>
            </p:nvSpPr>
            <p:spPr bwMode="auto">
              <a:xfrm flipV="1">
                <a:off x="6010" y="3657"/>
                <a:ext cx="116" cy="115"/>
              </a:xfrm>
              <a:prstGeom prst="rect">
                <a:avLst/>
              </a:prstGeom>
              <a:solidFill>
                <a:srgbClr val="0099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12" name="Rectangle 132"/>
              <p:cNvSpPr>
                <a:spLocks noChangeArrowheads="1"/>
              </p:cNvSpPr>
              <p:nvPr/>
            </p:nvSpPr>
            <p:spPr bwMode="auto">
              <a:xfrm flipV="1">
                <a:off x="6126" y="3657"/>
                <a:ext cx="116" cy="115"/>
              </a:xfrm>
              <a:prstGeom prst="rect">
                <a:avLst/>
              </a:prstGeom>
              <a:solidFill>
                <a:srgbClr val="CCFF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13" name="Rectangle 133"/>
              <p:cNvSpPr>
                <a:spLocks noChangeArrowheads="1"/>
              </p:cNvSpPr>
              <p:nvPr/>
            </p:nvSpPr>
            <p:spPr bwMode="auto">
              <a:xfrm flipV="1">
                <a:off x="6242" y="3657"/>
                <a:ext cx="117" cy="115"/>
              </a:xfrm>
              <a:prstGeom prst="rect">
                <a:avLst/>
              </a:prstGeom>
              <a:solidFill>
                <a:srgbClr val="99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14" name="Rectangle 134"/>
              <p:cNvSpPr>
                <a:spLocks noChangeArrowheads="1"/>
              </p:cNvSpPr>
              <p:nvPr/>
            </p:nvSpPr>
            <p:spPr bwMode="auto">
              <a:xfrm flipV="1">
                <a:off x="5893" y="3657"/>
                <a:ext cx="117" cy="115"/>
              </a:xfrm>
              <a:prstGeom prst="rect">
                <a:avLst/>
              </a:prstGeom>
              <a:solidFill>
                <a:srgbClr val="00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3" name="Group 135"/>
            <p:cNvGrpSpPr>
              <a:grpSpLocks/>
            </p:cNvGrpSpPr>
            <p:nvPr/>
          </p:nvGrpSpPr>
          <p:grpSpPr bwMode="auto">
            <a:xfrm>
              <a:off x="5893" y="3884"/>
              <a:ext cx="466" cy="115"/>
              <a:chOff x="5893" y="3884"/>
              <a:chExt cx="466" cy="115"/>
            </a:xfrm>
          </p:grpSpPr>
          <p:sp>
            <p:nvSpPr>
              <p:cNvPr id="107" name="Rectangle 136"/>
              <p:cNvSpPr>
                <a:spLocks noChangeArrowheads="1"/>
              </p:cNvSpPr>
              <p:nvPr/>
            </p:nvSpPr>
            <p:spPr bwMode="auto">
              <a:xfrm flipV="1">
                <a:off x="6010" y="3884"/>
                <a:ext cx="116" cy="115"/>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08" name="Rectangle 137"/>
              <p:cNvSpPr>
                <a:spLocks noChangeArrowheads="1"/>
              </p:cNvSpPr>
              <p:nvPr/>
            </p:nvSpPr>
            <p:spPr bwMode="auto">
              <a:xfrm flipV="1">
                <a:off x="6126" y="3884"/>
                <a:ext cx="116" cy="115"/>
              </a:xfrm>
              <a:prstGeom prst="rect">
                <a:avLst/>
              </a:prstGeom>
              <a:solidFill>
                <a:srgbClr val="FFCC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09" name="Rectangle 138"/>
              <p:cNvSpPr>
                <a:spLocks noChangeArrowheads="1"/>
              </p:cNvSpPr>
              <p:nvPr/>
            </p:nvSpPr>
            <p:spPr bwMode="auto">
              <a:xfrm flipV="1">
                <a:off x="6242" y="3884"/>
                <a:ext cx="117" cy="115"/>
              </a:xfrm>
              <a:prstGeom prst="rect">
                <a:avLst/>
              </a:prstGeom>
              <a:solidFill>
                <a:srgbClr val="FFCC66"/>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10" name="Rectangle 139"/>
              <p:cNvSpPr>
                <a:spLocks noChangeArrowheads="1"/>
              </p:cNvSpPr>
              <p:nvPr/>
            </p:nvSpPr>
            <p:spPr bwMode="auto">
              <a:xfrm flipV="1">
                <a:off x="5893" y="3884"/>
                <a:ext cx="117" cy="115"/>
              </a:xfrm>
              <a:prstGeom prst="rect">
                <a:avLst/>
              </a:prstGeom>
              <a:solidFill>
                <a:srgbClr val="80808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4" name="Group 140"/>
            <p:cNvGrpSpPr>
              <a:grpSpLocks/>
            </p:cNvGrpSpPr>
            <p:nvPr/>
          </p:nvGrpSpPr>
          <p:grpSpPr bwMode="auto">
            <a:xfrm>
              <a:off x="5893" y="4026"/>
              <a:ext cx="466" cy="115"/>
              <a:chOff x="5893" y="4026"/>
              <a:chExt cx="466" cy="115"/>
            </a:xfrm>
          </p:grpSpPr>
          <p:sp>
            <p:nvSpPr>
              <p:cNvPr id="102" name="Rectangle 141"/>
              <p:cNvSpPr>
                <a:spLocks noChangeArrowheads="1"/>
              </p:cNvSpPr>
              <p:nvPr/>
            </p:nvSpPr>
            <p:spPr bwMode="auto">
              <a:xfrm flipV="1">
                <a:off x="6010" y="4026"/>
                <a:ext cx="116" cy="115"/>
              </a:xfrm>
              <a:prstGeom prst="rect">
                <a:avLst/>
              </a:prstGeom>
              <a:solidFill>
                <a:srgbClr val="0066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03" name="Rectangle 142"/>
              <p:cNvSpPr>
                <a:spLocks noChangeArrowheads="1"/>
              </p:cNvSpPr>
              <p:nvPr/>
            </p:nvSpPr>
            <p:spPr bwMode="auto">
              <a:xfrm flipV="1">
                <a:off x="6126" y="4026"/>
                <a:ext cx="116" cy="115"/>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04" name="Rectangle 143"/>
              <p:cNvSpPr>
                <a:spLocks noChangeArrowheads="1"/>
              </p:cNvSpPr>
              <p:nvPr/>
            </p:nvSpPr>
            <p:spPr bwMode="auto">
              <a:xfrm flipV="1">
                <a:off x="6242" y="4026"/>
                <a:ext cx="117" cy="115"/>
              </a:xfrm>
              <a:prstGeom prst="rect">
                <a:avLst/>
              </a:prstGeom>
              <a:solidFill>
                <a:srgbClr val="CC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06" name="Rectangle 144"/>
              <p:cNvSpPr>
                <a:spLocks noChangeArrowheads="1"/>
              </p:cNvSpPr>
              <p:nvPr/>
            </p:nvSpPr>
            <p:spPr bwMode="auto">
              <a:xfrm flipV="1">
                <a:off x="5893" y="4026"/>
                <a:ext cx="117" cy="115"/>
              </a:xfrm>
              <a:prstGeom prst="rect">
                <a:avLst/>
              </a:prstGeom>
              <a:solidFill>
                <a:srgbClr val="80808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 name="Group 145"/>
            <p:cNvGrpSpPr>
              <a:grpSpLocks/>
            </p:cNvGrpSpPr>
            <p:nvPr/>
          </p:nvGrpSpPr>
          <p:grpSpPr bwMode="auto">
            <a:xfrm>
              <a:off x="5893" y="4167"/>
              <a:ext cx="466" cy="115"/>
              <a:chOff x="5893" y="4167"/>
              <a:chExt cx="466" cy="115"/>
            </a:xfrm>
          </p:grpSpPr>
          <p:sp>
            <p:nvSpPr>
              <p:cNvPr id="98" name="Rectangle 146"/>
              <p:cNvSpPr>
                <a:spLocks noChangeArrowheads="1"/>
              </p:cNvSpPr>
              <p:nvPr/>
            </p:nvSpPr>
            <p:spPr bwMode="auto">
              <a:xfrm flipV="1">
                <a:off x="6010" y="4167"/>
                <a:ext cx="116" cy="115"/>
              </a:xfrm>
              <a:prstGeom prst="rect">
                <a:avLst/>
              </a:prstGeom>
              <a:solidFill>
                <a:srgbClr val="0099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99" name="Rectangle 147"/>
              <p:cNvSpPr>
                <a:spLocks noChangeArrowheads="1"/>
              </p:cNvSpPr>
              <p:nvPr/>
            </p:nvSpPr>
            <p:spPr bwMode="auto">
              <a:xfrm flipV="1">
                <a:off x="6126" y="4167"/>
                <a:ext cx="116" cy="115"/>
              </a:xfrm>
              <a:prstGeom prst="rect">
                <a:avLst/>
              </a:prstGeom>
              <a:solidFill>
                <a:srgbClr val="3333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00" name="Rectangle 148"/>
              <p:cNvSpPr>
                <a:spLocks noChangeArrowheads="1"/>
              </p:cNvSpPr>
              <p:nvPr/>
            </p:nvSpPr>
            <p:spPr bwMode="auto">
              <a:xfrm flipV="1">
                <a:off x="6242" y="4167"/>
                <a:ext cx="117" cy="115"/>
              </a:xfrm>
              <a:prstGeom prst="rect">
                <a:avLst/>
              </a:prstGeom>
              <a:solidFill>
                <a:srgbClr val="BBE0E3"/>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01" name="Rectangle 149"/>
              <p:cNvSpPr>
                <a:spLocks noChangeArrowheads="1"/>
              </p:cNvSpPr>
              <p:nvPr/>
            </p:nvSpPr>
            <p:spPr bwMode="auto">
              <a:xfrm flipV="1">
                <a:off x="5893" y="4167"/>
                <a:ext cx="117" cy="115"/>
              </a:xfrm>
              <a:prstGeom prst="rect">
                <a:avLst/>
              </a:prstGeom>
              <a:solidFill>
                <a:srgbClr val="80808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sp>
        <p:nvSpPr>
          <p:cNvPr id="151" name="Rectangle 150"/>
          <p:cNvSpPr>
            <a:spLocks noChangeArrowheads="1"/>
          </p:cNvSpPr>
          <p:nvPr userDrawn="1"/>
        </p:nvSpPr>
        <p:spPr bwMode="auto">
          <a:xfrm>
            <a:off x="12339153" y="18648"/>
            <a:ext cx="1590031" cy="1873383"/>
          </a:xfrm>
          <a:prstGeom prst="rect">
            <a:avLst/>
          </a:prstGeom>
          <a:noFill/>
          <a:ln>
            <a:noFill/>
          </a:ln>
          <a:effectLst/>
          <a:extLst>
            <a:ext uri="{909E8E84-426E-40dd-AFC4-6F175D3DCCD1}">
              <a14:hiddenFill xmlns="" xmlns:a14="http://schemas.microsoft.com/office/drawing/2010/main">
                <a:solidFill>
                  <a:srgbClr val="FFCC99"/>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06854" tIns="53428" rIns="106854" bIns="53428">
            <a:spAutoFit/>
          </a:bodyPr>
          <a:lstStyle/>
          <a:p>
            <a:pPr defTabSz="1219444" eaLnBrk="0" fontAlgn="base" hangingPunct="0">
              <a:lnSpc>
                <a:spcPct val="120000"/>
              </a:lnSpc>
              <a:spcBef>
                <a:spcPct val="20000"/>
              </a:spcBef>
              <a:spcAft>
                <a:spcPct val="0"/>
              </a:spcAft>
              <a:buFont typeface="Arial" charset="0"/>
              <a:buNone/>
            </a:pPr>
            <a:r>
              <a:rPr lang="zh-CN" altLang="en-US" sz="1334" dirty="0">
                <a:solidFill>
                  <a:srgbClr val="FFFFFF"/>
                </a:solidFill>
                <a:latin typeface="微软雅黑" pitchFamily="34" charset="-122"/>
                <a:ea typeface="微软雅黑" pitchFamily="34" charset="-122"/>
              </a:rPr>
              <a:t>配色参考方案：</a:t>
            </a:r>
          </a:p>
          <a:p>
            <a:pPr defTabSz="1219444" eaLnBrk="0" fontAlgn="base" hangingPunct="0">
              <a:lnSpc>
                <a:spcPct val="120000"/>
              </a:lnSpc>
              <a:spcBef>
                <a:spcPct val="20000"/>
              </a:spcBef>
              <a:spcAft>
                <a:spcPct val="0"/>
              </a:spcAft>
              <a:buFont typeface="Arial" charset="0"/>
              <a:buNone/>
            </a:pPr>
            <a:r>
              <a:rPr lang="zh-CN" altLang="en-US" sz="1334" dirty="0">
                <a:solidFill>
                  <a:srgbClr val="FFFFFF"/>
                </a:solidFill>
                <a:latin typeface="微软雅黑" pitchFamily="34" charset="-122"/>
                <a:ea typeface="微软雅黑" pitchFamily="34" charset="-122"/>
              </a:rPr>
              <a:t>建议同一页面内不超过四种颜色，以下是</a:t>
            </a:r>
            <a:r>
              <a:rPr lang="en-US" altLang="zh-CN" sz="1334" dirty="0">
                <a:solidFill>
                  <a:srgbClr val="FFFFFF"/>
                </a:solidFill>
                <a:latin typeface="微软雅黑" pitchFamily="34" charset="-122"/>
                <a:ea typeface="微软雅黑" pitchFamily="34" charset="-122"/>
              </a:rPr>
              <a:t>13</a:t>
            </a:r>
            <a:r>
              <a:rPr lang="zh-CN" altLang="en-US" sz="1334" dirty="0">
                <a:solidFill>
                  <a:srgbClr val="FFFFFF"/>
                </a:solidFill>
                <a:latin typeface="微软雅黑" pitchFamily="34" charset="-122"/>
                <a:ea typeface="微软雅黑" pitchFamily="34" charset="-122"/>
              </a:rPr>
              <a:t>组配色方案，同一页面内只选择一组使用。（仅供参考）</a:t>
            </a:r>
          </a:p>
        </p:txBody>
      </p:sp>
      <p:sp>
        <p:nvSpPr>
          <p:cNvPr id="152" name="Rectangle 151"/>
          <p:cNvSpPr>
            <a:spLocks noChangeArrowheads="1"/>
          </p:cNvSpPr>
          <p:nvPr userDrawn="1"/>
        </p:nvSpPr>
        <p:spPr bwMode="auto">
          <a:xfrm>
            <a:off x="12386789" y="5997800"/>
            <a:ext cx="1494756" cy="846948"/>
          </a:xfrm>
          <a:prstGeom prst="rect">
            <a:avLst/>
          </a:prstGeom>
          <a:noFill/>
          <a:ln>
            <a:noFill/>
          </a:ln>
          <a:effectLst/>
          <a:extLst>
            <a:ext uri="{909E8E84-426E-40dd-AFC4-6F175D3DCCD1}">
              <a14:hiddenFill xmlns="" xmlns:a14="http://schemas.microsoft.com/office/drawing/2010/main">
                <a:solidFill>
                  <a:srgbClr val="FFCC99"/>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06854" tIns="53428" rIns="106854" bIns="53428">
            <a:spAutoFit/>
          </a:bodyPr>
          <a:lstStyle/>
          <a:p>
            <a:pPr defTabSz="1219444" eaLnBrk="0" fontAlgn="base" hangingPunct="0">
              <a:lnSpc>
                <a:spcPct val="120000"/>
              </a:lnSpc>
              <a:spcBef>
                <a:spcPct val="20000"/>
              </a:spcBef>
              <a:spcAft>
                <a:spcPct val="0"/>
              </a:spcAft>
              <a:buFont typeface="Arial" charset="0"/>
              <a:buNone/>
            </a:pPr>
            <a:r>
              <a:rPr lang="zh-CN" altLang="en-US" sz="1334" dirty="0">
                <a:solidFill>
                  <a:srgbClr val="FFFFFF"/>
                </a:solidFill>
                <a:latin typeface="微软雅黑" pitchFamily="34" charset="-122"/>
                <a:ea typeface="微软雅黑" pitchFamily="34" charset="-122"/>
              </a:rPr>
              <a:t>客户或者合作伙伴的标志放</a:t>
            </a:r>
            <a:r>
              <a:rPr lang="zh-CN" altLang="en-US" sz="1334" dirty="0" smtClean="0">
                <a:solidFill>
                  <a:srgbClr val="FFFFFF"/>
                </a:solidFill>
                <a:latin typeface="微软雅黑" pitchFamily="34" charset="-122"/>
                <a:ea typeface="微软雅黑" pitchFamily="34" charset="-122"/>
              </a:rPr>
              <a:t>在公司</a:t>
            </a:r>
            <a:r>
              <a:rPr lang="en-US" altLang="zh-CN" sz="1334" dirty="0" smtClean="0">
                <a:solidFill>
                  <a:srgbClr val="FFFFFF"/>
                </a:solidFill>
                <a:latin typeface="微软雅黑" pitchFamily="34" charset="-122"/>
                <a:ea typeface="微软雅黑" pitchFamily="34" charset="-122"/>
              </a:rPr>
              <a:t>Logo</a:t>
            </a:r>
            <a:r>
              <a:rPr lang="zh-CN" altLang="en-US" sz="1334" dirty="0" smtClean="0">
                <a:solidFill>
                  <a:srgbClr val="FFFFFF"/>
                </a:solidFill>
                <a:latin typeface="微软雅黑" pitchFamily="34" charset="-122"/>
                <a:ea typeface="微软雅黑" pitchFamily="34" charset="-122"/>
              </a:rPr>
              <a:t>左侧</a:t>
            </a:r>
            <a:r>
              <a:rPr lang="en-US" altLang="zh-CN" sz="1334" dirty="0" smtClean="0">
                <a:solidFill>
                  <a:srgbClr val="FFFFFF"/>
                </a:solidFill>
                <a:latin typeface="微软雅黑" pitchFamily="34" charset="-122"/>
                <a:ea typeface="微软雅黑" pitchFamily="34" charset="-122"/>
              </a:rPr>
              <a:t>.</a:t>
            </a:r>
            <a:endParaRPr lang="zh-CN" altLang="en-US" sz="1334" dirty="0">
              <a:solidFill>
                <a:srgbClr val="FFFFFF"/>
              </a:solidFill>
              <a:latin typeface="微软雅黑" pitchFamily="34" charset="-122"/>
              <a:ea typeface="微软雅黑" pitchFamily="34" charset="-122"/>
            </a:endParaRPr>
          </a:p>
        </p:txBody>
      </p:sp>
      <p:pic>
        <p:nvPicPr>
          <p:cNvPr id="153" name="Picture 2"/>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2330684" y="5641589"/>
            <a:ext cx="1465772" cy="3715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4847693"/>
      </p:ext>
    </p:extLst>
  </p:cSld>
  <p:clrMap bg1="lt1" tx1="dk1" bg2="lt2" tx2="dk2" accent1="accent1" accent2="accent2" accent3="accent3" accent4="accent4" accent5="accent5" accent6="accent6" hlink="hlink" folHlink="folHlink"/>
  <p:sldLayoutIdLst>
    <p:sldLayoutId id="2147483703" r:id="rId1"/>
  </p:sldLayoutIdLst>
  <p:transition advClick="0" advTm="8000">
    <p:fade thruBlk="1"/>
  </p:transition>
  <p:timing>
    <p:tnLst>
      <p:par>
        <p:cTn id="1" dur="indefinite" restart="never" nodeType="tmRoot"/>
      </p:par>
    </p:tnLst>
  </p:timing>
  <p:txStyles>
    <p:titleStyle>
      <a:lvl1pPr algn="l" rtl="0" eaLnBrk="1" fontAlgn="base" hangingPunct="1">
        <a:spcBef>
          <a:spcPct val="0"/>
        </a:spcBef>
        <a:spcAft>
          <a:spcPct val="0"/>
        </a:spcAft>
        <a:defRPr sz="4268" b="1">
          <a:solidFill>
            <a:schemeClr val="tx1"/>
          </a:solidFill>
          <a:latin typeface="黑体" pitchFamily="49" charset="-122"/>
          <a:ea typeface="黑体" pitchFamily="49" charset="-122"/>
          <a:cs typeface="+mj-cs"/>
        </a:defRPr>
      </a:lvl1pPr>
      <a:lvl2pPr algn="l" rtl="0" eaLnBrk="1" fontAlgn="base" hangingPunct="1">
        <a:spcBef>
          <a:spcPct val="0"/>
        </a:spcBef>
        <a:spcAft>
          <a:spcPct val="0"/>
        </a:spcAft>
        <a:defRPr sz="4268" b="1">
          <a:solidFill>
            <a:schemeClr val="tx1"/>
          </a:solidFill>
          <a:latin typeface="黑体" pitchFamily="49" charset="-122"/>
          <a:ea typeface="黑体" pitchFamily="49" charset="-122"/>
          <a:cs typeface="宋体" charset="-122"/>
        </a:defRPr>
      </a:lvl2pPr>
      <a:lvl3pPr algn="l" rtl="0" eaLnBrk="1" fontAlgn="base" hangingPunct="1">
        <a:spcBef>
          <a:spcPct val="0"/>
        </a:spcBef>
        <a:spcAft>
          <a:spcPct val="0"/>
        </a:spcAft>
        <a:defRPr sz="4268" b="1">
          <a:solidFill>
            <a:schemeClr val="tx1"/>
          </a:solidFill>
          <a:latin typeface="黑体" pitchFamily="49" charset="-122"/>
          <a:ea typeface="黑体" pitchFamily="49" charset="-122"/>
          <a:cs typeface="宋体" charset="-122"/>
        </a:defRPr>
      </a:lvl3pPr>
      <a:lvl4pPr algn="l" rtl="0" eaLnBrk="1" fontAlgn="base" hangingPunct="1">
        <a:spcBef>
          <a:spcPct val="0"/>
        </a:spcBef>
        <a:spcAft>
          <a:spcPct val="0"/>
        </a:spcAft>
        <a:defRPr sz="4268" b="1">
          <a:solidFill>
            <a:schemeClr val="tx1"/>
          </a:solidFill>
          <a:latin typeface="黑体" pitchFamily="49" charset="-122"/>
          <a:ea typeface="黑体" pitchFamily="49" charset="-122"/>
          <a:cs typeface="宋体" charset="-122"/>
        </a:defRPr>
      </a:lvl4pPr>
      <a:lvl5pPr algn="l" rtl="0" eaLnBrk="1" fontAlgn="base" hangingPunct="1">
        <a:spcBef>
          <a:spcPct val="0"/>
        </a:spcBef>
        <a:spcAft>
          <a:spcPct val="0"/>
        </a:spcAft>
        <a:defRPr sz="4268" b="1">
          <a:solidFill>
            <a:schemeClr val="tx1"/>
          </a:solidFill>
          <a:latin typeface="黑体" pitchFamily="49" charset="-122"/>
          <a:ea typeface="黑体" pitchFamily="49" charset="-122"/>
          <a:cs typeface="宋体" charset="-122"/>
        </a:defRPr>
      </a:lvl5pPr>
      <a:lvl6pPr marL="609707" algn="l" rtl="0" eaLnBrk="1" fontAlgn="base" hangingPunct="1">
        <a:spcBef>
          <a:spcPct val="0"/>
        </a:spcBef>
        <a:spcAft>
          <a:spcPct val="0"/>
        </a:spcAft>
        <a:defRPr sz="4268" b="1">
          <a:solidFill>
            <a:srgbClr val="990000"/>
          </a:solidFill>
          <a:latin typeface="FrutigerNext LT Medium" pitchFamily="34" charset="0"/>
          <a:ea typeface="华文细黑" pitchFamily="2" charset="-122"/>
          <a:cs typeface="宋体" charset="-122"/>
        </a:defRPr>
      </a:lvl6pPr>
      <a:lvl7pPr marL="1219415" algn="l" rtl="0" eaLnBrk="1" fontAlgn="base" hangingPunct="1">
        <a:spcBef>
          <a:spcPct val="0"/>
        </a:spcBef>
        <a:spcAft>
          <a:spcPct val="0"/>
        </a:spcAft>
        <a:defRPr sz="4268" b="1">
          <a:solidFill>
            <a:srgbClr val="990000"/>
          </a:solidFill>
          <a:latin typeface="FrutigerNext LT Medium" pitchFamily="34" charset="0"/>
          <a:ea typeface="华文细黑" pitchFamily="2" charset="-122"/>
          <a:cs typeface="宋体" charset="-122"/>
        </a:defRPr>
      </a:lvl7pPr>
      <a:lvl8pPr marL="1829120" algn="l" rtl="0" eaLnBrk="1" fontAlgn="base" hangingPunct="1">
        <a:spcBef>
          <a:spcPct val="0"/>
        </a:spcBef>
        <a:spcAft>
          <a:spcPct val="0"/>
        </a:spcAft>
        <a:defRPr sz="4268" b="1">
          <a:solidFill>
            <a:srgbClr val="990000"/>
          </a:solidFill>
          <a:latin typeface="FrutigerNext LT Medium" pitchFamily="34" charset="0"/>
          <a:ea typeface="华文细黑" pitchFamily="2" charset="-122"/>
          <a:cs typeface="宋体" charset="-122"/>
        </a:defRPr>
      </a:lvl8pPr>
      <a:lvl9pPr marL="2438826" algn="l" rtl="0" eaLnBrk="1" fontAlgn="base" hangingPunct="1">
        <a:spcBef>
          <a:spcPct val="0"/>
        </a:spcBef>
        <a:spcAft>
          <a:spcPct val="0"/>
        </a:spcAft>
        <a:defRPr sz="4268" b="1">
          <a:solidFill>
            <a:srgbClr val="990000"/>
          </a:solidFill>
          <a:latin typeface="FrutigerNext LT Medium" pitchFamily="34" charset="0"/>
          <a:ea typeface="华文细黑" pitchFamily="2" charset="-122"/>
          <a:cs typeface="宋体" charset="-122"/>
        </a:defRPr>
      </a:lvl9pPr>
    </p:titleStyle>
    <p:bodyStyle>
      <a:lvl1pPr marL="457281" indent="-457281" algn="l" rtl="0" eaLnBrk="1" fontAlgn="base" hangingPunct="1">
        <a:spcBef>
          <a:spcPct val="20000"/>
        </a:spcBef>
        <a:spcAft>
          <a:spcPct val="0"/>
        </a:spcAft>
        <a:buClr>
          <a:srgbClr val="990000"/>
        </a:buClr>
        <a:buChar char="•"/>
        <a:defRPr sz="3201" b="1">
          <a:solidFill>
            <a:schemeClr val="tx1"/>
          </a:solidFill>
          <a:latin typeface="+mn-lt"/>
          <a:ea typeface="+mn-ea"/>
          <a:cs typeface="+mn-cs"/>
        </a:defRPr>
      </a:lvl1pPr>
      <a:lvl2pPr marL="990773" indent="-381067" algn="l" rtl="0" eaLnBrk="1" fontAlgn="base" hangingPunct="1">
        <a:spcBef>
          <a:spcPct val="20000"/>
        </a:spcBef>
        <a:spcAft>
          <a:spcPct val="0"/>
        </a:spcAft>
        <a:buFont typeface="Arial" charset="0"/>
        <a:buChar char="›"/>
        <a:defRPr sz="2667">
          <a:solidFill>
            <a:schemeClr val="tx1"/>
          </a:solidFill>
          <a:latin typeface="+mn-lt"/>
          <a:ea typeface="+mn-ea"/>
          <a:cs typeface="+mn-cs"/>
        </a:defRPr>
      </a:lvl2pPr>
      <a:lvl3pPr marL="1524267" indent="-304853" algn="l" rtl="0" eaLnBrk="1" fontAlgn="base" hangingPunct="1">
        <a:spcBef>
          <a:spcPct val="20000"/>
        </a:spcBef>
        <a:spcAft>
          <a:spcPct val="0"/>
        </a:spcAft>
        <a:buFont typeface="FrutigerNext LT Medium" charset="0"/>
        <a:buChar char="»"/>
        <a:defRPr>
          <a:solidFill>
            <a:schemeClr val="tx1"/>
          </a:solidFill>
          <a:latin typeface="+mn-lt"/>
          <a:ea typeface="+mn-ea"/>
          <a:cs typeface="+mn-cs"/>
        </a:defRPr>
      </a:lvl3pPr>
      <a:lvl4pPr marL="2133973" indent="-304853" algn="l" rtl="0" eaLnBrk="1" fontAlgn="base" hangingPunct="1">
        <a:spcBef>
          <a:spcPct val="20000"/>
        </a:spcBef>
        <a:spcAft>
          <a:spcPct val="0"/>
        </a:spcAft>
        <a:buChar char="–"/>
        <a:defRPr sz="2134">
          <a:solidFill>
            <a:schemeClr val="tx1"/>
          </a:solidFill>
          <a:latin typeface="+mn-lt"/>
          <a:ea typeface="+mn-ea"/>
          <a:cs typeface="+mn-cs"/>
        </a:defRPr>
      </a:lvl4pPr>
      <a:lvl5pPr marL="2743679" indent="-304853" algn="l" rtl="0" eaLnBrk="1" fontAlgn="base" hangingPunct="1">
        <a:spcBef>
          <a:spcPct val="20000"/>
        </a:spcBef>
        <a:spcAft>
          <a:spcPct val="0"/>
        </a:spcAft>
        <a:buFont typeface="Arial" charset="0"/>
        <a:buChar char="~"/>
        <a:defRPr sz="2134">
          <a:solidFill>
            <a:schemeClr val="tx1"/>
          </a:solidFill>
          <a:latin typeface="+mn-lt"/>
          <a:ea typeface="+mn-ea"/>
          <a:cs typeface="+mn-cs"/>
        </a:defRPr>
      </a:lvl5pPr>
      <a:lvl6pPr marL="3353387" indent="-304853" algn="l" rtl="0" eaLnBrk="1" fontAlgn="base" hangingPunct="1">
        <a:spcBef>
          <a:spcPct val="20000"/>
        </a:spcBef>
        <a:spcAft>
          <a:spcPct val="0"/>
        </a:spcAft>
        <a:buFont typeface="Arial" charset="0"/>
        <a:buChar char="~"/>
        <a:defRPr sz="2134">
          <a:solidFill>
            <a:schemeClr val="tx1"/>
          </a:solidFill>
          <a:latin typeface="+mn-lt"/>
          <a:ea typeface="+mn-ea"/>
          <a:cs typeface="+mn-cs"/>
        </a:defRPr>
      </a:lvl6pPr>
      <a:lvl7pPr marL="3963094" indent="-304853" algn="l" rtl="0" eaLnBrk="1" fontAlgn="base" hangingPunct="1">
        <a:spcBef>
          <a:spcPct val="20000"/>
        </a:spcBef>
        <a:spcAft>
          <a:spcPct val="0"/>
        </a:spcAft>
        <a:buFont typeface="Arial" charset="0"/>
        <a:buChar char="~"/>
        <a:defRPr sz="2134">
          <a:solidFill>
            <a:schemeClr val="tx1"/>
          </a:solidFill>
          <a:latin typeface="+mn-lt"/>
          <a:ea typeface="+mn-ea"/>
          <a:cs typeface="+mn-cs"/>
        </a:defRPr>
      </a:lvl7pPr>
      <a:lvl8pPr marL="4572801" indent="-304853" algn="l" rtl="0" eaLnBrk="1" fontAlgn="base" hangingPunct="1">
        <a:spcBef>
          <a:spcPct val="20000"/>
        </a:spcBef>
        <a:spcAft>
          <a:spcPct val="0"/>
        </a:spcAft>
        <a:buFont typeface="Arial" charset="0"/>
        <a:buChar char="~"/>
        <a:defRPr sz="2134">
          <a:solidFill>
            <a:schemeClr val="tx1"/>
          </a:solidFill>
          <a:latin typeface="+mn-lt"/>
          <a:ea typeface="+mn-ea"/>
          <a:cs typeface="+mn-cs"/>
        </a:defRPr>
      </a:lvl8pPr>
      <a:lvl9pPr marL="5182507" indent="-304853" algn="l" rtl="0" eaLnBrk="1" fontAlgn="base" hangingPunct="1">
        <a:spcBef>
          <a:spcPct val="20000"/>
        </a:spcBef>
        <a:spcAft>
          <a:spcPct val="0"/>
        </a:spcAft>
        <a:buFont typeface="Arial" charset="0"/>
        <a:buChar char="~"/>
        <a:defRPr sz="2134">
          <a:solidFill>
            <a:schemeClr val="tx1"/>
          </a:solidFill>
          <a:latin typeface="+mn-lt"/>
          <a:ea typeface="+mn-ea"/>
          <a:cs typeface="+mn-cs"/>
        </a:defRPr>
      </a:lvl9pPr>
    </p:bodyStyle>
    <p:otherStyle>
      <a:defPPr>
        <a:defRPr lang="zh-CN"/>
      </a:defPPr>
      <a:lvl1pPr marL="0" algn="l" defTabSz="1219415" rtl="0" eaLnBrk="1" latinLnBrk="0" hangingPunct="1">
        <a:defRPr sz="2400" kern="1200">
          <a:solidFill>
            <a:schemeClr val="tx1"/>
          </a:solidFill>
          <a:latin typeface="+mn-lt"/>
          <a:ea typeface="+mn-ea"/>
          <a:cs typeface="+mn-cs"/>
        </a:defRPr>
      </a:lvl1pPr>
      <a:lvl2pPr marL="609707" algn="l" defTabSz="1219415" rtl="0" eaLnBrk="1" latinLnBrk="0" hangingPunct="1">
        <a:defRPr sz="2400" kern="1200">
          <a:solidFill>
            <a:schemeClr val="tx1"/>
          </a:solidFill>
          <a:latin typeface="+mn-lt"/>
          <a:ea typeface="+mn-ea"/>
          <a:cs typeface="+mn-cs"/>
        </a:defRPr>
      </a:lvl2pPr>
      <a:lvl3pPr marL="1219415" algn="l" defTabSz="1219415" rtl="0" eaLnBrk="1" latinLnBrk="0" hangingPunct="1">
        <a:defRPr sz="2400" kern="1200">
          <a:solidFill>
            <a:schemeClr val="tx1"/>
          </a:solidFill>
          <a:latin typeface="+mn-lt"/>
          <a:ea typeface="+mn-ea"/>
          <a:cs typeface="+mn-cs"/>
        </a:defRPr>
      </a:lvl3pPr>
      <a:lvl4pPr marL="1829120" algn="l" defTabSz="1219415" rtl="0" eaLnBrk="1" latinLnBrk="0" hangingPunct="1">
        <a:defRPr sz="2400" kern="1200">
          <a:solidFill>
            <a:schemeClr val="tx1"/>
          </a:solidFill>
          <a:latin typeface="+mn-lt"/>
          <a:ea typeface="+mn-ea"/>
          <a:cs typeface="+mn-cs"/>
        </a:defRPr>
      </a:lvl4pPr>
      <a:lvl5pPr marL="2438826" algn="l" defTabSz="1219415" rtl="0" eaLnBrk="1" latinLnBrk="0" hangingPunct="1">
        <a:defRPr sz="2400" kern="1200">
          <a:solidFill>
            <a:schemeClr val="tx1"/>
          </a:solidFill>
          <a:latin typeface="+mn-lt"/>
          <a:ea typeface="+mn-ea"/>
          <a:cs typeface="+mn-cs"/>
        </a:defRPr>
      </a:lvl5pPr>
      <a:lvl6pPr marL="3048534" algn="l" defTabSz="1219415" rtl="0" eaLnBrk="1" latinLnBrk="0" hangingPunct="1">
        <a:defRPr sz="2400" kern="1200">
          <a:solidFill>
            <a:schemeClr val="tx1"/>
          </a:solidFill>
          <a:latin typeface="+mn-lt"/>
          <a:ea typeface="+mn-ea"/>
          <a:cs typeface="+mn-cs"/>
        </a:defRPr>
      </a:lvl6pPr>
      <a:lvl7pPr marL="3658241" algn="l" defTabSz="1219415" rtl="0" eaLnBrk="1" latinLnBrk="0" hangingPunct="1">
        <a:defRPr sz="2400" kern="1200">
          <a:solidFill>
            <a:schemeClr val="tx1"/>
          </a:solidFill>
          <a:latin typeface="+mn-lt"/>
          <a:ea typeface="+mn-ea"/>
          <a:cs typeface="+mn-cs"/>
        </a:defRPr>
      </a:lvl7pPr>
      <a:lvl8pPr marL="4267947" algn="l" defTabSz="1219415" rtl="0" eaLnBrk="1" latinLnBrk="0" hangingPunct="1">
        <a:defRPr sz="2400" kern="1200">
          <a:solidFill>
            <a:schemeClr val="tx1"/>
          </a:solidFill>
          <a:latin typeface="+mn-lt"/>
          <a:ea typeface="+mn-ea"/>
          <a:cs typeface="+mn-cs"/>
        </a:defRPr>
      </a:lvl8pPr>
      <a:lvl9pPr marL="4877654" algn="l" defTabSz="121941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7" name="Picture 87" descr="图片3副本"/>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9939015" y="6242495"/>
            <a:ext cx="1940004" cy="461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4" name="Picture 2"/>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124460" y="6312957"/>
            <a:ext cx="2707922" cy="4954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48" name="Rectangle 15"/>
          <p:cNvSpPr>
            <a:spLocks noChangeArrowheads="1"/>
          </p:cNvSpPr>
          <p:nvPr userDrawn="1"/>
        </p:nvSpPr>
        <p:spPr bwMode="auto">
          <a:xfrm>
            <a:off x="-2604177" y="27859"/>
            <a:ext cx="2460207" cy="6044909"/>
          </a:xfrm>
          <a:prstGeom prst="rect">
            <a:avLst/>
          </a:prstGeom>
          <a:noFill/>
          <a:ln>
            <a:noFill/>
          </a:ln>
          <a:effectLst/>
          <a:extLst>
            <a:ext uri="{909E8E84-426E-40dd-AFC4-6F175D3DCCD1}">
              <a14:hiddenFill xmlns="" xmlns:a14="http://schemas.microsoft.com/office/drawing/2010/main">
                <a:solidFill>
                  <a:srgbClr val="FFCC99"/>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06854" tIns="53428" rIns="106854" bIns="53428">
            <a:spAutoFit/>
          </a:bodyPr>
          <a:lstStyle/>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英文标题</a:t>
            </a:r>
            <a:r>
              <a:rPr lang="en-US" altLang="zh-CN" sz="1200" dirty="0">
                <a:solidFill>
                  <a:srgbClr val="FFFFFF"/>
                </a:solidFill>
                <a:latin typeface="微软雅黑" pitchFamily="34" charset="-122"/>
                <a:ea typeface="微软雅黑" pitchFamily="34" charset="-122"/>
              </a:rPr>
              <a:t>:</a:t>
            </a:r>
            <a:r>
              <a:rPr lang="en-US" altLang="zh-CN" sz="1200" dirty="0" smtClean="0">
                <a:solidFill>
                  <a:srgbClr val="FFFFFF"/>
                </a:solidFill>
                <a:latin typeface="微软雅黑" pitchFamily="34" charset="-122"/>
                <a:ea typeface="微软雅黑" pitchFamily="34" charset="-122"/>
              </a:rPr>
              <a:t>32-36pt  </a:t>
            </a: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颜色</a:t>
            </a:r>
            <a:r>
              <a:rPr lang="en-US" altLang="zh-CN" sz="1200" dirty="0">
                <a:solidFill>
                  <a:srgbClr val="FFFFFF"/>
                </a:solidFill>
                <a:latin typeface="微软雅黑" pitchFamily="34" charset="-122"/>
                <a:ea typeface="微软雅黑" pitchFamily="34" charset="-122"/>
              </a:rPr>
              <a:t>: </a:t>
            </a:r>
            <a:r>
              <a:rPr lang="en-US" altLang="zh-CN" sz="1200" dirty="0" smtClean="0">
                <a:solidFill>
                  <a:srgbClr val="FFFFFF"/>
                </a:solidFill>
                <a:latin typeface="微软雅黑" pitchFamily="34" charset="-122"/>
                <a:ea typeface="微软雅黑" pitchFamily="34" charset="-122"/>
              </a:rPr>
              <a:t>R64 G64 B64</a:t>
            </a:r>
            <a:endParaRPr lang="en-US" altLang="zh-CN"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内部使用字体 </a:t>
            </a:r>
            <a:r>
              <a:rPr lang="en-US" altLang="zh-CN" sz="1200" dirty="0">
                <a:solidFill>
                  <a:srgbClr val="FFFFFF"/>
                </a:solidFill>
                <a:latin typeface="微软雅黑" pitchFamily="34" charset="-122"/>
                <a:ea typeface="微软雅黑" pitchFamily="34" charset="-122"/>
              </a:rPr>
              <a:t>:</a:t>
            </a:r>
          </a:p>
          <a:p>
            <a:pPr marL="457281" indent="-457281" algn="r" defTabSz="1219444" eaLnBrk="0" fontAlgn="base" hangingPunct="0">
              <a:lnSpc>
                <a:spcPct val="125000"/>
              </a:lnSpc>
              <a:spcBef>
                <a:spcPct val="20000"/>
              </a:spcBef>
              <a:spcAft>
                <a:spcPct val="0"/>
              </a:spcAft>
              <a:buFont typeface="Arial" charset="0"/>
              <a:buNone/>
            </a:pPr>
            <a:r>
              <a:rPr lang="en-US" altLang="zh-CN" sz="1200" dirty="0" err="1">
                <a:solidFill>
                  <a:srgbClr val="FFFFFF"/>
                </a:solidFill>
                <a:latin typeface="微软雅黑" pitchFamily="34" charset="-122"/>
                <a:ea typeface="微软雅黑" pitchFamily="34" charset="-122"/>
              </a:rPr>
              <a:t>FrutigerNext</a:t>
            </a:r>
            <a:r>
              <a:rPr lang="en-US" altLang="zh-CN" sz="1200" dirty="0">
                <a:solidFill>
                  <a:srgbClr val="FFFFFF"/>
                </a:solidFill>
                <a:latin typeface="微软雅黑" pitchFamily="34" charset="-122"/>
                <a:ea typeface="微软雅黑" pitchFamily="34" charset="-122"/>
              </a:rPr>
              <a:t> LT Medium</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外部使用字体 </a:t>
            </a:r>
            <a:r>
              <a:rPr lang="en-US" altLang="zh-CN" sz="1200" dirty="0">
                <a:solidFill>
                  <a:srgbClr val="FFFFFF"/>
                </a:solidFill>
                <a:latin typeface="微软雅黑" pitchFamily="34" charset="-122"/>
                <a:ea typeface="微软雅黑" pitchFamily="34" charset="-122"/>
              </a:rPr>
              <a:t>: Arial</a:t>
            </a:r>
          </a:p>
          <a:p>
            <a:pPr marL="457281" indent="-457281" algn="r" defTabSz="1219444" eaLnBrk="0" fontAlgn="base" hangingPunct="0">
              <a:lnSpc>
                <a:spcPct val="75000"/>
              </a:lnSpc>
              <a:spcBef>
                <a:spcPct val="20000"/>
              </a:spcBef>
              <a:spcAft>
                <a:spcPct val="0"/>
              </a:spcAft>
              <a:buFont typeface="Arial" charset="0"/>
              <a:buNone/>
            </a:pPr>
            <a:endParaRPr lang="en-US" altLang="zh-CN"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中文标题</a:t>
            </a:r>
            <a:r>
              <a:rPr lang="en-US" altLang="zh-CN" sz="1200" dirty="0">
                <a:solidFill>
                  <a:srgbClr val="FFFFFF"/>
                </a:solidFill>
                <a:latin typeface="微软雅黑" pitchFamily="34" charset="-122"/>
                <a:ea typeface="微软雅黑" pitchFamily="34" charset="-122"/>
              </a:rPr>
              <a:t>:</a:t>
            </a:r>
            <a:r>
              <a:rPr lang="en-US" altLang="zh-CN" sz="1200" dirty="0" smtClean="0">
                <a:solidFill>
                  <a:srgbClr val="FFFFFF"/>
                </a:solidFill>
                <a:latin typeface="微软雅黑" pitchFamily="34" charset="-122"/>
                <a:ea typeface="微软雅黑" pitchFamily="34" charset="-122"/>
              </a:rPr>
              <a:t>30-36pt  </a:t>
            </a: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颜色</a:t>
            </a:r>
            <a:r>
              <a:rPr lang="en-US" altLang="zh-CN" sz="1200" dirty="0">
                <a:solidFill>
                  <a:srgbClr val="FFFFFF"/>
                </a:solidFill>
                <a:latin typeface="微软雅黑" pitchFamily="34" charset="-122"/>
                <a:ea typeface="微软雅黑" pitchFamily="34" charset="-122"/>
              </a:rPr>
              <a:t>: </a:t>
            </a:r>
            <a:r>
              <a:rPr lang="en-US" altLang="zh-CN" sz="1200" dirty="0" smtClean="0">
                <a:solidFill>
                  <a:srgbClr val="FFFFFF"/>
                </a:solidFill>
                <a:latin typeface="微软雅黑" pitchFamily="34" charset="-122"/>
                <a:ea typeface="微软雅黑" pitchFamily="34" charset="-122"/>
              </a:rPr>
              <a:t>R64 G64 B64</a:t>
            </a:r>
            <a:endParaRPr lang="en-US" altLang="zh-CN"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字体</a:t>
            </a:r>
            <a:r>
              <a:rPr lang="en-US" altLang="zh-CN" sz="1200" dirty="0">
                <a:solidFill>
                  <a:srgbClr val="FFFFFF"/>
                </a:solidFill>
                <a:latin typeface="微软雅黑" pitchFamily="34" charset="-122"/>
                <a:ea typeface="微软雅黑" pitchFamily="34" charset="-122"/>
              </a:rPr>
              <a:t>:</a:t>
            </a:r>
            <a:r>
              <a:rPr lang="zh-CN" altLang="en-US" sz="1200" dirty="0">
                <a:solidFill>
                  <a:srgbClr val="FFFFFF"/>
                </a:solidFill>
                <a:latin typeface="微软雅黑" pitchFamily="34" charset="-122"/>
                <a:ea typeface="微软雅黑" pitchFamily="34" charset="-122"/>
              </a:rPr>
              <a:t>黑体</a:t>
            </a:r>
          </a:p>
          <a:p>
            <a:pPr marL="457281" indent="-457281" algn="r" defTabSz="1219444" eaLnBrk="0" fontAlgn="base" hangingPunct="0">
              <a:lnSpc>
                <a:spcPct val="125000"/>
              </a:lnSpc>
              <a:spcBef>
                <a:spcPct val="20000"/>
              </a:spcBef>
              <a:spcAft>
                <a:spcPct val="0"/>
              </a:spcAft>
              <a:buFont typeface="Arial" charset="0"/>
              <a:buNone/>
            </a:pP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英文正文</a:t>
            </a:r>
            <a:r>
              <a:rPr lang="en-US" altLang="zh-CN" sz="1200" dirty="0">
                <a:solidFill>
                  <a:srgbClr val="FFFFFF"/>
                </a:solidFill>
                <a:latin typeface="微软雅黑" pitchFamily="34" charset="-122"/>
                <a:ea typeface="微软雅黑" pitchFamily="34" charset="-122"/>
              </a:rPr>
              <a:t>:</a:t>
            </a:r>
            <a:r>
              <a:rPr lang="en-US" altLang="zh-CN" sz="1200" dirty="0" smtClean="0">
                <a:solidFill>
                  <a:srgbClr val="FFFFFF"/>
                </a:solidFill>
                <a:latin typeface="微软雅黑" pitchFamily="34" charset="-122"/>
                <a:ea typeface="微软雅黑" pitchFamily="34" charset="-122"/>
              </a:rPr>
              <a:t>28-32pt</a:t>
            </a:r>
            <a:endParaRPr lang="en-US" altLang="zh-CN"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子目录 </a:t>
            </a:r>
            <a:r>
              <a:rPr lang="en-US" altLang="zh-CN" sz="1200" dirty="0">
                <a:solidFill>
                  <a:srgbClr val="FFFFFF"/>
                </a:solidFill>
                <a:latin typeface="微软雅黑" pitchFamily="34" charset="-122"/>
                <a:ea typeface="微软雅黑" pitchFamily="34" charset="-122"/>
              </a:rPr>
              <a:t>(2-5</a:t>
            </a:r>
            <a:r>
              <a:rPr lang="zh-CN" altLang="en-US" sz="1200" dirty="0">
                <a:solidFill>
                  <a:srgbClr val="FFFFFF"/>
                </a:solidFill>
                <a:latin typeface="微软雅黑" pitchFamily="34" charset="-122"/>
                <a:ea typeface="微软雅黑" pitchFamily="34" charset="-122"/>
              </a:rPr>
              <a:t>级</a:t>
            </a:r>
            <a:r>
              <a:rPr lang="en-US" altLang="zh-CN" sz="1200" dirty="0">
                <a:solidFill>
                  <a:srgbClr val="FFFFFF"/>
                </a:solidFill>
                <a:latin typeface="微软雅黑" pitchFamily="34" charset="-122"/>
                <a:ea typeface="微软雅黑" pitchFamily="34" charset="-122"/>
              </a:rPr>
              <a:t>) :18pt  </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smtClean="0">
                <a:solidFill>
                  <a:srgbClr val="FFFFFF"/>
                </a:solidFill>
                <a:latin typeface="微软雅黑" pitchFamily="34" charset="-122"/>
                <a:ea typeface="微软雅黑" pitchFamily="34" charset="-122"/>
              </a:rPr>
              <a:t>颜色</a:t>
            </a:r>
            <a:r>
              <a:rPr lang="en-US" altLang="zh-CN" sz="1200" dirty="0" smtClean="0">
                <a:solidFill>
                  <a:srgbClr val="FFFFFF"/>
                </a:solidFill>
                <a:latin typeface="微软雅黑" pitchFamily="34" charset="-122"/>
                <a:ea typeface="微软雅黑" pitchFamily="34" charset="-122"/>
              </a:rPr>
              <a:t>: R64 G64 B64</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smtClean="0">
                <a:solidFill>
                  <a:srgbClr val="FFFFFF"/>
                </a:solidFill>
                <a:latin typeface="微软雅黑" pitchFamily="34" charset="-122"/>
                <a:ea typeface="微软雅黑" pitchFamily="34" charset="-122"/>
              </a:rPr>
              <a:t>内部</a:t>
            </a:r>
            <a:r>
              <a:rPr lang="zh-CN" altLang="en-US" sz="1200" dirty="0">
                <a:solidFill>
                  <a:srgbClr val="FFFFFF"/>
                </a:solidFill>
                <a:latin typeface="微软雅黑" pitchFamily="34" charset="-122"/>
                <a:ea typeface="微软雅黑" pitchFamily="34" charset="-122"/>
              </a:rPr>
              <a:t>使用字体 </a:t>
            </a:r>
            <a:r>
              <a:rPr lang="en-US" altLang="zh-CN" sz="1200" dirty="0">
                <a:solidFill>
                  <a:srgbClr val="FFFFFF"/>
                </a:solidFill>
                <a:latin typeface="微软雅黑" pitchFamily="34" charset="-122"/>
                <a:ea typeface="微软雅黑" pitchFamily="34" charset="-122"/>
              </a:rPr>
              <a:t>:</a:t>
            </a:r>
          </a:p>
          <a:p>
            <a:pPr marL="457281" indent="-457281" algn="r" defTabSz="1219444" eaLnBrk="0" fontAlgn="base" hangingPunct="0">
              <a:lnSpc>
                <a:spcPct val="125000"/>
              </a:lnSpc>
              <a:spcBef>
                <a:spcPct val="20000"/>
              </a:spcBef>
              <a:spcAft>
                <a:spcPct val="0"/>
              </a:spcAft>
              <a:buFont typeface="Arial" charset="0"/>
              <a:buNone/>
            </a:pPr>
            <a:r>
              <a:rPr lang="en-US" altLang="zh-CN" sz="1200" dirty="0" err="1">
                <a:solidFill>
                  <a:srgbClr val="FFFFFF"/>
                </a:solidFill>
                <a:latin typeface="微软雅黑" pitchFamily="34" charset="-122"/>
                <a:ea typeface="微软雅黑" pitchFamily="34" charset="-122"/>
              </a:rPr>
              <a:t>FrutigerNext</a:t>
            </a:r>
            <a:r>
              <a:rPr lang="en-US" altLang="zh-CN" sz="1200" dirty="0">
                <a:solidFill>
                  <a:srgbClr val="FFFFFF"/>
                </a:solidFill>
                <a:latin typeface="微软雅黑" pitchFamily="34" charset="-122"/>
                <a:ea typeface="微软雅黑" pitchFamily="34" charset="-122"/>
              </a:rPr>
              <a:t> LT Regular</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外部使用字体 </a:t>
            </a:r>
            <a:r>
              <a:rPr lang="en-US" altLang="zh-CN" sz="1200" dirty="0">
                <a:solidFill>
                  <a:srgbClr val="FFFFFF"/>
                </a:solidFill>
                <a:latin typeface="微软雅黑" pitchFamily="34" charset="-122"/>
                <a:ea typeface="微软雅黑" pitchFamily="34" charset="-122"/>
              </a:rPr>
              <a:t>: Arial</a:t>
            </a:r>
          </a:p>
          <a:p>
            <a:pPr marL="457281" indent="-457281" algn="r" defTabSz="1219444" eaLnBrk="0" fontAlgn="base" hangingPunct="0">
              <a:lnSpc>
                <a:spcPct val="75000"/>
              </a:lnSpc>
              <a:spcBef>
                <a:spcPct val="20000"/>
              </a:spcBef>
              <a:spcAft>
                <a:spcPct val="0"/>
              </a:spcAft>
              <a:buFont typeface="Arial" charset="0"/>
              <a:buNone/>
            </a:pPr>
            <a:endParaRPr lang="en-US" altLang="zh-CN"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中文正文</a:t>
            </a:r>
            <a:r>
              <a:rPr lang="en-US" altLang="zh-CN" sz="1200" dirty="0">
                <a:solidFill>
                  <a:srgbClr val="FFFFFF"/>
                </a:solidFill>
                <a:latin typeface="微软雅黑" pitchFamily="34" charset="-122"/>
                <a:ea typeface="微软雅黑" pitchFamily="34" charset="-122"/>
              </a:rPr>
              <a:t>:18-20pt</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子目录</a:t>
            </a:r>
            <a:r>
              <a:rPr lang="en-US" altLang="zh-CN" sz="1200" dirty="0">
                <a:solidFill>
                  <a:srgbClr val="FFFFFF"/>
                </a:solidFill>
                <a:latin typeface="微软雅黑" pitchFamily="34" charset="-122"/>
                <a:ea typeface="微软雅黑" pitchFamily="34" charset="-122"/>
              </a:rPr>
              <a:t>(2-5</a:t>
            </a:r>
            <a:r>
              <a:rPr lang="zh-CN" altLang="en-US" sz="1200" dirty="0">
                <a:solidFill>
                  <a:srgbClr val="FFFFFF"/>
                </a:solidFill>
                <a:latin typeface="微软雅黑" pitchFamily="34" charset="-122"/>
                <a:ea typeface="微软雅黑" pitchFamily="34" charset="-122"/>
              </a:rPr>
              <a:t>级</a:t>
            </a:r>
            <a:r>
              <a:rPr lang="en-US" altLang="zh-CN" sz="1200" dirty="0">
                <a:solidFill>
                  <a:srgbClr val="FFFFFF"/>
                </a:solidFill>
                <a:latin typeface="微软雅黑" pitchFamily="34" charset="-122"/>
                <a:ea typeface="微软雅黑" pitchFamily="34" charset="-122"/>
              </a:rPr>
              <a:t>):18pt </a:t>
            </a: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smtClean="0">
                <a:solidFill>
                  <a:srgbClr val="FFFFFF"/>
                </a:solidFill>
                <a:latin typeface="微软雅黑" pitchFamily="34" charset="-122"/>
                <a:ea typeface="微软雅黑" pitchFamily="34" charset="-122"/>
              </a:rPr>
              <a:t>颜色</a:t>
            </a:r>
            <a:r>
              <a:rPr lang="en-US" altLang="zh-CN" sz="1200" dirty="0" smtClean="0">
                <a:solidFill>
                  <a:srgbClr val="FFFFFF"/>
                </a:solidFill>
                <a:latin typeface="微软雅黑" pitchFamily="34" charset="-122"/>
                <a:ea typeface="微软雅黑" pitchFamily="34" charset="-122"/>
              </a:rPr>
              <a:t>: R64 G64 B64</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smtClean="0">
                <a:solidFill>
                  <a:srgbClr val="FFFFFF"/>
                </a:solidFill>
                <a:latin typeface="微软雅黑" pitchFamily="34" charset="-122"/>
                <a:ea typeface="微软雅黑" pitchFamily="34" charset="-122"/>
              </a:rPr>
              <a:t>字体</a:t>
            </a:r>
            <a:r>
              <a:rPr lang="en-US" altLang="zh-CN" sz="1200" dirty="0">
                <a:solidFill>
                  <a:srgbClr val="FFFFFF"/>
                </a:solidFill>
                <a:latin typeface="微软雅黑" pitchFamily="34" charset="-122"/>
                <a:ea typeface="微软雅黑" pitchFamily="34" charset="-122"/>
              </a:rPr>
              <a:t>:</a:t>
            </a:r>
            <a:r>
              <a:rPr lang="zh-CN" altLang="en-US" sz="1200" dirty="0">
                <a:solidFill>
                  <a:srgbClr val="FFFFFF"/>
                </a:solidFill>
                <a:latin typeface="微软雅黑" pitchFamily="34" charset="-122"/>
                <a:ea typeface="微软雅黑" pitchFamily="34" charset="-122"/>
              </a:rPr>
              <a:t>细黑体 </a:t>
            </a:r>
            <a:endParaRPr lang="zh-CN" altLang="en-US" sz="1200" dirty="0">
              <a:solidFill>
                <a:srgbClr val="000000"/>
              </a:solidFill>
              <a:latin typeface="微软雅黑" pitchFamily="34" charset="-122"/>
              <a:ea typeface="微软雅黑" pitchFamily="34" charset="-122"/>
            </a:endParaRPr>
          </a:p>
        </p:txBody>
      </p:sp>
      <p:grpSp>
        <p:nvGrpSpPr>
          <p:cNvPr id="149" name="Group 83"/>
          <p:cNvGrpSpPr>
            <a:grpSpLocks/>
          </p:cNvGrpSpPr>
          <p:nvPr userDrawn="1"/>
        </p:nvGrpSpPr>
        <p:grpSpPr bwMode="auto">
          <a:xfrm>
            <a:off x="12195175" y="2333778"/>
            <a:ext cx="1230104" cy="3224429"/>
            <a:chOff x="5839" y="2251"/>
            <a:chExt cx="581" cy="2031"/>
          </a:xfrm>
        </p:grpSpPr>
        <p:sp>
          <p:nvSpPr>
            <p:cNvPr id="150" name="Rectangle 84"/>
            <p:cNvSpPr>
              <a:spLocks noChangeArrowheads="1"/>
            </p:cNvSpPr>
            <p:nvPr/>
          </p:nvSpPr>
          <p:spPr bwMode="auto">
            <a:xfrm>
              <a:off x="5839" y="3112"/>
              <a:ext cx="581" cy="291"/>
            </a:xfrm>
            <a:prstGeom prst="rect">
              <a:avLst/>
            </a:prstGeom>
            <a:solidFill>
              <a:srgbClr val="FFFFFF"/>
            </a:solidFill>
            <a:ln>
              <a:noFill/>
            </a:ln>
            <a:effectLst/>
            <a:extLst>
              <a:ext uri="{91240B29-F687-4f45-9708-019B960494DF}">
                <a14:hiddenLine xmlns="" xmlns:a14="http://schemas.microsoft.com/office/drawing/2010/main" w="9525" algn="ctr">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1425" tIns="45712" rIns="91425" bIns="45712" anchor="ctr">
              <a:spAutoFit/>
            </a:bodyP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nvGrpSpPr>
            <p:cNvPr id="151" name="Group 85"/>
            <p:cNvGrpSpPr>
              <a:grpSpLocks/>
            </p:cNvGrpSpPr>
            <p:nvPr/>
          </p:nvGrpSpPr>
          <p:grpSpPr bwMode="auto">
            <a:xfrm>
              <a:off x="5893" y="2387"/>
              <a:ext cx="466" cy="115"/>
              <a:chOff x="5893" y="2387"/>
              <a:chExt cx="466" cy="115"/>
            </a:xfrm>
          </p:grpSpPr>
          <p:sp>
            <p:nvSpPr>
              <p:cNvPr id="212" name="Rectangle 86"/>
              <p:cNvSpPr>
                <a:spLocks noChangeArrowheads="1"/>
              </p:cNvSpPr>
              <p:nvPr/>
            </p:nvSpPr>
            <p:spPr bwMode="auto">
              <a:xfrm flipV="1">
                <a:off x="6010" y="2387"/>
                <a:ext cx="116" cy="115"/>
              </a:xfrm>
              <a:prstGeom prst="rect">
                <a:avLst/>
              </a:prstGeom>
              <a:solidFill>
                <a:srgbClr val="FFCC66"/>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13" name="Rectangle 87"/>
              <p:cNvSpPr>
                <a:spLocks noChangeArrowheads="1"/>
              </p:cNvSpPr>
              <p:nvPr/>
            </p:nvSpPr>
            <p:spPr bwMode="auto">
              <a:xfrm flipV="1">
                <a:off x="6126" y="2387"/>
                <a:ext cx="116" cy="115"/>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14" name="Rectangle 88"/>
              <p:cNvSpPr>
                <a:spLocks noChangeArrowheads="1"/>
              </p:cNvSpPr>
              <p:nvPr/>
            </p:nvSpPr>
            <p:spPr bwMode="auto">
              <a:xfrm flipV="1">
                <a:off x="6242" y="2387"/>
                <a:ext cx="117" cy="115"/>
              </a:xfrm>
              <a:prstGeom prst="rect">
                <a:avLst/>
              </a:prstGeom>
              <a:solidFill>
                <a:srgbClr val="99660A"/>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15" name="Rectangle 89"/>
              <p:cNvSpPr>
                <a:spLocks noChangeArrowheads="1"/>
              </p:cNvSpPr>
              <p:nvPr/>
            </p:nvSpPr>
            <p:spPr bwMode="auto">
              <a:xfrm flipV="1">
                <a:off x="5893" y="2387"/>
                <a:ext cx="117" cy="115"/>
              </a:xfrm>
              <a:prstGeom prst="rect">
                <a:avLst/>
              </a:prstGeom>
              <a:solidFill>
                <a:srgbClr val="FFCC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2" name="Group 90"/>
            <p:cNvGrpSpPr>
              <a:grpSpLocks/>
            </p:cNvGrpSpPr>
            <p:nvPr/>
          </p:nvGrpSpPr>
          <p:grpSpPr bwMode="auto">
            <a:xfrm>
              <a:off x="5893" y="2523"/>
              <a:ext cx="466" cy="115"/>
              <a:chOff x="5893" y="2523"/>
              <a:chExt cx="466" cy="115"/>
            </a:xfrm>
          </p:grpSpPr>
          <p:sp>
            <p:nvSpPr>
              <p:cNvPr id="208" name="Rectangle 91"/>
              <p:cNvSpPr>
                <a:spLocks noChangeArrowheads="1"/>
              </p:cNvSpPr>
              <p:nvPr/>
            </p:nvSpPr>
            <p:spPr bwMode="auto">
              <a:xfrm flipV="1">
                <a:off x="6010" y="2523"/>
                <a:ext cx="116" cy="115"/>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9" name="Rectangle 92"/>
              <p:cNvSpPr>
                <a:spLocks noChangeArrowheads="1"/>
              </p:cNvSpPr>
              <p:nvPr/>
            </p:nvSpPr>
            <p:spPr bwMode="auto">
              <a:xfrm flipV="1">
                <a:off x="6126" y="2523"/>
                <a:ext cx="116" cy="115"/>
              </a:xfrm>
              <a:prstGeom prst="rect">
                <a:avLst/>
              </a:prstGeom>
              <a:solidFill>
                <a:srgbClr val="99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10" name="Rectangle 93"/>
              <p:cNvSpPr>
                <a:spLocks noChangeArrowheads="1"/>
              </p:cNvSpPr>
              <p:nvPr/>
            </p:nvSpPr>
            <p:spPr bwMode="auto">
              <a:xfrm flipV="1">
                <a:off x="6242" y="2523"/>
                <a:ext cx="117" cy="115"/>
              </a:xfrm>
              <a:prstGeom prst="rect">
                <a:avLst/>
              </a:prstGeom>
              <a:solidFill>
                <a:srgbClr val="0099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11" name="Rectangle 94"/>
              <p:cNvSpPr>
                <a:spLocks noChangeArrowheads="1"/>
              </p:cNvSpPr>
              <p:nvPr/>
            </p:nvSpPr>
            <p:spPr bwMode="auto">
              <a:xfrm flipV="1">
                <a:off x="5893" y="2523"/>
                <a:ext cx="117" cy="115"/>
              </a:xfrm>
              <a:prstGeom prst="rect">
                <a:avLst/>
              </a:prstGeom>
              <a:solidFill>
                <a:srgbClr val="CC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3" name="Group 95"/>
            <p:cNvGrpSpPr>
              <a:grpSpLocks/>
            </p:cNvGrpSpPr>
            <p:nvPr/>
          </p:nvGrpSpPr>
          <p:grpSpPr bwMode="auto">
            <a:xfrm>
              <a:off x="5893" y="2659"/>
              <a:ext cx="466" cy="115"/>
              <a:chOff x="5893" y="2659"/>
              <a:chExt cx="466" cy="115"/>
            </a:xfrm>
          </p:grpSpPr>
          <p:sp>
            <p:nvSpPr>
              <p:cNvPr id="204" name="Rectangle 96"/>
              <p:cNvSpPr>
                <a:spLocks noChangeArrowheads="1"/>
              </p:cNvSpPr>
              <p:nvPr/>
            </p:nvSpPr>
            <p:spPr bwMode="auto">
              <a:xfrm flipV="1">
                <a:off x="6010" y="2659"/>
                <a:ext cx="116" cy="115"/>
              </a:xfrm>
              <a:prstGeom prst="rect">
                <a:avLst/>
              </a:prstGeom>
              <a:solidFill>
                <a:srgbClr val="99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5" name="Rectangle 97"/>
              <p:cNvSpPr>
                <a:spLocks noChangeArrowheads="1"/>
              </p:cNvSpPr>
              <p:nvPr/>
            </p:nvSpPr>
            <p:spPr bwMode="auto">
              <a:xfrm flipV="1">
                <a:off x="6126" y="2659"/>
                <a:ext cx="116" cy="115"/>
              </a:xfrm>
              <a:prstGeom prst="rect">
                <a:avLst/>
              </a:prstGeom>
              <a:solidFill>
                <a:srgbClr val="0099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6" name="Rectangle 98"/>
              <p:cNvSpPr>
                <a:spLocks noChangeArrowheads="1"/>
              </p:cNvSpPr>
              <p:nvPr/>
            </p:nvSpPr>
            <p:spPr bwMode="auto">
              <a:xfrm flipV="1">
                <a:off x="6242" y="2659"/>
                <a:ext cx="117" cy="115"/>
              </a:xfrm>
              <a:prstGeom prst="rect">
                <a:avLst/>
              </a:prstGeom>
              <a:solidFill>
                <a:srgbClr val="0066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7" name="Rectangle 99"/>
              <p:cNvSpPr>
                <a:spLocks noChangeArrowheads="1"/>
              </p:cNvSpPr>
              <p:nvPr/>
            </p:nvSpPr>
            <p:spPr bwMode="auto">
              <a:xfrm flipV="1">
                <a:off x="5893" y="2659"/>
                <a:ext cx="117" cy="115"/>
              </a:xfrm>
              <a:prstGeom prst="rect">
                <a:avLst/>
              </a:prstGeom>
              <a:solidFill>
                <a:srgbClr val="CCFF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4" name="Group 100"/>
            <p:cNvGrpSpPr>
              <a:grpSpLocks/>
            </p:cNvGrpSpPr>
            <p:nvPr/>
          </p:nvGrpSpPr>
          <p:grpSpPr bwMode="auto">
            <a:xfrm>
              <a:off x="5893" y="2251"/>
              <a:ext cx="466" cy="119"/>
              <a:chOff x="5893" y="2251"/>
              <a:chExt cx="466" cy="119"/>
            </a:xfrm>
          </p:grpSpPr>
          <p:sp>
            <p:nvSpPr>
              <p:cNvPr id="200" name="Rectangle 101"/>
              <p:cNvSpPr>
                <a:spLocks noChangeArrowheads="1"/>
              </p:cNvSpPr>
              <p:nvPr/>
            </p:nvSpPr>
            <p:spPr bwMode="auto">
              <a:xfrm flipV="1">
                <a:off x="6126" y="2251"/>
                <a:ext cx="116" cy="119"/>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1" name="Rectangle 102"/>
              <p:cNvSpPr>
                <a:spLocks noChangeArrowheads="1"/>
              </p:cNvSpPr>
              <p:nvPr/>
            </p:nvSpPr>
            <p:spPr bwMode="auto">
              <a:xfrm flipV="1">
                <a:off x="6242" y="2251"/>
                <a:ext cx="117" cy="119"/>
              </a:xfrm>
              <a:prstGeom prst="rect">
                <a:avLst/>
              </a:prstGeom>
              <a:solidFill>
                <a:srgbClr val="CC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2" name="Rectangle 103"/>
              <p:cNvSpPr>
                <a:spLocks noChangeArrowheads="1"/>
              </p:cNvSpPr>
              <p:nvPr/>
            </p:nvSpPr>
            <p:spPr bwMode="auto">
              <a:xfrm flipV="1">
                <a:off x="5893" y="2251"/>
                <a:ext cx="117" cy="119"/>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3" name="Rectangle 104"/>
              <p:cNvSpPr>
                <a:spLocks noChangeArrowheads="1"/>
              </p:cNvSpPr>
              <p:nvPr/>
            </p:nvSpPr>
            <p:spPr bwMode="auto">
              <a:xfrm flipV="1">
                <a:off x="6010" y="2251"/>
                <a:ext cx="116" cy="119"/>
              </a:xfrm>
              <a:prstGeom prst="rect">
                <a:avLst/>
              </a:prstGeom>
              <a:solidFill>
                <a:srgbClr val="66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5" name="Group 105"/>
            <p:cNvGrpSpPr>
              <a:grpSpLocks/>
            </p:cNvGrpSpPr>
            <p:nvPr/>
          </p:nvGrpSpPr>
          <p:grpSpPr bwMode="auto">
            <a:xfrm>
              <a:off x="5893" y="2886"/>
              <a:ext cx="466" cy="115"/>
              <a:chOff x="5893" y="2886"/>
              <a:chExt cx="466" cy="115"/>
            </a:xfrm>
          </p:grpSpPr>
          <p:sp>
            <p:nvSpPr>
              <p:cNvPr id="196" name="Rectangle 106"/>
              <p:cNvSpPr>
                <a:spLocks noChangeArrowheads="1"/>
              </p:cNvSpPr>
              <p:nvPr/>
            </p:nvSpPr>
            <p:spPr bwMode="auto">
              <a:xfrm flipV="1">
                <a:off x="6010" y="2886"/>
                <a:ext cx="116" cy="115"/>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7" name="Rectangle 107"/>
              <p:cNvSpPr>
                <a:spLocks noChangeArrowheads="1"/>
              </p:cNvSpPr>
              <p:nvPr/>
            </p:nvSpPr>
            <p:spPr bwMode="auto">
              <a:xfrm flipV="1">
                <a:off x="6126" y="2886"/>
                <a:ext cx="116" cy="115"/>
              </a:xfrm>
              <a:prstGeom prst="rect">
                <a:avLst/>
              </a:prstGeom>
              <a:solidFill>
                <a:srgbClr val="FFCC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8" name="Rectangle 108"/>
              <p:cNvSpPr>
                <a:spLocks noChangeArrowheads="1"/>
              </p:cNvSpPr>
              <p:nvPr/>
            </p:nvSpPr>
            <p:spPr bwMode="auto">
              <a:xfrm flipV="1">
                <a:off x="6242" y="2886"/>
                <a:ext cx="117" cy="115"/>
              </a:xfrm>
              <a:prstGeom prst="rect">
                <a:avLst/>
              </a:prstGeom>
              <a:solidFill>
                <a:srgbClr val="FFCC66"/>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9" name="Rectangle 109"/>
              <p:cNvSpPr>
                <a:spLocks noChangeArrowheads="1"/>
              </p:cNvSpPr>
              <p:nvPr/>
            </p:nvSpPr>
            <p:spPr bwMode="auto">
              <a:xfrm flipV="1">
                <a:off x="5893" y="2886"/>
                <a:ext cx="117" cy="115"/>
              </a:xfrm>
              <a:prstGeom prst="rect">
                <a:avLst/>
              </a:prstGeom>
              <a:solidFill>
                <a:srgbClr val="00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6" name="Group 110"/>
            <p:cNvGrpSpPr>
              <a:grpSpLocks/>
            </p:cNvGrpSpPr>
            <p:nvPr/>
          </p:nvGrpSpPr>
          <p:grpSpPr bwMode="auto">
            <a:xfrm>
              <a:off x="5893" y="3022"/>
              <a:ext cx="466" cy="115"/>
              <a:chOff x="5893" y="3022"/>
              <a:chExt cx="466" cy="115"/>
            </a:xfrm>
          </p:grpSpPr>
          <p:sp>
            <p:nvSpPr>
              <p:cNvPr id="192" name="Rectangle 111"/>
              <p:cNvSpPr>
                <a:spLocks noChangeArrowheads="1"/>
              </p:cNvSpPr>
              <p:nvPr/>
            </p:nvSpPr>
            <p:spPr bwMode="auto">
              <a:xfrm flipV="1">
                <a:off x="6010" y="3022"/>
                <a:ext cx="116" cy="115"/>
              </a:xfrm>
              <a:prstGeom prst="rect">
                <a:avLst/>
              </a:prstGeom>
              <a:solidFill>
                <a:srgbClr val="0066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3" name="Rectangle 112"/>
              <p:cNvSpPr>
                <a:spLocks noChangeArrowheads="1"/>
              </p:cNvSpPr>
              <p:nvPr/>
            </p:nvSpPr>
            <p:spPr bwMode="auto">
              <a:xfrm flipV="1">
                <a:off x="6126" y="3022"/>
                <a:ext cx="116" cy="115"/>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4" name="Rectangle 113"/>
              <p:cNvSpPr>
                <a:spLocks noChangeArrowheads="1"/>
              </p:cNvSpPr>
              <p:nvPr/>
            </p:nvSpPr>
            <p:spPr bwMode="auto">
              <a:xfrm flipV="1">
                <a:off x="6242" y="3022"/>
                <a:ext cx="117" cy="115"/>
              </a:xfrm>
              <a:prstGeom prst="rect">
                <a:avLst/>
              </a:prstGeom>
              <a:solidFill>
                <a:srgbClr val="CC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5" name="Rectangle 114"/>
              <p:cNvSpPr>
                <a:spLocks noChangeArrowheads="1"/>
              </p:cNvSpPr>
              <p:nvPr/>
            </p:nvSpPr>
            <p:spPr bwMode="auto">
              <a:xfrm flipV="1">
                <a:off x="5893" y="3022"/>
                <a:ext cx="117" cy="115"/>
              </a:xfrm>
              <a:prstGeom prst="rect">
                <a:avLst/>
              </a:prstGeom>
              <a:solidFill>
                <a:srgbClr val="99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7" name="Group 115"/>
            <p:cNvGrpSpPr>
              <a:grpSpLocks/>
            </p:cNvGrpSpPr>
            <p:nvPr/>
          </p:nvGrpSpPr>
          <p:grpSpPr bwMode="auto">
            <a:xfrm>
              <a:off x="5893" y="3158"/>
              <a:ext cx="466" cy="115"/>
              <a:chOff x="5893" y="3158"/>
              <a:chExt cx="466" cy="115"/>
            </a:xfrm>
          </p:grpSpPr>
          <p:sp>
            <p:nvSpPr>
              <p:cNvPr id="188" name="Rectangle 116"/>
              <p:cNvSpPr>
                <a:spLocks noChangeArrowheads="1"/>
              </p:cNvSpPr>
              <p:nvPr/>
            </p:nvSpPr>
            <p:spPr bwMode="auto">
              <a:xfrm flipV="1">
                <a:off x="6010" y="3158"/>
                <a:ext cx="116" cy="115"/>
              </a:xfrm>
              <a:prstGeom prst="rect">
                <a:avLst/>
              </a:prstGeom>
              <a:solidFill>
                <a:srgbClr val="0099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9" name="Rectangle 117"/>
              <p:cNvSpPr>
                <a:spLocks noChangeArrowheads="1"/>
              </p:cNvSpPr>
              <p:nvPr/>
            </p:nvSpPr>
            <p:spPr bwMode="auto">
              <a:xfrm flipV="1">
                <a:off x="6126" y="3158"/>
                <a:ext cx="116" cy="115"/>
              </a:xfrm>
              <a:prstGeom prst="rect">
                <a:avLst/>
              </a:prstGeom>
              <a:solidFill>
                <a:srgbClr val="CCFF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0" name="Rectangle 118"/>
              <p:cNvSpPr>
                <a:spLocks noChangeArrowheads="1"/>
              </p:cNvSpPr>
              <p:nvPr/>
            </p:nvSpPr>
            <p:spPr bwMode="auto">
              <a:xfrm flipV="1">
                <a:off x="6242" y="3158"/>
                <a:ext cx="117" cy="115"/>
              </a:xfrm>
              <a:prstGeom prst="rect">
                <a:avLst/>
              </a:prstGeom>
              <a:solidFill>
                <a:srgbClr val="99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1" name="Rectangle 119"/>
              <p:cNvSpPr>
                <a:spLocks noChangeArrowheads="1"/>
              </p:cNvSpPr>
              <p:nvPr/>
            </p:nvSpPr>
            <p:spPr bwMode="auto">
              <a:xfrm flipV="1">
                <a:off x="5893" y="3158"/>
                <a:ext cx="117" cy="115"/>
              </a:xfrm>
              <a:prstGeom prst="rect">
                <a:avLst/>
              </a:prstGeom>
              <a:solidFill>
                <a:srgbClr val="99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8" name="Group 120"/>
            <p:cNvGrpSpPr>
              <a:grpSpLocks/>
            </p:cNvGrpSpPr>
            <p:nvPr/>
          </p:nvGrpSpPr>
          <p:grpSpPr bwMode="auto">
            <a:xfrm>
              <a:off x="5893" y="3385"/>
              <a:ext cx="466" cy="115"/>
              <a:chOff x="5893" y="3385"/>
              <a:chExt cx="466" cy="115"/>
            </a:xfrm>
          </p:grpSpPr>
          <p:sp>
            <p:nvSpPr>
              <p:cNvPr id="184" name="Rectangle 121"/>
              <p:cNvSpPr>
                <a:spLocks noChangeArrowheads="1"/>
              </p:cNvSpPr>
              <p:nvPr/>
            </p:nvSpPr>
            <p:spPr bwMode="auto">
              <a:xfrm flipV="1">
                <a:off x="6010" y="3385"/>
                <a:ext cx="116" cy="115"/>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5" name="Rectangle 122"/>
              <p:cNvSpPr>
                <a:spLocks noChangeArrowheads="1"/>
              </p:cNvSpPr>
              <p:nvPr/>
            </p:nvSpPr>
            <p:spPr bwMode="auto">
              <a:xfrm flipV="1">
                <a:off x="6126" y="3385"/>
                <a:ext cx="116" cy="115"/>
              </a:xfrm>
              <a:prstGeom prst="rect">
                <a:avLst/>
              </a:prstGeom>
              <a:solidFill>
                <a:srgbClr val="FFCC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6" name="Rectangle 123"/>
              <p:cNvSpPr>
                <a:spLocks noChangeArrowheads="1"/>
              </p:cNvSpPr>
              <p:nvPr/>
            </p:nvSpPr>
            <p:spPr bwMode="auto">
              <a:xfrm flipV="1">
                <a:off x="6242" y="3385"/>
                <a:ext cx="117" cy="115"/>
              </a:xfrm>
              <a:prstGeom prst="rect">
                <a:avLst/>
              </a:prstGeom>
              <a:solidFill>
                <a:srgbClr val="FFCC66"/>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7" name="Rectangle 124"/>
              <p:cNvSpPr>
                <a:spLocks noChangeArrowheads="1"/>
              </p:cNvSpPr>
              <p:nvPr/>
            </p:nvSpPr>
            <p:spPr bwMode="auto">
              <a:xfrm flipV="1">
                <a:off x="5893" y="3385"/>
                <a:ext cx="117" cy="115"/>
              </a:xfrm>
              <a:prstGeom prst="rect">
                <a:avLst/>
              </a:prstGeom>
              <a:solidFill>
                <a:srgbClr val="00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9" name="Group 125"/>
            <p:cNvGrpSpPr>
              <a:grpSpLocks/>
            </p:cNvGrpSpPr>
            <p:nvPr/>
          </p:nvGrpSpPr>
          <p:grpSpPr bwMode="auto">
            <a:xfrm>
              <a:off x="5893" y="3521"/>
              <a:ext cx="466" cy="115"/>
              <a:chOff x="5893" y="3521"/>
              <a:chExt cx="466" cy="115"/>
            </a:xfrm>
          </p:grpSpPr>
          <p:sp>
            <p:nvSpPr>
              <p:cNvPr id="180" name="Rectangle 126"/>
              <p:cNvSpPr>
                <a:spLocks noChangeArrowheads="1"/>
              </p:cNvSpPr>
              <p:nvPr/>
            </p:nvSpPr>
            <p:spPr bwMode="auto">
              <a:xfrm flipV="1">
                <a:off x="6010" y="3521"/>
                <a:ext cx="116" cy="115"/>
              </a:xfrm>
              <a:prstGeom prst="rect">
                <a:avLst/>
              </a:prstGeom>
              <a:solidFill>
                <a:srgbClr val="0066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1" name="Rectangle 127"/>
              <p:cNvSpPr>
                <a:spLocks noChangeArrowheads="1"/>
              </p:cNvSpPr>
              <p:nvPr/>
            </p:nvSpPr>
            <p:spPr bwMode="auto">
              <a:xfrm flipV="1">
                <a:off x="6126" y="3521"/>
                <a:ext cx="116" cy="115"/>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2" name="Rectangle 128"/>
              <p:cNvSpPr>
                <a:spLocks noChangeArrowheads="1"/>
              </p:cNvSpPr>
              <p:nvPr/>
            </p:nvSpPr>
            <p:spPr bwMode="auto">
              <a:xfrm flipV="1">
                <a:off x="6242" y="3521"/>
                <a:ext cx="117" cy="115"/>
              </a:xfrm>
              <a:prstGeom prst="rect">
                <a:avLst/>
              </a:prstGeom>
              <a:solidFill>
                <a:srgbClr val="CC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3" name="Rectangle 129"/>
              <p:cNvSpPr>
                <a:spLocks noChangeArrowheads="1"/>
              </p:cNvSpPr>
              <p:nvPr/>
            </p:nvSpPr>
            <p:spPr bwMode="auto">
              <a:xfrm flipV="1">
                <a:off x="5893" y="3521"/>
                <a:ext cx="117" cy="115"/>
              </a:xfrm>
              <a:prstGeom prst="rect">
                <a:avLst/>
              </a:prstGeom>
              <a:solidFill>
                <a:srgbClr val="00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60" name="Group 130"/>
            <p:cNvGrpSpPr>
              <a:grpSpLocks/>
            </p:cNvGrpSpPr>
            <p:nvPr/>
          </p:nvGrpSpPr>
          <p:grpSpPr bwMode="auto">
            <a:xfrm>
              <a:off x="5893" y="3657"/>
              <a:ext cx="466" cy="115"/>
              <a:chOff x="5893" y="3657"/>
              <a:chExt cx="466" cy="115"/>
            </a:xfrm>
          </p:grpSpPr>
          <p:sp>
            <p:nvSpPr>
              <p:cNvPr id="176" name="Rectangle 131"/>
              <p:cNvSpPr>
                <a:spLocks noChangeArrowheads="1"/>
              </p:cNvSpPr>
              <p:nvPr/>
            </p:nvSpPr>
            <p:spPr bwMode="auto">
              <a:xfrm flipV="1">
                <a:off x="6010" y="3657"/>
                <a:ext cx="116" cy="115"/>
              </a:xfrm>
              <a:prstGeom prst="rect">
                <a:avLst/>
              </a:prstGeom>
              <a:solidFill>
                <a:srgbClr val="0099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7" name="Rectangle 132"/>
              <p:cNvSpPr>
                <a:spLocks noChangeArrowheads="1"/>
              </p:cNvSpPr>
              <p:nvPr/>
            </p:nvSpPr>
            <p:spPr bwMode="auto">
              <a:xfrm flipV="1">
                <a:off x="6126" y="3657"/>
                <a:ext cx="116" cy="115"/>
              </a:xfrm>
              <a:prstGeom prst="rect">
                <a:avLst/>
              </a:prstGeom>
              <a:solidFill>
                <a:srgbClr val="CCFF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8" name="Rectangle 133"/>
              <p:cNvSpPr>
                <a:spLocks noChangeArrowheads="1"/>
              </p:cNvSpPr>
              <p:nvPr/>
            </p:nvSpPr>
            <p:spPr bwMode="auto">
              <a:xfrm flipV="1">
                <a:off x="6242" y="3657"/>
                <a:ext cx="117" cy="115"/>
              </a:xfrm>
              <a:prstGeom prst="rect">
                <a:avLst/>
              </a:prstGeom>
              <a:solidFill>
                <a:srgbClr val="99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9" name="Rectangle 134"/>
              <p:cNvSpPr>
                <a:spLocks noChangeArrowheads="1"/>
              </p:cNvSpPr>
              <p:nvPr/>
            </p:nvSpPr>
            <p:spPr bwMode="auto">
              <a:xfrm flipV="1">
                <a:off x="5893" y="3657"/>
                <a:ext cx="117" cy="115"/>
              </a:xfrm>
              <a:prstGeom prst="rect">
                <a:avLst/>
              </a:prstGeom>
              <a:solidFill>
                <a:srgbClr val="00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61" name="Group 135"/>
            <p:cNvGrpSpPr>
              <a:grpSpLocks/>
            </p:cNvGrpSpPr>
            <p:nvPr/>
          </p:nvGrpSpPr>
          <p:grpSpPr bwMode="auto">
            <a:xfrm>
              <a:off x="5893" y="3884"/>
              <a:ext cx="466" cy="115"/>
              <a:chOff x="5893" y="3884"/>
              <a:chExt cx="466" cy="115"/>
            </a:xfrm>
          </p:grpSpPr>
          <p:sp>
            <p:nvSpPr>
              <p:cNvPr id="172" name="Rectangle 136"/>
              <p:cNvSpPr>
                <a:spLocks noChangeArrowheads="1"/>
              </p:cNvSpPr>
              <p:nvPr/>
            </p:nvSpPr>
            <p:spPr bwMode="auto">
              <a:xfrm flipV="1">
                <a:off x="6010" y="3884"/>
                <a:ext cx="116" cy="115"/>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3" name="Rectangle 137"/>
              <p:cNvSpPr>
                <a:spLocks noChangeArrowheads="1"/>
              </p:cNvSpPr>
              <p:nvPr/>
            </p:nvSpPr>
            <p:spPr bwMode="auto">
              <a:xfrm flipV="1">
                <a:off x="6126" y="3884"/>
                <a:ext cx="116" cy="115"/>
              </a:xfrm>
              <a:prstGeom prst="rect">
                <a:avLst/>
              </a:prstGeom>
              <a:solidFill>
                <a:srgbClr val="FFCC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4" name="Rectangle 138"/>
              <p:cNvSpPr>
                <a:spLocks noChangeArrowheads="1"/>
              </p:cNvSpPr>
              <p:nvPr/>
            </p:nvSpPr>
            <p:spPr bwMode="auto">
              <a:xfrm flipV="1">
                <a:off x="6242" y="3884"/>
                <a:ext cx="117" cy="115"/>
              </a:xfrm>
              <a:prstGeom prst="rect">
                <a:avLst/>
              </a:prstGeom>
              <a:solidFill>
                <a:srgbClr val="FFCC66"/>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5" name="Rectangle 139"/>
              <p:cNvSpPr>
                <a:spLocks noChangeArrowheads="1"/>
              </p:cNvSpPr>
              <p:nvPr/>
            </p:nvSpPr>
            <p:spPr bwMode="auto">
              <a:xfrm flipV="1">
                <a:off x="5893" y="3884"/>
                <a:ext cx="117" cy="115"/>
              </a:xfrm>
              <a:prstGeom prst="rect">
                <a:avLst/>
              </a:prstGeom>
              <a:solidFill>
                <a:srgbClr val="80808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62" name="Group 140"/>
            <p:cNvGrpSpPr>
              <a:grpSpLocks/>
            </p:cNvGrpSpPr>
            <p:nvPr/>
          </p:nvGrpSpPr>
          <p:grpSpPr bwMode="auto">
            <a:xfrm>
              <a:off x="5893" y="4026"/>
              <a:ext cx="466" cy="115"/>
              <a:chOff x="5893" y="4026"/>
              <a:chExt cx="466" cy="115"/>
            </a:xfrm>
          </p:grpSpPr>
          <p:sp>
            <p:nvSpPr>
              <p:cNvPr id="168" name="Rectangle 141"/>
              <p:cNvSpPr>
                <a:spLocks noChangeArrowheads="1"/>
              </p:cNvSpPr>
              <p:nvPr/>
            </p:nvSpPr>
            <p:spPr bwMode="auto">
              <a:xfrm flipV="1">
                <a:off x="6010" y="4026"/>
                <a:ext cx="116" cy="115"/>
              </a:xfrm>
              <a:prstGeom prst="rect">
                <a:avLst/>
              </a:prstGeom>
              <a:solidFill>
                <a:srgbClr val="0066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69" name="Rectangle 142"/>
              <p:cNvSpPr>
                <a:spLocks noChangeArrowheads="1"/>
              </p:cNvSpPr>
              <p:nvPr/>
            </p:nvSpPr>
            <p:spPr bwMode="auto">
              <a:xfrm flipV="1">
                <a:off x="6126" y="4026"/>
                <a:ext cx="116" cy="115"/>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0" name="Rectangle 143"/>
              <p:cNvSpPr>
                <a:spLocks noChangeArrowheads="1"/>
              </p:cNvSpPr>
              <p:nvPr/>
            </p:nvSpPr>
            <p:spPr bwMode="auto">
              <a:xfrm flipV="1">
                <a:off x="6242" y="4026"/>
                <a:ext cx="117" cy="115"/>
              </a:xfrm>
              <a:prstGeom prst="rect">
                <a:avLst/>
              </a:prstGeom>
              <a:solidFill>
                <a:srgbClr val="CC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1" name="Rectangle 144"/>
              <p:cNvSpPr>
                <a:spLocks noChangeArrowheads="1"/>
              </p:cNvSpPr>
              <p:nvPr/>
            </p:nvSpPr>
            <p:spPr bwMode="auto">
              <a:xfrm flipV="1">
                <a:off x="5893" y="4026"/>
                <a:ext cx="117" cy="115"/>
              </a:xfrm>
              <a:prstGeom prst="rect">
                <a:avLst/>
              </a:prstGeom>
              <a:solidFill>
                <a:srgbClr val="80808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63" name="Group 145"/>
            <p:cNvGrpSpPr>
              <a:grpSpLocks/>
            </p:cNvGrpSpPr>
            <p:nvPr/>
          </p:nvGrpSpPr>
          <p:grpSpPr bwMode="auto">
            <a:xfrm>
              <a:off x="5893" y="4167"/>
              <a:ext cx="466" cy="115"/>
              <a:chOff x="5893" y="4167"/>
              <a:chExt cx="466" cy="115"/>
            </a:xfrm>
          </p:grpSpPr>
          <p:sp>
            <p:nvSpPr>
              <p:cNvPr id="164" name="Rectangle 146"/>
              <p:cNvSpPr>
                <a:spLocks noChangeArrowheads="1"/>
              </p:cNvSpPr>
              <p:nvPr/>
            </p:nvSpPr>
            <p:spPr bwMode="auto">
              <a:xfrm flipV="1">
                <a:off x="6010" y="4167"/>
                <a:ext cx="116" cy="115"/>
              </a:xfrm>
              <a:prstGeom prst="rect">
                <a:avLst/>
              </a:prstGeom>
              <a:solidFill>
                <a:srgbClr val="0099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65" name="Rectangle 147"/>
              <p:cNvSpPr>
                <a:spLocks noChangeArrowheads="1"/>
              </p:cNvSpPr>
              <p:nvPr/>
            </p:nvSpPr>
            <p:spPr bwMode="auto">
              <a:xfrm flipV="1">
                <a:off x="6126" y="4167"/>
                <a:ext cx="116" cy="115"/>
              </a:xfrm>
              <a:prstGeom prst="rect">
                <a:avLst/>
              </a:prstGeom>
              <a:solidFill>
                <a:srgbClr val="3333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66" name="Rectangle 148"/>
              <p:cNvSpPr>
                <a:spLocks noChangeArrowheads="1"/>
              </p:cNvSpPr>
              <p:nvPr/>
            </p:nvSpPr>
            <p:spPr bwMode="auto">
              <a:xfrm flipV="1">
                <a:off x="6242" y="4167"/>
                <a:ext cx="117" cy="115"/>
              </a:xfrm>
              <a:prstGeom prst="rect">
                <a:avLst/>
              </a:prstGeom>
              <a:solidFill>
                <a:srgbClr val="BBE0E3"/>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67" name="Rectangle 149"/>
              <p:cNvSpPr>
                <a:spLocks noChangeArrowheads="1"/>
              </p:cNvSpPr>
              <p:nvPr/>
            </p:nvSpPr>
            <p:spPr bwMode="auto">
              <a:xfrm flipV="1">
                <a:off x="5893" y="4167"/>
                <a:ext cx="117" cy="115"/>
              </a:xfrm>
              <a:prstGeom prst="rect">
                <a:avLst/>
              </a:prstGeom>
              <a:solidFill>
                <a:srgbClr val="80808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sp>
        <p:nvSpPr>
          <p:cNvPr id="216" name="Rectangle 150"/>
          <p:cNvSpPr>
            <a:spLocks noChangeArrowheads="1"/>
          </p:cNvSpPr>
          <p:nvPr userDrawn="1"/>
        </p:nvSpPr>
        <p:spPr bwMode="auto">
          <a:xfrm>
            <a:off x="12339153" y="18648"/>
            <a:ext cx="1590031" cy="1873383"/>
          </a:xfrm>
          <a:prstGeom prst="rect">
            <a:avLst/>
          </a:prstGeom>
          <a:noFill/>
          <a:ln>
            <a:noFill/>
          </a:ln>
          <a:effectLst/>
          <a:extLst>
            <a:ext uri="{909E8E84-426E-40dd-AFC4-6F175D3DCCD1}">
              <a14:hiddenFill xmlns="" xmlns:a14="http://schemas.microsoft.com/office/drawing/2010/main">
                <a:solidFill>
                  <a:srgbClr val="FFCC99"/>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06854" tIns="53428" rIns="106854" bIns="53428">
            <a:spAutoFit/>
          </a:bodyPr>
          <a:lstStyle/>
          <a:p>
            <a:pPr defTabSz="1219444" eaLnBrk="0" fontAlgn="base" hangingPunct="0">
              <a:lnSpc>
                <a:spcPct val="120000"/>
              </a:lnSpc>
              <a:spcBef>
                <a:spcPct val="20000"/>
              </a:spcBef>
              <a:spcAft>
                <a:spcPct val="0"/>
              </a:spcAft>
              <a:buFont typeface="Arial" charset="0"/>
              <a:buNone/>
            </a:pPr>
            <a:r>
              <a:rPr lang="zh-CN" altLang="en-US" sz="1334" dirty="0">
                <a:solidFill>
                  <a:srgbClr val="FFFFFF"/>
                </a:solidFill>
                <a:latin typeface="微软雅黑" pitchFamily="34" charset="-122"/>
                <a:ea typeface="微软雅黑" pitchFamily="34" charset="-122"/>
              </a:rPr>
              <a:t>配色参考方案：</a:t>
            </a:r>
          </a:p>
          <a:p>
            <a:pPr defTabSz="1219444" eaLnBrk="0" fontAlgn="base" hangingPunct="0">
              <a:lnSpc>
                <a:spcPct val="120000"/>
              </a:lnSpc>
              <a:spcBef>
                <a:spcPct val="20000"/>
              </a:spcBef>
              <a:spcAft>
                <a:spcPct val="0"/>
              </a:spcAft>
              <a:buFont typeface="Arial" charset="0"/>
              <a:buNone/>
            </a:pPr>
            <a:r>
              <a:rPr lang="zh-CN" altLang="en-US" sz="1334" dirty="0">
                <a:solidFill>
                  <a:srgbClr val="FFFFFF"/>
                </a:solidFill>
                <a:latin typeface="微软雅黑" pitchFamily="34" charset="-122"/>
                <a:ea typeface="微软雅黑" pitchFamily="34" charset="-122"/>
              </a:rPr>
              <a:t>建议同一页面内不超过四种颜色，以下是</a:t>
            </a:r>
            <a:r>
              <a:rPr lang="en-US" altLang="zh-CN" sz="1334" dirty="0">
                <a:solidFill>
                  <a:srgbClr val="FFFFFF"/>
                </a:solidFill>
                <a:latin typeface="微软雅黑" pitchFamily="34" charset="-122"/>
                <a:ea typeface="微软雅黑" pitchFamily="34" charset="-122"/>
              </a:rPr>
              <a:t>13</a:t>
            </a:r>
            <a:r>
              <a:rPr lang="zh-CN" altLang="en-US" sz="1334" dirty="0">
                <a:solidFill>
                  <a:srgbClr val="FFFFFF"/>
                </a:solidFill>
                <a:latin typeface="微软雅黑" pitchFamily="34" charset="-122"/>
                <a:ea typeface="微软雅黑" pitchFamily="34" charset="-122"/>
              </a:rPr>
              <a:t>组配色方案，同一页面内只选择一组使用。（仅供参考）</a:t>
            </a:r>
          </a:p>
        </p:txBody>
      </p:sp>
      <p:sp>
        <p:nvSpPr>
          <p:cNvPr id="217" name="Rectangle 151"/>
          <p:cNvSpPr>
            <a:spLocks noChangeArrowheads="1"/>
          </p:cNvSpPr>
          <p:nvPr userDrawn="1"/>
        </p:nvSpPr>
        <p:spPr bwMode="auto">
          <a:xfrm>
            <a:off x="12386789" y="5997800"/>
            <a:ext cx="1494756" cy="846948"/>
          </a:xfrm>
          <a:prstGeom prst="rect">
            <a:avLst/>
          </a:prstGeom>
          <a:noFill/>
          <a:ln>
            <a:noFill/>
          </a:ln>
          <a:effectLst/>
          <a:extLst>
            <a:ext uri="{909E8E84-426E-40dd-AFC4-6F175D3DCCD1}">
              <a14:hiddenFill xmlns="" xmlns:a14="http://schemas.microsoft.com/office/drawing/2010/main">
                <a:solidFill>
                  <a:srgbClr val="FFCC99"/>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06854" tIns="53428" rIns="106854" bIns="53428">
            <a:spAutoFit/>
          </a:bodyPr>
          <a:lstStyle/>
          <a:p>
            <a:pPr defTabSz="1219444" eaLnBrk="0" fontAlgn="base" hangingPunct="0">
              <a:lnSpc>
                <a:spcPct val="120000"/>
              </a:lnSpc>
              <a:spcBef>
                <a:spcPct val="20000"/>
              </a:spcBef>
              <a:spcAft>
                <a:spcPct val="0"/>
              </a:spcAft>
              <a:buFont typeface="Arial" charset="0"/>
              <a:buNone/>
            </a:pPr>
            <a:r>
              <a:rPr lang="zh-CN" altLang="en-US" sz="1334" dirty="0">
                <a:solidFill>
                  <a:srgbClr val="FFFFFF"/>
                </a:solidFill>
                <a:latin typeface="微软雅黑" pitchFamily="34" charset="-122"/>
                <a:ea typeface="微软雅黑" pitchFamily="34" charset="-122"/>
              </a:rPr>
              <a:t>客户或者合作伙伴的标志放</a:t>
            </a:r>
            <a:r>
              <a:rPr lang="zh-CN" altLang="en-US" sz="1334" dirty="0" smtClean="0">
                <a:solidFill>
                  <a:srgbClr val="FFFFFF"/>
                </a:solidFill>
                <a:latin typeface="微软雅黑" pitchFamily="34" charset="-122"/>
                <a:ea typeface="微软雅黑" pitchFamily="34" charset="-122"/>
              </a:rPr>
              <a:t>在公司</a:t>
            </a:r>
            <a:r>
              <a:rPr lang="en-US" altLang="zh-CN" sz="1334" dirty="0" smtClean="0">
                <a:solidFill>
                  <a:srgbClr val="FFFFFF"/>
                </a:solidFill>
                <a:latin typeface="微软雅黑" pitchFamily="34" charset="-122"/>
                <a:ea typeface="微软雅黑" pitchFamily="34" charset="-122"/>
              </a:rPr>
              <a:t>Logo</a:t>
            </a:r>
            <a:r>
              <a:rPr lang="zh-CN" altLang="en-US" sz="1334" dirty="0" smtClean="0">
                <a:solidFill>
                  <a:srgbClr val="FFFFFF"/>
                </a:solidFill>
                <a:latin typeface="微软雅黑" pitchFamily="34" charset="-122"/>
                <a:ea typeface="微软雅黑" pitchFamily="34" charset="-122"/>
              </a:rPr>
              <a:t>左侧</a:t>
            </a:r>
            <a:r>
              <a:rPr lang="en-US" altLang="zh-CN" sz="1334" dirty="0" smtClean="0">
                <a:solidFill>
                  <a:srgbClr val="FFFFFF"/>
                </a:solidFill>
                <a:latin typeface="微软雅黑" pitchFamily="34" charset="-122"/>
                <a:ea typeface="微软雅黑" pitchFamily="34" charset="-122"/>
              </a:rPr>
              <a:t>.</a:t>
            </a:r>
            <a:endParaRPr lang="zh-CN" altLang="en-US" sz="1334" dirty="0">
              <a:solidFill>
                <a:srgbClr val="FFFFFF"/>
              </a:solidFill>
              <a:latin typeface="微软雅黑" pitchFamily="34" charset="-122"/>
              <a:ea typeface="微软雅黑" pitchFamily="34" charset="-122"/>
            </a:endParaRPr>
          </a:p>
        </p:txBody>
      </p:sp>
      <p:pic>
        <p:nvPicPr>
          <p:cNvPr id="218" name="Picture 2"/>
          <p:cNvPicPr>
            <a:picLocks noChangeAspect="1" noChangeArrowheads="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12330684" y="5641589"/>
            <a:ext cx="1465772" cy="3715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35047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1" b="1">
          <a:solidFill>
            <a:srgbClr val="990000"/>
          </a:solidFill>
          <a:latin typeface="+mj-lt"/>
          <a:ea typeface="黑体" pitchFamily="49" charset="-122"/>
          <a:cs typeface="Arial" pitchFamily="34" charset="0"/>
        </a:defRPr>
      </a:lvl1pPr>
      <a:lvl2pPr algn="l" rtl="0" eaLnBrk="0" fontAlgn="base" hangingPunct="0">
        <a:spcBef>
          <a:spcPct val="0"/>
        </a:spcBef>
        <a:spcAft>
          <a:spcPct val="0"/>
        </a:spcAft>
        <a:defRPr sz="4268" b="1">
          <a:solidFill>
            <a:srgbClr val="990000"/>
          </a:solidFill>
          <a:latin typeface="Arial" charset="0"/>
          <a:ea typeface="黑体" pitchFamily="49" charset="-122"/>
          <a:cs typeface="Arial" charset="0"/>
        </a:defRPr>
      </a:lvl2pPr>
      <a:lvl3pPr algn="l" rtl="0" eaLnBrk="0" fontAlgn="base" hangingPunct="0">
        <a:spcBef>
          <a:spcPct val="0"/>
        </a:spcBef>
        <a:spcAft>
          <a:spcPct val="0"/>
        </a:spcAft>
        <a:defRPr sz="4268" b="1">
          <a:solidFill>
            <a:srgbClr val="990000"/>
          </a:solidFill>
          <a:latin typeface="Arial" charset="0"/>
          <a:ea typeface="黑体" pitchFamily="49" charset="-122"/>
          <a:cs typeface="Arial" charset="0"/>
        </a:defRPr>
      </a:lvl3pPr>
      <a:lvl4pPr algn="l" rtl="0" eaLnBrk="0" fontAlgn="base" hangingPunct="0">
        <a:spcBef>
          <a:spcPct val="0"/>
        </a:spcBef>
        <a:spcAft>
          <a:spcPct val="0"/>
        </a:spcAft>
        <a:defRPr sz="4268" b="1">
          <a:solidFill>
            <a:srgbClr val="990000"/>
          </a:solidFill>
          <a:latin typeface="Arial" charset="0"/>
          <a:ea typeface="黑体" pitchFamily="49" charset="-122"/>
          <a:cs typeface="Arial" charset="0"/>
        </a:defRPr>
      </a:lvl4pPr>
      <a:lvl5pPr algn="l" rtl="0" eaLnBrk="0" fontAlgn="base" hangingPunct="0">
        <a:spcBef>
          <a:spcPct val="0"/>
        </a:spcBef>
        <a:spcAft>
          <a:spcPct val="0"/>
        </a:spcAft>
        <a:defRPr sz="4268" b="1">
          <a:solidFill>
            <a:srgbClr val="990000"/>
          </a:solidFill>
          <a:latin typeface="Arial" charset="0"/>
          <a:ea typeface="黑体" pitchFamily="49" charset="-122"/>
          <a:cs typeface="Arial" charset="0"/>
        </a:defRPr>
      </a:lvl5pPr>
      <a:lvl6pPr marL="609707" algn="l" rtl="0" eaLnBrk="1" fontAlgn="base" hangingPunct="1">
        <a:spcBef>
          <a:spcPct val="0"/>
        </a:spcBef>
        <a:spcAft>
          <a:spcPct val="0"/>
        </a:spcAft>
        <a:defRPr sz="4268" b="1">
          <a:solidFill>
            <a:srgbClr val="990000"/>
          </a:solidFill>
          <a:latin typeface="FrutigerNext LT Medium" pitchFamily="34" charset="0"/>
          <a:ea typeface="华文细黑" pitchFamily="2" charset="-122"/>
          <a:cs typeface="宋体" charset="-122"/>
        </a:defRPr>
      </a:lvl6pPr>
      <a:lvl7pPr marL="1219415" algn="l" rtl="0" eaLnBrk="1" fontAlgn="base" hangingPunct="1">
        <a:spcBef>
          <a:spcPct val="0"/>
        </a:spcBef>
        <a:spcAft>
          <a:spcPct val="0"/>
        </a:spcAft>
        <a:defRPr sz="4268" b="1">
          <a:solidFill>
            <a:srgbClr val="990000"/>
          </a:solidFill>
          <a:latin typeface="FrutigerNext LT Medium" pitchFamily="34" charset="0"/>
          <a:ea typeface="华文细黑" pitchFamily="2" charset="-122"/>
          <a:cs typeface="宋体" charset="-122"/>
        </a:defRPr>
      </a:lvl7pPr>
      <a:lvl8pPr marL="1829120" algn="l" rtl="0" eaLnBrk="1" fontAlgn="base" hangingPunct="1">
        <a:spcBef>
          <a:spcPct val="0"/>
        </a:spcBef>
        <a:spcAft>
          <a:spcPct val="0"/>
        </a:spcAft>
        <a:defRPr sz="4268" b="1">
          <a:solidFill>
            <a:srgbClr val="990000"/>
          </a:solidFill>
          <a:latin typeface="FrutigerNext LT Medium" pitchFamily="34" charset="0"/>
          <a:ea typeface="华文细黑" pitchFamily="2" charset="-122"/>
          <a:cs typeface="宋体" charset="-122"/>
        </a:defRPr>
      </a:lvl8pPr>
      <a:lvl9pPr marL="2438826" algn="l" rtl="0" eaLnBrk="1" fontAlgn="base" hangingPunct="1">
        <a:spcBef>
          <a:spcPct val="0"/>
        </a:spcBef>
        <a:spcAft>
          <a:spcPct val="0"/>
        </a:spcAft>
        <a:defRPr sz="4268" b="1">
          <a:solidFill>
            <a:srgbClr val="990000"/>
          </a:solidFill>
          <a:latin typeface="FrutigerNext LT Medium" pitchFamily="34" charset="0"/>
          <a:ea typeface="华文细黑" pitchFamily="2" charset="-122"/>
          <a:cs typeface="宋体" charset="-122"/>
        </a:defRPr>
      </a:lvl9pPr>
    </p:titleStyle>
    <p:bodyStyle>
      <a:lvl1pPr marL="457281" indent="-457281" algn="l" rtl="0" eaLnBrk="0" fontAlgn="base" hangingPunct="0">
        <a:lnSpc>
          <a:spcPct val="140000"/>
        </a:lnSpc>
        <a:spcBef>
          <a:spcPct val="0"/>
        </a:spcBef>
        <a:spcAft>
          <a:spcPct val="0"/>
        </a:spcAft>
        <a:buClr>
          <a:srgbClr val="808080"/>
        </a:buClr>
        <a:buSzPct val="60000"/>
        <a:buFont typeface="Wingdings" charset="2"/>
        <a:buChar char="l"/>
        <a:defRPr sz="2667">
          <a:solidFill>
            <a:schemeClr val="tx1"/>
          </a:solidFill>
          <a:latin typeface="+mn-lt"/>
          <a:ea typeface="黑体" pitchFamily="49" charset="-122"/>
          <a:cs typeface="Arial" pitchFamily="34" charset="0"/>
        </a:defRPr>
      </a:lvl1pPr>
      <a:lvl2pPr marL="990773" indent="-381067" algn="l" rtl="0" eaLnBrk="0" fontAlgn="base" hangingPunct="0">
        <a:lnSpc>
          <a:spcPct val="140000"/>
        </a:lnSpc>
        <a:spcBef>
          <a:spcPct val="0"/>
        </a:spcBef>
        <a:spcAft>
          <a:spcPct val="0"/>
        </a:spcAft>
        <a:buSzPct val="50000"/>
        <a:buFont typeface="Wingdings" charset="2"/>
        <a:buChar char="p"/>
        <a:defRPr>
          <a:solidFill>
            <a:schemeClr val="tx1"/>
          </a:solidFill>
          <a:latin typeface="+mn-lt"/>
          <a:ea typeface="+mn-ea"/>
          <a:cs typeface="+mn-cs"/>
        </a:defRPr>
      </a:lvl2pPr>
      <a:lvl3pPr marL="1524267" indent="-304853" algn="l" rtl="0" eaLnBrk="0" fontAlgn="base" hangingPunct="0">
        <a:lnSpc>
          <a:spcPct val="140000"/>
        </a:lnSpc>
        <a:spcBef>
          <a:spcPct val="0"/>
        </a:spcBef>
        <a:spcAft>
          <a:spcPct val="0"/>
        </a:spcAft>
        <a:buSzPct val="50000"/>
        <a:buFont typeface="Wingdings" charset="2"/>
        <a:buChar char="n"/>
        <a:defRPr sz="2134">
          <a:solidFill>
            <a:schemeClr val="tx1"/>
          </a:solidFill>
          <a:latin typeface="+mn-lt"/>
          <a:ea typeface="+mn-ea"/>
          <a:cs typeface="+mn-cs"/>
        </a:defRPr>
      </a:lvl3pPr>
      <a:lvl4pPr marL="2133973" indent="-304853" algn="l" rtl="0" eaLnBrk="0" fontAlgn="base" hangingPunct="0">
        <a:lnSpc>
          <a:spcPct val="140000"/>
        </a:lnSpc>
        <a:spcBef>
          <a:spcPct val="0"/>
        </a:spcBef>
        <a:spcAft>
          <a:spcPct val="0"/>
        </a:spcAft>
        <a:buChar char="–"/>
        <a:defRPr sz="1867">
          <a:solidFill>
            <a:schemeClr val="tx1"/>
          </a:solidFill>
          <a:latin typeface="+mn-lt"/>
          <a:ea typeface="+mn-ea"/>
          <a:cs typeface="+mn-cs"/>
        </a:defRPr>
      </a:lvl4pPr>
      <a:lvl5pPr marL="2743679" indent="-304853" algn="l" rtl="0" eaLnBrk="0" fontAlgn="base" hangingPunct="0">
        <a:lnSpc>
          <a:spcPct val="140000"/>
        </a:lnSpc>
        <a:spcBef>
          <a:spcPct val="0"/>
        </a:spcBef>
        <a:spcAft>
          <a:spcPct val="0"/>
        </a:spcAft>
        <a:buFont typeface="Arial" charset="0"/>
        <a:buChar char="~"/>
        <a:defRPr sz="1600">
          <a:solidFill>
            <a:schemeClr val="tx1"/>
          </a:solidFill>
          <a:latin typeface="+mn-lt"/>
          <a:ea typeface="+mn-ea"/>
          <a:cs typeface="+mn-cs"/>
        </a:defRPr>
      </a:lvl5pPr>
      <a:lvl6pPr marL="3353387" indent="-304853" algn="l" rtl="0" eaLnBrk="1" fontAlgn="base" hangingPunct="1">
        <a:spcBef>
          <a:spcPct val="20000"/>
        </a:spcBef>
        <a:spcAft>
          <a:spcPct val="0"/>
        </a:spcAft>
        <a:buFont typeface="Arial" charset="0"/>
        <a:buChar char="~"/>
        <a:defRPr sz="2134">
          <a:solidFill>
            <a:schemeClr val="tx1"/>
          </a:solidFill>
          <a:latin typeface="+mn-lt"/>
          <a:ea typeface="+mn-ea"/>
          <a:cs typeface="+mn-cs"/>
        </a:defRPr>
      </a:lvl6pPr>
      <a:lvl7pPr marL="3963094" indent="-304853" algn="l" rtl="0" eaLnBrk="1" fontAlgn="base" hangingPunct="1">
        <a:spcBef>
          <a:spcPct val="20000"/>
        </a:spcBef>
        <a:spcAft>
          <a:spcPct val="0"/>
        </a:spcAft>
        <a:buFont typeface="Arial" charset="0"/>
        <a:buChar char="~"/>
        <a:defRPr sz="2134">
          <a:solidFill>
            <a:schemeClr val="tx1"/>
          </a:solidFill>
          <a:latin typeface="+mn-lt"/>
          <a:ea typeface="+mn-ea"/>
          <a:cs typeface="+mn-cs"/>
        </a:defRPr>
      </a:lvl7pPr>
      <a:lvl8pPr marL="4572801" indent="-304853" algn="l" rtl="0" eaLnBrk="1" fontAlgn="base" hangingPunct="1">
        <a:spcBef>
          <a:spcPct val="20000"/>
        </a:spcBef>
        <a:spcAft>
          <a:spcPct val="0"/>
        </a:spcAft>
        <a:buFont typeface="Arial" charset="0"/>
        <a:buChar char="~"/>
        <a:defRPr sz="2134">
          <a:solidFill>
            <a:schemeClr val="tx1"/>
          </a:solidFill>
          <a:latin typeface="+mn-lt"/>
          <a:ea typeface="+mn-ea"/>
          <a:cs typeface="+mn-cs"/>
        </a:defRPr>
      </a:lvl8pPr>
      <a:lvl9pPr marL="5182507" indent="-304853" algn="l" rtl="0" eaLnBrk="1" fontAlgn="base" hangingPunct="1">
        <a:spcBef>
          <a:spcPct val="20000"/>
        </a:spcBef>
        <a:spcAft>
          <a:spcPct val="0"/>
        </a:spcAft>
        <a:buFont typeface="Arial" charset="0"/>
        <a:buChar char="~"/>
        <a:defRPr sz="2134">
          <a:solidFill>
            <a:schemeClr val="tx1"/>
          </a:solidFill>
          <a:latin typeface="+mn-lt"/>
          <a:ea typeface="+mn-ea"/>
          <a:cs typeface="+mn-cs"/>
        </a:defRPr>
      </a:lvl9pPr>
    </p:bodyStyle>
    <p:otherStyle>
      <a:defPPr>
        <a:defRPr lang="zh-CN"/>
      </a:defPPr>
      <a:lvl1pPr marL="0" algn="l" defTabSz="1219415" rtl="0" eaLnBrk="1" latinLnBrk="0" hangingPunct="1">
        <a:defRPr sz="2400" kern="1200">
          <a:solidFill>
            <a:schemeClr val="tx1"/>
          </a:solidFill>
          <a:latin typeface="+mn-lt"/>
          <a:ea typeface="+mn-ea"/>
          <a:cs typeface="+mn-cs"/>
        </a:defRPr>
      </a:lvl1pPr>
      <a:lvl2pPr marL="609707" algn="l" defTabSz="1219415" rtl="0" eaLnBrk="1" latinLnBrk="0" hangingPunct="1">
        <a:defRPr sz="2400" kern="1200">
          <a:solidFill>
            <a:schemeClr val="tx1"/>
          </a:solidFill>
          <a:latin typeface="+mn-lt"/>
          <a:ea typeface="+mn-ea"/>
          <a:cs typeface="+mn-cs"/>
        </a:defRPr>
      </a:lvl2pPr>
      <a:lvl3pPr marL="1219415" algn="l" defTabSz="1219415" rtl="0" eaLnBrk="1" latinLnBrk="0" hangingPunct="1">
        <a:defRPr sz="2400" kern="1200">
          <a:solidFill>
            <a:schemeClr val="tx1"/>
          </a:solidFill>
          <a:latin typeface="+mn-lt"/>
          <a:ea typeface="+mn-ea"/>
          <a:cs typeface="+mn-cs"/>
        </a:defRPr>
      </a:lvl3pPr>
      <a:lvl4pPr marL="1829120" algn="l" defTabSz="1219415" rtl="0" eaLnBrk="1" latinLnBrk="0" hangingPunct="1">
        <a:defRPr sz="2400" kern="1200">
          <a:solidFill>
            <a:schemeClr val="tx1"/>
          </a:solidFill>
          <a:latin typeface="+mn-lt"/>
          <a:ea typeface="+mn-ea"/>
          <a:cs typeface="+mn-cs"/>
        </a:defRPr>
      </a:lvl4pPr>
      <a:lvl5pPr marL="2438826" algn="l" defTabSz="1219415" rtl="0" eaLnBrk="1" latinLnBrk="0" hangingPunct="1">
        <a:defRPr sz="2400" kern="1200">
          <a:solidFill>
            <a:schemeClr val="tx1"/>
          </a:solidFill>
          <a:latin typeface="+mn-lt"/>
          <a:ea typeface="+mn-ea"/>
          <a:cs typeface="+mn-cs"/>
        </a:defRPr>
      </a:lvl5pPr>
      <a:lvl6pPr marL="3048534" algn="l" defTabSz="1219415" rtl="0" eaLnBrk="1" latinLnBrk="0" hangingPunct="1">
        <a:defRPr sz="2400" kern="1200">
          <a:solidFill>
            <a:schemeClr val="tx1"/>
          </a:solidFill>
          <a:latin typeface="+mn-lt"/>
          <a:ea typeface="+mn-ea"/>
          <a:cs typeface="+mn-cs"/>
        </a:defRPr>
      </a:lvl6pPr>
      <a:lvl7pPr marL="3658241" algn="l" defTabSz="1219415" rtl="0" eaLnBrk="1" latinLnBrk="0" hangingPunct="1">
        <a:defRPr sz="2400" kern="1200">
          <a:solidFill>
            <a:schemeClr val="tx1"/>
          </a:solidFill>
          <a:latin typeface="+mn-lt"/>
          <a:ea typeface="+mn-ea"/>
          <a:cs typeface="+mn-cs"/>
        </a:defRPr>
      </a:lvl7pPr>
      <a:lvl8pPr marL="4267947" algn="l" defTabSz="1219415" rtl="0" eaLnBrk="1" latinLnBrk="0" hangingPunct="1">
        <a:defRPr sz="2400" kern="1200">
          <a:solidFill>
            <a:schemeClr val="tx1"/>
          </a:solidFill>
          <a:latin typeface="+mn-lt"/>
          <a:ea typeface="+mn-ea"/>
          <a:cs typeface="+mn-cs"/>
        </a:defRPr>
      </a:lvl8pPr>
      <a:lvl9pPr marL="4877654" algn="l" defTabSz="121941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 name="Picture 87" descr="图片3副本"/>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035051" y="6279399"/>
            <a:ext cx="1747932" cy="415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 name="Rectangle 15"/>
          <p:cNvSpPr>
            <a:spLocks noChangeArrowheads="1"/>
          </p:cNvSpPr>
          <p:nvPr userDrawn="1"/>
        </p:nvSpPr>
        <p:spPr bwMode="auto">
          <a:xfrm>
            <a:off x="-2604177" y="27859"/>
            <a:ext cx="2460207" cy="6044909"/>
          </a:xfrm>
          <a:prstGeom prst="rect">
            <a:avLst/>
          </a:prstGeom>
          <a:noFill/>
          <a:ln>
            <a:noFill/>
          </a:ln>
          <a:effectLst/>
          <a:extLst>
            <a:ext uri="{909E8E84-426E-40dd-AFC4-6F175D3DCCD1}">
              <a14:hiddenFill xmlns="" xmlns:a14="http://schemas.microsoft.com/office/drawing/2010/main">
                <a:solidFill>
                  <a:srgbClr val="FFCC99"/>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06854" tIns="53428" rIns="106854" bIns="53428">
            <a:spAutoFit/>
          </a:bodyPr>
          <a:lstStyle/>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英文标题</a:t>
            </a:r>
            <a:r>
              <a:rPr lang="en-US" altLang="zh-CN" sz="1200" dirty="0">
                <a:solidFill>
                  <a:srgbClr val="FFFFFF"/>
                </a:solidFill>
                <a:latin typeface="微软雅黑" pitchFamily="34" charset="-122"/>
                <a:ea typeface="微软雅黑" pitchFamily="34" charset="-122"/>
              </a:rPr>
              <a:t>:</a:t>
            </a:r>
            <a:r>
              <a:rPr lang="en-US" altLang="zh-CN" sz="1200" dirty="0" smtClean="0">
                <a:solidFill>
                  <a:srgbClr val="FFFFFF"/>
                </a:solidFill>
                <a:latin typeface="微软雅黑" pitchFamily="34" charset="-122"/>
                <a:ea typeface="微软雅黑" pitchFamily="34" charset="-122"/>
              </a:rPr>
              <a:t>32-36pt  </a:t>
            </a: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颜色</a:t>
            </a:r>
            <a:r>
              <a:rPr lang="en-US" altLang="zh-CN" sz="1200" dirty="0">
                <a:solidFill>
                  <a:srgbClr val="FFFFFF"/>
                </a:solidFill>
                <a:latin typeface="微软雅黑" pitchFamily="34" charset="-122"/>
                <a:ea typeface="微软雅黑" pitchFamily="34" charset="-122"/>
              </a:rPr>
              <a:t>: </a:t>
            </a:r>
            <a:r>
              <a:rPr lang="en-US" altLang="zh-CN" sz="1200" dirty="0" smtClean="0">
                <a:solidFill>
                  <a:srgbClr val="FFFFFF"/>
                </a:solidFill>
                <a:latin typeface="微软雅黑" pitchFamily="34" charset="-122"/>
                <a:ea typeface="微软雅黑" pitchFamily="34" charset="-122"/>
              </a:rPr>
              <a:t>R64 G64 B64</a:t>
            </a:r>
            <a:endParaRPr lang="en-US" altLang="zh-CN"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内部使用字体 </a:t>
            </a:r>
            <a:r>
              <a:rPr lang="en-US" altLang="zh-CN" sz="1200" dirty="0">
                <a:solidFill>
                  <a:srgbClr val="FFFFFF"/>
                </a:solidFill>
                <a:latin typeface="微软雅黑" pitchFamily="34" charset="-122"/>
                <a:ea typeface="微软雅黑" pitchFamily="34" charset="-122"/>
              </a:rPr>
              <a:t>:</a:t>
            </a:r>
          </a:p>
          <a:p>
            <a:pPr marL="457281" indent="-457281" algn="r" defTabSz="1219444" eaLnBrk="0" fontAlgn="base" hangingPunct="0">
              <a:lnSpc>
                <a:spcPct val="125000"/>
              </a:lnSpc>
              <a:spcBef>
                <a:spcPct val="20000"/>
              </a:spcBef>
              <a:spcAft>
                <a:spcPct val="0"/>
              </a:spcAft>
              <a:buFont typeface="Arial" charset="0"/>
              <a:buNone/>
            </a:pPr>
            <a:r>
              <a:rPr lang="en-US" altLang="zh-CN" sz="1200" dirty="0" err="1">
                <a:solidFill>
                  <a:srgbClr val="FFFFFF"/>
                </a:solidFill>
                <a:latin typeface="微软雅黑" pitchFamily="34" charset="-122"/>
                <a:ea typeface="微软雅黑" pitchFamily="34" charset="-122"/>
              </a:rPr>
              <a:t>FrutigerNext</a:t>
            </a:r>
            <a:r>
              <a:rPr lang="en-US" altLang="zh-CN" sz="1200" dirty="0">
                <a:solidFill>
                  <a:srgbClr val="FFFFFF"/>
                </a:solidFill>
                <a:latin typeface="微软雅黑" pitchFamily="34" charset="-122"/>
                <a:ea typeface="微软雅黑" pitchFamily="34" charset="-122"/>
              </a:rPr>
              <a:t> LT Medium</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外部使用字体 </a:t>
            </a:r>
            <a:r>
              <a:rPr lang="en-US" altLang="zh-CN" sz="1200" dirty="0">
                <a:solidFill>
                  <a:srgbClr val="FFFFFF"/>
                </a:solidFill>
                <a:latin typeface="微软雅黑" pitchFamily="34" charset="-122"/>
                <a:ea typeface="微软雅黑" pitchFamily="34" charset="-122"/>
              </a:rPr>
              <a:t>: Arial</a:t>
            </a:r>
          </a:p>
          <a:p>
            <a:pPr marL="457281" indent="-457281" algn="r" defTabSz="1219444" eaLnBrk="0" fontAlgn="base" hangingPunct="0">
              <a:lnSpc>
                <a:spcPct val="75000"/>
              </a:lnSpc>
              <a:spcBef>
                <a:spcPct val="20000"/>
              </a:spcBef>
              <a:spcAft>
                <a:spcPct val="0"/>
              </a:spcAft>
              <a:buFont typeface="Arial" charset="0"/>
              <a:buNone/>
            </a:pPr>
            <a:endParaRPr lang="en-US" altLang="zh-CN"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中文标题</a:t>
            </a:r>
            <a:r>
              <a:rPr lang="en-US" altLang="zh-CN" sz="1200" dirty="0">
                <a:solidFill>
                  <a:srgbClr val="FFFFFF"/>
                </a:solidFill>
                <a:latin typeface="微软雅黑" pitchFamily="34" charset="-122"/>
                <a:ea typeface="微软雅黑" pitchFamily="34" charset="-122"/>
              </a:rPr>
              <a:t>:</a:t>
            </a:r>
            <a:r>
              <a:rPr lang="en-US" altLang="zh-CN" sz="1200" dirty="0" smtClean="0">
                <a:solidFill>
                  <a:srgbClr val="FFFFFF"/>
                </a:solidFill>
                <a:latin typeface="微软雅黑" pitchFamily="34" charset="-122"/>
                <a:ea typeface="微软雅黑" pitchFamily="34" charset="-122"/>
              </a:rPr>
              <a:t>30-36pt  </a:t>
            </a: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颜色</a:t>
            </a:r>
            <a:r>
              <a:rPr lang="en-US" altLang="zh-CN" sz="1200" dirty="0">
                <a:solidFill>
                  <a:srgbClr val="FFFFFF"/>
                </a:solidFill>
                <a:latin typeface="微软雅黑" pitchFamily="34" charset="-122"/>
                <a:ea typeface="微软雅黑" pitchFamily="34" charset="-122"/>
              </a:rPr>
              <a:t>: </a:t>
            </a:r>
            <a:r>
              <a:rPr lang="en-US" altLang="zh-CN" sz="1200" dirty="0" smtClean="0">
                <a:solidFill>
                  <a:srgbClr val="FFFFFF"/>
                </a:solidFill>
                <a:latin typeface="微软雅黑" pitchFamily="34" charset="-122"/>
                <a:ea typeface="微软雅黑" pitchFamily="34" charset="-122"/>
              </a:rPr>
              <a:t>R64 G64 B64</a:t>
            </a:r>
            <a:endParaRPr lang="en-US" altLang="zh-CN"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字体</a:t>
            </a:r>
            <a:r>
              <a:rPr lang="en-US" altLang="zh-CN" sz="1200" dirty="0">
                <a:solidFill>
                  <a:srgbClr val="FFFFFF"/>
                </a:solidFill>
                <a:latin typeface="微软雅黑" pitchFamily="34" charset="-122"/>
                <a:ea typeface="微软雅黑" pitchFamily="34" charset="-122"/>
              </a:rPr>
              <a:t>:</a:t>
            </a:r>
            <a:r>
              <a:rPr lang="zh-CN" altLang="en-US" sz="1200" dirty="0">
                <a:solidFill>
                  <a:srgbClr val="FFFFFF"/>
                </a:solidFill>
                <a:latin typeface="微软雅黑" pitchFamily="34" charset="-122"/>
                <a:ea typeface="微软雅黑" pitchFamily="34" charset="-122"/>
              </a:rPr>
              <a:t>黑体</a:t>
            </a:r>
          </a:p>
          <a:p>
            <a:pPr marL="457281" indent="-457281" algn="r" defTabSz="1219444" eaLnBrk="0" fontAlgn="base" hangingPunct="0">
              <a:lnSpc>
                <a:spcPct val="125000"/>
              </a:lnSpc>
              <a:spcBef>
                <a:spcPct val="20000"/>
              </a:spcBef>
              <a:spcAft>
                <a:spcPct val="0"/>
              </a:spcAft>
              <a:buFont typeface="Arial" charset="0"/>
              <a:buNone/>
            </a:pP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英文正文</a:t>
            </a:r>
            <a:r>
              <a:rPr lang="en-US" altLang="zh-CN" sz="1200" dirty="0">
                <a:solidFill>
                  <a:srgbClr val="FFFFFF"/>
                </a:solidFill>
                <a:latin typeface="微软雅黑" pitchFamily="34" charset="-122"/>
                <a:ea typeface="微软雅黑" pitchFamily="34" charset="-122"/>
              </a:rPr>
              <a:t>:</a:t>
            </a:r>
            <a:r>
              <a:rPr lang="en-US" altLang="zh-CN" sz="1200" dirty="0" smtClean="0">
                <a:solidFill>
                  <a:srgbClr val="FFFFFF"/>
                </a:solidFill>
                <a:latin typeface="微软雅黑" pitchFamily="34" charset="-122"/>
                <a:ea typeface="微软雅黑" pitchFamily="34" charset="-122"/>
              </a:rPr>
              <a:t>28-32pt</a:t>
            </a:r>
            <a:endParaRPr lang="en-US" altLang="zh-CN"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子目录 </a:t>
            </a:r>
            <a:r>
              <a:rPr lang="en-US" altLang="zh-CN" sz="1200" dirty="0">
                <a:solidFill>
                  <a:srgbClr val="FFFFFF"/>
                </a:solidFill>
                <a:latin typeface="微软雅黑" pitchFamily="34" charset="-122"/>
                <a:ea typeface="微软雅黑" pitchFamily="34" charset="-122"/>
              </a:rPr>
              <a:t>(2-5</a:t>
            </a:r>
            <a:r>
              <a:rPr lang="zh-CN" altLang="en-US" sz="1200" dirty="0">
                <a:solidFill>
                  <a:srgbClr val="FFFFFF"/>
                </a:solidFill>
                <a:latin typeface="微软雅黑" pitchFamily="34" charset="-122"/>
                <a:ea typeface="微软雅黑" pitchFamily="34" charset="-122"/>
              </a:rPr>
              <a:t>级</a:t>
            </a:r>
            <a:r>
              <a:rPr lang="en-US" altLang="zh-CN" sz="1200" dirty="0">
                <a:solidFill>
                  <a:srgbClr val="FFFFFF"/>
                </a:solidFill>
                <a:latin typeface="微软雅黑" pitchFamily="34" charset="-122"/>
                <a:ea typeface="微软雅黑" pitchFamily="34" charset="-122"/>
              </a:rPr>
              <a:t>) :18pt  </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smtClean="0">
                <a:solidFill>
                  <a:srgbClr val="FFFFFF"/>
                </a:solidFill>
                <a:latin typeface="微软雅黑" pitchFamily="34" charset="-122"/>
                <a:ea typeface="微软雅黑" pitchFamily="34" charset="-122"/>
              </a:rPr>
              <a:t>颜色</a:t>
            </a:r>
            <a:r>
              <a:rPr lang="en-US" altLang="zh-CN" sz="1200" dirty="0" smtClean="0">
                <a:solidFill>
                  <a:srgbClr val="FFFFFF"/>
                </a:solidFill>
                <a:latin typeface="微软雅黑" pitchFamily="34" charset="-122"/>
                <a:ea typeface="微软雅黑" pitchFamily="34" charset="-122"/>
              </a:rPr>
              <a:t>: R64 G64 B64</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smtClean="0">
                <a:solidFill>
                  <a:srgbClr val="FFFFFF"/>
                </a:solidFill>
                <a:latin typeface="微软雅黑" pitchFamily="34" charset="-122"/>
                <a:ea typeface="微软雅黑" pitchFamily="34" charset="-122"/>
              </a:rPr>
              <a:t>内部</a:t>
            </a:r>
            <a:r>
              <a:rPr lang="zh-CN" altLang="en-US" sz="1200" dirty="0">
                <a:solidFill>
                  <a:srgbClr val="FFFFFF"/>
                </a:solidFill>
                <a:latin typeface="微软雅黑" pitchFamily="34" charset="-122"/>
                <a:ea typeface="微软雅黑" pitchFamily="34" charset="-122"/>
              </a:rPr>
              <a:t>使用字体 </a:t>
            </a:r>
            <a:r>
              <a:rPr lang="en-US" altLang="zh-CN" sz="1200" dirty="0">
                <a:solidFill>
                  <a:srgbClr val="FFFFFF"/>
                </a:solidFill>
                <a:latin typeface="微软雅黑" pitchFamily="34" charset="-122"/>
                <a:ea typeface="微软雅黑" pitchFamily="34" charset="-122"/>
              </a:rPr>
              <a:t>:</a:t>
            </a:r>
          </a:p>
          <a:p>
            <a:pPr marL="457281" indent="-457281" algn="r" defTabSz="1219444" eaLnBrk="0" fontAlgn="base" hangingPunct="0">
              <a:lnSpc>
                <a:spcPct val="125000"/>
              </a:lnSpc>
              <a:spcBef>
                <a:spcPct val="20000"/>
              </a:spcBef>
              <a:spcAft>
                <a:spcPct val="0"/>
              </a:spcAft>
              <a:buFont typeface="Arial" charset="0"/>
              <a:buNone/>
            </a:pPr>
            <a:r>
              <a:rPr lang="en-US" altLang="zh-CN" sz="1200" dirty="0" err="1">
                <a:solidFill>
                  <a:srgbClr val="FFFFFF"/>
                </a:solidFill>
                <a:latin typeface="微软雅黑" pitchFamily="34" charset="-122"/>
                <a:ea typeface="微软雅黑" pitchFamily="34" charset="-122"/>
              </a:rPr>
              <a:t>FrutigerNext</a:t>
            </a:r>
            <a:r>
              <a:rPr lang="en-US" altLang="zh-CN" sz="1200" dirty="0">
                <a:solidFill>
                  <a:srgbClr val="FFFFFF"/>
                </a:solidFill>
                <a:latin typeface="微软雅黑" pitchFamily="34" charset="-122"/>
                <a:ea typeface="微软雅黑" pitchFamily="34" charset="-122"/>
              </a:rPr>
              <a:t> LT Regular</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外部使用字体 </a:t>
            </a:r>
            <a:r>
              <a:rPr lang="en-US" altLang="zh-CN" sz="1200" dirty="0">
                <a:solidFill>
                  <a:srgbClr val="FFFFFF"/>
                </a:solidFill>
                <a:latin typeface="微软雅黑" pitchFamily="34" charset="-122"/>
                <a:ea typeface="微软雅黑" pitchFamily="34" charset="-122"/>
              </a:rPr>
              <a:t>: Arial</a:t>
            </a:r>
          </a:p>
          <a:p>
            <a:pPr marL="457281" indent="-457281" algn="r" defTabSz="1219444" eaLnBrk="0" fontAlgn="base" hangingPunct="0">
              <a:lnSpc>
                <a:spcPct val="75000"/>
              </a:lnSpc>
              <a:spcBef>
                <a:spcPct val="20000"/>
              </a:spcBef>
              <a:spcAft>
                <a:spcPct val="0"/>
              </a:spcAft>
              <a:buFont typeface="Arial" charset="0"/>
              <a:buNone/>
            </a:pPr>
            <a:endParaRPr lang="en-US" altLang="zh-CN"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中文正文</a:t>
            </a:r>
            <a:r>
              <a:rPr lang="en-US" altLang="zh-CN" sz="1200" dirty="0">
                <a:solidFill>
                  <a:srgbClr val="FFFFFF"/>
                </a:solidFill>
                <a:latin typeface="微软雅黑" pitchFamily="34" charset="-122"/>
                <a:ea typeface="微软雅黑" pitchFamily="34" charset="-122"/>
              </a:rPr>
              <a:t>:18-20pt</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子目录</a:t>
            </a:r>
            <a:r>
              <a:rPr lang="en-US" altLang="zh-CN" sz="1200" dirty="0">
                <a:solidFill>
                  <a:srgbClr val="FFFFFF"/>
                </a:solidFill>
                <a:latin typeface="微软雅黑" pitchFamily="34" charset="-122"/>
                <a:ea typeface="微软雅黑" pitchFamily="34" charset="-122"/>
              </a:rPr>
              <a:t>(2-5</a:t>
            </a:r>
            <a:r>
              <a:rPr lang="zh-CN" altLang="en-US" sz="1200" dirty="0">
                <a:solidFill>
                  <a:srgbClr val="FFFFFF"/>
                </a:solidFill>
                <a:latin typeface="微软雅黑" pitchFamily="34" charset="-122"/>
                <a:ea typeface="微软雅黑" pitchFamily="34" charset="-122"/>
              </a:rPr>
              <a:t>级</a:t>
            </a:r>
            <a:r>
              <a:rPr lang="en-US" altLang="zh-CN" sz="1200" dirty="0">
                <a:solidFill>
                  <a:srgbClr val="FFFFFF"/>
                </a:solidFill>
                <a:latin typeface="微软雅黑" pitchFamily="34" charset="-122"/>
                <a:ea typeface="微软雅黑" pitchFamily="34" charset="-122"/>
              </a:rPr>
              <a:t>):18pt </a:t>
            </a: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smtClean="0">
                <a:solidFill>
                  <a:srgbClr val="FFFFFF"/>
                </a:solidFill>
                <a:latin typeface="微软雅黑" pitchFamily="34" charset="-122"/>
                <a:ea typeface="微软雅黑" pitchFamily="34" charset="-122"/>
              </a:rPr>
              <a:t>颜色</a:t>
            </a:r>
            <a:r>
              <a:rPr lang="en-US" altLang="zh-CN" sz="1200" dirty="0" smtClean="0">
                <a:solidFill>
                  <a:srgbClr val="FFFFFF"/>
                </a:solidFill>
                <a:latin typeface="微软雅黑" pitchFamily="34" charset="-122"/>
                <a:ea typeface="微软雅黑" pitchFamily="34" charset="-122"/>
              </a:rPr>
              <a:t>: R64 G64 B64</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smtClean="0">
                <a:solidFill>
                  <a:srgbClr val="FFFFFF"/>
                </a:solidFill>
                <a:latin typeface="微软雅黑" pitchFamily="34" charset="-122"/>
                <a:ea typeface="微软雅黑" pitchFamily="34" charset="-122"/>
              </a:rPr>
              <a:t>字体</a:t>
            </a:r>
            <a:r>
              <a:rPr lang="en-US" altLang="zh-CN" sz="1200" dirty="0">
                <a:solidFill>
                  <a:srgbClr val="FFFFFF"/>
                </a:solidFill>
                <a:latin typeface="微软雅黑" pitchFamily="34" charset="-122"/>
                <a:ea typeface="微软雅黑" pitchFamily="34" charset="-122"/>
              </a:rPr>
              <a:t>:</a:t>
            </a:r>
            <a:r>
              <a:rPr lang="zh-CN" altLang="en-US" sz="1200" dirty="0">
                <a:solidFill>
                  <a:srgbClr val="FFFFFF"/>
                </a:solidFill>
                <a:latin typeface="微软雅黑" pitchFamily="34" charset="-122"/>
                <a:ea typeface="微软雅黑" pitchFamily="34" charset="-122"/>
              </a:rPr>
              <a:t>细黑体 </a:t>
            </a:r>
            <a:endParaRPr lang="zh-CN" altLang="en-US" sz="1200" dirty="0">
              <a:solidFill>
                <a:srgbClr val="000000"/>
              </a:solidFill>
              <a:latin typeface="微软雅黑" pitchFamily="34" charset="-122"/>
              <a:ea typeface="微软雅黑" pitchFamily="34" charset="-122"/>
            </a:endParaRPr>
          </a:p>
        </p:txBody>
      </p:sp>
      <p:grpSp>
        <p:nvGrpSpPr>
          <p:cNvPr id="80" name="Group 83"/>
          <p:cNvGrpSpPr>
            <a:grpSpLocks/>
          </p:cNvGrpSpPr>
          <p:nvPr userDrawn="1"/>
        </p:nvGrpSpPr>
        <p:grpSpPr bwMode="auto">
          <a:xfrm>
            <a:off x="12436538" y="2065949"/>
            <a:ext cx="1230104" cy="3224429"/>
            <a:chOff x="5839" y="2251"/>
            <a:chExt cx="581" cy="2031"/>
          </a:xfrm>
        </p:grpSpPr>
        <p:sp>
          <p:nvSpPr>
            <p:cNvPr id="149" name="Rectangle 84"/>
            <p:cNvSpPr>
              <a:spLocks noChangeArrowheads="1"/>
            </p:cNvSpPr>
            <p:nvPr/>
          </p:nvSpPr>
          <p:spPr bwMode="auto">
            <a:xfrm>
              <a:off x="5839" y="3112"/>
              <a:ext cx="581" cy="291"/>
            </a:xfrm>
            <a:prstGeom prst="rect">
              <a:avLst/>
            </a:prstGeom>
            <a:solidFill>
              <a:srgbClr val="FFFFFF"/>
            </a:solidFill>
            <a:ln>
              <a:noFill/>
            </a:ln>
            <a:effectLst/>
            <a:extLst>
              <a:ext uri="{91240B29-F687-4f45-9708-019B960494DF}">
                <a14:hiddenLine xmlns="" xmlns:a14="http://schemas.microsoft.com/office/drawing/2010/main" w="9525" algn="ctr">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1425" tIns="45712" rIns="91425" bIns="45712" anchor="ctr">
              <a:spAutoFit/>
            </a:bodyPr>
            <a:lstStyle/>
            <a:p>
              <a:pPr defTabSz="1219444" fontAlgn="base">
                <a:spcBef>
                  <a:spcPct val="0"/>
                </a:spcBef>
                <a:spcAft>
                  <a:spcPct val="0"/>
                </a:spcAft>
              </a:pPr>
              <a:endParaRPr lang="zh-CN" altLang="en-US" sz="2400">
                <a:solidFill>
                  <a:srgbClr val="000000"/>
                </a:solidFill>
                <a:latin typeface="Calibri" charset="0"/>
              </a:endParaRPr>
            </a:p>
          </p:txBody>
        </p:sp>
        <p:grpSp>
          <p:nvGrpSpPr>
            <p:cNvPr id="150" name="Group 85"/>
            <p:cNvGrpSpPr>
              <a:grpSpLocks/>
            </p:cNvGrpSpPr>
            <p:nvPr/>
          </p:nvGrpSpPr>
          <p:grpSpPr bwMode="auto">
            <a:xfrm>
              <a:off x="5893" y="2387"/>
              <a:ext cx="466" cy="115"/>
              <a:chOff x="5893" y="2387"/>
              <a:chExt cx="466" cy="115"/>
            </a:xfrm>
          </p:grpSpPr>
          <p:sp>
            <p:nvSpPr>
              <p:cNvPr id="211" name="Rectangle 86"/>
              <p:cNvSpPr>
                <a:spLocks noChangeArrowheads="1"/>
              </p:cNvSpPr>
              <p:nvPr/>
            </p:nvSpPr>
            <p:spPr bwMode="auto">
              <a:xfrm flipV="1">
                <a:off x="6010" y="2387"/>
                <a:ext cx="116" cy="115"/>
              </a:xfrm>
              <a:prstGeom prst="rect">
                <a:avLst/>
              </a:prstGeom>
              <a:solidFill>
                <a:srgbClr val="FFCC66"/>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ndParaRPr>
              </a:p>
            </p:txBody>
          </p:sp>
          <p:sp>
            <p:nvSpPr>
              <p:cNvPr id="212" name="Rectangle 87"/>
              <p:cNvSpPr>
                <a:spLocks noChangeArrowheads="1"/>
              </p:cNvSpPr>
              <p:nvPr/>
            </p:nvSpPr>
            <p:spPr bwMode="auto">
              <a:xfrm flipV="1">
                <a:off x="6126" y="2387"/>
                <a:ext cx="116" cy="115"/>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ndParaRPr>
              </a:p>
            </p:txBody>
          </p:sp>
          <p:sp>
            <p:nvSpPr>
              <p:cNvPr id="213" name="Rectangle 88"/>
              <p:cNvSpPr>
                <a:spLocks noChangeArrowheads="1"/>
              </p:cNvSpPr>
              <p:nvPr/>
            </p:nvSpPr>
            <p:spPr bwMode="auto">
              <a:xfrm flipV="1">
                <a:off x="6242" y="2387"/>
                <a:ext cx="117" cy="115"/>
              </a:xfrm>
              <a:prstGeom prst="rect">
                <a:avLst/>
              </a:prstGeom>
              <a:solidFill>
                <a:srgbClr val="99660A"/>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ndParaRPr>
              </a:p>
            </p:txBody>
          </p:sp>
          <p:sp>
            <p:nvSpPr>
              <p:cNvPr id="214" name="Rectangle 89"/>
              <p:cNvSpPr>
                <a:spLocks noChangeArrowheads="1"/>
              </p:cNvSpPr>
              <p:nvPr/>
            </p:nvSpPr>
            <p:spPr bwMode="auto">
              <a:xfrm flipV="1">
                <a:off x="5893" y="2387"/>
                <a:ext cx="117" cy="115"/>
              </a:xfrm>
              <a:prstGeom prst="rect">
                <a:avLst/>
              </a:prstGeom>
              <a:solidFill>
                <a:srgbClr val="FFCC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ndParaRPr>
              </a:p>
            </p:txBody>
          </p:sp>
        </p:grpSp>
        <p:grpSp>
          <p:nvGrpSpPr>
            <p:cNvPr id="151" name="Group 90"/>
            <p:cNvGrpSpPr>
              <a:grpSpLocks/>
            </p:cNvGrpSpPr>
            <p:nvPr/>
          </p:nvGrpSpPr>
          <p:grpSpPr bwMode="auto">
            <a:xfrm>
              <a:off x="5893" y="2523"/>
              <a:ext cx="466" cy="115"/>
              <a:chOff x="5893" y="2523"/>
              <a:chExt cx="466" cy="115"/>
            </a:xfrm>
          </p:grpSpPr>
          <p:sp>
            <p:nvSpPr>
              <p:cNvPr id="207" name="Rectangle 91"/>
              <p:cNvSpPr>
                <a:spLocks noChangeArrowheads="1"/>
              </p:cNvSpPr>
              <p:nvPr/>
            </p:nvSpPr>
            <p:spPr bwMode="auto">
              <a:xfrm flipV="1">
                <a:off x="6010" y="2523"/>
                <a:ext cx="116" cy="115"/>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ndParaRPr>
              </a:p>
            </p:txBody>
          </p:sp>
          <p:sp>
            <p:nvSpPr>
              <p:cNvPr id="208" name="Rectangle 92"/>
              <p:cNvSpPr>
                <a:spLocks noChangeArrowheads="1"/>
              </p:cNvSpPr>
              <p:nvPr/>
            </p:nvSpPr>
            <p:spPr bwMode="auto">
              <a:xfrm flipV="1">
                <a:off x="6126" y="2523"/>
                <a:ext cx="116" cy="115"/>
              </a:xfrm>
              <a:prstGeom prst="rect">
                <a:avLst/>
              </a:prstGeom>
              <a:solidFill>
                <a:srgbClr val="99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ndParaRPr>
              </a:p>
            </p:txBody>
          </p:sp>
          <p:sp>
            <p:nvSpPr>
              <p:cNvPr id="209" name="Rectangle 93"/>
              <p:cNvSpPr>
                <a:spLocks noChangeArrowheads="1"/>
              </p:cNvSpPr>
              <p:nvPr/>
            </p:nvSpPr>
            <p:spPr bwMode="auto">
              <a:xfrm flipV="1">
                <a:off x="6242" y="2523"/>
                <a:ext cx="117" cy="115"/>
              </a:xfrm>
              <a:prstGeom prst="rect">
                <a:avLst/>
              </a:prstGeom>
              <a:solidFill>
                <a:srgbClr val="0099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ndParaRPr>
              </a:p>
            </p:txBody>
          </p:sp>
          <p:sp>
            <p:nvSpPr>
              <p:cNvPr id="210" name="Rectangle 94"/>
              <p:cNvSpPr>
                <a:spLocks noChangeArrowheads="1"/>
              </p:cNvSpPr>
              <p:nvPr/>
            </p:nvSpPr>
            <p:spPr bwMode="auto">
              <a:xfrm flipV="1">
                <a:off x="5893" y="2523"/>
                <a:ext cx="117" cy="115"/>
              </a:xfrm>
              <a:prstGeom prst="rect">
                <a:avLst/>
              </a:prstGeom>
              <a:solidFill>
                <a:srgbClr val="CC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ndParaRPr>
              </a:p>
            </p:txBody>
          </p:sp>
        </p:grpSp>
        <p:grpSp>
          <p:nvGrpSpPr>
            <p:cNvPr id="152" name="Group 95"/>
            <p:cNvGrpSpPr>
              <a:grpSpLocks/>
            </p:cNvGrpSpPr>
            <p:nvPr/>
          </p:nvGrpSpPr>
          <p:grpSpPr bwMode="auto">
            <a:xfrm>
              <a:off x="5893" y="2659"/>
              <a:ext cx="466" cy="115"/>
              <a:chOff x="5893" y="2659"/>
              <a:chExt cx="466" cy="115"/>
            </a:xfrm>
          </p:grpSpPr>
          <p:sp>
            <p:nvSpPr>
              <p:cNvPr id="203" name="Rectangle 96"/>
              <p:cNvSpPr>
                <a:spLocks noChangeArrowheads="1"/>
              </p:cNvSpPr>
              <p:nvPr/>
            </p:nvSpPr>
            <p:spPr bwMode="auto">
              <a:xfrm flipV="1">
                <a:off x="6010" y="2659"/>
                <a:ext cx="116" cy="115"/>
              </a:xfrm>
              <a:prstGeom prst="rect">
                <a:avLst/>
              </a:prstGeom>
              <a:solidFill>
                <a:srgbClr val="99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ndParaRPr>
              </a:p>
            </p:txBody>
          </p:sp>
          <p:sp>
            <p:nvSpPr>
              <p:cNvPr id="204" name="Rectangle 97"/>
              <p:cNvSpPr>
                <a:spLocks noChangeArrowheads="1"/>
              </p:cNvSpPr>
              <p:nvPr/>
            </p:nvSpPr>
            <p:spPr bwMode="auto">
              <a:xfrm flipV="1">
                <a:off x="6126" y="2659"/>
                <a:ext cx="116" cy="115"/>
              </a:xfrm>
              <a:prstGeom prst="rect">
                <a:avLst/>
              </a:prstGeom>
              <a:solidFill>
                <a:srgbClr val="0099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ndParaRPr>
              </a:p>
            </p:txBody>
          </p:sp>
          <p:sp>
            <p:nvSpPr>
              <p:cNvPr id="205" name="Rectangle 98"/>
              <p:cNvSpPr>
                <a:spLocks noChangeArrowheads="1"/>
              </p:cNvSpPr>
              <p:nvPr/>
            </p:nvSpPr>
            <p:spPr bwMode="auto">
              <a:xfrm flipV="1">
                <a:off x="6242" y="2659"/>
                <a:ext cx="117" cy="115"/>
              </a:xfrm>
              <a:prstGeom prst="rect">
                <a:avLst/>
              </a:prstGeom>
              <a:solidFill>
                <a:srgbClr val="0066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ndParaRPr>
              </a:p>
            </p:txBody>
          </p:sp>
          <p:sp>
            <p:nvSpPr>
              <p:cNvPr id="206" name="Rectangle 99"/>
              <p:cNvSpPr>
                <a:spLocks noChangeArrowheads="1"/>
              </p:cNvSpPr>
              <p:nvPr/>
            </p:nvSpPr>
            <p:spPr bwMode="auto">
              <a:xfrm flipV="1">
                <a:off x="5893" y="2659"/>
                <a:ext cx="117" cy="115"/>
              </a:xfrm>
              <a:prstGeom prst="rect">
                <a:avLst/>
              </a:prstGeom>
              <a:solidFill>
                <a:srgbClr val="CCFF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ndParaRPr>
              </a:p>
            </p:txBody>
          </p:sp>
        </p:grpSp>
        <p:grpSp>
          <p:nvGrpSpPr>
            <p:cNvPr id="153" name="Group 100"/>
            <p:cNvGrpSpPr>
              <a:grpSpLocks/>
            </p:cNvGrpSpPr>
            <p:nvPr/>
          </p:nvGrpSpPr>
          <p:grpSpPr bwMode="auto">
            <a:xfrm>
              <a:off x="5893" y="2251"/>
              <a:ext cx="466" cy="119"/>
              <a:chOff x="5893" y="2251"/>
              <a:chExt cx="466" cy="119"/>
            </a:xfrm>
          </p:grpSpPr>
          <p:sp>
            <p:nvSpPr>
              <p:cNvPr id="199" name="Rectangle 101"/>
              <p:cNvSpPr>
                <a:spLocks noChangeArrowheads="1"/>
              </p:cNvSpPr>
              <p:nvPr/>
            </p:nvSpPr>
            <p:spPr bwMode="auto">
              <a:xfrm flipV="1">
                <a:off x="6126" y="2251"/>
                <a:ext cx="116" cy="119"/>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ndParaRPr>
              </a:p>
            </p:txBody>
          </p:sp>
          <p:sp>
            <p:nvSpPr>
              <p:cNvPr id="200" name="Rectangle 102"/>
              <p:cNvSpPr>
                <a:spLocks noChangeArrowheads="1"/>
              </p:cNvSpPr>
              <p:nvPr/>
            </p:nvSpPr>
            <p:spPr bwMode="auto">
              <a:xfrm flipV="1">
                <a:off x="6242" y="2251"/>
                <a:ext cx="117" cy="119"/>
              </a:xfrm>
              <a:prstGeom prst="rect">
                <a:avLst/>
              </a:prstGeom>
              <a:solidFill>
                <a:srgbClr val="CC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ndParaRPr>
              </a:p>
            </p:txBody>
          </p:sp>
          <p:sp>
            <p:nvSpPr>
              <p:cNvPr id="201" name="Rectangle 103"/>
              <p:cNvSpPr>
                <a:spLocks noChangeArrowheads="1"/>
              </p:cNvSpPr>
              <p:nvPr/>
            </p:nvSpPr>
            <p:spPr bwMode="auto">
              <a:xfrm flipV="1">
                <a:off x="5893" y="2251"/>
                <a:ext cx="117" cy="119"/>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ndParaRPr>
              </a:p>
            </p:txBody>
          </p:sp>
          <p:sp>
            <p:nvSpPr>
              <p:cNvPr id="202" name="Rectangle 104"/>
              <p:cNvSpPr>
                <a:spLocks noChangeArrowheads="1"/>
              </p:cNvSpPr>
              <p:nvPr/>
            </p:nvSpPr>
            <p:spPr bwMode="auto">
              <a:xfrm flipV="1">
                <a:off x="6010" y="2251"/>
                <a:ext cx="116" cy="119"/>
              </a:xfrm>
              <a:prstGeom prst="rect">
                <a:avLst/>
              </a:prstGeom>
              <a:solidFill>
                <a:srgbClr val="66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ndParaRPr>
              </a:p>
            </p:txBody>
          </p:sp>
        </p:grpSp>
        <p:grpSp>
          <p:nvGrpSpPr>
            <p:cNvPr id="154" name="Group 105"/>
            <p:cNvGrpSpPr>
              <a:grpSpLocks/>
            </p:cNvGrpSpPr>
            <p:nvPr/>
          </p:nvGrpSpPr>
          <p:grpSpPr bwMode="auto">
            <a:xfrm>
              <a:off x="5893" y="2886"/>
              <a:ext cx="466" cy="115"/>
              <a:chOff x="5893" y="2886"/>
              <a:chExt cx="466" cy="115"/>
            </a:xfrm>
          </p:grpSpPr>
          <p:sp>
            <p:nvSpPr>
              <p:cNvPr id="195" name="Rectangle 106"/>
              <p:cNvSpPr>
                <a:spLocks noChangeArrowheads="1"/>
              </p:cNvSpPr>
              <p:nvPr/>
            </p:nvSpPr>
            <p:spPr bwMode="auto">
              <a:xfrm flipV="1">
                <a:off x="6010" y="2886"/>
                <a:ext cx="116" cy="115"/>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ndParaRPr>
              </a:p>
            </p:txBody>
          </p:sp>
          <p:sp>
            <p:nvSpPr>
              <p:cNvPr id="196" name="Rectangle 107"/>
              <p:cNvSpPr>
                <a:spLocks noChangeArrowheads="1"/>
              </p:cNvSpPr>
              <p:nvPr/>
            </p:nvSpPr>
            <p:spPr bwMode="auto">
              <a:xfrm flipV="1">
                <a:off x="6126" y="2886"/>
                <a:ext cx="116" cy="115"/>
              </a:xfrm>
              <a:prstGeom prst="rect">
                <a:avLst/>
              </a:prstGeom>
              <a:solidFill>
                <a:srgbClr val="FFCC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ndParaRPr>
              </a:p>
            </p:txBody>
          </p:sp>
          <p:sp>
            <p:nvSpPr>
              <p:cNvPr id="197" name="Rectangle 108"/>
              <p:cNvSpPr>
                <a:spLocks noChangeArrowheads="1"/>
              </p:cNvSpPr>
              <p:nvPr/>
            </p:nvSpPr>
            <p:spPr bwMode="auto">
              <a:xfrm flipV="1">
                <a:off x="6242" y="2886"/>
                <a:ext cx="117" cy="115"/>
              </a:xfrm>
              <a:prstGeom prst="rect">
                <a:avLst/>
              </a:prstGeom>
              <a:solidFill>
                <a:srgbClr val="FFCC66"/>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ndParaRPr>
              </a:p>
            </p:txBody>
          </p:sp>
          <p:sp>
            <p:nvSpPr>
              <p:cNvPr id="198" name="Rectangle 109"/>
              <p:cNvSpPr>
                <a:spLocks noChangeArrowheads="1"/>
              </p:cNvSpPr>
              <p:nvPr/>
            </p:nvSpPr>
            <p:spPr bwMode="auto">
              <a:xfrm flipV="1">
                <a:off x="5893" y="2886"/>
                <a:ext cx="117" cy="115"/>
              </a:xfrm>
              <a:prstGeom prst="rect">
                <a:avLst/>
              </a:prstGeom>
              <a:solidFill>
                <a:srgbClr val="00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ndParaRPr>
              </a:p>
            </p:txBody>
          </p:sp>
        </p:grpSp>
        <p:grpSp>
          <p:nvGrpSpPr>
            <p:cNvPr id="155" name="Group 110"/>
            <p:cNvGrpSpPr>
              <a:grpSpLocks/>
            </p:cNvGrpSpPr>
            <p:nvPr/>
          </p:nvGrpSpPr>
          <p:grpSpPr bwMode="auto">
            <a:xfrm>
              <a:off x="5893" y="3022"/>
              <a:ext cx="466" cy="115"/>
              <a:chOff x="5893" y="3022"/>
              <a:chExt cx="466" cy="115"/>
            </a:xfrm>
          </p:grpSpPr>
          <p:sp>
            <p:nvSpPr>
              <p:cNvPr id="191" name="Rectangle 111"/>
              <p:cNvSpPr>
                <a:spLocks noChangeArrowheads="1"/>
              </p:cNvSpPr>
              <p:nvPr/>
            </p:nvSpPr>
            <p:spPr bwMode="auto">
              <a:xfrm flipV="1">
                <a:off x="6010" y="3022"/>
                <a:ext cx="116" cy="115"/>
              </a:xfrm>
              <a:prstGeom prst="rect">
                <a:avLst/>
              </a:prstGeom>
              <a:solidFill>
                <a:srgbClr val="0066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ndParaRPr>
              </a:p>
            </p:txBody>
          </p:sp>
          <p:sp>
            <p:nvSpPr>
              <p:cNvPr id="192" name="Rectangle 112"/>
              <p:cNvSpPr>
                <a:spLocks noChangeArrowheads="1"/>
              </p:cNvSpPr>
              <p:nvPr/>
            </p:nvSpPr>
            <p:spPr bwMode="auto">
              <a:xfrm flipV="1">
                <a:off x="6126" y="3022"/>
                <a:ext cx="116" cy="115"/>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ndParaRPr>
              </a:p>
            </p:txBody>
          </p:sp>
          <p:sp>
            <p:nvSpPr>
              <p:cNvPr id="193" name="Rectangle 113"/>
              <p:cNvSpPr>
                <a:spLocks noChangeArrowheads="1"/>
              </p:cNvSpPr>
              <p:nvPr/>
            </p:nvSpPr>
            <p:spPr bwMode="auto">
              <a:xfrm flipV="1">
                <a:off x="6242" y="3022"/>
                <a:ext cx="117" cy="115"/>
              </a:xfrm>
              <a:prstGeom prst="rect">
                <a:avLst/>
              </a:prstGeom>
              <a:solidFill>
                <a:srgbClr val="CC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ndParaRPr>
              </a:p>
            </p:txBody>
          </p:sp>
          <p:sp>
            <p:nvSpPr>
              <p:cNvPr id="194" name="Rectangle 114"/>
              <p:cNvSpPr>
                <a:spLocks noChangeArrowheads="1"/>
              </p:cNvSpPr>
              <p:nvPr/>
            </p:nvSpPr>
            <p:spPr bwMode="auto">
              <a:xfrm flipV="1">
                <a:off x="5893" y="3022"/>
                <a:ext cx="117" cy="115"/>
              </a:xfrm>
              <a:prstGeom prst="rect">
                <a:avLst/>
              </a:prstGeom>
              <a:solidFill>
                <a:srgbClr val="99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ndParaRPr>
              </a:p>
            </p:txBody>
          </p:sp>
        </p:grpSp>
        <p:grpSp>
          <p:nvGrpSpPr>
            <p:cNvPr id="156" name="Group 115"/>
            <p:cNvGrpSpPr>
              <a:grpSpLocks/>
            </p:cNvGrpSpPr>
            <p:nvPr/>
          </p:nvGrpSpPr>
          <p:grpSpPr bwMode="auto">
            <a:xfrm>
              <a:off x="5893" y="3158"/>
              <a:ext cx="466" cy="115"/>
              <a:chOff x="5893" y="3158"/>
              <a:chExt cx="466" cy="115"/>
            </a:xfrm>
          </p:grpSpPr>
          <p:sp>
            <p:nvSpPr>
              <p:cNvPr id="187" name="Rectangle 116"/>
              <p:cNvSpPr>
                <a:spLocks noChangeArrowheads="1"/>
              </p:cNvSpPr>
              <p:nvPr/>
            </p:nvSpPr>
            <p:spPr bwMode="auto">
              <a:xfrm flipV="1">
                <a:off x="6010" y="3158"/>
                <a:ext cx="116" cy="115"/>
              </a:xfrm>
              <a:prstGeom prst="rect">
                <a:avLst/>
              </a:prstGeom>
              <a:solidFill>
                <a:srgbClr val="0099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ndParaRPr>
              </a:p>
            </p:txBody>
          </p:sp>
          <p:sp>
            <p:nvSpPr>
              <p:cNvPr id="188" name="Rectangle 117"/>
              <p:cNvSpPr>
                <a:spLocks noChangeArrowheads="1"/>
              </p:cNvSpPr>
              <p:nvPr/>
            </p:nvSpPr>
            <p:spPr bwMode="auto">
              <a:xfrm flipV="1">
                <a:off x="6126" y="3158"/>
                <a:ext cx="116" cy="115"/>
              </a:xfrm>
              <a:prstGeom prst="rect">
                <a:avLst/>
              </a:prstGeom>
              <a:solidFill>
                <a:srgbClr val="CCFF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ndParaRPr>
              </a:p>
            </p:txBody>
          </p:sp>
          <p:sp>
            <p:nvSpPr>
              <p:cNvPr id="189" name="Rectangle 118"/>
              <p:cNvSpPr>
                <a:spLocks noChangeArrowheads="1"/>
              </p:cNvSpPr>
              <p:nvPr/>
            </p:nvSpPr>
            <p:spPr bwMode="auto">
              <a:xfrm flipV="1">
                <a:off x="6242" y="3158"/>
                <a:ext cx="117" cy="115"/>
              </a:xfrm>
              <a:prstGeom prst="rect">
                <a:avLst/>
              </a:prstGeom>
              <a:solidFill>
                <a:srgbClr val="99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ndParaRPr>
              </a:p>
            </p:txBody>
          </p:sp>
          <p:sp>
            <p:nvSpPr>
              <p:cNvPr id="190" name="Rectangle 119"/>
              <p:cNvSpPr>
                <a:spLocks noChangeArrowheads="1"/>
              </p:cNvSpPr>
              <p:nvPr/>
            </p:nvSpPr>
            <p:spPr bwMode="auto">
              <a:xfrm flipV="1">
                <a:off x="5893" y="3158"/>
                <a:ext cx="117" cy="115"/>
              </a:xfrm>
              <a:prstGeom prst="rect">
                <a:avLst/>
              </a:prstGeom>
              <a:solidFill>
                <a:srgbClr val="99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ndParaRPr>
              </a:p>
            </p:txBody>
          </p:sp>
        </p:grpSp>
        <p:grpSp>
          <p:nvGrpSpPr>
            <p:cNvPr id="157" name="Group 120"/>
            <p:cNvGrpSpPr>
              <a:grpSpLocks/>
            </p:cNvGrpSpPr>
            <p:nvPr/>
          </p:nvGrpSpPr>
          <p:grpSpPr bwMode="auto">
            <a:xfrm>
              <a:off x="5893" y="3385"/>
              <a:ext cx="466" cy="115"/>
              <a:chOff x="5893" y="3385"/>
              <a:chExt cx="466" cy="115"/>
            </a:xfrm>
          </p:grpSpPr>
          <p:sp>
            <p:nvSpPr>
              <p:cNvPr id="183" name="Rectangle 121"/>
              <p:cNvSpPr>
                <a:spLocks noChangeArrowheads="1"/>
              </p:cNvSpPr>
              <p:nvPr/>
            </p:nvSpPr>
            <p:spPr bwMode="auto">
              <a:xfrm flipV="1">
                <a:off x="6010" y="3385"/>
                <a:ext cx="116" cy="115"/>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ndParaRPr>
              </a:p>
            </p:txBody>
          </p:sp>
          <p:sp>
            <p:nvSpPr>
              <p:cNvPr id="184" name="Rectangle 122"/>
              <p:cNvSpPr>
                <a:spLocks noChangeArrowheads="1"/>
              </p:cNvSpPr>
              <p:nvPr/>
            </p:nvSpPr>
            <p:spPr bwMode="auto">
              <a:xfrm flipV="1">
                <a:off x="6126" y="3385"/>
                <a:ext cx="116" cy="115"/>
              </a:xfrm>
              <a:prstGeom prst="rect">
                <a:avLst/>
              </a:prstGeom>
              <a:solidFill>
                <a:srgbClr val="FFCC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ndParaRPr>
              </a:p>
            </p:txBody>
          </p:sp>
          <p:sp>
            <p:nvSpPr>
              <p:cNvPr id="185" name="Rectangle 123"/>
              <p:cNvSpPr>
                <a:spLocks noChangeArrowheads="1"/>
              </p:cNvSpPr>
              <p:nvPr/>
            </p:nvSpPr>
            <p:spPr bwMode="auto">
              <a:xfrm flipV="1">
                <a:off x="6242" y="3385"/>
                <a:ext cx="117" cy="115"/>
              </a:xfrm>
              <a:prstGeom prst="rect">
                <a:avLst/>
              </a:prstGeom>
              <a:solidFill>
                <a:srgbClr val="FFCC66"/>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ndParaRPr>
              </a:p>
            </p:txBody>
          </p:sp>
          <p:sp>
            <p:nvSpPr>
              <p:cNvPr id="186" name="Rectangle 124"/>
              <p:cNvSpPr>
                <a:spLocks noChangeArrowheads="1"/>
              </p:cNvSpPr>
              <p:nvPr/>
            </p:nvSpPr>
            <p:spPr bwMode="auto">
              <a:xfrm flipV="1">
                <a:off x="5893" y="3385"/>
                <a:ext cx="117" cy="115"/>
              </a:xfrm>
              <a:prstGeom prst="rect">
                <a:avLst/>
              </a:prstGeom>
              <a:solidFill>
                <a:srgbClr val="00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ndParaRPr>
              </a:p>
            </p:txBody>
          </p:sp>
        </p:grpSp>
        <p:grpSp>
          <p:nvGrpSpPr>
            <p:cNvPr id="158" name="Group 125"/>
            <p:cNvGrpSpPr>
              <a:grpSpLocks/>
            </p:cNvGrpSpPr>
            <p:nvPr/>
          </p:nvGrpSpPr>
          <p:grpSpPr bwMode="auto">
            <a:xfrm>
              <a:off x="5893" y="3521"/>
              <a:ext cx="466" cy="115"/>
              <a:chOff x="5893" y="3521"/>
              <a:chExt cx="466" cy="115"/>
            </a:xfrm>
          </p:grpSpPr>
          <p:sp>
            <p:nvSpPr>
              <p:cNvPr id="179" name="Rectangle 126"/>
              <p:cNvSpPr>
                <a:spLocks noChangeArrowheads="1"/>
              </p:cNvSpPr>
              <p:nvPr/>
            </p:nvSpPr>
            <p:spPr bwMode="auto">
              <a:xfrm flipV="1">
                <a:off x="6010" y="3521"/>
                <a:ext cx="116" cy="115"/>
              </a:xfrm>
              <a:prstGeom prst="rect">
                <a:avLst/>
              </a:prstGeom>
              <a:solidFill>
                <a:srgbClr val="0066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ndParaRPr>
              </a:p>
            </p:txBody>
          </p:sp>
          <p:sp>
            <p:nvSpPr>
              <p:cNvPr id="180" name="Rectangle 127"/>
              <p:cNvSpPr>
                <a:spLocks noChangeArrowheads="1"/>
              </p:cNvSpPr>
              <p:nvPr/>
            </p:nvSpPr>
            <p:spPr bwMode="auto">
              <a:xfrm flipV="1">
                <a:off x="6126" y="3521"/>
                <a:ext cx="116" cy="115"/>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ndParaRPr>
              </a:p>
            </p:txBody>
          </p:sp>
          <p:sp>
            <p:nvSpPr>
              <p:cNvPr id="181" name="Rectangle 128"/>
              <p:cNvSpPr>
                <a:spLocks noChangeArrowheads="1"/>
              </p:cNvSpPr>
              <p:nvPr/>
            </p:nvSpPr>
            <p:spPr bwMode="auto">
              <a:xfrm flipV="1">
                <a:off x="6242" y="3521"/>
                <a:ext cx="117" cy="115"/>
              </a:xfrm>
              <a:prstGeom prst="rect">
                <a:avLst/>
              </a:prstGeom>
              <a:solidFill>
                <a:srgbClr val="CC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ndParaRPr>
              </a:p>
            </p:txBody>
          </p:sp>
          <p:sp>
            <p:nvSpPr>
              <p:cNvPr id="182" name="Rectangle 129"/>
              <p:cNvSpPr>
                <a:spLocks noChangeArrowheads="1"/>
              </p:cNvSpPr>
              <p:nvPr/>
            </p:nvSpPr>
            <p:spPr bwMode="auto">
              <a:xfrm flipV="1">
                <a:off x="5893" y="3521"/>
                <a:ext cx="117" cy="115"/>
              </a:xfrm>
              <a:prstGeom prst="rect">
                <a:avLst/>
              </a:prstGeom>
              <a:solidFill>
                <a:srgbClr val="00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ndParaRPr>
              </a:p>
            </p:txBody>
          </p:sp>
        </p:grpSp>
        <p:grpSp>
          <p:nvGrpSpPr>
            <p:cNvPr id="159" name="Group 130"/>
            <p:cNvGrpSpPr>
              <a:grpSpLocks/>
            </p:cNvGrpSpPr>
            <p:nvPr/>
          </p:nvGrpSpPr>
          <p:grpSpPr bwMode="auto">
            <a:xfrm>
              <a:off x="5893" y="3657"/>
              <a:ext cx="466" cy="115"/>
              <a:chOff x="5893" y="3657"/>
              <a:chExt cx="466" cy="115"/>
            </a:xfrm>
          </p:grpSpPr>
          <p:sp>
            <p:nvSpPr>
              <p:cNvPr id="175" name="Rectangle 131"/>
              <p:cNvSpPr>
                <a:spLocks noChangeArrowheads="1"/>
              </p:cNvSpPr>
              <p:nvPr/>
            </p:nvSpPr>
            <p:spPr bwMode="auto">
              <a:xfrm flipV="1">
                <a:off x="6010" y="3657"/>
                <a:ext cx="116" cy="115"/>
              </a:xfrm>
              <a:prstGeom prst="rect">
                <a:avLst/>
              </a:prstGeom>
              <a:solidFill>
                <a:srgbClr val="0099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ndParaRPr>
              </a:p>
            </p:txBody>
          </p:sp>
          <p:sp>
            <p:nvSpPr>
              <p:cNvPr id="176" name="Rectangle 132"/>
              <p:cNvSpPr>
                <a:spLocks noChangeArrowheads="1"/>
              </p:cNvSpPr>
              <p:nvPr/>
            </p:nvSpPr>
            <p:spPr bwMode="auto">
              <a:xfrm flipV="1">
                <a:off x="6126" y="3657"/>
                <a:ext cx="116" cy="115"/>
              </a:xfrm>
              <a:prstGeom prst="rect">
                <a:avLst/>
              </a:prstGeom>
              <a:solidFill>
                <a:srgbClr val="CCFF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ndParaRPr>
              </a:p>
            </p:txBody>
          </p:sp>
          <p:sp>
            <p:nvSpPr>
              <p:cNvPr id="177" name="Rectangle 133"/>
              <p:cNvSpPr>
                <a:spLocks noChangeArrowheads="1"/>
              </p:cNvSpPr>
              <p:nvPr/>
            </p:nvSpPr>
            <p:spPr bwMode="auto">
              <a:xfrm flipV="1">
                <a:off x="6242" y="3657"/>
                <a:ext cx="117" cy="115"/>
              </a:xfrm>
              <a:prstGeom prst="rect">
                <a:avLst/>
              </a:prstGeom>
              <a:solidFill>
                <a:srgbClr val="99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ndParaRPr>
              </a:p>
            </p:txBody>
          </p:sp>
          <p:sp>
            <p:nvSpPr>
              <p:cNvPr id="178" name="Rectangle 134"/>
              <p:cNvSpPr>
                <a:spLocks noChangeArrowheads="1"/>
              </p:cNvSpPr>
              <p:nvPr/>
            </p:nvSpPr>
            <p:spPr bwMode="auto">
              <a:xfrm flipV="1">
                <a:off x="5893" y="3657"/>
                <a:ext cx="117" cy="115"/>
              </a:xfrm>
              <a:prstGeom prst="rect">
                <a:avLst/>
              </a:prstGeom>
              <a:solidFill>
                <a:srgbClr val="00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ndParaRPr>
              </a:p>
            </p:txBody>
          </p:sp>
        </p:grpSp>
        <p:grpSp>
          <p:nvGrpSpPr>
            <p:cNvPr id="160" name="Group 135"/>
            <p:cNvGrpSpPr>
              <a:grpSpLocks/>
            </p:cNvGrpSpPr>
            <p:nvPr/>
          </p:nvGrpSpPr>
          <p:grpSpPr bwMode="auto">
            <a:xfrm>
              <a:off x="5893" y="3884"/>
              <a:ext cx="466" cy="115"/>
              <a:chOff x="5893" y="3884"/>
              <a:chExt cx="466" cy="115"/>
            </a:xfrm>
          </p:grpSpPr>
          <p:sp>
            <p:nvSpPr>
              <p:cNvPr id="171" name="Rectangle 136"/>
              <p:cNvSpPr>
                <a:spLocks noChangeArrowheads="1"/>
              </p:cNvSpPr>
              <p:nvPr/>
            </p:nvSpPr>
            <p:spPr bwMode="auto">
              <a:xfrm flipV="1">
                <a:off x="6010" y="3884"/>
                <a:ext cx="116" cy="115"/>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ndParaRPr>
              </a:p>
            </p:txBody>
          </p:sp>
          <p:sp>
            <p:nvSpPr>
              <p:cNvPr id="172" name="Rectangle 137"/>
              <p:cNvSpPr>
                <a:spLocks noChangeArrowheads="1"/>
              </p:cNvSpPr>
              <p:nvPr/>
            </p:nvSpPr>
            <p:spPr bwMode="auto">
              <a:xfrm flipV="1">
                <a:off x="6126" y="3884"/>
                <a:ext cx="116" cy="115"/>
              </a:xfrm>
              <a:prstGeom prst="rect">
                <a:avLst/>
              </a:prstGeom>
              <a:solidFill>
                <a:srgbClr val="FFCC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ndParaRPr>
              </a:p>
            </p:txBody>
          </p:sp>
          <p:sp>
            <p:nvSpPr>
              <p:cNvPr id="173" name="Rectangle 138"/>
              <p:cNvSpPr>
                <a:spLocks noChangeArrowheads="1"/>
              </p:cNvSpPr>
              <p:nvPr/>
            </p:nvSpPr>
            <p:spPr bwMode="auto">
              <a:xfrm flipV="1">
                <a:off x="6242" y="3884"/>
                <a:ext cx="117" cy="115"/>
              </a:xfrm>
              <a:prstGeom prst="rect">
                <a:avLst/>
              </a:prstGeom>
              <a:solidFill>
                <a:srgbClr val="FFCC66"/>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ndParaRPr>
              </a:p>
            </p:txBody>
          </p:sp>
          <p:sp>
            <p:nvSpPr>
              <p:cNvPr id="174" name="Rectangle 139"/>
              <p:cNvSpPr>
                <a:spLocks noChangeArrowheads="1"/>
              </p:cNvSpPr>
              <p:nvPr/>
            </p:nvSpPr>
            <p:spPr bwMode="auto">
              <a:xfrm flipV="1">
                <a:off x="5893" y="3884"/>
                <a:ext cx="117" cy="115"/>
              </a:xfrm>
              <a:prstGeom prst="rect">
                <a:avLst/>
              </a:prstGeom>
              <a:solidFill>
                <a:srgbClr val="80808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ndParaRPr>
              </a:p>
            </p:txBody>
          </p:sp>
        </p:grpSp>
        <p:grpSp>
          <p:nvGrpSpPr>
            <p:cNvPr id="161" name="Group 140"/>
            <p:cNvGrpSpPr>
              <a:grpSpLocks/>
            </p:cNvGrpSpPr>
            <p:nvPr/>
          </p:nvGrpSpPr>
          <p:grpSpPr bwMode="auto">
            <a:xfrm>
              <a:off x="5893" y="4026"/>
              <a:ext cx="466" cy="115"/>
              <a:chOff x="5893" y="4026"/>
              <a:chExt cx="466" cy="115"/>
            </a:xfrm>
          </p:grpSpPr>
          <p:sp>
            <p:nvSpPr>
              <p:cNvPr id="167" name="Rectangle 141"/>
              <p:cNvSpPr>
                <a:spLocks noChangeArrowheads="1"/>
              </p:cNvSpPr>
              <p:nvPr/>
            </p:nvSpPr>
            <p:spPr bwMode="auto">
              <a:xfrm flipV="1">
                <a:off x="6010" y="4026"/>
                <a:ext cx="116" cy="115"/>
              </a:xfrm>
              <a:prstGeom prst="rect">
                <a:avLst/>
              </a:prstGeom>
              <a:solidFill>
                <a:srgbClr val="0066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ndParaRPr>
              </a:p>
            </p:txBody>
          </p:sp>
          <p:sp>
            <p:nvSpPr>
              <p:cNvPr id="168" name="Rectangle 142"/>
              <p:cNvSpPr>
                <a:spLocks noChangeArrowheads="1"/>
              </p:cNvSpPr>
              <p:nvPr/>
            </p:nvSpPr>
            <p:spPr bwMode="auto">
              <a:xfrm flipV="1">
                <a:off x="6126" y="4026"/>
                <a:ext cx="116" cy="115"/>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ndParaRPr>
              </a:p>
            </p:txBody>
          </p:sp>
          <p:sp>
            <p:nvSpPr>
              <p:cNvPr id="169" name="Rectangle 143"/>
              <p:cNvSpPr>
                <a:spLocks noChangeArrowheads="1"/>
              </p:cNvSpPr>
              <p:nvPr/>
            </p:nvSpPr>
            <p:spPr bwMode="auto">
              <a:xfrm flipV="1">
                <a:off x="6242" y="4026"/>
                <a:ext cx="117" cy="115"/>
              </a:xfrm>
              <a:prstGeom prst="rect">
                <a:avLst/>
              </a:prstGeom>
              <a:solidFill>
                <a:srgbClr val="CC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ndParaRPr>
              </a:p>
            </p:txBody>
          </p:sp>
          <p:sp>
            <p:nvSpPr>
              <p:cNvPr id="170" name="Rectangle 144"/>
              <p:cNvSpPr>
                <a:spLocks noChangeArrowheads="1"/>
              </p:cNvSpPr>
              <p:nvPr/>
            </p:nvSpPr>
            <p:spPr bwMode="auto">
              <a:xfrm flipV="1">
                <a:off x="5893" y="4026"/>
                <a:ext cx="117" cy="115"/>
              </a:xfrm>
              <a:prstGeom prst="rect">
                <a:avLst/>
              </a:prstGeom>
              <a:solidFill>
                <a:srgbClr val="80808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ndParaRPr>
              </a:p>
            </p:txBody>
          </p:sp>
        </p:grpSp>
        <p:grpSp>
          <p:nvGrpSpPr>
            <p:cNvPr id="162" name="Group 145"/>
            <p:cNvGrpSpPr>
              <a:grpSpLocks/>
            </p:cNvGrpSpPr>
            <p:nvPr/>
          </p:nvGrpSpPr>
          <p:grpSpPr bwMode="auto">
            <a:xfrm>
              <a:off x="5893" y="4167"/>
              <a:ext cx="466" cy="115"/>
              <a:chOff x="5893" y="4167"/>
              <a:chExt cx="466" cy="115"/>
            </a:xfrm>
          </p:grpSpPr>
          <p:sp>
            <p:nvSpPr>
              <p:cNvPr id="163" name="Rectangle 146"/>
              <p:cNvSpPr>
                <a:spLocks noChangeArrowheads="1"/>
              </p:cNvSpPr>
              <p:nvPr/>
            </p:nvSpPr>
            <p:spPr bwMode="auto">
              <a:xfrm flipV="1">
                <a:off x="6010" y="4167"/>
                <a:ext cx="116" cy="115"/>
              </a:xfrm>
              <a:prstGeom prst="rect">
                <a:avLst/>
              </a:prstGeom>
              <a:solidFill>
                <a:srgbClr val="0099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ndParaRPr>
              </a:p>
            </p:txBody>
          </p:sp>
          <p:sp>
            <p:nvSpPr>
              <p:cNvPr id="164" name="Rectangle 147"/>
              <p:cNvSpPr>
                <a:spLocks noChangeArrowheads="1"/>
              </p:cNvSpPr>
              <p:nvPr/>
            </p:nvSpPr>
            <p:spPr bwMode="auto">
              <a:xfrm flipV="1">
                <a:off x="6126" y="4167"/>
                <a:ext cx="116" cy="115"/>
              </a:xfrm>
              <a:prstGeom prst="rect">
                <a:avLst/>
              </a:prstGeom>
              <a:solidFill>
                <a:srgbClr val="3333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ndParaRPr>
              </a:p>
            </p:txBody>
          </p:sp>
          <p:sp>
            <p:nvSpPr>
              <p:cNvPr id="165" name="Rectangle 148"/>
              <p:cNvSpPr>
                <a:spLocks noChangeArrowheads="1"/>
              </p:cNvSpPr>
              <p:nvPr/>
            </p:nvSpPr>
            <p:spPr bwMode="auto">
              <a:xfrm flipV="1">
                <a:off x="6242" y="4167"/>
                <a:ext cx="117" cy="115"/>
              </a:xfrm>
              <a:prstGeom prst="rect">
                <a:avLst/>
              </a:prstGeom>
              <a:solidFill>
                <a:srgbClr val="BBE0E3"/>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ndParaRPr>
              </a:p>
            </p:txBody>
          </p:sp>
          <p:sp>
            <p:nvSpPr>
              <p:cNvPr id="166" name="Rectangle 149"/>
              <p:cNvSpPr>
                <a:spLocks noChangeArrowheads="1"/>
              </p:cNvSpPr>
              <p:nvPr/>
            </p:nvSpPr>
            <p:spPr bwMode="auto">
              <a:xfrm flipV="1">
                <a:off x="5893" y="4167"/>
                <a:ext cx="117" cy="115"/>
              </a:xfrm>
              <a:prstGeom prst="rect">
                <a:avLst/>
              </a:prstGeom>
              <a:solidFill>
                <a:srgbClr val="80808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ndParaRPr>
              </a:p>
            </p:txBody>
          </p:sp>
        </p:grpSp>
      </p:grpSp>
      <p:sp>
        <p:nvSpPr>
          <p:cNvPr id="215" name="Rectangle 150"/>
          <p:cNvSpPr>
            <a:spLocks noChangeArrowheads="1"/>
          </p:cNvSpPr>
          <p:nvPr userDrawn="1"/>
        </p:nvSpPr>
        <p:spPr bwMode="auto">
          <a:xfrm>
            <a:off x="12339153" y="18648"/>
            <a:ext cx="1590031" cy="1873383"/>
          </a:xfrm>
          <a:prstGeom prst="rect">
            <a:avLst/>
          </a:prstGeom>
          <a:noFill/>
          <a:ln>
            <a:noFill/>
          </a:ln>
          <a:effectLst/>
          <a:extLst>
            <a:ext uri="{909E8E84-426E-40dd-AFC4-6F175D3DCCD1}">
              <a14:hiddenFill xmlns="" xmlns:a14="http://schemas.microsoft.com/office/drawing/2010/main">
                <a:solidFill>
                  <a:srgbClr val="FFCC99"/>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06854" tIns="53428" rIns="106854" bIns="53428">
            <a:spAutoFit/>
          </a:bodyPr>
          <a:lstStyle/>
          <a:p>
            <a:pPr defTabSz="1219444" eaLnBrk="0" fontAlgn="base" hangingPunct="0">
              <a:lnSpc>
                <a:spcPct val="120000"/>
              </a:lnSpc>
              <a:spcBef>
                <a:spcPct val="20000"/>
              </a:spcBef>
              <a:spcAft>
                <a:spcPct val="0"/>
              </a:spcAft>
              <a:buFont typeface="Arial" charset="0"/>
              <a:buNone/>
            </a:pPr>
            <a:r>
              <a:rPr lang="zh-CN" altLang="en-US" sz="1334" dirty="0">
                <a:solidFill>
                  <a:srgbClr val="FFFFFF"/>
                </a:solidFill>
                <a:latin typeface="微软雅黑" pitchFamily="34" charset="-122"/>
                <a:ea typeface="微软雅黑" pitchFamily="34" charset="-122"/>
              </a:rPr>
              <a:t>配色参考方案：</a:t>
            </a:r>
          </a:p>
          <a:p>
            <a:pPr defTabSz="1219444" eaLnBrk="0" fontAlgn="base" hangingPunct="0">
              <a:lnSpc>
                <a:spcPct val="120000"/>
              </a:lnSpc>
              <a:spcBef>
                <a:spcPct val="20000"/>
              </a:spcBef>
              <a:spcAft>
                <a:spcPct val="0"/>
              </a:spcAft>
              <a:buFont typeface="Arial" charset="0"/>
              <a:buNone/>
            </a:pPr>
            <a:r>
              <a:rPr lang="zh-CN" altLang="en-US" sz="1334" dirty="0">
                <a:solidFill>
                  <a:srgbClr val="FFFFFF"/>
                </a:solidFill>
                <a:latin typeface="微软雅黑" pitchFamily="34" charset="-122"/>
                <a:ea typeface="微软雅黑" pitchFamily="34" charset="-122"/>
              </a:rPr>
              <a:t>建议同一页面内不超过四种颜色，以下是</a:t>
            </a:r>
            <a:r>
              <a:rPr lang="en-US" altLang="zh-CN" sz="1334" dirty="0">
                <a:solidFill>
                  <a:srgbClr val="FFFFFF"/>
                </a:solidFill>
                <a:latin typeface="微软雅黑" pitchFamily="34" charset="-122"/>
                <a:ea typeface="微软雅黑" pitchFamily="34" charset="-122"/>
              </a:rPr>
              <a:t>13</a:t>
            </a:r>
            <a:r>
              <a:rPr lang="zh-CN" altLang="en-US" sz="1334" dirty="0">
                <a:solidFill>
                  <a:srgbClr val="FFFFFF"/>
                </a:solidFill>
                <a:latin typeface="微软雅黑" pitchFamily="34" charset="-122"/>
                <a:ea typeface="微软雅黑" pitchFamily="34" charset="-122"/>
              </a:rPr>
              <a:t>组配色方案，同一页面内只选择一组使用。（仅供参考）</a:t>
            </a:r>
          </a:p>
        </p:txBody>
      </p:sp>
      <p:sp>
        <p:nvSpPr>
          <p:cNvPr id="216" name="Rectangle 151"/>
          <p:cNvSpPr>
            <a:spLocks noChangeArrowheads="1"/>
          </p:cNvSpPr>
          <p:nvPr userDrawn="1"/>
        </p:nvSpPr>
        <p:spPr bwMode="auto">
          <a:xfrm>
            <a:off x="12386789" y="5997800"/>
            <a:ext cx="1494756" cy="846948"/>
          </a:xfrm>
          <a:prstGeom prst="rect">
            <a:avLst/>
          </a:prstGeom>
          <a:noFill/>
          <a:ln>
            <a:noFill/>
          </a:ln>
          <a:effectLst/>
          <a:extLst>
            <a:ext uri="{909E8E84-426E-40dd-AFC4-6F175D3DCCD1}">
              <a14:hiddenFill xmlns="" xmlns:a14="http://schemas.microsoft.com/office/drawing/2010/main">
                <a:solidFill>
                  <a:srgbClr val="FFCC99"/>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06854" tIns="53428" rIns="106854" bIns="53428">
            <a:spAutoFit/>
          </a:bodyPr>
          <a:lstStyle/>
          <a:p>
            <a:pPr defTabSz="1219444" eaLnBrk="0" fontAlgn="base" hangingPunct="0">
              <a:lnSpc>
                <a:spcPct val="120000"/>
              </a:lnSpc>
              <a:spcBef>
                <a:spcPct val="20000"/>
              </a:spcBef>
              <a:spcAft>
                <a:spcPct val="0"/>
              </a:spcAft>
              <a:buFont typeface="Arial" charset="0"/>
              <a:buNone/>
            </a:pPr>
            <a:r>
              <a:rPr lang="zh-CN" altLang="en-US" sz="1334" dirty="0">
                <a:solidFill>
                  <a:srgbClr val="FFFFFF"/>
                </a:solidFill>
                <a:latin typeface="微软雅黑" pitchFamily="34" charset="-122"/>
                <a:ea typeface="微软雅黑" pitchFamily="34" charset="-122"/>
              </a:rPr>
              <a:t>客户或者合作伙伴的标志放</a:t>
            </a:r>
            <a:r>
              <a:rPr lang="zh-CN" altLang="en-US" sz="1334" dirty="0" smtClean="0">
                <a:solidFill>
                  <a:srgbClr val="FFFFFF"/>
                </a:solidFill>
                <a:latin typeface="微软雅黑" pitchFamily="34" charset="-122"/>
                <a:ea typeface="微软雅黑" pitchFamily="34" charset="-122"/>
              </a:rPr>
              <a:t>在公司</a:t>
            </a:r>
            <a:r>
              <a:rPr lang="en-US" altLang="zh-CN" sz="1334" dirty="0" smtClean="0">
                <a:solidFill>
                  <a:srgbClr val="FFFFFF"/>
                </a:solidFill>
                <a:latin typeface="微软雅黑" pitchFamily="34" charset="-122"/>
                <a:ea typeface="微软雅黑" pitchFamily="34" charset="-122"/>
              </a:rPr>
              <a:t>Logo</a:t>
            </a:r>
            <a:r>
              <a:rPr lang="zh-CN" altLang="en-US" sz="1334" dirty="0" smtClean="0">
                <a:solidFill>
                  <a:srgbClr val="FFFFFF"/>
                </a:solidFill>
                <a:latin typeface="微软雅黑" pitchFamily="34" charset="-122"/>
                <a:ea typeface="微软雅黑" pitchFamily="34" charset="-122"/>
              </a:rPr>
              <a:t>左侧</a:t>
            </a:r>
            <a:r>
              <a:rPr lang="en-US" altLang="zh-CN" sz="1334" dirty="0" smtClean="0">
                <a:solidFill>
                  <a:srgbClr val="FFFFFF"/>
                </a:solidFill>
                <a:latin typeface="微软雅黑" pitchFamily="34" charset="-122"/>
                <a:ea typeface="微软雅黑" pitchFamily="34" charset="-122"/>
              </a:rPr>
              <a:t>.</a:t>
            </a:r>
            <a:endParaRPr lang="zh-CN" altLang="en-US" sz="1334" dirty="0">
              <a:solidFill>
                <a:srgbClr val="FFFFFF"/>
              </a:solidFill>
              <a:latin typeface="微软雅黑" pitchFamily="34" charset="-122"/>
              <a:ea typeface="微软雅黑" pitchFamily="34" charset="-122"/>
            </a:endParaRPr>
          </a:p>
        </p:txBody>
      </p:sp>
      <p:pic>
        <p:nvPicPr>
          <p:cNvPr id="217" name="Picture 2"/>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2330684" y="5641589"/>
            <a:ext cx="1465772" cy="3715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4333518"/>
      </p:ext>
    </p:extLst>
  </p:cSld>
  <p:clrMap bg1="lt1" tx1="dk1" bg2="lt2" tx2="dk2" accent1="accent1" accent2="accent2" accent3="accent3" accent4="accent4" accent5="accent5" accent6="accent6" hlink="hlink" folHlink="folHlink"/>
  <p:sldLayoutIdLst>
    <p:sldLayoutId id="2147483711" r:id="rId1"/>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4268" b="1">
          <a:solidFill>
            <a:srgbClr val="990000"/>
          </a:solidFill>
          <a:latin typeface="+mj-lt"/>
          <a:ea typeface="+mj-ea"/>
          <a:cs typeface="+mj-cs"/>
        </a:defRPr>
      </a:lvl1pPr>
      <a:lvl2pPr algn="l" rtl="0" eaLnBrk="0" fontAlgn="base" hangingPunct="0">
        <a:spcBef>
          <a:spcPct val="0"/>
        </a:spcBef>
        <a:spcAft>
          <a:spcPct val="0"/>
        </a:spcAft>
        <a:defRPr sz="4268" b="1">
          <a:solidFill>
            <a:srgbClr val="990000"/>
          </a:solidFill>
          <a:latin typeface="FrutigerNext LT Medium" pitchFamily="34" charset="0"/>
          <a:ea typeface="华文细黑" pitchFamily="2" charset="-122"/>
          <a:cs typeface="宋体" charset="-122"/>
        </a:defRPr>
      </a:lvl2pPr>
      <a:lvl3pPr algn="l" rtl="0" eaLnBrk="0" fontAlgn="base" hangingPunct="0">
        <a:spcBef>
          <a:spcPct val="0"/>
        </a:spcBef>
        <a:spcAft>
          <a:spcPct val="0"/>
        </a:spcAft>
        <a:defRPr sz="4268" b="1">
          <a:solidFill>
            <a:srgbClr val="990000"/>
          </a:solidFill>
          <a:latin typeface="FrutigerNext LT Medium" pitchFamily="34" charset="0"/>
          <a:ea typeface="华文细黑" pitchFamily="2" charset="-122"/>
          <a:cs typeface="宋体" charset="-122"/>
        </a:defRPr>
      </a:lvl3pPr>
      <a:lvl4pPr algn="l" rtl="0" eaLnBrk="0" fontAlgn="base" hangingPunct="0">
        <a:spcBef>
          <a:spcPct val="0"/>
        </a:spcBef>
        <a:spcAft>
          <a:spcPct val="0"/>
        </a:spcAft>
        <a:defRPr sz="4268" b="1">
          <a:solidFill>
            <a:srgbClr val="990000"/>
          </a:solidFill>
          <a:latin typeface="FrutigerNext LT Medium" pitchFamily="34" charset="0"/>
          <a:ea typeface="华文细黑" pitchFamily="2" charset="-122"/>
          <a:cs typeface="宋体" charset="-122"/>
        </a:defRPr>
      </a:lvl4pPr>
      <a:lvl5pPr algn="l" rtl="0" eaLnBrk="0" fontAlgn="base" hangingPunct="0">
        <a:spcBef>
          <a:spcPct val="0"/>
        </a:spcBef>
        <a:spcAft>
          <a:spcPct val="0"/>
        </a:spcAft>
        <a:defRPr sz="4268" b="1">
          <a:solidFill>
            <a:srgbClr val="990000"/>
          </a:solidFill>
          <a:latin typeface="FrutigerNext LT Medium" pitchFamily="34" charset="0"/>
          <a:ea typeface="华文细黑" pitchFamily="2" charset="-122"/>
          <a:cs typeface="宋体" charset="-122"/>
        </a:defRPr>
      </a:lvl5pPr>
      <a:lvl6pPr marL="609707" algn="l" rtl="0" eaLnBrk="1" fontAlgn="base" hangingPunct="1">
        <a:spcBef>
          <a:spcPct val="0"/>
        </a:spcBef>
        <a:spcAft>
          <a:spcPct val="0"/>
        </a:spcAft>
        <a:defRPr sz="4268" b="1">
          <a:solidFill>
            <a:srgbClr val="990000"/>
          </a:solidFill>
          <a:latin typeface="FrutigerNext LT Medium" pitchFamily="34" charset="0"/>
          <a:ea typeface="华文细黑" pitchFamily="2" charset="-122"/>
          <a:cs typeface="宋体" charset="-122"/>
        </a:defRPr>
      </a:lvl6pPr>
      <a:lvl7pPr marL="1219415" algn="l" rtl="0" eaLnBrk="1" fontAlgn="base" hangingPunct="1">
        <a:spcBef>
          <a:spcPct val="0"/>
        </a:spcBef>
        <a:spcAft>
          <a:spcPct val="0"/>
        </a:spcAft>
        <a:defRPr sz="4268" b="1">
          <a:solidFill>
            <a:srgbClr val="990000"/>
          </a:solidFill>
          <a:latin typeface="FrutigerNext LT Medium" pitchFamily="34" charset="0"/>
          <a:ea typeface="华文细黑" pitchFamily="2" charset="-122"/>
          <a:cs typeface="宋体" charset="-122"/>
        </a:defRPr>
      </a:lvl7pPr>
      <a:lvl8pPr marL="1829120" algn="l" rtl="0" eaLnBrk="1" fontAlgn="base" hangingPunct="1">
        <a:spcBef>
          <a:spcPct val="0"/>
        </a:spcBef>
        <a:spcAft>
          <a:spcPct val="0"/>
        </a:spcAft>
        <a:defRPr sz="4268" b="1">
          <a:solidFill>
            <a:srgbClr val="990000"/>
          </a:solidFill>
          <a:latin typeface="FrutigerNext LT Medium" pitchFamily="34" charset="0"/>
          <a:ea typeface="华文细黑" pitchFamily="2" charset="-122"/>
          <a:cs typeface="宋体" charset="-122"/>
        </a:defRPr>
      </a:lvl8pPr>
      <a:lvl9pPr marL="2438826" algn="l" rtl="0" eaLnBrk="1" fontAlgn="base" hangingPunct="1">
        <a:spcBef>
          <a:spcPct val="0"/>
        </a:spcBef>
        <a:spcAft>
          <a:spcPct val="0"/>
        </a:spcAft>
        <a:defRPr sz="4268" b="1">
          <a:solidFill>
            <a:srgbClr val="990000"/>
          </a:solidFill>
          <a:latin typeface="FrutigerNext LT Medium" pitchFamily="34" charset="0"/>
          <a:ea typeface="华文细黑" pitchFamily="2" charset="-122"/>
          <a:cs typeface="宋体" charset="-122"/>
        </a:defRPr>
      </a:lvl9pPr>
    </p:titleStyle>
    <p:bodyStyle>
      <a:lvl1pPr marL="457281" indent="-457281" algn="l" rtl="0" eaLnBrk="0" fontAlgn="base" hangingPunct="0">
        <a:spcBef>
          <a:spcPct val="20000"/>
        </a:spcBef>
        <a:spcAft>
          <a:spcPct val="0"/>
        </a:spcAft>
        <a:buClr>
          <a:srgbClr val="990000"/>
        </a:buClr>
        <a:buChar char="•"/>
        <a:defRPr sz="3201" b="1">
          <a:solidFill>
            <a:schemeClr val="tx1"/>
          </a:solidFill>
          <a:latin typeface="+mn-lt"/>
          <a:ea typeface="+mn-ea"/>
          <a:cs typeface="+mn-cs"/>
        </a:defRPr>
      </a:lvl1pPr>
      <a:lvl2pPr marL="990773" indent="-381067" algn="l" rtl="0" eaLnBrk="0" fontAlgn="base" hangingPunct="0">
        <a:spcBef>
          <a:spcPct val="20000"/>
        </a:spcBef>
        <a:spcAft>
          <a:spcPct val="0"/>
        </a:spcAft>
        <a:buFont typeface="Arial" charset="0"/>
        <a:buChar char="›"/>
        <a:defRPr sz="2667">
          <a:solidFill>
            <a:schemeClr val="tx1"/>
          </a:solidFill>
          <a:latin typeface="+mn-lt"/>
          <a:ea typeface="+mn-ea"/>
          <a:cs typeface="+mn-cs"/>
        </a:defRPr>
      </a:lvl2pPr>
      <a:lvl3pPr marL="1524267" indent="-304853" algn="l" rtl="0" eaLnBrk="0" fontAlgn="base" hangingPunct="0">
        <a:spcBef>
          <a:spcPct val="20000"/>
        </a:spcBef>
        <a:spcAft>
          <a:spcPct val="0"/>
        </a:spcAft>
        <a:buFont typeface="FrutigerNext LT Medium" charset="0"/>
        <a:buChar char="»"/>
        <a:defRPr>
          <a:solidFill>
            <a:schemeClr val="tx1"/>
          </a:solidFill>
          <a:latin typeface="+mn-lt"/>
          <a:ea typeface="+mn-ea"/>
          <a:cs typeface="+mn-cs"/>
        </a:defRPr>
      </a:lvl3pPr>
      <a:lvl4pPr marL="2133973" indent="-304853" algn="l" rtl="0" eaLnBrk="0" fontAlgn="base" hangingPunct="0">
        <a:spcBef>
          <a:spcPct val="20000"/>
        </a:spcBef>
        <a:spcAft>
          <a:spcPct val="0"/>
        </a:spcAft>
        <a:buChar char="–"/>
        <a:defRPr sz="2134">
          <a:solidFill>
            <a:schemeClr val="tx1"/>
          </a:solidFill>
          <a:latin typeface="+mn-lt"/>
          <a:ea typeface="+mn-ea"/>
          <a:cs typeface="+mn-cs"/>
        </a:defRPr>
      </a:lvl4pPr>
      <a:lvl5pPr marL="2743679" indent="-304853" algn="l" rtl="0" eaLnBrk="0" fontAlgn="base" hangingPunct="0">
        <a:spcBef>
          <a:spcPct val="20000"/>
        </a:spcBef>
        <a:spcAft>
          <a:spcPct val="0"/>
        </a:spcAft>
        <a:buFont typeface="Arial" charset="0"/>
        <a:buChar char="~"/>
        <a:defRPr sz="2134">
          <a:solidFill>
            <a:schemeClr val="tx1"/>
          </a:solidFill>
          <a:latin typeface="+mn-lt"/>
          <a:ea typeface="+mn-ea"/>
          <a:cs typeface="+mn-cs"/>
        </a:defRPr>
      </a:lvl5pPr>
      <a:lvl6pPr marL="3353387" indent="-304853" algn="l" rtl="0" eaLnBrk="1" fontAlgn="base" hangingPunct="1">
        <a:spcBef>
          <a:spcPct val="20000"/>
        </a:spcBef>
        <a:spcAft>
          <a:spcPct val="0"/>
        </a:spcAft>
        <a:buFont typeface="Arial" charset="0"/>
        <a:buChar char="~"/>
        <a:defRPr sz="2134">
          <a:solidFill>
            <a:schemeClr val="tx1"/>
          </a:solidFill>
          <a:latin typeface="+mn-lt"/>
          <a:ea typeface="+mn-ea"/>
          <a:cs typeface="+mn-cs"/>
        </a:defRPr>
      </a:lvl6pPr>
      <a:lvl7pPr marL="3963094" indent="-304853" algn="l" rtl="0" eaLnBrk="1" fontAlgn="base" hangingPunct="1">
        <a:spcBef>
          <a:spcPct val="20000"/>
        </a:spcBef>
        <a:spcAft>
          <a:spcPct val="0"/>
        </a:spcAft>
        <a:buFont typeface="Arial" charset="0"/>
        <a:buChar char="~"/>
        <a:defRPr sz="2134">
          <a:solidFill>
            <a:schemeClr val="tx1"/>
          </a:solidFill>
          <a:latin typeface="+mn-lt"/>
          <a:ea typeface="+mn-ea"/>
          <a:cs typeface="+mn-cs"/>
        </a:defRPr>
      </a:lvl7pPr>
      <a:lvl8pPr marL="4572801" indent="-304853" algn="l" rtl="0" eaLnBrk="1" fontAlgn="base" hangingPunct="1">
        <a:spcBef>
          <a:spcPct val="20000"/>
        </a:spcBef>
        <a:spcAft>
          <a:spcPct val="0"/>
        </a:spcAft>
        <a:buFont typeface="Arial" charset="0"/>
        <a:buChar char="~"/>
        <a:defRPr sz="2134">
          <a:solidFill>
            <a:schemeClr val="tx1"/>
          </a:solidFill>
          <a:latin typeface="+mn-lt"/>
          <a:ea typeface="+mn-ea"/>
          <a:cs typeface="+mn-cs"/>
        </a:defRPr>
      </a:lvl8pPr>
      <a:lvl9pPr marL="5182507" indent="-304853" algn="l" rtl="0" eaLnBrk="1" fontAlgn="base" hangingPunct="1">
        <a:spcBef>
          <a:spcPct val="20000"/>
        </a:spcBef>
        <a:spcAft>
          <a:spcPct val="0"/>
        </a:spcAft>
        <a:buFont typeface="Arial" charset="0"/>
        <a:buChar char="~"/>
        <a:defRPr sz="2134">
          <a:solidFill>
            <a:schemeClr val="tx1"/>
          </a:solidFill>
          <a:latin typeface="+mn-lt"/>
          <a:ea typeface="+mn-ea"/>
          <a:cs typeface="+mn-cs"/>
        </a:defRPr>
      </a:lvl9pPr>
    </p:bodyStyle>
    <p:otherStyle>
      <a:defPPr>
        <a:defRPr lang="zh-CN"/>
      </a:defPPr>
      <a:lvl1pPr marL="0" algn="l" defTabSz="1219415" rtl="0" eaLnBrk="1" latinLnBrk="0" hangingPunct="1">
        <a:defRPr sz="2400" kern="1200">
          <a:solidFill>
            <a:schemeClr val="tx1"/>
          </a:solidFill>
          <a:latin typeface="+mn-lt"/>
          <a:ea typeface="+mn-ea"/>
          <a:cs typeface="+mn-cs"/>
        </a:defRPr>
      </a:lvl1pPr>
      <a:lvl2pPr marL="609707" algn="l" defTabSz="1219415" rtl="0" eaLnBrk="1" latinLnBrk="0" hangingPunct="1">
        <a:defRPr sz="2400" kern="1200">
          <a:solidFill>
            <a:schemeClr val="tx1"/>
          </a:solidFill>
          <a:latin typeface="+mn-lt"/>
          <a:ea typeface="+mn-ea"/>
          <a:cs typeface="+mn-cs"/>
        </a:defRPr>
      </a:lvl2pPr>
      <a:lvl3pPr marL="1219415" algn="l" defTabSz="1219415" rtl="0" eaLnBrk="1" latinLnBrk="0" hangingPunct="1">
        <a:defRPr sz="2400" kern="1200">
          <a:solidFill>
            <a:schemeClr val="tx1"/>
          </a:solidFill>
          <a:latin typeface="+mn-lt"/>
          <a:ea typeface="+mn-ea"/>
          <a:cs typeface="+mn-cs"/>
        </a:defRPr>
      </a:lvl3pPr>
      <a:lvl4pPr marL="1829120" algn="l" defTabSz="1219415" rtl="0" eaLnBrk="1" latinLnBrk="0" hangingPunct="1">
        <a:defRPr sz="2400" kern="1200">
          <a:solidFill>
            <a:schemeClr val="tx1"/>
          </a:solidFill>
          <a:latin typeface="+mn-lt"/>
          <a:ea typeface="+mn-ea"/>
          <a:cs typeface="+mn-cs"/>
        </a:defRPr>
      </a:lvl4pPr>
      <a:lvl5pPr marL="2438826" algn="l" defTabSz="1219415" rtl="0" eaLnBrk="1" latinLnBrk="0" hangingPunct="1">
        <a:defRPr sz="2400" kern="1200">
          <a:solidFill>
            <a:schemeClr val="tx1"/>
          </a:solidFill>
          <a:latin typeface="+mn-lt"/>
          <a:ea typeface="+mn-ea"/>
          <a:cs typeface="+mn-cs"/>
        </a:defRPr>
      </a:lvl5pPr>
      <a:lvl6pPr marL="3048534" algn="l" defTabSz="1219415" rtl="0" eaLnBrk="1" latinLnBrk="0" hangingPunct="1">
        <a:defRPr sz="2400" kern="1200">
          <a:solidFill>
            <a:schemeClr val="tx1"/>
          </a:solidFill>
          <a:latin typeface="+mn-lt"/>
          <a:ea typeface="+mn-ea"/>
          <a:cs typeface="+mn-cs"/>
        </a:defRPr>
      </a:lvl6pPr>
      <a:lvl7pPr marL="3658241" algn="l" defTabSz="1219415" rtl="0" eaLnBrk="1" latinLnBrk="0" hangingPunct="1">
        <a:defRPr sz="2400" kern="1200">
          <a:solidFill>
            <a:schemeClr val="tx1"/>
          </a:solidFill>
          <a:latin typeface="+mn-lt"/>
          <a:ea typeface="+mn-ea"/>
          <a:cs typeface="+mn-cs"/>
        </a:defRPr>
      </a:lvl7pPr>
      <a:lvl8pPr marL="4267947" algn="l" defTabSz="1219415" rtl="0" eaLnBrk="1" latinLnBrk="0" hangingPunct="1">
        <a:defRPr sz="2400" kern="1200">
          <a:solidFill>
            <a:schemeClr val="tx1"/>
          </a:solidFill>
          <a:latin typeface="+mn-lt"/>
          <a:ea typeface="+mn-ea"/>
          <a:cs typeface="+mn-cs"/>
        </a:defRPr>
      </a:lvl8pPr>
      <a:lvl9pPr marL="4877654" algn="l" defTabSz="121941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7" name="Picture 87" descr="图片3副本"/>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9939015" y="6242495"/>
            <a:ext cx="1940004" cy="461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4" name="Picture 2"/>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124460" y="6312957"/>
            <a:ext cx="2707922" cy="4954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48" name="Rectangle 15"/>
          <p:cNvSpPr>
            <a:spLocks noChangeArrowheads="1"/>
          </p:cNvSpPr>
          <p:nvPr userDrawn="1"/>
        </p:nvSpPr>
        <p:spPr bwMode="auto">
          <a:xfrm>
            <a:off x="-2604177" y="27859"/>
            <a:ext cx="2460207" cy="6044909"/>
          </a:xfrm>
          <a:prstGeom prst="rect">
            <a:avLst/>
          </a:prstGeom>
          <a:noFill/>
          <a:ln>
            <a:noFill/>
          </a:ln>
          <a:effectLst/>
          <a:extLst>
            <a:ext uri="{909E8E84-426E-40dd-AFC4-6F175D3DCCD1}">
              <a14:hiddenFill xmlns="" xmlns:a14="http://schemas.microsoft.com/office/drawing/2010/main">
                <a:solidFill>
                  <a:srgbClr val="FFCC99"/>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06854" tIns="53428" rIns="106854" bIns="53428">
            <a:spAutoFit/>
          </a:bodyPr>
          <a:lstStyle/>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英文标题</a:t>
            </a:r>
            <a:r>
              <a:rPr lang="en-US" altLang="zh-CN" sz="1200" dirty="0">
                <a:solidFill>
                  <a:srgbClr val="FFFFFF"/>
                </a:solidFill>
                <a:latin typeface="微软雅黑" pitchFamily="34" charset="-122"/>
                <a:ea typeface="微软雅黑" pitchFamily="34" charset="-122"/>
              </a:rPr>
              <a:t>:</a:t>
            </a:r>
            <a:r>
              <a:rPr lang="en-US" altLang="zh-CN" sz="1200" dirty="0" smtClean="0">
                <a:solidFill>
                  <a:srgbClr val="FFFFFF"/>
                </a:solidFill>
                <a:latin typeface="微软雅黑" pitchFamily="34" charset="-122"/>
                <a:ea typeface="微软雅黑" pitchFamily="34" charset="-122"/>
              </a:rPr>
              <a:t>32-36pt  </a:t>
            </a: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颜色</a:t>
            </a:r>
            <a:r>
              <a:rPr lang="en-US" altLang="zh-CN" sz="1200" dirty="0">
                <a:solidFill>
                  <a:srgbClr val="FFFFFF"/>
                </a:solidFill>
                <a:latin typeface="微软雅黑" pitchFamily="34" charset="-122"/>
                <a:ea typeface="微软雅黑" pitchFamily="34" charset="-122"/>
              </a:rPr>
              <a:t>: </a:t>
            </a:r>
            <a:r>
              <a:rPr lang="en-US" altLang="zh-CN" sz="1200" dirty="0" smtClean="0">
                <a:solidFill>
                  <a:srgbClr val="FFFFFF"/>
                </a:solidFill>
                <a:latin typeface="微软雅黑" pitchFamily="34" charset="-122"/>
                <a:ea typeface="微软雅黑" pitchFamily="34" charset="-122"/>
              </a:rPr>
              <a:t>R64 G64 B64</a:t>
            </a:r>
            <a:endParaRPr lang="en-US" altLang="zh-CN"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内部使用字体 </a:t>
            </a:r>
            <a:r>
              <a:rPr lang="en-US" altLang="zh-CN" sz="1200" dirty="0">
                <a:solidFill>
                  <a:srgbClr val="FFFFFF"/>
                </a:solidFill>
                <a:latin typeface="微软雅黑" pitchFamily="34" charset="-122"/>
                <a:ea typeface="微软雅黑" pitchFamily="34" charset="-122"/>
              </a:rPr>
              <a:t>:</a:t>
            </a:r>
          </a:p>
          <a:p>
            <a:pPr marL="457281" indent="-457281" algn="r" defTabSz="1219444" eaLnBrk="0" fontAlgn="base" hangingPunct="0">
              <a:lnSpc>
                <a:spcPct val="125000"/>
              </a:lnSpc>
              <a:spcBef>
                <a:spcPct val="20000"/>
              </a:spcBef>
              <a:spcAft>
                <a:spcPct val="0"/>
              </a:spcAft>
              <a:buFont typeface="Arial" charset="0"/>
              <a:buNone/>
            </a:pPr>
            <a:r>
              <a:rPr lang="en-US" altLang="zh-CN" sz="1200" dirty="0" err="1">
                <a:solidFill>
                  <a:srgbClr val="FFFFFF"/>
                </a:solidFill>
                <a:latin typeface="微软雅黑" pitchFamily="34" charset="-122"/>
                <a:ea typeface="微软雅黑" pitchFamily="34" charset="-122"/>
              </a:rPr>
              <a:t>FrutigerNext</a:t>
            </a:r>
            <a:r>
              <a:rPr lang="en-US" altLang="zh-CN" sz="1200" dirty="0">
                <a:solidFill>
                  <a:srgbClr val="FFFFFF"/>
                </a:solidFill>
                <a:latin typeface="微软雅黑" pitchFamily="34" charset="-122"/>
                <a:ea typeface="微软雅黑" pitchFamily="34" charset="-122"/>
              </a:rPr>
              <a:t> LT Medium</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外部使用字体 </a:t>
            </a:r>
            <a:r>
              <a:rPr lang="en-US" altLang="zh-CN" sz="1200" dirty="0">
                <a:solidFill>
                  <a:srgbClr val="FFFFFF"/>
                </a:solidFill>
                <a:latin typeface="微软雅黑" pitchFamily="34" charset="-122"/>
                <a:ea typeface="微软雅黑" pitchFamily="34" charset="-122"/>
              </a:rPr>
              <a:t>: Arial</a:t>
            </a:r>
          </a:p>
          <a:p>
            <a:pPr marL="457281" indent="-457281" algn="r" defTabSz="1219444" eaLnBrk="0" fontAlgn="base" hangingPunct="0">
              <a:lnSpc>
                <a:spcPct val="75000"/>
              </a:lnSpc>
              <a:spcBef>
                <a:spcPct val="20000"/>
              </a:spcBef>
              <a:spcAft>
                <a:spcPct val="0"/>
              </a:spcAft>
              <a:buFont typeface="Arial" charset="0"/>
              <a:buNone/>
            </a:pPr>
            <a:endParaRPr lang="en-US" altLang="zh-CN"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中文标题</a:t>
            </a:r>
            <a:r>
              <a:rPr lang="en-US" altLang="zh-CN" sz="1200" dirty="0">
                <a:solidFill>
                  <a:srgbClr val="FFFFFF"/>
                </a:solidFill>
                <a:latin typeface="微软雅黑" pitchFamily="34" charset="-122"/>
                <a:ea typeface="微软雅黑" pitchFamily="34" charset="-122"/>
              </a:rPr>
              <a:t>:</a:t>
            </a:r>
            <a:r>
              <a:rPr lang="en-US" altLang="zh-CN" sz="1200" dirty="0" smtClean="0">
                <a:solidFill>
                  <a:srgbClr val="FFFFFF"/>
                </a:solidFill>
                <a:latin typeface="微软雅黑" pitchFamily="34" charset="-122"/>
                <a:ea typeface="微软雅黑" pitchFamily="34" charset="-122"/>
              </a:rPr>
              <a:t>30-36pt  </a:t>
            </a: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颜色</a:t>
            </a:r>
            <a:r>
              <a:rPr lang="en-US" altLang="zh-CN" sz="1200" dirty="0">
                <a:solidFill>
                  <a:srgbClr val="FFFFFF"/>
                </a:solidFill>
                <a:latin typeface="微软雅黑" pitchFamily="34" charset="-122"/>
                <a:ea typeface="微软雅黑" pitchFamily="34" charset="-122"/>
              </a:rPr>
              <a:t>: </a:t>
            </a:r>
            <a:r>
              <a:rPr lang="en-US" altLang="zh-CN" sz="1200" dirty="0" smtClean="0">
                <a:solidFill>
                  <a:srgbClr val="FFFFFF"/>
                </a:solidFill>
                <a:latin typeface="微软雅黑" pitchFamily="34" charset="-122"/>
                <a:ea typeface="微软雅黑" pitchFamily="34" charset="-122"/>
              </a:rPr>
              <a:t>R64 G64 B64</a:t>
            </a:r>
            <a:endParaRPr lang="en-US" altLang="zh-CN"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字体</a:t>
            </a:r>
            <a:r>
              <a:rPr lang="en-US" altLang="zh-CN" sz="1200" dirty="0">
                <a:solidFill>
                  <a:srgbClr val="FFFFFF"/>
                </a:solidFill>
                <a:latin typeface="微软雅黑" pitchFamily="34" charset="-122"/>
                <a:ea typeface="微软雅黑" pitchFamily="34" charset="-122"/>
              </a:rPr>
              <a:t>:</a:t>
            </a:r>
            <a:r>
              <a:rPr lang="zh-CN" altLang="en-US" sz="1200" dirty="0">
                <a:solidFill>
                  <a:srgbClr val="FFFFFF"/>
                </a:solidFill>
                <a:latin typeface="微软雅黑" pitchFamily="34" charset="-122"/>
                <a:ea typeface="微软雅黑" pitchFamily="34" charset="-122"/>
              </a:rPr>
              <a:t>黑体</a:t>
            </a:r>
          </a:p>
          <a:p>
            <a:pPr marL="457281" indent="-457281" algn="r" defTabSz="1219444" eaLnBrk="0" fontAlgn="base" hangingPunct="0">
              <a:lnSpc>
                <a:spcPct val="125000"/>
              </a:lnSpc>
              <a:spcBef>
                <a:spcPct val="20000"/>
              </a:spcBef>
              <a:spcAft>
                <a:spcPct val="0"/>
              </a:spcAft>
              <a:buFont typeface="Arial" charset="0"/>
              <a:buNone/>
            </a:pP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英文正文</a:t>
            </a:r>
            <a:r>
              <a:rPr lang="en-US" altLang="zh-CN" sz="1200" dirty="0">
                <a:solidFill>
                  <a:srgbClr val="FFFFFF"/>
                </a:solidFill>
                <a:latin typeface="微软雅黑" pitchFamily="34" charset="-122"/>
                <a:ea typeface="微软雅黑" pitchFamily="34" charset="-122"/>
              </a:rPr>
              <a:t>:</a:t>
            </a:r>
            <a:r>
              <a:rPr lang="en-US" altLang="zh-CN" sz="1200" dirty="0" smtClean="0">
                <a:solidFill>
                  <a:srgbClr val="FFFFFF"/>
                </a:solidFill>
                <a:latin typeface="微软雅黑" pitchFamily="34" charset="-122"/>
                <a:ea typeface="微软雅黑" pitchFamily="34" charset="-122"/>
              </a:rPr>
              <a:t>28-32pt</a:t>
            </a:r>
            <a:endParaRPr lang="en-US" altLang="zh-CN"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子目录 </a:t>
            </a:r>
            <a:r>
              <a:rPr lang="en-US" altLang="zh-CN" sz="1200" dirty="0">
                <a:solidFill>
                  <a:srgbClr val="FFFFFF"/>
                </a:solidFill>
                <a:latin typeface="微软雅黑" pitchFamily="34" charset="-122"/>
                <a:ea typeface="微软雅黑" pitchFamily="34" charset="-122"/>
              </a:rPr>
              <a:t>(2-5</a:t>
            </a:r>
            <a:r>
              <a:rPr lang="zh-CN" altLang="en-US" sz="1200" dirty="0">
                <a:solidFill>
                  <a:srgbClr val="FFFFFF"/>
                </a:solidFill>
                <a:latin typeface="微软雅黑" pitchFamily="34" charset="-122"/>
                <a:ea typeface="微软雅黑" pitchFamily="34" charset="-122"/>
              </a:rPr>
              <a:t>级</a:t>
            </a:r>
            <a:r>
              <a:rPr lang="en-US" altLang="zh-CN" sz="1200" dirty="0">
                <a:solidFill>
                  <a:srgbClr val="FFFFFF"/>
                </a:solidFill>
                <a:latin typeface="微软雅黑" pitchFamily="34" charset="-122"/>
                <a:ea typeface="微软雅黑" pitchFamily="34" charset="-122"/>
              </a:rPr>
              <a:t>) :18pt  </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smtClean="0">
                <a:solidFill>
                  <a:srgbClr val="FFFFFF"/>
                </a:solidFill>
                <a:latin typeface="微软雅黑" pitchFamily="34" charset="-122"/>
                <a:ea typeface="微软雅黑" pitchFamily="34" charset="-122"/>
              </a:rPr>
              <a:t>颜色</a:t>
            </a:r>
            <a:r>
              <a:rPr lang="en-US" altLang="zh-CN" sz="1200" dirty="0" smtClean="0">
                <a:solidFill>
                  <a:srgbClr val="FFFFFF"/>
                </a:solidFill>
                <a:latin typeface="微软雅黑" pitchFamily="34" charset="-122"/>
                <a:ea typeface="微软雅黑" pitchFamily="34" charset="-122"/>
              </a:rPr>
              <a:t>: R64 G64 B64</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smtClean="0">
                <a:solidFill>
                  <a:srgbClr val="FFFFFF"/>
                </a:solidFill>
                <a:latin typeface="微软雅黑" pitchFamily="34" charset="-122"/>
                <a:ea typeface="微软雅黑" pitchFamily="34" charset="-122"/>
              </a:rPr>
              <a:t>内部</a:t>
            </a:r>
            <a:r>
              <a:rPr lang="zh-CN" altLang="en-US" sz="1200" dirty="0">
                <a:solidFill>
                  <a:srgbClr val="FFFFFF"/>
                </a:solidFill>
                <a:latin typeface="微软雅黑" pitchFamily="34" charset="-122"/>
                <a:ea typeface="微软雅黑" pitchFamily="34" charset="-122"/>
              </a:rPr>
              <a:t>使用字体 </a:t>
            </a:r>
            <a:r>
              <a:rPr lang="en-US" altLang="zh-CN" sz="1200" dirty="0">
                <a:solidFill>
                  <a:srgbClr val="FFFFFF"/>
                </a:solidFill>
                <a:latin typeface="微软雅黑" pitchFamily="34" charset="-122"/>
                <a:ea typeface="微软雅黑" pitchFamily="34" charset="-122"/>
              </a:rPr>
              <a:t>:</a:t>
            </a:r>
          </a:p>
          <a:p>
            <a:pPr marL="457281" indent="-457281" algn="r" defTabSz="1219444" eaLnBrk="0" fontAlgn="base" hangingPunct="0">
              <a:lnSpc>
                <a:spcPct val="125000"/>
              </a:lnSpc>
              <a:spcBef>
                <a:spcPct val="20000"/>
              </a:spcBef>
              <a:spcAft>
                <a:spcPct val="0"/>
              </a:spcAft>
              <a:buFont typeface="Arial" charset="0"/>
              <a:buNone/>
            </a:pPr>
            <a:r>
              <a:rPr lang="en-US" altLang="zh-CN" sz="1200" dirty="0" err="1">
                <a:solidFill>
                  <a:srgbClr val="FFFFFF"/>
                </a:solidFill>
                <a:latin typeface="微软雅黑" pitchFamily="34" charset="-122"/>
                <a:ea typeface="微软雅黑" pitchFamily="34" charset="-122"/>
              </a:rPr>
              <a:t>FrutigerNext</a:t>
            </a:r>
            <a:r>
              <a:rPr lang="en-US" altLang="zh-CN" sz="1200" dirty="0">
                <a:solidFill>
                  <a:srgbClr val="FFFFFF"/>
                </a:solidFill>
                <a:latin typeface="微软雅黑" pitchFamily="34" charset="-122"/>
                <a:ea typeface="微软雅黑" pitchFamily="34" charset="-122"/>
              </a:rPr>
              <a:t> LT Regular</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外部使用字体 </a:t>
            </a:r>
            <a:r>
              <a:rPr lang="en-US" altLang="zh-CN" sz="1200" dirty="0">
                <a:solidFill>
                  <a:srgbClr val="FFFFFF"/>
                </a:solidFill>
                <a:latin typeface="微软雅黑" pitchFamily="34" charset="-122"/>
                <a:ea typeface="微软雅黑" pitchFamily="34" charset="-122"/>
              </a:rPr>
              <a:t>: Arial</a:t>
            </a:r>
          </a:p>
          <a:p>
            <a:pPr marL="457281" indent="-457281" algn="r" defTabSz="1219444" eaLnBrk="0" fontAlgn="base" hangingPunct="0">
              <a:lnSpc>
                <a:spcPct val="75000"/>
              </a:lnSpc>
              <a:spcBef>
                <a:spcPct val="20000"/>
              </a:spcBef>
              <a:spcAft>
                <a:spcPct val="0"/>
              </a:spcAft>
              <a:buFont typeface="Arial" charset="0"/>
              <a:buNone/>
            </a:pPr>
            <a:endParaRPr lang="en-US" altLang="zh-CN"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中文正文</a:t>
            </a:r>
            <a:r>
              <a:rPr lang="en-US" altLang="zh-CN" sz="1200" dirty="0">
                <a:solidFill>
                  <a:srgbClr val="FFFFFF"/>
                </a:solidFill>
                <a:latin typeface="微软雅黑" pitchFamily="34" charset="-122"/>
                <a:ea typeface="微软雅黑" pitchFamily="34" charset="-122"/>
              </a:rPr>
              <a:t>:18-20pt</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子目录</a:t>
            </a:r>
            <a:r>
              <a:rPr lang="en-US" altLang="zh-CN" sz="1200" dirty="0">
                <a:solidFill>
                  <a:srgbClr val="FFFFFF"/>
                </a:solidFill>
                <a:latin typeface="微软雅黑" pitchFamily="34" charset="-122"/>
                <a:ea typeface="微软雅黑" pitchFamily="34" charset="-122"/>
              </a:rPr>
              <a:t>(2-5</a:t>
            </a:r>
            <a:r>
              <a:rPr lang="zh-CN" altLang="en-US" sz="1200" dirty="0">
                <a:solidFill>
                  <a:srgbClr val="FFFFFF"/>
                </a:solidFill>
                <a:latin typeface="微软雅黑" pitchFamily="34" charset="-122"/>
                <a:ea typeface="微软雅黑" pitchFamily="34" charset="-122"/>
              </a:rPr>
              <a:t>级</a:t>
            </a:r>
            <a:r>
              <a:rPr lang="en-US" altLang="zh-CN" sz="1200" dirty="0">
                <a:solidFill>
                  <a:srgbClr val="FFFFFF"/>
                </a:solidFill>
                <a:latin typeface="微软雅黑" pitchFamily="34" charset="-122"/>
                <a:ea typeface="微软雅黑" pitchFamily="34" charset="-122"/>
              </a:rPr>
              <a:t>):18pt </a:t>
            </a: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smtClean="0">
                <a:solidFill>
                  <a:srgbClr val="FFFFFF"/>
                </a:solidFill>
                <a:latin typeface="微软雅黑" pitchFamily="34" charset="-122"/>
                <a:ea typeface="微软雅黑" pitchFamily="34" charset="-122"/>
              </a:rPr>
              <a:t>颜色</a:t>
            </a:r>
            <a:r>
              <a:rPr lang="en-US" altLang="zh-CN" sz="1200" dirty="0" smtClean="0">
                <a:solidFill>
                  <a:srgbClr val="FFFFFF"/>
                </a:solidFill>
                <a:latin typeface="微软雅黑" pitchFamily="34" charset="-122"/>
                <a:ea typeface="微软雅黑" pitchFamily="34" charset="-122"/>
              </a:rPr>
              <a:t>: R64 G64 B64</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smtClean="0">
                <a:solidFill>
                  <a:srgbClr val="FFFFFF"/>
                </a:solidFill>
                <a:latin typeface="微软雅黑" pitchFamily="34" charset="-122"/>
                <a:ea typeface="微软雅黑" pitchFamily="34" charset="-122"/>
              </a:rPr>
              <a:t>字体</a:t>
            </a:r>
            <a:r>
              <a:rPr lang="en-US" altLang="zh-CN" sz="1200" dirty="0">
                <a:solidFill>
                  <a:srgbClr val="FFFFFF"/>
                </a:solidFill>
                <a:latin typeface="微软雅黑" pitchFamily="34" charset="-122"/>
                <a:ea typeface="微软雅黑" pitchFamily="34" charset="-122"/>
              </a:rPr>
              <a:t>:</a:t>
            </a:r>
            <a:r>
              <a:rPr lang="zh-CN" altLang="en-US" sz="1200" dirty="0">
                <a:solidFill>
                  <a:srgbClr val="FFFFFF"/>
                </a:solidFill>
                <a:latin typeface="微软雅黑" pitchFamily="34" charset="-122"/>
                <a:ea typeface="微软雅黑" pitchFamily="34" charset="-122"/>
              </a:rPr>
              <a:t>细黑体 </a:t>
            </a:r>
            <a:endParaRPr lang="zh-CN" altLang="en-US" sz="1200" dirty="0">
              <a:solidFill>
                <a:srgbClr val="000000"/>
              </a:solidFill>
              <a:latin typeface="微软雅黑" pitchFamily="34" charset="-122"/>
              <a:ea typeface="微软雅黑" pitchFamily="34" charset="-122"/>
            </a:endParaRPr>
          </a:p>
        </p:txBody>
      </p:sp>
      <p:grpSp>
        <p:nvGrpSpPr>
          <p:cNvPr id="149" name="Group 83"/>
          <p:cNvGrpSpPr>
            <a:grpSpLocks/>
          </p:cNvGrpSpPr>
          <p:nvPr userDrawn="1"/>
        </p:nvGrpSpPr>
        <p:grpSpPr bwMode="auto">
          <a:xfrm>
            <a:off x="12195175" y="2333778"/>
            <a:ext cx="1230104" cy="3224429"/>
            <a:chOff x="5839" y="2251"/>
            <a:chExt cx="581" cy="2031"/>
          </a:xfrm>
        </p:grpSpPr>
        <p:sp>
          <p:nvSpPr>
            <p:cNvPr id="150" name="Rectangle 84"/>
            <p:cNvSpPr>
              <a:spLocks noChangeArrowheads="1"/>
            </p:cNvSpPr>
            <p:nvPr/>
          </p:nvSpPr>
          <p:spPr bwMode="auto">
            <a:xfrm>
              <a:off x="5839" y="3112"/>
              <a:ext cx="581" cy="291"/>
            </a:xfrm>
            <a:prstGeom prst="rect">
              <a:avLst/>
            </a:prstGeom>
            <a:solidFill>
              <a:srgbClr val="FFFFFF"/>
            </a:solidFill>
            <a:ln>
              <a:noFill/>
            </a:ln>
            <a:effectLst/>
            <a:extLst>
              <a:ext uri="{91240B29-F687-4f45-9708-019B960494DF}">
                <a14:hiddenLine xmlns="" xmlns:a14="http://schemas.microsoft.com/office/drawing/2010/main" w="9525" algn="ctr">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1425" tIns="45712" rIns="91425" bIns="45712" anchor="ctr">
              <a:spAutoFit/>
            </a:bodyP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nvGrpSpPr>
            <p:cNvPr id="151" name="Group 85"/>
            <p:cNvGrpSpPr>
              <a:grpSpLocks/>
            </p:cNvGrpSpPr>
            <p:nvPr/>
          </p:nvGrpSpPr>
          <p:grpSpPr bwMode="auto">
            <a:xfrm>
              <a:off x="5893" y="2387"/>
              <a:ext cx="466" cy="115"/>
              <a:chOff x="5893" y="2387"/>
              <a:chExt cx="466" cy="115"/>
            </a:xfrm>
          </p:grpSpPr>
          <p:sp>
            <p:nvSpPr>
              <p:cNvPr id="212" name="Rectangle 86"/>
              <p:cNvSpPr>
                <a:spLocks noChangeArrowheads="1"/>
              </p:cNvSpPr>
              <p:nvPr/>
            </p:nvSpPr>
            <p:spPr bwMode="auto">
              <a:xfrm flipV="1">
                <a:off x="6010" y="2387"/>
                <a:ext cx="116" cy="115"/>
              </a:xfrm>
              <a:prstGeom prst="rect">
                <a:avLst/>
              </a:prstGeom>
              <a:solidFill>
                <a:srgbClr val="FFCC66"/>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13" name="Rectangle 87"/>
              <p:cNvSpPr>
                <a:spLocks noChangeArrowheads="1"/>
              </p:cNvSpPr>
              <p:nvPr/>
            </p:nvSpPr>
            <p:spPr bwMode="auto">
              <a:xfrm flipV="1">
                <a:off x="6126" y="2387"/>
                <a:ext cx="116" cy="115"/>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14" name="Rectangle 88"/>
              <p:cNvSpPr>
                <a:spLocks noChangeArrowheads="1"/>
              </p:cNvSpPr>
              <p:nvPr/>
            </p:nvSpPr>
            <p:spPr bwMode="auto">
              <a:xfrm flipV="1">
                <a:off x="6242" y="2387"/>
                <a:ext cx="117" cy="115"/>
              </a:xfrm>
              <a:prstGeom prst="rect">
                <a:avLst/>
              </a:prstGeom>
              <a:solidFill>
                <a:srgbClr val="99660A"/>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15" name="Rectangle 89"/>
              <p:cNvSpPr>
                <a:spLocks noChangeArrowheads="1"/>
              </p:cNvSpPr>
              <p:nvPr/>
            </p:nvSpPr>
            <p:spPr bwMode="auto">
              <a:xfrm flipV="1">
                <a:off x="5893" y="2387"/>
                <a:ext cx="117" cy="115"/>
              </a:xfrm>
              <a:prstGeom prst="rect">
                <a:avLst/>
              </a:prstGeom>
              <a:solidFill>
                <a:srgbClr val="FFCC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2" name="Group 90"/>
            <p:cNvGrpSpPr>
              <a:grpSpLocks/>
            </p:cNvGrpSpPr>
            <p:nvPr/>
          </p:nvGrpSpPr>
          <p:grpSpPr bwMode="auto">
            <a:xfrm>
              <a:off x="5893" y="2523"/>
              <a:ext cx="466" cy="115"/>
              <a:chOff x="5893" y="2523"/>
              <a:chExt cx="466" cy="115"/>
            </a:xfrm>
          </p:grpSpPr>
          <p:sp>
            <p:nvSpPr>
              <p:cNvPr id="208" name="Rectangle 91"/>
              <p:cNvSpPr>
                <a:spLocks noChangeArrowheads="1"/>
              </p:cNvSpPr>
              <p:nvPr/>
            </p:nvSpPr>
            <p:spPr bwMode="auto">
              <a:xfrm flipV="1">
                <a:off x="6010" y="2523"/>
                <a:ext cx="116" cy="115"/>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9" name="Rectangle 92"/>
              <p:cNvSpPr>
                <a:spLocks noChangeArrowheads="1"/>
              </p:cNvSpPr>
              <p:nvPr/>
            </p:nvSpPr>
            <p:spPr bwMode="auto">
              <a:xfrm flipV="1">
                <a:off x="6126" y="2523"/>
                <a:ext cx="116" cy="115"/>
              </a:xfrm>
              <a:prstGeom prst="rect">
                <a:avLst/>
              </a:prstGeom>
              <a:solidFill>
                <a:srgbClr val="99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10" name="Rectangle 93"/>
              <p:cNvSpPr>
                <a:spLocks noChangeArrowheads="1"/>
              </p:cNvSpPr>
              <p:nvPr/>
            </p:nvSpPr>
            <p:spPr bwMode="auto">
              <a:xfrm flipV="1">
                <a:off x="6242" y="2523"/>
                <a:ext cx="117" cy="115"/>
              </a:xfrm>
              <a:prstGeom prst="rect">
                <a:avLst/>
              </a:prstGeom>
              <a:solidFill>
                <a:srgbClr val="0099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11" name="Rectangle 94"/>
              <p:cNvSpPr>
                <a:spLocks noChangeArrowheads="1"/>
              </p:cNvSpPr>
              <p:nvPr/>
            </p:nvSpPr>
            <p:spPr bwMode="auto">
              <a:xfrm flipV="1">
                <a:off x="5893" y="2523"/>
                <a:ext cx="117" cy="115"/>
              </a:xfrm>
              <a:prstGeom prst="rect">
                <a:avLst/>
              </a:prstGeom>
              <a:solidFill>
                <a:srgbClr val="CC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3" name="Group 95"/>
            <p:cNvGrpSpPr>
              <a:grpSpLocks/>
            </p:cNvGrpSpPr>
            <p:nvPr/>
          </p:nvGrpSpPr>
          <p:grpSpPr bwMode="auto">
            <a:xfrm>
              <a:off x="5893" y="2659"/>
              <a:ext cx="466" cy="115"/>
              <a:chOff x="5893" y="2659"/>
              <a:chExt cx="466" cy="115"/>
            </a:xfrm>
          </p:grpSpPr>
          <p:sp>
            <p:nvSpPr>
              <p:cNvPr id="204" name="Rectangle 96"/>
              <p:cNvSpPr>
                <a:spLocks noChangeArrowheads="1"/>
              </p:cNvSpPr>
              <p:nvPr/>
            </p:nvSpPr>
            <p:spPr bwMode="auto">
              <a:xfrm flipV="1">
                <a:off x="6010" y="2659"/>
                <a:ext cx="116" cy="115"/>
              </a:xfrm>
              <a:prstGeom prst="rect">
                <a:avLst/>
              </a:prstGeom>
              <a:solidFill>
                <a:srgbClr val="99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5" name="Rectangle 97"/>
              <p:cNvSpPr>
                <a:spLocks noChangeArrowheads="1"/>
              </p:cNvSpPr>
              <p:nvPr/>
            </p:nvSpPr>
            <p:spPr bwMode="auto">
              <a:xfrm flipV="1">
                <a:off x="6126" y="2659"/>
                <a:ext cx="116" cy="115"/>
              </a:xfrm>
              <a:prstGeom prst="rect">
                <a:avLst/>
              </a:prstGeom>
              <a:solidFill>
                <a:srgbClr val="0099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6" name="Rectangle 98"/>
              <p:cNvSpPr>
                <a:spLocks noChangeArrowheads="1"/>
              </p:cNvSpPr>
              <p:nvPr/>
            </p:nvSpPr>
            <p:spPr bwMode="auto">
              <a:xfrm flipV="1">
                <a:off x="6242" y="2659"/>
                <a:ext cx="117" cy="115"/>
              </a:xfrm>
              <a:prstGeom prst="rect">
                <a:avLst/>
              </a:prstGeom>
              <a:solidFill>
                <a:srgbClr val="0066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7" name="Rectangle 99"/>
              <p:cNvSpPr>
                <a:spLocks noChangeArrowheads="1"/>
              </p:cNvSpPr>
              <p:nvPr/>
            </p:nvSpPr>
            <p:spPr bwMode="auto">
              <a:xfrm flipV="1">
                <a:off x="5893" y="2659"/>
                <a:ext cx="117" cy="115"/>
              </a:xfrm>
              <a:prstGeom prst="rect">
                <a:avLst/>
              </a:prstGeom>
              <a:solidFill>
                <a:srgbClr val="CCFF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4" name="Group 100"/>
            <p:cNvGrpSpPr>
              <a:grpSpLocks/>
            </p:cNvGrpSpPr>
            <p:nvPr/>
          </p:nvGrpSpPr>
          <p:grpSpPr bwMode="auto">
            <a:xfrm>
              <a:off x="5893" y="2251"/>
              <a:ext cx="466" cy="119"/>
              <a:chOff x="5893" y="2251"/>
              <a:chExt cx="466" cy="119"/>
            </a:xfrm>
          </p:grpSpPr>
          <p:sp>
            <p:nvSpPr>
              <p:cNvPr id="200" name="Rectangle 101"/>
              <p:cNvSpPr>
                <a:spLocks noChangeArrowheads="1"/>
              </p:cNvSpPr>
              <p:nvPr/>
            </p:nvSpPr>
            <p:spPr bwMode="auto">
              <a:xfrm flipV="1">
                <a:off x="6126" y="2251"/>
                <a:ext cx="116" cy="119"/>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1" name="Rectangle 102"/>
              <p:cNvSpPr>
                <a:spLocks noChangeArrowheads="1"/>
              </p:cNvSpPr>
              <p:nvPr/>
            </p:nvSpPr>
            <p:spPr bwMode="auto">
              <a:xfrm flipV="1">
                <a:off x="6242" y="2251"/>
                <a:ext cx="117" cy="119"/>
              </a:xfrm>
              <a:prstGeom prst="rect">
                <a:avLst/>
              </a:prstGeom>
              <a:solidFill>
                <a:srgbClr val="CC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2" name="Rectangle 103"/>
              <p:cNvSpPr>
                <a:spLocks noChangeArrowheads="1"/>
              </p:cNvSpPr>
              <p:nvPr/>
            </p:nvSpPr>
            <p:spPr bwMode="auto">
              <a:xfrm flipV="1">
                <a:off x="5893" y="2251"/>
                <a:ext cx="117" cy="119"/>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3" name="Rectangle 104"/>
              <p:cNvSpPr>
                <a:spLocks noChangeArrowheads="1"/>
              </p:cNvSpPr>
              <p:nvPr/>
            </p:nvSpPr>
            <p:spPr bwMode="auto">
              <a:xfrm flipV="1">
                <a:off x="6010" y="2251"/>
                <a:ext cx="116" cy="119"/>
              </a:xfrm>
              <a:prstGeom prst="rect">
                <a:avLst/>
              </a:prstGeom>
              <a:solidFill>
                <a:srgbClr val="66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5" name="Group 105"/>
            <p:cNvGrpSpPr>
              <a:grpSpLocks/>
            </p:cNvGrpSpPr>
            <p:nvPr/>
          </p:nvGrpSpPr>
          <p:grpSpPr bwMode="auto">
            <a:xfrm>
              <a:off x="5893" y="2886"/>
              <a:ext cx="466" cy="115"/>
              <a:chOff x="5893" y="2886"/>
              <a:chExt cx="466" cy="115"/>
            </a:xfrm>
          </p:grpSpPr>
          <p:sp>
            <p:nvSpPr>
              <p:cNvPr id="196" name="Rectangle 106"/>
              <p:cNvSpPr>
                <a:spLocks noChangeArrowheads="1"/>
              </p:cNvSpPr>
              <p:nvPr/>
            </p:nvSpPr>
            <p:spPr bwMode="auto">
              <a:xfrm flipV="1">
                <a:off x="6010" y="2886"/>
                <a:ext cx="116" cy="115"/>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7" name="Rectangle 107"/>
              <p:cNvSpPr>
                <a:spLocks noChangeArrowheads="1"/>
              </p:cNvSpPr>
              <p:nvPr/>
            </p:nvSpPr>
            <p:spPr bwMode="auto">
              <a:xfrm flipV="1">
                <a:off x="6126" y="2886"/>
                <a:ext cx="116" cy="115"/>
              </a:xfrm>
              <a:prstGeom prst="rect">
                <a:avLst/>
              </a:prstGeom>
              <a:solidFill>
                <a:srgbClr val="FFCC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8" name="Rectangle 108"/>
              <p:cNvSpPr>
                <a:spLocks noChangeArrowheads="1"/>
              </p:cNvSpPr>
              <p:nvPr/>
            </p:nvSpPr>
            <p:spPr bwMode="auto">
              <a:xfrm flipV="1">
                <a:off x="6242" y="2886"/>
                <a:ext cx="117" cy="115"/>
              </a:xfrm>
              <a:prstGeom prst="rect">
                <a:avLst/>
              </a:prstGeom>
              <a:solidFill>
                <a:srgbClr val="FFCC66"/>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9" name="Rectangle 109"/>
              <p:cNvSpPr>
                <a:spLocks noChangeArrowheads="1"/>
              </p:cNvSpPr>
              <p:nvPr/>
            </p:nvSpPr>
            <p:spPr bwMode="auto">
              <a:xfrm flipV="1">
                <a:off x="5893" y="2886"/>
                <a:ext cx="117" cy="115"/>
              </a:xfrm>
              <a:prstGeom prst="rect">
                <a:avLst/>
              </a:prstGeom>
              <a:solidFill>
                <a:srgbClr val="00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6" name="Group 110"/>
            <p:cNvGrpSpPr>
              <a:grpSpLocks/>
            </p:cNvGrpSpPr>
            <p:nvPr/>
          </p:nvGrpSpPr>
          <p:grpSpPr bwMode="auto">
            <a:xfrm>
              <a:off x="5893" y="3022"/>
              <a:ext cx="466" cy="115"/>
              <a:chOff x="5893" y="3022"/>
              <a:chExt cx="466" cy="115"/>
            </a:xfrm>
          </p:grpSpPr>
          <p:sp>
            <p:nvSpPr>
              <p:cNvPr id="192" name="Rectangle 111"/>
              <p:cNvSpPr>
                <a:spLocks noChangeArrowheads="1"/>
              </p:cNvSpPr>
              <p:nvPr/>
            </p:nvSpPr>
            <p:spPr bwMode="auto">
              <a:xfrm flipV="1">
                <a:off x="6010" y="3022"/>
                <a:ext cx="116" cy="115"/>
              </a:xfrm>
              <a:prstGeom prst="rect">
                <a:avLst/>
              </a:prstGeom>
              <a:solidFill>
                <a:srgbClr val="0066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3" name="Rectangle 112"/>
              <p:cNvSpPr>
                <a:spLocks noChangeArrowheads="1"/>
              </p:cNvSpPr>
              <p:nvPr/>
            </p:nvSpPr>
            <p:spPr bwMode="auto">
              <a:xfrm flipV="1">
                <a:off x="6126" y="3022"/>
                <a:ext cx="116" cy="115"/>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4" name="Rectangle 113"/>
              <p:cNvSpPr>
                <a:spLocks noChangeArrowheads="1"/>
              </p:cNvSpPr>
              <p:nvPr/>
            </p:nvSpPr>
            <p:spPr bwMode="auto">
              <a:xfrm flipV="1">
                <a:off x="6242" y="3022"/>
                <a:ext cx="117" cy="115"/>
              </a:xfrm>
              <a:prstGeom prst="rect">
                <a:avLst/>
              </a:prstGeom>
              <a:solidFill>
                <a:srgbClr val="CC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5" name="Rectangle 114"/>
              <p:cNvSpPr>
                <a:spLocks noChangeArrowheads="1"/>
              </p:cNvSpPr>
              <p:nvPr/>
            </p:nvSpPr>
            <p:spPr bwMode="auto">
              <a:xfrm flipV="1">
                <a:off x="5893" y="3022"/>
                <a:ext cx="117" cy="115"/>
              </a:xfrm>
              <a:prstGeom prst="rect">
                <a:avLst/>
              </a:prstGeom>
              <a:solidFill>
                <a:srgbClr val="99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7" name="Group 115"/>
            <p:cNvGrpSpPr>
              <a:grpSpLocks/>
            </p:cNvGrpSpPr>
            <p:nvPr/>
          </p:nvGrpSpPr>
          <p:grpSpPr bwMode="auto">
            <a:xfrm>
              <a:off x="5893" y="3158"/>
              <a:ext cx="466" cy="115"/>
              <a:chOff x="5893" y="3158"/>
              <a:chExt cx="466" cy="115"/>
            </a:xfrm>
          </p:grpSpPr>
          <p:sp>
            <p:nvSpPr>
              <p:cNvPr id="188" name="Rectangle 116"/>
              <p:cNvSpPr>
                <a:spLocks noChangeArrowheads="1"/>
              </p:cNvSpPr>
              <p:nvPr/>
            </p:nvSpPr>
            <p:spPr bwMode="auto">
              <a:xfrm flipV="1">
                <a:off x="6010" y="3158"/>
                <a:ext cx="116" cy="115"/>
              </a:xfrm>
              <a:prstGeom prst="rect">
                <a:avLst/>
              </a:prstGeom>
              <a:solidFill>
                <a:srgbClr val="0099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9" name="Rectangle 117"/>
              <p:cNvSpPr>
                <a:spLocks noChangeArrowheads="1"/>
              </p:cNvSpPr>
              <p:nvPr/>
            </p:nvSpPr>
            <p:spPr bwMode="auto">
              <a:xfrm flipV="1">
                <a:off x="6126" y="3158"/>
                <a:ext cx="116" cy="115"/>
              </a:xfrm>
              <a:prstGeom prst="rect">
                <a:avLst/>
              </a:prstGeom>
              <a:solidFill>
                <a:srgbClr val="CCFF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0" name="Rectangle 118"/>
              <p:cNvSpPr>
                <a:spLocks noChangeArrowheads="1"/>
              </p:cNvSpPr>
              <p:nvPr/>
            </p:nvSpPr>
            <p:spPr bwMode="auto">
              <a:xfrm flipV="1">
                <a:off x="6242" y="3158"/>
                <a:ext cx="117" cy="115"/>
              </a:xfrm>
              <a:prstGeom prst="rect">
                <a:avLst/>
              </a:prstGeom>
              <a:solidFill>
                <a:srgbClr val="99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1" name="Rectangle 119"/>
              <p:cNvSpPr>
                <a:spLocks noChangeArrowheads="1"/>
              </p:cNvSpPr>
              <p:nvPr/>
            </p:nvSpPr>
            <p:spPr bwMode="auto">
              <a:xfrm flipV="1">
                <a:off x="5893" y="3158"/>
                <a:ext cx="117" cy="115"/>
              </a:xfrm>
              <a:prstGeom prst="rect">
                <a:avLst/>
              </a:prstGeom>
              <a:solidFill>
                <a:srgbClr val="99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8" name="Group 120"/>
            <p:cNvGrpSpPr>
              <a:grpSpLocks/>
            </p:cNvGrpSpPr>
            <p:nvPr/>
          </p:nvGrpSpPr>
          <p:grpSpPr bwMode="auto">
            <a:xfrm>
              <a:off x="5893" y="3385"/>
              <a:ext cx="466" cy="115"/>
              <a:chOff x="5893" y="3385"/>
              <a:chExt cx="466" cy="115"/>
            </a:xfrm>
          </p:grpSpPr>
          <p:sp>
            <p:nvSpPr>
              <p:cNvPr id="184" name="Rectangle 121"/>
              <p:cNvSpPr>
                <a:spLocks noChangeArrowheads="1"/>
              </p:cNvSpPr>
              <p:nvPr/>
            </p:nvSpPr>
            <p:spPr bwMode="auto">
              <a:xfrm flipV="1">
                <a:off x="6010" y="3385"/>
                <a:ext cx="116" cy="115"/>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5" name="Rectangle 122"/>
              <p:cNvSpPr>
                <a:spLocks noChangeArrowheads="1"/>
              </p:cNvSpPr>
              <p:nvPr/>
            </p:nvSpPr>
            <p:spPr bwMode="auto">
              <a:xfrm flipV="1">
                <a:off x="6126" y="3385"/>
                <a:ext cx="116" cy="115"/>
              </a:xfrm>
              <a:prstGeom prst="rect">
                <a:avLst/>
              </a:prstGeom>
              <a:solidFill>
                <a:srgbClr val="FFCC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6" name="Rectangle 123"/>
              <p:cNvSpPr>
                <a:spLocks noChangeArrowheads="1"/>
              </p:cNvSpPr>
              <p:nvPr/>
            </p:nvSpPr>
            <p:spPr bwMode="auto">
              <a:xfrm flipV="1">
                <a:off x="6242" y="3385"/>
                <a:ext cx="117" cy="115"/>
              </a:xfrm>
              <a:prstGeom prst="rect">
                <a:avLst/>
              </a:prstGeom>
              <a:solidFill>
                <a:srgbClr val="FFCC66"/>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7" name="Rectangle 124"/>
              <p:cNvSpPr>
                <a:spLocks noChangeArrowheads="1"/>
              </p:cNvSpPr>
              <p:nvPr/>
            </p:nvSpPr>
            <p:spPr bwMode="auto">
              <a:xfrm flipV="1">
                <a:off x="5893" y="3385"/>
                <a:ext cx="117" cy="115"/>
              </a:xfrm>
              <a:prstGeom prst="rect">
                <a:avLst/>
              </a:prstGeom>
              <a:solidFill>
                <a:srgbClr val="00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9" name="Group 125"/>
            <p:cNvGrpSpPr>
              <a:grpSpLocks/>
            </p:cNvGrpSpPr>
            <p:nvPr/>
          </p:nvGrpSpPr>
          <p:grpSpPr bwMode="auto">
            <a:xfrm>
              <a:off x="5893" y="3521"/>
              <a:ext cx="466" cy="115"/>
              <a:chOff x="5893" y="3521"/>
              <a:chExt cx="466" cy="115"/>
            </a:xfrm>
          </p:grpSpPr>
          <p:sp>
            <p:nvSpPr>
              <p:cNvPr id="180" name="Rectangle 126"/>
              <p:cNvSpPr>
                <a:spLocks noChangeArrowheads="1"/>
              </p:cNvSpPr>
              <p:nvPr/>
            </p:nvSpPr>
            <p:spPr bwMode="auto">
              <a:xfrm flipV="1">
                <a:off x="6010" y="3521"/>
                <a:ext cx="116" cy="115"/>
              </a:xfrm>
              <a:prstGeom prst="rect">
                <a:avLst/>
              </a:prstGeom>
              <a:solidFill>
                <a:srgbClr val="0066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1" name="Rectangle 127"/>
              <p:cNvSpPr>
                <a:spLocks noChangeArrowheads="1"/>
              </p:cNvSpPr>
              <p:nvPr/>
            </p:nvSpPr>
            <p:spPr bwMode="auto">
              <a:xfrm flipV="1">
                <a:off x="6126" y="3521"/>
                <a:ext cx="116" cy="115"/>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2" name="Rectangle 128"/>
              <p:cNvSpPr>
                <a:spLocks noChangeArrowheads="1"/>
              </p:cNvSpPr>
              <p:nvPr/>
            </p:nvSpPr>
            <p:spPr bwMode="auto">
              <a:xfrm flipV="1">
                <a:off x="6242" y="3521"/>
                <a:ext cx="117" cy="115"/>
              </a:xfrm>
              <a:prstGeom prst="rect">
                <a:avLst/>
              </a:prstGeom>
              <a:solidFill>
                <a:srgbClr val="CC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3" name="Rectangle 129"/>
              <p:cNvSpPr>
                <a:spLocks noChangeArrowheads="1"/>
              </p:cNvSpPr>
              <p:nvPr/>
            </p:nvSpPr>
            <p:spPr bwMode="auto">
              <a:xfrm flipV="1">
                <a:off x="5893" y="3521"/>
                <a:ext cx="117" cy="115"/>
              </a:xfrm>
              <a:prstGeom prst="rect">
                <a:avLst/>
              </a:prstGeom>
              <a:solidFill>
                <a:srgbClr val="00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60" name="Group 130"/>
            <p:cNvGrpSpPr>
              <a:grpSpLocks/>
            </p:cNvGrpSpPr>
            <p:nvPr/>
          </p:nvGrpSpPr>
          <p:grpSpPr bwMode="auto">
            <a:xfrm>
              <a:off x="5893" y="3657"/>
              <a:ext cx="466" cy="115"/>
              <a:chOff x="5893" y="3657"/>
              <a:chExt cx="466" cy="115"/>
            </a:xfrm>
          </p:grpSpPr>
          <p:sp>
            <p:nvSpPr>
              <p:cNvPr id="176" name="Rectangle 131"/>
              <p:cNvSpPr>
                <a:spLocks noChangeArrowheads="1"/>
              </p:cNvSpPr>
              <p:nvPr/>
            </p:nvSpPr>
            <p:spPr bwMode="auto">
              <a:xfrm flipV="1">
                <a:off x="6010" y="3657"/>
                <a:ext cx="116" cy="115"/>
              </a:xfrm>
              <a:prstGeom prst="rect">
                <a:avLst/>
              </a:prstGeom>
              <a:solidFill>
                <a:srgbClr val="0099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7" name="Rectangle 132"/>
              <p:cNvSpPr>
                <a:spLocks noChangeArrowheads="1"/>
              </p:cNvSpPr>
              <p:nvPr/>
            </p:nvSpPr>
            <p:spPr bwMode="auto">
              <a:xfrm flipV="1">
                <a:off x="6126" y="3657"/>
                <a:ext cx="116" cy="115"/>
              </a:xfrm>
              <a:prstGeom prst="rect">
                <a:avLst/>
              </a:prstGeom>
              <a:solidFill>
                <a:srgbClr val="CCFF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8" name="Rectangle 133"/>
              <p:cNvSpPr>
                <a:spLocks noChangeArrowheads="1"/>
              </p:cNvSpPr>
              <p:nvPr/>
            </p:nvSpPr>
            <p:spPr bwMode="auto">
              <a:xfrm flipV="1">
                <a:off x="6242" y="3657"/>
                <a:ext cx="117" cy="115"/>
              </a:xfrm>
              <a:prstGeom prst="rect">
                <a:avLst/>
              </a:prstGeom>
              <a:solidFill>
                <a:srgbClr val="99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9" name="Rectangle 134"/>
              <p:cNvSpPr>
                <a:spLocks noChangeArrowheads="1"/>
              </p:cNvSpPr>
              <p:nvPr/>
            </p:nvSpPr>
            <p:spPr bwMode="auto">
              <a:xfrm flipV="1">
                <a:off x="5893" y="3657"/>
                <a:ext cx="117" cy="115"/>
              </a:xfrm>
              <a:prstGeom prst="rect">
                <a:avLst/>
              </a:prstGeom>
              <a:solidFill>
                <a:srgbClr val="00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61" name="Group 135"/>
            <p:cNvGrpSpPr>
              <a:grpSpLocks/>
            </p:cNvGrpSpPr>
            <p:nvPr/>
          </p:nvGrpSpPr>
          <p:grpSpPr bwMode="auto">
            <a:xfrm>
              <a:off x="5893" y="3884"/>
              <a:ext cx="466" cy="115"/>
              <a:chOff x="5893" y="3884"/>
              <a:chExt cx="466" cy="115"/>
            </a:xfrm>
          </p:grpSpPr>
          <p:sp>
            <p:nvSpPr>
              <p:cNvPr id="172" name="Rectangle 136"/>
              <p:cNvSpPr>
                <a:spLocks noChangeArrowheads="1"/>
              </p:cNvSpPr>
              <p:nvPr/>
            </p:nvSpPr>
            <p:spPr bwMode="auto">
              <a:xfrm flipV="1">
                <a:off x="6010" y="3884"/>
                <a:ext cx="116" cy="115"/>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3" name="Rectangle 137"/>
              <p:cNvSpPr>
                <a:spLocks noChangeArrowheads="1"/>
              </p:cNvSpPr>
              <p:nvPr/>
            </p:nvSpPr>
            <p:spPr bwMode="auto">
              <a:xfrm flipV="1">
                <a:off x="6126" y="3884"/>
                <a:ext cx="116" cy="115"/>
              </a:xfrm>
              <a:prstGeom prst="rect">
                <a:avLst/>
              </a:prstGeom>
              <a:solidFill>
                <a:srgbClr val="FFCC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4" name="Rectangle 138"/>
              <p:cNvSpPr>
                <a:spLocks noChangeArrowheads="1"/>
              </p:cNvSpPr>
              <p:nvPr/>
            </p:nvSpPr>
            <p:spPr bwMode="auto">
              <a:xfrm flipV="1">
                <a:off x="6242" y="3884"/>
                <a:ext cx="117" cy="115"/>
              </a:xfrm>
              <a:prstGeom prst="rect">
                <a:avLst/>
              </a:prstGeom>
              <a:solidFill>
                <a:srgbClr val="FFCC66"/>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5" name="Rectangle 139"/>
              <p:cNvSpPr>
                <a:spLocks noChangeArrowheads="1"/>
              </p:cNvSpPr>
              <p:nvPr/>
            </p:nvSpPr>
            <p:spPr bwMode="auto">
              <a:xfrm flipV="1">
                <a:off x="5893" y="3884"/>
                <a:ext cx="117" cy="115"/>
              </a:xfrm>
              <a:prstGeom prst="rect">
                <a:avLst/>
              </a:prstGeom>
              <a:solidFill>
                <a:srgbClr val="80808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62" name="Group 140"/>
            <p:cNvGrpSpPr>
              <a:grpSpLocks/>
            </p:cNvGrpSpPr>
            <p:nvPr/>
          </p:nvGrpSpPr>
          <p:grpSpPr bwMode="auto">
            <a:xfrm>
              <a:off x="5893" y="4026"/>
              <a:ext cx="466" cy="115"/>
              <a:chOff x="5893" y="4026"/>
              <a:chExt cx="466" cy="115"/>
            </a:xfrm>
          </p:grpSpPr>
          <p:sp>
            <p:nvSpPr>
              <p:cNvPr id="168" name="Rectangle 141"/>
              <p:cNvSpPr>
                <a:spLocks noChangeArrowheads="1"/>
              </p:cNvSpPr>
              <p:nvPr/>
            </p:nvSpPr>
            <p:spPr bwMode="auto">
              <a:xfrm flipV="1">
                <a:off x="6010" y="4026"/>
                <a:ext cx="116" cy="115"/>
              </a:xfrm>
              <a:prstGeom prst="rect">
                <a:avLst/>
              </a:prstGeom>
              <a:solidFill>
                <a:srgbClr val="0066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69" name="Rectangle 142"/>
              <p:cNvSpPr>
                <a:spLocks noChangeArrowheads="1"/>
              </p:cNvSpPr>
              <p:nvPr/>
            </p:nvSpPr>
            <p:spPr bwMode="auto">
              <a:xfrm flipV="1">
                <a:off x="6126" y="4026"/>
                <a:ext cx="116" cy="115"/>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0" name="Rectangle 143"/>
              <p:cNvSpPr>
                <a:spLocks noChangeArrowheads="1"/>
              </p:cNvSpPr>
              <p:nvPr/>
            </p:nvSpPr>
            <p:spPr bwMode="auto">
              <a:xfrm flipV="1">
                <a:off x="6242" y="4026"/>
                <a:ext cx="117" cy="115"/>
              </a:xfrm>
              <a:prstGeom prst="rect">
                <a:avLst/>
              </a:prstGeom>
              <a:solidFill>
                <a:srgbClr val="CC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1" name="Rectangle 144"/>
              <p:cNvSpPr>
                <a:spLocks noChangeArrowheads="1"/>
              </p:cNvSpPr>
              <p:nvPr/>
            </p:nvSpPr>
            <p:spPr bwMode="auto">
              <a:xfrm flipV="1">
                <a:off x="5893" y="4026"/>
                <a:ext cx="117" cy="115"/>
              </a:xfrm>
              <a:prstGeom prst="rect">
                <a:avLst/>
              </a:prstGeom>
              <a:solidFill>
                <a:srgbClr val="80808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63" name="Group 145"/>
            <p:cNvGrpSpPr>
              <a:grpSpLocks/>
            </p:cNvGrpSpPr>
            <p:nvPr/>
          </p:nvGrpSpPr>
          <p:grpSpPr bwMode="auto">
            <a:xfrm>
              <a:off x="5893" y="4167"/>
              <a:ext cx="466" cy="115"/>
              <a:chOff x="5893" y="4167"/>
              <a:chExt cx="466" cy="115"/>
            </a:xfrm>
          </p:grpSpPr>
          <p:sp>
            <p:nvSpPr>
              <p:cNvPr id="164" name="Rectangle 146"/>
              <p:cNvSpPr>
                <a:spLocks noChangeArrowheads="1"/>
              </p:cNvSpPr>
              <p:nvPr/>
            </p:nvSpPr>
            <p:spPr bwMode="auto">
              <a:xfrm flipV="1">
                <a:off x="6010" y="4167"/>
                <a:ext cx="116" cy="115"/>
              </a:xfrm>
              <a:prstGeom prst="rect">
                <a:avLst/>
              </a:prstGeom>
              <a:solidFill>
                <a:srgbClr val="0099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65" name="Rectangle 147"/>
              <p:cNvSpPr>
                <a:spLocks noChangeArrowheads="1"/>
              </p:cNvSpPr>
              <p:nvPr/>
            </p:nvSpPr>
            <p:spPr bwMode="auto">
              <a:xfrm flipV="1">
                <a:off x="6126" y="4167"/>
                <a:ext cx="116" cy="115"/>
              </a:xfrm>
              <a:prstGeom prst="rect">
                <a:avLst/>
              </a:prstGeom>
              <a:solidFill>
                <a:srgbClr val="3333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66" name="Rectangle 148"/>
              <p:cNvSpPr>
                <a:spLocks noChangeArrowheads="1"/>
              </p:cNvSpPr>
              <p:nvPr/>
            </p:nvSpPr>
            <p:spPr bwMode="auto">
              <a:xfrm flipV="1">
                <a:off x="6242" y="4167"/>
                <a:ext cx="117" cy="115"/>
              </a:xfrm>
              <a:prstGeom prst="rect">
                <a:avLst/>
              </a:prstGeom>
              <a:solidFill>
                <a:srgbClr val="BBE0E3"/>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67" name="Rectangle 149"/>
              <p:cNvSpPr>
                <a:spLocks noChangeArrowheads="1"/>
              </p:cNvSpPr>
              <p:nvPr/>
            </p:nvSpPr>
            <p:spPr bwMode="auto">
              <a:xfrm flipV="1">
                <a:off x="5893" y="4167"/>
                <a:ext cx="117" cy="115"/>
              </a:xfrm>
              <a:prstGeom prst="rect">
                <a:avLst/>
              </a:prstGeom>
              <a:solidFill>
                <a:srgbClr val="80808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sp>
        <p:nvSpPr>
          <p:cNvPr id="216" name="Rectangle 150"/>
          <p:cNvSpPr>
            <a:spLocks noChangeArrowheads="1"/>
          </p:cNvSpPr>
          <p:nvPr userDrawn="1"/>
        </p:nvSpPr>
        <p:spPr bwMode="auto">
          <a:xfrm>
            <a:off x="12339153" y="18648"/>
            <a:ext cx="1590031" cy="1873383"/>
          </a:xfrm>
          <a:prstGeom prst="rect">
            <a:avLst/>
          </a:prstGeom>
          <a:noFill/>
          <a:ln>
            <a:noFill/>
          </a:ln>
          <a:effectLst/>
          <a:extLst>
            <a:ext uri="{909E8E84-426E-40dd-AFC4-6F175D3DCCD1}">
              <a14:hiddenFill xmlns="" xmlns:a14="http://schemas.microsoft.com/office/drawing/2010/main">
                <a:solidFill>
                  <a:srgbClr val="FFCC99"/>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06854" tIns="53428" rIns="106854" bIns="53428">
            <a:spAutoFit/>
          </a:bodyPr>
          <a:lstStyle/>
          <a:p>
            <a:pPr defTabSz="1219444" eaLnBrk="0" fontAlgn="base" hangingPunct="0">
              <a:lnSpc>
                <a:spcPct val="120000"/>
              </a:lnSpc>
              <a:spcBef>
                <a:spcPct val="20000"/>
              </a:spcBef>
              <a:spcAft>
                <a:spcPct val="0"/>
              </a:spcAft>
              <a:buFont typeface="Arial" charset="0"/>
              <a:buNone/>
            </a:pPr>
            <a:r>
              <a:rPr lang="zh-CN" altLang="en-US" sz="1334" dirty="0">
                <a:solidFill>
                  <a:srgbClr val="FFFFFF"/>
                </a:solidFill>
                <a:latin typeface="微软雅黑" pitchFamily="34" charset="-122"/>
                <a:ea typeface="微软雅黑" pitchFamily="34" charset="-122"/>
              </a:rPr>
              <a:t>配色参考方案：</a:t>
            </a:r>
          </a:p>
          <a:p>
            <a:pPr defTabSz="1219444" eaLnBrk="0" fontAlgn="base" hangingPunct="0">
              <a:lnSpc>
                <a:spcPct val="120000"/>
              </a:lnSpc>
              <a:spcBef>
                <a:spcPct val="20000"/>
              </a:spcBef>
              <a:spcAft>
                <a:spcPct val="0"/>
              </a:spcAft>
              <a:buFont typeface="Arial" charset="0"/>
              <a:buNone/>
            </a:pPr>
            <a:r>
              <a:rPr lang="zh-CN" altLang="en-US" sz="1334" dirty="0">
                <a:solidFill>
                  <a:srgbClr val="FFFFFF"/>
                </a:solidFill>
                <a:latin typeface="微软雅黑" pitchFamily="34" charset="-122"/>
                <a:ea typeface="微软雅黑" pitchFamily="34" charset="-122"/>
              </a:rPr>
              <a:t>建议同一页面内不超过四种颜色，以下是</a:t>
            </a:r>
            <a:r>
              <a:rPr lang="en-US" altLang="zh-CN" sz="1334" dirty="0">
                <a:solidFill>
                  <a:srgbClr val="FFFFFF"/>
                </a:solidFill>
                <a:latin typeface="微软雅黑" pitchFamily="34" charset="-122"/>
                <a:ea typeface="微软雅黑" pitchFamily="34" charset="-122"/>
              </a:rPr>
              <a:t>13</a:t>
            </a:r>
            <a:r>
              <a:rPr lang="zh-CN" altLang="en-US" sz="1334" dirty="0">
                <a:solidFill>
                  <a:srgbClr val="FFFFFF"/>
                </a:solidFill>
                <a:latin typeface="微软雅黑" pitchFamily="34" charset="-122"/>
                <a:ea typeface="微软雅黑" pitchFamily="34" charset="-122"/>
              </a:rPr>
              <a:t>组配色方案，同一页面内只选择一组使用。（仅供参考）</a:t>
            </a:r>
          </a:p>
        </p:txBody>
      </p:sp>
      <p:sp>
        <p:nvSpPr>
          <p:cNvPr id="217" name="Rectangle 151"/>
          <p:cNvSpPr>
            <a:spLocks noChangeArrowheads="1"/>
          </p:cNvSpPr>
          <p:nvPr userDrawn="1"/>
        </p:nvSpPr>
        <p:spPr bwMode="auto">
          <a:xfrm>
            <a:off x="12386789" y="5997800"/>
            <a:ext cx="1494756" cy="846948"/>
          </a:xfrm>
          <a:prstGeom prst="rect">
            <a:avLst/>
          </a:prstGeom>
          <a:noFill/>
          <a:ln>
            <a:noFill/>
          </a:ln>
          <a:effectLst/>
          <a:extLst>
            <a:ext uri="{909E8E84-426E-40dd-AFC4-6F175D3DCCD1}">
              <a14:hiddenFill xmlns="" xmlns:a14="http://schemas.microsoft.com/office/drawing/2010/main">
                <a:solidFill>
                  <a:srgbClr val="FFCC99"/>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06854" tIns="53428" rIns="106854" bIns="53428">
            <a:spAutoFit/>
          </a:bodyPr>
          <a:lstStyle/>
          <a:p>
            <a:pPr defTabSz="1219444" eaLnBrk="0" fontAlgn="base" hangingPunct="0">
              <a:lnSpc>
                <a:spcPct val="120000"/>
              </a:lnSpc>
              <a:spcBef>
                <a:spcPct val="20000"/>
              </a:spcBef>
              <a:spcAft>
                <a:spcPct val="0"/>
              </a:spcAft>
              <a:buFont typeface="Arial" charset="0"/>
              <a:buNone/>
            </a:pPr>
            <a:r>
              <a:rPr lang="zh-CN" altLang="en-US" sz="1334" dirty="0">
                <a:solidFill>
                  <a:srgbClr val="FFFFFF"/>
                </a:solidFill>
                <a:latin typeface="微软雅黑" pitchFamily="34" charset="-122"/>
                <a:ea typeface="微软雅黑" pitchFamily="34" charset="-122"/>
              </a:rPr>
              <a:t>客户或者合作伙伴的标志放</a:t>
            </a:r>
            <a:r>
              <a:rPr lang="zh-CN" altLang="en-US" sz="1334" dirty="0" smtClean="0">
                <a:solidFill>
                  <a:srgbClr val="FFFFFF"/>
                </a:solidFill>
                <a:latin typeface="微软雅黑" pitchFamily="34" charset="-122"/>
                <a:ea typeface="微软雅黑" pitchFamily="34" charset="-122"/>
              </a:rPr>
              <a:t>在公司</a:t>
            </a:r>
            <a:r>
              <a:rPr lang="en-US" altLang="zh-CN" sz="1334" dirty="0" smtClean="0">
                <a:solidFill>
                  <a:srgbClr val="FFFFFF"/>
                </a:solidFill>
                <a:latin typeface="微软雅黑" pitchFamily="34" charset="-122"/>
                <a:ea typeface="微软雅黑" pitchFamily="34" charset="-122"/>
              </a:rPr>
              <a:t>Logo</a:t>
            </a:r>
            <a:r>
              <a:rPr lang="zh-CN" altLang="en-US" sz="1334" dirty="0" smtClean="0">
                <a:solidFill>
                  <a:srgbClr val="FFFFFF"/>
                </a:solidFill>
                <a:latin typeface="微软雅黑" pitchFamily="34" charset="-122"/>
                <a:ea typeface="微软雅黑" pitchFamily="34" charset="-122"/>
              </a:rPr>
              <a:t>左侧</a:t>
            </a:r>
            <a:r>
              <a:rPr lang="en-US" altLang="zh-CN" sz="1334" dirty="0" smtClean="0">
                <a:solidFill>
                  <a:srgbClr val="FFFFFF"/>
                </a:solidFill>
                <a:latin typeface="微软雅黑" pitchFamily="34" charset="-122"/>
                <a:ea typeface="微软雅黑" pitchFamily="34" charset="-122"/>
              </a:rPr>
              <a:t>.</a:t>
            </a:r>
            <a:endParaRPr lang="zh-CN" altLang="en-US" sz="1334" dirty="0">
              <a:solidFill>
                <a:srgbClr val="FFFFFF"/>
              </a:solidFill>
              <a:latin typeface="微软雅黑" pitchFamily="34" charset="-122"/>
              <a:ea typeface="微软雅黑" pitchFamily="34" charset="-122"/>
            </a:endParaRPr>
          </a:p>
        </p:txBody>
      </p:sp>
      <p:pic>
        <p:nvPicPr>
          <p:cNvPr id="218" name="Picture 2"/>
          <p:cNvPicPr>
            <a:picLocks noChangeAspect="1" noChangeArrowheads="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12330684" y="5641589"/>
            <a:ext cx="1465772" cy="3715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868629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1" b="1">
          <a:solidFill>
            <a:srgbClr val="990000"/>
          </a:solidFill>
          <a:latin typeface="+mj-lt"/>
          <a:ea typeface="黑体" pitchFamily="49" charset="-122"/>
          <a:cs typeface="Arial" pitchFamily="34" charset="0"/>
        </a:defRPr>
      </a:lvl1pPr>
      <a:lvl2pPr algn="l" rtl="0" eaLnBrk="0" fontAlgn="base" hangingPunct="0">
        <a:spcBef>
          <a:spcPct val="0"/>
        </a:spcBef>
        <a:spcAft>
          <a:spcPct val="0"/>
        </a:spcAft>
        <a:defRPr sz="4268" b="1">
          <a:solidFill>
            <a:srgbClr val="990000"/>
          </a:solidFill>
          <a:latin typeface="Arial" charset="0"/>
          <a:ea typeface="黑体" pitchFamily="49" charset="-122"/>
          <a:cs typeface="Arial" charset="0"/>
        </a:defRPr>
      </a:lvl2pPr>
      <a:lvl3pPr algn="l" rtl="0" eaLnBrk="0" fontAlgn="base" hangingPunct="0">
        <a:spcBef>
          <a:spcPct val="0"/>
        </a:spcBef>
        <a:spcAft>
          <a:spcPct val="0"/>
        </a:spcAft>
        <a:defRPr sz="4268" b="1">
          <a:solidFill>
            <a:srgbClr val="990000"/>
          </a:solidFill>
          <a:latin typeface="Arial" charset="0"/>
          <a:ea typeface="黑体" pitchFamily="49" charset="-122"/>
          <a:cs typeface="Arial" charset="0"/>
        </a:defRPr>
      </a:lvl3pPr>
      <a:lvl4pPr algn="l" rtl="0" eaLnBrk="0" fontAlgn="base" hangingPunct="0">
        <a:spcBef>
          <a:spcPct val="0"/>
        </a:spcBef>
        <a:spcAft>
          <a:spcPct val="0"/>
        </a:spcAft>
        <a:defRPr sz="4268" b="1">
          <a:solidFill>
            <a:srgbClr val="990000"/>
          </a:solidFill>
          <a:latin typeface="Arial" charset="0"/>
          <a:ea typeface="黑体" pitchFamily="49" charset="-122"/>
          <a:cs typeface="Arial" charset="0"/>
        </a:defRPr>
      </a:lvl4pPr>
      <a:lvl5pPr algn="l" rtl="0" eaLnBrk="0" fontAlgn="base" hangingPunct="0">
        <a:spcBef>
          <a:spcPct val="0"/>
        </a:spcBef>
        <a:spcAft>
          <a:spcPct val="0"/>
        </a:spcAft>
        <a:defRPr sz="4268" b="1">
          <a:solidFill>
            <a:srgbClr val="990000"/>
          </a:solidFill>
          <a:latin typeface="Arial" charset="0"/>
          <a:ea typeface="黑体" pitchFamily="49" charset="-122"/>
          <a:cs typeface="Arial" charset="0"/>
        </a:defRPr>
      </a:lvl5pPr>
      <a:lvl6pPr marL="609707" algn="l" rtl="0" eaLnBrk="1" fontAlgn="base" hangingPunct="1">
        <a:spcBef>
          <a:spcPct val="0"/>
        </a:spcBef>
        <a:spcAft>
          <a:spcPct val="0"/>
        </a:spcAft>
        <a:defRPr sz="4268" b="1">
          <a:solidFill>
            <a:srgbClr val="990000"/>
          </a:solidFill>
          <a:latin typeface="FrutigerNext LT Medium" pitchFamily="34" charset="0"/>
          <a:ea typeface="华文细黑" pitchFamily="2" charset="-122"/>
          <a:cs typeface="宋体" charset="-122"/>
        </a:defRPr>
      </a:lvl6pPr>
      <a:lvl7pPr marL="1219415" algn="l" rtl="0" eaLnBrk="1" fontAlgn="base" hangingPunct="1">
        <a:spcBef>
          <a:spcPct val="0"/>
        </a:spcBef>
        <a:spcAft>
          <a:spcPct val="0"/>
        </a:spcAft>
        <a:defRPr sz="4268" b="1">
          <a:solidFill>
            <a:srgbClr val="990000"/>
          </a:solidFill>
          <a:latin typeface="FrutigerNext LT Medium" pitchFamily="34" charset="0"/>
          <a:ea typeface="华文细黑" pitchFamily="2" charset="-122"/>
          <a:cs typeface="宋体" charset="-122"/>
        </a:defRPr>
      </a:lvl7pPr>
      <a:lvl8pPr marL="1829120" algn="l" rtl="0" eaLnBrk="1" fontAlgn="base" hangingPunct="1">
        <a:spcBef>
          <a:spcPct val="0"/>
        </a:spcBef>
        <a:spcAft>
          <a:spcPct val="0"/>
        </a:spcAft>
        <a:defRPr sz="4268" b="1">
          <a:solidFill>
            <a:srgbClr val="990000"/>
          </a:solidFill>
          <a:latin typeface="FrutigerNext LT Medium" pitchFamily="34" charset="0"/>
          <a:ea typeface="华文细黑" pitchFamily="2" charset="-122"/>
          <a:cs typeface="宋体" charset="-122"/>
        </a:defRPr>
      </a:lvl8pPr>
      <a:lvl9pPr marL="2438826" algn="l" rtl="0" eaLnBrk="1" fontAlgn="base" hangingPunct="1">
        <a:spcBef>
          <a:spcPct val="0"/>
        </a:spcBef>
        <a:spcAft>
          <a:spcPct val="0"/>
        </a:spcAft>
        <a:defRPr sz="4268" b="1">
          <a:solidFill>
            <a:srgbClr val="990000"/>
          </a:solidFill>
          <a:latin typeface="FrutigerNext LT Medium" pitchFamily="34" charset="0"/>
          <a:ea typeface="华文细黑" pitchFamily="2" charset="-122"/>
          <a:cs typeface="宋体" charset="-122"/>
        </a:defRPr>
      </a:lvl9pPr>
    </p:titleStyle>
    <p:bodyStyle>
      <a:lvl1pPr marL="457281" indent="-457281" algn="l" rtl="0" eaLnBrk="0" fontAlgn="base" hangingPunct="0">
        <a:lnSpc>
          <a:spcPct val="140000"/>
        </a:lnSpc>
        <a:spcBef>
          <a:spcPct val="0"/>
        </a:spcBef>
        <a:spcAft>
          <a:spcPct val="0"/>
        </a:spcAft>
        <a:buClr>
          <a:srgbClr val="808080"/>
        </a:buClr>
        <a:buSzPct val="60000"/>
        <a:buFont typeface="Wingdings" charset="2"/>
        <a:buChar char="l"/>
        <a:defRPr sz="2667">
          <a:solidFill>
            <a:schemeClr val="tx1"/>
          </a:solidFill>
          <a:latin typeface="+mn-lt"/>
          <a:ea typeface="黑体" pitchFamily="49" charset="-122"/>
          <a:cs typeface="Arial" pitchFamily="34" charset="0"/>
        </a:defRPr>
      </a:lvl1pPr>
      <a:lvl2pPr marL="990773" indent="-381067" algn="l" rtl="0" eaLnBrk="0" fontAlgn="base" hangingPunct="0">
        <a:lnSpc>
          <a:spcPct val="140000"/>
        </a:lnSpc>
        <a:spcBef>
          <a:spcPct val="0"/>
        </a:spcBef>
        <a:spcAft>
          <a:spcPct val="0"/>
        </a:spcAft>
        <a:buSzPct val="50000"/>
        <a:buFont typeface="Wingdings" charset="2"/>
        <a:buChar char="p"/>
        <a:defRPr>
          <a:solidFill>
            <a:schemeClr val="tx1"/>
          </a:solidFill>
          <a:latin typeface="+mn-lt"/>
          <a:ea typeface="+mn-ea"/>
          <a:cs typeface="+mn-cs"/>
        </a:defRPr>
      </a:lvl2pPr>
      <a:lvl3pPr marL="1524267" indent="-304853" algn="l" rtl="0" eaLnBrk="0" fontAlgn="base" hangingPunct="0">
        <a:lnSpc>
          <a:spcPct val="140000"/>
        </a:lnSpc>
        <a:spcBef>
          <a:spcPct val="0"/>
        </a:spcBef>
        <a:spcAft>
          <a:spcPct val="0"/>
        </a:spcAft>
        <a:buSzPct val="50000"/>
        <a:buFont typeface="Wingdings" charset="2"/>
        <a:buChar char="n"/>
        <a:defRPr sz="2134">
          <a:solidFill>
            <a:schemeClr val="tx1"/>
          </a:solidFill>
          <a:latin typeface="+mn-lt"/>
          <a:ea typeface="+mn-ea"/>
          <a:cs typeface="+mn-cs"/>
        </a:defRPr>
      </a:lvl3pPr>
      <a:lvl4pPr marL="2133973" indent="-304853" algn="l" rtl="0" eaLnBrk="0" fontAlgn="base" hangingPunct="0">
        <a:lnSpc>
          <a:spcPct val="140000"/>
        </a:lnSpc>
        <a:spcBef>
          <a:spcPct val="0"/>
        </a:spcBef>
        <a:spcAft>
          <a:spcPct val="0"/>
        </a:spcAft>
        <a:buChar char="–"/>
        <a:defRPr sz="1867">
          <a:solidFill>
            <a:schemeClr val="tx1"/>
          </a:solidFill>
          <a:latin typeface="+mn-lt"/>
          <a:ea typeface="+mn-ea"/>
          <a:cs typeface="+mn-cs"/>
        </a:defRPr>
      </a:lvl4pPr>
      <a:lvl5pPr marL="2743679" indent="-304853" algn="l" rtl="0" eaLnBrk="0" fontAlgn="base" hangingPunct="0">
        <a:lnSpc>
          <a:spcPct val="140000"/>
        </a:lnSpc>
        <a:spcBef>
          <a:spcPct val="0"/>
        </a:spcBef>
        <a:spcAft>
          <a:spcPct val="0"/>
        </a:spcAft>
        <a:buFont typeface="Arial" charset="0"/>
        <a:buChar char="~"/>
        <a:defRPr sz="1600">
          <a:solidFill>
            <a:schemeClr val="tx1"/>
          </a:solidFill>
          <a:latin typeface="+mn-lt"/>
          <a:ea typeface="+mn-ea"/>
          <a:cs typeface="+mn-cs"/>
        </a:defRPr>
      </a:lvl5pPr>
      <a:lvl6pPr marL="3353387" indent="-304853" algn="l" rtl="0" eaLnBrk="1" fontAlgn="base" hangingPunct="1">
        <a:spcBef>
          <a:spcPct val="20000"/>
        </a:spcBef>
        <a:spcAft>
          <a:spcPct val="0"/>
        </a:spcAft>
        <a:buFont typeface="Arial" charset="0"/>
        <a:buChar char="~"/>
        <a:defRPr sz="2134">
          <a:solidFill>
            <a:schemeClr val="tx1"/>
          </a:solidFill>
          <a:latin typeface="+mn-lt"/>
          <a:ea typeface="+mn-ea"/>
          <a:cs typeface="+mn-cs"/>
        </a:defRPr>
      </a:lvl6pPr>
      <a:lvl7pPr marL="3963094" indent="-304853" algn="l" rtl="0" eaLnBrk="1" fontAlgn="base" hangingPunct="1">
        <a:spcBef>
          <a:spcPct val="20000"/>
        </a:spcBef>
        <a:spcAft>
          <a:spcPct val="0"/>
        </a:spcAft>
        <a:buFont typeface="Arial" charset="0"/>
        <a:buChar char="~"/>
        <a:defRPr sz="2134">
          <a:solidFill>
            <a:schemeClr val="tx1"/>
          </a:solidFill>
          <a:latin typeface="+mn-lt"/>
          <a:ea typeface="+mn-ea"/>
          <a:cs typeface="+mn-cs"/>
        </a:defRPr>
      </a:lvl7pPr>
      <a:lvl8pPr marL="4572801" indent="-304853" algn="l" rtl="0" eaLnBrk="1" fontAlgn="base" hangingPunct="1">
        <a:spcBef>
          <a:spcPct val="20000"/>
        </a:spcBef>
        <a:spcAft>
          <a:spcPct val="0"/>
        </a:spcAft>
        <a:buFont typeface="Arial" charset="0"/>
        <a:buChar char="~"/>
        <a:defRPr sz="2134">
          <a:solidFill>
            <a:schemeClr val="tx1"/>
          </a:solidFill>
          <a:latin typeface="+mn-lt"/>
          <a:ea typeface="+mn-ea"/>
          <a:cs typeface="+mn-cs"/>
        </a:defRPr>
      </a:lvl8pPr>
      <a:lvl9pPr marL="5182507" indent="-304853" algn="l" rtl="0" eaLnBrk="1" fontAlgn="base" hangingPunct="1">
        <a:spcBef>
          <a:spcPct val="20000"/>
        </a:spcBef>
        <a:spcAft>
          <a:spcPct val="0"/>
        </a:spcAft>
        <a:buFont typeface="Arial" charset="0"/>
        <a:buChar char="~"/>
        <a:defRPr sz="2134">
          <a:solidFill>
            <a:schemeClr val="tx1"/>
          </a:solidFill>
          <a:latin typeface="+mn-lt"/>
          <a:ea typeface="+mn-ea"/>
          <a:cs typeface="+mn-cs"/>
        </a:defRPr>
      </a:lvl9pPr>
    </p:bodyStyle>
    <p:otherStyle>
      <a:defPPr>
        <a:defRPr lang="zh-CN"/>
      </a:defPPr>
      <a:lvl1pPr marL="0" algn="l" defTabSz="1219415" rtl="0" eaLnBrk="1" latinLnBrk="0" hangingPunct="1">
        <a:defRPr sz="2400" kern="1200">
          <a:solidFill>
            <a:schemeClr val="tx1"/>
          </a:solidFill>
          <a:latin typeface="+mn-lt"/>
          <a:ea typeface="+mn-ea"/>
          <a:cs typeface="+mn-cs"/>
        </a:defRPr>
      </a:lvl1pPr>
      <a:lvl2pPr marL="609707" algn="l" defTabSz="1219415" rtl="0" eaLnBrk="1" latinLnBrk="0" hangingPunct="1">
        <a:defRPr sz="2400" kern="1200">
          <a:solidFill>
            <a:schemeClr val="tx1"/>
          </a:solidFill>
          <a:latin typeface="+mn-lt"/>
          <a:ea typeface="+mn-ea"/>
          <a:cs typeface="+mn-cs"/>
        </a:defRPr>
      </a:lvl2pPr>
      <a:lvl3pPr marL="1219415" algn="l" defTabSz="1219415" rtl="0" eaLnBrk="1" latinLnBrk="0" hangingPunct="1">
        <a:defRPr sz="2400" kern="1200">
          <a:solidFill>
            <a:schemeClr val="tx1"/>
          </a:solidFill>
          <a:latin typeface="+mn-lt"/>
          <a:ea typeface="+mn-ea"/>
          <a:cs typeface="+mn-cs"/>
        </a:defRPr>
      </a:lvl3pPr>
      <a:lvl4pPr marL="1829120" algn="l" defTabSz="1219415" rtl="0" eaLnBrk="1" latinLnBrk="0" hangingPunct="1">
        <a:defRPr sz="2400" kern="1200">
          <a:solidFill>
            <a:schemeClr val="tx1"/>
          </a:solidFill>
          <a:latin typeface="+mn-lt"/>
          <a:ea typeface="+mn-ea"/>
          <a:cs typeface="+mn-cs"/>
        </a:defRPr>
      </a:lvl4pPr>
      <a:lvl5pPr marL="2438826" algn="l" defTabSz="1219415" rtl="0" eaLnBrk="1" latinLnBrk="0" hangingPunct="1">
        <a:defRPr sz="2400" kern="1200">
          <a:solidFill>
            <a:schemeClr val="tx1"/>
          </a:solidFill>
          <a:latin typeface="+mn-lt"/>
          <a:ea typeface="+mn-ea"/>
          <a:cs typeface="+mn-cs"/>
        </a:defRPr>
      </a:lvl5pPr>
      <a:lvl6pPr marL="3048534" algn="l" defTabSz="1219415" rtl="0" eaLnBrk="1" latinLnBrk="0" hangingPunct="1">
        <a:defRPr sz="2400" kern="1200">
          <a:solidFill>
            <a:schemeClr val="tx1"/>
          </a:solidFill>
          <a:latin typeface="+mn-lt"/>
          <a:ea typeface="+mn-ea"/>
          <a:cs typeface="+mn-cs"/>
        </a:defRPr>
      </a:lvl6pPr>
      <a:lvl7pPr marL="3658241" algn="l" defTabSz="1219415" rtl="0" eaLnBrk="1" latinLnBrk="0" hangingPunct="1">
        <a:defRPr sz="2400" kern="1200">
          <a:solidFill>
            <a:schemeClr val="tx1"/>
          </a:solidFill>
          <a:latin typeface="+mn-lt"/>
          <a:ea typeface="+mn-ea"/>
          <a:cs typeface="+mn-cs"/>
        </a:defRPr>
      </a:lvl7pPr>
      <a:lvl8pPr marL="4267947" algn="l" defTabSz="1219415" rtl="0" eaLnBrk="1" latinLnBrk="0" hangingPunct="1">
        <a:defRPr sz="2400" kern="1200">
          <a:solidFill>
            <a:schemeClr val="tx1"/>
          </a:solidFill>
          <a:latin typeface="+mn-lt"/>
          <a:ea typeface="+mn-ea"/>
          <a:cs typeface="+mn-cs"/>
        </a:defRPr>
      </a:lvl8pPr>
      <a:lvl9pPr marL="4877654" algn="l" defTabSz="121941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7" name="Picture 87" descr="图片3副本"/>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9939015" y="6242495"/>
            <a:ext cx="1940004" cy="461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4" name="Picture 2"/>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24460" y="6312957"/>
            <a:ext cx="2707922" cy="4954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48" name="Rectangle 15"/>
          <p:cNvSpPr>
            <a:spLocks noChangeArrowheads="1"/>
          </p:cNvSpPr>
          <p:nvPr userDrawn="1"/>
        </p:nvSpPr>
        <p:spPr bwMode="auto">
          <a:xfrm>
            <a:off x="-2604177" y="27859"/>
            <a:ext cx="2460207" cy="6044909"/>
          </a:xfrm>
          <a:prstGeom prst="rect">
            <a:avLst/>
          </a:prstGeom>
          <a:noFill/>
          <a:ln>
            <a:noFill/>
          </a:ln>
          <a:effectLst/>
          <a:extLst>
            <a:ext uri="{909E8E84-426E-40dd-AFC4-6F175D3DCCD1}">
              <a14:hiddenFill xmlns="" xmlns:a14="http://schemas.microsoft.com/office/drawing/2010/main">
                <a:solidFill>
                  <a:srgbClr val="FFCC99"/>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06854" tIns="53428" rIns="106854" bIns="53428">
            <a:spAutoFit/>
          </a:bodyPr>
          <a:lstStyle/>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英文标题</a:t>
            </a:r>
            <a:r>
              <a:rPr lang="en-US" altLang="zh-CN" sz="1200" dirty="0">
                <a:solidFill>
                  <a:srgbClr val="FFFFFF"/>
                </a:solidFill>
                <a:latin typeface="微软雅黑" pitchFamily="34" charset="-122"/>
                <a:ea typeface="微软雅黑" pitchFamily="34" charset="-122"/>
              </a:rPr>
              <a:t>:</a:t>
            </a:r>
            <a:r>
              <a:rPr lang="en-US" altLang="zh-CN" sz="1200" dirty="0" smtClean="0">
                <a:solidFill>
                  <a:srgbClr val="FFFFFF"/>
                </a:solidFill>
                <a:latin typeface="微软雅黑" pitchFamily="34" charset="-122"/>
                <a:ea typeface="微软雅黑" pitchFamily="34" charset="-122"/>
              </a:rPr>
              <a:t>32-36pt  </a:t>
            </a: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颜色</a:t>
            </a:r>
            <a:r>
              <a:rPr lang="en-US" altLang="zh-CN" sz="1200" dirty="0">
                <a:solidFill>
                  <a:srgbClr val="FFFFFF"/>
                </a:solidFill>
                <a:latin typeface="微软雅黑" pitchFamily="34" charset="-122"/>
                <a:ea typeface="微软雅黑" pitchFamily="34" charset="-122"/>
              </a:rPr>
              <a:t>: </a:t>
            </a:r>
            <a:r>
              <a:rPr lang="en-US" altLang="zh-CN" sz="1200" dirty="0" smtClean="0">
                <a:solidFill>
                  <a:srgbClr val="FFFFFF"/>
                </a:solidFill>
                <a:latin typeface="微软雅黑" pitchFamily="34" charset="-122"/>
                <a:ea typeface="微软雅黑" pitchFamily="34" charset="-122"/>
              </a:rPr>
              <a:t>R64 G64 B64</a:t>
            </a:r>
            <a:endParaRPr lang="en-US" altLang="zh-CN"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内部使用字体 </a:t>
            </a:r>
            <a:r>
              <a:rPr lang="en-US" altLang="zh-CN" sz="1200" dirty="0">
                <a:solidFill>
                  <a:srgbClr val="FFFFFF"/>
                </a:solidFill>
                <a:latin typeface="微软雅黑" pitchFamily="34" charset="-122"/>
                <a:ea typeface="微软雅黑" pitchFamily="34" charset="-122"/>
              </a:rPr>
              <a:t>:</a:t>
            </a:r>
          </a:p>
          <a:p>
            <a:pPr marL="457281" indent="-457281" algn="r" defTabSz="1219444" eaLnBrk="0" fontAlgn="base" hangingPunct="0">
              <a:lnSpc>
                <a:spcPct val="125000"/>
              </a:lnSpc>
              <a:spcBef>
                <a:spcPct val="20000"/>
              </a:spcBef>
              <a:spcAft>
                <a:spcPct val="0"/>
              </a:spcAft>
              <a:buFont typeface="Arial" charset="0"/>
              <a:buNone/>
            </a:pPr>
            <a:r>
              <a:rPr lang="en-US" altLang="zh-CN" sz="1200" dirty="0" err="1">
                <a:solidFill>
                  <a:srgbClr val="FFFFFF"/>
                </a:solidFill>
                <a:latin typeface="微软雅黑" pitchFamily="34" charset="-122"/>
                <a:ea typeface="微软雅黑" pitchFamily="34" charset="-122"/>
              </a:rPr>
              <a:t>FrutigerNext</a:t>
            </a:r>
            <a:r>
              <a:rPr lang="en-US" altLang="zh-CN" sz="1200" dirty="0">
                <a:solidFill>
                  <a:srgbClr val="FFFFFF"/>
                </a:solidFill>
                <a:latin typeface="微软雅黑" pitchFamily="34" charset="-122"/>
                <a:ea typeface="微软雅黑" pitchFamily="34" charset="-122"/>
              </a:rPr>
              <a:t> LT Medium</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外部使用字体 </a:t>
            </a:r>
            <a:r>
              <a:rPr lang="en-US" altLang="zh-CN" sz="1200" dirty="0">
                <a:solidFill>
                  <a:srgbClr val="FFFFFF"/>
                </a:solidFill>
                <a:latin typeface="微软雅黑" pitchFamily="34" charset="-122"/>
                <a:ea typeface="微软雅黑" pitchFamily="34" charset="-122"/>
              </a:rPr>
              <a:t>: Arial</a:t>
            </a:r>
          </a:p>
          <a:p>
            <a:pPr marL="457281" indent="-457281" algn="r" defTabSz="1219444" eaLnBrk="0" fontAlgn="base" hangingPunct="0">
              <a:lnSpc>
                <a:spcPct val="75000"/>
              </a:lnSpc>
              <a:spcBef>
                <a:spcPct val="20000"/>
              </a:spcBef>
              <a:spcAft>
                <a:spcPct val="0"/>
              </a:spcAft>
              <a:buFont typeface="Arial" charset="0"/>
              <a:buNone/>
            </a:pPr>
            <a:endParaRPr lang="en-US" altLang="zh-CN"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中文标题</a:t>
            </a:r>
            <a:r>
              <a:rPr lang="en-US" altLang="zh-CN" sz="1200" dirty="0">
                <a:solidFill>
                  <a:srgbClr val="FFFFFF"/>
                </a:solidFill>
                <a:latin typeface="微软雅黑" pitchFamily="34" charset="-122"/>
                <a:ea typeface="微软雅黑" pitchFamily="34" charset="-122"/>
              </a:rPr>
              <a:t>:</a:t>
            </a:r>
            <a:r>
              <a:rPr lang="en-US" altLang="zh-CN" sz="1200" dirty="0" smtClean="0">
                <a:solidFill>
                  <a:srgbClr val="FFFFFF"/>
                </a:solidFill>
                <a:latin typeface="微软雅黑" pitchFamily="34" charset="-122"/>
                <a:ea typeface="微软雅黑" pitchFamily="34" charset="-122"/>
              </a:rPr>
              <a:t>30-36pt  </a:t>
            </a: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颜色</a:t>
            </a:r>
            <a:r>
              <a:rPr lang="en-US" altLang="zh-CN" sz="1200" dirty="0">
                <a:solidFill>
                  <a:srgbClr val="FFFFFF"/>
                </a:solidFill>
                <a:latin typeface="微软雅黑" pitchFamily="34" charset="-122"/>
                <a:ea typeface="微软雅黑" pitchFamily="34" charset="-122"/>
              </a:rPr>
              <a:t>: </a:t>
            </a:r>
            <a:r>
              <a:rPr lang="en-US" altLang="zh-CN" sz="1200" dirty="0" smtClean="0">
                <a:solidFill>
                  <a:srgbClr val="FFFFFF"/>
                </a:solidFill>
                <a:latin typeface="微软雅黑" pitchFamily="34" charset="-122"/>
                <a:ea typeface="微软雅黑" pitchFamily="34" charset="-122"/>
              </a:rPr>
              <a:t>R64 G64 B64</a:t>
            </a:r>
            <a:endParaRPr lang="en-US" altLang="zh-CN"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字体</a:t>
            </a:r>
            <a:r>
              <a:rPr lang="en-US" altLang="zh-CN" sz="1200" dirty="0">
                <a:solidFill>
                  <a:srgbClr val="FFFFFF"/>
                </a:solidFill>
                <a:latin typeface="微软雅黑" pitchFamily="34" charset="-122"/>
                <a:ea typeface="微软雅黑" pitchFamily="34" charset="-122"/>
              </a:rPr>
              <a:t>:</a:t>
            </a:r>
            <a:r>
              <a:rPr lang="zh-CN" altLang="en-US" sz="1200" dirty="0">
                <a:solidFill>
                  <a:srgbClr val="FFFFFF"/>
                </a:solidFill>
                <a:latin typeface="微软雅黑" pitchFamily="34" charset="-122"/>
                <a:ea typeface="微软雅黑" pitchFamily="34" charset="-122"/>
              </a:rPr>
              <a:t>黑体</a:t>
            </a:r>
          </a:p>
          <a:p>
            <a:pPr marL="457281" indent="-457281" algn="r" defTabSz="1219444" eaLnBrk="0" fontAlgn="base" hangingPunct="0">
              <a:lnSpc>
                <a:spcPct val="125000"/>
              </a:lnSpc>
              <a:spcBef>
                <a:spcPct val="20000"/>
              </a:spcBef>
              <a:spcAft>
                <a:spcPct val="0"/>
              </a:spcAft>
              <a:buFont typeface="Arial" charset="0"/>
              <a:buNone/>
            </a:pP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英文正文</a:t>
            </a:r>
            <a:r>
              <a:rPr lang="en-US" altLang="zh-CN" sz="1200" dirty="0">
                <a:solidFill>
                  <a:srgbClr val="FFFFFF"/>
                </a:solidFill>
                <a:latin typeface="微软雅黑" pitchFamily="34" charset="-122"/>
                <a:ea typeface="微软雅黑" pitchFamily="34" charset="-122"/>
              </a:rPr>
              <a:t>:</a:t>
            </a:r>
            <a:r>
              <a:rPr lang="en-US" altLang="zh-CN" sz="1200" dirty="0" smtClean="0">
                <a:solidFill>
                  <a:srgbClr val="FFFFFF"/>
                </a:solidFill>
                <a:latin typeface="微软雅黑" pitchFamily="34" charset="-122"/>
                <a:ea typeface="微软雅黑" pitchFamily="34" charset="-122"/>
              </a:rPr>
              <a:t>28-32pt</a:t>
            </a:r>
            <a:endParaRPr lang="en-US" altLang="zh-CN"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子目录 </a:t>
            </a:r>
            <a:r>
              <a:rPr lang="en-US" altLang="zh-CN" sz="1200" dirty="0">
                <a:solidFill>
                  <a:srgbClr val="FFFFFF"/>
                </a:solidFill>
                <a:latin typeface="微软雅黑" pitchFamily="34" charset="-122"/>
                <a:ea typeface="微软雅黑" pitchFamily="34" charset="-122"/>
              </a:rPr>
              <a:t>(2-5</a:t>
            </a:r>
            <a:r>
              <a:rPr lang="zh-CN" altLang="en-US" sz="1200" dirty="0">
                <a:solidFill>
                  <a:srgbClr val="FFFFFF"/>
                </a:solidFill>
                <a:latin typeface="微软雅黑" pitchFamily="34" charset="-122"/>
                <a:ea typeface="微软雅黑" pitchFamily="34" charset="-122"/>
              </a:rPr>
              <a:t>级</a:t>
            </a:r>
            <a:r>
              <a:rPr lang="en-US" altLang="zh-CN" sz="1200" dirty="0">
                <a:solidFill>
                  <a:srgbClr val="FFFFFF"/>
                </a:solidFill>
                <a:latin typeface="微软雅黑" pitchFamily="34" charset="-122"/>
                <a:ea typeface="微软雅黑" pitchFamily="34" charset="-122"/>
              </a:rPr>
              <a:t>) :18pt  </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smtClean="0">
                <a:solidFill>
                  <a:srgbClr val="FFFFFF"/>
                </a:solidFill>
                <a:latin typeface="微软雅黑" pitchFamily="34" charset="-122"/>
                <a:ea typeface="微软雅黑" pitchFamily="34" charset="-122"/>
              </a:rPr>
              <a:t>颜色</a:t>
            </a:r>
            <a:r>
              <a:rPr lang="en-US" altLang="zh-CN" sz="1200" dirty="0" smtClean="0">
                <a:solidFill>
                  <a:srgbClr val="FFFFFF"/>
                </a:solidFill>
                <a:latin typeface="微软雅黑" pitchFamily="34" charset="-122"/>
                <a:ea typeface="微软雅黑" pitchFamily="34" charset="-122"/>
              </a:rPr>
              <a:t>: R64 G64 B64</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smtClean="0">
                <a:solidFill>
                  <a:srgbClr val="FFFFFF"/>
                </a:solidFill>
                <a:latin typeface="微软雅黑" pitchFamily="34" charset="-122"/>
                <a:ea typeface="微软雅黑" pitchFamily="34" charset="-122"/>
              </a:rPr>
              <a:t>内部</a:t>
            </a:r>
            <a:r>
              <a:rPr lang="zh-CN" altLang="en-US" sz="1200" dirty="0">
                <a:solidFill>
                  <a:srgbClr val="FFFFFF"/>
                </a:solidFill>
                <a:latin typeface="微软雅黑" pitchFamily="34" charset="-122"/>
                <a:ea typeface="微软雅黑" pitchFamily="34" charset="-122"/>
              </a:rPr>
              <a:t>使用字体 </a:t>
            </a:r>
            <a:r>
              <a:rPr lang="en-US" altLang="zh-CN" sz="1200" dirty="0">
                <a:solidFill>
                  <a:srgbClr val="FFFFFF"/>
                </a:solidFill>
                <a:latin typeface="微软雅黑" pitchFamily="34" charset="-122"/>
                <a:ea typeface="微软雅黑" pitchFamily="34" charset="-122"/>
              </a:rPr>
              <a:t>:</a:t>
            </a:r>
          </a:p>
          <a:p>
            <a:pPr marL="457281" indent="-457281" algn="r" defTabSz="1219444" eaLnBrk="0" fontAlgn="base" hangingPunct="0">
              <a:lnSpc>
                <a:spcPct val="125000"/>
              </a:lnSpc>
              <a:spcBef>
                <a:spcPct val="20000"/>
              </a:spcBef>
              <a:spcAft>
                <a:spcPct val="0"/>
              </a:spcAft>
              <a:buFont typeface="Arial" charset="0"/>
              <a:buNone/>
            </a:pPr>
            <a:r>
              <a:rPr lang="en-US" altLang="zh-CN" sz="1200" dirty="0" err="1">
                <a:solidFill>
                  <a:srgbClr val="FFFFFF"/>
                </a:solidFill>
                <a:latin typeface="微软雅黑" pitchFamily="34" charset="-122"/>
                <a:ea typeface="微软雅黑" pitchFamily="34" charset="-122"/>
              </a:rPr>
              <a:t>FrutigerNext</a:t>
            </a:r>
            <a:r>
              <a:rPr lang="en-US" altLang="zh-CN" sz="1200" dirty="0">
                <a:solidFill>
                  <a:srgbClr val="FFFFFF"/>
                </a:solidFill>
                <a:latin typeface="微软雅黑" pitchFamily="34" charset="-122"/>
                <a:ea typeface="微软雅黑" pitchFamily="34" charset="-122"/>
              </a:rPr>
              <a:t> LT Regular</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外部使用字体 </a:t>
            </a:r>
            <a:r>
              <a:rPr lang="en-US" altLang="zh-CN" sz="1200" dirty="0">
                <a:solidFill>
                  <a:srgbClr val="FFFFFF"/>
                </a:solidFill>
                <a:latin typeface="微软雅黑" pitchFamily="34" charset="-122"/>
                <a:ea typeface="微软雅黑" pitchFamily="34" charset="-122"/>
              </a:rPr>
              <a:t>: Arial</a:t>
            </a:r>
          </a:p>
          <a:p>
            <a:pPr marL="457281" indent="-457281" algn="r" defTabSz="1219444" eaLnBrk="0" fontAlgn="base" hangingPunct="0">
              <a:lnSpc>
                <a:spcPct val="75000"/>
              </a:lnSpc>
              <a:spcBef>
                <a:spcPct val="20000"/>
              </a:spcBef>
              <a:spcAft>
                <a:spcPct val="0"/>
              </a:spcAft>
              <a:buFont typeface="Arial" charset="0"/>
              <a:buNone/>
            </a:pPr>
            <a:endParaRPr lang="en-US" altLang="zh-CN"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中文正文</a:t>
            </a:r>
            <a:r>
              <a:rPr lang="en-US" altLang="zh-CN" sz="1200" dirty="0">
                <a:solidFill>
                  <a:srgbClr val="FFFFFF"/>
                </a:solidFill>
                <a:latin typeface="微软雅黑" pitchFamily="34" charset="-122"/>
                <a:ea typeface="微软雅黑" pitchFamily="34" charset="-122"/>
              </a:rPr>
              <a:t>:18-20pt</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子目录</a:t>
            </a:r>
            <a:r>
              <a:rPr lang="en-US" altLang="zh-CN" sz="1200" dirty="0">
                <a:solidFill>
                  <a:srgbClr val="FFFFFF"/>
                </a:solidFill>
                <a:latin typeface="微软雅黑" pitchFamily="34" charset="-122"/>
                <a:ea typeface="微软雅黑" pitchFamily="34" charset="-122"/>
              </a:rPr>
              <a:t>(2-5</a:t>
            </a:r>
            <a:r>
              <a:rPr lang="zh-CN" altLang="en-US" sz="1200" dirty="0">
                <a:solidFill>
                  <a:srgbClr val="FFFFFF"/>
                </a:solidFill>
                <a:latin typeface="微软雅黑" pitchFamily="34" charset="-122"/>
                <a:ea typeface="微软雅黑" pitchFamily="34" charset="-122"/>
              </a:rPr>
              <a:t>级</a:t>
            </a:r>
            <a:r>
              <a:rPr lang="en-US" altLang="zh-CN" sz="1200" dirty="0">
                <a:solidFill>
                  <a:srgbClr val="FFFFFF"/>
                </a:solidFill>
                <a:latin typeface="微软雅黑" pitchFamily="34" charset="-122"/>
                <a:ea typeface="微软雅黑" pitchFamily="34" charset="-122"/>
              </a:rPr>
              <a:t>):18pt </a:t>
            </a: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smtClean="0">
                <a:solidFill>
                  <a:srgbClr val="FFFFFF"/>
                </a:solidFill>
                <a:latin typeface="微软雅黑" pitchFamily="34" charset="-122"/>
                <a:ea typeface="微软雅黑" pitchFamily="34" charset="-122"/>
              </a:rPr>
              <a:t>颜色</a:t>
            </a:r>
            <a:r>
              <a:rPr lang="en-US" altLang="zh-CN" sz="1200" dirty="0" smtClean="0">
                <a:solidFill>
                  <a:srgbClr val="FFFFFF"/>
                </a:solidFill>
                <a:latin typeface="微软雅黑" pitchFamily="34" charset="-122"/>
                <a:ea typeface="微软雅黑" pitchFamily="34" charset="-122"/>
              </a:rPr>
              <a:t>: R64 G64 B64</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smtClean="0">
                <a:solidFill>
                  <a:srgbClr val="FFFFFF"/>
                </a:solidFill>
                <a:latin typeface="微软雅黑" pitchFamily="34" charset="-122"/>
                <a:ea typeface="微软雅黑" pitchFamily="34" charset="-122"/>
              </a:rPr>
              <a:t>字体</a:t>
            </a:r>
            <a:r>
              <a:rPr lang="en-US" altLang="zh-CN" sz="1200" dirty="0">
                <a:solidFill>
                  <a:srgbClr val="FFFFFF"/>
                </a:solidFill>
                <a:latin typeface="微软雅黑" pitchFamily="34" charset="-122"/>
                <a:ea typeface="微软雅黑" pitchFamily="34" charset="-122"/>
              </a:rPr>
              <a:t>:</a:t>
            </a:r>
            <a:r>
              <a:rPr lang="zh-CN" altLang="en-US" sz="1200" dirty="0">
                <a:solidFill>
                  <a:srgbClr val="FFFFFF"/>
                </a:solidFill>
                <a:latin typeface="微软雅黑" pitchFamily="34" charset="-122"/>
                <a:ea typeface="微软雅黑" pitchFamily="34" charset="-122"/>
              </a:rPr>
              <a:t>细黑体 </a:t>
            </a:r>
            <a:endParaRPr lang="zh-CN" altLang="en-US" sz="1200" dirty="0">
              <a:solidFill>
                <a:srgbClr val="000000"/>
              </a:solidFill>
              <a:latin typeface="微软雅黑" pitchFamily="34" charset="-122"/>
              <a:ea typeface="微软雅黑" pitchFamily="34" charset="-122"/>
            </a:endParaRPr>
          </a:p>
        </p:txBody>
      </p:sp>
      <p:grpSp>
        <p:nvGrpSpPr>
          <p:cNvPr id="149" name="Group 83"/>
          <p:cNvGrpSpPr>
            <a:grpSpLocks/>
          </p:cNvGrpSpPr>
          <p:nvPr userDrawn="1"/>
        </p:nvGrpSpPr>
        <p:grpSpPr bwMode="auto">
          <a:xfrm>
            <a:off x="12195175" y="2333778"/>
            <a:ext cx="1230104" cy="3224429"/>
            <a:chOff x="5839" y="2251"/>
            <a:chExt cx="581" cy="2031"/>
          </a:xfrm>
        </p:grpSpPr>
        <p:sp>
          <p:nvSpPr>
            <p:cNvPr id="150" name="Rectangle 84"/>
            <p:cNvSpPr>
              <a:spLocks noChangeArrowheads="1"/>
            </p:cNvSpPr>
            <p:nvPr/>
          </p:nvSpPr>
          <p:spPr bwMode="auto">
            <a:xfrm>
              <a:off x="5839" y="3112"/>
              <a:ext cx="581" cy="291"/>
            </a:xfrm>
            <a:prstGeom prst="rect">
              <a:avLst/>
            </a:prstGeom>
            <a:solidFill>
              <a:srgbClr val="FFFFFF"/>
            </a:solidFill>
            <a:ln>
              <a:noFill/>
            </a:ln>
            <a:effectLst/>
            <a:extLst>
              <a:ext uri="{91240B29-F687-4f45-9708-019B960494DF}">
                <a14:hiddenLine xmlns="" xmlns:a14="http://schemas.microsoft.com/office/drawing/2010/main" w="9525" algn="ctr">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1425" tIns="45712" rIns="91425" bIns="45712" anchor="ctr">
              <a:spAutoFit/>
            </a:bodyP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nvGrpSpPr>
            <p:cNvPr id="151" name="Group 85"/>
            <p:cNvGrpSpPr>
              <a:grpSpLocks/>
            </p:cNvGrpSpPr>
            <p:nvPr/>
          </p:nvGrpSpPr>
          <p:grpSpPr bwMode="auto">
            <a:xfrm>
              <a:off x="5893" y="2387"/>
              <a:ext cx="466" cy="115"/>
              <a:chOff x="5893" y="2387"/>
              <a:chExt cx="466" cy="115"/>
            </a:xfrm>
          </p:grpSpPr>
          <p:sp>
            <p:nvSpPr>
              <p:cNvPr id="212" name="Rectangle 86"/>
              <p:cNvSpPr>
                <a:spLocks noChangeArrowheads="1"/>
              </p:cNvSpPr>
              <p:nvPr/>
            </p:nvSpPr>
            <p:spPr bwMode="auto">
              <a:xfrm flipV="1">
                <a:off x="6010" y="2387"/>
                <a:ext cx="116" cy="115"/>
              </a:xfrm>
              <a:prstGeom prst="rect">
                <a:avLst/>
              </a:prstGeom>
              <a:solidFill>
                <a:srgbClr val="FFCC66"/>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13" name="Rectangle 87"/>
              <p:cNvSpPr>
                <a:spLocks noChangeArrowheads="1"/>
              </p:cNvSpPr>
              <p:nvPr/>
            </p:nvSpPr>
            <p:spPr bwMode="auto">
              <a:xfrm flipV="1">
                <a:off x="6126" y="2387"/>
                <a:ext cx="116" cy="115"/>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14" name="Rectangle 88"/>
              <p:cNvSpPr>
                <a:spLocks noChangeArrowheads="1"/>
              </p:cNvSpPr>
              <p:nvPr/>
            </p:nvSpPr>
            <p:spPr bwMode="auto">
              <a:xfrm flipV="1">
                <a:off x="6242" y="2387"/>
                <a:ext cx="117" cy="115"/>
              </a:xfrm>
              <a:prstGeom prst="rect">
                <a:avLst/>
              </a:prstGeom>
              <a:solidFill>
                <a:srgbClr val="99660A"/>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15" name="Rectangle 89"/>
              <p:cNvSpPr>
                <a:spLocks noChangeArrowheads="1"/>
              </p:cNvSpPr>
              <p:nvPr/>
            </p:nvSpPr>
            <p:spPr bwMode="auto">
              <a:xfrm flipV="1">
                <a:off x="5893" y="2387"/>
                <a:ext cx="117" cy="115"/>
              </a:xfrm>
              <a:prstGeom prst="rect">
                <a:avLst/>
              </a:prstGeom>
              <a:solidFill>
                <a:srgbClr val="FFCC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2" name="Group 90"/>
            <p:cNvGrpSpPr>
              <a:grpSpLocks/>
            </p:cNvGrpSpPr>
            <p:nvPr/>
          </p:nvGrpSpPr>
          <p:grpSpPr bwMode="auto">
            <a:xfrm>
              <a:off x="5893" y="2523"/>
              <a:ext cx="466" cy="115"/>
              <a:chOff x="5893" y="2523"/>
              <a:chExt cx="466" cy="115"/>
            </a:xfrm>
          </p:grpSpPr>
          <p:sp>
            <p:nvSpPr>
              <p:cNvPr id="208" name="Rectangle 91"/>
              <p:cNvSpPr>
                <a:spLocks noChangeArrowheads="1"/>
              </p:cNvSpPr>
              <p:nvPr/>
            </p:nvSpPr>
            <p:spPr bwMode="auto">
              <a:xfrm flipV="1">
                <a:off x="6010" y="2523"/>
                <a:ext cx="116" cy="115"/>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9" name="Rectangle 92"/>
              <p:cNvSpPr>
                <a:spLocks noChangeArrowheads="1"/>
              </p:cNvSpPr>
              <p:nvPr/>
            </p:nvSpPr>
            <p:spPr bwMode="auto">
              <a:xfrm flipV="1">
                <a:off x="6126" y="2523"/>
                <a:ext cx="116" cy="115"/>
              </a:xfrm>
              <a:prstGeom prst="rect">
                <a:avLst/>
              </a:prstGeom>
              <a:solidFill>
                <a:srgbClr val="99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10" name="Rectangle 93"/>
              <p:cNvSpPr>
                <a:spLocks noChangeArrowheads="1"/>
              </p:cNvSpPr>
              <p:nvPr/>
            </p:nvSpPr>
            <p:spPr bwMode="auto">
              <a:xfrm flipV="1">
                <a:off x="6242" y="2523"/>
                <a:ext cx="117" cy="115"/>
              </a:xfrm>
              <a:prstGeom prst="rect">
                <a:avLst/>
              </a:prstGeom>
              <a:solidFill>
                <a:srgbClr val="0099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11" name="Rectangle 94"/>
              <p:cNvSpPr>
                <a:spLocks noChangeArrowheads="1"/>
              </p:cNvSpPr>
              <p:nvPr/>
            </p:nvSpPr>
            <p:spPr bwMode="auto">
              <a:xfrm flipV="1">
                <a:off x="5893" y="2523"/>
                <a:ext cx="117" cy="115"/>
              </a:xfrm>
              <a:prstGeom prst="rect">
                <a:avLst/>
              </a:prstGeom>
              <a:solidFill>
                <a:srgbClr val="CC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3" name="Group 95"/>
            <p:cNvGrpSpPr>
              <a:grpSpLocks/>
            </p:cNvGrpSpPr>
            <p:nvPr/>
          </p:nvGrpSpPr>
          <p:grpSpPr bwMode="auto">
            <a:xfrm>
              <a:off x="5893" y="2659"/>
              <a:ext cx="466" cy="115"/>
              <a:chOff x="5893" y="2659"/>
              <a:chExt cx="466" cy="115"/>
            </a:xfrm>
          </p:grpSpPr>
          <p:sp>
            <p:nvSpPr>
              <p:cNvPr id="204" name="Rectangle 96"/>
              <p:cNvSpPr>
                <a:spLocks noChangeArrowheads="1"/>
              </p:cNvSpPr>
              <p:nvPr/>
            </p:nvSpPr>
            <p:spPr bwMode="auto">
              <a:xfrm flipV="1">
                <a:off x="6010" y="2659"/>
                <a:ext cx="116" cy="115"/>
              </a:xfrm>
              <a:prstGeom prst="rect">
                <a:avLst/>
              </a:prstGeom>
              <a:solidFill>
                <a:srgbClr val="99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5" name="Rectangle 97"/>
              <p:cNvSpPr>
                <a:spLocks noChangeArrowheads="1"/>
              </p:cNvSpPr>
              <p:nvPr/>
            </p:nvSpPr>
            <p:spPr bwMode="auto">
              <a:xfrm flipV="1">
                <a:off x="6126" y="2659"/>
                <a:ext cx="116" cy="115"/>
              </a:xfrm>
              <a:prstGeom prst="rect">
                <a:avLst/>
              </a:prstGeom>
              <a:solidFill>
                <a:srgbClr val="0099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6" name="Rectangle 98"/>
              <p:cNvSpPr>
                <a:spLocks noChangeArrowheads="1"/>
              </p:cNvSpPr>
              <p:nvPr/>
            </p:nvSpPr>
            <p:spPr bwMode="auto">
              <a:xfrm flipV="1">
                <a:off x="6242" y="2659"/>
                <a:ext cx="117" cy="115"/>
              </a:xfrm>
              <a:prstGeom prst="rect">
                <a:avLst/>
              </a:prstGeom>
              <a:solidFill>
                <a:srgbClr val="0066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7" name="Rectangle 99"/>
              <p:cNvSpPr>
                <a:spLocks noChangeArrowheads="1"/>
              </p:cNvSpPr>
              <p:nvPr/>
            </p:nvSpPr>
            <p:spPr bwMode="auto">
              <a:xfrm flipV="1">
                <a:off x="5893" y="2659"/>
                <a:ext cx="117" cy="115"/>
              </a:xfrm>
              <a:prstGeom prst="rect">
                <a:avLst/>
              </a:prstGeom>
              <a:solidFill>
                <a:srgbClr val="CCFF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4" name="Group 100"/>
            <p:cNvGrpSpPr>
              <a:grpSpLocks/>
            </p:cNvGrpSpPr>
            <p:nvPr/>
          </p:nvGrpSpPr>
          <p:grpSpPr bwMode="auto">
            <a:xfrm>
              <a:off x="5893" y="2251"/>
              <a:ext cx="466" cy="119"/>
              <a:chOff x="5893" y="2251"/>
              <a:chExt cx="466" cy="119"/>
            </a:xfrm>
          </p:grpSpPr>
          <p:sp>
            <p:nvSpPr>
              <p:cNvPr id="200" name="Rectangle 101"/>
              <p:cNvSpPr>
                <a:spLocks noChangeArrowheads="1"/>
              </p:cNvSpPr>
              <p:nvPr/>
            </p:nvSpPr>
            <p:spPr bwMode="auto">
              <a:xfrm flipV="1">
                <a:off x="6126" y="2251"/>
                <a:ext cx="116" cy="119"/>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1" name="Rectangle 102"/>
              <p:cNvSpPr>
                <a:spLocks noChangeArrowheads="1"/>
              </p:cNvSpPr>
              <p:nvPr/>
            </p:nvSpPr>
            <p:spPr bwMode="auto">
              <a:xfrm flipV="1">
                <a:off x="6242" y="2251"/>
                <a:ext cx="117" cy="119"/>
              </a:xfrm>
              <a:prstGeom prst="rect">
                <a:avLst/>
              </a:prstGeom>
              <a:solidFill>
                <a:srgbClr val="CC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2" name="Rectangle 103"/>
              <p:cNvSpPr>
                <a:spLocks noChangeArrowheads="1"/>
              </p:cNvSpPr>
              <p:nvPr/>
            </p:nvSpPr>
            <p:spPr bwMode="auto">
              <a:xfrm flipV="1">
                <a:off x="5893" y="2251"/>
                <a:ext cx="117" cy="119"/>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3" name="Rectangle 104"/>
              <p:cNvSpPr>
                <a:spLocks noChangeArrowheads="1"/>
              </p:cNvSpPr>
              <p:nvPr/>
            </p:nvSpPr>
            <p:spPr bwMode="auto">
              <a:xfrm flipV="1">
                <a:off x="6010" y="2251"/>
                <a:ext cx="116" cy="119"/>
              </a:xfrm>
              <a:prstGeom prst="rect">
                <a:avLst/>
              </a:prstGeom>
              <a:solidFill>
                <a:srgbClr val="66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5" name="Group 105"/>
            <p:cNvGrpSpPr>
              <a:grpSpLocks/>
            </p:cNvGrpSpPr>
            <p:nvPr/>
          </p:nvGrpSpPr>
          <p:grpSpPr bwMode="auto">
            <a:xfrm>
              <a:off x="5893" y="2886"/>
              <a:ext cx="466" cy="115"/>
              <a:chOff x="5893" y="2886"/>
              <a:chExt cx="466" cy="115"/>
            </a:xfrm>
          </p:grpSpPr>
          <p:sp>
            <p:nvSpPr>
              <p:cNvPr id="196" name="Rectangle 106"/>
              <p:cNvSpPr>
                <a:spLocks noChangeArrowheads="1"/>
              </p:cNvSpPr>
              <p:nvPr/>
            </p:nvSpPr>
            <p:spPr bwMode="auto">
              <a:xfrm flipV="1">
                <a:off x="6010" y="2886"/>
                <a:ext cx="116" cy="115"/>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7" name="Rectangle 107"/>
              <p:cNvSpPr>
                <a:spLocks noChangeArrowheads="1"/>
              </p:cNvSpPr>
              <p:nvPr/>
            </p:nvSpPr>
            <p:spPr bwMode="auto">
              <a:xfrm flipV="1">
                <a:off x="6126" y="2886"/>
                <a:ext cx="116" cy="115"/>
              </a:xfrm>
              <a:prstGeom prst="rect">
                <a:avLst/>
              </a:prstGeom>
              <a:solidFill>
                <a:srgbClr val="FFCC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8" name="Rectangle 108"/>
              <p:cNvSpPr>
                <a:spLocks noChangeArrowheads="1"/>
              </p:cNvSpPr>
              <p:nvPr/>
            </p:nvSpPr>
            <p:spPr bwMode="auto">
              <a:xfrm flipV="1">
                <a:off x="6242" y="2886"/>
                <a:ext cx="117" cy="115"/>
              </a:xfrm>
              <a:prstGeom prst="rect">
                <a:avLst/>
              </a:prstGeom>
              <a:solidFill>
                <a:srgbClr val="FFCC66"/>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9" name="Rectangle 109"/>
              <p:cNvSpPr>
                <a:spLocks noChangeArrowheads="1"/>
              </p:cNvSpPr>
              <p:nvPr/>
            </p:nvSpPr>
            <p:spPr bwMode="auto">
              <a:xfrm flipV="1">
                <a:off x="5893" y="2886"/>
                <a:ext cx="117" cy="115"/>
              </a:xfrm>
              <a:prstGeom prst="rect">
                <a:avLst/>
              </a:prstGeom>
              <a:solidFill>
                <a:srgbClr val="00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6" name="Group 110"/>
            <p:cNvGrpSpPr>
              <a:grpSpLocks/>
            </p:cNvGrpSpPr>
            <p:nvPr/>
          </p:nvGrpSpPr>
          <p:grpSpPr bwMode="auto">
            <a:xfrm>
              <a:off x="5893" y="3022"/>
              <a:ext cx="466" cy="115"/>
              <a:chOff x="5893" y="3022"/>
              <a:chExt cx="466" cy="115"/>
            </a:xfrm>
          </p:grpSpPr>
          <p:sp>
            <p:nvSpPr>
              <p:cNvPr id="192" name="Rectangle 111"/>
              <p:cNvSpPr>
                <a:spLocks noChangeArrowheads="1"/>
              </p:cNvSpPr>
              <p:nvPr/>
            </p:nvSpPr>
            <p:spPr bwMode="auto">
              <a:xfrm flipV="1">
                <a:off x="6010" y="3022"/>
                <a:ext cx="116" cy="115"/>
              </a:xfrm>
              <a:prstGeom prst="rect">
                <a:avLst/>
              </a:prstGeom>
              <a:solidFill>
                <a:srgbClr val="0066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3" name="Rectangle 112"/>
              <p:cNvSpPr>
                <a:spLocks noChangeArrowheads="1"/>
              </p:cNvSpPr>
              <p:nvPr/>
            </p:nvSpPr>
            <p:spPr bwMode="auto">
              <a:xfrm flipV="1">
                <a:off x="6126" y="3022"/>
                <a:ext cx="116" cy="115"/>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4" name="Rectangle 113"/>
              <p:cNvSpPr>
                <a:spLocks noChangeArrowheads="1"/>
              </p:cNvSpPr>
              <p:nvPr/>
            </p:nvSpPr>
            <p:spPr bwMode="auto">
              <a:xfrm flipV="1">
                <a:off x="6242" y="3022"/>
                <a:ext cx="117" cy="115"/>
              </a:xfrm>
              <a:prstGeom prst="rect">
                <a:avLst/>
              </a:prstGeom>
              <a:solidFill>
                <a:srgbClr val="CC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5" name="Rectangle 114"/>
              <p:cNvSpPr>
                <a:spLocks noChangeArrowheads="1"/>
              </p:cNvSpPr>
              <p:nvPr/>
            </p:nvSpPr>
            <p:spPr bwMode="auto">
              <a:xfrm flipV="1">
                <a:off x="5893" y="3022"/>
                <a:ext cx="117" cy="115"/>
              </a:xfrm>
              <a:prstGeom prst="rect">
                <a:avLst/>
              </a:prstGeom>
              <a:solidFill>
                <a:srgbClr val="99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7" name="Group 115"/>
            <p:cNvGrpSpPr>
              <a:grpSpLocks/>
            </p:cNvGrpSpPr>
            <p:nvPr/>
          </p:nvGrpSpPr>
          <p:grpSpPr bwMode="auto">
            <a:xfrm>
              <a:off x="5893" y="3158"/>
              <a:ext cx="466" cy="115"/>
              <a:chOff x="5893" y="3158"/>
              <a:chExt cx="466" cy="115"/>
            </a:xfrm>
          </p:grpSpPr>
          <p:sp>
            <p:nvSpPr>
              <p:cNvPr id="188" name="Rectangle 116"/>
              <p:cNvSpPr>
                <a:spLocks noChangeArrowheads="1"/>
              </p:cNvSpPr>
              <p:nvPr/>
            </p:nvSpPr>
            <p:spPr bwMode="auto">
              <a:xfrm flipV="1">
                <a:off x="6010" y="3158"/>
                <a:ext cx="116" cy="115"/>
              </a:xfrm>
              <a:prstGeom prst="rect">
                <a:avLst/>
              </a:prstGeom>
              <a:solidFill>
                <a:srgbClr val="0099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9" name="Rectangle 117"/>
              <p:cNvSpPr>
                <a:spLocks noChangeArrowheads="1"/>
              </p:cNvSpPr>
              <p:nvPr/>
            </p:nvSpPr>
            <p:spPr bwMode="auto">
              <a:xfrm flipV="1">
                <a:off x="6126" y="3158"/>
                <a:ext cx="116" cy="115"/>
              </a:xfrm>
              <a:prstGeom prst="rect">
                <a:avLst/>
              </a:prstGeom>
              <a:solidFill>
                <a:srgbClr val="CCFF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0" name="Rectangle 118"/>
              <p:cNvSpPr>
                <a:spLocks noChangeArrowheads="1"/>
              </p:cNvSpPr>
              <p:nvPr/>
            </p:nvSpPr>
            <p:spPr bwMode="auto">
              <a:xfrm flipV="1">
                <a:off x="6242" y="3158"/>
                <a:ext cx="117" cy="115"/>
              </a:xfrm>
              <a:prstGeom prst="rect">
                <a:avLst/>
              </a:prstGeom>
              <a:solidFill>
                <a:srgbClr val="99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1" name="Rectangle 119"/>
              <p:cNvSpPr>
                <a:spLocks noChangeArrowheads="1"/>
              </p:cNvSpPr>
              <p:nvPr/>
            </p:nvSpPr>
            <p:spPr bwMode="auto">
              <a:xfrm flipV="1">
                <a:off x="5893" y="3158"/>
                <a:ext cx="117" cy="115"/>
              </a:xfrm>
              <a:prstGeom prst="rect">
                <a:avLst/>
              </a:prstGeom>
              <a:solidFill>
                <a:srgbClr val="99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8" name="Group 120"/>
            <p:cNvGrpSpPr>
              <a:grpSpLocks/>
            </p:cNvGrpSpPr>
            <p:nvPr/>
          </p:nvGrpSpPr>
          <p:grpSpPr bwMode="auto">
            <a:xfrm>
              <a:off x="5893" y="3385"/>
              <a:ext cx="466" cy="115"/>
              <a:chOff x="5893" y="3385"/>
              <a:chExt cx="466" cy="115"/>
            </a:xfrm>
          </p:grpSpPr>
          <p:sp>
            <p:nvSpPr>
              <p:cNvPr id="184" name="Rectangle 121"/>
              <p:cNvSpPr>
                <a:spLocks noChangeArrowheads="1"/>
              </p:cNvSpPr>
              <p:nvPr/>
            </p:nvSpPr>
            <p:spPr bwMode="auto">
              <a:xfrm flipV="1">
                <a:off x="6010" y="3385"/>
                <a:ext cx="116" cy="115"/>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5" name="Rectangle 122"/>
              <p:cNvSpPr>
                <a:spLocks noChangeArrowheads="1"/>
              </p:cNvSpPr>
              <p:nvPr/>
            </p:nvSpPr>
            <p:spPr bwMode="auto">
              <a:xfrm flipV="1">
                <a:off x="6126" y="3385"/>
                <a:ext cx="116" cy="115"/>
              </a:xfrm>
              <a:prstGeom prst="rect">
                <a:avLst/>
              </a:prstGeom>
              <a:solidFill>
                <a:srgbClr val="FFCC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6" name="Rectangle 123"/>
              <p:cNvSpPr>
                <a:spLocks noChangeArrowheads="1"/>
              </p:cNvSpPr>
              <p:nvPr/>
            </p:nvSpPr>
            <p:spPr bwMode="auto">
              <a:xfrm flipV="1">
                <a:off x="6242" y="3385"/>
                <a:ext cx="117" cy="115"/>
              </a:xfrm>
              <a:prstGeom prst="rect">
                <a:avLst/>
              </a:prstGeom>
              <a:solidFill>
                <a:srgbClr val="FFCC66"/>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7" name="Rectangle 124"/>
              <p:cNvSpPr>
                <a:spLocks noChangeArrowheads="1"/>
              </p:cNvSpPr>
              <p:nvPr/>
            </p:nvSpPr>
            <p:spPr bwMode="auto">
              <a:xfrm flipV="1">
                <a:off x="5893" y="3385"/>
                <a:ext cx="117" cy="115"/>
              </a:xfrm>
              <a:prstGeom prst="rect">
                <a:avLst/>
              </a:prstGeom>
              <a:solidFill>
                <a:srgbClr val="00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9" name="Group 125"/>
            <p:cNvGrpSpPr>
              <a:grpSpLocks/>
            </p:cNvGrpSpPr>
            <p:nvPr/>
          </p:nvGrpSpPr>
          <p:grpSpPr bwMode="auto">
            <a:xfrm>
              <a:off x="5893" y="3521"/>
              <a:ext cx="466" cy="115"/>
              <a:chOff x="5893" y="3521"/>
              <a:chExt cx="466" cy="115"/>
            </a:xfrm>
          </p:grpSpPr>
          <p:sp>
            <p:nvSpPr>
              <p:cNvPr id="180" name="Rectangle 126"/>
              <p:cNvSpPr>
                <a:spLocks noChangeArrowheads="1"/>
              </p:cNvSpPr>
              <p:nvPr/>
            </p:nvSpPr>
            <p:spPr bwMode="auto">
              <a:xfrm flipV="1">
                <a:off x="6010" y="3521"/>
                <a:ext cx="116" cy="115"/>
              </a:xfrm>
              <a:prstGeom prst="rect">
                <a:avLst/>
              </a:prstGeom>
              <a:solidFill>
                <a:srgbClr val="0066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1" name="Rectangle 127"/>
              <p:cNvSpPr>
                <a:spLocks noChangeArrowheads="1"/>
              </p:cNvSpPr>
              <p:nvPr/>
            </p:nvSpPr>
            <p:spPr bwMode="auto">
              <a:xfrm flipV="1">
                <a:off x="6126" y="3521"/>
                <a:ext cx="116" cy="115"/>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2" name="Rectangle 128"/>
              <p:cNvSpPr>
                <a:spLocks noChangeArrowheads="1"/>
              </p:cNvSpPr>
              <p:nvPr/>
            </p:nvSpPr>
            <p:spPr bwMode="auto">
              <a:xfrm flipV="1">
                <a:off x="6242" y="3521"/>
                <a:ext cx="117" cy="115"/>
              </a:xfrm>
              <a:prstGeom prst="rect">
                <a:avLst/>
              </a:prstGeom>
              <a:solidFill>
                <a:srgbClr val="CC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3" name="Rectangle 129"/>
              <p:cNvSpPr>
                <a:spLocks noChangeArrowheads="1"/>
              </p:cNvSpPr>
              <p:nvPr/>
            </p:nvSpPr>
            <p:spPr bwMode="auto">
              <a:xfrm flipV="1">
                <a:off x="5893" y="3521"/>
                <a:ext cx="117" cy="115"/>
              </a:xfrm>
              <a:prstGeom prst="rect">
                <a:avLst/>
              </a:prstGeom>
              <a:solidFill>
                <a:srgbClr val="00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60" name="Group 130"/>
            <p:cNvGrpSpPr>
              <a:grpSpLocks/>
            </p:cNvGrpSpPr>
            <p:nvPr/>
          </p:nvGrpSpPr>
          <p:grpSpPr bwMode="auto">
            <a:xfrm>
              <a:off x="5893" y="3657"/>
              <a:ext cx="466" cy="115"/>
              <a:chOff x="5893" y="3657"/>
              <a:chExt cx="466" cy="115"/>
            </a:xfrm>
          </p:grpSpPr>
          <p:sp>
            <p:nvSpPr>
              <p:cNvPr id="176" name="Rectangle 131"/>
              <p:cNvSpPr>
                <a:spLocks noChangeArrowheads="1"/>
              </p:cNvSpPr>
              <p:nvPr/>
            </p:nvSpPr>
            <p:spPr bwMode="auto">
              <a:xfrm flipV="1">
                <a:off x="6010" y="3657"/>
                <a:ext cx="116" cy="115"/>
              </a:xfrm>
              <a:prstGeom prst="rect">
                <a:avLst/>
              </a:prstGeom>
              <a:solidFill>
                <a:srgbClr val="0099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7" name="Rectangle 132"/>
              <p:cNvSpPr>
                <a:spLocks noChangeArrowheads="1"/>
              </p:cNvSpPr>
              <p:nvPr/>
            </p:nvSpPr>
            <p:spPr bwMode="auto">
              <a:xfrm flipV="1">
                <a:off x="6126" y="3657"/>
                <a:ext cx="116" cy="115"/>
              </a:xfrm>
              <a:prstGeom prst="rect">
                <a:avLst/>
              </a:prstGeom>
              <a:solidFill>
                <a:srgbClr val="CCFF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8" name="Rectangle 133"/>
              <p:cNvSpPr>
                <a:spLocks noChangeArrowheads="1"/>
              </p:cNvSpPr>
              <p:nvPr/>
            </p:nvSpPr>
            <p:spPr bwMode="auto">
              <a:xfrm flipV="1">
                <a:off x="6242" y="3657"/>
                <a:ext cx="117" cy="115"/>
              </a:xfrm>
              <a:prstGeom prst="rect">
                <a:avLst/>
              </a:prstGeom>
              <a:solidFill>
                <a:srgbClr val="99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9" name="Rectangle 134"/>
              <p:cNvSpPr>
                <a:spLocks noChangeArrowheads="1"/>
              </p:cNvSpPr>
              <p:nvPr/>
            </p:nvSpPr>
            <p:spPr bwMode="auto">
              <a:xfrm flipV="1">
                <a:off x="5893" y="3657"/>
                <a:ext cx="117" cy="115"/>
              </a:xfrm>
              <a:prstGeom prst="rect">
                <a:avLst/>
              </a:prstGeom>
              <a:solidFill>
                <a:srgbClr val="00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61" name="Group 135"/>
            <p:cNvGrpSpPr>
              <a:grpSpLocks/>
            </p:cNvGrpSpPr>
            <p:nvPr/>
          </p:nvGrpSpPr>
          <p:grpSpPr bwMode="auto">
            <a:xfrm>
              <a:off x="5893" y="3884"/>
              <a:ext cx="466" cy="115"/>
              <a:chOff x="5893" y="3884"/>
              <a:chExt cx="466" cy="115"/>
            </a:xfrm>
          </p:grpSpPr>
          <p:sp>
            <p:nvSpPr>
              <p:cNvPr id="172" name="Rectangle 136"/>
              <p:cNvSpPr>
                <a:spLocks noChangeArrowheads="1"/>
              </p:cNvSpPr>
              <p:nvPr/>
            </p:nvSpPr>
            <p:spPr bwMode="auto">
              <a:xfrm flipV="1">
                <a:off x="6010" y="3884"/>
                <a:ext cx="116" cy="115"/>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3" name="Rectangle 137"/>
              <p:cNvSpPr>
                <a:spLocks noChangeArrowheads="1"/>
              </p:cNvSpPr>
              <p:nvPr/>
            </p:nvSpPr>
            <p:spPr bwMode="auto">
              <a:xfrm flipV="1">
                <a:off x="6126" y="3884"/>
                <a:ext cx="116" cy="115"/>
              </a:xfrm>
              <a:prstGeom prst="rect">
                <a:avLst/>
              </a:prstGeom>
              <a:solidFill>
                <a:srgbClr val="FFCC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4" name="Rectangle 138"/>
              <p:cNvSpPr>
                <a:spLocks noChangeArrowheads="1"/>
              </p:cNvSpPr>
              <p:nvPr/>
            </p:nvSpPr>
            <p:spPr bwMode="auto">
              <a:xfrm flipV="1">
                <a:off x="6242" y="3884"/>
                <a:ext cx="117" cy="115"/>
              </a:xfrm>
              <a:prstGeom prst="rect">
                <a:avLst/>
              </a:prstGeom>
              <a:solidFill>
                <a:srgbClr val="FFCC66"/>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5" name="Rectangle 139"/>
              <p:cNvSpPr>
                <a:spLocks noChangeArrowheads="1"/>
              </p:cNvSpPr>
              <p:nvPr/>
            </p:nvSpPr>
            <p:spPr bwMode="auto">
              <a:xfrm flipV="1">
                <a:off x="5893" y="3884"/>
                <a:ext cx="117" cy="115"/>
              </a:xfrm>
              <a:prstGeom prst="rect">
                <a:avLst/>
              </a:prstGeom>
              <a:solidFill>
                <a:srgbClr val="80808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62" name="Group 140"/>
            <p:cNvGrpSpPr>
              <a:grpSpLocks/>
            </p:cNvGrpSpPr>
            <p:nvPr/>
          </p:nvGrpSpPr>
          <p:grpSpPr bwMode="auto">
            <a:xfrm>
              <a:off x="5893" y="4026"/>
              <a:ext cx="466" cy="115"/>
              <a:chOff x="5893" y="4026"/>
              <a:chExt cx="466" cy="115"/>
            </a:xfrm>
          </p:grpSpPr>
          <p:sp>
            <p:nvSpPr>
              <p:cNvPr id="168" name="Rectangle 141"/>
              <p:cNvSpPr>
                <a:spLocks noChangeArrowheads="1"/>
              </p:cNvSpPr>
              <p:nvPr/>
            </p:nvSpPr>
            <p:spPr bwMode="auto">
              <a:xfrm flipV="1">
                <a:off x="6010" y="4026"/>
                <a:ext cx="116" cy="115"/>
              </a:xfrm>
              <a:prstGeom prst="rect">
                <a:avLst/>
              </a:prstGeom>
              <a:solidFill>
                <a:srgbClr val="0066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69" name="Rectangle 142"/>
              <p:cNvSpPr>
                <a:spLocks noChangeArrowheads="1"/>
              </p:cNvSpPr>
              <p:nvPr/>
            </p:nvSpPr>
            <p:spPr bwMode="auto">
              <a:xfrm flipV="1">
                <a:off x="6126" y="4026"/>
                <a:ext cx="116" cy="115"/>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0" name="Rectangle 143"/>
              <p:cNvSpPr>
                <a:spLocks noChangeArrowheads="1"/>
              </p:cNvSpPr>
              <p:nvPr/>
            </p:nvSpPr>
            <p:spPr bwMode="auto">
              <a:xfrm flipV="1">
                <a:off x="6242" y="4026"/>
                <a:ext cx="117" cy="115"/>
              </a:xfrm>
              <a:prstGeom prst="rect">
                <a:avLst/>
              </a:prstGeom>
              <a:solidFill>
                <a:srgbClr val="CC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1" name="Rectangle 144"/>
              <p:cNvSpPr>
                <a:spLocks noChangeArrowheads="1"/>
              </p:cNvSpPr>
              <p:nvPr/>
            </p:nvSpPr>
            <p:spPr bwMode="auto">
              <a:xfrm flipV="1">
                <a:off x="5893" y="4026"/>
                <a:ext cx="117" cy="115"/>
              </a:xfrm>
              <a:prstGeom prst="rect">
                <a:avLst/>
              </a:prstGeom>
              <a:solidFill>
                <a:srgbClr val="80808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63" name="Group 145"/>
            <p:cNvGrpSpPr>
              <a:grpSpLocks/>
            </p:cNvGrpSpPr>
            <p:nvPr/>
          </p:nvGrpSpPr>
          <p:grpSpPr bwMode="auto">
            <a:xfrm>
              <a:off x="5893" y="4167"/>
              <a:ext cx="466" cy="115"/>
              <a:chOff x="5893" y="4167"/>
              <a:chExt cx="466" cy="115"/>
            </a:xfrm>
          </p:grpSpPr>
          <p:sp>
            <p:nvSpPr>
              <p:cNvPr id="164" name="Rectangle 146"/>
              <p:cNvSpPr>
                <a:spLocks noChangeArrowheads="1"/>
              </p:cNvSpPr>
              <p:nvPr/>
            </p:nvSpPr>
            <p:spPr bwMode="auto">
              <a:xfrm flipV="1">
                <a:off x="6010" y="4167"/>
                <a:ext cx="116" cy="115"/>
              </a:xfrm>
              <a:prstGeom prst="rect">
                <a:avLst/>
              </a:prstGeom>
              <a:solidFill>
                <a:srgbClr val="0099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65" name="Rectangle 147"/>
              <p:cNvSpPr>
                <a:spLocks noChangeArrowheads="1"/>
              </p:cNvSpPr>
              <p:nvPr/>
            </p:nvSpPr>
            <p:spPr bwMode="auto">
              <a:xfrm flipV="1">
                <a:off x="6126" y="4167"/>
                <a:ext cx="116" cy="115"/>
              </a:xfrm>
              <a:prstGeom prst="rect">
                <a:avLst/>
              </a:prstGeom>
              <a:solidFill>
                <a:srgbClr val="3333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66" name="Rectangle 148"/>
              <p:cNvSpPr>
                <a:spLocks noChangeArrowheads="1"/>
              </p:cNvSpPr>
              <p:nvPr/>
            </p:nvSpPr>
            <p:spPr bwMode="auto">
              <a:xfrm flipV="1">
                <a:off x="6242" y="4167"/>
                <a:ext cx="117" cy="115"/>
              </a:xfrm>
              <a:prstGeom prst="rect">
                <a:avLst/>
              </a:prstGeom>
              <a:solidFill>
                <a:srgbClr val="BBE0E3"/>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67" name="Rectangle 149"/>
              <p:cNvSpPr>
                <a:spLocks noChangeArrowheads="1"/>
              </p:cNvSpPr>
              <p:nvPr/>
            </p:nvSpPr>
            <p:spPr bwMode="auto">
              <a:xfrm flipV="1">
                <a:off x="5893" y="4167"/>
                <a:ext cx="117" cy="115"/>
              </a:xfrm>
              <a:prstGeom prst="rect">
                <a:avLst/>
              </a:prstGeom>
              <a:solidFill>
                <a:srgbClr val="80808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sp>
        <p:nvSpPr>
          <p:cNvPr id="216" name="Rectangle 150"/>
          <p:cNvSpPr>
            <a:spLocks noChangeArrowheads="1"/>
          </p:cNvSpPr>
          <p:nvPr userDrawn="1"/>
        </p:nvSpPr>
        <p:spPr bwMode="auto">
          <a:xfrm>
            <a:off x="12339153" y="18648"/>
            <a:ext cx="1590031" cy="1873383"/>
          </a:xfrm>
          <a:prstGeom prst="rect">
            <a:avLst/>
          </a:prstGeom>
          <a:noFill/>
          <a:ln>
            <a:noFill/>
          </a:ln>
          <a:effectLst/>
          <a:extLst>
            <a:ext uri="{909E8E84-426E-40dd-AFC4-6F175D3DCCD1}">
              <a14:hiddenFill xmlns="" xmlns:a14="http://schemas.microsoft.com/office/drawing/2010/main">
                <a:solidFill>
                  <a:srgbClr val="FFCC99"/>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06854" tIns="53428" rIns="106854" bIns="53428">
            <a:spAutoFit/>
          </a:bodyPr>
          <a:lstStyle/>
          <a:p>
            <a:pPr defTabSz="1219444" eaLnBrk="0" fontAlgn="base" hangingPunct="0">
              <a:lnSpc>
                <a:spcPct val="120000"/>
              </a:lnSpc>
              <a:spcBef>
                <a:spcPct val="20000"/>
              </a:spcBef>
              <a:spcAft>
                <a:spcPct val="0"/>
              </a:spcAft>
              <a:buFont typeface="Arial" charset="0"/>
              <a:buNone/>
            </a:pPr>
            <a:r>
              <a:rPr lang="zh-CN" altLang="en-US" sz="1334" dirty="0">
                <a:solidFill>
                  <a:srgbClr val="FFFFFF"/>
                </a:solidFill>
                <a:latin typeface="微软雅黑" pitchFamily="34" charset="-122"/>
                <a:ea typeface="微软雅黑" pitchFamily="34" charset="-122"/>
              </a:rPr>
              <a:t>配色参考方案：</a:t>
            </a:r>
          </a:p>
          <a:p>
            <a:pPr defTabSz="1219444" eaLnBrk="0" fontAlgn="base" hangingPunct="0">
              <a:lnSpc>
                <a:spcPct val="120000"/>
              </a:lnSpc>
              <a:spcBef>
                <a:spcPct val="20000"/>
              </a:spcBef>
              <a:spcAft>
                <a:spcPct val="0"/>
              </a:spcAft>
              <a:buFont typeface="Arial" charset="0"/>
              <a:buNone/>
            </a:pPr>
            <a:r>
              <a:rPr lang="zh-CN" altLang="en-US" sz="1334" dirty="0">
                <a:solidFill>
                  <a:srgbClr val="FFFFFF"/>
                </a:solidFill>
                <a:latin typeface="微软雅黑" pitchFamily="34" charset="-122"/>
                <a:ea typeface="微软雅黑" pitchFamily="34" charset="-122"/>
              </a:rPr>
              <a:t>建议同一页面内不超过四种颜色，以下是</a:t>
            </a:r>
            <a:r>
              <a:rPr lang="en-US" altLang="zh-CN" sz="1334" dirty="0">
                <a:solidFill>
                  <a:srgbClr val="FFFFFF"/>
                </a:solidFill>
                <a:latin typeface="微软雅黑" pitchFamily="34" charset="-122"/>
                <a:ea typeface="微软雅黑" pitchFamily="34" charset="-122"/>
              </a:rPr>
              <a:t>13</a:t>
            </a:r>
            <a:r>
              <a:rPr lang="zh-CN" altLang="en-US" sz="1334" dirty="0">
                <a:solidFill>
                  <a:srgbClr val="FFFFFF"/>
                </a:solidFill>
                <a:latin typeface="微软雅黑" pitchFamily="34" charset="-122"/>
                <a:ea typeface="微软雅黑" pitchFamily="34" charset="-122"/>
              </a:rPr>
              <a:t>组配色方案，同一页面内只选择一组使用。（仅供参考）</a:t>
            </a:r>
          </a:p>
        </p:txBody>
      </p:sp>
      <p:sp>
        <p:nvSpPr>
          <p:cNvPr id="217" name="Rectangle 151"/>
          <p:cNvSpPr>
            <a:spLocks noChangeArrowheads="1"/>
          </p:cNvSpPr>
          <p:nvPr userDrawn="1"/>
        </p:nvSpPr>
        <p:spPr bwMode="auto">
          <a:xfrm>
            <a:off x="12386789" y="5997800"/>
            <a:ext cx="1494756" cy="846948"/>
          </a:xfrm>
          <a:prstGeom prst="rect">
            <a:avLst/>
          </a:prstGeom>
          <a:noFill/>
          <a:ln>
            <a:noFill/>
          </a:ln>
          <a:effectLst/>
          <a:extLst>
            <a:ext uri="{909E8E84-426E-40dd-AFC4-6F175D3DCCD1}">
              <a14:hiddenFill xmlns="" xmlns:a14="http://schemas.microsoft.com/office/drawing/2010/main">
                <a:solidFill>
                  <a:srgbClr val="FFCC99"/>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06854" tIns="53428" rIns="106854" bIns="53428">
            <a:spAutoFit/>
          </a:bodyPr>
          <a:lstStyle/>
          <a:p>
            <a:pPr defTabSz="1219444" eaLnBrk="0" fontAlgn="base" hangingPunct="0">
              <a:lnSpc>
                <a:spcPct val="120000"/>
              </a:lnSpc>
              <a:spcBef>
                <a:spcPct val="20000"/>
              </a:spcBef>
              <a:spcAft>
                <a:spcPct val="0"/>
              </a:spcAft>
              <a:buFont typeface="Arial" charset="0"/>
              <a:buNone/>
            </a:pPr>
            <a:r>
              <a:rPr lang="zh-CN" altLang="en-US" sz="1334" dirty="0">
                <a:solidFill>
                  <a:srgbClr val="FFFFFF"/>
                </a:solidFill>
                <a:latin typeface="微软雅黑" pitchFamily="34" charset="-122"/>
                <a:ea typeface="微软雅黑" pitchFamily="34" charset="-122"/>
              </a:rPr>
              <a:t>客户或者合作伙伴的标志放</a:t>
            </a:r>
            <a:r>
              <a:rPr lang="zh-CN" altLang="en-US" sz="1334" dirty="0" smtClean="0">
                <a:solidFill>
                  <a:srgbClr val="FFFFFF"/>
                </a:solidFill>
                <a:latin typeface="微软雅黑" pitchFamily="34" charset="-122"/>
                <a:ea typeface="微软雅黑" pitchFamily="34" charset="-122"/>
              </a:rPr>
              <a:t>在公司</a:t>
            </a:r>
            <a:r>
              <a:rPr lang="en-US" altLang="zh-CN" sz="1334" dirty="0" smtClean="0">
                <a:solidFill>
                  <a:srgbClr val="FFFFFF"/>
                </a:solidFill>
                <a:latin typeface="微软雅黑" pitchFamily="34" charset="-122"/>
                <a:ea typeface="微软雅黑" pitchFamily="34" charset="-122"/>
              </a:rPr>
              <a:t>Logo</a:t>
            </a:r>
            <a:r>
              <a:rPr lang="zh-CN" altLang="en-US" sz="1334" dirty="0" smtClean="0">
                <a:solidFill>
                  <a:srgbClr val="FFFFFF"/>
                </a:solidFill>
                <a:latin typeface="微软雅黑" pitchFamily="34" charset="-122"/>
                <a:ea typeface="微软雅黑" pitchFamily="34" charset="-122"/>
              </a:rPr>
              <a:t>左侧</a:t>
            </a:r>
            <a:r>
              <a:rPr lang="en-US" altLang="zh-CN" sz="1334" dirty="0" smtClean="0">
                <a:solidFill>
                  <a:srgbClr val="FFFFFF"/>
                </a:solidFill>
                <a:latin typeface="微软雅黑" pitchFamily="34" charset="-122"/>
                <a:ea typeface="微软雅黑" pitchFamily="34" charset="-122"/>
              </a:rPr>
              <a:t>.</a:t>
            </a:r>
            <a:endParaRPr lang="zh-CN" altLang="en-US" sz="1334" dirty="0">
              <a:solidFill>
                <a:srgbClr val="FFFFFF"/>
              </a:solidFill>
              <a:latin typeface="微软雅黑" pitchFamily="34" charset="-122"/>
              <a:ea typeface="微软雅黑" pitchFamily="34" charset="-122"/>
            </a:endParaRPr>
          </a:p>
        </p:txBody>
      </p:sp>
      <p:pic>
        <p:nvPicPr>
          <p:cNvPr id="218" name="Picture 2"/>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12330684" y="5641589"/>
            <a:ext cx="1465772" cy="3715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2659696"/>
      </p:ext>
    </p:extLst>
  </p:cSld>
  <p:clrMap bg1="lt1" tx1="dk1" bg2="lt2" tx2="dk2" accent1="accent1" accent2="accent2" accent3="accent3" accent4="accent4" accent5="accent5" accent6="accent6" hlink="hlink" folHlink="folHlink"/>
  <p:sldLayoutIdLst>
    <p:sldLayoutId id="2147483718" r:id="rId1"/>
    <p:sldLayoutId id="2147483720" r:id="rId2"/>
    <p:sldLayoutId id="2147483721" r:id="rId3"/>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1" b="1">
          <a:solidFill>
            <a:srgbClr val="990000"/>
          </a:solidFill>
          <a:latin typeface="+mj-lt"/>
          <a:ea typeface="黑体" pitchFamily="49" charset="-122"/>
          <a:cs typeface="Arial" pitchFamily="34" charset="0"/>
        </a:defRPr>
      </a:lvl1pPr>
      <a:lvl2pPr algn="l" rtl="0" eaLnBrk="0" fontAlgn="base" hangingPunct="0">
        <a:spcBef>
          <a:spcPct val="0"/>
        </a:spcBef>
        <a:spcAft>
          <a:spcPct val="0"/>
        </a:spcAft>
        <a:defRPr sz="4268" b="1">
          <a:solidFill>
            <a:srgbClr val="990000"/>
          </a:solidFill>
          <a:latin typeface="Arial" charset="0"/>
          <a:ea typeface="黑体" pitchFamily="49" charset="-122"/>
          <a:cs typeface="Arial" charset="0"/>
        </a:defRPr>
      </a:lvl2pPr>
      <a:lvl3pPr algn="l" rtl="0" eaLnBrk="0" fontAlgn="base" hangingPunct="0">
        <a:spcBef>
          <a:spcPct val="0"/>
        </a:spcBef>
        <a:spcAft>
          <a:spcPct val="0"/>
        </a:spcAft>
        <a:defRPr sz="4268" b="1">
          <a:solidFill>
            <a:srgbClr val="990000"/>
          </a:solidFill>
          <a:latin typeface="Arial" charset="0"/>
          <a:ea typeface="黑体" pitchFamily="49" charset="-122"/>
          <a:cs typeface="Arial" charset="0"/>
        </a:defRPr>
      </a:lvl3pPr>
      <a:lvl4pPr algn="l" rtl="0" eaLnBrk="0" fontAlgn="base" hangingPunct="0">
        <a:spcBef>
          <a:spcPct val="0"/>
        </a:spcBef>
        <a:spcAft>
          <a:spcPct val="0"/>
        </a:spcAft>
        <a:defRPr sz="4268" b="1">
          <a:solidFill>
            <a:srgbClr val="990000"/>
          </a:solidFill>
          <a:latin typeface="Arial" charset="0"/>
          <a:ea typeface="黑体" pitchFamily="49" charset="-122"/>
          <a:cs typeface="Arial" charset="0"/>
        </a:defRPr>
      </a:lvl4pPr>
      <a:lvl5pPr algn="l" rtl="0" eaLnBrk="0" fontAlgn="base" hangingPunct="0">
        <a:spcBef>
          <a:spcPct val="0"/>
        </a:spcBef>
        <a:spcAft>
          <a:spcPct val="0"/>
        </a:spcAft>
        <a:defRPr sz="4268" b="1">
          <a:solidFill>
            <a:srgbClr val="990000"/>
          </a:solidFill>
          <a:latin typeface="Arial" charset="0"/>
          <a:ea typeface="黑体" pitchFamily="49" charset="-122"/>
          <a:cs typeface="Arial" charset="0"/>
        </a:defRPr>
      </a:lvl5pPr>
      <a:lvl6pPr marL="609707" algn="l" rtl="0" eaLnBrk="1" fontAlgn="base" hangingPunct="1">
        <a:spcBef>
          <a:spcPct val="0"/>
        </a:spcBef>
        <a:spcAft>
          <a:spcPct val="0"/>
        </a:spcAft>
        <a:defRPr sz="4268" b="1">
          <a:solidFill>
            <a:srgbClr val="990000"/>
          </a:solidFill>
          <a:latin typeface="FrutigerNext LT Medium" pitchFamily="34" charset="0"/>
          <a:ea typeface="华文细黑" pitchFamily="2" charset="-122"/>
          <a:cs typeface="宋体" charset="-122"/>
        </a:defRPr>
      </a:lvl6pPr>
      <a:lvl7pPr marL="1219415" algn="l" rtl="0" eaLnBrk="1" fontAlgn="base" hangingPunct="1">
        <a:spcBef>
          <a:spcPct val="0"/>
        </a:spcBef>
        <a:spcAft>
          <a:spcPct val="0"/>
        </a:spcAft>
        <a:defRPr sz="4268" b="1">
          <a:solidFill>
            <a:srgbClr val="990000"/>
          </a:solidFill>
          <a:latin typeface="FrutigerNext LT Medium" pitchFamily="34" charset="0"/>
          <a:ea typeface="华文细黑" pitchFamily="2" charset="-122"/>
          <a:cs typeface="宋体" charset="-122"/>
        </a:defRPr>
      </a:lvl7pPr>
      <a:lvl8pPr marL="1829120" algn="l" rtl="0" eaLnBrk="1" fontAlgn="base" hangingPunct="1">
        <a:spcBef>
          <a:spcPct val="0"/>
        </a:spcBef>
        <a:spcAft>
          <a:spcPct val="0"/>
        </a:spcAft>
        <a:defRPr sz="4268" b="1">
          <a:solidFill>
            <a:srgbClr val="990000"/>
          </a:solidFill>
          <a:latin typeface="FrutigerNext LT Medium" pitchFamily="34" charset="0"/>
          <a:ea typeface="华文细黑" pitchFamily="2" charset="-122"/>
          <a:cs typeface="宋体" charset="-122"/>
        </a:defRPr>
      </a:lvl8pPr>
      <a:lvl9pPr marL="2438826" algn="l" rtl="0" eaLnBrk="1" fontAlgn="base" hangingPunct="1">
        <a:spcBef>
          <a:spcPct val="0"/>
        </a:spcBef>
        <a:spcAft>
          <a:spcPct val="0"/>
        </a:spcAft>
        <a:defRPr sz="4268" b="1">
          <a:solidFill>
            <a:srgbClr val="990000"/>
          </a:solidFill>
          <a:latin typeface="FrutigerNext LT Medium" pitchFamily="34" charset="0"/>
          <a:ea typeface="华文细黑" pitchFamily="2" charset="-122"/>
          <a:cs typeface="宋体" charset="-122"/>
        </a:defRPr>
      </a:lvl9pPr>
    </p:titleStyle>
    <p:bodyStyle>
      <a:lvl1pPr marL="457281" indent="-457281" algn="l" rtl="0" eaLnBrk="0" fontAlgn="base" hangingPunct="0">
        <a:lnSpc>
          <a:spcPct val="140000"/>
        </a:lnSpc>
        <a:spcBef>
          <a:spcPct val="0"/>
        </a:spcBef>
        <a:spcAft>
          <a:spcPct val="0"/>
        </a:spcAft>
        <a:buClr>
          <a:srgbClr val="808080"/>
        </a:buClr>
        <a:buSzPct val="60000"/>
        <a:buFont typeface="Wingdings" charset="2"/>
        <a:buChar char="l"/>
        <a:defRPr sz="2667">
          <a:solidFill>
            <a:schemeClr val="tx1"/>
          </a:solidFill>
          <a:latin typeface="+mn-lt"/>
          <a:ea typeface="黑体" pitchFamily="49" charset="-122"/>
          <a:cs typeface="Arial" pitchFamily="34" charset="0"/>
        </a:defRPr>
      </a:lvl1pPr>
      <a:lvl2pPr marL="990773" indent="-381067" algn="l" rtl="0" eaLnBrk="0" fontAlgn="base" hangingPunct="0">
        <a:lnSpc>
          <a:spcPct val="140000"/>
        </a:lnSpc>
        <a:spcBef>
          <a:spcPct val="0"/>
        </a:spcBef>
        <a:spcAft>
          <a:spcPct val="0"/>
        </a:spcAft>
        <a:buSzPct val="50000"/>
        <a:buFont typeface="Wingdings" charset="2"/>
        <a:buChar char="p"/>
        <a:defRPr>
          <a:solidFill>
            <a:schemeClr val="tx1"/>
          </a:solidFill>
          <a:latin typeface="+mn-lt"/>
          <a:ea typeface="+mn-ea"/>
          <a:cs typeface="+mn-cs"/>
        </a:defRPr>
      </a:lvl2pPr>
      <a:lvl3pPr marL="1524267" indent="-304853" algn="l" rtl="0" eaLnBrk="0" fontAlgn="base" hangingPunct="0">
        <a:lnSpc>
          <a:spcPct val="140000"/>
        </a:lnSpc>
        <a:spcBef>
          <a:spcPct val="0"/>
        </a:spcBef>
        <a:spcAft>
          <a:spcPct val="0"/>
        </a:spcAft>
        <a:buSzPct val="50000"/>
        <a:buFont typeface="Wingdings" charset="2"/>
        <a:buChar char="n"/>
        <a:defRPr sz="2134">
          <a:solidFill>
            <a:schemeClr val="tx1"/>
          </a:solidFill>
          <a:latin typeface="+mn-lt"/>
          <a:ea typeface="+mn-ea"/>
          <a:cs typeface="+mn-cs"/>
        </a:defRPr>
      </a:lvl3pPr>
      <a:lvl4pPr marL="2133973" indent="-304853" algn="l" rtl="0" eaLnBrk="0" fontAlgn="base" hangingPunct="0">
        <a:lnSpc>
          <a:spcPct val="140000"/>
        </a:lnSpc>
        <a:spcBef>
          <a:spcPct val="0"/>
        </a:spcBef>
        <a:spcAft>
          <a:spcPct val="0"/>
        </a:spcAft>
        <a:buChar char="–"/>
        <a:defRPr sz="1867">
          <a:solidFill>
            <a:schemeClr val="tx1"/>
          </a:solidFill>
          <a:latin typeface="+mn-lt"/>
          <a:ea typeface="+mn-ea"/>
          <a:cs typeface="+mn-cs"/>
        </a:defRPr>
      </a:lvl4pPr>
      <a:lvl5pPr marL="2743679" indent="-304853" algn="l" rtl="0" eaLnBrk="0" fontAlgn="base" hangingPunct="0">
        <a:lnSpc>
          <a:spcPct val="140000"/>
        </a:lnSpc>
        <a:spcBef>
          <a:spcPct val="0"/>
        </a:spcBef>
        <a:spcAft>
          <a:spcPct val="0"/>
        </a:spcAft>
        <a:buFont typeface="Arial" charset="0"/>
        <a:buChar char="~"/>
        <a:defRPr sz="1600">
          <a:solidFill>
            <a:schemeClr val="tx1"/>
          </a:solidFill>
          <a:latin typeface="+mn-lt"/>
          <a:ea typeface="+mn-ea"/>
          <a:cs typeface="+mn-cs"/>
        </a:defRPr>
      </a:lvl5pPr>
      <a:lvl6pPr marL="3353387" indent="-304853" algn="l" rtl="0" eaLnBrk="1" fontAlgn="base" hangingPunct="1">
        <a:spcBef>
          <a:spcPct val="20000"/>
        </a:spcBef>
        <a:spcAft>
          <a:spcPct val="0"/>
        </a:spcAft>
        <a:buFont typeface="Arial" charset="0"/>
        <a:buChar char="~"/>
        <a:defRPr sz="2134">
          <a:solidFill>
            <a:schemeClr val="tx1"/>
          </a:solidFill>
          <a:latin typeface="+mn-lt"/>
          <a:ea typeface="+mn-ea"/>
          <a:cs typeface="+mn-cs"/>
        </a:defRPr>
      </a:lvl6pPr>
      <a:lvl7pPr marL="3963094" indent="-304853" algn="l" rtl="0" eaLnBrk="1" fontAlgn="base" hangingPunct="1">
        <a:spcBef>
          <a:spcPct val="20000"/>
        </a:spcBef>
        <a:spcAft>
          <a:spcPct val="0"/>
        </a:spcAft>
        <a:buFont typeface="Arial" charset="0"/>
        <a:buChar char="~"/>
        <a:defRPr sz="2134">
          <a:solidFill>
            <a:schemeClr val="tx1"/>
          </a:solidFill>
          <a:latin typeface="+mn-lt"/>
          <a:ea typeface="+mn-ea"/>
          <a:cs typeface="+mn-cs"/>
        </a:defRPr>
      </a:lvl7pPr>
      <a:lvl8pPr marL="4572801" indent="-304853" algn="l" rtl="0" eaLnBrk="1" fontAlgn="base" hangingPunct="1">
        <a:spcBef>
          <a:spcPct val="20000"/>
        </a:spcBef>
        <a:spcAft>
          <a:spcPct val="0"/>
        </a:spcAft>
        <a:buFont typeface="Arial" charset="0"/>
        <a:buChar char="~"/>
        <a:defRPr sz="2134">
          <a:solidFill>
            <a:schemeClr val="tx1"/>
          </a:solidFill>
          <a:latin typeface="+mn-lt"/>
          <a:ea typeface="+mn-ea"/>
          <a:cs typeface="+mn-cs"/>
        </a:defRPr>
      </a:lvl8pPr>
      <a:lvl9pPr marL="5182507" indent="-304853" algn="l" rtl="0" eaLnBrk="1" fontAlgn="base" hangingPunct="1">
        <a:spcBef>
          <a:spcPct val="20000"/>
        </a:spcBef>
        <a:spcAft>
          <a:spcPct val="0"/>
        </a:spcAft>
        <a:buFont typeface="Arial" charset="0"/>
        <a:buChar char="~"/>
        <a:defRPr sz="2134">
          <a:solidFill>
            <a:schemeClr val="tx1"/>
          </a:solidFill>
          <a:latin typeface="+mn-lt"/>
          <a:ea typeface="+mn-ea"/>
          <a:cs typeface="+mn-cs"/>
        </a:defRPr>
      </a:lvl9pPr>
    </p:bodyStyle>
    <p:otherStyle>
      <a:defPPr>
        <a:defRPr lang="zh-CN"/>
      </a:defPPr>
      <a:lvl1pPr marL="0" algn="l" defTabSz="1219415" rtl="0" eaLnBrk="1" latinLnBrk="0" hangingPunct="1">
        <a:defRPr sz="2400" kern="1200">
          <a:solidFill>
            <a:schemeClr val="tx1"/>
          </a:solidFill>
          <a:latin typeface="+mn-lt"/>
          <a:ea typeface="+mn-ea"/>
          <a:cs typeface="+mn-cs"/>
        </a:defRPr>
      </a:lvl1pPr>
      <a:lvl2pPr marL="609707" algn="l" defTabSz="1219415" rtl="0" eaLnBrk="1" latinLnBrk="0" hangingPunct="1">
        <a:defRPr sz="2400" kern="1200">
          <a:solidFill>
            <a:schemeClr val="tx1"/>
          </a:solidFill>
          <a:latin typeface="+mn-lt"/>
          <a:ea typeface="+mn-ea"/>
          <a:cs typeface="+mn-cs"/>
        </a:defRPr>
      </a:lvl2pPr>
      <a:lvl3pPr marL="1219415" algn="l" defTabSz="1219415" rtl="0" eaLnBrk="1" latinLnBrk="0" hangingPunct="1">
        <a:defRPr sz="2400" kern="1200">
          <a:solidFill>
            <a:schemeClr val="tx1"/>
          </a:solidFill>
          <a:latin typeface="+mn-lt"/>
          <a:ea typeface="+mn-ea"/>
          <a:cs typeface="+mn-cs"/>
        </a:defRPr>
      </a:lvl3pPr>
      <a:lvl4pPr marL="1829120" algn="l" defTabSz="1219415" rtl="0" eaLnBrk="1" latinLnBrk="0" hangingPunct="1">
        <a:defRPr sz="2400" kern="1200">
          <a:solidFill>
            <a:schemeClr val="tx1"/>
          </a:solidFill>
          <a:latin typeface="+mn-lt"/>
          <a:ea typeface="+mn-ea"/>
          <a:cs typeface="+mn-cs"/>
        </a:defRPr>
      </a:lvl4pPr>
      <a:lvl5pPr marL="2438826" algn="l" defTabSz="1219415" rtl="0" eaLnBrk="1" latinLnBrk="0" hangingPunct="1">
        <a:defRPr sz="2400" kern="1200">
          <a:solidFill>
            <a:schemeClr val="tx1"/>
          </a:solidFill>
          <a:latin typeface="+mn-lt"/>
          <a:ea typeface="+mn-ea"/>
          <a:cs typeface="+mn-cs"/>
        </a:defRPr>
      </a:lvl5pPr>
      <a:lvl6pPr marL="3048534" algn="l" defTabSz="1219415" rtl="0" eaLnBrk="1" latinLnBrk="0" hangingPunct="1">
        <a:defRPr sz="2400" kern="1200">
          <a:solidFill>
            <a:schemeClr val="tx1"/>
          </a:solidFill>
          <a:latin typeface="+mn-lt"/>
          <a:ea typeface="+mn-ea"/>
          <a:cs typeface="+mn-cs"/>
        </a:defRPr>
      </a:lvl6pPr>
      <a:lvl7pPr marL="3658241" algn="l" defTabSz="1219415" rtl="0" eaLnBrk="1" latinLnBrk="0" hangingPunct="1">
        <a:defRPr sz="2400" kern="1200">
          <a:solidFill>
            <a:schemeClr val="tx1"/>
          </a:solidFill>
          <a:latin typeface="+mn-lt"/>
          <a:ea typeface="+mn-ea"/>
          <a:cs typeface="+mn-cs"/>
        </a:defRPr>
      </a:lvl7pPr>
      <a:lvl8pPr marL="4267947" algn="l" defTabSz="1219415" rtl="0" eaLnBrk="1" latinLnBrk="0" hangingPunct="1">
        <a:defRPr sz="2400" kern="1200">
          <a:solidFill>
            <a:schemeClr val="tx1"/>
          </a:solidFill>
          <a:latin typeface="+mn-lt"/>
          <a:ea typeface="+mn-ea"/>
          <a:cs typeface="+mn-cs"/>
        </a:defRPr>
      </a:lvl8pPr>
      <a:lvl9pPr marL="4877654" algn="l" defTabSz="1219415"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7" name="Picture 87" descr="图片3副本"/>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9939015" y="6242495"/>
            <a:ext cx="1940004" cy="461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4" name="Picture 2"/>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24460" y="6312957"/>
            <a:ext cx="2707922" cy="4954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48" name="Rectangle 15"/>
          <p:cNvSpPr>
            <a:spLocks noChangeArrowheads="1"/>
          </p:cNvSpPr>
          <p:nvPr userDrawn="1"/>
        </p:nvSpPr>
        <p:spPr bwMode="auto">
          <a:xfrm>
            <a:off x="-2604177" y="27859"/>
            <a:ext cx="2460207" cy="6044909"/>
          </a:xfrm>
          <a:prstGeom prst="rect">
            <a:avLst/>
          </a:prstGeom>
          <a:noFill/>
          <a:ln>
            <a:noFill/>
          </a:ln>
          <a:effectLst/>
          <a:extLst>
            <a:ext uri="{909E8E84-426E-40dd-AFC4-6F175D3DCCD1}">
              <a14:hiddenFill xmlns="" xmlns:a14="http://schemas.microsoft.com/office/drawing/2010/main">
                <a:solidFill>
                  <a:srgbClr val="FFCC99"/>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06854" tIns="53428" rIns="106854" bIns="53428">
            <a:spAutoFit/>
          </a:bodyPr>
          <a:lstStyle/>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英文标题</a:t>
            </a:r>
            <a:r>
              <a:rPr lang="en-US" altLang="zh-CN" sz="1200" dirty="0">
                <a:solidFill>
                  <a:srgbClr val="FFFFFF"/>
                </a:solidFill>
                <a:latin typeface="微软雅黑" pitchFamily="34" charset="-122"/>
                <a:ea typeface="微软雅黑" pitchFamily="34" charset="-122"/>
              </a:rPr>
              <a:t>:</a:t>
            </a:r>
            <a:r>
              <a:rPr lang="en-US" altLang="zh-CN" sz="1200" dirty="0" smtClean="0">
                <a:solidFill>
                  <a:srgbClr val="FFFFFF"/>
                </a:solidFill>
                <a:latin typeface="微软雅黑" pitchFamily="34" charset="-122"/>
                <a:ea typeface="微软雅黑" pitchFamily="34" charset="-122"/>
              </a:rPr>
              <a:t>32-36pt  </a:t>
            </a: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颜色</a:t>
            </a:r>
            <a:r>
              <a:rPr lang="en-US" altLang="zh-CN" sz="1200" dirty="0">
                <a:solidFill>
                  <a:srgbClr val="FFFFFF"/>
                </a:solidFill>
                <a:latin typeface="微软雅黑" pitchFamily="34" charset="-122"/>
                <a:ea typeface="微软雅黑" pitchFamily="34" charset="-122"/>
              </a:rPr>
              <a:t>: </a:t>
            </a:r>
            <a:r>
              <a:rPr lang="en-US" altLang="zh-CN" sz="1200" dirty="0" smtClean="0">
                <a:solidFill>
                  <a:srgbClr val="FFFFFF"/>
                </a:solidFill>
                <a:latin typeface="微软雅黑" pitchFamily="34" charset="-122"/>
                <a:ea typeface="微软雅黑" pitchFamily="34" charset="-122"/>
              </a:rPr>
              <a:t>R64 G64 B64</a:t>
            </a:r>
            <a:endParaRPr lang="en-US" altLang="zh-CN"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内部使用字体 </a:t>
            </a:r>
            <a:r>
              <a:rPr lang="en-US" altLang="zh-CN" sz="1200" dirty="0">
                <a:solidFill>
                  <a:srgbClr val="FFFFFF"/>
                </a:solidFill>
                <a:latin typeface="微软雅黑" pitchFamily="34" charset="-122"/>
                <a:ea typeface="微软雅黑" pitchFamily="34" charset="-122"/>
              </a:rPr>
              <a:t>:</a:t>
            </a:r>
          </a:p>
          <a:p>
            <a:pPr marL="457281" indent="-457281" algn="r" defTabSz="1219444" eaLnBrk="0" fontAlgn="base" hangingPunct="0">
              <a:lnSpc>
                <a:spcPct val="125000"/>
              </a:lnSpc>
              <a:spcBef>
                <a:spcPct val="20000"/>
              </a:spcBef>
              <a:spcAft>
                <a:spcPct val="0"/>
              </a:spcAft>
              <a:buFont typeface="Arial" charset="0"/>
              <a:buNone/>
            </a:pPr>
            <a:r>
              <a:rPr lang="en-US" altLang="zh-CN" sz="1200" dirty="0" err="1">
                <a:solidFill>
                  <a:srgbClr val="FFFFFF"/>
                </a:solidFill>
                <a:latin typeface="微软雅黑" pitchFamily="34" charset="-122"/>
                <a:ea typeface="微软雅黑" pitchFamily="34" charset="-122"/>
              </a:rPr>
              <a:t>FrutigerNext</a:t>
            </a:r>
            <a:r>
              <a:rPr lang="en-US" altLang="zh-CN" sz="1200" dirty="0">
                <a:solidFill>
                  <a:srgbClr val="FFFFFF"/>
                </a:solidFill>
                <a:latin typeface="微软雅黑" pitchFamily="34" charset="-122"/>
                <a:ea typeface="微软雅黑" pitchFamily="34" charset="-122"/>
              </a:rPr>
              <a:t> LT Medium</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外部使用字体 </a:t>
            </a:r>
            <a:r>
              <a:rPr lang="en-US" altLang="zh-CN" sz="1200" dirty="0">
                <a:solidFill>
                  <a:srgbClr val="FFFFFF"/>
                </a:solidFill>
                <a:latin typeface="微软雅黑" pitchFamily="34" charset="-122"/>
                <a:ea typeface="微软雅黑" pitchFamily="34" charset="-122"/>
              </a:rPr>
              <a:t>: Arial</a:t>
            </a:r>
          </a:p>
          <a:p>
            <a:pPr marL="457281" indent="-457281" algn="r" defTabSz="1219444" eaLnBrk="0" fontAlgn="base" hangingPunct="0">
              <a:lnSpc>
                <a:spcPct val="75000"/>
              </a:lnSpc>
              <a:spcBef>
                <a:spcPct val="20000"/>
              </a:spcBef>
              <a:spcAft>
                <a:spcPct val="0"/>
              </a:spcAft>
              <a:buFont typeface="Arial" charset="0"/>
              <a:buNone/>
            </a:pPr>
            <a:endParaRPr lang="en-US" altLang="zh-CN"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中文标题</a:t>
            </a:r>
            <a:r>
              <a:rPr lang="en-US" altLang="zh-CN" sz="1200" dirty="0">
                <a:solidFill>
                  <a:srgbClr val="FFFFFF"/>
                </a:solidFill>
                <a:latin typeface="微软雅黑" pitchFamily="34" charset="-122"/>
                <a:ea typeface="微软雅黑" pitchFamily="34" charset="-122"/>
              </a:rPr>
              <a:t>:</a:t>
            </a:r>
            <a:r>
              <a:rPr lang="en-US" altLang="zh-CN" sz="1200" dirty="0" smtClean="0">
                <a:solidFill>
                  <a:srgbClr val="FFFFFF"/>
                </a:solidFill>
                <a:latin typeface="微软雅黑" pitchFamily="34" charset="-122"/>
                <a:ea typeface="微软雅黑" pitchFamily="34" charset="-122"/>
              </a:rPr>
              <a:t>30-36pt  </a:t>
            </a: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颜色</a:t>
            </a:r>
            <a:r>
              <a:rPr lang="en-US" altLang="zh-CN" sz="1200" dirty="0">
                <a:solidFill>
                  <a:srgbClr val="FFFFFF"/>
                </a:solidFill>
                <a:latin typeface="微软雅黑" pitchFamily="34" charset="-122"/>
                <a:ea typeface="微软雅黑" pitchFamily="34" charset="-122"/>
              </a:rPr>
              <a:t>: </a:t>
            </a:r>
            <a:r>
              <a:rPr lang="en-US" altLang="zh-CN" sz="1200" dirty="0" smtClean="0">
                <a:solidFill>
                  <a:srgbClr val="FFFFFF"/>
                </a:solidFill>
                <a:latin typeface="微软雅黑" pitchFamily="34" charset="-122"/>
                <a:ea typeface="微软雅黑" pitchFamily="34" charset="-122"/>
              </a:rPr>
              <a:t>R64 G64 B64</a:t>
            </a:r>
            <a:endParaRPr lang="en-US" altLang="zh-CN"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字体</a:t>
            </a:r>
            <a:r>
              <a:rPr lang="en-US" altLang="zh-CN" sz="1200" dirty="0">
                <a:solidFill>
                  <a:srgbClr val="FFFFFF"/>
                </a:solidFill>
                <a:latin typeface="微软雅黑" pitchFamily="34" charset="-122"/>
                <a:ea typeface="微软雅黑" pitchFamily="34" charset="-122"/>
              </a:rPr>
              <a:t>:</a:t>
            </a:r>
            <a:r>
              <a:rPr lang="zh-CN" altLang="en-US" sz="1200" dirty="0">
                <a:solidFill>
                  <a:srgbClr val="FFFFFF"/>
                </a:solidFill>
                <a:latin typeface="微软雅黑" pitchFamily="34" charset="-122"/>
                <a:ea typeface="微软雅黑" pitchFamily="34" charset="-122"/>
              </a:rPr>
              <a:t>黑体</a:t>
            </a:r>
          </a:p>
          <a:p>
            <a:pPr marL="457281" indent="-457281" algn="r" defTabSz="1219444" eaLnBrk="0" fontAlgn="base" hangingPunct="0">
              <a:lnSpc>
                <a:spcPct val="125000"/>
              </a:lnSpc>
              <a:spcBef>
                <a:spcPct val="20000"/>
              </a:spcBef>
              <a:spcAft>
                <a:spcPct val="0"/>
              </a:spcAft>
              <a:buFont typeface="Arial" charset="0"/>
              <a:buNone/>
            </a:pP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英文正文</a:t>
            </a:r>
            <a:r>
              <a:rPr lang="en-US" altLang="zh-CN" sz="1200" dirty="0">
                <a:solidFill>
                  <a:srgbClr val="FFFFFF"/>
                </a:solidFill>
                <a:latin typeface="微软雅黑" pitchFamily="34" charset="-122"/>
                <a:ea typeface="微软雅黑" pitchFamily="34" charset="-122"/>
              </a:rPr>
              <a:t>:</a:t>
            </a:r>
            <a:r>
              <a:rPr lang="en-US" altLang="zh-CN" sz="1200" dirty="0" smtClean="0">
                <a:solidFill>
                  <a:srgbClr val="FFFFFF"/>
                </a:solidFill>
                <a:latin typeface="微软雅黑" pitchFamily="34" charset="-122"/>
                <a:ea typeface="微软雅黑" pitchFamily="34" charset="-122"/>
              </a:rPr>
              <a:t>28-32pt</a:t>
            </a:r>
            <a:endParaRPr lang="en-US" altLang="zh-CN"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子目录 </a:t>
            </a:r>
            <a:r>
              <a:rPr lang="en-US" altLang="zh-CN" sz="1200" dirty="0">
                <a:solidFill>
                  <a:srgbClr val="FFFFFF"/>
                </a:solidFill>
                <a:latin typeface="微软雅黑" pitchFamily="34" charset="-122"/>
                <a:ea typeface="微软雅黑" pitchFamily="34" charset="-122"/>
              </a:rPr>
              <a:t>(2-5</a:t>
            </a:r>
            <a:r>
              <a:rPr lang="zh-CN" altLang="en-US" sz="1200" dirty="0">
                <a:solidFill>
                  <a:srgbClr val="FFFFFF"/>
                </a:solidFill>
                <a:latin typeface="微软雅黑" pitchFamily="34" charset="-122"/>
                <a:ea typeface="微软雅黑" pitchFamily="34" charset="-122"/>
              </a:rPr>
              <a:t>级</a:t>
            </a:r>
            <a:r>
              <a:rPr lang="en-US" altLang="zh-CN" sz="1200" dirty="0">
                <a:solidFill>
                  <a:srgbClr val="FFFFFF"/>
                </a:solidFill>
                <a:latin typeface="微软雅黑" pitchFamily="34" charset="-122"/>
                <a:ea typeface="微软雅黑" pitchFamily="34" charset="-122"/>
              </a:rPr>
              <a:t>) :18pt  </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smtClean="0">
                <a:solidFill>
                  <a:srgbClr val="FFFFFF"/>
                </a:solidFill>
                <a:latin typeface="微软雅黑" pitchFamily="34" charset="-122"/>
                <a:ea typeface="微软雅黑" pitchFamily="34" charset="-122"/>
              </a:rPr>
              <a:t>颜色</a:t>
            </a:r>
            <a:r>
              <a:rPr lang="en-US" altLang="zh-CN" sz="1200" dirty="0" smtClean="0">
                <a:solidFill>
                  <a:srgbClr val="FFFFFF"/>
                </a:solidFill>
                <a:latin typeface="微软雅黑" pitchFamily="34" charset="-122"/>
                <a:ea typeface="微软雅黑" pitchFamily="34" charset="-122"/>
              </a:rPr>
              <a:t>: R64 G64 B64</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smtClean="0">
                <a:solidFill>
                  <a:srgbClr val="FFFFFF"/>
                </a:solidFill>
                <a:latin typeface="微软雅黑" pitchFamily="34" charset="-122"/>
                <a:ea typeface="微软雅黑" pitchFamily="34" charset="-122"/>
              </a:rPr>
              <a:t>内部</a:t>
            </a:r>
            <a:r>
              <a:rPr lang="zh-CN" altLang="en-US" sz="1200" dirty="0">
                <a:solidFill>
                  <a:srgbClr val="FFFFFF"/>
                </a:solidFill>
                <a:latin typeface="微软雅黑" pitchFamily="34" charset="-122"/>
                <a:ea typeface="微软雅黑" pitchFamily="34" charset="-122"/>
              </a:rPr>
              <a:t>使用字体 </a:t>
            </a:r>
            <a:r>
              <a:rPr lang="en-US" altLang="zh-CN" sz="1200" dirty="0">
                <a:solidFill>
                  <a:srgbClr val="FFFFFF"/>
                </a:solidFill>
                <a:latin typeface="微软雅黑" pitchFamily="34" charset="-122"/>
                <a:ea typeface="微软雅黑" pitchFamily="34" charset="-122"/>
              </a:rPr>
              <a:t>:</a:t>
            </a:r>
          </a:p>
          <a:p>
            <a:pPr marL="457281" indent="-457281" algn="r" defTabSz="1219444" eaLnBrk="0" fontAlgn="base" hangingPunct="0">
              <a:lnSpc>
                <a:spcPct val="125000"/>
              </a:lnSpc>
              <a:spcBef>
                <a:spcPct val="20000"/>
              </a:spcBef>
              <a:spcAft>
                <a:spcPct val="0"/>
              </a:spcAft>
              <a:buFont typeface="Arial" charset="0"/>
              <a:buNone/>
            </a:pPr>
            <a:r>
              <a:rPr lang="en-US" altLang="zh-CN" sz="1200" dirty="0" err="1">
                <a:solidFill>
                  <a:srgbClr val="FFFFFF"/>
                </a:solidFill>
                <a:latin typeface="微软雅黑" pitchFamily="34" charset="-122"/>
                <a:ea typeface="微软雅黑" pitchFamily="34" charset="-122"/>
              </a:rPr>
              <a:t>FrutigerNext</a:t>
            </a:r>
            <a:r>
              <a:rPr lang="en-US" altLang="zh-CN" sz="1200" dirty="0">
                <a:solidFill>
                  <a:srgbClr val="FFFFFF"/>
                </a:solidFill>
                <a:latin typeface="微软雅黑" pitchFamily="34" charset="-122"/>
                <a:ea typeface="微软雅黑" pitchFamily="34" charset="-122"/>
              </a:rPr>
              <a:t> LT Regular</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外部使用字体 </a:t>
            </a:r>
            <a:r>
              <a:rPr lang="en-US" altLang="zh-CN" sz="1200" dirty="0">
                <a:solidFill>
                  <a:srgbClr val="FFFFFF"/>
                </a:solidFill>
                <a:latin typeface="微软雅黑" pitchFamily="34" charset="-122"/>
                <a:ea typeface="微软雅黑" pitchFamily="34" charset="-122"/>
              </a:rPr>
              <a:t>: Arial</a:t>
            </a:r>
          </a:p>
          <a:p>
            <a:pPr marL="457281" indent="-457281" algn="r" defTabSz="1219444" eaLnBrk="0" fontAlgn="base" hangingPunct="0">
              <a:lnSpc>
                <a:spcPct val="75000"/>
              </a:lnSpc>
              <a:spcBef>
                <a:spcPct val="20000"/>
              </a:spcBef>
              <a:spcAft>
                <a:spcPct val="0"/>
              </a:spcAft>
              <a:buFont typeface="Arial" charset="0"/>
              <a:buNone/>
            </a:pPr>
            <a:endParaRPr lang="en-US" altLang="zh-CN"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中文正文</a:t>
            </a:r>
            <a:r>
              <a:rPr lang="en-US" altLang="zh-CN" sz="1200" dirty="0">
                <a:solidFill>
                  <a:srgbClr val="FFFFFF"/>
                </a:solidFill>
                <a:latin typeface="微软雅黑" pitchFamily="34" charset="-122"/>
                <a:ea typeface="微软雅黑" pitchFamily="34" charset="-122"/>
              </a:rPr>
              <a:t>:18-20pt</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a:solidFill>
                  <a:srgbClr val="FFFFFF"/>
                </a:solidFill>
                <a:latin typeface="微软雅黑" pitchFamily="34" charset="-122"/>
                <a:ea typeface="微软雅黑" pitchFamily="34" charset="-122"/>
              </a:rPr>
              <a:t>子目录</a:t>
            </a:r>
            <a:r>
              <a:rPr lang="en-US" altLang="zh-CN" sz="1200" dirty="0">
                <a:solidFill>
                  <a:srgbClr val="FFFFFF"/>
                </a:solidFill>
                <a:latin typeface="微软雅黑" pitchFamily="34" charset="-122"/>
                <a:ea typeface="微软雅黑" pitchFamily="34" charset="-122"/>
              </a:rPr>
              <a:t>(2-5</a:t>
            </a:r>
            <a:r>
              <a:rPr lang="zh-CN" altLang="en-US" sz="1200" dirty="0">
                <a:solidFill>
                  <a:srgbClr val="FFFFFF"/>
                </a:solidFill>
                <a:latin typeface="微软雅黑" pitchFamily="34" charset="-122"/>
                <a:ea typeface="微软雅黑" pitchFamily="34" charset="-122"/>
              </a:rPr>
              <a:t>级</a:t>
            </a:r>
            <a:r>
              <a:rPr lang="en-US" altLang="zh-CN" sz="1200" dirty="0">
                <a:solidFill>
                  <a:srgbClr val="FFFFFF"/>
                </a:solidFill>
                <a:latin typeface="微软雅黑" pitchFamily="34" charset="-122"/>
                <a:ea typeface="微软雅黑" pitchFamily="34" charset="-122"/>
              </a:rPr>
              <a:t>):18pt </a:t>
            </a:r>
            <a:endParaRPr lang="zh-CN" altLang="en-US" sz="1200" dirty="0">
              <a:solidFill>
                <a:srgbClr val="FFFFFF"/>
              </a:solidFill>
              <a:latin typeface="微软雅黑" pitchFamily="34" charset="-122"/>
              <a:ea typeface="微软雅黑" pitchFamily="34" charset="-122"/>
            </a:endParaRPr>
          </a:p>
          <a:p>
            <a:pPr marL="457281" indent="-457281" algn="r" defTabSz="1219444" eaLnBrk="0" fontAlgn="base" hangingPunct="0">
              <a:lnSpc>
                <a:spcPct val="125000"/>
              </a:lnSpc>
              <a:spcBef>
                <a:spcPct val="20000"/>
              </a:spcBef>
              <a:spcAft>
                <a:spcPct val="0"/>
              </a:spcAft>
              <a:buFont typeface="Arial" charset="0"/>
              <a:buNone/>
            </a:pPr>
            <a:r>
              <a:rPr lang="zh-CN" altLang="en-US" sz="1200" dirty="0" smtClean="0">
                <a:solidFill>
                  <a:srgbClr val="FFFFFF"/>
                </a:solidFill>
                <a:latin typeface="微软雅黑" pitchFamily="34" charset="-122"/>
                <a:ea typeface="微软雅黑" pitchFamily="34" charset="-122"/>
              </a:rPr>
              <a:t>颜色</a:t>
            </a:r>
            <a:r>
              <a:rPr lang="en-US" altLang="zh-CN" sz="1200" dirty="0" smtClean="0">
                <a:solidFill>
                  <a:srgbClr val="FFFFFF"/>
                </a:solidFill>
                <a:latin typeface="微软雅黑" pitchFamily="34" charset="-122"/>
                <a:ea typeface="微软雅黑" pitchFamily="34" charset="-122"/>
              </a:rPr>
              <a:t>: R64 G64 B64</a:t>
            </a:r>
          </a:p>
          <a:p>
            <a:pPr marL="457281" indent="-457281" algn="r" defTabSz="1219444" eaLnBrk="0" fontAlgn="base" hangingPunct="0">
              <a:lnSpc>
                <a:spcPct val="125000"/>
              </a:lnSpc>
              <a:spcBef>
                <a:spcPct val="20000"/>
              </a:spcBef>
              <a:spcAft>
                <a:spcPct val="0"/>
              </a:spcAft>
              <a:buFont typeface="Arial" charset="0"/>
              <a:buNone/>
            </a:pPr>
            <a:r>
              <a:rPr lang="zh-CN" altLang="en-US" sz="1200" dirty="0" smtClean="0">
                <a:solidFill>
                  <a:srgbClr val="FFFFFF"/>
                </a:solidFill>
                <a:latin typeface="微软雅黑" pitchFamily="34" charset="-122"/>
                <a:ea typeface="微软雅黑" pitchFamily="34" charset="-122"/>
              </a:rPr>
              <a:t>字体</a:t>
            </a:r>
            <a:r>
              <a:rPr lang="en-US" altLang="zh-CN" sz="1200" dirty="0">
                <a:solidFill>
                  <a:srgbClr val="FFFFFF"/>
                </a:solidFill>
                <a:latin typeface="微软雅黑" pitchFamily="34" charset="-122"/>
                <a:ea typeface="微软雅黑" pitchFamily="34" charset="-122"/>
              </a:rPr>
              <a:t>:</a:t>
            </a:r>
            <a:r>
              <a:rPr lang="zh-CN" altLang="en-US" sz="1200" dirty="0">
                <a:solidFill>
                  <a:srgbClr val="FFFFFF"/>
                </a:solidFill>
                <a:latin typeface="微软雅黑" pitchFamily="34" charset="-122"/>
                <a:ea typeface="微软雅黑" pitchFamily="34" charset="-122"/>
              </a:rPr>
              <a:t>细黑体 </a:t>
            </a:r>
            <a:endParaRPr lang="zh-CN" altLang="en-US" sz="1200" dirty="0">
              <a:solidFill>
                <a:srgbClr val="000000"/>
              </a:solidFill>
              <a:latin typeface="微软雅黑" pitchFamily="34" charset="-122"/>
              <a:ea typeface="微软雅黑" pitchFamily="34" charset="-122"/>
            </a:endParaRPr>
          </a:p>
        </p:txBody>
      </p:sp>
      <p:grpSp>
        <p:nvGrpSpPr>
          <p:cNvPr id="149" name="Group 83"/>
          <p:cNvGrpSpPr>
            <a:grpSpLocks/>
          </p:cNvGrpSpPr>
          <p:nvPr userDrawn="1"/>
        </p:nvGrpSpPr>
        <p:grpSpPr bwMode="auto">
          <a:xfrm>
            <a:off x="12195175" y="2333778"/>
            <a:ext cx="1230104" cy="3224429"/>
            <a:chOff x="5839" y="2251"/>
            <a:chExt cx="581" cy="2031"/>
          </a:xfrm>
        </p:grpSpPr>
        <p:sp>
          <p:nvSpPr>
            <p:cNvPr id="150" name="Rectangle 84"/>
            <p:cNvSpPr>
              <a:spLocks noChangeArrowheads="1"/>
            </p:cNvSpPr>
            <p:nvPr/>
          </p:nvSpPr>
          <p:spPr bwMode="auto">
            <a:xfrm>
              <a:off x="5839" y="3112"/>
              <a:ext cx="581" cy="291"/>
            </a:xfrm>
            <a:prstGeom prst="rect">
              <a:avLst/>
            </a:prstGeom>
            <a:solidFill>
              <a:srgbClr val="FFFFFF"/>
            </a:solidFill>
            <a:ln>
              <a:noFill/>
            </a:ln>
            <a:effectLst/>
            <a:extLst>
              <a:ext uri="{91240B29-F687-4f45-9708-019B960494DF}">
                <a14:hiddenLine xmlns="" xmlns:a14="http://schemas.microsoft.com/office/drawing/2010/main" w="9525" algn="ctr">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1425" tIns="45712" rIns="91425" bIns="45712" anchor="ctr">
              <a:spAutoFit/>
            </a:bodyP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nvGrpSpPr>
            <p:cNvPr id="151" name="Group 85"/>
            <p:cNvGrpSpPr>
              <a:grpSpLocks/>
            </p:cNvGrpSpPr>
            <p:nvPr/>
          </p:nvGrpSpPr>
          <p:grpSpPr bwMode="auto">
            <a:xfrm>
              <a:off x="5893" y="2387"/>
              <a:ext cx="466" cy="115"/>
              <a:chOff x="5893" y="2387"/>
              <a:chExt cx="466" cy="115"/>
            </a:xfrm>
          </p:grpSpPr>
          <p:sp>
            <p:nvSpPr>
              <p:cNvPr id="212" name="Rectangle 86"/>
              <p:cNvSpPr>
                <a:spLocks noChangeArrowheads="1"/>
              </p:cNvSpPr>
              <p:nvPr/>
            </p:nvSpPr>
            <p:spPr bwMode="auto">
              <a:xfrm flipV="1">
                <a:off x="6010" y="2387"/>
                <a:ext cx="116" cy="115"/>
              </a:xfrm>
              <a:prstGeom prst="rect">
                <a:avLst/>
              </a:prstGeom>
              <a:solidFill>
                <a:srgbClr val="FFCC66"/>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13" name="Rectangle 87"/>
              <p:cNvSpPr>
                <a:spLocks noChangeArrowheads="1"/>
              </p:cNvSpPr>
              <p:nvPr/>
            </p:nvSpPr>
            <p:spPr bwMode="auto">
              <a:xfrm flipV="1">
                <a:off x="6126" y="2387"/>
                <a:ext cx="116" cy="115"/>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14" name="Rectangle 88"/>
              <p:cNvSpPr>
                <a:spLocks noChangeArrowheads="1"/>
              </p:cNvSpPr>
              <p:nvPr/>
            </p:nvSpPr>
            <p:spPr bwMode="auto">
              <a:xfrm flipV="1">
                <a:off x="6242" y="2387"/>
                <a:ext cx="117" cy="115"/>
              </a:xfrm>
              <a:prstGeom prst="rect">
                <a:avLst/>
              </a:prstGeom>
              <a:solidFill>
                <a:srgbClr val="99660A"/>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15" name="Rectangle 89"/>
              <p:cNvSpPr>
                <a:spLocks noChangeArrowheads="1"/>
              </p:cNvSpPr>
              <p:nvPr/>
            </p:nvSpPr>
            <p:spPr bwMode="auto">
              <a:xfrm flipV="1">
                <a:off x="5893" y="2387"/>
                <a:ext cx="117" cy="115"/>
              </a:xfrm>
              <a:prstGeom prst="rect">
                <a:avLst/>
              </a:prstGeom>
              <a:solidFill>
                <a:srgbClr val="FFCC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2" name="Group 90"/>
            <p:cNvGrpSpPr>
              <a:grpSpLocks/>
            </p:cNvGrpSpPr>
            <p:nvPr/>
          </p:nvGrpSpPr>
          <p:grpSpPr bwMode="auto">
            <a:xfrm>
              <a:off x="5893" y="2523"/>
              <a:ext cx="466" cy="115"/>
              <a:chOff x="5893" y="2523"/>
              <a:chExt cx="466" cy="115"/>
            </a:xfrm>
          </p:grpSpPr>
          <p:sp>
            <p:nvSpPr>
              <p:cNvPr id="208" name="Rectangle 91"/>
              <p:cNvSpPr>
                <a:spLocks noChangeArrowheads="1"/>
              </p:cNvSpPr>
              <p:nvPr/>
            </p:nvSpPr>
            <p:spPr bwMode="auto">
              <a:xfrm flipV="1">
                <a:off x="6010" y="2523"/>
                <a:ext cx="116" cy="115"/>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9" name="Rectangle 92"/>
              <p:cNvSpPr>
                <a:spLocks noChangeArrowheads="1"/>
              </p:cNvSpPr>
              <p:nvPr/>
            </p:nvSpPr>
            <p:spPr bwMode="auto">
              <a:xfrm flipV="1">
                <a:off x="6126" y="2523"/>
                <a:ext cx="116" cy="115"/>
              </a:xfrm>
              <a:prstGeom prst="rect">
                <a:avLst/>
              </a:prstGeom>
              <a:solidFill>
                <a:srgbClr val="99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10" name="Rectangle 93"/>
              <p:cNvSpPr>
                <a:spLocks noChangeArrowheads="1"/>
              </p:cNvSpPr>
              <p:nvPr/>
            </p:nvSpPr>
            <p:spPr bwMode="auto">
              <a:xfrm flipV="1">
                <a:off x="6242" y="2523"/>
                <a:ext cx="117" cy="115"/>
              </a:xfrm>
              <a:prstGeom prst="rect">
                <a:avLst/>
              </a:prstGeom>
              <a:solidFill>
                <a:srgbClr val="0099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11" name="Rectangle 94"/>
              <p:cNvSpPr>
                <a:spLocks noChangeArrowheads="1"/>
              </p:cNvSpPr>
              <p:nvPr/>
            </p:nvSpPr>
            <p:spPr bwMode="auto">
              <a:xfrm flipV="1">
                <a:off x="5893" y="2523"/>
                <a:ext cx="117" cy="115"/>
              </a:xfrm>
              <a:prstGeom prst="rect">
                <a:avLst/>
              </a:prstGeom>
              <a:solidFill>
                <a:srgbClr val="CC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3" name="Group 95"/>
            <p:cNvGrpSpPr>
              <a:grpSpLocks/>
            </p:cNvGrpSpPr>
            <p:nvPr/>
          </p:nvGrpSpPr>
          <p:grpSpPr bwMode="auto">
            <a:xfrm>
              <a:off x="5893" y="2659"/>
              <a:ext cx="466" cy="115"/>
              <a:chOff x="5893" y="2659"/>
              <a:chExt cx="466" cy="115"/>
            </a:xfrm>
          </p:grpSpPr>
          <p:sp>
            <p:nvSpPr>
              <p:cNvPr id="204" name="Rectangle 96"/>
              <p:cNvSpPr>
                <a:spLocks noChangeArrowheads="1"/>
              </p:cNvSpPr>
              <p:nvPr/>
            </p:nvSpPr>
            <p:spPr bwMode="auto">
              <a:xfrm flipV="1">
                <a:off x="6010" y="2659"/>
                <a:ext cx="116" cy="115"/>
              </a:xfrm>
              <a:prstGeom prst="rect">
                <a:avLst/>
              </a:prstGeom>
              <a:solidFill>
                <a:srgbClr val="99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5" name="Rectangle 97"/>
              <p:cNvSpPr>
                <a:spLocks noChangeArrowheads="1"/>
              </p:cNvSpPr>
              <p:nvPr/>
            </p:nvSpPr>
            <p:spPr bwMode="auto">
              <a:xfrm flipV="1">
                <a:off x="6126" y="2659"/>
                <a:ext cx="116" cy="115"/>
              </a:xfrm>
              <a:prstGeom prst="rect">
                <a:avLst/>
              </a:prstGeom>
              <a:solidFill>
                <a:srgbClr val="0099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6" name="Rectangle 98"/>
              <p:cNvSpPr>
                <a:spLocks noChangeArrowheads="1"/>
              </p:cNvSpPr>
              <p:nvPr/>
            </p:nvSpPr>
            <p:spPr bwMode="auto">
              <a:xfrm flipV="1">
                <a:off x="6242" y="2659"/>
                <a:ext cx="117" cy="115"/>
              </a:xfrm>
              <a:prstGeom prst="rect">
                <a:avLst/>
              </a:prstGeom>
              <a:solidFill>
                <a:srgbClr val="0066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7" name="Rectangle 99"/>
              <p:cNvSpPr>
                <a:spLocks noChangeArrowheads="1"/>
              </p:cNvSpPr>
              <p:nvPr/>
            </p:nvSpPr>
            <p:spPr bwMode="auto">
              <a:xfrm flipV="1">
                <a:off x="5893" y="2659"/>
                <a:ext cx="117" cy="115"/>
              </a:xfrm>
              <a:prstGeom prst="rect">
                <a:avLst/>
              </a:prstGeom>
              <a:solidFill>
                <a:srgbClr val="CCFF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4" name="Group 100"/>
            <p:cNvGrpSpPr>
              <a:grpSpLocks/>
            </p:cNvGrpSpPr>
            <p:nvPr/>
          </p:nvGrpSpPr>
          <p:grpSpPr bwMode="auto">
            <a:xfrm>
              <a:off x="5893" y="2251"/>
              <a:ext cx="466" cy="119"/>
              <a:chOff x="5893" y="2251"/>
              <a:chExt cx="466" cy="119"/>
            </a:xfrm>
          </p:grpSpPr>
          <p:sp>
            <p:nvSpPr>
              <p:cNvPr id="200" name="Rectangle 101"/>
              <p:cNvSpPr>
                <a:spLocks noChangeArrowheads="1"/>
              </p:cNvSpPr>
              <p:nvPr/>
            </p:nvSpPr>
            <p:spPr bwMode="auto">
              <a:xfrm flipV="1">
                <a:off x="6126" y="2251"/>
                <a:ext cx="116" cy="119"/>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1" name="Rectangle 102"/>
              <p:cNvSpPr>
                <a:spLocks noChangeArrowheads="1"/>
              </p:cNvSpPr>
              <p:nvPr/>
            </p:nvSpPr>
            <p:spPr bwMode="auto">
              <a:xfrm flipV="1">
                <a:off x="6242" y="2251"/>
                <a:ext cx="117" cy="119"/>
              </a:xfrm>
              <a:prstGeom prst="rect">
                <a:avLst/>
              </a:prstGeom>
              <a:solidFill>
                <a:srgbClr val="CC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2" name="Rectangle 103"/>
              <p:cNvSpPr>
                <a:spLocks noChangeArrowheads="1"/>
              </p:cNvSpPr>
              <p:nvPr/>
            </p:nvSpPr>
            <p:spPr bwMode="auto">
              <a:xfrm flipV="1">
                <a:off x="5893" y="2251"/>
                <a:ext cx="117" cy="119"/>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203" name="Rectangle 104"/>
              <p:cNvSpPr>
                <a:spLocks noChangeArrowheads="1"/>
              </p:cNvSpPr>
              <p:nvPr/>
            </p:nvSpPr>
            <p:spPr bwMode="auto">
              <a:xfrm flipV="1">
                <a:off x="6010" y="2251"/>
                <a:ext cx="116" cy="119"/>
              </a:xfrm>
              <a:prstGeom prst="rect">
                <a:avLst/>
              </a:prstGeom>
              <a:solidFill>
                <a:srgbClr val="66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5" name="Group 105"/>
            <p:cNvGrpSpPr>
              <a:grpSpLocks/>
            </p:cNvGrpSpPr>
            <p:nvPr/>
          </p:nvGrpSpPr>
          <p:grpSpPr bwMode="auto">
            <a:xfrm>
              <a:off x="5893" y="2886"/>
              <a:ext cx="466" cy="115"/>
              <a:chOff x="5893" y="2886"/>
              <a:chExt cx="466" cy="115"/>
            </a:xfrm>
          </p:grpSpPr>
          <p:sp>
            <p:nvSpPr>
              <p:cNvPr id="196" name="Rectangle 106"/>
              <p:cNvSpPr>
                <a:spLocks noChangeArrowheads="1"/>
              </p:cNvSpPr>
              <p:nvPr/>
            </p:nvSpPr>
            <p:spPr bwMode="auto">
              <a:xfrm flipV="1">
                <a:off x="6010" y="2886"/>
                <a:ext cx="116" cy="115"/>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7" name="Rectangle 107"/>
              <p:cNvSpPr>
                <a:spLocks noChangeArrowheads="1"/>
              </p:cNvSpPr>
              <p:nvPr/>
            </p:nvSpPr>
            <p:spPr bwMode="auto">
              <a:xfrm flipV="1">
                <a:off x="6126" y="2886"/>
                <a:ext cx="116" cy="115"/>
              </a:xfrm>
              <a:prstGeom prst="rect">
                <a:avLst/>
              </a:prstGeom>
              <a:solidFill>
                <a:srgbClr val="FFCC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8" name="Rectangle 108"/>
              <p:cNvSpPr>
                <a:spLocks noChangeArrowheads="1"/>
              </p:cNvSpPr>
              <p:nvPr/>
            </p:nvSpPr>
            <p:spPr bwMode="auto">
              <a:xfrm flipV="1">
                <a:off x="6242" y="2886"/>
                <a:ext cx="117" cy="115"/>
              </a:xfrm>
              <a:prstGeom prst="rect">
                <a:avLst/>
              </a:prstGeom>
              <a:solidFill>
                <a:srgbClr val="FFCC66"/>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9" name="Rectangle 109"/>
              <p:cNvSpPr>
                <a:spLocks noChangeArrowheads="1"/>
              </p:cNvSpPr>
              <p:nvPr/>
            </p:nvSpPr>
            <p:spPr bwMode="auto">
              <a:xfrm flipV="1">
                <a:off x="5893" y="2886"/>
                <a:ext cx="117" cy="115"/>
              </a:xfrm>
              <a:prstGeom prst="rect">
                <a:avLst/>
              </a:prstGeom>
              <a:solidFill>
                <a:srgbClr val="00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6" name="Group 110"/>
            <p:cNvGrpSpPr>
              <a:grpSpLocks/>
            </p:cNvGrpSpPr>
            <p:nvPr/>
          </p:nvGrpSpPr>
          <p:grpSpPr bwMode="auto">
            <a:xfrm>
              <a:off x="5893" y="3022"/>
              <a:ext cx="466" cy="115"/>
              <a:chOff x="5893" y="3022"/>
              <a:chExt cx="466" cy="115"/>
            </a:xfrm>
          </p:grpSpPr>
          <p:sp>
            <p:nvSpPr>
              <p:cNvPr id="192" name="Rectangle 111"/>
              <p:cNvSpPr>
                <a:spLocks noChangeArrowheads="1"/>
              </p:cNvSpPr>
              <p:nvPr/>
            </p:nvSpPr>
            <p:spPr bwMode="auto">
              <a:xfrm flipV="1">
                <a:off x="6010" y="3022"/>
                <a:ext cx="116" cy="115"/>
              </a:xfrm>
              <a:prstGeom prst="rect">
                <a:avLst/>
              </a:prstGeom>
              <a:solidFill>
                <a:srgbClr val="0066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3" name="Rectangle 112"/>
              <p:cNvSpPr>
                <a:spLocks noChangeArrowheads="1"/>
              </p:cNvSpPr>
              <p:nvPr/>
            </p:nvSpPr>
            <p:spPr bwMode="auto">
              <a:xfrm flipV="1">
                <a:off x="6126" y="3022"/>
                <a:ext cx="116" cy="115"/>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4" name="Rectangle 113"/>
              <p:cNvSpPr>
                <a:spLocks noChangeArrowheads="1"/>
              </p:cNvSpPr>
              <p:nvPr/>
            </p:nvSpPr>
            <p:spPr bwMode="auto">
              <a:xfrm flipV="1">
                <a:off x="6242" y="3022"/>
                <a:ext cx="117" cy="115"/>
              </a:xfrm>
              <a:prstGeom prst="rect">
                <a:avLst/>
              </a:prstGeom>
              <a:solidFill>
                <a:srgbClr val="CC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5" name="Rectangle 114"/>
              <p:cNvSpPr>
                <a:spLocks noChangeArrowheads="1"/>
              </p:cNvSpPr>
              <p:nvPr/>
            </p:nvSpPr>
            <p:spPr bwMode="auto">
              <a:xfrm flipV="1">
                <a:off x="5893" y="3022"/>
                <a:ext cx="117" cy="115"/>
              </a:xfrm>
              <a:prstGeom prst="rect">
                <a:avLst/>
              </a:prstGeom>
              <a:solidFill>
                <a:srgbClr val="99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7" name="Group 115"/>
            <p:cNvGrpSpPr>
              <a:grpSpLocks/>
            </p:cNvGrpSpPr>
            <p:nvPr/>
          </p:nvGrpSpPr>
          <p:grpSpPr bwMode="auto">
            <a:xfrm>
              <a:off x="5893" y="3158"/>
              <a:ext cx="466" cy="115"/>
              <a:chOff x="5893" y="3158"/>
              <a:chExt cx="466" cy="115"/>
            </a:xfrm>
          </p:grpSpPr>
          <p:sp>
            <p:nvSpPr>
              <p:cNvPr id="188" name="Rectangle 116"/>
              <p:cNvSpPr>
                <a:spLocks noChangeArrowheads="1"/>
              </p:cNvSpPr>
              <p:nvPr/>
            </p:nvSpPr>
            <p:spPr bwMode="auto">
              <a:xfrm flipV="1">
                <a:off x="6010" y="3158"/>
                <a:ext cx="116" cy="115"/>
              </a:xfrm>
              <a:prstGeom prst="rect">
                <a:avLst/>
              </a:prstGeom>
              <a:solidFill>
                <a:srgbClr val="0099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9" name="Rectangle 117"/>
              <p:cNvSpPr>
                <a:spLocks noChangeArrowheads="1"/>
              </p:cNvSpPr>
              <p:nvPr/>
            </p:nvSpPr>
            <p:spPr bwMode="auto">
              <a:xfrm flipV="1">
                <a:off x="6126" y="3158"/>
                <a:ext cx="116" cy="115"/>
              </a:xfrm>
              <a:prstGeom prst="rect">
                <a:avLst/>
              </a:prstGeom>
              <a:solidFill>
                <a:srgbClr val="CCFF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0" name="Rectangle 118"/>
              <p:cNvSpPr>
                <a:spLocks noChangeArrowheads="1"/>
              </p:cNvSpPr>
              <p:nvPr/>
            </p:nvSpPr>
            <p:spPr bwMode="auto">
              <a:xfrm flipV="1">
                <a:off x="6242" y="3158"/>
                <a:ext cx="117" cy="115"/>
              </a:xfrm>
              <a:prstGeom prst="rect">
                <a:avLst/>
              </a:prstGeom>
              <a:solidFill>
                <a:srgbClr val="99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91" name="Rectangle 119"/>
              <p:cNvSpPr>
                <a:spLocks noChangeArrowheads="1"/>
              </p:cNvSpPr>
              <p:nvPr/>
            </p:nvSpPr>
            <p:spPr bwMode="auto">
              <a:xfrm flipV="1">
                <a:off x="5893" y="3158"/>
                <a:ext cx="117" cy="115"/>
              </a:xfrm>
              <a:prstGeom prst="rect">
                <a:avLst/>
              </a:prstGeom>
              <a:solidFill>
                <a:srgbClr val="99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8" name="Group 120"/>
            <p:cNvGrpSpPr>
              <a:grpSpLocks/>
            </p:cNvGrpSpPr>
            <p:nvPr/>
          </p:nvGrpSpPr>
          <p:grpSpPr bwMode="auto">
            <a:xfrm>
              <a:off x="5893" y="3385"/>
              <a:ext cx="466" cy="115"/>
              <a:chOff x="5893" y="3385"/>
              <a:chExt cx="466" cy="115"/>
            </a:xfrm>
          </p:grpSpPr>
          <p:sp>
            <p:nvSpPr>
              <p:cNvPr id="184" name="Rectangle 121"/>
              <p:cNvSpPr>
                <a:spLocks noChangeArrowheads="1"/>
              </p:cNvSpPr>
              <p:nvPr/>
            </p:nvSpPr>
            <p:spPr bwMode="auto">
              <a:xfrm flipV="1">
                <a:off x="6010" y="3385"/>
                <a:ext cx="116" cy="115"/>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5" name="Rectangle 122"/>
              <p:cNvSpPr>
                <a:spLocks noChangeArrowheads="1"/>
              </p:cNvSpPr>
              <p:nvPr/>
            </p:nvSpPr>
            <p:spPr bwMode="auto">
              <a:xfrm flipV="1">
                <a:off x="6126" y="3385"/>
                <a:ext cx="116" cy="115"/>
              </a:xfrm>
              <a:prstGeom prst="rect">
                <a:avLst/>
              </a:prstGeom>
              <a:solidFill>
                <a:srgbClr val="FFCC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6" name="Rectangle 123"/>
              <p:cNvSpPr>
                <a:spLocks noChangeArrowheads="1"/>
              </p:cNvSpPr>
              <p:nvPr/>
            </p:nvSpPr>
            <p:spPr bwMode="auto">
              <a:xfrm flipV="1">
                <a:off x="6242" y="3385"/>
                <a:ext cx="117" cy="115"/>
              </a:xfrm>
              <a:prstGeom prst="rect">
                <a:avLst/>
              </a:prstGeom>
              <a:solidFill>
                <a:srgbClr val="FFCC66"/>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7" name="Rectangle 124"/>
              <p:cNvSpPr>
                <a:spLocks noChangeArrowheads="1"/>
              </p:cNvSpPr>
              <p:nvPr/>
            </p:nvSpPr>
            <p:spPr bwMode="auto">
              <a:xfrm flipV="1">
                <a:off x="5893" y="3385"/>
                <a:ext cx="117" cy="115"/>
              </a:xfrm>
              <a:prstGeom prst="rect">
                <a:avLst/>
              </a:prstGeom>
              <a:solidFill>
                <a:srgbClr val="00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59" name="Group 125"/>
            <p:cNvGrpSpPr>
              <a:grpSpLocks/>
            </p:cNvGrpSpPr>
            <p:nvPr/>
          </p:nvGrpSpPr>
          <p:grpSpPr bwMode="auto">
            <a:xfrm>
              <a:off x="5893" y="3521"/>
              <a:ext cx="466" cy="115"/>
              <a:chOff x="5893" y="3521"/>
              <a:chExt cx="466" cy="115"/>
            </a:xfrm>
          </p:grpSpPr>
          <p:sp>
            <p:nvSpPr>
              <p:cNvPr id="180" name="Rectangle 126"/>
              <p:cNvSpPr>
                <a:spLocks noChangeArrowheads="1"/>
              </p:cNvSpPr>
              <p:nvPr/>
            </p:nvSpPr>
            <p:spPr bwMode="auto">
              <a:xfrm flipV="1">
                <a:off x="6010" y="3521"/>
                <a:ext cx="116" cy="115"/>
              </a:xfrm>
              <a:prstGeom prst="rect">
                <a:avLst/>
              </a:prstGeom>
              <a:solidFill>
                <a:srgbClr val="0066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1" name="Rectangle 127"/>
              <p:cNvSpPr>
                <a:spLocks noChangeArrowheads="1"/>
              </p:cNvSpPr>
              <p:nvPr/>
            </p:nvSpPr>
            <p:spPr bwMode="auto">
              <a:xfrm flipV="1">
                <a:off x="6126" y="3521"/>
                <a:ext cx="116" cy="115"/>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2" name="Rectangle 128"/>
              <p:cNvSpPr>
                <a:spLocks noChangeArrowheads="1"/>
              </p:cNvSpPr>
              <p:nvPr/>
            </p:nvSpPr>
            <p:spPr bwMode="auto">
              <a:xfrm flipV="1">
                <a:off x="6242" y="3521"/>
                <a:ext cx="117" cy="115"/>
              </a:xfrm>
              <a:prstGeom prst="rect">
                <a:avLst/>
              </a:prstGeom>
              <a:solidFill>
                <a:srgbClr val="CC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83" name="Rectangle 129"/>
              <p:cNvSpPr>
                <a:spLocks noChangeArrowheads="1"/>
              </p:cNvSpPr>
              <p:nvPr/>
            </p:nvSpPr>
            <p:spPr bwMode="auto">
              <a:xfrm flipV="1">
                <a:off x="5893" y="3521"/>
                <a:ext cx="117" cy="115"/>
              </a:xfrm>
              <a:prstGeom prst="rect">
                <a:avLst/>
              </a:prstGeom>
              <a:solidFill>
                <a:srgbClr val="00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60" name="Group 130"/>
            <p:cNvGrpSpPr>
              <a:grpSpLocks/>
            </p:cNvGrpSpPr>
            <p:nvPr/>
          </p:nvGrpSpPr>
          <p:grpSpPr bwMode="auto">
            <a:xfrm>
              <a:off x="5893" y="3657"/>
              <a:ext cx="466" cy="115"/>
              <a:chOff x="5893" y="3657"/>
              <a:chExt cx="466" cy="115"/>
            </a:xfrm>
          </p:grpSpPr>
          <p:sp>
            <p:nvSpPr>
              <p:cNvPr id="176" name="Rectangle 131"/>
              <p:cNvSpPr>
                <a:spLocks noChangeArrowheads="1"/>
              </p:cNvSpPr>
              <p:nvPr/>
            </p:nvSpPr>
            <p:spPr bwMode="auto">
              <a:xfrm flipV="1">
                <a:off x="6010" y="3657"/>
                <a:ext cx="116" cy="115"/>
              </a:xfrm>
              <a:prstGeom prst="rect">
                <a:avLst/>
              </a:prstGeom>
              <a:solidFill>
                <a:srgbClr val="0099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7" name="Rectangle 132"/>
              <p:cNvSpPr>
                <a:spLocks noChangeArrowheads="1"/>
              </p:cNvSpPr>
              <p:nvPr/>
            </p:nvSpPr>
            <p:spPr bwMode="auto">
              <a:xfrm flipV="1">
                <a:off x="6126" y="3657"/>
                <a:ext cx="116" cy="115"/>
              </a:xfrm>
              <a:prstGeom prst="rect">
                <a:avLst/>
              </a:prstGeom>
              <a:solidFill>
                <a:srgbClr val="CCFF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8" name="Rectangle 133"/>
              <p:cNvSpPr>
                <a:spLocks noChangeArrowheads="1"/>
              </p:cNvSpPr>
              <p:nvPr/>
            </p:nvSpPr>
            <p:spPr bwMode="auto">
              <a:xfrm flipV="1">
                <a:off x="6242" y="3657"/>
                <a:ext cx="117" cy="115"/>
              </a:xfrm>
              <a:prstGeom prst="rect">
                <a:avLst/>
              </a:prstGeom>
              <a:solidFill>
                <a:srgbClr val="99CCCC"/>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9" name="Rectangle 134"/>
              <p:cNvSpPr>
                <a:spLocks noChangeArrowheads="1"/>
              </p:cNvSpPr>
              <p:nvPr/>
            </p:nvSpPr>
            <p:spPr bwMode="auto">
              <a:xfrm flipV="1">
                <a:off x="5893" y="3657"/>
                <a:ext cx="117" cy="115"/>
              </a:xfrm>
              <a:prstGeom prst="rect">
                <a:avLst/>
              </a:prstGeom>
              <a:solidFill>
                <a:srgbClr val="00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61" name="Group 135"/>
            <p:cNvGrpSpPr>
              <a:grpSpLocks/>
            </p:cNvGrpSpPr>
            <p:nvPr/>
          </p:nvGrpSpPr>
          <p:grpSpPr bwMode="auto">
            <a:xfrm>
              <a:off x="5893" y="3884"/>
              <a:ext cx="466" cy="115"/>
              <a:chOff x="5893" y="3884"/>
              <a:chExt cx="466" cy="115"/>
            </a:xfrm>
          </p:grpSpPr>
          <p:sp>
            <p:nvSpPr>
              <p:cNvPr id="172" name="Rectangle 136"/>
              <p:cNvSpPr>
                <a:spLocks noChangeArrowheads="1"/>
              </p:cNvSpPr>
              <p:nvPr/>
            </p:nvSpPr>
            <p:spPr bwMode="auto">
              <a:xfrm flipV="1">
                <a:off x="6010" y="3884"/>
                <a:ext cx="116" cy="115"/>
              </a:xfrm>
              <a:prstGeom prst="rect">
                <a:avLst/>
              </a:prstGeom>
              <a:solidFill>
                <a:srgbClr val="FF99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3" name="Rectangle 137"/>
              <p:cNvSpPr>
                <a:spLocks noChangeArrowheads="1"/>
              </p:cNvSpPr>
              <p:nvPr/>
            </p:nvSpPr>
            <p:spPr bwMode="auto">
              <a:xfrm flipV="1">
                <a:off x="6126" y="3884"/>
                <a:ext cx="116" cy="115"/>
              </a:xfrm>
              <a:prstGeom prst="rect">
                <a:avLst/>
              </a:prstGeom>
              <a:solidFill>
                <a:srgbClr val="FFCC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4" name="Rectangle 138"/>
              <p:cNvSpPr>
                <a:spLocks noChangeArrowheads="1"/>
              </p:cNvSpPr>
              <p:nvPr/>
            </p:nvSpPr>
            <p:spPr bwMode="auto">
              <a:xfrm flipV="1">
                <a:off x="6242" y="3884"/>
                <a:ext cx="117" cy="115"/>
              </a:xfrm>
              <a:prstGeom prst="rect">
                <a:avLst/>
              </a:prstGeom>
              <a:solidFill>
                <a:srgbClr val="FFCC66"/>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5" name="Rectangle 139"/>
              <p:cNvSpPr>
                <a:spLocks noChangeArrowheads="1"/>
              </p:cNvSpPr>
              <p:nvPr/>
            </p:nvSpPr>
            <p:spPr bwMode="auto">
              <a:xfrm flipV="1">
                <a:off x="5893" y="3884"/>
                <a:ext cx="117" cy="115"/>
              </a:xfrm>
              <a:prstGeom prst="rect">
                <a:avLst/>
              </a:prstGeom>
              <a:solidFill>
                <a:srgbClr val="80808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62" name="Group 140"/>
            <p:cNvGrpSpPr>
              <a:grpSpLocks/>
            </p:cNvGrpSpPr>
            <p:nvPr/>
          </p:nvGrpSpPr>
          <p:grpSpPr bwMode="auto">
            <a:xfrm>
              <a:off x="5893" y="4026"/>
              <a:ext cx="466" cy="115"/>
              <a:chOff x="5893" y="4026"/>
              <a:chExt cx="466" cy="115"/>
            </a:xfrm>
          </p:grpSpPr>
          <p:sp>
            <p:nvSpPr>
              <p:cNvPr id="168" name="Rectangle 141"/>
              <p:cNvSpPr>
                <a:spLocks noChangeArrowheads="1"/>
              </p:cNvSpPr>
              <p:nvPr/>
            </p:nvSpPr>
            <p:spPr bwMode="auto">
              <a:xfrm flipV="1">
                <a:off x="6010" y="4026"/>
                <a:ext cx="116" cy="115"/>
              </a:xfrm>
              <a:prstGeom prst="rect">
                <a:avLst/>
              </a:prstGeom>
              <a:solidFill>
                <a:srgbClr val="0066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69" name="Rectangle 142"/>
              <p:cNvSpPr>
                <a:spLocks noChangeArrowheads="1"/>
              </p:cNvSpPr>
              <p:nvPr/>
            </p:nvSpPr>
            <p:spPr bwMode="auto">
              <a:xfrm flipV="1">
                <a:off x="6126" y="4026"/>
                <a:ext cx="116" cy="115"/>
              </a:xfrm>
              <a:prstGeom prst="rect">
                <a:avLst/>
              </a:prstGeom>
              <a:solidFill>
                <a:srgbClr val="99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0" name="Rectangle 143"/>
              <p:cNvSpPr>
                <a:spLocks noChangeArrowheads="1"/>
              </p:cNvSpPr>
              <p:nvPr/>
            </p:nvSpPr>
            <p:spPr bwMode="auto">
              <a:xfrm flipV="1">
                <a:off x="6242" y="4026"/>
                <a:ext cx="117" cy="115"/>
              </a:xfrm>
              <a:prstGeom prst="rect">
                <a:avLst/>
              </a:prstGeom>
              <a:solidFill>
                <a:srgbClr val="CCCCFF"/>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71" name="Rectangle 144"/>
              <p:cNvSpPr>
                <a:spLocks noChangeArrowheads="1"/>
              </p:cNvSpPr>
              <p:nvPr/>
            </p:nvSpPr>
            <p:spPr bwMode="auto">
              <a:xfrm flipV="1">
                <a:off x="5893" y="4026"/>
                <a:ext cx="117" cy="115"/>
              </a:xfrm>
              <a:prstGeom prst="rect">
                <a:avLst/>
              </a:prstGeom>
              <a:solidFill>
                <a:srgbClr val="80808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nvGrpSpPr>
            <p:cNvPr id="163" name="Group 145"/>
            <p:cNvGrpSpPr>
              <a:grpSpLocks/>
            </p:cNvGrpSpPr>
            <p:nvPr/>
          </p:nvGrpSpPr>
          <p:grpSpPr bwMode="auto">
            <a:xfrm>
              <a:off x="5893" y="4167"/>
              <a:ext cx="466" cy="115"/>
              <a:chOff x="5893" y="4167"/>
              <a:chExt cx="466" cy="115"/>
            </a:xfrm>
          </p:grpSpPr>
          <p:sp>
            <p:nvSpPr>
              <p:cNvPr id="164" name="Rectangle 146"/>
              <p:cNvSpPr>
                <a:spLocks noChangeArrowheads="1"/>
              </p:cNvSpPr>
              <p:nvPr/>
            </p:nvSpPr>
            <p:spPr bwMode="auto">
              <a:xfrm flipV="1">
                <a:off x="6010" y="4167"/>
                <a:ext cx="116" cy="115"/>
              </a:xfrm>
              <a:prstGeom prst="rect">
                <a:avLst/>
              </a:prstGeom>
              <a:solidFill>
                <a:srgbClr val="0099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65" name="Rectangle 147"/>
              <p:cNvSpPr>
                <a:spLocks noChangeArrowheads="1"/>
              </p:cNvSpPr>
              <p:nvPr/>
            </p:nvSpPr>
            <p:spPr bwMode="auto">
              <a:xfrm flipV="1">
                <a:off x="6126" y="4167"/>
                <a:ext cx="116" cy="115"/>
              </a:xfrm>
              <a:prstGeom prst="rect">
                <a:avLst/>
              </a:prstGeom>
              <a:solidFill>
                <a:srgbClr val="3333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66" name="Rectangle 148"/>
              <p:cNvSpPr>
                <a:spLocks noChangeArrowheads="1"/>
              </p:cNvSpPr>
              <p:nvPr/>
            </p:nvSpPr>
            <p:spPr bwMode="auto">
              <a:xfrm flipV="1">
                <a:off x="6242" y="4167"/>
                <a:ext cx="117" cy="115"/>
              </a:xfrm>
              <a:prstGeom prst="rect">
                <a:avLst/>
              </a:prstGeom>
              <a:solidFill>
                <a:srgbClr val="BBE0E3"/>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sp>
            <p:nvSpPr>
              <p:cNvPr id="167" name="Rectangle 149"/>
              <p:cNvSpPr>
                <a:spLocks noChangeArrowheads="1"/>
              </p:cNvSpPr>
              <p:nvPr/>
            </p:nvSpPr>
            <p:spPr bwMode="auto">
              <a:xfrm flipV="1">
                <a:off x="5893" y="4167"/>
                <a:ext cx="117" cy="115"/>
              </a:xfrm>
              <a:prstGeom prst="rect">
                <a:avLst/>
              </a:prstGeom>
              <a:solidFill>
                <a:srgbClr val="80808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444" fontAlgn="base">
                  <a:spcBef>
                    <a:spcPct val="0"/>
                  </a:spcBef>
                  <a:spcAft>
                    <a:spcPct val="0"/>
                  </a:spcAft>
                </a:pPr>
                <a:endParaRPr lang="zh-CN" altLang="en-US" sz="2400">
                  <a:solidFill>
                    <a:srgbClr val="000000"/>
                  </a:solidFill>
                  <a:latin typeface="Calibri" charset="0"/>
                  <a:ea typeface="宋体" charset="-122"/>
                </a:endParaRPr>
              </a:p>
            </p:txBody>
          </p:sp>
        </p:grpSp>
      </p:grpSp>
      <p:sp>
        <p:nvSpPr>
          <p:cNvPr id="216" name="Rectangle 150"/>
          <p:cNvSpPr>
            <a:spLocks noChangeArrowheads="1"/>
          </p:cNvSpPr>
          <p:nvPr userDrawn="1"/>
        </p:nvSpPr>
        <p:spPr bwMode="auto">
          <a:xfrm>
            <a:off x="12339153" y="18648"/>
            <a:ext cx="1590031" cy="1873383"/>
          </a:xfrm>
          <a:prstGeom prst="rect">
            <a:avLst/>
          </a:prstGeom>
          <a:noFill/>
          <a:ln>
            <a:noFill/>
          </a:ln>
          <a:effectLst/>
          <a:extLst>
            <a:ext uri="{909E8E84-426E-40dd-AFC4-6F175D3DCCD1}">
              <a14:hiddenFill xmlns="" xmlns:a14="http://schemas.microsoft.com/office/drawing/2010/main">
                <a:solidFill>
                  <a:srgbClr val="FFCC99"/>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06854" tIns="53428" rIns="106854" bIns="53428">
            <a:spAutoFit/>
          </a:bodyPr>
          <a:lstStyle/>
          <a:p>
            <a:pPr defTabSz="1219444" eaLnBrk="0" fontAlgn="base" hangingPunct="0">
              <a:lnSpc>
                <a:spcPct val="120000"/>
              </a:lnSpc>
              <a:spcBef>
                <a:spcPct val="20000"/>
              </a:spcBef>
              <a:spcAft>
                <a:spcPct val="0"/>
              </a:spcAft>
              <a:buFont typeface="Arial" charset="0"/>
              <a:buNone/>
            </a:pPr>
            <a:r>
              <a:rPr lang="zh-CN" altLang="en-US" sz="1334" dirty="0">
                <a:solidFill>
                  <a:srgbClr val="FFFFFF"/>
                </a:solidFill>
                <a:latin typeface="微软雅黑" pitchFamily="34" charset="-122"/>
                <a:ea typeface="微软雅黑" pitchFamily="34" charset="-122"/>
              </a:rPr>
              <a:t>配色参考方案：</a:t>
            </a:r>
          </a:p>
          <a:p>
            <a:pPr defTabSz="1219444" eaLnBrk="0" fontAlgn="base" hangingPunct="0">
              <a:lnSpc>
                <a:spcPct val="120000"/>
              </a:lnSpc>
              <a:spcBef>
                <a:spcPct val="20000"/>
              </a:spcBef>
              <a:spcAft>
                <a:spcPct val="0"/>
              </a:spcAft>
              <a:buFont typeface="Arial" charset="0"/>
              <a:buNone/>
            </a:pPr>
            <a:r>
              <a:rPr lang="zh-CN" altLang="en-US" sz="1334" dirty="0">
                <a:solidFill>
                  <a:srgbClr val="FFFFFF"/>
                </a:solidFill>
                <a:latin typeface="微软雅黑" pitchFamily="34" charset="-122"/>
                <a:ea typeface="微软雅黑" pitchFamily="34" charset="-122"/>
              </a:rPr>
              <a:t>建议同一页面内不超过四种颜色，以下是</a:t>
            </a:r>
            <a:r>
              <a:rPr lang="en-US" altLang="zh-CN" sz="1334" dirty="0">
                <a:solidFill>
                  <a:srgbClr val="FFFFFF"/>
                </a:solidFill>
                <a:latin typeface="微软雅黑" pitchFamily="34" charset="-122"/>
                <a:ea typeface="微软雅黑" pitchFamily="34" charset="-122"/>
              </a:rPr>
              <a:t>13</a:t>
            </a:r>
            <a:r>
              <a:rPr lang="zh-CN" altLang="en-US" sz="1334" dirty="0">
                <a:solidFill>
                  <a:srgbClr val="FFFFFF"/>
                </a:solidFill>
                <a:latin typeface="微软雅黑" pitchFamily="34" charset="-122"/>
                <a:ea typeface="微软雅黑" pitchFamily="34" charset="-122"/>
              </a:rPr>
              <a:t>组配色方案，同一页面内只选择一组使用。（仅供参考）</a:t>
            </a:r>
          </a:p>
        </p:txBody>
      </p:sp>
      <p:sp>
        <p:nvSpPr>
          <p:cNvPr id="217" name="Rectangle 151"/>
          <p:cNvSpPr>
            <a:spLocks noChangeArrowheads="1"/>
          </p:cNvSpPr>
          <p:nvPr userDrawn="1"/>
        </p:nvSpPr>
        <p:spPr bwMode="auto">
          <a:xfrm>
            <a:off x="12386789" y="5997800"/>
            <a:ext cx="1494756" cy="846948"/>
          </a:xfrm>
          <a:prstGeom prst="rect">
            <a:avLst/>
          </a:prstGeom>
          <a:noFill/>
          <a:ln>
            <a:noFill/>
          </a:ln>
          <a:effectLst/>
          <a:extLst>
            <a:ext uri="{909E8E84-426E-40dd-AFC4-6F175D3DCCD1}">
              <a14:hiddenFill xmlns="" xmlns:a14="http://schemas.microsoft.com/office/drawing/2010/main">
                <a:solidFill>
                  <a:srgbClr val="FFCC99"/>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06854" tIns="53428" rIns="106854" bIns="53428">
            <a:spAutoFit/>
          </a:bodyPr>
          <a:lstStyle/>
          <a:p>
            <a:pPr defTabSz="1219444" eaLnBrk="0" fontAlgn="base" hangingPunct="0">
              <a:lnSpc>
                <a:spcPct val="120000"/>
              </a:lnSpc>
              <a:spcBef>
                <a:spcPct val="20000"/>
              </a:spcBef>
              <a:spcAft>
                <a:spcPct val="0"/>
              </a:spcAft>
              <a:buFont typeface="Arial" charset="0"/>
              <a:buNone/>
            </a:pPr>
            <a:r>
              <a:rPr lang="zh-CN" altLang="en-US" sz="1334" dirty="0">
                <a:solidFill>
                  <a:srgbClr val="FFFFFF"/>
                </a:solidFill>
                <a:latin typeface="微软雅黑" pitchFamily="34" charset="-122"/>
                <a:ea typeface="微软雅黑" pitchFamily="34" charset="-122"/>
              </a:rPr>
              <a:t>客户或者合作伙伴的标志放</a:t>
            </a:r>
            <a:r>
              <a:rPr lang="zh-CN" altLang="en-US" sz="1334" dirty="0" smtClean="0">
                <a:solidFill>
                  <a:srgbClr val="FFFFFF"/>
                </a:solidFill>
                <a:latin typeface="微软雅黑" pitchFamily="34" charset="-122"/>
                <a:ea typeface="微软雅黑" pitchFamily="34" charset="-122"/>
              </a:rPr>
              <a:t>在公司</a:t>
            </a:r>
            <a:r>
              <a:rPr lang="en-US" altLang="zh-CN" sz="1334" dirty="0" smtClean="0">
                <a:solidFill>
                  <a:srgbClr val="FFFFFF"/>
                </a:solidFill>
                <a:latin typeface="微软雅黑" pitchFamily="34" charset="-122"/>
                <a:ea typeface="微软雅黑" pitchFamily="34" charset="-122"/>
              </a:rPr>
              <a:t>Logo</a:t>
            </a:r>
            <a:r>
              <a:rPr lang="zh-CN" altLang="en-US" sz="1334" dirty="0" smtClean="0">
                <a:solidFill>
                  <a:srgbClr val="FFFFFF"/>
                </a:solidFill>
                <a:latin typeface="微软雅黑" pitchFamily="34" charset="-122"/>
                <a:ea typeface="微软雅黑" pitchFamily="34" charset="-122"/>
              </a:rPr>
              <a:t>左侧</a:t>
            </a:r>
            <a:r>
              <a:rPr lang="en-US" altLang="zh-CN" sz="1334" dirty="0" smtClean="0">
                <a:solidFill>
                  <a:srgbClr val="FFFFFF"/>
                </a:solidFill>
                <a:latin typeface="微软雅黑" pitchFamily="34" charset="-122"/>
                <a:ea typeface="微软雅黑" pitchFamily="34" charset="-122"/>
              </a:rPr>
              <a:t>.</a:t>
            </a:r>
            <a:endParaRPr lang="zh-CN" altLang="en-US" sz="1334" dirty="0">
              <a:solidFill>
                <a:srgbClr val="FFFFFF"/>
              </a:solidFill>
              <a:latin typeface="微软雅黑" pitchFamily="34" charset="-122"/>
              <a:ea typeface="微软雅黑" pitchFamily="34" charset="-122"/>
            </a:endParaRPr>
          </a:p>
        </p:txBody>
      </p:sp>
      <p:pic>
        <p:nvPicPr>
          <p:cNvPr id="218" name="Picture 2"/>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12330684" y="5641589"/>
            <a:ext cx="1465772" cy="3715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136943"/>
      </p:ext>
    </p:extLst>
  </p:cSld>
  <p:clrMap bg1="lt1" tx1="dk1" bg2="lt2" tx2="dk2" accent1="accent1" accent2="accent2" accent3="accent3" accent4="accent4" accent5="accent5" accent6="accent6" hlink="hlink" folHlink="folHlink"/>
  <p:sldLayoutIdLst>
    <p:sldLayoutId id="2147483723" r:id="rId1"/>
    <p:sldLayoutId id="2147483725" r:id="rId2"/>
    <p:sldLayoutId id="2147483726" r:id="rId3"/>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1" b="1">
          <a:solidFill>
            <a:srgbClr val="990000"/>
          </a:solidFill>
          <a:latin typeface="+mj-lt"/>
          <a:ea typeface="黑体" pitchFamily="49" charset="-122"/>
          <a:cs typeface="Arial" pitchFamily="34" charset="0"/>
        </a:defRPr>
      </a:lvl1pPr>
      <a:lvl2pPr algn="l" rtl="0" eaLnBrk="0" fontAlgn="base" hangingPunct="0">
        <a:spcBef>
          <a:spcPct val="0"/>
        </a:spcBef>
        <a:spcAft>
          <a:spcPct val="0"/>
        </a:spcAft>
        <a:defRPr sz="4268" b="1">
          <a:solidFill>
            <a:srgbClr val="990000"/>
          </a:solidFill>
          <a:latin typeface="Arial" charset="0"/>
          <a:ea typeface="黑体" pitchFamily="49" charset="-122"/>
          <a:cs typeface="Arial" charset="0"/>
        </a:defRPr>
      </a:lvl2pPr>
      <a:lvl3pPr algn="l" rtl="0" eaLnBrk="0" fontAlgn="base" hangingPunct="0">
        <a:spcBef>
          <a:spcPct val="0"/>
        </a:spcBef>
        <a:spcAft>
          <a:spcPct val="0"/>
        </a:spcAft>
        <a:defRPr sz="4268" b="1">
          <a:solidFill>
            <a:srgbClr val="990000"/>
          </a:solidFill>
          <a:latin typeface="Arial" charset="0"/>
          <a:ea typeface="黑体" pitchFamily="49" charset="-122"/>
          <a:cs typeface="Arial" charset="0"/>
        </a:defRPr>
      </a:lvl3pPr>
      <a:lvl4pPr algn="l" rtl="0" eaLnBrk="0" fontAlgn="base" hangingPunct="0">
        <a:spcBef>
          <a:spcPct val="0"/>
        </a:spcBef>
        <a:spcAft>
          <a:spcPct val="0"/>
        </a:spcAft>
        <a:defRPr sz="4268" b="1">
          <a:solidFill>
            <a:srgbClr val="990000"/>
          </a:solidFill>
          <a:latin typeface="Arial" charset="0"/>
          <a:ea typeface="黑体" pitchFamily="49" charset="-122"/>
          <a:cs typeface="Arial" charset="0"/>
        </a:defRPr>
      </a:lvl4pPr>
      <a:lvl5pPr algn="l" rtl="0" eaLnBrk="0" fontAlgn="base" hangingPunct="0">
        <a:spcBef>
          <a:spcPct val="0"/>
        </a:spcBef>
        <a:spcAft>
          <a:spcPct val="0"/>
        </a:spcAft>
        <a:defRPr sz="4268" b="1">
          <a:solidFill>
            <a:srgbClr val="990000"/>
          </a:solidFill>
          <a:latin typeface="Arial" charset="0"/>
          <a:ea typeface="黑体" pitchFamily="49" charset="-122"/>
          <a:cs typeface="Arial" charset="0"/>
        </a:defRPr>
      </a:lvl5pPr>
      <a:lvl6pPr marL="609707" algn="l" rtl="0" eaLnBrk="1" fontAlgn="base" hangingPunct="1">
        <a:spcBef>
          <a:spcPct val="0"/>
        </a:spcBef>
        <a:spcAft>
          <a:spcPct val="0"/>
        </a:spcAft>
        <a:defRPr sz="4268" b="1">
          <a:solidFill>
            <a:srgbClr val="990000"/>
          </a:solidFill>
          <a:latin typeface="FrutigerNext LT Medium" pitchFamily="34" charset="0"/>
          <a:ea typeface="华文细黑" pitchFamily="2" charset="-122"/>
          <a:cs typeface="宋体" charset="-122"/>
        </a:defRPr>
      </a:lvl6pPr>
      <a:lvl7pPr marL="1219415" algn="l" rtl="0" eaLnBrk="1" fontAlgn="base" hangingPunct="1">
        <a:spcBef>
          <a:spcPct val="0"/>
        </a:spcBef>
        <a:spcAft>
          <a:spcPct val="0"/>
        </a:spcAft>
        <a:defRPr sz="4268" b="1">
          <a:solidFill>
            <a:srgbClr val="990000"/>
          </a:solidFill>
          <a:latin typeface="FrutigerNext LT Medium" pitchFamily="34" charset="0"/>
          <a:ea typeface="华文细黑" pitchFamily="2" charset="-122"/>
          <a:cs typeface="宋体" charset="-122"/>
        </a:defRPr>
      </a:lvl7pPr>
      <a:lvl8pPr marL="1829120" algn="l" rtl="0" eaLnBrk="1" fontAlgn="base" hangingPunct="1">
        <a:spcBef>
          <a:spcPct val="0"/>
        </a:spcBef>
        <a:spcAft>
          <a:spcPct val="0"/>
        </a:spcAft>
        <a:defRPr sz="4268" b="1">
          <a:solidFill>
            <a:srgbClr val="990000"/>
          </a:solidFill>
          <a:latin typeface="FrutigerNext LT Medium" pitchFamily="34" charset="0"/>
          <a:ea typeface="华文细黑" pitchFamily="2" charset="-122"/>
          <a:cs typeface="宋体" charset="-122"/>
        </a:defRPr>
      </a:lvl8pPr>
      <a:lvl9pPr marL="2438826" algn="l" rtl="0" eaLnBrk="1" fontAlgn="base" hangingPunct="1">
        <a:spcBef>
          <a:spcPct val="0"/>
        </a:spcBef>
        <a:spcAft>
          <a:spcPct val="0"/>
        </a:spcAft>
        <a:defRPr sz="4268" b="1">
          <a:solidFill>
            <a:srgbClr val="990000"/>
          </a:solidFill>
          <a:latin typeface="FrutigerNext LT Medium" pitchFamily="34" charset="0"/>
          <a:ea typeface="华文细黑" pitchFamily="2" charset="-122"/>
          <a:cs typeface="宋体" charset="-122"/>
        </a:defRPr>
      </a:lvl9pPr>
    </p:titleStyle>
    <p:bodyStyle>
      <a:lvl1pPr marL="457281" indent="-457281" algn="l" rtl="0" eaLnBrk="0" fontAlgn="base" hangingPunct="0">
        <a:lnSpc>
          <a:spcPct val="140000"/>
        </a:lnSpc>
        <a:spcBef>
          <a:spcPct val="0"/>
        </a:spcBef>
        <a:spcAft>
          <a:spcPct val="0"/>
        </a:spcAft>
        <a:buClr>
          <a:srgbClr val="808080"/>
        </a:buClr>
        <a:buSzPct val="60000"/>
        <a:buFont typeface="Wingdings" charset="2"/>
        <a:buChar char="l"/>
        <a:defRPr sz="2667">
          <a:solidFill>
            <a:schemeClr val="tx1"/>
          </a:solidFill>
          <a:latin typeface="+mn-lt"/>
          <a:ea typeface="黑体" pitchFamily="49" charset="-122"/>
          <a:cs typeface="Arial" pitchFamily="34" charset="0"/>
        </a:defRPr>
      </a:lvl1pPr>
      <a:lvl2pPr marL="990773" indent="-381067" algn="l" rtl="0" eaLnBrk="0" fontAlgn="base" hangingPunct="0">
        <a:lnSpc>
          <a:spcPct val="140000"/>
        </a:lnSpc>
        <a:spcBef>
          <a:spcPct val="0"/>
        </a:spcBef>
        <a:spcAft>
          <a:spcPct val="0"/>
        </a:spcAft>
        <a:buSzPct val="50000"/>
        <a:buFont typeface="Wingdings" charset="2"/>
        <a:buChar char="p"/>
        <a:defRPr>
          <a:solidFill>
            <a:schemeClr val="tx1"/>
          </a:solidFill>
          <a:latin typeface="+mn-lt"/>
          <a:ea typeface="+mn-ea"/>
          <a:cs typeface="+mn-cs"/>
        </a:defRPr>
      </a:lvl2pPr>
      <a:lvl3pPr marL="1524267" indent="-304853" algn="l" rtl="0" eaLnBrk="0" fontAlgn="base" hangingPunct="0">
        <a:lnSpc>
          <a:spcPct val="140000"/>
        </a:lnSpc>
        <a:spcBef>
          <a:spcPct val="0"/>
        </a:spcBef>
        <a:spcAft>
          <a:spcPct val="0"/>
        </a:spcAft>
        <a:buSzPct val="50000"/>
        <a:buFont typeface="Wingdings" charset="2"/>
        <a:buChar char="n"/>
        <a:defRPr sz="2134">
          <a:solidFill>
            <a:schemeClr val="tx1"/>
          </a:solidFill>
          <a:latin typeface="+mn-lt"/>
          <a:ea typeface="+mn-ea"/>
          <a:cs typeface="+mn-cs"/>
        </a:defRPr>
      </a:lvl3pPr>
      <a:lvl4pPr marL="2133973" indent="-304853" algn="l" rtl="0" eaLnBrk="0" fontAlgn="base" hangingPunct="0">
        <a:lnSpc>
          <a:spcPct val="140000"/>
        </a:lnSpc>
        <a:spcBef>
          <a:spcPct val="0"/>
        </a:spcBef>
        <a:spcAft>
          <a:spcPct val="0"/>
        </a:spcAft>
        <a:buChar char="–"/>
        <a:defRPr sz="1867">
          <a:solidFill>
            <a:schemeClr val="tx1"/>
          </a:solidFill>
          <a:latin typeface="+mn-lt"/>
          <a:ea typeface="+mn-ea"/>
          <a:cs typeface="+mn-cs"/>
        </a:defRPr>
      </a:lvl4pPr>
      <a:lvl5pPr marL="2743679" indent="-304853" algn="l" rtl="0" eaLnBrk="0" fontAlgn="base" hangingPunct="0">
        <a:lnSpc>
          <a:spcPct val="140000"/>
        </a:lnSpc>
        <a:spcBef>
          <a:spcPct val="0"/>
        </a:spcBef>
        <a:spcAft>
          <a:spcPct val="0"/>
        </a:spcAft>
        <a:buFont typeface="Arial" charset="0"/>
        <a:buChar char="~"/>
        <a:defRPr sz="1600">
          <a:solidFill>
            <a:schemeClr val="tx1"/>
          </a:solidFill>
          <a:latin typeface="+mn-lt"/>
          <a:ea typeface="+mn-ea"/>
          <a:cs typeface="+mn-cs"/>
        </a:defRPr>
      </a:lvl5pPr>
      <a:lvl6pPr marL="3353387" indent="-304853" algn="l" rtl="0" eaLnBrk="1" fontAlgn="base" hangingPunct="1">
        <a:spcBef>
          <a:spcPct val="20000"/>
        </a:spcBef>
        <a:spcAft>
          <a:spcPct val="0"/>
        </a:spcAft>
        <a:buFont typeface="Arial" charset="0"/>
        <a:buChar char="~"/>
        <a:defRPr sz="2134">
          <a:solidFill>
            <a:schemeClr val="tx1"/>
          </a:solidFill>
          <a:latin typeface="+mn-lt"/>
          <a:ea typeface="+mn-ea"/>
          <a:cs typeface="+mn-cs"/>
        </a:defRPr>
      </a:lvl6pPr>
      <a:lvl7pPr marL="3963094" indent="-304853" algn="l" rtl="0" eaLnBrk="1" fontAlgn="base" hangingPunct="1">
        <a:spcBef>
          <a:spcPct val="20000"/>
        </a:spcBef>
        <a:spcAft>
          <a:spcPct val="0"/>
        </a:spcAft>
        <a:buFont typeface="Arial" charset="0"/>
        <a:buChar char="~"/>
        <a:defRPr sz="2134">
          <a:solidFill>
            <a:schemeClr val="tx1"/>
          </a:solidFill>
          <a:latin typeface="+mn-lt"/>
          <a:ea typeface="+mn-ea"/>
          <a:cs typeface="+mn-cs"/>
        </a:defRPr>
      </a:lvl7pPr>
      <a:lvl8pPr marL="4572801" indent="-304853" algn="l" rtl="0" eaLnBrk="1" fontAlgn="base" hangingPunct="1">
        <a:spcBef>
          <a:spcPct val="20000"/>
        </a:spcBef>
        <a:spcAft>
          <a:spcPct val="0"/>
        </a:spcAft>
        <a:buFont typeface="Arial" charset="0"/>
        <a:buChar char="~"/>
        <a:defRPr sz="2134">
          <a:solidFill>
            <a:schemeClr val="tx1"/>
          </a:solidFill>
          <a:latin typeface="+mn-lt"/>
          <a:ea typeface="+mn-ea"/>
          <a:cs typeface="+mn-cs"/>
        </a:defRPr>
      </a:lvl8pPr>
      <a:lvl9pPr marL="5182507" indent="-304853" algn="l" rtl="0" eaLnBrk="1" fontAlgn="base" hangingPunct="1">
        <a:spcBef>
          <a:spcPct val="20000"/>
        </a:spcBef>
        <a:spcAft>
          <a:spcPct val="0"/>
        </a:spcAft>
        <a:buFont typeface="Arial" charset="0"/>
        <a:buChar char="~"/>
        <a:defRPr sz="2134">
          <a:solidFill>
            <a:schemeClr val="tx1"/>
          </a:solidFill>
          <a:latin typeface="+mn-lt"/>
          <a:ea typeface="+mn-ea"/>
          <a:cs typeface="+mn-cs"/>
        </a:defRPr>
      </a:lvl9pPr>
    </p:bodyStyle>
    <p:otherStyle>
      <a:defPPr>
        <a:defRPr lang="zh-CN"/>
      </a:defPPr>
      <a:lvl1pPr marL="0" algn="l" defTabSz="1219415" rtl="0" eaLnBrk="1" latinLnBrk="0" hangingPunct="1">
        <a:defRPr sz="2400" kern="1200">
          <a:solidFill>
            <a:schemeClr val="tx1"/>
          </a:solidFill>
          <a:latin typeface="+mn-lt"/>
          <a:ea typeface="+mn-ea"/>
          <a:cs typeface="+mn-cs"/>
        </a:defRPr>
      </a:lvl1pPr>
      <a:lvl2pPr marL="609707" algn="l" defTabSz="1219415" rtl="0" eaLnBrk="1" latinLnBrk="0" hangingPunct="1">
        <a:defRPr sz="2400" kern="1200">
          <a:solidFill>
            <a:schemeClr val="tx1"/>
          </a:solidFill>
          <a:latin typeface="+mn-lt"/>
          <a:ea typeface="+mn-ea"/>
          <a:cs typeface="+mn-cs"/>
        </a:defRPr>
      </a:lvl2pPr>
      <a:lvl3pPr marL="1219415" algn="l" defTabSz="1219415" rtl="0" eaLnBrk="1" latinLnBrk="0" hangingPunct="1">
        <a:defRPr sz="2400" kern="1200">
          <a:solidFill>
            <a:schemeClr val="tx1"/>
          </a:solidFill>
          <a:latin typeface="+mn-lt"/>
          <a:ea typeface="+mn-ea"/>
          <a:cs typeface="+mn-cs"/>
        </a:defRPr>
      </a:lvl3pPr>
      <a:lvl4pPr marL="1829120" algn="l" defTabSz="1219415" rtl="0" eaLnBrk="1" latinLnBrk="0" hangingPunct="1">
        <a:defRPr sz="2400" kern="1200">
          <a:solidFill>
            <a:schemeClr val="tx1"/>
          </a:solidFill>
          <a:latin typeface="+mn-lt"/>
          <a:ea typeface="+mn-ea"/>
          <a:cs typeface="+mn-cs"/>
        </a:defRPr>
      </a:lvl4pPr>
      <a:lvl5pPr marL="2438826" algn="l" defTabSz="1219415" rtl="0" eaLnBrk="1" latinLnBrk="0" hangingPunct="1">
        <a:defRPr sz="2400" kern="1200">
          <a:solidFill>
            <a:schemeClr val="tx1"/>
          </a:solidFill>
          <a:latin typeface="+mn-lt"/>
          <a:ea typeface="+mn-ea"/>
          <a:cs typeface="+mn-cs"/>
        </a:defRPr>
      </a:lvl5pPr>
      <a:lvl6pPr marL="3048534" algn="l" defTabSz="1219415" rtl="0" eaLnBrk="1" latinLnBrk="0" hangingPunct="1">
        <a:defRPr sz="2400" kern="1200">
          <a:solidFill>
            <a:schemeClr val="tx1"/>
          </a:solidFill>
          <a:latin typeface="+mn-lt"/>
          <a:ea typeface="+mn-ea"/>
          <a:cs typeface="+mn-cs"/>
        </a:defRPr>
      </a:lvl6pPr>
      <a:lvl7pPr marL="3658241" algn="l" defTabSz="1219415" rtl="0" eaLnBrk="1" latinLnBrk="0" hangingPunct="1">
        <a:defRPr sz="2400" kern="1200">
          <a:solidFill>
            <a:schemeClr val="tx1"/>
          </a:solidFill>
          <a:latin typeface="+mn-lt"/>
          <a:ea typeface="+mn-ea"/>
          <a:cs typeface="+mn-cs"/>
        </a:defRPr>
      </a:lvl7pPr>
      <a:lvl8pPr marL="4267947" algn="l" defTabSz="1219415" rtl="0" eaLnBrk="1" latinLnBrk="0" hangingPunct="1">
        <a:defRPr sz="2400" kern="1200">
          <a:solidFill>
            <a:schemeClr val="tx1"/>
          </a:solidFill>
          <a:latin typeface="+mn-lt"/>
          <a:ea typeface="+mn-ea"/>
          <a:cs typeface="+mn-cs"/>
        </a:defRPr>
      </a:lvl8pPr>
      <a:lvl9pPr marL="4877654" algn="l" defTabSz="121941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tags" Target="../tags/tag5.xml"/><Relationship Id="rId7" Type="http://schemas.openxmlformats.org/officeDocument/2006/relationships/slideLayout" Target="../slideLayouts/slideLayout7.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5" Type="http://schemas.openxmlformats.org/officeDocument/2006/relationships/tags" Target="../tags/tag7.xml"/><Relationship Id="rId10" Type="http://schemas.openxmlformats.org/officeDocument/2006/relationships/image" Target="../media/image54.png"/><Relationship Id="rId4" Type="http://schemas.openxmlformats.org/officeDocument/2006/relationships/tags" Target="../tags/tag6.xml"/><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69.png"/><Relationship Id="rId3" Type="http://schemas.openxmlformats.org/officeDocument/2006/relationships/image" Target="../media/image55.emf"/><Relationship Id="rId21" Type="http://schemas.openxmlformats.org/officeDocument/2006/relationships/image" Target="../media/image71.png"/><Relationship Id="rId7" Type="http://schemas.openxmlformats.org/officeDocument/2006/relationships/image" Target="../media/image59.png"/><Relationship Id="rId12" Type="http://schemas.openxmlformats.org/officeDocument/2006/relationships/image" Target="../media/image64.png"/><Relationship Id="rId17" Type="http://schemas.microsoft.com/office/2007/relationships/hdphoto" Target="../media/hdphoto2.wdp"/><Relationship Id="rId25" Type="http://schemas.microsoft.com/office/2007/relationships/hdphoto" Target="../media/hdphoto4.wdp"/><Relationship Id="rId2" Type="http://schemas.openxmlformats.org/officeDocument/2006/relationships/notesSlide" Target="../notesSlides/notesSlide5.xml"/><Relationship Id="rId16" Type="http://schemas.openxmlformats.org/officeDocument/2006/relationships/image" Target="../media/image68.png"/><Relationship Id="rId20" Type="http://schemas.openxmlformats.org/officeDocument/2006/relationships/image" Target="../media/image70.png"/><Relationship Id="rId1" Type="http://schemas.openxmlformats.org/officeDocument/2006/relationships/slideLayout" Target="../slideLayouts/slideLayout6.xml"/><Relationship Id="rId6" Type="http://schemas.openxmlformats.org/officeDocument/2006/relationships/image" Target="../media/image58.emf"/><Relationship Id="rId11" Type="http://schemas.openxmlformats.org/officeDocument/2006/relationships/image" Target="../media/image63.png"/><Relationship Id="rId24" Type="http://schemas.openxmlformats.org/officeDocument/2006/relationships/image" Target="../media/image74.png"/><Relationship Id="rId5" Type="http://schemas.openxmlformats.org/officeDocument/2006/relationships/image" Target="../media/image57.emf"/><Relationship Id="rId15" Type="http://schemas.openxmlformats.org/officeDocument/2006/relationships/image" Target="../media/image67.png"/><Relationship Id="rId23" Type="http://schemas.openxmlformats.org/officeDocument/2006/relationships/image" Target="../media/image73.jpeg"/><Relationship Id="rId10" Type="http://schemas.openxmlformats.org/officeDocument/2006/relationships/image" Target="../media/image62.png"/><Relationship Id="rId19" Type="http://schemas.microsoft.com/office/2007/relationships/hdphoto" Target="../media/hdphoto3.wdp"/><Relationship Id="rId4" Type="http://schemas.openxmlformats.org/officeDocument/2006/relationships/image" Target="../media/image56.emf"/><Relationship Id="rId9" Type="http://schemas.openxmlformats.org/officeDocument/2006/relationships/image" Target="../media/image61.png"/><Relationship Id="rId14" Type="http://schemas.openxmlformats.org/officeDocument/2006/relationships/image" Target="../media/image66.png"/><Relationship Id="rId22" Type="http://schemas.openxmlformats.org/officeDocument/2006/relationships/image" Target="../media/image7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3.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1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3" Type="http://schemas.openxmlformats.org/officeDocument/2006/relationships/image" Target="../media/image87.jpeg"/><Relationship Id="rId7" Type="http://schemas.microsoft.com/office/2007/relationships/hdphoto" Target="../media/hdphoto5.wdp"/><Relationship Id="rId12" Type="http://schemas.openxmlformats.org/officeDocument/2006/relationships/image" Target="../media/image9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94.png"/><Relationship Id="rId5" Type="http://schemas.openxmlformats.org/officeDocument/2006/relationships/image" Target="../media/image89.png"/><Relationship Id="rId15" Type="http://schemas.openxmlformats.org/officeDocument/2006/relationships/image" Target="../media/image98.png"/><Relationship Id="rId10" Type="http://schemas.openxmlformats.org/officeDocument/2006/relationships/image" Target="../media/image93.png"/><Relationship Id="rId4" Type="http://schemas.openxmlformats.org/officeDocument/2006/relationships/image" Target="../media/image88.jpeg"/><Relationship Id="rId9" Type="http://schemas.openxmlformats.org/officeDocument/2006/relationships/image" Target="../media/image92.png"/><Relationship Id="rId14" Type="http://schemas.openxmlformats.org/officeDocument/2006/relationships/image" Target="../media/image97.png"/></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oleObject" Target="../embeddings/oleObject1.bin"/><Relationship Id="rId3" Type="http://schemas.openxmlformats.org/officeDocument/2006/relationships/tags" Target="../tags/tag10.xml"/><Relationship Id="rId7" Type="http://schemas.openxmlformats.org/officeDocument/2006/relationships/tags" Target="../tags/tag14.xml"/><Relationship Id="rId12" Type="http://schemas.openxmlformats.org/officeDocument/2006/relationships/image" Target="../media/image101.png"/><Relationship Id="rId2" Type="http://schemas.openxmlformats.org/officeDocument/2006/relationships/tags" Target="../tags/tag9.xml"/><Relationship Id="rId16" Type="http://schemas.openxmlformats.org/officeDocument/2006/relationships/image" Target="../media/image103.jpeg"/><Relationship Id="rId1" Type="http://schemas.openxmlformats.org/officeDocument/2006/relationships/vmlDrawing" Target="../drawings/vmlDrawing1.vml"/><Relationship Id="rId6" Type="http://schemas.openxmlformats.org/officeDocument/2006/relationships/tags" Target="../tags/tag13.xml"/><Relationship Id="rId11" Type="http://schemas.openxmlformats.org/officeDocument/2006/relationships/image" Target="file:///C:\Documents%20and%20Settings\w39151\ManulImages\10.png" TargetMode="External"/><Relationship Id="rId5" Type="http://schemas.openxmlformats.org/officeDocument/2006/relationships/tags" Target="../tags/tag12.xml"/><Relationship Id="rId15" Type="http://schemas.openxmlformats.org/officeDocument/2006/relationships/image" Target="../media/image102.png"/><Relationship Id="rId10" Type="http://schemas.openxmlformats.org/officeDocument/2006/relationships/image" Target="../media/image100.png"/><Relationship Id="rId4" Type="http://schemas.openxmlformats.org/officeDocument/2006/relationships/tags" Target="../tags/tag11.xml"/><Relationship Id="rId9" Type="http://schemas.openxmlformats.org/officeDocument/2006/relationships/notesSlide" Target="../notesSlides/notesSlide7.xml"/><Relationship Id="rId14" Type="http://schemas.openxmlformats.org/officeDocument/2006/relationships/image" Target="../media/image99.wmf"/></Relationships>
</file>

<file path=ppt/slides/_rels/slide22.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23.xml.rels><?xml version="1.0" encoding="UTF-8" standalone="yes"?>
<Relationships xmlns="http://schemas.openxmlformats.org/package/2006/relationships"><Relationship Id="rId8" Type="http://schemas.openxmlformats.org/officeDocument/2006/relationships/image" Target="../media/image56.emf"/><Relationship Id="rId13" Type="http://schemas.openxmlformats.org/officeDocument/2006/relationships/image" Target="../media/image115.png"/><Relationship Id="rId18" Type="http://schemas.openxmlformats.org/officeDocument/2006/relationships/image" Target="../media/image120.png"/><Relationship Id="rId3" Type="http://schemas.openxmlformats.org/officeDocument/2006/relationships/notesSlide" Target="../notesSlides/notesSlide9.xml"/><Relationship Id="rId21" Type="http://schemas.openxmlformats.org/officeDocument/2006/relationships/image" Target="../media/image123.png"/><Relationship Id="rId7" Type="http://schemas.openxmlformats.org/officeDocument/2006/relationships/image" Target="../media/image55.emf"/><Relationship Id="rId12" Type="http://schemas.openxmlformats.org/officeDocument/2006/relationships/image" Target="../media/image114.png"/><Relationship Id="rId17" Type="http://schemas.openxmlformats.org/officeDocument/2006/relationships/image" Target="../media/image119.jpeg"/><Relationship Id="rId2" Type="http://schemas.openxmlformats.org/officeDocument/2006/relationships/slideLayout" Target="../slideLayouts/slideLayout3.xml"/><Relationship Id="rId16" Type="http://schemas.openxmlformats.org/officeDocument/2006/relationships/image" Target="../media/image118.png"/><Relationship Id="rId20" Type="http://schemas.openxmlformats.org/officeDocument/2006/relationships/image" Target="../media/image122.png"/><Relationship Id="rId1" Type="http://schemas.openxmlformats.org/officeDocument/2006/relationships/tags" Target="../tags/tag15.xml"/><Relationship Id="rId6" Type="http://schemas.openxmlformats.org/officeDocument/2006/relationships/image" Target="../media/image111.png"/><Relationship Id="rId11" Type="http://schemas.openxmlformats.org/officeDocument/2006/relationships/image" Target="../media/image113.png"/><Relationship Id="rId5" Type="http://schemas.openxmlformats.org/officeDocument/2006/relationships/image" Target="../media/image110.png"/><Relationship Id="rId15" Type="http://schemas.openxmlformats.org/officeDocument/2006/relationships/image" Target="../media/image117.png"/><Relationship Id="rId10" Type="http://schemas.openxmlformats.org/officeDocument/2006/relationships/image" Target="../media/image112.png"/><Relationship Id="rId19" Type="http://schemas.openxmlformats.org/officeDocument/2006/relationships/image" Target="../media/image121.png"/><Relationship Id="rId4" Type="http://schemas.openxmlformats.org/officeDocument/2006/relationships/image" Target="../media/image109.png"/><Relationship Id="rId9" Type="http://schemas.openxmlformats.org/officeDocument/2006/relationships/image" Target="../media/image57.emf"/><Relationship Id="rId14" Type="http://schemas.openxmlformats.org/officeDocument/2006/relationships/image" Target="../media/image116.png"/><Relationship Id="rId22" Type="http://schemas.openxmlformats.org/officeDocument/2006/relationships/image" Target="../media/image124.png"/></Relationships>
</file>

<file path=ppt/slides/_rels/slide2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7.png"/><Relationship Id="rId18" Type="http://schemas.openxmlformats.org/officeDocument/2006/relationships/image" Target="../media/image142.png"/><Relationship Id="rId26" Type="http://schemas.openxmlformats.org/officeDocument/2006/relationships/image" Target="../media/image150.png"/><Relationship Id="rId3" Type="http://schemas.openxmlformats.org/officeDocument/2006/relationships/image" Target="../media/image127.png"/><Relationship Id="rId21" Type="http://schemas.openxmlformats.org/officeDocument/2006/relationships/image" Target="../media/image145.png"/><Relationship Id="rId7" Type="http://schemas.openxmlformats.org/officeDocument/2006/relationships/image" Target="../media/image131.png"/><Relationship Id="rId12" Type="http://schemas.openxmlformats.org/officeDocument/2006/relationships/image" Target="../media/image136.png"/><Relationship Id="rId17" Type="http://schemas.openxmlformats.org/officeDocument/2006/relationships/image" Target="../media/image141.png"/><Relationship Id="rId25" Type="http://schemas.openxmlformats.org/officeDocument/2006/relationships/image" Target="../media/image149.png"/><Relationship Id="rId2" Type="http://schemas.openxmlformats.org/officeDocument/2006/relationships/image" Target="../media/image126.png"/><Relationship Id="rId16" Type="http://schemas.openxmlformats.org/officeDocument/2006/relationships/image" Target="../media/image140.png"/><Relationship Id="rId20" Type="http://schemas.openxmlformats.org/officeDocument/2006/relationships/image" Target="../media/image144.png"/><Relationship Id="rId29" Type="http://schemas.openxmlformats.org/officeDocument/2006/relationships/image" Target="../media/image153.jpeg"/><Relationship Id="rId1" Type="http://schemas.openxmlformats.org/officeDocument/2006/relationships/slideLayout" Target="../slideLayouts/slideLayout8.xml"/><Relationship Id="rId6" Type="http://schemas.openxmlformats.org/officeDocument/2006/relationships/image" Target="../media/image130.png"/><Relationship Id="rId11" Type="http://schemas.openxmlformats.org/officeDocument/2006/relationships/image" Target="../media/image135.png"/><Relationship Id="rId24" Type="http://schemas.openxmlformats.org/officeDocument/2006/relationships/image" Target="../media/image148.png"/><Relationship Id="rId5" Type="http://schemas.openxmlformats.org/officeDocument/2006/relationships/image" Target="../media/image129.png"/><Relationship Id="rId15" Type="http://schemas.openxmlformats.org/officeDocument/2006/relationships/image" Target="../media/image139.png"/><Relationship Id="rId23" Type="http://schemas.openxmlformats.org/officeDocument/2006/relationships/image" Target="../media/image147.png"/><Relationship Id="rId28" Type="http://schemas.openxmlformats.org/officeDocument/2006/relationships/image" Target="../media/image152.png"/><Relationship Id="rId10" Type="http://schemas.openxmlformats.org/officeDocument/2006/relationships/image" Target="../media/image134.png"/><Relationship Id="rId19" Type="http://schemas.openxmlformats.org/officeDocument/2006/relationships/image" Target="../media/image143.png"/><Relationship Id="rId4" Type="http://schemas.openxmlformats.org/officeDocument/2006/relationships/image" Target="../media/image128.png"/><Relationship Id="rId9" Type="http://schemas.openxmlformats.org/officeDocument/2006/relationships/image" Target="../media/image133.png"/><Relationship Id="rId14" Type="http://schemas.openxmlformats.org/officeDocument/2006/relationships/image" Target="../media/image138.png"/><Relationship Id="rId22" Type="http://schemas.openxmlformats.org/officeDocument/2006/relationships/image" Target="../media/image146.png"/><Relationship Id="rId27" Type="http://schemas.openxmlformats.org/officeDocument/2006/relationships/image" Target="../media/image151.png"/><Relationship Id="rId30" Type="http://schemas.openxmlformats.org/officeDocument/2006/relationships/image" Target="../media/image15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62.png"/><Relationship Id="rId13" Type="http://schemas.microsoft.com/office/2007/relationships/hdphoto" Target="../media/hdphoto6.wdp"/><Relationship Id="rId18" Type="http://schemas.openxmlformats.org/officeDocument/2006/relationships/image" Target="../media/image171.png"/><Relationship Id="rId26" Type="http://schemas.microsoft.com/office/2007/relationships/hdphoto" Target="../media/hdphoto7.wdp"/><Relationship Id="rId3" Type="http://schemas.openxmlformats.org/officeDocument/2006/relationships/image" Target="../media/image157.png"/><Relationship Id="rId21" Type="http://schemas.openxmlformats.org/officeDocument/2006/relationships/image" Target="../media/image174.png"/><Relationship Id="rId7" Type="http://schemas.openxmlformats.org/officeDocument/2006/relationships/image" Target="../media/image161.png"/><Relationship Id="rId12" Type="http://schemas.openxmlformats.org/officeDocument/2006/relationships/image" Target="../media/image166.png"/><Relationship Id="rId17" Type="http://schemas.openxmlformats.org/officeDocument/2006/relationships/image" Target="../media/image170.png"/><Relationship Id="rId25" Type="http://schemas.openxmlformats.org/officeDocument/2006/relationships/image" Target="../media/image178.png"/><Relationship Id="rId2" Type="http://schemas.openxmlformats.org/officeDocument/2006/relationships/notesSlide" Target="../notesSlides/notesSlide10.xml"/><Relationship Id="rId16" Type="http://schemas.openxmlformats.org/officeDocument/2006/relationships/image" Target="../media/image169.png"/><Relationship Id="rId20" Type="http://schemas.openxmlformats.org/officeDocument/2006/relationships/image" Target="../media/image173.png"/><Relationship Id="rId29" Type="http://schemas.openxmlformats.org/officeDocument/2006/relationships/image" Target="../media/image181.gif"/><Relationship Id="rId1" Type="http://schemas.openxmlformats.org/officeDocument/2006/relationships/slideLayout" Target="../slideLayouts/slideLayout7.xml"/><Relationship Id="rId6" Type="http://schemas.openxmlformats.org/officeDocument/2006/relationships/image" Target="../media/image160.png"/><Relationship Id="rId11" Type="http://schemas.openxmlformats.org/officeDocument/2006/relationships/image" Target="../media/image165.png"/><Relationship Id="rId24" Type="http://schemas.openxmlformats.org/officeDocument/2006/relationships/image" Target="../media/image177.png"/><Relationship Id="rId5" Type="http://schemas.openxmlformats.org/officeDocument/2006/relationships/image" Target="../media/image159.png"/><Relationship Id="rId15" Type="http://schemas.openxmlformats.org/officeDocument/2006/relationships/image" Target="../media/image168.png"/><Relationship Id="rId23" Type="http://schemas.openxmlformats.org/officeDocument/2006/relationships/image" Target="../media/image176.png"/><Relationship Id="rId28" Type="http://schemas.openxmlformats.org/officeDocument/2006/relationships/image" Target="../media/image180.png"/><Relationship Id="rId10" Type="http://schemas.openxmlformats.org/officeDocument/2006/relationships/image" Target="../media/image164.png"/><Relationship Id="rId19" Type="http://schemas.openxmlformats.org/officeDocument/2006/relationships/image" Target="../media/image172.png"/><Relationship Id="rId4" Type="http://schemas.openxmlformats.org/officeDocument/2006/relationships/image" Target="../media/image158.png"/><Relationship Id="rId9" Type="http://schemas.openxmlformats.org/officeDocument/2006/relationships/image" Target="../media/image163.png"/><Relationship Id="rId14" Type="http://schemas.openxmlformats.org/officeDocument/2006/relationships/image" Target="../media/image167.png"/><Relationship Id="rId22" Type="http://schemas.openxmlformats.org/officeDocument/2006/relationships/image" Target="../media/image175.png"/><Relationship Id="rId27" Type="http://schemas.openxmlformats.org/officeDocument/2006/relationships/image" Target="../media/image179.png"/><Relationship Id="rId30" Type="http://schemas.openxmlformats.org/officeDocument/2006/relationships/image" Target="../media/image182.gif"/></Relationships>
</file>

<file path=ppt/slides/_rels/slide3.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30.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85.png"/><Relationship Id="rId7" Type="http://schemas.openxmlformats.org/officeDocument/2006/relationships/image" Target="../media/image189.png"/><Relationship Id="rId2" Type="http://schemas.openxmlformats.org/officeDocument/2006/relationships/image" Target="../media/image184.png"/><Relationship Id="rId1" Type="http://schemas.openxmlformats.org/officeDocument/2006/relationships/slideLayout" Target="../slideLayouts/slideLayout5.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6.png"/></Relationships>
</file>

<file path=ppt/slides/_rels/slide32.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tags" Target="../tags/tag18.xml"/><Relationship Id="rId7" Type="http://schemas.openxmlformats.org/officeDocument/2006/relationships/image" Target="../media/image192.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191.jpeg"/><Relationship Id="rId5" Type="http://schemas.openxmlformats.org/officeDocument/2006/relationships/notesSlide" Target="../notesSlides/notesSlide12.xml"/><Relationship Id="rId4" Type="http://schemas.openxmlformats.org/officeDocument/2006/relationships/slideLayout" Target="../slideLayouts/slideLayout7.xml"/><Relationship Id="rId9" Type="http://schemas.openxmlformats.org/officeDocument/2006/relationships/image" Target="../media/image194.png"/></Relationships>
</file>

<file path=ppt/slides/_rels/slide34.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hyperlink" Target="https://baike.baidu.com/item/%E8%88%AA%E7%AB%99%E6%A5%BC" TargetMode="External"/><Relationship Id="rId2" Type="http://schemas.openxmlformats.org/officeDocument/2006/relationships/image" Target="../media/image196.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image" Target="../media/image198.png"/><Relationship Id="rId7" Type="http://schemas.openxmlformats.org/officeDocument/2006/relationships/image" Target="../media/image202.png"/><Relationship Id="rId2" Type="http://schemas.openxmlformats.org/officeDocument/2006/relationships/image" Target="../media/image197.png"/><Relationship Id="rId1" Type="http://schemas.openxmlformats.org/officeDocument/2006/relationships/slideLayout" Target="../slideLayouts/slideLayout8.xml"/><Relationship Id="rId6" Type="http://schemas.openxmlformats.org/officeDocument/2006/relationships/image" Target="../media/image201.png"/><Relationship Id="rId11" Type="http://schemas.openxmlformats.org/officeDocument/2006/relationships/image" Target="../media/image206.png"/><Relationship Id="rId5" Type="http://schemas.openxmlformats.org/officeDocument/2006/relationships/image" Target="../media/image200.png"/><Relationship Id="rId10" Type="http://schemas.openxmlformats.org/officeDocument/2006/relationships/image" Target="../media/image205.png"/><Relationship Id="rId4" Type="http://schemas.openxmlformats.org/officeDocument/2006/relationships/image" Target="../media/image199.png"/><Relationship Id="rId9" Type="http://schemas.openxmlformats.org/officeDocument/2006/relationships/image" Target="../media/image20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3"/>
          <p:cNvSpPr txBox="1">
            <a:spLocks/>
          </p:cNvSpPr>
          <p:nvPr/>
        </p:nvSpPr>
        <p:spPr>
          <a:xfrm>
            <a:off x="1425969" y="2389620"/>
            <a:ext cx="9939432" cy="864296"/>
          </a:xfrm>
          <a:prstGeom prst="rect">
            <a:avLst/>
          </a:prstGeom>
        </p:spPr>
        <p:txBody>
          <a:bodyPr vert="horz" lIns="91394" tIns="45697" rIns="91394" bIns="45697" rtlCol="0" anchor="ctr">
            <a:noAutofit/>
          </a:bodyPr>
          <a:lstStyle/>
          <a:p>
            <a:pPr defTabSz="913920">
              <a:lnSpc>
                <a:spcPct val="150000"/>
              </a:lnSpc>
              <a:defRPr/>
            </a:pPr>
            <a:r>
              <a:rPr lang="zh-CN" altLang="en-US" sz="4800" b="1" dirty="0" smtClean="0">
                <a:solidFill>
                  <a:srgbClr val="C00000"/>
                </a:solidFill>
                <a:latin typeface="微软雅黑" pitchFamily="34" charset="-122"/>
                <a:ea typeface="微软雅黑" pitchFamily="34" charset="-122"/>
                <a:cs typeface="+mj-cs"/>
              </a:rPr>
              <a:t>华</a:t>
            </a:r>
            <a:r>
              <a:rPr lang="zh-CN" altLang="en-US" sz="4800" b="1" dirty="0">
                <a:solidFill>
                  <a:srgbClr val="C00000"/>
                </a:solidFill>
                <a:latin typeface="微软雅黑" pitchFamily="34" charset="-122"/>
                <a:ea typeface="微软雅黑" pitchFamily="34" charset="-122"/>
                <a:cs typeface="+mj-cs"/>
              </a:rPr>
              <a:t>为创新</a:t>
            </a:r>
            <a:r>
              <a:rPr lang="en-US" altLang="zh-CN" sz="4800" b="1" dirty="0" smtClean="0">
                <a:solidFill>
                  <a:srgbClr val="C00000"/>
                </a:solidFill>
                <a:latin typeface="微软雅黑" pitchFamily="34" charset="-122"/>
                <a:ea typeface="微软雅黑" pitchFamily="34" charset="-122"/>
                <a:cs typeface="+mj-cs"/>
              </a:rPr>
              <a:t>ICT</a:t>
            </a:r>
          </a:p>
          <a:p>
            <a:pPr defTabSz="913920">
              <a:lnSpc>
                <a:spcPct val="150000"/>
              </a:lnSpc>
              <a:defRPr/>
            </a:pPr>
            <a:r>
              <a:rPr lang="zh-CN" altLang="en-US" sz="4800" b="1" dirty="0" smtClean="0">
                <a:solidFill>
                  <a:srgbClr val="C00000"/>
                </a:solidFill>
                <a:latin typeface="微软雅黑" pitchFamily="34" charset="-122"/>
                <a:ea typeface="微软雅黑" pitchFamily="34" charset="-122"/>
                <a:cs typeface="+mj-cs"/>
              </a:rPr>
              <a:t>助力智慧</a:t>
            </a:r>
            <a:r>
              <a:rPr lang="zh-CN" altLang="en-US" sz="4800" b="1" dirty="0">
                <a:solidFill>
                  <a:srgbClr val="C00000"/>
                </a:solidFill>
                <a:latin typeface="微软雅黑" pitchFamily="34" charset="-122"/>
                <a:ea typeface="微软雅黑" pitchFamily="34" charset="-122"/>
                <a:cs typeface="+mj-cs"/>
              </a:rPr>
              <a:t>机场长远发展</a:t>
            </a:r>
          </a:p>
        </p:txBody>
      </p:sp>
    </p:spTree>
    <p:extLst>
      <p:ext uri="{BB962C8B-B14F-4D97-AF65-F5344CB8AC3E}">
        <p14:creationId xmlns:p14="http://schemas.microsoft.com/office/powerpoint/2010/main" val="72765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7187" y="137857"/>
            <a:ext cx="11376025" cy="872738"/>
          </a:xfrm>
        </p:spPr>
        <p:txBody>
          <a:bodyPr vert="horz" lIns="91440" tIns="45720" rIns="91440" bIns="45720" rtlCol="0" anchor="ctr">
            <a:normAutofit/>
          </a:bodyPr>
          <a:lstStyle/>
          <a:p>
            <a:pPr defTabSz="1219444"/>
            <a:r>
              <a:rPr kumimoji="1" lang="zh-CN" altLang="en-US" b="1" dirty="0" smtClean="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rPr>
              <a:t>机场集团信息化整体架构探讨</a:t>
            </a:r>
            <a:endParaRPr kumimoji="1" lang="zh-CN" altLang="en-US" b="1" dirty="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endParaRPr>
          </a:p>
        </p:txBody>
      </p:sp>
      <p:pic>
        <p:nvPicPr>
          <p:cNvPr id="12" name="Picture 10" descr="F:\张秀\9月\中英终稿\华为铁路\xiaoyun  拷贝 4.png"/>
          <p:cNvPicPr>
            <a:picLocks noChangeAspect="1" noChangeArrowheads="1"/>
          </p:cNvPicPr>
          <p:nvPr/>
        </p:nvPicPr>
        <p:blipFill>
          <a:blip r:embed="rId2" cstate="email">
            <a:extLst>
              <a:ext uri="{28A0092B-C50C-407E-A947-70E740481C1C}">
                <a14:useLocalDpi xmlns:a14="http://schemas.microsoft.com/office/drawing/2010/main"/>
              </a:ext>
            </a:extLst>
          </a:blip>
          <a:srcRect l="13622" t="26595" r="4429"/>
          <a:stretch>
            <a:fillRect/>
          </a:stretch>
        </p:blipFill>
        <p:spPr bwMode="auto">
          <a:xfrm>
            <a:off x="1972561" y="644364"/>
            <a:ext cx="3576899" cy="2803294"/>
          </a:xfrm>
          <a:prstGeom prst="rect">
            <a:avLst/>
          </a:prstGeom>
          <a:noFill/>
        </p:spPr>
      </p:pic>
      <p:cxnSp>
        <p:nvCxnSpPr>
          <p:cNvPr id="18" name="直接连接符 17"/>
          <p:cNvCxnSpPr/>
          <p:nvPr/>
        </p:nvCxnSpPr>
        <p:spPr>
          <a:xfrm flipH="1">
            <a:off x="1378547" y="3121572"/>
            <a:ext cx="2306013" cy="1185990"/>
          </a:xfrm>
          <a:prstGeom prst="line">
            <a:avLst/>
          </a:prstGeom>
          <a:ln>
            <a:solidFill>
              <a:srgbClr val="ADC7FD"/>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3296684" y="3137338"/>
            <a:ext cx="387876" cy="11702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3704897" y="3121572"/>
            <a:ext cx="1310228" cy="118599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3689131" y="3105807"/>
            <a:ext cx="2981374" cy="1201755"/>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632841" y="2002221"/>
            <a:ext cx="2339102" cy="461665"/>
          </a:xfrm>
          <a:prstGeom prst="rect">
            <a:avLst/>
          </a:prstGeom>
          <a:noFill/>
        </p:spPr>
        <p:txBody>
          <a:bodyPr wrap="none" rtlCol="0">
            <a:spAutoFit/>
          </a:bodyPr>
          <a:lstStyle/>
          <a:p>
            <a:r>
              <a:rPr lang="zh-CN" altLang="en-US" dirty="0" smtClean="0">
                <a:solidFill>
                  <a:schemeClr val="bg1"/>
                </a:solidFill>
              </a:rPr>
              <a:t>机场集团云平台</a:t>
            </a:r>
            <a:endParaRPr lang="zh-CN" altLang="en-US" dirty="0">
              <a:solidFill>
                <a:schemeClr val="bg1"/>
              </a:solidFill>
            </a:endParaRPr>
          </a:p>
        </p:txBody>
      </p:sp>
      <p:sp>
        <p:nvSpPr>
          <p:cNvPr id="30" name="TextBox 29"/>
          <p:cNvSpPr txBox="1"/>
          <p:nvPr/>
        </p:nvSpPr>
        <p:spPr>
          <a:xfrm>
            <a:off x="704193" y="5247279"/>
            <a:ext cx="1107996" cy="369332"/>
          </a:xfrm>
          <a:prstGeom prst="rect">
            <a:avLst/>
          </a:prstGeom>
          <a:noFill/>
        </p:spPr>
        <p:txBody>
          <a:bodyPr wrap="none" rtlCol="0">
            <a:spAutoFit/>
          </a:bodyPr>
          <a:lstStyle/>
          <a:p>
            <a:r>
              <a:rPr lang="zh-CN" altLang="en-US" sz="1800" dirty="0" smtClean="0">
                <a:solidFill>
                  <a:schemeClr val="bg1"/>
                </a:solidFill>
              </a:rPr>
              <a:t>支线机场</a:t>
            </a:r>
            <a:endParaRPr lang="zh-CN" altLang="en-US" sz="1800" dirty="0">
              <a:solidFill>
                <a:schemeClr val="bg1"/>
              </a:solidFill>
            </a:endParaRPr>
          </a:p>
        </p:txBody>
      </p:sp>
      <p:sp>
        <p:nvSpPr>
          <p:cNvPr id="31" name="TextBox 30"/>
          <p:cNvSpPr txBox="1"/>
          <p:nvPr/>
        </p:nvSpPr>
        <p:spPr>
          <a:xfrm>
            <a:off x="2559269" y="5247278"/>
            <a:ext cx="1107996" cy="369332"/>
          </a:xfrm>
          <a:prstGeom prst="rect">
            <a:avLst/>
          </a:prstGeom>
          <a:noFill/>
        </p:spPr>
        <p:txBody>
          <a:bodyPr wrap="none" rtlCol="0">
            <a:spAutoFit/>
          </a:bodyPr>
          <a:lstStyle/>
          <a:p>
            <a:r>
              <a:rPr lang="zh-CN" altLang="en-US" sz="1800" dirty="0" smtClean="0">
                <a:solidFill>
                  <a:schemeClr val="bg1"/>
                </a:solidFill>
              </a:rPr>
              <a:t>支线机场</a:t>
            </a:r>
            <a:endParaRPr lang="zh-CN" altLang="en-US" sz="1800" dirty="0">
              <a:solidFill>
                <a:schemeClr val="bg1"/>
              </a:solidFill>
            </a:endParaRPr>
          </a:p>
        </p:txBody>
      </p:sp>
      <p:sp>
        <p:nvSpPr>
          <p:cNvPr id="32" name="TextBox 31"/>
          <p:cNvSpPr txBox="1"/>
          <p:nvPr/>
        </p:nvSpPr>
        <p:spPr>
          <a:xfrm>
            <a:off x="4372304" y="5247278"/>
            <a:ext cx="1107996" cy="369332"/>
          </a:xfrm>
          <a:prstGeom prst="rect">
            <a:avLst/>
          </a:prstGeom>
          <a:noFill/>
        </p:spPr>
        <p:txBody>
          <a:bodyPr wrap="none" rtlCol="0">
            <a:spAutoFit/>
          </a:bodyPr>
          <a:lstStyle/>
          <a:p>
            <a:r>
              <a:rPr lang="zh-CN" altLang="en-US" sz="1800" dirty="0" smtClean="0">
                <a:solidFill>
                  <a:schemeClr val="bg1"/>
                </a:solidFill>
              </a:rPr>
              <a:t>支线机场</a:t>
            </a:r>
            <a:endParaRPr lang="zh-CN" altLang="en-US" sz="1800" dirty="0">
              <a:solidFill>
                <a:schemeClr val="bg1"/>
              </a:solidFill>
            </a:endParaRPr>
          </a:p>
        </p:txBody>
      </p:sp>
      <p:sp>
        <p:nvSpPr>
          <p:cNvPr id="33" name="TextBox 32"/>
          <p:cNvSpPr txBox="1"/>
          <p:nvPr/>
        </p:nvSpPr>
        <p:spPr>
          <a:xfrm>
            <a:off x="6059214" y="5247278"/>
            <a:ext cx="1107996" cy="369332"/>
          </a:xfrm>
          <a:prstGeom prst="rect">
            <a:avLst/>
          </a:prstGeom>
          <a:noFill/>
        </p:spPr>
        <p:txBody>
          <a:bodyPr wrap="none" rtlCol="0">
            <a:spAutoFit/>
          </a:bodyPr>
          <a:lstStyle/>
          <a:p>
            <a:r>
              <a:rPr lang="zh-CN" altLang="en-US" sz="1800" dirty="0" smtClean="0">
                <a:solidFill>
                  <a:schemeClr val="bg1"/>
                </a:solidFill>
              </a:rPr>
              <a:t>支线机场</a:t>
            </a:r>
            <a:endParaRPr lang="zh-CN" altLang="en-US" sz="1800" dirty="0">
              <a:solidFill>
                <a:schemeClr val="bg1"/>
              </a:solidFill>
            </a:endParaRPr>
          </a:p>
        </p:txBody>
      </p:sp>
      <p:sp>
        <p:nvSpPr>
          <p:cNvPr id="27" name="TextBox 26"/>
          <p:cNvSpPr txBox="1"/>
          <p:nvPr/>
        </p:nvSpPr>
        <p:spPr>
          <a:xfrm>
            <a:off x="5060731" y="1403131"/>
            <a:ext cx="2680137" cy="707886"/>
          </a:xfrm>
          <a:prstGeom prst="rect">
            <a:avLst/>
          </a:prstGeom>
          <a:noFill/>
        </p:spPr>
        <p:txBody>
          <a:bodyPr wrap="square" rtlCol="0">
            <a:spAutoFit/>
          </a:bodyPr>
          <a:lstStyle/>
          <a:p>
            <a:r>
              <a:rPr lang="zh-CN" altLang="en-US" sz="2000" dirty="0" smtClean="0">
                <a:solidFill>
                  <a:srgbClr val="FFFF00"/>
                </a:solidFill>
              </a:rPr>
              <a:t>构建面向集团及成员机场的统一云平台</a:t>
            </a:r>
            <a:endParaRPr lang="zh-CN" altLang="en-US" sz="2000" dirty="0">
              <a:solidFill>
                <a:srgbClr val="FFFF00"/>
              </a:solidFill>
            </a:endParaRPr>
          </a:p>
        </p:txBody>
      </p:sp>
      <p:sp>
        <p:nvSpPr>
          <p:cNvPr id="28" name="TextBox 27"/>
          <p:cNvSpPr txBox="1"/>
          <p:nvPr/>
        </p:nvSpPr>
        <p:spPr>
          <a:xfrm>
            <a:off x="472966" y="5760577"/>
            <a:ext cx="3657599" cy="400110"/>
          </a:xfrm>
          <a:prstGeom prst="rect">
            <a:avLst/>
          </a:prstGeom>
          <a:noFill/>
        </p:spPr>
        <p:txBody>
          <a:bodyPr wrap="square" rtlCol="0">
            <a:spAutoFit/>
          </a:bodyPr>
          <a:lstStyle/>
          <a:p>
            <a:r>
              <a:rPr lang="zh-CN" altLang="en-US" sz="2000" dirty="0" smtClean="0">
                <a:solidFill>
                  <a:srgbClr val="FFFF00"/>
                </a:solidFill>
              </a:rPr>
              <a:t>业务本地部署，机场集团备份</a:t>
            </a:r>
            <a:endParaRPr lang="zh-CN" altLang="en-US" sz="2000" dirty="0">
              <a:solidFill>
                <a:srgbClr val="FFFF00"/>
              </a:solidFill>
            </a:endParaRPr>
          </a:p>
        </p:txBody>
      </p:sp>
      <p:sp>
        <p:nvSpPr>
          <p:cNvPr id="49" name="TextBox 48"/>
          <p:cNvSpPr txBox="1"/>
          <p:nvPr/>
        </p:nvSpPr>
        <p:spPr>
          <a:xfrm>
            <a:off x="4198884" y="5771090"/>
            <a:ext cx="4503682" cy="369332"/>
          </a:xfrm>
          <a:prstGeom prst="rect">
            <a:avLst/>
          </a:prstGeom>
          <a:noFill/>
        </p:spPr>
        <p:txBody>
          <a:bodyPr wrap="square" rtlCol="0">
            <a:spAutoFit/>
          </a:bodyPr>
          <a:lstStyle/>
          <a:p>
            <a:r>
              <a:rPr lang="zh-CN" altLang="en-US" sz="1800" dirty="0" smtClean="0">
                <a:solidFill>
                  <a:srgbClr val="FFFF00"/>
                </a:solidFill>
              </a:rPr>
              <a:t>业务全部部署在机场集团，统一运维管理</a:t>
            </a:r>
            <a:endParaRPr lang="zh-CN" altLang="en-US" sz="1800" dirty="0">
              <a:solidFill>
                <a:srgbClr val="FFFF00"/>
              </a:solidFill>
            </a:endParaRPr>
          </a:p>
        </p:txBody>
      </p:sp>
      <p:cxnSp>
        <p:nvCxnSpPr>
          <p:cNvPr id="51" name="直接连接符 50"/>
          <p:cNvCxnSpPr/>
          <p:nvPr/>
        </p:nvCxnSpPr>
        <p:spPr>
          <a:xfrm>
            <a:off x="4051738" y="4130566"/>
            <a:ext cx="31531" cy="2254468"/>
          </a:xfrm>
          <a:prstGeom prst="line">
            <a:avLst/>
          </a:prstGeom>
          <a:ln>
            <a:solidFill>
              <a:srgbClr val="99F8FD"/>
            </a:solidFill>
            <a:prstDash val="dash"/>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1198179" y="3972911"/>
            <a:ext cx="2749471" cy="400110"/>
          </a:xfrm>
          <a:prstGeom prst="rect">
            <a:avLst/>
          </a:prstGeom>
          <a:noFill/>
        </p:spPr>
        <p:txBody>
          <a:bodyPr wrap="none" rtlCol="0">
            <a:spAutoFit/>
          </a:bodyPr>
          <a:lstStyle/>
          <a:p>
            <a:r>
              <a:rPr lang="zh-CN" altLang="en-US" sz="2000" dirty="0" smtClean="0">
                <a:solidFill>
                  <a:schemeClr val="bg1"/>
                </a:solidFill>
              </a:rPr>
              <a:t>吞吐量＞百万人次机场</a:t>
            </a:r>
            <a:endParaRPr lang="zh-CN" altLang="en-US" sz="2000" dirty="0">
              <a:solidFill>
                <a:schemeClr val="bg1"/>
              </a:solidFill>
            </a:endParaRPr>
          </a:p>
        </p:txBody>
      </p:sp>
      <p:sp>
        <p:nvSpPr>
          <p:cNvPr id="53" name="TextBox 52"/>
          <p:cNvSpPr txBox="1"/>
          <p:nvPr/>
        </p:nvSpPr>
        <p:spPr>
          <a:xfrm>
            <a:off x="4456386" y="3920356"/>
            <a:ext cx="2749471" cy="400110"/>
          </a:xfrm>
          <a:prstGeom prst="rect">
            <a:avLst/>
          </a:prstGeom>
          <a:noFill/>
        </p:spPr>
        <p:txBody>
          <a:bodyPr wrap="none" rtlCol="0">
            <a:spAutoFit/>
          </a:bodyPr>
          <a:lstStyle/>
          <a:p>
            <a:r>
              <a:rPr lang="zh-CN" altLang="en-US" sz="2000" dirty="0" smtClean="0">
                <a:solidFill>
                  <a:schemeClr val="bg1"/>
                </a:solidFill>
              </a:rPr>
              <a:t>吞吐量＜百万人次机场</a:t>
            </a:r>
            <a:endParaRPr lang="zh-CN" altLang="en-US" sz="2000" dirty="0">
              <a:solidFill>
                <a:schemeClr val="bg1"/>
              </a:solidFill>
            </a:endParaRPr>
          </a:p>
        </p:txBody>
      </p:sp>
      <p:grpSp>
        <p:nvGrpSpPr>
          <p:cNvPr id="56" name="组合 298"/>
          <p:cNvGrpSpPr/>
          <p:nvPr/>
        </p:nvGrpSpPr>
        <p:grpSpPr>
          <a:xfrm>
            <a:off x="788276" y="4323484"/>
            <a:ext cx="1056974" cy="963219"/>
            <a:chOff x="5885844" y="3474163"/>
            <a:chExt cx="686996" cy="688379"/>
          </a:xfrm>
        </p:grpSpPr>
        <p:sp>
          <p:nvSpPr>
            <p:cNvPr id="57" name="Oval 65"/>
            <p:cNvSpPr>
              <a:spLocks noChangeArrowheads="1"/>
            </p:cNvSpPr>
            <p:nvPr/>
          </p:nvSpPr>
          <p:spPr bwMode="auto">
            <a:xfrm>
              <a:off x="5891221" y="3479541"/>
              <a:ext cx="676240" cy="677623"/>
            </a:xfrm>
            <a:prstGeom prst="ellipse">
              <a:avLst/>
            </a:prstGeom>
            <a:solidFill>
              <a:srgbClr val="00A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58" name="Freeform 66"/>
            <p:cNvSpPr>
              <a:spLocks/>
            </p:cNvSpPr>
            <p:nvPr/>
          </p:nvSpPr>
          <p:spPr bwMode="auto">
            <a:xfrm>
              <a:off x="5885844" y="3474163"/>
              <a:ext cx="686996" cy="688379"/>
            </a:xfrm>
            <a:custGeom>
              <a:avLst/>
              <a:gdLst>
                <a:gd name="T0" fmla="*/ 1 w 136"/>
                <a:gd name="T1" fmla="*/ 68 h 136"/>
                <a:gd name="T2" fmla="*/ 2 w 136"/>
                <a:gd name="T3" fmla="*/ 68 h 136"/>
                <a:gd name="T4" fmla="*/ 21 w 136"/>
                <a:gd name="T5" fmla="*/ 21 h 136"/>
                <a:gd name="T6" fmla="*/ 68 w 136"/>
                <a:gd name="T7" fmla="*/ 2 h 136"/>
                <a:gd name="T8" fmla="*/ 114 w 136"/>
                <a:gd name="T9" fmla="*/ 21 h 136"/>
                <a:gd name="T10" fmla="*/ 134 w 136"/>
                <a:gd name="T11" fmla="*/ 68 h 136"/>
                <a:gd name="T12" fmla="*/ 114 w 136"/>
                <a:gd name="T13" fmla="*/ 115 h 136"/>
                <a:gd name="T14" fmla="*/ 68 w 136"/>
                <a:gd name="T15" fmla="*/ 134 h 136"/>
                <a:gd name="T16" fmla="*/ 21 w 136"/>
                <a:gd name="T17" fmla="*/ 115 h 136"/>
                <a:gd name="T18" fmla="*/ 2 w 136"/>
                <a:gd name="T19" fmla="*/ 68 h 136"/>
                <a:gd name="T20" fmla="*/ 1 w 136"/>
                <a:gd name="T21" fmla="*/ 68 h 136"/>
                <a:gd name="T22" fmla="*/ 0 w 136"/>
                <a:gd name="T23" fmla="*/ 68 h 136"/>
                <a:gd name="T24" fmla="*/ 68 w 136"/>
                <a:gd name="T25" fmla="*/ 136 h 136"/>
                <a:gd name="T26" fmla="*/ 136 w 136"/>
                <a:gd name="T27" fmla="*/ 68 h 136"/>
                <a:gd name="T28" fmla="*/ 68 w 136"/>
                <a:gd name="T29" fmla="*/ 0 h 136"/>
                <a:gd name="T30" fmla="*/ 0 w 136"/>
                <a:gd name="T31" fmla="*/ 68 h 136"/>
                <a:gd name="T32" fmla="*/ 1 w 136"/>
                <a:gd name="T33" fmla="*/ 6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6" h="136">
                  <a:moveTo>
                    <a:pt x="1" y="68"/>
                  </a:moveTo>
                  <a:cubicBezTo>
                    <a:pt x="2" y="68"/>
                    <a:pt x="2" y="68"/>
                    <a:pt x="2" y="68"/>
                  </a:cubicBezTo>
                  <a:cubicBezTo>
                    <a:pt x="2" y="50"/>
                    <a:pt x="9" y="33"/>
                    <a:pt x="21" y="21"/>
                  </a:cubicBezTo>
                  <a:cubicBezTo>
                    <a:pt x="33" y="10"/>
                    <a:pt x="49" y="2"/>
                    <a:pt x="68" y="2"/>
                  </a:cubicBezTo>
                  <a:cubicBezTo>
                    <a:pt x="86" y="2"/>
                    <a:pt x="102" y="10"/>
                    <a:pt x="114" y="21"/>
                  </a:cubicBezTo>
                  <a:cubicBezTo>
                    <a:pt x="126" y="33"/>
                    <a:pt x="134" y="50"/>
                    <a:pt x="134" y="68"/>
                  </a:cubicBezTo>
                  <a:cubicBezTo>
                    <a:pt x="134" y="86"/>
                    <a:pt x="126" y="103"/>
                    <a:pt x="114" y="115"/>
                  </a:cubicBezTo>
                  <a:cubicBezTo>
                    <a:pt x="102" y="127"/>
                    <a:pt x="86" y="134"/>
                    <a:pt x="68" y="134"/>
                  </a:cubicBezTo>
                  <a:cubicBezTo>
                    <a:pt x="49" y="134"/>
                    <a:pt x="33" y="127"/>
                    <a:pt x="21" y="115"/>
                  </a:cubicBezTo>
                  <a:cubicBezTo>
                    <a:pt x="9" y="103"/>
                    <a:pt x="2" y="86"/>
                    <a:pt x="2" y="68"/>
                  </a:cubicBezTo>
                  <a:cubicBezTo>
                    <a:pt x="1" y="68"/>
                    <a:pt x="1" y="68"/>
                    <a:pt x="1" y="68"/>
                  </a:cubicBezTo>
                  <a:cubicBezTo>
                    <a:pt x="0" y="68"/>
                    <a:pt x="0" y="68"/>
                    <a:pt x="0" y="68"/>
                  </a:cubicBezTo>
                  <a:cubicBezTo>
                    <a:pt x="0" y="106"/>
                    <a:pt x="30" y="136"/>
                    <a:pt x="68" y="136"/>
                  </a:cubicBezTo>
                  <a:cubicBezTo>
                    <a:pt x="105" y="136"/>
                    <a:pt x="136" y="106"/>
                    <a:pt x="136" y="68"/>
                  </a:cubicBezTo>
                  <a:cubicBezTo>
                    <a:pt x="136" y="31"/>
                    <a:pt x="105" y="0"/>
                    <a:pt x="68" y="0"/>
                  </a:cubicBezTo>
                  <a:cubicBezTo>
                    <a:pt x="30" y="0"/>
                    <a:pt x="0" y="31"/>
                    <a:pt x="0" y="68"/>
                  </a:cubicBezTo>
                  <a:lnTo>
                    <a:pt x="1"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59" name="Freeform 145"/>
            <p:cNvSpPr>
              <a:spLocks noEditPoints="1"/>
            </p:cNvSpPr>
            <p:nvPr/>
          </p:nvSpPr>
          <p:spPr bwMode="auto">
            <a:xfrm>
              <a:off x="6006841" y="3827764"/>
              <a:ext cx="435590" cy="157306"/>
            </a:xfrm>
            <a:custGeom>
              <a:avLst/>
              <a:gdLst>
                <a:gd name="T0" fmla="*/ 69 w 86"/>
                <a:gd name="T1" fmla="*/ 16 h 31"/>
                <a:gd name="T2" fmla="*/ 69 w 86"/>
                <a:gd name="T3" fmla="*/ 12 h 31"/>
                <a:gd name="T4" fmla="*/ 43 w 86"/>
                <a:gd name="T5" fmla="*/ 5 h 31"/>
                <a:gd name="T6" fmla="*/ 0 w 86"/>
                <a:gd name="T7" fmla="*/ 2 h 31"/>
                <a:gd name="T8" fmla="*/ 86 w 86"/>
                <a:gd name="T9" fmla="*/ 17 h 31"/>
                <a:gd name="T10" fmla="*/ 82 w 86"/>
                <a:gd name="T11" fmla="*/ 16 h 31"/>
                <a:gd name="T12" fmla="*/ 36 w 86"/>
                <a:gd name="T13" fmla="*/ 9 h 31"/>
                <a:gd name="T14" fmla="*/ 42 w 86"/>
                <a:gd name="T15" fmla="*/ 13 h 31"/>
                <a:gd name="T16" fmla="*/ 36 w 86"/>
                <a:gd name="T17" fmla="*/ 9 h 31"/>
                <a:gd name="T18" fmla="*/ 42 w 86"/>
                <a:gd name="T19" fmla="*/ 13 h 31"/>
                <a:gd name="T20" fmla="*/ 33 w 86"/>
                <a:gd name="T21" fmla="*/ 10 h 31"/>
                <a:gd name="T22" fmla="*/ 32 w 86"/>
                <a:gd name="T23" fmla="*/ 10 h 31"/>
                <a:gd name="T24" fmla="*/ 38 w 86"/>
                <a:gd name="T25" fmla="*/ 14 h 31"/>
                <a:gd name="T26" fmla="*/ 32 w 86"/>
                <a:gd name="T27" fmla="*/ 10 h 31"/>
                <a:gd name="T28" fmla="*/ 40 w 86"/>
                <a:gd name="T29" fmla="*/ 17 h 31"/>
                <a:gd name="T30" fmla="*/ 31 w 86"/>
                <a:gd name="T31" fmla="*/ 14 h 31"/>
                <a:gd name="T32" fmla="*/ 24 w 86"/>
                <a:gd name="T33" fmla="*/ 9 h 31"/>
                <a:gd name="T34" fmla="*/ 27 w 86"/>
                <a:gd name="T35" fmla="*/ 12 h 31"/>
                <a:gd name="T36" fmla="*/ 24 w 86"/>
                <a:gd name="T37" fmla="*/ 9 h 31"/>
                <a:gd name="T38" fmla="*/ 21 w 86"/>
                <a:gd name="T39" fmla="*/ 12 h 31"/>
                <a:gd name="T40" fmla="*/ 26 w 86"/>
                <a:gd name="T41" fmla="*/ 16 h 31"/>
                <a:gd name="T42" fmla="*/ 25 w 86"/>
                <a:gd name="T43" fmla="*/ 16 h 31"/>
                <a:gd name="T44" fmla="*/ 18 w 86"/>
                <a:gd name="T45" fmla="*/ 12 h 31"/>
                <a:gd name="T46" fmla="*/ 25 w 86"/>
                <a:gd name="T47" fmla="*/ 16 h 31"/>
                <a:gd name="T48" fmla="*/ 21 w 86"/>
                <a:gd name="T49" fmla="*/ 8 h 31"/>
                <a:gd name="T50" fmla="*/ 17 w 86"/>
                <a:gd name="T51" fmla="*/ 6 h 31"/>
                <a:gd name="T52" fmla="*/ 11 w 86"/>
                <a:gd name="T53" fmla="*/ 3 h 31"/>
                <a:gd name="T54" fmla="*/ 11 w 86"/>
                <a:gd name="T55" fmla="*/ 2 h 31"/>
                <a:gd name="T56" fmla="*/ 11 w 86"/>
                <a:gd name="T57" fmla="*/ 3 h 31"/>
                <a:gd name="T58" fmla="*/ 14 w 86"/>
                <a:gd name="T59" fmla="*/ 4 h 31"/>
                <a:gd name="T60" fmla="*/ 15 w 86"/>
                <a:gd name="T61" fmla="*/ 5 h 31"/>
                <a:gd name="T62" fmla="*/ 16 w 86"/>
                <a:gd name="T63" fmla="*/ 12 h 31"/>
                <a:gd name="T64" fmla="*/ 23 w 86"/>
                <a:gd name="T65" fmla="*/ 17 h 31"/>
                <a:gd name="T66" fmla="*/ 16 w 86"/>
                <a:gd name="T67" fmla="*/ 12 h 31"/>
                <a:gd name="T68" fmla="*/ 22 w 86"/>
                <a:gd name="T69" fmla="*/ 23 h 31"/>
                <a:gd name="T70" fmla="*/ 31 w 86"/>
                <a:gd name="T71" fmla="*/ 28 h 31"/>
                <a:gd name="T72" fmla="*/ 33 w 86"/>
                <a:gd name="T73" fmla="*/ 28 h 31"/>
                <a:gd name="T74" fmla="*/ 29 w 86"/>
                <a:gd name="T75" fmla="*/ 21 h 31"/>
                <a:gd name="T76" fmla="*/ 33 w 86"/>
                <a:gd name="T77" fmla="*/ 28 h 31"/>
                <a:gd name="T78" fmla="*/ 31 w 86"/>
                <a:gd name="T79" fmla="*/ 21 h 31"/>
                <a:gd name="T80" fmla="*/ 41 w 86"/>
                <a:gd name="T81" fmla="*/ 26 h 31"/>
                <a:gd name="T82" fmla="*/ 43 w 86"/>
                <a:gd name="T83" fmla="*/ 25 h 31"/>
                <a:gd name="T84" fmla="*/ 38 w 86"/>
                <a:gd name="T85" fmla="*/ 20 h 31"/>
                <a:gd name="T86" fmla="*/ 43 w 86"/>
                <a:gd name="T87" fmla="*/ 25 h 31"/>
                <a:gd name="T88" fmla="*/ 40 w 86"/>
                <a:gd name="T89" fmla="*/ 19 h 31"/>
                <a:gd name="T90" fmla="*/ 50 w 86"/>
                <a:gd name="T91" fmla="*/ 24 h 31"/>
                <a:gd name="T92" fmla="*/ 52 w 86"/>
                <a:gd name="T93" fmla="*/ 23 h 31"/>
                <a:gd name="T94" fmla="*/ 46 w 86"/>
                <a:gd name="T95" fmla="*/ 18 h 31"/>
                <a:gd name="T96" fmla="*/ 52 w 86"/>
                <a:gd name="T97" fmla="*/ 23 h 31"/>
                <a:gd name="T98" fmla="*/ 47 w 86"/>
                <a:gd name="T99" fmla="*/ 18 h 31"/>
                <a:gd name="T100" fmla="*/ 59 w 86"/>
                <a:gd name="T101" fmla="*/ 22 h 31"/>
                <a:gd name="T102" fmla="*/ 60 w 86"/>
                <a:gd name="T103" fmla="*/ 21 h 31"/>
                <a:gd name="T104" fmla="*/ 53 w 86"/>
                <a:gd name="T105" fmla="*/ 17 h 31"/>
                <a:gd name="T106" fmla="*/ 60 w 86"/>
                <a:gd name="T107" fmla="*/ 21 h 31"/>
                <a:gd name="T108" fmla="*/ 54 w 86"/>
                <a:gd name="T109" fmla="*/ 16 h 31"/>
                <a:gd name="T110" fmla="*/ 66 w 86"/>
                <a:gd name="T111" fmla="*/ 2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 h="31">
                  <a:moveTo>
                    <a:pt x="75" y="17"/>
                  </a:moveTo>
                  <a:cubicBezTo>
                    <a:pt x="73" y="17"/>
                    <a:pt x="70" y="17"/>
                    <a:pt x="69" y="16"/>
                  </a:cubicBezTo>
                  <a:cubicBezTo>
                    <a:pt x="69" y="14"/>
                    <a:pt x="69" y="14"/>
                    <a:pt x="69" y="14"/>
                  </a:cubicBezTo>
                  <a:cubicBezTo>
                    <a:pt x="69" y="12"/>
                    <a:pt x="69" y="12"/>
                    <a:pt x="69" y="12"/>
                  </a:cubicBezTo>
                  <a:cubicBezTo>
                    <a:pt x="43" y="5"/>
                    <a:pt x="43" y="5"/>
                    <a:pt x="43" y="5"/>
                  </a:cubicBezTo>
                  <a:cubicBezTo>
                    <a:pt x="43" y="5"/>
                    <a:pt x="43" y="5"/>
                    <a:pt x="43" y="5"/>
                  </a:cubicBezTo>
                  <a:cubicBezTo>
                    <a:pt x="24" y="0"/>
                    <a:pt x="24" y="0"/>
                    <a:pt x="24" y="0"/>
                  </a:cubicBezTo>
                  <a:cubicBezTo>
                    <a:pt x="0" y="2"/>
                    <a:pt x="0" y="2"/>
                    <a:pt x="0" y="2"/>
                  </a:cubicBezTo>
                  <a:cubicBezTo>
                    <a:pt x="27" y="31"/>
                    <a:pt x="27" y="31"/>
                    <a:pt x="27" y="31"/>
                  </a:cubicBezTo>
                  <a:cubicBezTo>
                    <a:pt x="86" y="17"/>
                    <a:pt x="86" y="17"/>
                    <a:pt x="86" y="17"/>
                  </a:cubicBezTo>
                  <a:cubicBezTo>
                    <a:pt x="82" y="16"/>
                    <a:pt x="82" y="16"/>
                    <a:pt x="82" y="16"/>
                  </a:cubicBezTo>
                  <a:cubicBezTo>
                    <a:pt x="82" y="16"/>
                    <a:pt x="82" y="16"/>
                    <a:pt x="82" y="16"/>
                  </a:cubicBezTo>
                  <a:cubicBezTo>
                    <a:pt x="80" y="17"/>
                    <a:pt x="77" y="17"/>
                    <a:pt x="75" y="17"/>
                  </a:cubicBezTo>
                  <a:close/>
                  <a:moveTo>
                    <a:pt x="36" y="9"/>
                  </a:moveTo>
                  <a:cubicBezTo>
                    <a:pt x="38" y="10"/>
                    <a:pt x="41" y="12"/>
                    <a:pt x="44" y="13"/>
                  </a:cubicBezTo>
                  <a:cubicBezTo>
                    <a:pt x="43" y="13"/>
                    <a:pt x="43" y="13"/>
                    <a:pt x="42" y="13"/>
                  </a:cubicBezTo>
                  <a:cubicBezTo>
                    <a:pt x="40" y="12"/>
                    <a:pt x="37" y="11"/>
                    <a:pt x="34" y="10"/>
                  </a:cubicBezTo>
                  <a:cubicBezTo>
                    <a:pt x="35" y="10"/>
                    <a:pt x="35" y="9"/>
                    <a:pt x="36" y="9"/>
                  </a:cubicBezTo>
                  <a:close/>
                  <a:moveTo>
                    <a:pt x="34" y="10"/>
                  </a:moveTo>
                  <a:cubicBezTo>
                    <a:pt x="36" y="11"/>
                    <a:pt x="39" y="12"/>
                    <a:pt x="42" y="13"/>
                  </a:cubicBezTo>
                  <a:cubicBezTo>
                    <a:pt x="41" y="13"/>
                    <a:pt x="41" y="13"/>
                    <a:pt x="40" y="13"/>
                  </a:cubicBezTo>
                  <a:cubicBezTo>
                    <a:pt x="38" y="12"/>
                    <a:pt x="35" y="11"/>
                    <a:pt x="33" y="10"/>
                  </a:cubicBezTo>
                  <a:cubicBezTo>
                    <a:pt x="33" y="10"/>
                    <a:pt x="33" y="10"/>
                    <a:pt x="34" y="10"/>
                  </a:cubicBezTo>
                  <a:close/>
                  <a:moveTo>
                    <a:pt x="32" y="10"/>
                  </a:moveTo>
                  <a:cubicBezTo>
                    <a:pt x="34" y="11"/>
                    <a:pt x="37" y="12"/>
                    <a:pt x="40" y="14"/>
                  </a:cubicBezTo>
                  <a:cubicBezTo>
                    <a:pt x="39" y="14"/>
                    <a:pt x="39" y="14"/>
                    <a:pt x="38" y="14"/>
                  </a:cubicBezTo>
                  <a:cubicBezTo>
                    <a:pt x="36" y="12"/>
                    <a:pt x="33" y="11"/>
                    <a:pt x="31" y="10"/>
                  </a:cubicBezTo>
                  <a:cubicBezTo>
                    <a:pt x="31" y="10"/>
                    <a:pt x="32" y="10"/>
                    <a:pt x="32" y="10"/>
                  </a:cubicBezTo>
                  <a:close/>
                  <a:moveTo>
                    <a:pt x="33" y="14"/>
                  </a:moveTo>
                  <a:cubicBezTo>
                    <a:pt x="35" y="15"/>
                    <a:pt x="37" y="16"/>
                    <a:pt x="40" y="17"/>
                  </a:cubicBezTo>
                  <a:cubicBezTo>
                    <a:pt x="39" y="18"/>
                    <a:pt x="38" y="18"/>
                    <a:pt x="37" y="18"/>
                  </a:cubicBezTo>
                  <a:cubicBezTo>
                    <a:pt x="35" y="16"/>
                    <a:pt x="33" y="15"/>
                    <a:pt x="31" y="14"/>
                  </a:cubicBezTo>
                  <a:cubicBezTo>
                    <a:pt x="31" y="14"/>
                    <a:pt x="32" y="14"/>
                    <a:pt x="33" y="14"/>
                  </a:cubicBezTo>
                  <a:close/>
                  <a:moveTo>
                    <a:pt x="24" y="9"/>
                  </a:moveTo>
                  <a:cubicBezTo>
                    <a:pt x="26" y="10"/>
                    <a:pt x="27" y="11"/>
                    <a:pt x="29" y="11"/>
                  </a:cubicBezTo>
                  <a:cubicBezTo>
                    <a:pt x="28" y="12"/>
                    <a:pt x="27" y="12"/>
                    <a:pt x="27" y="12"/>
                  </a:cubicBezTo>
                  <a:cubicBezTo>
                    <a:pt x="25" y="11"/>
                    <a:pt x="24" y="10"/>
                    <a:pt x="22" y="9"/>
                  </a:cubicBezTo>
                  <a:cubicBezTo>
                    <a:pt x="23" y="9"/>
                    <a:pt x="24" y="9"/>
                    <a:pt x="24" y="9"/>
                  </a:cubicBezTo>
                  <a:close/>
                  <a:moveTo>
                    <a:pt x="20" y="12"/>
                  </a:moveTo>
                  <a:cubicBezTo>
                    <a:pt x="20" y="12"/>
                    <a:pt x="21" y="12"/>
                    <a:pt x="21" y="12"/>
                  </a:cubicBezTo>
                  <a:cubicBezTo>
                    <a:pt x="23" y="13"/>
                    <a:pt x="25" y="14"/>
                    <a:pt x="27" y="16"/>
                  </a:cubicBezTo>
                  <a:cubicBezTo>
                    <a:pt x="27" y="16"/>
                    <a:pt x="26" y="16"/>
                    <a:pt x="26" y="16"/>
                  </a:cubicBezTo>
                  <a:cubicBezTo>
                    <a:pt x="24" y="14"/>
                    <a:pt x="22" y="13"/>
                    <a:pt x="20" y="12"/>
                  </a:cubicBezTo>
                  <a:close/>
                  <a:moveTo>
                    <a:pt x="25" y="16"/>
                  </a:moveTo>
                  <a:cubicBezTo>
                    <a:pt x="25" y="16"/>
                    <a:pt x="24" y="16"/>
                    <a:pt x="24" y="16"/>
                  </a:cubicBezTo>
                  <a:cubicBezTo>
                    <a:pt x="21" y="15"/>
                    <a:pt x="20" y="13"/>
                    <a:pt x="18" y="12"/>
                  </a:cubicBezTo>
                  <a:cubicBezTo>
                    <a:pt x="18" y="12"/>
                    <a:pt x="19" y="12"/>
                    <a:pt x="19" y="12"/>
                  </a:cubicBezTo>
                  <a:cubicBezTo>
                    <a:pt x="21" y="13"/>
                    <a:pt x="23" y="15"/>
                    <a:pt x="25" y="16"/>
                  </a:cubicBezTo>
                  <a:close/>
                  <a:moveTo>
                    <a:pt x="18" y="6"/>
                  </a:moveTo>
                  <a:cubicBezTo>
                    <a:pt x="19" y="6"/>
                    <a:pt x="20" y="7"/>
                    <a:pt x="21" y="8"/>
                  </a:cubicBezTo>
                  <a:cubicBezTo>
                    <a:pt x="21" y="8"/>
                    <a:pt x="20" y="8"/>
                    <a:pt x="20" y="8"/>
                  </a:cubicBezTo>
                  <a:cubicBezTo>
                    <a:pt x="19" y="7"/>
                    <a:pt x="18" y="7"/>
                    <a:pt x="17" y="6"/>
                  </a:cubicBezTo>
                  <a:cubicBezTo>
                    <a:pt x="17" y="6"/>
                    <a:pt x="18" y="6"/>
                    <a:pt x="18" y="6"/>
                  </a:cubicBezTo>
                  <a:close/>
                  <a:moveTo>
                    <a:pt x="11" y="3"/>
                  </a:moveTo>
                  <a:cubicBezTo>
                    <a:pt x="11" y="3"/>
                    <a:pt x="10" y="2"/>
                    <a:pt x="10" y="2"/>
                  </a:cubicBezTo>
                  <a:cubicBezTo>
                    <a:pt x="10" y="2"/>
                    <a:pt x="10" y="2"/>
                    <a:pt x="11" y="2"/>
                  </a:cubicBezTo>
                  <a:cubicBezTo>
                    <a:pt x="11" y="2"/>
                    <a:pt x="12" y="3"/>
                    <a:pt x="13" y="3"/>
                  </a:cubicBezTo>
                  <a:cubicBezTo>
                    <a:pt x="12" y="3"/>
                    <a:pt x="12" y="3"/>
                    <a:pt x="11" y="3"/>
                  </a:cubicBezTo>
                  <a:close/>
                  <a:moveTo>
                    <a:pt x="13" y="4"/>
                  </a:moveTo>
                  <a:cubicBezTo>
                    <a:pt x="13" y="4"/>
                    <a:pt x="14" y="4"/>
                    <a:pt x="14" y="4"/>
                  </a:cubicBezTo>
                  <a:cubicBezTo>
                    <a:pt x="15" y="4"/>
                    <a:pt x="16" y="4"/>
                    <a:pt x="16" y="5"/>
                  </a:cubicBezTo>
                  <a:cubicBezTo>
                    <a:pt x="16" y="5"/>
                    <a:pt x="15" y="5"/>
                    <a:pt x="15" y="5"/>
                  </a:cubicBezTo>
                  <a:cubicBezTo>
                    <a:pt x="14" y="5"/>
                    <a:pt x="13" y="4"/>
                    <a:pt x="13" y="4"/>
                  </a:cubicBezTo>
                  <a:close/>
                  <a:moveTo>
                    <a:pt x="16" y="12"/>
                  </a:moveTo>
                  <a:cubicBezTo>
                    <a:pt x="16" y="12"/>
                    <a:pt x="17" y="12"/>
                    <a:pt x="17" y="12"/>
                  </a:cubicBezTo>
                  <a:cubicBezTo>
                    <a:pt x="19" y="14"/>
                    <a:pt x="21" y="15"/>
                    <a:pt x="23" y="17"/>
                  </a:cubicBezTo>
                  <a:cubicBezTo>
                    <a:pt x="22" y="17"/>
                    <a:pt x="22" y="17"/>
                    <a:pt x="21" y="17"/>
                  </a:cubicBezTo>
                  <a:cubicBezTo>
                    <a:pt x="19" y="15"/>
                    <a:pt x="17" y="14"/>
                    <a:pt x="16" y="12"/>
                  </a:cubicBezTo>
                  <a:close/>
                  <a:moveTo>
                    <a:pt x="28" y="29"/>
                  </a:moveTo>
                  <a:cubicBezTo>
                    <a:pt x="26" y="27"/>
                    <a:pt x="24" y="25"/>
                    <a:pt x="22" y="23"/>
                  </a:cubicBezTo>
                  <a:cubicBezTo>
                    <a:pt x="23" y="23"/>
                    <a:pt x="24" y="22"/>
                    <a:pt x="25" y="22"/>
                  </a:cubicBezTo>
                  <a:cubicBezTo>
                    <a:pt x="27" y="24"/>
                    <a:pt x="29" y="26"/>
                    <a:pt x="31" y="28"/>
                  </a:cubicBezTo>
                  <a:cubicBezTo>
                    <a:pt x="30" y="28"/>
                    <a:pt x="29" y="29"/>
                    <a:pt x="28" y="29"/>
                  </a:cubicBezTo>
                  <a:close/>
                  <a:moveTo>
                    <a:pt x="33" y="28"/>
                  </a:moveTo>
                  <a:cubicBezTo>
                    <a:pt x="31" y="25"/>
                    <a:pt x="29" y="24"/>
                    <a:pt x="27" y="22"/>
                  </a:cubicBezTo>
                  <a:cubicBezTo>
                    <a:pt x="28" y="22"/>
                    <a:pt x="29" y="22"/>
                    <a:pt x="29" y="21"/>
                  </a:cubicBezTo>
                  <a:cubicBezTo>
                    <a:pt x="31" y="23"/>
                    <a:pt x="34" y="25"/>
                    <a:pt x="36" y="27"/>
                  </a:cubicBezTo>
                  <a:cubicBezTo>
                    <a:pt x="35" y="27"/>
                    <a:pt x="34" y="27"/>
                    <a:pt x="33" y="28"/>
                  </a:cubicBezTo>
                  <a:close/>
                  <a:moveTo>
                    <a:pt x="38" y="26"/>
                  </a:moveTo>
                  <a:cubicBezTo>
                    <a:pt x="36" y="24"/>
                    <a:pt x="33" y="23"/>
                    <a:pt x="31" y="21"/>
                  </a:cubicBezTo>
                  <a:cubicBezTo>
                    <a:pt x="32" y="21"/>
                    <a:pt x="33" y="21"/>
                    <a:pt x="34" y="20"/>
                  </a:cubicBezTo>
                  <a:cubicBezTo>
                    <a:pt x="36" y="22"/>
                    <a:pt x="38" y="24"/>
                    <a:pt x="41" y="26"/>
                  </a:cubicBezTo>
                  <a:cubicBezTo>
                    <a:pt x="40" y="26"/>
                    <a:pt x="39" y="26"/>
                    <a:pt x="38" y="26"/>
                  </a:cubicBezTo>
                  <a:close/>
                  <a:moveTo>
                    <a:pt x="43" y="25"/>
                  </a:moveTo>
                  <a:cubicBezTo>
                    <a:pt x="40" y="23"/>
                    <a:pt x="38" y="22"/>
                    <a:pt x="35" y="20"/>
                  </a:cubicBezTo>
                  <a:cubicBezTo>
                    <a:pt x="36" y="20"/>
                    <a:pt x="37" y="20"/>
                    <a:pt x="38" y="20"/>
                  </a:cubicBezTo>
                  <a:cubicBezTo>
                    <a:pt x="40" y="21"/>
                    <a:pt x="43" y="23"/>
                    <a:pt x="46" y="25"/>
                  </a:cubicBezTo>
                  <a:cubicBezTo>
                    <a:pt x="45" y="25"/>
                    <a:pt x="44" y="25"/>
                    <a:pt x="43" y="25"/>
                  </a:cubicBezTo>
                  <a:close/>
                  <a:moveTo>
                    <a:pt x="48" y="24"/>
                  </a:moveTo>
                  <a:cubicBezTo>
                    <a:pt x="45" y="22"/>
                    <a:pt x="42" y="21"/>
                    <a:pt x="40" y="19"/>
                  </a:cubicBezTo>
                  <a:cubicBezTo>
                    <a:pt x="40" y="19"/>
                    <a:pt x="41" y="19"/>
                    <a:pt x="42" y="19"/>
                  </a:cubicBezTo>
                  <a:cubicBezTo>
                    <a:pt x="45" y="20"/>
                    <a:pt x="47" y="22"/>
                    <a:pt x="50" y="24"/>
                  </a:cubicBezTo>
                  <a:cubicBezTo>
                    <a:pt x="49" y="24"/>
                    <a:pt x="49" y="24"/>
                    <a:pt x="48" y="24"/>
                  </a:cubicBezTo>
                  <a:close/>
                  <a:moveTo>
                    <a:pt x="52" y="23"/>
                  </a:moveTo>
                  <a:cubicBezTo>
                    <a:pt x="49" y="21"/>
                    <a:pt x="46" y="20"/>
                    <a:pt x="44" y="18"/>
                  </a:cubicBezTo>
                  <a:cubicBezTo>
                    <a:pt x="44" y="18"/>
                    <a:pt x="45" y="18"/>
                    <a:pt x="46" y="18"/>
                  </a:cubicBezTo>
                  <a:cubicBezTo>
                    <a:pt x="49" y="19"/>
                    <a:pt x="51" y="21"/>
                    <a:pt x="55" y="23"/>
                  </a:cubicBezTo>
                  <a:cubicBezTo>
                    <a:pt x="54" y="23"/>
                    <a:pt x="53" y="23"/>
                    <a:pt x="52" y="23"/>
                  </a:cubicBezTo>
                  <a:close/>
                  <a:moveTo>
                    <a:pt x="56" y="22"/>
                  </a:moveTo>
                  <a:cubicBezTo>
                    <a:pt x="53" y="21"/>
                    <a:pt x="50" y="19"/>
                    <a:pt x="47" y="18"/>
                  </a:cubicBezTo>
                  <a:cubicBezTo>
                    <a:pt x="48" y="18"/>
                    <a:pt x="49" y="17"/>
                    <a:pt x="50" y="17"/>
                  </a:cubicBezTo>
                  <a:cubicBezTo>
                    <a:pt x="52" y="19"/>
                    <a:pt x="55" y="20"/>
                    <a:pt x="59" y="22"/>
                  </a:cubicBezTo>
                  <a:cubicBezTo>
                    <a:pt x="58" y="22"/>
                    <a:pt x="57" y="22"/>
                    <a:pt x="56" y="22"/>
                  </a:cubicBezTo>
                  <a:close/>
                  <a:moveTo>
                    <a:pt x="60" y="21"/>
                  </a:moveTo>
                  <a:cubicBezTo>
                    <a:pt x="57" y="20"/>
                    <a:pt x="54" y="18"/>
                    <a:pt x="51" y="17"/>
                  </a:cubicBezTo>
                  <a:cubicBezTo>
                    <a:pt x="52" y="17"/>
                    <a:pt x="52" y="17"/>
                    <a:pt x="53" y="17"/>
                  </a:cubicBezTo>
                  <a:cubicBezTo>
                    <a:pt x="56" y="18"/>
                    <a:pt x="59" y="19"/>
                    <a:pt x="63" y="21"/>
                  </a:cubicBezTo>
                  <a:cubicBezTo>
                    <a:pt x="62" y="21"/>
                    <a:pt x="61" y="21"/>
                    <a:pt x="60" y="21"/>
                  </a:cubicBezTo>
                  <a:close/>
                  <a:moveTo>
                    <a:pt x="64" y="20"/>
                  </a:moveTo>
                  <a:cubicBezTo>
                    <a:pt x="61" y="19"/>
                    <a:pt x="57" y="17"/>
                    <a:pt x="54" y="16"/>
                  </a:cubicBezTo>
                  <a:cubicBezTo>
                    <a:pt x="55" y="16"/>
                    <a:pt x="56" y="16"/>
                    <a:pt x="57" y="16"/>
                  </a:cubicBezTo>
                  <a:cubicBezTo>
                    <a:pt x="60" y="17"/>
                    <a:pt x="63" y="18"/>
                    <a:pt x="66" y="20"/>
                  </a:cubicBezTo>
                  <a:cubicBezTo>
                    <a:pt x="66" y="20"/>
                    <a:pt x="65" y="20"/>
                    <a:pt x="64"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60" name="Freeform 146"/>
            <p:cNvSpPr>
              <a:spLocks/>
            </p:cNvSpPr>
            <p:nvPr/>
          </p:nvSpPr>
          <p:spPr bwMode="auto">
            <a:xfrm>
              <a:off x="6224635" y="3792807"/>
              <a:ext cx="135786" cy="25546"/>
            </a:xfrm>
            <a:custGeom>
              <a:avLst/>
              <a:gdLst>
                <a:gd name="T0" fmla="*/ 101 w 101"/>
                <a:gd name="T1" fmla="*/ 8 h 19"/>
                <a:gd name="T2" fmla="*/ 38 w 101"/>
                <a:gd name="T3" fmla="*/ 0 h 19"/>
                <a:gd name="T4" fmla="*/ 0 w 101"/>
                <a:gd name="T5" fmla="*/ 4 h 19"/>
                <a:gd name="T6" fmla="*/ 101 w 101"/>
                <a:gd name="T7" fmla="*/ 19 h 19"/>
                <a:gd name="T8" fmla="*/ 101 w 101"/>
                <a:gd name="T9" fmla="*/ 8 h 19"/>
              </a:gdLst>
              <a:ahLst/>
              <a:cxnLst>
                <a:cxn ang="0">
                  <a:pos x="T0" y="T1"/>
                </a:cxn>
                <a:cxn ang="0">
                  <a:pos x="T2" y="T3"/>
                </a:cxn>
                <a:cxn ang="0">
                  <a:pos x="T4" y="T5"/>
                </a:cxn>
                <a:cxn ang="0">
                  <a:pos x="T6" y="T7"/>
                </a:cxn>
                <a:cxn ang="0">
                  <a:pos x="T8" y="T9"/>
                </a:cxn>
              </a:cxnLst>
              <a:rect l="0" t="0" r="r" b="b"/>
              <a:pathLst>
                <a:path w="101" h="19">
                  <a:moveTo>
                    <a:pt x="101" y="8"/>
                  </a:moveTo>
                  <a:lnTo>
                    <a:pt x="38" y="0"/>
                  </a:lnTo>
                  <a:lnTo>
                    <a:pt x="0" y="4"/>
                  </a:lnTo>
                  <a:lnTo>
                    <a:pt x="101" y="19"/>
                  </a:lnTo>
                  <a:lnTo>
                    <a:pt x="101"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61" name="Freeform 147"/>
            <p:cNvSpPr>
              <a:spLocks/>
            </p:cNvSpPr>
            <p:nvPr/>
          </p:nvSpPr>
          <p:spPr bwMode="auto">
            <a:xfrm>
              <a:off x="6239424" y="3807596"/>
              <a:ext cx="5377" cy="0"/>
            </a:xfrm>
            <a:custGeom>
              <a:avLst/>
              <a:gdLst>
                <a:gd name="T0" fmla="*/ 4 w 4"/>
                <a:gd name="T1" fmla="*/ 4 w 4"/>
                <a:gd name="T2" fmla="*/ 0 w 4"/>
                <a:gd name="T3" fmla="*/ 0 w 4"/>
                <a:gd name="T4" fmla="*/ 4 w 4"/>
                <a:gd name="T5" fmla="*/ 4 w 4"/>
              </a:gdLst>
              <a:ahLst/>
              <a:cxnLst>
                <a:cxn ang="0">
                  <a:pos x="T0" y="0"/>
                </a:cxn>
                <a:cxn ang="0">
                  <a:pos x="T1" y="0"/>
                </a:cxn>
                <a:cxn ang="0">
                  <a:pos x="T2" y="0"/>
                </a:cxn>
                <a:cxn ang="0">
                  <a:pos x="T3" y="0"/>
                </a:cxn>
                <a:cxn ang="0">
                  <a:pos x="T4" y="0"/>
                </a:cxn>
                <a:cxn ang="0">
                  <a:pos x="T5" y="0"/>
                </a:cxn>
              </a:cxnLst>
              <a:rect l="0" t="0" r="r" b="b"/>
              <a:pathLst>
                <a:path w="4">
                  <a:moveTo>
                    <a:pt x="4" y="0"/>
                  </a:moveTo>
                  <a:lnTo>
                    <a:pt x="4" y="0"/>
                  </a:lnTo>
                  <a:lnTo>
                    <a:pt x="0" y="0"/>
                  </a:lnTo>
                  <a:lnTo>
                    <a:pt x="0" y="0"/>
                  </a:lnTo>
                  <a:lnTo>
                    <a:pt x="4" y="0"/>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62" name="Freeform 148"/>
            <p:cNvSpPr>
              <a:spLocks/>
            </p:cNvSpPr>
            <p:nvPr/>
          </p:nvSpPr>
          <p:spPr bwMode="auto">
            <a:xfrm>
              <a:off x="6360421" y="3783396"/>
              <a:ext cx="106209" cy="130416"/>
            </a:xfrm>
            <a:custGeom>
              <a:avLst/>
              <a:gdLst>
                <a:gd name="T0" fmla="*/ 21 w 21"/>
                <a:gd name="T1" fmla="*/ 22 h 26"/>
                <a:gd name="T2" fmla="*/ 21 w 21"/>
                <a:gd name="T3" fmla="*/ 7 h 26"/>
                <a:gd name="T4" fmla="*/ 11 w 21"/>
                <a:gd name="T5" fmla="*/ 9 h 26"/>
                <a:gd name="T6" fmla="*/ 11 w 21"/>
                <a:gd name="T7" fmla="*/ 14 h 26"/>
                <a:gd name="T8" fmla="*/ 11 w 21"/>
                <a:gd name="T9" fmla="*/ 14 h 26"/>
                <a:gd name="T10" fmla="*/ 11 w 21"/>
                <a:gd name="T11" fmla="*/ 0 h 26"/>
                <a:gd name="T12" fmla="*/ 1 w 21"/>
                <a:gd name="T13" fmla="*/ 0 h 26"/>
                <a:gd name="T14" fmla="*/ 1 w 21"/>
                <a:gd name="T15" fmla="*/ 18 h 26"/>
                <a:gd name="T16" fmla="*/ 0 w 21"/>
                <a:gd name="T17" fmla="*/ 23 h 26"/>
                <a:gd name="T18" fmla="*/ 0 w 21"/>
                <a:gd name="T19" fmla="*/ 25 h 26"/>
                <a:gd name="T20" fmla="*/ 5 w 21"/>
                <a:gd name="T21" fmla="*/ 26 h 26"/>
                <a:gd name="T22" fmla="*/ 10 w 21"/>
                <a:gd name="T23" fmla="*/ 25 h 26"/>
                <a:gd name="T24" fmla="*/ 10 w 21"/>
                <a:gd name="T25" fmla="*/ 24 h 26"/>
                <a:gd name="T26" fmla="*/ 12 w 21"/>
                <a:gd name="T27" fmla="*/ 25 h 26"/>
                <a:gd name="T28" fmla="*/ 12 w 21"/>
                <a:gd name="T29" fmla="*/ 24 h 26"/>
                <a:gd name="T30" fmla="*/ 21 w 21"/>
                <a:gd name="T31"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 h="26">
                  <a:moveTo>
                    <a:pt x="21" y="22"/>
                  </a:moveTo>
                  <a:cubicBezTo>
                    <a:pt x="21" y="7"/>
                    <a:pt x="21" y="7"/>
                    <a:pt x="21" y="7"/>
                  </a:cubicBezTo>
                  <a:cubicBezTo>
                    <a:pt x="11" y="9"/>
                    <a:pt x="11" y="9"/>
                    <a:pt x="11" y="9"/>
                  </a:cubicBezTo>
                  <a:cubicBezTo>
                    <a:pt x="11" y="14"/>
                    <a:pt x="11" y="14"/>
                    <a:pt x="11" y="14"/>
                  </a:cubicBezTo>
                  <a:cubicBezTo>
                    <a:pt x="11" y="14"/>
                    <a:pt x="11" y="14"/>
                    <a:pt x="11" y="14"/>
                  </a:cubicBezTo>
                  <a:cubicBezTo>
                    <a:pt x="11" y="0"/>
                    <a:pt x="11" y="0"/>
                    <a:pt x="11" y="0"/>
                  </a:cubicBezTo>
                  <a:cubicBezTo>
                    <a:pt x="7" y="1"/>
                    <a:pt x="4" y="1"/>
                    <a:pt x="1" y="0"/>
                  </a:cubicBezTo>
                  <a:cubicBezTo>
                    <a:pt x="1" y="18"/>
                    <a:pt x="1" y="18"/>
                    <a:pt x="1" y="18"/>
                  </a:cubicBezTo>
                  <a:cubicBezTo>
                    <a:pt x="0" y="23"/>
                    <a:pt x="0" y="23"/>
                    <a:pt x="0" y="23"/>
                  </a:cubicBezTo>
                  <a:cubicBezTo>
                    <a:pt x="0" y="25"/>
                    <a:pt x="0" y="25"/>
                    <a:pt x="0" y="25"/>
                  </a:cubicBezTo>
                  <a:cubicBezTo>
                    <a:pt x="2" y="26"/>
                    <a:pt x="3" y="26"/>
                    <a:pt x="5" y="26"/>
                  </a:cubicBezTo>
                  <a:cubicBezTo>
                    <a:pt x="7" y="26"/>
                    <a:pt x="9" y="26"/>
                    <a:pt x="10" y="25"/>
                  </a:cubicBezTo>
                  <a:cubicBezTo>
                    <a:pt x="10" y="24"/>
                    <a:pt x="10" y="24"/>
                    <a:pt x="10" y="24"/>
                  </a:cubicBezTo>
                  <a:cubicBezTo>
                    <a:pt x="12" y="25"/>
                    <a:pt x="12" y="25"/>
                    <a:pt x="12" y="25"/>
                  </a:cubicBezTo>
                  <a:cubicBezTo>
                    <a:pt x="12" y="24"/>
                    <a:pt x="12" y="24"/>
                    <a:pt x="12" y="24"/>
                  </a:cubicBezTo>
                  <a:lnTo>
                    <a:pt x="21"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63" name="Freeform 149"/>
            <p:cNvSpPr>
              <a:spLocks/>
            </p:cNvSpPr>
            <p:nvPr/>
          </p:nvSpPr>
          <p:spPr bwMode="auto">
            <a:xfrm>
              <a:off x="6254212" y="3807597"/>
              <a:ext cx="0" cy="5378"/>
            </a:xfrm>
            <a:custGeom>
              <a:avLst/>
              <a:gdLst>
                <a:gd name="T0" fmla="*/ 0 h 4"/>
                <a:gd name="T1" fmla="*/ 0 h 4"/>
                <a:gd name="T2" fmla="*/ 4 h 4"/>
                <a:gd name="T3" fmla="*/ 4 h 4"/>
                <a:gd name="T4" fmla="*/ 0 h 4"/>
                <a:gd name="T5" fmla="*/ 0 h 4"/>
              </a:gdLst>
              <a:ahLst/>
              <a:cxnLst>
                <a:cxn ang="0">
                  <a:pos x="0" y="T0"/>
                </a:cxn>
                <a:cxn ang="0">
                  <a:pos x="0" y="T1"/>
                </a:cxn>
                <a:cxn ang="0">
                  <a:pos x="0" y="T2"/>
                </a:cxn>
                <a:cxn ang="0">
                  <a:pos x="0" y="T3"/>
                </a:cxn>
                <a:cxn ang="0">
                  <a:pos x="0" y="T4"/>
                </a:cxn>
                <a:cxn ang="0">
                  <a:pos x="0" y="T5"/>
                </a:cxn>
              </a:cxnLst>
              <a:rect l="0" t="0" r="r" b="b"/>
              <a:pathLst>
                <a:path h="4">
                  <a:moveTo>
                    <a:pt x="0" y="0"/>
                  </a:moveTo>
                  <a:lnTo>
                    <a:pt x="0" y="0"/>
                  </a:lnTo>
                  <a:lnTo>
                    <a:pt x="0" y="4"/>
                  </a:lnTo>
                  <a:lnTo>
                    <a:pt x="0" y="4"/>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64" name="Rectangle 150"/>
            <p:cNvSpPr>
              <a:spLocks noChangeArrowheads="1"/>
            </p:cNvSpPr>
            <p:nvPr/>
          </p:nvSpPr>
          <p:spPr bwMode="auto">
            <a:xfrm>
              <a:off x="6230013" y="3807597"/>
              <a:ext cx="1345" cy="13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65" name="Freeform 151"/>
            <p:cNvSpPr>
              <a:spLocks/>
            </p:cNvSpPr>
            <p:nvPr/>
          </p:nvSpPr>
          <p:spPr bwMode="auto">
            <a:xfrm>
              <a:off x="6275723" y="3812975"/>
              <a:ext cx="4034" cy="0"/>
            </a:xfrm>
            <a:custGeom>
              <a:avLst/>
              <a:gdLst>
                <a:gd name="T0" fmla="*/ 0 w 3"/>
                <a:gd name="T1" fmla="*/ 0 w 3"/>
                <a:gd name="T2" fmla="*/ 0 w 3"/>
                <a:gd name="T3" fmla="*/ 0 w 3"/>
                <a:gd name="T4" fmla="*/ 3 w 3"/>
                <a:gd name="T5" fmla="*/ 0 w 3"/>
              </a:gdLst>
              <a:ahLst/>
              <a:cxnLst>
                <a:cxn ang="0">
                  <a:pos x="T0" y="0"/>
                </a:cxn>
                <a:cxn ang="0">
                  <a:pos x="T1" y="0"/>
                </a:cxn>
                <a:cxn ang="0">
                  <a:pos x="T2" y="0"/>
                </a:cxn>
                <a:cxn ang="0">
                  <a:pos x="T3" y="0"/>
                </a:cxn>
                <a:cxn ang="0">
                  <a:pos x="T4" y="0"/>
                </a:cxn>
                <a:cxn ang="0">
                  <a:pos x="T5" y="0"/>
                </a:cxn>
              </a:cxnLst>
              <a:rect l="0" t="0" r="r" b="b"/>
              <a:pathLst>
                <a:path w="3">
                  <a:moveTo>
                    <a:pt x="0" y="0"/>
                  </a:moveTo>
                  <a:lnTo>
                    <a:pt x="0" y="0"/>
                  </a:lnTo>
                  <a:lnTo>
                    <a:pt x="0" y="0"/>
                  </a:lnTo>
                  <a:lnTo>
                    <a:pt x="0" y="0"/>
                  </a:lnTo>
                  <a:lnTo>
                    <a:pt x="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66" name="Freeform 152"/>
            <p:cNvSpPr>
              <a:spLocks noEditPoints="1"/>
            </p:cNvSpPr>
            <p:nvPr/>
          </p:nvSpPr>
          <p:spPr bwMode="auto">
            <a:xfrm>
              <a:off x="6219258" y="3798185"/>
              <a:ext cx="141164" cy="91425"/>
            </a:xfrm>
            <a:custGeom>
              <a:avLst/>
              <a:gdLst>
                <a:gd name="T0" fmla="*/ 27 w 28"/>
                <a:gd name="T1" fmla="*/ 18 h 18"/>
                <a:gd name="T2" fmla="*/ 25 w 28"/>
                <a:gd name="T3" fmla="*/ 16 h 18"/>
                <a:gd name="T4" fmla="*/ 28 w 28"/>
                <a:gd name="T5" fmla="*/ 9 h 18"/>
                <a:gd name="T6" fmla="*/ 0 w 28"/>
                <a:gd name="T7" fmla="*/ 0 h 18"/>
                <a:gd name="T8" fmla="*/ 1 w 28"/>
                <a:gd name="T9" fmla="*/ 3 h 18"/>
                <a:gd name="T10" fmla="*/ 27 w 28"/>
                <a:gd name="T11" fmla="*/ 18 h 18"/>
                <a:gd name="T12" fmla="*/ 14 w 28"/>
                <a:gd name="T13" fmla="*/ 3 h 18"/>
                <a:gd name="T14" fmla="*/ 14 w 28"/>
                <a:gd name="T15" fmla="*/ 3 h 18"/>
                <a:gd name="T16" fmla="*/ 13 w 28"/>
                <a:gd name="T17" fmla="*/ 4 h 18"/>
                <a:gd name="T18" fmla="*/ 13 w 28"/>
                <a:gd name="T19" fmla="*/ 3 h 18"/>
                <a:gd name="T20" fmla="*/ 4 w 28"/>
                <a:gd name="T21" fmla="*/ 1 h 18"/>
                <a:gd name="T22" fmla="*/ 3 w 28"/>
                <a:gd name="T23" fmla="*/ 3 h 18"/>
                <a:gd name="T24" fmla="*/ 2 w 28"/>
                <a:gd name="T25" fmla="*/ 3 h 18"/>
                <a:gd name="T26" fmla="*/ 1 w 28"/>
                <a:gd name="T27" fmla="*/ 3 h 18"/>
                <a:gd name="T28" fmla="*/ 1 w 28"/>
                <a:gd name="T29" fmla="*/ 1 h 18"/>
                <a:gd name="T30" fmla="*/ 3 w 28"/>
                <a:gd name="T31" fmla="*/ 3 h 18"/>
                <a:gd name="T32" fmla="*/ 4 w 28"/>
                <a:gd name="T33" fmla="*/ 11 h 18"/>
                <a:gd name="T34" fmla="*/ 2 w 28"/>
                <a:gd name="T35" fmla="*/ 4 h 18"/>
                <a:gd name="T36" fmla="*/ 4 w 28"/>
                <a:gd name="T37" fmla="*/ 11 h 18"/>
                <a:gd name="T38" fmla="*/ 4 w 28"/>
                <a:gd name="T39" fmla="*/ 3 h 18"/>
                <a:gd name="T40" fmla="*/ 5 w 28"/>
                <a:gd name="T41" fmla="*/ 2 h 18"/>
                <a:gd name="T42" fmla="*/ 5 w 28"/>
                <a:gd name="T43" fmla="*/ 3 h 18"/>
                <a:gd name="T44" fmla="*/ 6 w 28"/>
                <a:gd name="T45" fmla="*/ 3 h 18"/>
                <a:gd name="T46" fmla="*/ 5 w 28"/>
                <a:gd name="T47" fmla="*/ 3 h 18"/>
                <a:gd name="T48" fmla="*/ 5 w 28"/>
                <a:gd name="T49" fmla="*/ 3 h 18"/>
                <a:gd name="T50" fmla="*/ 4 w 28"/>
                <a:gd name="T51" fmla="*/ 3 h 18"/>
                <a:gd name="T52" fmla="*/ 5 w 28"/>
                <a:gd name="T53" fmla="*/ 11 h 18"/>
                <a:gd name="T54" fmla="*/ 6 w 28"/>
                <a:gd name="T55" fmla="*/ 5 h 18"/>
                <a:gd name="T56" fmla="*/ 7 w 28"/>
                <a:gd name="T57" fmla="*/ 3 h 18"/>
                <a:gd name="T58" fmla="*/ 6 w 28"/>
                <a:gd name="T59" fmla="*/ 2 h 18"/>
                <a:gd name="T60" fmla="*/ 8 w 28"/>
                <a:gd name="T61" fmla="*/ 3 h 18"/>
                <a:gd name="T62" fmla="*/ 7 w 28"/>
                <a:gd name="T63" fmla="*/ 3 h 18"/>
                <a:gd name="T64" fmla="*/ 7 w 28"/>
                <a:gd name="T65" fmla="*/ 5 h 18"/>
                <a:gd name="T66" fmla="*/ 9 w 28"/>
                <a:gd name="T67" fmla="*/ 12 h 18"/>
                <a:gd name="T68" fmla="*/ 9 w 28"/>
                <a:gd name="T69" fmla="*/ 4 h 18"/>
                <a:gd name="T70" fmla="*/ 9 w 28"/>
                <a:gd name="T71" fmla="*/ 2 h 18"/>
                <a:gd name="T72" fmla="*/ 9 w 28"/>
                <a:gd name="T73" fmla="*/ 4 h 18"/>
                <a:gd name="T74" fmla="*/ 9 w 28"/>
                <a:gd name="T75" fmla="*/ 12 h 18"/>
                <a:gd name="T76" fmla="*/ 11 w 28"/>
                <a:gd name="T77" fmla="*/ 6 h 18"/>
                <a:gd name="T78" fmla="*/ 12 w 28"/>
                <a:gd name="T79" fmla="*/ 4 h 18"/>
                <a:gd name="T80" fmla="*/ 11 w 28"/>
                <a:gd name="T81" fmla="*/ 4 h 18"/>
                <a:gd name="T82" fmla="*/ 10 w 28"/>
                <a:gd name="T83" fmla="*/ 4 h 18"/>
                <a:gd name="T84" fmla="*/ 12 w 28"/>
                <a:gd name="T85" fmla="*/ 3 h 18"/>
                <a:gd name="T86" fmla="*/ 12 w 28"/>
                <a:gd name="T87" fmla="*/ 3 h 18"/>
                <a:gd name="T88" fmla="*/ 12 w 28"/>
                <a:gd name="T89" fmla="*/ 4 h 18"/>
                <a:gd name="T90" fmla="*/ 12 w 28"/>
                <a:gd name="T91" fmla="*/ 4 h 18"/>
                <a:gd name="T92" fmla="*/ 12 w 28"/>
                <a:gd name="T93" fmla="*/ 13 h 18"/>
                <a:gd name="T94" fmla="*/ 14 w 28"/>
                <a:gd name="T95" fmla="*/ 6 h 18"/>
                <a:gd name="T96" fmla="*/ 17 w 28"/>
                <a:gd name="T97" fmla="*/ 14 h 18"/>
                <a:gd name="T98" fmla="*/ 15 w 28"/>
                <a:gd name="T99" fmla="*/ 7 h 18"/>
                <a:gd name="T100" fmla="*/ 17 w 28"/>
                <a:gd name="T101" fmla="*/ 14 h 18"/>
                <a:gd name="T102" fmla="*/ 18 w 28"/>
                <a:gd name="T103" fmla="*/ 15 h 18"/>
                <a:gd name="T104" fmla="*/ 21 w 28"/>
                <a:gd name="T105" fmla="*/ 8 h 18"/>
                <a:gd name="T106" fmla="*/ 24 w 28"/>
                <a:gd name="T107" fmla="*/ 16 h 18"/>
                <a:gd name="T108" fmla="*/ 21 w 28"/>
                <a:gd name="T109" fmla="*/ 8 h 18"/>
                <a:gd name="T110" fmla="*/ 24 w 28"/>
                <a:gd name="T111"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 h="18">
                  <a:moveTo>
                    <a:pt x="27" y="18"/>
                  </a:moveTo>
                  <a:cubicBezTo>
                    <a:pt x="27" y="18"/>
                    <a:pt x="27" y="18"/>
                    <a:pt x="27" y="18"/>
                  </a:cubicBezTo>
                  <a:cubicBezTo>
                    <a:pt x="28" y="17"/>
                    <a:pt x="28" y="17"/>
                    <a:pt x="28" y="17"/>
                  </a:cubicBezTo>
                  <a:cubicBezTo>
                    <a:pt x="27" y="17"/>
                    <a:pt x="26" y="17"/>
                    <a:pt x="25" y="16"/>
                  </a:cubicBezTo>
                  <a:cubicBezTo>
                    <a:pt x="25" y="14"/>
                    <a:pt x="25" y="11"/>
                    <a:pt x="25" y="8"/>
                  </a:cubicBezTo>
                  <a:cubicBezTo>
                    <a:pt x="26" y="8"/>
                    <a:pt x="27" y="9"/>
                    <a:pt x="28" y="9"/>
                  </a:cubicBezTo>
                  <a:cubicBezTo>
                    <a:pt x="28" y="4"/>
                    <a:pt x="28" y="4"/>
                    <a:pt x="28" y="4"/>
                  </a:cubicBezTo>
                  <a:cubicBezTo>
                    <a:pt x="0" y="0"/>
                    <a:pt x="0" y="0"/>
                    <a:pt x="0" y="0"/>
                  </a:cubicBezTo>
                  <a:cubicBezTo>
                    <a:pt x="0" y="3"/>
                    <a:pt x="0" y="3"/>
                    <a:pt x="0" y="3"/>
                  </a:cubicBezTo>
                  <a:cubicBezTo>
                    <a:pt x="1" y="3"/>
                    <a:pt x="1" y="3"/>
                    <a:pt x="1" y="3"/>
                  </a:cubicBezTo>
                  <a:cubicBezTo>
                    <a:pt x="1" y="11"/>
                    <a:pt x="1" y="11"/>
                    <a:pt x="1" y="11"/>
                  </a:cubicBezTo>
                  <a:cubicBezTo>
                    <a:pt x="27" y="18"/>
                    <a:pt x="27" y="18"/>
                    <a:pt x="27" y="18"/>
                  </a:cubicBezTo>
                  <a:close/>
                  <a:moveTo>
                    <a:pt x="13" y="3"/>
                  </a:moveTo>
                  <a:cubicBezTo>
                    <a:pt x="14" y="3"/>
                    <a:pt x="14" y="3"/>
                    <a:pt x="14" y="3"/>
                  </a:cubicBezTo>
                  <a:cubicBezTo>
                    <a:pt x="14" y="3"/>
                    <a:pt x="14" y="3"/>
                    <a:pt x="14" y="3"/>
                  </a:cubicBezTo>
                  <a:cubicBezTo>
                    <a:pt x="14" y="3"/>
                    <a:pt x="14" y="3"/>
                    <a:pt x="14" y="3"/>
                  </a:cubicBezTo>
                  <a:cubicBezTo>
                    <a:pt x="14" y="4"/>
                    <a:pt x="14" y="4"/>
                    <a:pt x="14" y="4"/>
                  </a:cubicBezTo>
                  <a:cubicBezTo>
                    <a:pt x="13" y="4"/>
                    <a:pt x="13" y="4"/>
                    <a:pt x="13" y="4"/>
                  </a:cubicBezTo>
                  <a:cubicBezTo>
                    <a:pt x="13" y="3"/>
                    <a:pt x="13" y="3"/>
                    <a:pt x="13" y="3"/>
                  </a:cubicBezTo>
                  <a:cubicBezTo>
                    <a:pt x="13" y="3"/>
                    <a:pt x="13" y="3"/>
                    <a:pt x="13" y="3"/>
                  </a:cubicBezTo>
                  <a:close/>
                  <a:moveTo>
                    <a:pt x="3" y="1"/>
                  </a:moveTo>
                  <a:cubicBezTo>
                    <a:pt x="4" y="1"/>
                    <a:pt x="4" y="1"/>
                    <a:pt x="4" y="1"/>
                  </a:cubicBezTo>
                  <a:cubicBezTo>
                    <a:pt x="4" y="3"/>
                    <a:pt x="4" y="3"/>
                    <a:pt x="4" y="3"/>
                  </a:cubicBezTo>
                  <a:cubicBezTo>
                    <a:pt x="3" y="3"/>
                    <a:pt x="3" y="3"/>
                    <a:pt x="3" y="3"/>
                  </a:cubicBezTo>
                  <a:lnTo>
                    <a:pt x="3" y="1"/>
                  </a:lnTo>
                  <a:close/>
                  <a:moveTo>
                    <a:pt x="2" y="3"/>
                  </a:moveTo>
                  <a:cubicBezTo>
                    <a:pt x="1" y="3"/>
                    <a:pt x="1" y="3"/>
                    <a:pt x="1" y="3"/>
                  </a:cubicBezTo>
                  <a:cubicBezTo>
                    <a:pt x="1" y="3"/>
                    <a:pt x="1" y="3"/>
                    <a:pt x="1" y="3"/>
                  </a:cubicBezTo>
                  <a:cubicBezTo>
                    <a:pt x="1" y="3"/>
                    <a:pt x="1" y="3"/>
                    <a:pt x="1" y="3"/>
                  </a:cubicBezTo>
                  <a:cubicBezTo>
                    <a:pt x="1" y="1"/>
                    <a:pt x="1" y="1"/>
                    <a:pt x="1" y="1"/>
                  </a:cubicBezTo>
                  <a:cubicBezTo>
                    <a:pt x="2" y="1"/>
                    <a:pt x="2" y="1"/>
                    <a:pt x="2" y="1"/>
                  </a:cubicBezTo>
                  <a:cubicBezTo>
                    <a:pt x="3" y="3"/>
                    <a:pt x="3" y="3"/>
                    <a:pt x="3" y="3"/>
                  </a:cubicBezTo>
                  <a:cubicBezTo>
                    <a:pt x="2" y="3"/>
                    <a:pt x="2" y="3"/>
                    <a:pt x="2" y="3"/>
                  </a:cubicBezTo>
                  <a:close/>
                  <a:moveTo>
                    <a:pt x="4" y="11"/>
                  </a:moveTo>
                  <a:cubicBezTo>
                    <a:pt x="3" y="11"/>
                    <a:pt x="3" y="11"/>
                    <a:pt x="2" y="11"/>
                  </a:cubicBezTo>
                  <a:cubicBezTo>
                    <a:pt x="2" y="8"/>
                    <a:pt x="2" y="6"/>
                    <a:pt x="2" y="4"/>
                  </a:cubicBezTo>
                  <a:cubicBezTo>
                    <a:pt x="3" y="4"/>
                    <a:pt x="3" y="5"/>
                    <a:pt x="4" y="5"/>
                  </a:cubicBezTo>
                  <a:cubicBezTo>
                    <a:pt x="4" y="7"/>
                    <a:pt x="4" y="9"/>
                    <a:pt x="4" y="11"/>
                  </a:cubicBezTo>
                  <a:close/>
                  <a:moveTo>
                    <a:pt x="4" y="3"/>
                  </a:moveTo>
                  <a:cubicBezTo>
                    <a:pt x="4" y="3"/>
                    <a:pt x="4" y="3"/>
                    <a:pt x="4" y="3"/>
                  </a:cubicBezTo>
                  <a:cubicBezTo>
                    <a:pt x="4" y="1"/>
                    <a:pt x="4" y="1"/>
                    <a:pt x="4" y="1"/>
                  </a:cubicBezTo>
                  <a:cubicBezTo>
                    <a:pt x="5" y="2"/>
                    <a:pt x="5" y="2"/>
                    <a:pt x="5" y="2"/>
                  </a:cubicBezTo>
                  <a:cubicBezTo>
                    <a:pt x="5" y="2"/>
                    <a:pt x="6" y="2"/>
                    <a:pt x="6" y="2"/>
                  </a:cubicBezTo>
                  <a:cubicBezTo>
                    <a:pt x="5" y="3"/>
                    <a:pt x="5" y="3"/>
                    <a:pt x="5" y="3"/>
                  </a:cubicBezTo>
                  <a:cubicBezTo>
                    <a:pt x="6" y="3"/>
                    <a:pt x="6" y="3"/>
                    <a:pt x="6" y="3"/>
                  </a:cubicBezTo>
                  <a:cubicBezTo>
                    <a:pt x="6" y="3"/>
                    <a:pt x="6" y="3"/>
                    <a:pt x="6" y="3"/>
                  </a:cubicBezTo>
                  <a:cubicBezTo>
                    <a:pt x="6" y="3"/>
                    <a:pt x="6" y="3"/>
                    <a:pt x="6" y="3"/>
                  </a:cubicBezTo>
                  <a:cubicBezTo>
                    <a:pt x="5" y="3"/>
                    <a:pt x="5" y="3"/>
                    <a:pt x="5" y="3"/>
                  </a:cubicBezTo>
                  <a:cubicBezTo>
                    <a:pt x="5" y="3"/>
                    <a:pt x="5" y="3"/>
                    <a:pt x="5" y="3"/>
                  </a:cubicBezTo>
                  <a:cubicBezTo>
                    <a:pt x="5" y="3"/>
                    <a:pt x="5" y="3"/>
                    <a:pt x="5" y="3"/>
                  </a:cubicBezTo>
                  <a:cubicBezTo>
                    <a:pt x="5" y="3"/>
                    <a:pt x="5" y="3"/>
                    <a:pt x="5" y="3"/>
                  </a:cubicBezTo>
                  <a:cubicBezTo>
                    <a:pt x="4" y="3"/>
                    <a:pt x="4" y="3"/>
                    <a:pt x="4" y="3"/>
                  </a:cubicBezTo>
                  <a:close/>
                  <a:moveTo>
                    <a:pt x="6" y="12"/>
                  </a:moveTo>
                  <a:cubicBezTo>
                    <a:pt x="6" y="11"/>
                    <a:pt x="5" y="11"/>
                    <a:pt x="5" y="11"/>
                  </a:cubicBezTo>
                  <a:cubicBezTo>
                    <a:pt x="5" y="9"/>
                    <a:pt x="5" y="7"/>
                    <a:pt x="5" y="5"/>
                  </a:cubicBezTo>
                  <a:cubicBezTo>
                    <a:pt x="5" y="5"/>
                    <a:pt x="6" y="5"/>
                    <a:pt x="6" y="5"/>
                  </a:cubicBezTo>
                  <a:cubicBezTo>
                    <a:pt x="6" y="7"/>
                    <a:pt x="6" y="9"/>
                    <a:pt x="6" y="12"/>
                  </a:cubicBezTo>
                  <a:close/>
                  <a:moveTo>
                    <a:pt x="7" y="3"/>
                  </a:moveTo>
                  <a:cubicBezTo>
                    <a:pt x="6" y="3"/>
                    <a:pt x="6" y="3"/>
                    <a:pt x="6" y="3"/>
                  </a:cubicBezTo>
                  <a:cubicBezTo>
                    <a:pt x="6" y="2"/>
                    <a:pt x="6" y="2"/>
                    <a:pt x="6" y="2"/>
                  </a:cubicBezTo>
                  <a:cubicBezTo>
                    <a:pt x="7" y="2"/>
                    <a:pt x="7" y="2"/>
                    <a:pt x="7" y="2"/>
                  </a:cubicBezTo>
                  <a:cubicBezTo>
                    <a:pt x="8" y="2"/>
                    <a:pt x="8" y="2"/>
                    <a:pt x="8" y="3"/>
                  </a:cubicBezTo>
                  <a:cubicBezTo>
                    <a:pt x="8" y="3"/>
                    <a:pt x="8" y="3"/>
                    <a:pt x="7" y="3"/>
                  </a:cubicBezTo>
                  <a:cubicBezTo>
                    <a:pt x="7" y="3"/>
                    <a:pt x="7" y="3"/>
                    <a:pt x="7" y="3"/>
                  </a:cubicBezTo>
                  <a:close/>
                  <a:moveTo>
                    <a:pt x="7" y="12"/>
                  </a:moveTo>
                  <a:cubicBezTo>
                    <a:pt x="7" y="10"/>
                    <a:pt x="7" y="7"/>
                    <a:pt x="7" y="5"/>
                  </a:cubicBezTo>
                  <a:cubicBezTo>
                    <a:pt x="8" y="5"/>
                    <a:pt x="8" y="5"/>
                    <a:pt x="9" y="5"/>
                  </a:cubicBezTo>
                  <a:cubicBezTo>
                    <a:pt x="9" y="8"/>
                    <a:pt x="9" y="10"/>
                    <a:pt x="9" y="12"/>
                  </a:cubicBezTo>
                  <a:cubicBezTo>
                    <a:pt x="8" y="12"/>
                    <a:pt x="8" y="12"/>
                    <a:pt x="7" y="12"/>
                  </a:cubicBezTo>
                  <a:close/>
                  <a:moveTo>
                    <a:pt x="9" y="4"/>
                  </a:moveTo>
                  <a:cubicBezTo>
                    <a:pt x="8" y="4"/>
                    <a:pt x="8" y="3"/>
                    <a:pt x="8" y="3"/>
                  </a:cubicBezTo>
                  <a:cubicBezTo>
                    <a:pt x="8" y="2"/>
                    <a:pt x="8" y="2"/>
                    <a:pt x="9" y="2"/>
                  </a:cubicBezTo>
                  <a:cubicBezTo>
                    <a:pt x="10" y="2"/>
                    <a:pt x="10" y="3"/>
                    <a:pt x="10" y="3"/>
                  </a:cubicBezTo>
                  <a:cubicBezTo>
                    <a:pt x="10" y="4"/>
                    <a:pt x="10" y="4"/>
                    <a:pt x="9" y="4"/>
                  </a:cubicBezTo>
                  <a:close/>
                  <a:moveTo>
                    <a:pt x="11" y="13"/>
                  </a:moveTo>
                  <a:cubicBezTo>
                    <a:pt x="11" y="13"/>
                    <a:pt x="10" y="13"/>
                    <a:pt x="9" y="12"/>
                  </a:cubicBezTo>
                  <a:cubicBezTo>
                    <a:pt x="9" y="10"/>
                    <a:pt x="9" y="8"/>
                    <a:pt x="9" y="6"/>
                  </a:cubicBezTo>
                  <a:cubicBezTo>
                    <a:pt x="10" y="6"/>
                    <a:pt x="11" y="6"/>
                    <a:pt x="11" y="6"/>
                  </a:cubicBezTo>
                  <a:cubicBezTo>
                    <a:pt x="11" y="8"/>
                    <a:pt x="11" y="11"/>
                    <a:pt x="11" y="13"/>
                  </a:cubicBezTo>
                  <a:close/>
                  <a:moveTo>
                    <a:pt x="12" y="4"/>
                  </a:moveTo>
                  <a:cubicBezTo>
                    <a:pt x="11" y="4"/>
                    <a:pt x="11" y="4"/>
                    <a:pt x="11" y="4"/>
                  </a:cubicBezTo>
                  <a:cubicBezTo>
                    <a:pt x="11" y="4"/>
                    <a:pt x="11" y="4"/>
                    <a:pt x="11" y="4"/>
                  </a:cubicBezTo>
                  <a:cubicBezTo>
                    <a:pt x="11" y="4"/>
                    <a:pt x="11" y="4"/>
                    <a:pt x="11" y="4"/>
                  </a:cubicBezTo>
                  <a:cubicBezTo>
                    <a:pt x="10" y="4"/>
                    <a:pt x="10" y="4"/>
                    <a:pt x="10" y="4"/>
                  </a:cubicBezTo>
                  <a:cubicBezTo>
                    <a:pt x="10" y="2"/>
                    <a:pt x="10" y="2"/>
                    <a:pt x="10" y="2"/>
                  </a:cubicBezTo>
                  <a:cubicBezTo>
                    <a:pt x="12" y="3"/>
                    <a:pt x="12" y="3"/>
                    <a:pt x="12" y="3"/>
                  </a:cubicBezTo>
                  <a:cubicBezTo>
                    <a:pt x="12" y="3"/>
                    <a:pt x="12" y="3"/>
                    <a:pt x="12" y="3"/>
                  </a:cubicBezTo>
                  <a:cubicBezTo>
                    <a:pt x="12" y="3"/>
                    <a:pt x="12" y="3"/>
                    <a:pt x="12" y="3"/>
                  </a:cubicBezTo>
                  <a:cubicBezTo>
                    <a:pt x="12" y="4"/>
                    <a:pt x="12" y="4"/>
                    <a:pt x="12" y="4"/>
                  </a:cubicBezTo>
                  <a:cubicBezTo>
                    <a:pt x="12" y="4"/>
                    <a:pt x="12" y="4"/>
                    <a:pt x="12" y="4"/>
                  </a:cubicBezTo>
                  <a:cubicBezTo>
                    <a:pt x="12" y="4"/>
                    <a:pt x="12" y="4"/>
                    <a:pt x="12" y="4"/>
                  </a:cubicBezTo>
                  <a:cubicBezTo>
                    <a:pt x="12" y="4"/>
                    <a:pt x="12" y="4"/>
                    <a:pt x="12" y="4"/>
                  </a:cubicBezTo>
                  <a:close/>
                  <a:moveTo>
                    <a:pt x="14" y="14"/>
                  </a:moveTo>
                  <a:cubicBezTo>
                    <a:pt x="14" y="13"/>
                    <a:pt x="13" y="13"/>
                    <a:pt x="12" y="13"/>
                  </a:cubicBezTo>
                  <a:cubicBezTo>
                    <a:pt x="12" y="11"/>
                    <a:pt x="12" y="8"/>
                    <a:pt x="12" y="6"/>
                  </a:cubicBezTo>
                  <a:cubicBezTo>
                    <a:pt x="13" y="6"/>
                    <a:pt x="14" y="6"/>
                    <a:pt x="14" y="6"/>
                  </a:cubicBezTo>
                  <a:cubicBezTo>
                    <a:pt x="14" y="9"/>
                    <a:pt x="14" y="11"/>
                    <a:pt x="14" y="14"/>
                  </a:cubicBezTo>
                  <a:close/>
                  <a:moveTo>
                    <a:pt x="17" y="14"/>
                  </a:moveTo>
                  <a:cubicBezTo>
                    <a:pt x="17" y="14"/>
                    <a:pt x="16" y="14"/>
                    <a:pt x="15" y="14"/>
                  </a:cubicBezTo>
                  <a:cubicBezTo>
                    <a:pt x="15" y="11"/>
                    <a:pt x="15" y="9"/>
                    <a:pt x="15" y="7"/>
                  </a:cubicBezTo>
                  <a:cubicBezTo>
                    <a:pt x="16" y="7"/>
                    <a:pt x="17" y="7"/>
                    <a:pt x="17" y="7"/>
                  </a:cubicBezTo>
                  <a:cubicBezTo>
                    <a:pt x="17" y="9"/>
                    <a:pt x="17" y="12"/>
                    <a:pt x="17" y="14"/>
                  </a:cubicBezTo>
                  <a:close/>
                  <a:moveTo>
                    <a:pt x="21" y="15"/>
                  </a:moveTo>
                  <a:cubicBezTo>
                    <a:pt x="20" y="15"/>
                    <a:pt x="19" y="15"/>
                    <a:pt x="18" y="15"/>
                  </a:cubicBezTo>
                  <a:cubicBezTo>
                    <a:pt x="18" y="12"/>
                    <a:pt x="18" y="10"/>
                    <a:pt x="18" y="7"/>
                  </a:cubicBezTo>
                  <a:cubicBezTo>
                    <a:pt x="19" y="7"/>
                    <a:pt x="20" y="7"/>
                    <a:pt x="21" y="8"/>
                  </a:cubicBezTo>
                  <a:cubicBezTo>
                    <a:pt x="21" y="10"/>
                    <a:pt x="21" y="13"/>
                    <a:pt x="21" y="15"/>
                  </a:cubicBezTo>
                  <a:close/>
                  <a:moveTo>
                    <a:pt x="24" y="16"/>
                  </a:moveTo>
                  <a:cubicBezTo>
                    <a:pt x="23" y="16"/>
                    <a:pt x="22" y="16"/>
                    <a:pt x="21" y="15"/>
                  </a:cubicBezTo>
                  <a:cubicBezTo>
                    <a:pt x="21" y="13"/>
                    <a:pt x="21" y="10"/>
                    <a:pt x="21" y="8"/>
                  </a:cubicBezTo>
                  <a:cubicBezTo>
                    <a:pt x="22" y="8"/>
                    <a:pt x="23" y="8"/>
                    <a:pt x="24" y="8"/>
                  </a:cubicBezTo>
                  <a:cubicBezTo>
                    <a:pt x="24" y="11"/>
                    <a:pt x="24" y="13"/>
                    <a:pt x="24"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67" name="Freeform 153"/>
            <p:cNvSpPr>
              <a:spLocks noEditPoints="1"/>
            </p:cNvSpPr>
            <p:nvPr/>
          </p:nvSpPr>
          <p:spPr bwMode="auto">
            <a:xfrm>
              <a:off x="6340255" y="3657014"/>
              <a:ext cx="102176" cy="126382"/>
            </a:xfrm>
            <a:custGeom>
              <a:avLst/>
              <a:gdLst>
                <a:gd name="T0" fmla="*/ 5 w 20"/>
                <a:gd name="T1" fmla="*/ 25 h 25"/>
                <a:gd name="T2" fmla="*/ 15 w 20"/>
                <a:gd name="T3" fmla="*/ 25 h 25"/>
                <a:gd name="T4" fmla="*/ 18 w 20"/>
                <a:gd name="T5" fmla="*/ 18 h 25"/>
                <a:gd name="T6" fmla="*/ 20 w 20"/>
                <a:gd name="T7" fmla="*/ 17 h 25"/>
                <a:gd name="T8" fmla="*/ 20 w 20"/>
                <a:gd name="T9" fmla="*/ 12 h 25"/>
                <a:gd name="T10" fmla="*/ 18 w 20"/>
                <a:gd name="T11" fmla="*/ 11 h 25"/>
                <a:gd name="T12" fmla="*/ 18 w 20"/>
                <a:gd name="T13" fmla="*/ 9 h 25"/>
                <a:gd name="T14" fmla="*/ 13 w 20"/>
                <a:gd name="T15" fmla="*/ 9 h 25"/>
                <a:gd name="T16" fmla="*/ 13 w 20"/>
                <a:gd name="T17" fmla="*/ 8 h 25"/>
                <a:gd name="T18" fmla="*/ 13 w 20"/>
                <a:gd name="T19" fmla="*/ 8 h 25"/>
                <a:gd name="T20" fmla="*/ 13 w 20"/>
                <a:gd name="T21" fmla="*/ 7 h 25"/>
                <a:gd name="T22" fmla="*/ 15 w 20"/>
                <a:gd name="T23" fmla="*/ 7 h 25"/>
                <a:gd name="T24" fmla="*/ 15 w 20"/>
                <a:gd name="T25" fmla="*/ 6 h 25"/>
                <a:gd name="T26" fmla="*/ 9 w 20"/>
                <a:gd name="T27" fmla="*/ 6 h 25"/>
                <a:gd name="T28" fmla="*/ 9 w 20"/>
                <a:gd name="T29" fmla="*/ 7 h 25"/>
                <a:gd name="T30" fmla="*/ 12 w 20"/>
                <a:gd name="T31" fmla="*/ 7 h 25"/>
                <a:gd name="T32" fmla="*/ 12 w 20"/>
                <a:gd name="T33" fmla="*/ 8 h 25"/>
                <a:gd name="T34" fmla="*/ 11 w 20"/>
                <a:gd name="T35" fmla="*/ 8 h 25"/>
                <a:gd name="T36" fmla="*/ 11 w 20"/>
                <a:gd name="T37" fmla="*/ 9 h 25"/>
                <a:gd name="T38" fmla="*/ 8 w 20"/>
                <a:gd name="T39" fmla="*/ 9 h 25"/>
                <a:gd name="T40" fmla="*/ 8 w 20"/>
                <a:gd name="T41" fmla="*/ 3 h 25"/>
                <a:gd name="T42" fmla="*/ 7 w 20"/>
                <a:gd name="T43" fmla="*/ 3 h 25"/>
                <a:gd name="T44" fmla="*/ 7 w 20"/>
                <a:gd name="T45" fmla="*/ 0 h 25"/>
                <a:gd name="T46" fmla="*/ 7 w 20"/>
                <a:gd name="T47" fmla="*/ 0 h 25"/>
                <a:gd name="T48" fmla="*/ 7 w 20"/>
                <a:gd name="T49" fmla="*/ 3 h 25"/>
                <a:gd name="T50" fmla="*/ 6 w 20"/>
                <a:gd name="T51" fmla="*/ 3 h 25"/>
                <a:gd name="T52" fmla="*/ 6 w 20"/>
                <a:gd name="T53" fmla="*/ 9 h 25"/>
                <a:gd name="T54" fmla="*/ 6 w 20"/>
                <a:gd name="T55" fmla="*/ 9 h 25"/>
                <a:gd name="T56" fmla="*/ 6 w 20"/>
                <a:gd name="T57" fmla="*/ 3 h 25"/>
                <a:gd name="T58" fmla="*/ 5 w 20"/>
                <a:gd name="T59" fmla="*/ 3 h 25"/>
                <a:gd name="T60" fmla="*/ 5 w 20"/>
                <a:gd name="T61" fmla="*/ 9 h 25"/>
                <a:gd name="T62" fmla="*/ 2 w 20"/>
                <a:gd name="T63" fmla="*/ 9 h 25"/>
                <a:gd name="T64" fmla="*/ 2 w 20"/>
                <a:gd name="T65" fmla="*/ 11 h 25"/>
                <a:gd name="T66" fmla="*/ 0 w 20"/>
                <a:gd name="T67" fmla="*/ 12 h 25"/>
                <a:gd name="T68" fmla="*/ 0 w 20"/>
                <a:gd name="T69" fmla="*/ 17 h 25"/>
                <a:gd name="T70" fmla="*/ 2 w 20"/>
                <a:gd name="T71" fmla="*/ 18 h 25"/>
                <a:gd name="T72" fmla="*/ 5 w 20"/>
                <a:gd name="T73" fmla="*/ 25 h 25"/>
                <a:gd name="T74" fmla="*/ 2 w 20"/>
                <a:gd name="T75" fmla="*/ 13 h 25"/>
                <a:gd name="T76" fmla="*/ 18 w 20"/>
                <a:gd name="T77" fmla="*/ 13 h 25"/>
                <a:gd name="T78" fmla="*/ 18 w 20"/>
                <a:gd name="T79" fmla="*/ 16 h 25"/>
                <a:gd name="T80" fmla="*/ 2 w 20"/>
                <a:gd name="T81" fmla="*/ 16 h 25"/>
                <a:gd name="T82" fmla="*/ 2 w 20"/>
                <a:gd name="T83"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 h="25">
                  <a:moveTo>
                    <a:pt x="5" y="25"/>
                  </a:moveTo>
                  <a:cubicBezTo>
                    <a:pt x="8" y="25"/>
                    <a:pt x="11" y="25"/>
                    <a:pt x="15" y="25"/>
                  </a:cubicBezTo>
                  <a:cubicBezTo>
                    <a:pt x="18" y="18"/>
                    <a:pt x="18" y="18"/>
                    <a:pt x="18" y="18"/>
                  </a:cubicBezTo>
                  <a:cubicBezTo>
                    <a:pt x="20" y="17"/>
                    <a:pt x="20" y="17"/>
                    <a:pt x="20" y="17"/>
                  </a:cubicBezTo>
                  <a:cubicBezTo>
                    <a:pt x="20" y="12"/>
                    <a:pt x="20" y="12"/>
                    <a:pt x="20" y="12"/>
                  </a:cubicBezTo>
                  <a:cubicBezTo>
                    <a:pt x="18" y="11"/>
                    <a:pt x="18" y="11"/>
                    <a:pt x="18" y="11"/>
                  </a:cubicBezTo>
                  <a:cubicBezTo>
                    <a:pt x="18" y="9"/>
                    <a:pt x="18" y="9"/>
                    <a:pt x="18" y="9"/>
                  </a:cubicBezTo>
                  <a:cubicBezTo>
                    <a:pt x="16" y="9"/>
                    <a:pt x="15" y="9"/>
                    <a:pt x="13" y="9"/>
                  </a:cubicBezTo>
                  <a:cubicBezTo>
                    <a:pt x="13" y="8"/>
                    <a:pt x="13" y="8"/>
                    <a:pt x="13" y="8"/>
                  </a:cubicBezTo>
                  <a:cubicBezTo>
                    <a:pt x="13" y="8"/>
                    <a:pt x="13" y="8"/>
                    <a:pt x="13" y="8"/>
                  </a:cubicBezTo>
                  <a:cubicBezTo>
                    <a:pt x="13" y="7"/>
                    <a:pt x="13" y="7"/>
                    <a:pt x="13" y="7"/>
                  </a:cubicBezTo>
                  <a:cubicBezTo>
                    <a:pt x="15" y="7"/>
                    <a:pt x="15" y="7"/>
                    <a:pt x="15" y="7"/>
                  </a:cubicBezTo>
                  <a:cubicBezTo>
                    <a:pt x="15" y="6"/>
                    <a:pt x="15" y="6"/>
                    <a:pt x="15" y="6"/>
                  </a:cubicBezTo>
                  <a:cubicBezTo>
                    <a:pt x="9" y="6"/>
                    <a:pt x="9" y="6"/>
                    <a:pt x="9" y="6"/>
                  </a:cubicBezTo>
                  <a:cubicBezTo>
                    <a:pt x="9" y="7"/>
                    <a:pt x="9" y="7"/>
                    <a:pt x="9" y="7"/>
                  </a:cubicBezTo>
                  <a:cubicBezTo>
                    <a:pt x="12" y="7"/>
                    <a:pt x="12" y="7"/>
                    <a:pt x="12" y="7"/>
                  </a:cubicBezTo>
                  <a:cubicBezTo>
                    <a:pt x="12" y="8"/>
                    <a:pt x="12" y="8"/>
                    <a:pt x="12" y="8"/>
                  </a:cubicBezTo>
                  <a:cubicBezTo>
                    <a:pt x="11" y="8"/>
                    <a:pt x="11" y="8"/>
                    <a:pt x="11" y="8"/>
                  </a:cubicBezTo>
                  <a:cubicBezTo>
                    <a:pt x="11" y="9"/>
                    <a:pt x="11" y="9"/>
                    <a:pt x="11" y="9"/>
                  </a:cubicBezTo>
                  <a:cubicBezTo>
                    <a:pt x="10" y="9"/>
                    <a:pt x="9" y="9"/>
                    <a:pt x="8" y="9"/>
                  </a:cubicBezTo>
                  <a:cubicBezTo>
                    <a:pt x="8" y="3"/>
                    <a:pt x="8" y="3"/>
                    <a:pt x="8" y="3"/>
                  </a:cubicBezTo>
                  <a:cubicBezTo>
                    <a:pt x="7" y="3"/>
                    <a:pt x="7" y="3"/>
                    <a:pt x="7" y="3"/>
                  </a:cubicBezTo>
                  <a:cubicBezTo>
                    <a:pt x="7" y="0"/>
                    <a:pt x="7" y="0"/>
                    <a:pt x="7" y="0"/>
                  </a:cubicBezTo>
                  <a:cubicBezTo>
                    <a:pt x="7" y="0"/>
                    <a:pt x="7" y="0"/>
                    <a:pt x="7" y="0"/>
                  </a:cubicBezTo>
                  <a:cubicBezTo>
                    <a:pt x="7" y="3"/>
                    <a:pt x="7" y="3"/>
                    <a:pt x="7" y="3"/>
                  </a:cubicBezTo>
                  <a:cubicBezTo>
                    <a:pt x="6" y="3"/>
                    <a:pt x="6" y="3"/>
                    <a:pt x="6" y="3"/>
                  </a:cubicBezTo>
                  <a:cubicBezTo>
                    <a:pt x="6" y="9"/>
                    <a:pt x="6" y="9"/>
                    <a:pt x="6" y="9"/>
                  </a:cubicBezTo>
                  <a:cubicBezTo>
                    <a:pt x="6" y="9"/>
                    <a:pt x="6" y="9"/>
                    <a:pt x="6" y="9"/>
                  </a:cubicBezTo>
                  <a:cubicBezTo>
                    <a:pt x="6" y="3"/>
                    <a:pt x="6" y="3"/>
                    <a:pt x="6" y="3"/>
                  </a:cubicBezTo>
                  <a:cubicBezTo>
                    <a:pt x="5" y="3"/>
                    <a:pt x="5" y="3"/>
                    <a:pt x="5" y="3"/>
                  </a:cubicBezTo>
                  <a:cubicBezTo>
                    <a:pt x="5" y="9"/>
                    <a:pt x="5" y="9"/>
                    <a:pt x="5" y="9"/>
                  </a:cubicBezTo>
                  <a:cubicBezTo>
                    <a:pt x="4" y="9"/>
                    <a:pt x="3" y="9"/>
                    <a:pt x="2" y="9"/>
                  </a:cubicBezTo>
                  <a:cubicBezTo>
                    <a:pt x="2" y="11"/>
                    <a:pt x="2" y="11"/>
                    <a:pt x="2" y="11"/>
                  </a:cubicBezTo>
                  <a:cubicBezTo>
                    <a:pt x="0" y="12"/>
                    <a:pt x="0" y="12"/>
                    <a:pt x="0" y="12"/>
                  </a:cubicBezTo>
                  <a:cubicBezTo>
                    <a:pt x="0" y="17"/>
                    <a:pt x="0" y="17"/>
                    <a:pt x="0" y="17"/>
                  </a:cubicBezTo>
                  <a:cubicBezTo>
                    <a:pt x="2" y="18"/>
                    <a:pt x="2" y="18"/>
                    <a:pt x="2" y="18"/>
                  </a:cubicBezTo>
                  <a:lnTo>
                    <a:pt x="5" y="25"/>
                  </a:lnTo>
                  <a:close/>
                  <a:moveTo>
                    <a:pt x="2" y="13"/>
                  </a:moveTo>
                  <a:cubicBezTo>
                    <a:pt x="7" y="13"/>
                    <a:pt x="13" y="13"/>
                    <a:pt x="18" y="13"/>
                  </a:cubicBezTo>
                  <a:cubicBezTo>
                    <a:pt x="18" y="16"/>
                    <a:pt x="18" y="16"/>
                    <a:pt x="18" y="16"/>
                  </a:cubicBezTo>
                  <a:cubicBezTo>
                    <a:pt x="13" y="17"/>
                    <a:pt x="7" y="17"/>
                    <a:pt x="2" y="16"/>
                  </a:cubicBezTo>
                  <a:lnTo>
                    <a:pt x="2"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68" name="Freeform 154"/>
            <p:cNvSpPr>
              <a:spLocks/>
            </p:cNvSpPr>
            <p:nvPr/>
          </p:nvSpPr>
          <p:spPr bwMode="auto">
            <a:xfrm>
              <a:off x="6264968" y="3812975"/>
              <a:ext cx="5377" cy="0"/>
            </a:xfrm>
            <a:custGeom>
              <a:avLst/>
              <a:gdLst>
                <a:gd name="T0" fmla="*/ 0 w 4"/>
                <a:gd name="T1" fmla="*/ 0 w 4"/>
                <a:gd name="T2" fmla="*/ 0 w 4"/>
                <a:gd name="T3" fmla="*/ 4 w 4"/>
                <a:gd name="T4" fmla="*/ 0 w 4"/>
              </a:gdLst>
              <a:ahLst/>
              <a:cxnLst>
                <a:cxn ang="0">
                  <a:pos x="T0" y="0"/>
                </a:cxn>
                <a:cxn ang="0">
                  <a:pos x="T1" y="0"/>
                </a:cxn>
                <a:cxn ang="0">
                  <a:pos x="T2" y="0"/>
                </a:cxn>
                <a:cxn ang="0">
                  <a:pos x="T3" y="0"/>
                </a:cxn>
                <a:cxn ang="0">
                  <a:pos x="T4" y="0"/>
                </a:cxn>
              </a:cxnLst>
              <a:rect l="0" t="0" r="r" b="b"/>
              <a:pathLst>
                <a:path w="4">
                  <a:moveTo>
                    <a:pt x="0" y="0"/>
                  </a:moveTo>
                  <a:lnTo>
                    <a:pt x="0" y="0"/>
                  </a:lnTo>
                  <a:lnTo>
                    <a:pt x="0" y="0"/>
                  </a:lnTo>
                  <a:lnTo>
                    <a:pt x="4"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69" name="Freeform 155"/>
            <p:cNvSpPr>
              <a:spLocks/>
            </p:cNvSpPr>
            <p:nvPr/>
          </p:nvSpPr>
          <p:spPr bwMode="auto">
            <a:xfrm>
              <a:off x="6416886" y="3807597"/>
              <a:ext cx="49744" cy="16134"/>
            </a:xfrm>
            <a:custGeom>
              <a:avLst/>
              <a:gdLst>
                <a:gd name="T0" fmla="*/ 0 w 37"/>
                <a:gd name="T1" fmla="*/ 12 h 12"/>
                <a:gd name="T2" fmla="*/ 37 w 37"/>
                <a:gd name="T3" fmla="*/ 4 h 12"/>
                <a:gd name="T4" fmla="*/ 0 w 37"/>
                <a:gd name="T5" fmla="*/ 0 h 12"/>
                <a:gd name="T6" fmla="*/ 0 w 37"/>
                <a:gd name="T7" fmla="*/ 12 h 12"/>
              </a:gdLst>
              <a:ahLst/>
              <a:cxnLst>
                <a:cxn ang="0">
                  <a:pos x="T0" y="T1"/>
                </a:cxn>
                <a:cxn ang="0">
                  <a:pos x="T2" y="T3"/>
                </a:cxn>
                <a:cxn ang="0">
                  <a:pos x="T4" y="T5"/>
                </a:cxn>
                <a:cxn ang="0">
                  <a:pos x="T6" y="T7"/>
                </a:cxn>
              </a:cxnLst>
              <a:rect l="0" t="0" r="r" b="b"/>
              <a:pathLst>
                <a:path w="37" h="12">
                  <a:moveTo>
                    <a:pt x="0" y="12"/>
                  </a:moveTo>
                  <a:lnTo>
                    <a:pt x="37" y="4"/>
                  </a:lnTo>
                  <a:lnTo>
                    <a:pt x="0" y="0"/>
                  </a:lnTo>
                  <a:lnTo>
                    <a:pt x="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70" name="Freeform 156"/>
            <p:cNvSpPr>
              <a:spLocks/>
            </p:cNvSpPr>
            <p:nvPr/>
          </p:nvSpPr>
          <p:spPr bwMode="auto">
            <a:xfrm>
              <a:off x="6098261" y="3818353"/>
              <a:ext cx="5377" cy="9412"/>
            </a:xfrm>
            <a:custGeom>
              <a:avLst/>
              <a:gdLst>
                <a:gd name="T0" fmla="*/ 0 w 4"/>
                <a:gd name="T1" fmla="*/ 0 h 7"/>
                <a:gd name="T2" fmla="*/ 0 w 4"/>
                <a:gd name="T3" fmla="*/ 4 h 7"/>
                <a:gd name="T4" fmla="*/ 0 w 4"/>
                <a:gd name="T5" fmla="*/ 4 h 7"/>
                <a:gd name="T6" fmla="*/ 0 w 4"/>
                <a:gd name="T7" fmla="*/ 4 h 7"/>
                <a:gd name="T8" fmla="*/ 0 w 4"/>
                <a:gd name="T9" fmla="*/ 7 h 7"/>
                <a:gd name="T10" fmla="*/ 0 w 4"/>
                <a:gd name="T11" fmla="*/ 4 h 7"/>
                <a:gd name="T12" fmla="*/ 4 w 4"/>
                <a:gd name="T13" fmla="*/ 4 h 7"/>
                <a:gd name="T14" fmla="*/ 4 w 4"/>
                <a:gd name="T15" fmla="*/ 4 h 7"/>
                <a:gd name="T16" fmla="*/ 4 w 4"/>
                <a:gd name="T17" fmla="*/ 4 h 7"/>
                <a:gd name="T18" fmla="*/ 4 w 4"/>
                <a:gd name="T19" fmla="*/ 0 h 7"/>
                <a:gd name="T20" fmla="*/ 4 w 4"/>
                <a:gd name="T21" fmla="*/ 4 h 7"/>
                <a:gd name="T22" fmla="*/ 4 w 4"/>
                <a:gd name="T23" fmla="*/ 0 h 7"/>
                <a:gd name="T24" fmla="*/ 0 w 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7">
                  <a:moveTo>
                    <a:pt x="0" y="0"/>
                  </a:moveTo>
                  <a:lnTo>
                    <a:pt x="0" y="4"/>
                  </a:lnTo>
                  <a:lnTo>
                    <a:pt x="0" y="4"/>
                  </a:lnTo>
                  <a:lnTo>
                    <a:pt x="0" y="4"/>
                  </a:lnTo>
                  <a:lnTo>
                    <a:pt x="0" y="7"/>
                  </a:lnTo>
                  <a:lnTo>
                    <a:pt x="0" y="4"/>
                  </a:lnTo>
                  <a:lnTo>
                    <a:pt x="4" y="4"/>
                  </a:lnTo>
                  <a:lnTo>
                    <a:pt x="4" y="4"/>
                  </a:lnTo>
                  <a:lnTo>
                    <a:pt x="4" y="4"/>
                  </a:lnTo>
                  <a:lnTo>
                    <a:pt x="4" y="0"/>
                  </a:lnTo>
                  <a:lnTo>
                    <a:pt x="4" y="4"/>
                  </a:lnTo>
                  <a:lnTo>
                    <a:pt x="4"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71" name="Freeform 157"/>
            <p:cNvSpPr>
              <a:spLocks/>
            </p:cNvSpPr>
            <p:nvPr/>
          </p:nvSpPr>
          <p:spPr bwMode="auto">
            <a:xfrm>
              <a:off x="5977263" y="3721549"/>
              <a:ext cx="141164" cy="96803"/>
            </a:xfrm>
            <a:custGeom>
              <a:avLst/>
              <a:gdLst>
                <a:gd name="T0" fmla="*/ 16 w 28"/>
                <a:gd name="T1" fmla="*/ 15 h 19"/>
                <a:gd name="T2" fmla="*/ 19 w 28"/>
                <a:gd name="T3" fmla="*/ 15 h 19"/>
                <a:gd name="T4" fmla="*/ 19 w 28"/>
                <a:gd name="T5" fmla="*/ 15 h 19"/>
                <a:gd name="T6" fmla="*/ 18 w 28"/>
                <a:gd name="T7" fmla="*/ 15 h 19"/>
                <a:gd name="T8" fmla="*/ 21 w 28"/>
                <a:gd name="T9" fmla="*/ 17 h 19"/>
                <a:gd name="T10" fmla="*/ 25 w 28"/>
                <a:gd name="T11" fmla="*/ 19 h 19"/>
                <a:gd name="T12" fmla="*/ 28 w 28"/>
                <a:gd name="T13" fmla="*/ 17 h 19"/>
                <a:gd name="T14" fmla="*/ 27 w 28"/>
                <a:gd name="T15" fmla="*/ 15 h 19"/>
                <a:gd name="T16" fmla="*/ 26 w 28"/>
                <a:gd name="T17" fmla="*/ 15 h 19"/>
                <a:gd name="T18" fmla="*/ 25 w 28"/>
                <a:gd name="T19" fmla="*/ 16 h 19"/>
                <a:gd name="T20" fmla="*/ 24 w 28"/>
                <a:gd name="T21" fmla="*/ 15 h 19"/>
                <a:gd name="T22" fmla="*/ 23 w 28"/>
                <a:gd name="T23" fmla="*/ 14 h 19"/>
                <a:gd name="T24" fmla="*/ 24 w 28"/>
                <a:gd name="T25" fmla="*/ 15 h 19"/>
                <a:gd name="T26" fmla="*/ 26 w 28"/>
                <a:gd name="T27" fmla="*/ 15 h 19"/>
                <a:gd name="T28" fmla="*/ 26 w 28"/>
                <a:gd name="T29" fmla="*/ 15 h 19"/>
                <a:gd name="T30" fmla="*/ 25 w 28"/>
                <a:gd name="T31" fmla="*/ 13 h 19"/>
                <a:gd name="T32" fmla="*/ 19 w 28"/>
                <a:gd name="T33" fmla="*/ 9 h 19"/>
                <a:gd name="T34" fmla="*/ 13 w 28"/>
                <a:gd name="T35" fmla="*/ 7 h 19"/>
                <a:gd name="T36" fmla="*/ 14 w 28"/>
                <a:gd name="T37" fmla="*/ 7 h 19"/>
                <a:gd name="T38" fmla="*/ 14 w 28"/>
                <a:gd name="T39" fmla="*/ 7 h 19"/>
                <a:gd name="T40" fmla="*/ 16 w 28"/>
                <a:gd name="T41" fmla="*/ 7 h 19"/>
                <a:gd name="T42" fmla="*/ 17 w 28"/>
                <a:gd name="T43" fmla="*/ 6 h 19"/>
                <a:gd name="T44" fmla="*/ 17 w 28"/>
                <a:gd name="T45" fmla="*/ 5 h 19"/>
                <a:gd name="T46" fmla="*/ 13 w 28"/>
                <a:gd name="T47" fmla="*/ 6 h 19"/>
                <a:gd name="T48" fmla="*/ 12 w 28"/>
                <a:gd name="T49" fmla="*/ 1 h 19"/>
                <a:gd name="T50" fmla="*/ 12 w 28"/>
                <a:gd name="T51" fmla="*/ 1 h 19"/>
                <a:gd name="T52" fmla="*/ 10 w 28"/>
                <a:gd name="T53" fmla="*/ 0 h 19"/>
                <a:gd name="T54" fmla="*/ 10 w 28"/>
                <a:gd name="T55" fmla="*/ 5 h 19"/>
                <a:gd name="T56" fmla="*/ 9 w 28"/>
                <a:gd name="T57" fmla="*/ 6 h 19"/>
                <a:gd name="T58" fmla="*/ 5 w 28"/>
                <a:gd name="T59" fmla="*/ 7 h 19"/>
                <a:gd name="T60" fmla="*/ 6 w 28"/>
                <a:gd name="T61" fmla="*/ 7 h 19"/>
                <a:gd name="T62" fmla="*/ 6 w 28"/>
                <a:gd name="T63" fmla="*/ 8 h 19"/>
                <a:gd name="T64" fmla="*/ 10 w 28"/>
                <a:gd name="T65" fmla="*/ 8 h 19"/>
                <a:gd name="T66" fmla="*/ 12 w 28"/>
                <a:gd name="T67" fmla="*/ 10 h 19"/>
                <a:gd name="T68" fmla="*/ 13 w 28"/>
                <a:gd name="T69" fmla="*/ 11 h 19"/>
                <a:gd name="T70" fmla="*/ 0 w 28"/>
                <a:gd name="T71" fmla="*/ 12 h 19"/>
                <a:gd name="T72" fmla="*/ 2 w 28"/>
                <a:gd name="T73" fmla="*/ 14 h 19"/>
                <a:gd name="T74" fmla="*/ 3 w 28"/>
                <a:gd name="T75" fmla="*/ 14 h 19"/>
                <a:gd name="T76" fmla="*/ 14 w 28"/>
                <a:gd name="T77" fmla="*/ 14 h 19"/>
                <a:gd name="T78" fmla="*/ 16 w 28"/>
                <a:gd name="T79"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 h="19">
                  <a:moveTo>
                    <a:pt x="16" y="15"/>
                  </a:moveTo>
                  <a:cubicBezTo>
                    <a:pt x="19" y="15"/>
                    <a:pt x="19" y="15"/>
                    <a:pt x="19" y="15"/>
                  </a:cubicBezTo>
                  <a:cubicBezTo>
                    <a:pt x="19" y="15"/>
                    <a:pt x="20" y="15"/>
                    <a:pt x="19" y="15"/>
                  </a:cubicBezTo>
                  <a:cubicBezTo>
                    <a:pt x="18" y="15"/>
                    <a:pt x="18" y="15"/>
                    <a:pt x="18" y="15"/>
                  </a:cubicBezTo>
                  <a:cubicBezTo>
                    <a:pt x="21" y="17"/>
                    <a:pt x="21" y="17"/>
                    <a:pt x="21" y="17"/>
                  </a:cubicBezTo>
                  <a:cubicBezTo>
                    <a:pt x="22" y="18"/>
                    <a:pt x="23" y="19"/>
                    <a:pt x="25" y="19"/>
                  </a:cubicBezTo>
                  <a:cubicBezTo>
                    <a:pt x="28" y="19"/>
                    <a:pt x="28" y="18"/>
                    <a:pt x="28" y="17"/>
                  </a:cubicBezTo>
                  <a:cubicBezTo>
                    <a:pt x="27" y="16"/>
                    <a:pt x="27" y="16"/>
                    <a:pt x="27" y="15"/>
                  </a:cubicBezTo>
                  <a:cubicBezTo>
                    <a:pt x="26" y="15"/>
                    <a:pt x="26" y="15"/>
                    <a:pt x="26" y="15"/>
                  </a:cubicBezTo>
                  <a:cubicBezTo>
                    <a:pt x="26" y="15"/>
                    <a:pt x="25" y="16"/>
                    <a:pt x="25" y="16"/>
                  </a:cubicBezTo>
                  <a:cubicBezTo>
                    <a:pt x="25" y="16"/>
                    <a:pt x="24" y="15"/>
                    <a:pt x="24" y="15"/>
                  </a:cubicBezTo>
                  <a:cubicBezTo>
                    <a:pt x="23" y="14"/>
                    <a:pt x="23" y="14"/>
                    <a:pt x="23" y="14"/>
                  </a:cubicBezTo>
                  <a:cubicBezTo>
                    <a:pt x="24" y="15"/>
                    <a:pt x="24" y="15"/>
                    <a:pt x="24" y="15"/>
                  </a:cubicBezTo>
                  <a:cubicBezTo>
                    <a:pt x="25" y="15"/>
                    <a:pt x="26" y="15"/>
                    <a:pt x="26" y="15"/>
                  </a:cubicBezTo>
                  <a:cubicBezTo>
                    <a:pt x="26" y="15"/>
                    <a:pt x="26" y="15"/>
                    <a:pt x="26" y="15"/>
                  </a:cubicBezTo>
                  <a:cubicBezTo>
                    <a:pt x="26" y="14"/>
                    <a:pt x="26" y="14"/>
                    <a:pt x="25" y="13"/>
                  </a:cubicBezTo>
                  <a:cubicBezTo>
                    <a:pt x="24" y="12"/>
                    <a:pt x="21" y="11"/>
                    <a:pt x="19" y="9"/>
                  </a:cubicBezTo>
                  <a:cubicBezTo>
                    <a:pt x="13" y="7"/>
                    <a:pt x="13" y="7"/>
                    <a:pt x="13" y="7"/>
                  </a:cubicBezTo>
                  <a:cubicBezTo>
                    <a:pt x="14" y="7"/>
                    <a:pt x="14" y="7"/>
                    <a:pt x="14" y="7"/>
                  </a:cubicBezTo>
                  <a:cubicBezTo>
                    <a:pt x="14" y="7"/>
                    <a:pt x="14" y="7"/>
                    <a:pt x="14" y="7"/>
                  </a:cubicBezTo>
                  <a:cubicBezTo>
                    <a:pt x="16" y="7"/>
                    <a:pt x="16" y="7"/>
                    <a:pt x="16" y="7"/>
                  </a:cubicBezTo>
                  <a:cubicBezTo>
                    <a:pt x="16" y="6"/>
                    <a:pt x="17" y="6"/>
                    <a:pt x="17" y="6"/>
                  </a:cubicBezTo>
                  <a:cubicBezTo>
                    <a:pt x="17" y="5"/>
                    <a:pt x="17" y="5"/>
                    <a:pt x="17" y="5"/>
                  </a:cubicBezTo>
                  <a:cubicBezTo>
                    <a:pt x="13" y="6"/>
                    <a:pt x="13" y="6"/>
                    <a:pt x="13" y="6"/>
                  </a:cubicBezTo>
                  <a:cubicBezTo>
                    <a:pt x="12" y="1"/>
                    <a:pt x="12" y="1"/>
                    <a:pt x="12" y="1"/>
                  </a:cubicBezTo>
                  <a:cubicBezTo>
                    <a:pt x="12" y="1"/>
                    <a:pt x="12" y="1"/>
                    <a:pt x="12" y="1"/>
                  </a:cubicBezTo>
                  <a:cubicBezTo>
                    <a:pt x="10" y="0"/>
                    <a:pt x="10" y="0"/>
                    <a:pt x="10" y="0"/>
                  </a:cubicBezTo>
                  <a:cubicBezTo>
                    <a:pt x="10" y="5"/>
                    <a:pt x="10" y="5"/>
                    <a:pt x="10" y="5"/>
                  </a:cubicBezTo>
                  <a:cubicBezTo>
                    <a:pt x="9" y="5"/>
                    <a:pt x="9" y="6"/>
                    <a:pt x="9" y="6"/>
                  </a:cubicBezTo>
                  <a:cubicBezTo>
                    <a:pt x="5" y="7"/>
                    <a:pt x="5" y="7"/>
                    <a:pt x="5" y="7"/>
                  </a:cubicBezTo>
                  <a:cubicBezTo>
                    <a:pt x="6" y="7"/>
                    <a:pt x="6" y="7"/>
                    <a:pt x="6" y="7"/>
                  </a:cubicBezTo>
                  <a:cubicBezTo>
                    <a:pt x="6" y="8"/>
                    <a:pt x="6" y="8"/>
                    <a:pt x="6" y="8"/>
                  </a:cubicBezTo>
                  <a:cubicBezTo>
                    <a:pt x="10" y="8"/>
                    <a:pt x="10" y="8"/>
                    <a:pt x="10" y="8"/>
                  </a:cubicBezTo>
                  <a:cubicBezTo>
                    <a:pt x="11" y="8"/>
                    <a:pt x="11" y="10"/>
                    <a:pt x="12" y="10"/>
                  </a:cubicBezTo>
                  <a:cubicBezTo>
                    <a:pt x="13" y="11"/>
                    <a:pt x="13" y="11"/>
                    <a:pt x="13" y="11"/>
                  </a:cubicBezTo>
                  <a:cubicBezTo>
                    <a:pt x="0" y="12"/>
                    <a:pt x="0" y="12"/>
                    <a:pt x="0" y="12"/>
                  </a:cubicBezTo>
                  <a:cubicBezTo>
                    <a:pt x="2" y="14"/>
                    <a:pt x="2" y="14"/>
                    <a:pt x="2" y="14"/>
                  </a:cubicBezTo>
                  <a:cubicBezTo>
                    <a:pt x="2" y="14"/>
                    <a:pt x="3" y="14"/>
                    <a:pt x="3" y="14"/>
                  </a:cubicBezTo>
                  <a:cubicBezTo>
                    <a:pt x="14" y="14"/>
                    <a:pt x="14" y="14"/>
                    <a:pt x="14" y="14"/>
                  </a:cubicBezTo>
                  <a:cubicBezTo>
                    <a:pt x="15" y="14"/>
                    <a:pt x="15" y="14"/>
                    <a:pt x="16" y="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72" name="Freeform 158"/>
            <p:cNvSpPr>
              <a:spLocks/>
            </p:cNvSpPr>
            <p:nvPr/>
          </p:nvSpPr>
          <p:spPr bwMode="auto">
            <a:xfrm>
              <a:off x="6052551" y="3798185"/>
              <a:ext cx="10755" cy="9412"/>
            </a:xfrm>
            <a:custGeom>
              <a:avLst/>
              <a:gdLst>
                <a:gd name="T0" fmla="*/ 4 w 8"/>
                <a:gd name="T1" fmla="*/ 0 h 7"/>
                <a:gd name="T2" fmla="*/ 4 w 8"/>
                <a:gd name="T3" fmla="*/ 4 h 7"/>
                <a:gd name="T4" fmla="*/ 0 w 8"/>
                <a:gd name="T5" fmla="*/ 4 h 7"/>
                <a:gd name="T6" fmla="*/ 0 w 8"/>
                <a:gd name="T7" fmla="*/ 4 h 7"/>
                <a:gd name="T8" fmla="*/ 0 w 8"/>
                <a:gd name="T9" fmla="*/ 7 h 7"/>
                <a:gd name="T10" fmla="*/ 4 w 8"/>
                <a:gd name="T11" fmla="*/ 7 h 7"/>
                <a:gd name="T12" fmla="*/ 4 w 8"/>
                <a:gd name="T13" fmla="*/ 7 h 7"/>
                <a:gd name="T14" fmla="*/ 4 w 8"/>
                <a:gd name="T15" fmla="*/ 7 h 7"/>
                <a:gd name="T16" fmla="*/ 8 w 8"/>
                <a:gd name="T17" fmla="*/ 4 h 7"/>
                <a:gd name="T18" fmla="*/ 4 w 8"/>
                <a:gd name="T19" fmla="*/ 4 h 7"/>
                <a:gd name="T20" fmla="*/ 4 w 8"/>
                <a:gd name="T21" fmla="*/ 4 h 7"/>
                <a:gd name="T22" fmla="*/ 4 w 8"/>
                <a:gd name="T23" fmla="*/ 0 h 7"/>
                <a:gd name="T24" fmla="*/ 4 w 8"/>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7">
                  <a:moveTo>
                    <a:pt x="4" y="0"/>
                  </a:moveTo>
                  <a:lnTo>
                    <a:pt x="4" y="4"/>
                  </a:lnTo>
                  <a:lnTo>
                    <a:pt x="0" y="4"/>
                  </a:lnTo>
                  <a:lnTo>
                    <a:pt x="0" y="4"/>
                  </a:lnTo>
                  <a:lnTo>
                    <a:pt x="0" y="7"/>
                  </a:lnTo>
                  <a:lnTo>
                    <a:pt x="4" y="7"/>
                  </a:lnTo>
                  <a:lnTo>
                    <a:pt x="4" y="7"/>
                  </a:lnTo>
                  <a:lnTo>
                    <a:pt x="4" y="7"/>
                  </a:lnTo>
                  <a:lnTo>
                    <a:pt x="8" y="4"/>
                  </a:lnTo>
                  <a:lnTo>
                    <a:pt x="4" y="4"/>
                  </a:lnTo>
                  <a:lnTo>
                    <a:pt x="4" y="4"/>
                  </a:lnTo>
                  <a:lnTo>
                    <a:pt x="4" y="0"/>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73" name="Freeform 159"/>
            <p:cNvSpPr>
              <a:spLocks/>
            </p:cNvSpPr>
            <p:nvPr/>
          </p:nvSpPr>
          <p:spPr bwMode="auto">
            <a:xfrm>
              <a:off x="6103639" y="3783396"/>
              <a:ext cx="20167" cy="14790"/>
            </a:xfrm>
            <a:custGeom>
              <a:avLst/>
              <a:gdLst>
                <a:gd name="T0" fmla="*/ 1 w 4"/>
                <a:gd name="T1" fmla="*/ 2 h 3"/>
                <a:gd name="T2" fmla="*/ 4 w 4"/>
                <a:gd name="T3" fmla="*/ 2 h 3"/>
                <a:gd name="T4" fmla="*/ 4 w 4"/>
                <a:gd name="T5" fmla="*/ 0 h 3"/>
                <a:gd name="T6" fmla="*/ 0 w 4"/>
                <a:gd name="T7" fmla="*/ 1 h 3"/>
                <a:gd name="T8" fmla="*/ 1 w 4"/>
                <a:gd name="T9" fmla="*/ 2 h 3"/>
              </a:gdLst>
              <a:ahLst/>
              <a:cxnLst>
                <a:cxn ang="0">
                  <a:pos x="T0" y="T1"/>
                </a:cxn>
                <a:cxn ang="0">
                  <a:pos x="T2" y="T3"/>
                </a:cxn>
                <a:cxn ang="0">
                  <a:pos x="T4" y="T5"/>
                </a:cxn>
                <a:cxn ang="0">
                  <a:pos x="T6" y="T7"/>
                </a:cxn>
                <a:cxn ang="0">
                  <a:pos x="T8" y="T9"/>
                </a:cxn>
              </a:cxnLst>
              <a:rect l="0" t="0" r="r" b="b"/>
              <a:pathLst>
                <a:path w="4" h="3">
                  <a:moveTo>
                    <a:pt x="1" y="2"/>
                  </a:moveTo>
                  <a:cubicBezTo>
                    <a:pt x="2" y="3"/>
                    <a:pt x="3" y="3"/>
                    <a:pt x="4" y="2"/>
                  </a:cubicBezTo>
                  <a:cubicBezTo>
                    <a:pt x="4" y="1"/>
                    <a:pt x="4" y="1"/>
                    <a:pt x="4" y="0"/>
                  </a:cubicBezTo>
                  <a:cubicBezTo>
                    <a:pt x="0" y="1"/>
                    <a:pt x="0" y="1"/>
                    <a:pt x="0" y="1"/>
                  </a:cubicBezTo>
                  <a:cubicBezTo>
                    <a:pt x="1" y="1"/>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74" name="Freeform 160"/>
            <p:cNvSpPr>
              <a:spLocks/>
            </p:cNvSpPr>
            <p:nvPr/>
          </p:nvSpPr>
          <p:spPr bwMode="auto">
            <a:xfrm>
              <a:off x="6078094" y="3767262"/>
              <a:ext cx="65877" cy="20168"/>
            </a:xfrm>
            <a:custGeom>
              <a:avLst/>
              <a:gdLst>
                <a:gd name="T0" fmla="*/ 12 w 13"/>
                <a:gd name="T1" fmla="*/ 2 h 4"/>
                <a:gd name="T2" fmla="*/ 13 w 13"/>
                <a:gd name="T3" fmla="*/ 1 h 4"/>
                <a:gd name="T4" fmla="*/ 13 w 13"/>
                <a:gd name="T5" fmla="*/ 0 h 4"/>
                <a:gd name="T6" fmla="*/ 0 w 13"/>
                <a:gd name="T7" fmla="*/ 1 h 4"/>
                <a:gd name="T8" fmla="*/ 5 w 13"/>
                <a:gd name="T9" fmla="*/ 4 h 4"/>
                <a:gd name="T10" fmla="*/ 12 w 13"/>
                <a:gd name="T11" fmla="*/ 2 h 4"/>
              </a:gdLst>
              <a:ahLst/>
              <a:cxnLst>
                <a:cxn ang="0">
                  <a:pos x="T0" y="T1"/>
                </a:cxn>
                <a:cxn ang="0">
                  <a:pos x="T2" y="T3"/>
                </a:cxn>
                <a:cxn ang="0">
                  <a:pos x="T4" y="T5"/>
                </a:cxn>
                <a:cxn ang="0">
                  <a:pos x="T6" y="T7"/>
                </a:cxn>
                <a:cxn ang="0">
                  <a:pos x="T8" y="T9"/>
                </a:cxn>
                <a:cxn ang="0">
                  <a:pos x="T10" y="T11"/>
                </a:cxn>
              </a:cxnLst>
              <a:rect l="0" t="0" r="r" b="b"/>
              <a:pathLst>
                <a:path w="13" h="4">
                  <a:moveTo>
                    <a:pt x="12" y="2"/>
                  </a:moveTo>
                  <a:cubicBezTo>
                    <a:pt x="13" y="2"/>
                    <a:pt x="13" y="2"/>
                    <a:pt x="13" y="1"/>
                  </a:cubicBezTo>
                  <a:cubicBezTo>
                    <a:pt x="13" y="0"/>
                    <a:pt x="13" y="0"/>
                    <a:pt x="13" y="0"/>
                  </a:cubicBezTo>
                  <a:cubicBezTo>
                    <a:pt x="0" y="1"/>
                    <a:pt x="0" y="1"/>
                    <a:pt x="0" y="1"/>
                  </a:cubicBezTo>
                  <a:cubicBezTo>
                    <a:pt x="2" y="2"/>
                    <a:pt x="4" y="3"/>
                    <a:pt x="5" y="4"/>
                  </a:cubicBezTo>
                  <a:cubicBezTo>
                    <a:pt x="7" y="3"/>
                    <a:pt x="10" y="3"/>
                    <a:pt x="1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75" name="Freeform 161"/>
            <p:cNvSpPr>
              <a:spLocks/>
            </p:cNvSpPr>
            <p:nvPr/>
          </p:nvSpPr>
          <p:spPr bwMode="auto">
            <a:xfrm>
              <a:off x="6022974" y="3792807"/>
              <a:ext cx="24199" cy="14790"/>
            </a:xfrm>
            <a:custGeom>
              <a:avLst/>
              <a:gdLst>
                <a:gd name="T0" fmla="*/ 5 w 5"/>
                <a:gd name="T1" fmla="*/ 1 h 3"/>
                <a:gd name="T2" fmla="*/ 4 w 5"/>
                <a:gd name="T3" fmla="*/ 1 h 3"/>
                <a:gd name="T4" fmla="*/ 0 w 5"/>
                <a:gd name="T5" fmla="*/ 0 h 3"/>
                <a:gd name="T6" fmla="*/ 2 w 5"/>
                <a:gd name="T7" fmla="*/ 2 h 3"/>
                <a:gd name="T8" fmla="*/ 3 w 5"/>
                <a:gd name="T9" fmla="*/ 3 h 3"/>
                <a:gd name="T10" fmla="*/ 5 w 5"/>
                <a:gd name="T11" fmla="*/ 1 h 3"/>
              </a:gdLst>
              <a:ahLst/>
              <a:cxnLst>
                <a:cxn ang="0">
                  <a:pos x="T0" y="T1"/>
                </a:cxn>
                <a:cxn ang="0">
                  <a:pos x="T2" y="T3"/>
                </a:cxn>
                <a:cxn ang="0">
                  <a:pos x="T4" y="T5"/>
                </a:cxn>
                <a:cxn ang="0">
                  <a:pos x="T6" y="T7"/>
                </a:cxn>
                <a:cxn ang="0">
                  <a:pos x="T8" y="T9"/>
                </a:cxn>
                <a:cxn ang="0">
                  <a:pos x="T10" y="T11"/>
                </a:cxn>
              </a:cxnLst>
              <a:rect l="0" t="0" r="r" b="b"/>
              <a:pathLst>
                <a:path w="5" h="3">
                  <a:moveTo>
                    <a:pt x="5" y="1"/>
                  </a:moveTo>
                  <a:cubicBezTo>
                    <a:pt x="4" y="1"/>
                    <a:pt x="4" y="1"/>
                    <a:pt x="4" y="1"/>
                  </a:cubicBezTo>
                  <a:cubicBezTo>
                    <a:pt x="0" y="0"/>
                    <a:pt x="0" y="0"/>
                    <a:pt x="0" y="0"/>
                  </a:cubicBezTo>
                  <a:cubicBezTo>
                    <a:pt x="0" y="1"/>
                    <a:pt x="1" y="2"/>
                    <a:pt x="2" y="2"/>
                  </a:cubicBezTo>
                  <a:cubicBezTo>
                    <a:pt x="2" y="3"/>
                    <a:pt x="2" y="3"/>
                    <a:pt x="3" y="3"/>
                  </a:cubicBezTo>
                  <a:cubicBezTo>
                    <a:pt x="4" y="3"/>
                    <a:pt x="5" y="2"/>
                    <a:pt x="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grpSp>
      <p:grpSp>
        <p:nvGrpSpPr>
          <p:cNvPr id="76" name="组合 298"/>
          <p:cNvGrpSpPr/>
          <p:nvPr/>
        </p:nvGrpSpPr>
        <p:grpSpPr>
          <a:xfrm>
            <a:off x="2627586" y="4323484"/>
            <a:ext cx="1056974" cy="963219"/>
            <a:chOff x="5885844" y="3474163"/>
            <a:chExt cx="686996" cy="688379"/>
          </a:xfrm>
        </p:grpSpPr>
        <p:sp>
          <p:nvSpPr>
            <p:cNvPr id="77" name="Oval 65"/>
            <p:cNvSpPr>
              <a:spLocks noChangeArrowheads="1"/>
            </p:cNvSpPr>
            <p:nvPr/>
          </p:nvSpPr>
          <p:spPr bwMode="auto">
            <a:xfrm>
              <a:off x="5891221" y="3479541"/>
              <a:ext cx="676240" cy="677623"/>
            </a:xfrm>
            <a:prstGeom prst="ellipse">
              <a:avLst/>
            </a:prstGeom>
            <a:solidFill>
              <a:srgbClr val="00A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78" name="Freeform 66"/>
            <p:cNvSpPr>
              <a:spLocks/>
            </p:cNvSpPr>
            <p:nvPr/>
          </p:nvSpPr>
          <p:spPr bwMode="auto">
            <a:xfrm>
              <a:off x="5885844" y="3474163"/>
              <a:ext cx="686996" cy="688379"/>
            </a:xfrm>
            <a:custGeom>
              <a:avLst/>
              <a:gdLst>
                <a:gd name="T0" fmla="*/ 1 w 136"/>
                <a:gd name="T1" fmla="*/ 68 h 136"/>
                <a:gd name="T2" fmla="*/ 2 w 136"/>
                <a:gd name="T3" fmla="*/ 68 h 136"/>
                <a:gd name="T4" fmla="*/ 21 w 136"/>
                <a:gd name="T5" fmla="*/ 21 h 136"/>
                <a:gd name="T6" fmla="*/ 68 w 136"/>
                <a:gd name="T7" fmla="*/ 2 h 136"/>
                <a:gd name="T8" fmla="*/ 114 w 136"/>
                <a:gd name="T9" fmla="*/ 21 h 136"/>
                <a:gd name="T10" fmla="*/ 134 w 136"/>
                <a:gd name="T11" fmla="*/ 68 h 136"/>
                <a:gd name="T12" fmla="*/ 114 w 136"/>
                <a:gd name="T13" fmla="*/ 115 h 136"/>
                <a:gd name="T14" fmla="*/ 68 w 136"/>
                <a:gd name="T15" fmla="*/ 134 h 136"/>
                <a:gd name="T16" fmla="*/ 21 w 136"/>
                <a:gd name="T17" fmla="*/ 115 h 136"/>
                <a:gd name="T18" fmla="*/ 2 w 136"/>
                <a:gd name="T19" fmla="*/ 68 h 136"/>
                <a:gd name="T20" fmla="*/ 1 w 136"/>
                <a:gd name="T21" fmla="*/ 68 h 136"/>
                <a:gd name="T22" fmla="*/ 0 w 136"/>
                <a:gd name="T23" fmla="*/ 68 h 136"/>
                <a:gd name="T24" fmla="*/ 68 w 136"/>
                <a:gd name="T25" fmla="*/ 136 h 136"/>
                <a:gd name="T26" fmla="*/ 136 w 136"/>
                <a:gd name="T27" fmla="*/ 68 h 136"/>
                <a:gd name="T28" fmla="*/ 68 w 136"/>
                <a:gd name="T29" fmla="*/ 0 h 136"/>
                <a:gd name="T30" fmla="*/ 0 w 136"/>
                <a:gd name="T31" fmla="*/ 68 h 136"/>
                <a:gd name="T32" fmla="*/ 1 w 136"/>
                <a:gd name="T33" fmla="*/ 6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6" h="136">
                  <a:moveTo>
                    <a:pt x="1" y="68"/>
                  </a:moveTo>
                  <a:cubicBezTo>
                    <a:pt x="2" y="68"/>
                    <a:pt x="2" y="68"/>
                    <a:pt x="2" y="68"/>
                  </a:cubicBezTo>
                  <a:cubicBezTo>
                    <a:pt x="2" y="50"/>
                    <a:pt x="9" y="33"/>
                    <a:pt x="21" y="21"/>
                  </a:cubicBezTo>
                  <a:cubicBezTo>
                    <a:pt x="33" y="10"/>
                    <a:pt x="49" y="2"/>
                    <a:pt x="68" y="2"/>
                  </a:cubicBezTo>
                  <a:cubicBezTo>
                    <a:pt x="86" y="2"/>
                    <a:pt x="102" y="10"/>
                    <a:pt x="114" y="21"/>
                  </a:cubicBezTo>
                  <a:cubicBezTo>
                    <a:pt x="126" y="33"/>
                    <a:pt x="134" y="50"/>
                    <a:pt x="134" y="68"/>
                  </a:cubicBezTo>
                  <a:cubicBezTo>
                    <a:pt x="134" y="86"/>
                    <a:pt x="126" y="103"/>
                    <a:pt x="114" y="115"/>
                  </a:cubicBezTo>
                  <a:cubicBezTo>
                    <a:pt x="102" y="127"/>
                    <a:pt x="86" y="134"/>
                    <a:pt x="68" y="134"/>
                  </a:cubicBezTo>
                  <a:cubicBezTo>
                    <a:pt x="49" y="134"/>
                    <a:pt x="33" y="127"/>
                    <a:pt x="21" y="115"/>
                  </a:cubicBezTo>
                  <a:cubicBezTo>
                    <a:pt x="9" y="103"/>
                    <a:pt x="2" y="86"/>
                    <a:pt x="2" y="68"/>
                  </a:cubicBezTo>
                  <a:cubicBezTo>
                    <a:pt x="1" y="68"/>
                    <a:pt x="1" y="68"/>
                    <a:pt x="1" y="68"/>
                  </a:cubicBezTo>
                  <a:cubicBezTo>
                    <a:pt x="0" y="68"/>
                    <a:pt x="0" y="68"/>
                    <a:pt x="0" y="68"/>
                  </a:cubicBezTo>
                  <a:cubicBezTo>
                    <a:pt x="0" y="106"/>
                    <a:pt x="30" y="136"/>
                    <a:pt x="68" y="136"/>
                  </a:cubicBezTo>
                  <a:cubicBezTo>
                    <a:pt x="105" y="136"/>
                    <a:pt x="136" y="106"/>
                    <a:pt x="136" y="68"/>
                  </a:cubicBezTo>
                  <a:cubicBezTo>
                    <a:pt x="136" y="31"/>
                    <a:pt x="105" y="0"/>
                    <a:pt x="68" y="0"/>
                  </a:cubicBezTo>
                  <a:cubicBezTo>
                    <a:pt x="30" y="0"/>
                    <a:pt x="0" y="31"/>
                    <a:pt x="0" y="68"/>
                  </a:cubicBezTo>
                  <a:lnTo>
                    <a:pt x="1"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79" name="Freeform 145"/>
            <p:cNvSpPr>
              <a:spLocks noEditPoints="1"/>
            </p:cNvSpPr>
            <p:nvPr/>
          </p:nvSpPr>
          <p:spPr bwMode="auto">
            <a:xfrm>
              <a:off x="6006841" y="3827764"/>
              <a:ext cx="435590" cy="157306"/>
            </a:xfrm>
            <a:custGeom>
              <a:avLst/>
              <a:gdLst>
                <a:gd name="T0" fmla="*/ 69 w 86"/>
                <a:gd name="T1" fmla="*/ 16 h 31"/>
                <a:gd name="T2" fmla="*/ 69 w 86"/>
                <a:gd name="T3" fmla="*/ 12 h 31"/>
                <a:gd name="T4" fmla="*/ 43 w 86"/>
                <a:gd name="T5" fmla="*/ 5 h 31"/>
                <a:gd name="T6" fmla="*/ 0 w 86"/>
                <a:gd name="T7" fmla="*/ 2 h 31"/>
                <a:gd name="T8" fmla="*/ 86 w 86"/>
                <a:gd name="T9" fmla="*/ 17 h 31"/>
                <a:gd name="T10" fmla="*/ 82 w 86"/>
                <a:gd name="T11" fmla="*/ 16 h 31"/>
                <a:gd name="T12" fmla="*/ 36 w 86"/>
                <a:gd name="T13" fmla="*/ 9 h 31"/>
                <a:gd name="T14" fmla="*/ 42 w 86"/>
                <a:gd name="T15" fmla="*/ 13 h 31"/>
                <a:gd name="T16" fmla="*/ 36 w 86"/>
                <a:gd name="T17" fmla="*/ 9 h 31"/>
                <a:gd name="T18" fmla="*/ 42 w 86"/>
                <a:gd name="T19" fmla="*/ 13 h 31"/>
                <a:gd name="T20" fmla="*/ 33 w 86"/>
                <a:gd name="T21" fmla="*/ 10 h 31"/>
                <a:gd name="T22" fmla="*/ 32 w 86"/>
                <a:gd name="T23" fmla="*/ 10 h 31"/>
                <a:gd name="T24" fmla="*/ 38 w 86"/>
                <a:gd name="T25" fmla="*/ 14 h 31"/>
                <a:gd name="T26" fmla="*/ 32 w 86"/>
                <a:gd name="T27" fmla="*/ 10 h 31"/>
                <a:gd name="T28" fmla="*/ 40 w 86"/>
                <a:gd name="T29" fmla="*/ 17 h 31"/>
                <a:gd name="T30" fmla="*/ 31 w 86"/>
                <a:gd name="T31" fmla="*/ 14 h 31"/>
                <a:gd name="T32" fmla="*/ 24 w 86"/>
                <a:gd name="T33" fmla="*/ 9 h 31"/>
                <a:gd name="T34" fmla="*/ 27 w 86"/>
                <a:gd name="T35" fmla="*/ 12 h 31"/>
                <a:gd name="T36" fmla="*/ 24 w 86"/>
                <a:gd name="T37" fmla="*/ 9 h 31"/>
                <a:gd name="T38" fmla="*/ 21 w 86"/>
                <a:gd name="T39" fmla="*/ 12 h 31"/>
                <a:gd name="T40" fmla="*/ 26 w 86"/>
                <a:gd name="T41" fmla="*/ 16 h 31"/>
                <a:gd name="T42" fmla="*/ 25 w 86"/>
                <a:gd name="T43" fmla="*/ 16 h 31"/>
                <a:gd name="T44" fmla="*/ 18 w 86"/>
                <a:gd name="T45" fmla="*/ 12 h 31"/>
                <a:gd name="T46" fmla="*/ 25 w 86"/>
                <a:gd name="T47" fmla="*/ 16 h 31"/>
                <a:gd name="T48" fmla="*/ 21 w 86"/>
                <a:gd name="T49" fmla="*/ 8 h 31"/>
                <a:gd name="T50" fmla="*/ 17 w 86"/>
                <a:gd name="T51" fmla="*/ 6 h 31"/>
                <a:gd name="T52" fmla="*/ 11 w 86"/>
                <a:gd name="T53" fmla="*/ 3 h 31"/>
                <a:gd name="T54" fmla="*/ 11 w 86"/>
                <a:gd name="T55" fmla="*/ 2 h 31"/>
                <a:gd name="T56" fmla="*/ 11 w 86"/>
                <a:gd name="T57" fmla="*/ 3 h 31"/>
                <a:gd name="T58" fmla="*/ 14 w 86"/>
                <a:gd name="T59" fmla="*/ 4 h 31"/>
                <a:gd name="T60" fmla="*/ 15 w 86"/>
                <a:gd name="T61" fmla="*/ 5 h 31"/>
                <a:gd name="T62" fmla="*/ 16 w 86"/>
                <a:gd name="T63" fmla="*/ 12 h 31"/>
                <a:gd name="T64" fmla="*/ 23 w 86"/>
                <a:gd name="T65" fmla="*/ 17 h 31"/>
                <a:gd name="T66" fmla="*/ 16 w 86"/>
                <a:gd name="T67" fmla="*/ 12 h 31"/>
                <a:gd name="T68" fmla="*/ 22 w 86"/>
                <a:gd name="T69" fmla="*/ 23 h 31"/>
                <a:gd name="T70" fmla="*/ 31 w 86"/>
                <a:gd name="T71" fmla="*/ 28 h 31"/>
                <a:gd name="T72" fmla="*/ 33 w 86"/>
                <a:gd name="T73" fmla="*/ 28 h 31"/>
                <a:gd name="T74" fmla="*/ 29 w 86"/>
                <a:gd name="T75" fmla="*/ 21 h 31"/>
                <a:gd name="T76" fmla="*/ 33 w 86"/>
                <a:gd name="T77" fmla="*/ 28 h 31"/>
                <a:gd name="T78" fmla="*/ 31 w 86"/>
                <a:gd name="T79" fmla="*/ 21 h 31"/>
                <a:gd name="T80" fmla="*/ 41 w 86"/>
                <a:gd name="T81" fmla="*/ 26 h 31"/>
                <a:gd name="T82" fmla="*/ 43 w 86"/>
                <a:gd name="T83" fmla="*/ 25 h 31"/>
                <a:gd name="T84" fmla="*/ 38 w 86"/>
                <a:gd name="T85" fmla="*/ 20 h 31"/>
                <a:gd name="T86" fmla="*/ 43 w 86"/>
                <a:gd name="T87" fmla="*/ 25 h 31"/>
                <a:gd name="T88" fmla="*/ 40 w 86"/>
                <a:gd name="T89" fmla="*/ 19 h 31"/>
                <a:gd name="T90" fmla="*/ 50 w 86"/>
                <a:gd name="T91" fmla="*/ 24 h 31"/>
                <a:gd name="T92" fmla="*/ 52 w 86"/>
                <a:gd name="T93" fmla="*/ 23 h 31"/>
                <a:gd name="T94" fmla="*/ 46 w 86"/>
                <a:gd name="T95" fmla="*/ 18 h 31"/>
                <a:gd name="T96" fmla="*/ 52 w 86"/>
                <a:gd name="T97" fmla="*/ 23 h 31"/>
                <a:gd name="T98" fmla="*/ 47 w 86"/>
                <a:gd name="T99" fmla="*/ 18 h 31"/>
                <a:gd name="T100" fmla="*/ 59 w 86"/>
                <a:gd name="T101" fmla="*/ 22 h 31"/>
                <a:gd name="T102" fmla="*/ 60 w 86"/>
                <a:gd name="T103" fmla="*/ 21 h 31"/>
                <a:gd name="T104" fmla="*/ 53 w 86"/>
                <a:gd name="T105" fmla="*/ 17 h 31"/>
                <a:gd name="T106" fmla="*/ 60 w 86"/>
                <a:gd name="T107" fmla="*/ 21 h 31"/>
                <a:gd name="T108" fmla="*/ 54 w 86"/>
                <a:gd name="T109" fmla="*/ 16 h 31"/>
                <a:gd name="T110" fmla="*/ 66 w 86"/>
                <a:gd name="T111" fmla="*/ 2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 h="31">
                  <a:moveTo>
                    <a:pt x="75" y="17"/>
                  </a:moveTo>
                  <a:cubicBezTo>
                    <a:pt x="73" y="17"/>
                    <a:pt x="70" y="17"/>
                    <a:pt x="69" y="16"/>
                  </a:cubicBezTo>
                  <a:cubicBezTo>
                    <a:pt x="69" y="14"/>
                    <a:pt x="69" y="14"/>
                    <a:pt x="69" y="14"/>
                  </a:cubicBezTo>
                  <a:cubicBezTo>
                    <a:pt x="69" y="12"/>
                    <a:pt x="69" y="12"/>
                    <a:pt x="69" y="12"/>
                  </a:cubicBezTo>
                  <a:cubicBezTo>
                    <a:pt x="43" y="5"/>
                    <a:pt x="43" y="5"/>
                    <a:pt x="43" y="5"/>
                  </a:cubicBezTo>
                  <a:cubicBezTo>
                    <a:pt x="43" y="5"/>
                    <a:pt x="43" y="5"/>
                    <a:pt x="43" y="5"/>
                  </a:cubicBezTo>
                  <a:cubicBezTo>
                    <a:pt x="24" y="0"/>
                    <a:pt x="24" y="0"/>
                    <a:pt x="24" y="0"/>
                  </a:cubicBezTo>
                  <a:cubicBezTo>
                    <a:pt x="0" y="2"/>
                    <a:pt x="0" y="2"/>
                    <a:pt x="0" y="2"/>
                  </a:cubicBezTo>
                  <a:cubicBezTo>
                    <a:pt x="27" y="31"/>
                    <a:pt x="27" y="31"/>
                    <a:pt x="27" y="31"/>
                  </a:cubicBezTo>
                  <a:cubicBezTo>
                    <a:pt x="86" y="17"/>
                    <a:pt x="86" y="17"/>
                    <a:pt x="86" y="17"/>
                  </a:cubicBezTo>
                  <a:cubicBezTo>
                    <a:pt x="82" y="16"/>
                    <a:pt x="82" y="16"/>
                    <a:pt x="82" y="16"/>
                  </a:cubicBezTo>
                  <a:cubicBezTo>
                    <a:pt x="82" y="16"/>
                    <a:pt x="82" y="16"/>
                    <a:pt x="82" y="16"/>
                  </a:cubicBezTo>
                  <a:cubicBezTo>
                    <a:pt x="80" y="17"/>
                    <a:pt x="77" y="17"/>
                    <a:pt x="75" y="17"/>
                  </a:cubicBezTo>
                  <a:close/>
                  <a:moveTo>
                    <a:pt x="36" y="9"/>
                  </a:moveTo>
                  <a:cubicBezTo>
                    <a:pt x="38" y="10"/>
                    <a:pt x="41" y="12"/>
                    <a:pt x="44" y="13"/>
                  </a:cubicBezTo>
                  <a:cubicBezTo>
                    <a:pt x="43" y="13"/>
                    <a:pt x="43" y="13"/>
                    <a:pt x="42" y="13"/>
                  </a:cubicBezTo>
                  <a:cubicBezTo>
                    <a:pt x="40" y="12"/>
                    <a:pt x="37" y="11"/>
                    <a:pt x="34" y="10"/>
                  </a:cubicBezTo>
                  <a:cubicBezTo>
                    <a:pt x="35" y="10"/>
                    <a:pt x="35" y="9"/>
                    <a:pt x="36" y="9"/>
                  </a:cubicBezTo>
                  <a:close/>
                  <a:moveTo>
                    <a:pt x="34" y="10"/>
                  </a:moveTo>
                  <a:cubicBezTo>
                    <a:pt x="36" y="11"/>
                    <a:pt x="39" y="12"/>
                    <a:pt x="42" y="13"/>
                  </a:cubicBezTo>
                  <a:cubicBezTo>
                    <a:pt x="41" y="13"/>
                    <a:pt x="41" y="13"/>
                    <a:pt x="40" y="13"/>
                  </a:cubicBezTo>
                  <a:cubicBezTo>
                    <a:pt x="38" y="12"/>
                    <a:pt x="35" y="11"/>
                    <a:pt x="33" y="10"/>
                  </a:cubicBezTo>
                  <a:cubicBezTo>
                    <a:pt x="33" y="10"/>
                    <a:pt x="33" y="10"/>
                    <a:pt x="34" y="10"/>
                  </a:cubicBezTo>
                  <a:close/>
                  <a:moveTo>
                    <a:pt x="32" y="10"/>
                  </a:moveTo>
                  <a:cubicBezTo>
                    <a:pt x="34" y="11"/>
                    <a:pt x="37" y="12"/>
                    <a:pt x="40" y="14"/>
                  </a:cubicBezTo>
                  <a:cubicBezTo>
                    <a:pt x="39" y="14"/>
                    <a:pt x="39" y="14"/>
                    <a:pt x="38" y="14"/>
                  </a:cubicBezTo>
                  <a:cubicBezTo>
                    <a:pt x="36" y="12"/>
                    <a:pt x="33" y="11"/>
                    <a:pt x="31" y="10"/>
                  </a:cubicBezTo>
                  <a:cubicBezTo>
                    <a:pt x="31" y="10"/>
                    <a:pt x="32" y="10"/>
                    <a:pt x="32" y="10"/>
                  </a:cubicBezTo>
                  <a:close/>
                  <a:moveTo>
                    <a:pt x="33" y="14"/>
                  </a:moveTo>
                  <a:cubicBezTo>
                    <a:pt x="35" y="15"/>
                    <a:pt x="37" y="16"/>
                    <a:pt x="40" y="17"/>
                  </a:cubicBezTo>
                  <a:cubicBezTo>
                    <a:pt x="39" y="18"/>
                    <a:pt x="38" y="18"/>
                    <a:pt x="37" y="18"/>
                  </a:cubicBezTo>
                  <a:cubicBezTo>
                    <a:pt x="35" y="16"/>
                    <a:pt x="33" y="15"/>
                    <a:pt x="31" y="14"/>
                  </a:cubicBezTo>
                  <a:cubicBezTo>
                    <a:pt x="31" y="14"/>
                    <a:pt x="32" y="14"/>
                    <a:pt x="33" y="14"/>
                  </a:cubicBezTo>
                  <a:close/>
                  <a:moveTo>
                    <a:pt x="24" y="9"/>
                  </a:moveTo>
                  <a:cubicBezTo>
                    <a:pt x="26" y="10"/>
                    <a:pt x="27" y="11"/>
                    <a:pt x="29" y="11"/>
                  </a:cubicBezTo>
                  <a:cubicBezTo>
                    <a:pt x="28" y="12"/>
                    <a:pt x="27" y="12"/>
                    <a:pt x="27" y="12"/>
                  </a:cubicBezTo>
                  <a:cubicBezTo>
                    <a:pt x="25" y="11"/>
                    <a:pt x="24" y="10"/>
                    <a:pt x="22" y="9"/>
                  </a:cubicBezTo>
                  <a:cubicBezTo>
                    <a:pt x="23" y="9"/>
                    <a:pt x="24" y="9"/>
                    <a:pt x="24" y="9"/>
                  </a:cubicBezTo>
                  <a:close/>
                  <a:moveTo>
                    <a:pt x="20" y="12"/>
                  </a:moveTo>
                  <a:cubicBezTo>
                    <a:pt x="20" y="12"/>
                    <a:pt x="21" y="12"/>
                    <a:pt x="21" y="12"/>
                  </a:cubicBezTo>
                  <a:cubicBezTo>
                    <a:pt x="23" y="13"/>
                    <a:pt x="25" y="14"/>
                    <a:pt x="27" y="16"/>
                  </a:cubicBezTo>
                  <a:cubicBezTo>
                    <a:pt x="27" y="16"/>
                    <a:pt x="26" y="16"/>
                    <a:pt x="26" y="16"/>
                  </a:cubicBezTo>
                  <a:cubicBezTo>
                    <a:pt x="24" y="14"/>
                    <a:pt x="22" y="13"/>
                    <a:pt x="20" y="12"/>
                  </a:cubicBezTo>
                  <a:close/>
                  <a:moveTo>
                    <a:pt x="25" y="16"/>
                  </a:moveTo>
                  <a:cubicBezTo>
                    <a:pt x="25" y="16"/>
                    <a:pt x="24" y="16"/>
                    <a:pt x="24" y="16"/>
                  </a:cubicBezTo>
                  <a:cubicBezTo>
                    <a:pt x="21" y="15"/>
                    <a:pt x="20" y="13"/>
                    <a:pt x="18" y="12"/>
                  </a:cubicBezTo>
                  <a:cubicBezTo>
                    <a:pt x="18" y="12"/>
                    <a:pt x="19" y="12"/>
                    <a:pt x="19" y="12"/>
                  </a:cubicBezTo>
                  <a:cubicBezTo>
                    <a:pt x="21" y="13"/>
                    <a:pt x="23" y="15"/>
                    <a:pt x="25" y="16"/>
                  </a:cubicBezTo>
                  <a:close/>
                  <a:moveTo>
                    <a:pt x="18" y="6"/>
                  </a:moveTo>
                  <a:cubicBezTo>
                    <a:pt x="19" y="6"/>
                    <a:pt x="20" y="7"/>
                    <a:pt x="21" y="8"/>
                  </a:cubicBezTo>
                  <a:cubicBezTo>
                    <a:pt x="21" y="8"/>
                    <a:pt x="20" y="8"/>
                    <a:pt x="20" y="8"/>
                  </a:cubicBezTo>
                  <a:cubicBezTo>
                    <a:pt x="19" y="7"/>
                    <a:pt x="18" y="7"/>
                    <a:pt x="17" y="6"/>
                  </a:cubicBezTo>
                  <a:cubicBezTo>
                    <a:pt x="17" y="6"/>
                    <a:pt x="18" y="6"/>
                    <a:pt x="18" y="6"/>
                  </a:cubicBezTo>
                  <a:close/>
                  <a:moveTo>
                    <a:pt x="11" y="3"/>
                  </a:moveTo>
                  <a:cubicBezTo>
                    <a:pt x="11" y="3"/>
                    <a:pt x="10" y="2"/>
                    <a:pt x="10" y="2"/>
                  </a:cubicBezTo>
                  <a:cubicBezTo>
                    <a:pt x="10" y="2"/>
                    <a:pt x="10" y="2"/>
                    <a:pt x="11" y="2"/>
                  </a:cubicBezTo>
                  <a:cubicBezTo>
                    <a:pt x="11" y="2"/>
                    <a:pt x="12" y="3"/>
                    <a:pt x="13" y="3"/>
                  </a:cubicBezTo>
                  <a:cubicBezTo>
                    <a:pt x="12" y="3"/>
                    <a:pt x="12" y="3"/>
                    <a:pt x="11" y="3"/>
                  </a:cubicBezTo>
                  <a:close/>
                  <a:moveTo>
                    <a:pt x="13" y="4"/>
                  </a:moveTo>
                  <a:cubicBezTo>
                    <a:pt x="13" y="4"/>
                    <a:pt x="14" y="4"/>
                    <a:pt x="14" y="4"/>
                  </a:cubicBezTo>
                  <a:cubicBezTo>
                    <a:pt x="15" y="4"/>
                    <a:pt x="16" y="4"/>
                    <a:pt x="16" y="5"/>
                  </a:cubicBezTo>
                  <a:cubicBezTo>
                    <a:pt x="16" y="5"/>
                    <a:pt x="15" y="5"/>
                    <a:pt x="15" y="5"/>
                  </a:cubicBezTo>
                  <a:cubicBezTo>
                    <a:pt x="14" y="5"/>
                    <a:pt x="13" y="4"/>
                    <a:pt x="13" y="4"/>
                  </a:cubicBezTo>
                  <a:close/>
                  <a:moveTo>
                    <a:pt x="16" y="12"/>
                  </a:moveTo>
                  <a:cubicBezTo>
                    <a:pt x="16" y="12"/>
                    <a:pt x="17" y="12"/>
                    <a:pt x="17" y="12"/>
                  </a:cubicBezTo>
                  <a:cubicBezTo>
                    <a:pt x="19" y="14"/>
                    <a:pt x="21" y="15"/>
                    <a:pt x="23" y="17"/>
                  </a:cubicBezTo>
                  <a:cubicBezTo>
                    <a:pt x="22" y="17"/>
                    <a:pt x="22" y="17"/>
                    <a:pt x="21" y="17"/>
                  </a:cubicBezTo>
                  <a:cubicBezTo>
                    <a:pt x="19" y="15"/>
                    <a:pt x="17" y="14"/>
                    <a:pt x="16" y="12"/>
                  </a:cubicBezTo>
                  <a:close/>
                  <a:moveTo>
                    <a:pt x="28" y="29"/>
                  </a:moveTo>
                  <a:cubicBezTo>
                    <a:pt x="26" y="27"/>
                    <a:pt x="24" y="25"/>
                    <a:pt x="22" y="23"/>
                  </a:cubicBezTo>
                  <a:cubicBezTo>
                    <a:pt x="23" y="23"/>
                    <a:pt x="24" y="22"/>
                    <a:pt x="25" y="22"/>
                  </a:cubicBezTo>
                  <a:cubicBezTo>
                    <a:pt x="27" y="24"/>
                    <a:pt x="29" y="26"/>
                    <a:pt x="31" y="28"/>
                  </a:cubicBezTo>
                  <a:cubicBezTo>
                    <a:pt x="30" y="28"/>
                    <a:pt x="29" y="29"/>
                    <a:pt x="28" y="29"/>
                  </a:cubicBezTo>
                  <a:close/>
                  <a:moveTo>
                    <a:pt x="33" y="28"/>
                  </a:moveTo>
                  <a:cubicBezTo>
                    <a:pt x="31" y="25"/>
                    <a:pt x="29" y="24"/>
                    <a:pt x="27" y="22"/>
                  </a:cubicBezTo>
                  <a:cubicBezTo>
                    <a:pt x="28" y="22"/>
                    <a:pt x="29" y="22"/>
                    <a:pt x="29" y="21"/>
                  </a:cubicBezTo>
                  <a:cubicBezTo>
                    <a:pt x="31" y="23"/>
                    <a:pt x="34" y="25"/>
                    <a:pt x="36" y="27"/>
                  </a:cubicBezTo>
                  <a:cubicBezTo>
                    <a:pt x="35" y="27"/>
                    <a:pt x="34" y="27"/>
                    <a:pt x="33" y="28"/>
                  </a:cubicBezTo>
                  <a:close/>
                  <a:moveTo>
                    <a:pt x="38" y="26"/>
                  </a:moveTo>
                  <a:cubicBezTo>
                    <a:pt x="36" y="24"/>
                    <a:pt x="33" y="23"/>
                    <a:pt x="31" y="21"/>
                  </a:cubicBezTo>
                  <a:cubicBezTo>
                    <a:pt x="32" y="21"/>
                    <a:pt x="33" y="21"/>
                    <a:pt x="34" y="20"/>
                  </a:cubicBezTo>
                  <a:cubicBezTo>
                    <a:pt x="36" y="22"/>
                    <a:pt x="38" y="24"/>
                    <a:pt x="41" y="26"/>
                  </a:cubicBezTo>
                  <a:cubicBezTo>
                    <a:pt x="40" y="26"/>
                    <a:pt x="39" y="26"/>
                    <a:pt x="38" y="26"/>
                  </a:cubicBezTo>
                  <a:close/>
                  <a:moveTo>
                    <a:pt x="43" y="25"/>
                  </a:moveTo>
                  <a:cubicBezTo>
                    <a:pt x="40" y="23"/>
                    <a:pt x="38" y="22"/>
                    <a:pt x="35" y="20"/>
                  </a:cubicBezTo>
                  <a:cubicBezTo>
                    <a:pt x="36" y="20"/>
                    <a:pt x="37" y="20"/>
                    <a:pt x="38" y="20"/>
                  </a:cubicBezTo>
                  <a:cubicBezTo>
                    <a:pt x="40" y="21"/>
                    <a:pt x="43" y="23"/>
                    <a:pt x="46" y="25"/>
                  </a:cubicBezTo>
                  <a:cubicBezTo>
                    <a:pt x="45" y="25"/>
                    <a:pt x="44" y="25"/>
                    <a:pt x="43" y="25"/>
                  </a:cubicBezTo>
                  <a:close/>
                  <a:moveTo>
                    <a:pt x="48" y="24"/>
                  </a:moveTo>
                  <a:cubicBezTo>
                    <a:pt x="45" y="22"/>
                    <a:pt x="42" y="21"/>
                    <a:pt x="40" y="19"/>
                  </a:cubicBezTo>
                  <a:cubicBezTo>
                    <a:pt x="40" y="19"/>
                    <a:pt x="41" y="19"/>
                    <a:pt x="42" y="19"/>
                  </a:cubicBezTo>
                  <a:cubicBezTo>
                    <a:pt x="45" y="20"/>
                    <a:pt x="47" y="22"/>
                    <a:pt x="50" y="24"/>
                  </a:cubicBezTo>
                  <a:cubicBezTo>
                    <a:pt x="49" y="24"/>
                    <a:pt x="49" y="24"/>
                    <a:pt x="48" y="24"/>
                  </a:cubicBezTo>
                  <a:close/>
                  <a:moveTo>
                    <a:pt x="52" y="23"/>
                  </a:moveTo>
                  <a:cubicBezTo>
                    <a:pt x="49" y="21"/>
                    <a:pt x="46" y="20"/>
                    <a:pt x="44" y="18"/>
                  </a:cubicBezTo>
                  <a:cubicBezTo>
                    <a:pt x="44" y="18"/>
                    <a:pt x="45" y="18"/>
                    <a:pt x="46" y="18"/>
                  </a:cubicBezTo>
                  <a:cubicBezTo>
                    <a:pt x="49" y="19"/>
                    <a:pt x="51" y="21"/>
                    <a:pt x="55" y="23"/>
                  </a:cubicBezTo>
                  <a:cubicBezTo>
                    <a:pt x="54" y="23"/>
                    <a:pt x="53" y="23"/>
                    <a:pt x="52" y="23"/>
                  </a:cubicBezTo>
                  <a:close/>
                  <a:moveTo>
                    <a:pt x="56" y="22"/>
                  </a:moveTo>
                  <a:cubicBezTo>
                    <a:pt x="53" y="21"/>
                    <a:pt x="50" y="19"/>
                    <a:pt x="47" y="18"/>
                  </a:cubicBezTo>
                  <a:cubicBezTo>
                    <a:pt x="48" y="18"/>
                    <a:pt x="49" y="17"/>
                    <a:pt x="50" y="17"/>
                  </a:cubicBezTo>
                  <a:cubicBezTo>
                    <a:pt x="52" y="19"/>
                    <a:pt x="55" y="20"/>
                    <a:pt x="59" y="22"/>
                  </a:cubicBezTo>
                  <a:cubicBezTo>
                    <a:pt x="58" y="22"/>
                    <a:pt x="57" y="22"/>
                    <a:pt x="56" y="22"/>
                  </a:cubicBezTo>
                  <a:close/>
                  <a:moveTo>
                    <a:pt x="60" y="21"/>
                  </a:moveTo>
                  <a:cubicBezTo>
                    <a:pt x="57" y="20"/>
                    <a:pt x="54" y="18"/>
                    <a:pt x="51" y="17"/>
                  </a:cubicBezTo>
                  <a:cubicBezTo>
                    <a:pt x="52" y="17"/>
                    <a:pt x="52" y="17"/>
                    <a:pt x="53" y="17"/>
                  </a:cubicBezTo>
                  <a:cubicBezTo>
                    <a:pt x="56" y="18"/>
                    <a:pt x="59" y="19"/>
                    <a:pt x="63" y="21"/>
                  </a:cubicBezTo>
                  <a:cubicBezTo>
                    <a:pt x="62" y="21"/>
                    <a:pt x="61" y="21"/>
                    <a:pt x="60" y="21"/>
                  </a:cubicBezTo>
                  <a:close/>
                  <a:moveTo>
                    <a:pt x="64" y="20"/>
                  </a:moveTo>
                  <a:cubicBezTo>
                    <a:pt x="61" y="19"/>
                    <a:pt x="57" y="17"/>
                    <a:pt x="54" y="16"/>
                  </a:cubicBezTo>
                  <a:cubicBezTo>
                    <a:pt x="55" y="16"/>
                    <a:pt x="56" y="16"/>
                    <a:pt x="57" y="16"/>
                  </a:cubicBezTo>
                  <a:cubicBezTo>
                    <a:pt x="60" y="17"/>
                    <a:pt x="63" y="18"/>
                    <a:pt x="66" y="20"/>
                  </a:cubicBezTo>
                  <a:cubicBezTo>
                    <a:pt x="66" y="20"/>
                    <a:pt x="65" y="20"/>
                    <a:pt x="64"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80" name="Freeform 146"/>
            <p:cNvSpPr>
              <a:spLocks/>
            </p:cNvSpPr>
            <p:nvPr/>
          </p:nvSpPr>
          <p:spPr bwMode="auto">
            <a:xfrm>
              <a:off x="6224635" y="3792807"/>
              <a:ext cx="135786" cy="25546"/>
            </a:xfrm>
            <a:custGeom>
              <a:avLst/>
              <a:gdLst>
                <a:gd name="T0" fmla="*/ 101 w 101"/>
                <a:gd name="T1" fmla="*/ 8 h 19"/>
                <a:gd name="T2" fmla="*/ 38 w 101"/>
                <a:gd name="T3" fmla="*/ 0 h 19"/>
                <a:gd name="T4" fmla="*/ 0 w 101"/>
                <a:gd name="T5" fmla="*/ 4 h 19"/>
                <a:gd name="T6" fmla="*/ 101 w 101"/>
                <a:gd name="T7" fmla="*/ 19 h 19"/>
                <a:gd name="T8" fmla="*/ 101 w 101"/>
                <a:gd name="T9" fmla="*/ 8 h 19"/>
              </a:gdLst>
              <a:ahLst/>
              <a:cxnLst>
                <a:cxn ang="0">
                  <a:pos x="T0" y="T1"/>
                </a:cxn>
                <a:cxn ang="0">
                  <a:pos x="T2" y="T3"/>
                </a:cxn>
                <a:cxn ang="0">
                  <a:pos x="T4" y="T5"/>
                </a:cxn>
                <a:cxn ang="0">
                  <a:pos x="T6" y="T7"/>
                </a:cxn>
                <a:cxn ang="0">
                  <a:pos x="T8" y="T9"/>
                </a:cxn>
              </a:cxnLst>
              <a:rect l="0" t="0" r="r" b="b"/>
              <a:pathLst>
                <a:path w="101" h="19">
                  <a:moveTo>
                    <a:pt x="101" y="8"/>
                  </a:moveTo>
                  <a:lnTo>
                    <a:pt x="38" y="0"/>
                  </a:lnTo>
                  <a:lnTo>
                    <a:pt x="0" y="4"/>
                  </a:lnTo>
                  <a:lnTo>
                    <a:pt x="101" y="19"/>
                  </a:lnTo>
                  <a:lnTo>
                    <a:pt x="101"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81" name="Freeform 147"/>
            <p:cNvSpPr>
              <a:spLocks/>
            </p:cNvSpPr>
            <p:nvPr/>
          </p:nvSpPr>
          <p:spPr bwMode="auto">
            <a:xfrm>
              <a:off x="6239424" y="3807596"/>
              <a:ext cx="5377" cy="0"/>
            </a:xfrm>
            <a:custGeom>
              <a:avLst/>
              <a:gdLst>
                <a:gd name="T0" fmla="*/ 4 w 4"/>
                <a:gd name="T1" fmla="*/ 4 w 4"/>
                <a:gd name="T2" fmla="*/ 0 w 4"/>
                <a:gd name="T3" fmla="*/ 0 w 4"/>
                <a:gd name="T4" fmla="*/ 4 w 4"/>
                <a:gd name="T5" fmla="*/ 4 w 4"/>
              </a:gdLst>
              <a:ahLst/>
              <a:cxnLst>
                <a:cxn ang="0">
                  <a:pos x="T0" y="0"/>
                </a:cxn>
                <a:cxn ang="0">
                  <a:pos x="T1" y="0"/>
                </a:cxn>
                <a:cxn ang="0">
                  <a:pos x="T2" y="0"/>
                </a:cxn>
                <a:cxn ang="0">
                  <a:pos x="T3" y="0"/>
                </a:cxn>
                <a:cxn ang="0">
                  <a:pos x="T4" y="0"/>
                </a:cxn>
                <a:cxn ang="0">
                  <a:pos x="T5" y="0"/>
                </a:cxn>
              </a:cxnLst>
              <a:rect l="0" t="0" r="r" b="b"/>
              <a:pathLst>
                <a:path w="4">
                  <a:moveTo>
                    <a:pt x="4" y="0"/>
                  </a:moveTo>
                  <a:lnTo>
                    <a:pt x="4" y="0"/>
                  </a:lnTo>
                  <a:lnTo>
                    <a:pt x="0" y="0"/>
                  </a:lnTo>
                  <a:lnTo>
                    <a:pt x="0" y="0"/>
                  </a:lnTo>
                  <a:lnTo>
                    <a:pt x="4" y="0"/>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82" name="Freeform 148"/>
            <p:cNvSpPr>
              <a:spLocks/>
            </p:cNvSpPr>
            <p:nvPr/>
          </p:nvSpPr>
          <p:spPr bwMode="auto">
            <a:xfrm>
              <a:off x="6360421" y="3783396"/>
              <a:ext cx="106209" cy="130416"/>
            </a:xfrm>
            <a:custGeom>
              <a:avLst/>
              <a:gdLst>
                <a:gd name="T0" fmla="*/ 21 w 21"/>
                <a:gd name="T1" fmla="*/ 22 h 26"/>
                <a:gd name="T2" fmla="*/ 21 w 21"/>
                <a:gd name="T3" fmla="*/ 7 h 26"/>
                <a:gd name="T4" fmla="*/ 11 w 21"/>
                <a:gd name="T5" fmla="*/ 9 h 26"/>
                <a:gd name="T6" fmla="*/ 11 w 21"/>
                <a:gd name="T7" fmla="*/ 14 h 26"/>
                <a:gd name="T8" fmla="*/ 11 w 21"/>
                <a:gd name="T9" fmla="*/ 14 h 26"/>
                <a:gd name="T10" fmla="*/ 11 w 21"/>
                <a:gd name="T11" fmla="*/ 0 h 26"/>
                <a:gd name="T12" fmla="*/ 1 w 21"/>
                <a:gd name="T13" fmla="*/ 0 h 26"/>
                <a:gd name="T14" fmla="*/ 1 w 21"/>
                <a:gd name="T15" fmla="*/ 18 h 26"/>
                <a:gd name="T16" fmla="*/ 0 w 21"/>
                <a:gd name="T17" fmla="*/ 23 h 26"/>
                <a:gd name="T18" fmla="*/ 0 w 21"/>
                <a:gd name="T19" fmla="*/ 25 h 26"/>
                <a:gd name="T20" fmla="*/ 5 w 21"/>
                <a:gd name="T21" fmla="*/ 26 h 26"/>
                <a:gd name="T22" fmla="*/ 10 w 21"/>
                <a:gd name="T23" fmla="*/ 25 h 26"/>
                <a:gd name="T24" fmla="*/ 10 w 21"/>
                <a:gd name="T25" fmla="*/ 24 h 26"/>
                <a:gd name="T26" fmla="*/ 12 w 21"/>
                <a:gd name="T27" fmla="*/ 25 h 26"/>
                <a:gd name="T28" fmla="*/ 12 w 21"/>
                <a:gd name="T29" fmla="*/ 24 h 26"/>
                <a:gd name="T30" fmla="*/ 21 w 21"/>
                <a:gd name="T31"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 h="26">
                  <a:moveTo>
                    <a:pt x="21" y="22"/>
                  </a:moveTo>
                  <a:cubicBezTo>
                    <a:pt x="21" y="7"/>
                    <a:pt x="21" y="7"/>
                    <a:pt x="21" y="7"/>
                  </a:cubicBezTo>
                  <a:cubicBezTo>
                    <a:pt x="11" y="9"/>
                    <a:pt x="11" y="9"/>
                    <a:pt x="11" y="9"/>
                  </a:cubicBezTo>
                  <a:cubicBezTo>
                    <a:pt x="11" y="14"/>
                    <a:pt x="11" y="14"/>
                    <a:pt x="11" y="14"/>
                  </a:cubicBezTo>
                  <a:cubicBezTo>
                    <a:pt x="11" y="14"/>
                    <a:pt x="11" y="14"/>
                    <a:pt x="11" y="14"/>
                  </a:cubicBezTo>
                  <a:cubicBezTo>
                    <a:pt x="11" y="0"/>
                    <a:pt x="11" y="0"/>
                    <a:pt x="11" y="0"/>
                  </a:cubicBezTo>
                  <a:cubicBezTo>
                    <a:pt x="7" y="1"/>
                    <a:pt x="4" y="1"/>
                    <a:pt x="1" y="0"/>
                  </a:cubicBezTo>
                  <a:cubicBezTo>
                    <a:pt x="1" y="18"/>
                    <a:pt x="1" y="18"/>
                    <a:pt x="1" y="18"/>
                  </a:cubicBezTo>
                  <a:cubicBezTo>
                    <a:pt x="0" y="23"/>
                    <a:pt x="0" y="23"/>
                    <a:pt x="0" y="23"/>
                  </a:cubicBezTo>
                  <a:cubicBezTo>
                    <a:pt x="0" y="25"/>
                    <a:pt x="0" y="25"/>
                    <a:pt x="0" y="25"/>
                  </a:cubicBezTo>
                  <a:cubicBezTo>
                    <a:pt x="2" y="26"/>
                    <a:pt x="3" y="26"/>
                    <a:pt x="5" y="26"/>
                  </a:cubicBezTo>
                  <a:cubicBezTo>
                    <a:pt x="7" y="26"/>
                    <a:pt x="9" y="26"/>
                    <a:pt x="10" y="25"/>
                  </a:cubicBezTo>
                  <a:cubicBezTo>
                    <a:pt x="10" y="24"/>
                    <a:pt x="10" y="24"/>
                    <a:pt x="10" y="24"/>
                  </a:cubicBezTo>
                  <a:cubicBezTo>
                    <a:pt x="12" y="25"/>
                    <a:pt x="12" y="25"/>
                    <a:pt x="12" y="25"/>
                  </a:cubicBezTo>
                  <a:cubicBezTo>
                    <a:pt x="12" y="24"/>
                    <a:pt x="12" y="24"/>
                    <a:pt x="12" y="24"/>
                  </a:cubicBezTo>
                  <a:lnTo>
                    <a:pt x="21"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83" name="Freeform 149"/>
            <p:cNvSpPr>
              <a:spLocks/>
            </p:cNvSpPr>
            <p:nvPr/>
          </p:nvSpPr>
          <p:spPr bwMode="auto">
            <a:xfrm>
              <a:off x="6254212" y="3807597"/>
              <a:ext cx="0" cy="5378"/>
            </a:xfrm>
            <a:custGeom>
              <a:avLst/>
              <a:gdLst>
                <a:gd name="T0" fmla="*/ 0 h 4"/>
                <a:gd name="T1" fmla="*/ 0 h 4"/>
                <a:gd name="T2" fmla="*/ 4 h 4"/>
                <a:gd name="T3" fmla="*/ 4 h 4"/>
                <a:gd name="T4" fmla="*/ 0 h 4"/>
                <a:gd name="T5" fmla="*/ 0 h 4"/>
              </a:gdLst>
              <a:ahLst/>
              <a:cxnLst>
                <a:cxn ang="0">
                  <a:pos x="0" y="T0"/>
                </a:cxn>
                <a:cxn ang="0">
                  <a:pos x="0" y="T1"/>
                </a:cxn>
                <a:cxn ang="0">
                  <a:pos x="0" y="T2"/>
                </a:cxn>
                <a:cxn ang="0">
                  <a:pos x="0" y="T3"/>
                </a:cxn>
                <a:cxn ang="0">
                  <a:pos x="0" y="T4"/>
                </a:cxn>
                <a:cxn ang="0">
                  <a:pos x="0" y="T5"/>
                </a:cxn>
              </a:cxnLst>
              <a:rect l="0" t="0" r="r" b="b"/>
              <a:pathLst>
                <a:path h="4">
                  <a:moveTo>
                    <a:pt x="0" y="0"/>
                  </a:moveTo>
                  <a:lnTo>
                    <a:pt x="0" y="0"/>
                  </a:lnTo>
                  <a:lnTo>
                    <a:pt x="0" y="4"/>
                  </a:lnTo>
                  <a:lnTo>
                    <a:pt x="0" y="4"/>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84" name="Rectangle 150"/>
            <p:cNvSpPr>
              <a:spLocks noChangeArrowheads="1"/>
            </p:cNvSpPr>
            <p:nvPr/>
          </p:nvSpPr>
          <p:spPr bwMode="auto">
            <a:xfrm>
              <a:off x="6230013" y="3807597"/>
              <a:ext cx="1345" cy="13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85" name="Freeform 151"/>
            <p:cNvSpPr>
              <a:spLocks/>
            </p:cNvSpPr>
            <p:nvPr/>
          </p:nvSpPr>
          <p:spPr bwMode="auto">
            <a:xfrm>
              <a:off x="6275723" y="3812975"/>
              <a:ext cx="4034" cy="0"/>
            </a:xfrm>
            <a:custGeom>
              <a:avLst/>
              <a:gdLst>
                <a:gd name="T0" fmla="*/ 0 w 3"/>
                <a:gd name="T1" fmla="*/ 0 w 3"/>
                <a:gd name="T2" fmla="*/ 0 w 3"/>
                <a:gd name="T3" fmla="*/ 0 w 3"/>
                <a:gd name="T4" fmla="*/ 3 w 3"/>
                <a:gd name="T5" fmla="*/ 0 w 3"/>
              </a:gdLst>
              <a:ahLst/>
              <a:cxnLst>
                <a:cxn ang="0">
                  <a:pos x="T0" y="0"/>
                </a:cxn>
                <a:cxn ang="0">
                  <a:pos x="T1" y="0"/>
                </a:cxn>
                <a:cxn ang="0">
                  <a:pos x="T2" y="0"/>
                </a:cxn>
                <a:cxn ang="0">
                  <a:pos x="T3" y="0"/>
                </a:cxn>
                <a:cxn ang="0">
                  <a:pos x="T4" y="0"/>
                </a:cxn>
                <a:cxn ang="0">
                  <a:pos x="T5" y="0"/>
                </a:cxn>
              </a:cxnLst>
              <a:rect l="0" t="0" r="r" b="b"/>
              <a:pathLst>
                <a:path w="3">
                  <a:moveTo>
                    <a:pt x="0" y="0"/>
                  </a:moveTo>
                  <a:lnTo>
                    <a:pt x="0" y="0"/>
                  </a:lnTo>
                  <a:lnTo>
                    <a:pt x="0" y="0"/>
                  </a:lnTo>
                  <a:lnTo>
                    <a:pt x="0" y="0"/>
                  </a:lnTo>
                  <a:lnTo>
                    <a:pt x="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86" name="Freeform 152"/>
            <p:cNvSpPr>
              <a:spLocks noEditPoints="1"/>
            </p:cNvSpPr>
            <p:nvPr/>
          </p:nvSpPr>
          <p:spPr bwMode="auto">
            <a:xfrm>
              <a:off x="6219258" y="3798185"/>
              <a:ext cx="141164" cy="91425"/>
            </a:xfrm>
            <a:custGeom>
              <a:avLst/>
              <a:gdLst>
                <a:gd name="T0" fmla="*/ 27 w 28"/>
                <a:gd name="T1" fmla="*/ 18 h 18"/>
                <a:gd name="T2" fmla="*/ 25 w 28"/>
                <a:gd name="T3" fmla="*/ 16 h 18"/>
                <a:gd name="T4" fmla="*/ 28 w 28"/>
                <a:gd name="T5" fmla="*/ 9 h 18"/>
                <a:gd name="T6" fmla="*/ 0 w 28"/>
                <a:gd name="T7" fmla="*/ 0 h 18"/>
                <a:gd name="T8" fmla="*/ 1 w 28"/>
                <a:gd name="T9" fmla="*/ 3 h 18"/>
                <a:gd name="T10" fmla="*/ 27 w 28"/>
                <a:gd name="T11" fmla="*/ 18 h 18"/>
                <a:gd name="T12" fmla="*/ 14 w 28"/>
                <a:gd name="T13" fmla="*/ 3 h 18"/>
                <a:gd name="T14" fmla="*/ 14 w 28"/>
                <a:gd name="T15" fmla="*/ 3 h 18"/>
                <a:gd name="T16" fmla="*/ 13 w 28"/>
                <a:gd name="T17" fmla="*/ 4 h 18"/>
                <a:gd name="T18" fmla="*/ 13 w 28"/>
                <a:gd name="T19" fmla="*/ 3 h 18"/>
                <a:gd name="T20" fmla="*/ 4 w 28"/>
                <a:gd name="T21" fmla="*/ 1 h 18"/>
                <a:gd name="T22" fmla="*/ 3 w 28"/>
                <a:gd name="T23" fmla="*/ 3 h 18"/>
                <a:gd name="T24" fmla="*/ 2 w 28"/>
                <a:gd name="T25" fmla="*/ 3 h 18"/>
                <a:gd name="T26" fmla="*/ 1 w 28"/>
                <a:gd name="T27" fmla="*/ 3 h 18"/>
                <a:gd name="T28" fmla="*/ 1 w 28"/>
                <a:gd name="T29" fmla="*/ 1 h 18"/>
                <a:gd name="T30" fmla="*/ 3 w 28"/>
                <a:gd name="T31" fmla="*/ 3 h 18"/>
                <a:gd name="T32" fmla="*/ 4 w 28"/>
                <a:gd name="T33" fmla="*/ 11 h 18"/>
                <a:gd name="T34" fmla="*/ 2 w 28"/>
                <a:gd name="T35" fmla="*/ 4 h 18"/>
                <a:gd name="T36" fmla="*/ 4 w 28"/>
                <a:gd name="T37" fmla="*/ 11 h 18"/>
                <a:gd name="T38" fmla="*/ 4 w 28"/>
                <a:gd name="T39" fmla="*/ 3 h 18"/>
                <a:gd name="T40" fmla="*/ 5 w 28"/>
                <a:gd name="T41" fmla="*/ 2 h 18"/>
                <a:gd name="T42" fmla="*/ 5 w 28"/>
                <a:gd name="T43" fmla="*/ 3 h 18"/>
                <a:gd name="T44" fmla="*/ 6 w 28"/>
                <a:gd name="T45" fmla="*/ 3 h 18"/>
                <a:gd name="T46" fmla="*/ 5 w 28"/>
                <a:gd name="T47" fmla="*/ 3 h 18"/>
                <a:gd name="T48" fmla="*/ 5 w 28"/>
                <a:gd name="T49" fmla="*/ 3 h 18"/>
                <a:gd name="T50" fmla="*/ 4 w 28"/>
                <a:gd name="T51" fmla="*/ 3 h 18"/>
                <a:gd name="T52" fmla="*/ 5 w 28"/>
                <a:gd name="T53" fmla="*/ 11 h 18"/>
                <a:gd name="T54" fmla="*/ 6 w 28"/>
                <a:gd name="T55" fmla="*/ 5 h 18"/>
                <a:gd name="T56" fmla="*/ 7 w 28"/>
                <a:gd name="T57" fmla="*/ 3 h 18"/>
                <a:gd name="T58" fmla="*/ 6 w 28"/>
                <a:gd name="T59" fmla="*/ 2 h 18"/>
                <a:gd name="T60" fmla="*/ 8 w 28"/>
                <a:gd name="T61" fmla="*/ 3 h 18"/>
                <a:gd name="T62" fmla="*/ 7 w 28"/>
                <a:gd name="T63" fmla="*/ 3 h 18"/>
                <a:gd name="T64" fmla="*/ 7 w 28"/>
                <a:gd name="T65" fmla="*/ 5 h 18"/>
                <a:gd name="T66" fmla="*/ 9 w 28"/>
                <a:gd name="T67" fmla="*/ 12 h 18"/>
                <a:gd name="T68" fmla="*/ 9 w 28"/>
                <a:gd name="T69" fmla="*/ 4 h 18"/>
                <a:gd name="T70" fmla="*/ 9 w 28"/>
                <a:gd name="T71" fmla="*/ 2 h 18"/>
                <a:gd name="T72" fmla="*/ 9 w 28"/>
                <a:gd name="T73" fmla="*/ 4 h 18"/>
                <a:gd name="T74" fmla="*/ 9 w 28"/>
                <a:gd name="T75" fmla="*/ 12 h 18"/>
                <a:gd name="T76" fmla="*/ 11 w 28"/>
                <a:gd name="T77" fmla="*/ 6 h 18"/>
                <a:gd name="T78" fmla="*/ 12 w 28"/>
                <a:gd name="T79" fmla="*/ 4 h 18"/>
                <a:gd name="T80" fmla="*/ 11 w 28"/>
                <a:gd name="T81" fmla="*/ 4 h 18"/>
                <a:gd name="T82" fmla="*/ 10 w 28"/>
                <a:gd name="T83" fmla="*/ 4 h 18"/>
                <a:gd name="T84" fmla="*/ 12 w 28"/>
                <a:gd name="T85" fmla="*/ 3 h 18"/>
                <a:gd name="T86" fmla="*/ 12 w 28"/>
                <a:gd name="T87" fmla="*/ 3 h 18"/>
                <a:gd name="T88" fmla="*/ 12 w 28"/>
                <a:gd name="T89" fmla="*/ 4 h 18"/>
                <a:gd name="T90" fmla="*/ 12 w 28"/>
                <a:gd name="T91" fmla="*/ 4 h 18"/>
                <a:gd name="T92" fmla="*/ 12 w 28"/>
                <a:gd name="T93" fmla="*/ 13 h 18"/>
                <a:gd name="T94" fmla="*/ 14 w 28"/>
                <a:gd name="T95" fmla="*/ 6 h 18"/>
                <a:gd name="T96" fmla="*/ 17 w 28"/>
                <a:gd name="T97" fmla="*/ 14 h 18"/>
                <a:gd name="T98" fmla="*/ 15 w 28"/>
                <a:gd name="T99" fmla="*/ 7 h 18"/>
                <a:gd name="T100" fmla="*/ 17 w 28"/>
                <a:gd name="T101" fmla="*/ 14 h 18"/>
                <a:gd name="T102" fmla="*/ 18 w 28"/>
                <a:gd name="T103" fmla="*/ 15 h 18"/>
                <a:gd name="T104" fmla="*/ 21 w 28"/>
                <a:gd name="T105" fmla="*/ 8 h 18"/>
                <a:gd name="T106" fmla="*/ 24 w 28"/>
                <a:gd name="T107" fmla="*/ 16 h 18"/>
                <a:gd name="T108" fmla="*/ 21 w 28"/>
                <a:gd name="T109" fmla="*/ 8 h 18"/>
                <a:gd name="T110" fmla="*/ 24 w 28"/>
                <a:gd name="T111"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 h="18">
                  <a:moveTo>
                    <a:pt x="27" y="18"/>
                  </a:moveTo>
                  <a:cubicBezTo>
                    <a:pt x="27" y="18"/>
                    <a:pt x="27" y="18"/>
                    <a:pt x="27" y="18"/>
                  </a:cubicBezTo>
                  <a:cubicBezTo>
                    <a:pt x="28" y="17"/>
                    <a:pt x="28" y="17"/>
                    <a:pt x="28" y="17"/>
                  </a:cubicBezTo>
                  <a:cubicBezTo>
                    <a:pt x="27" y="17"/>
                    <a:pt x="26" y="17"/>
                    <a:pt x="25" y="16"/>
                  </a:cubicBezTo>
                  <a:cubicBezTo>
                    <a:pt x="25" y="14"/>
                    <a:pt x="25" y="11"/>
                    <a:pt x="25" y="8"/>
                  </a:cubicBezTo>
                  <a:cubicBezTo>
                    <a:pt x="26" y="8"/>
                    <a:pt x="27" y="9"/>
                    <a:pt x="28" y="9"/>
                  </a:cubicBezTo>
                  <a:cubicBezTo>
                    <a:pt x="28" y="4"/>
                    <a:pt x="28" y="4"/>
                    <a:pt x="28" y="4"/>
                  </a:cubicBezTo>
                  <a:cubicBezTo>
                    <a:pt x="0" y="0"/>
                    <a:pt x="0" y="0"/>
                    <a:pt x="0" y="0"/>
                  </a:cubicBezTo>
                  <a:cubicBezTo>
                    <a:pt x="0" y="3"/>
                    <a:pt x="0" y="3"/>
                    <a:pt x="0" y="3"/>
                  </a:cubicBezTo>
                  <a:cubicBezTo>
                    <a:pt x="1" y="3"/>
                    <a:pt x="1" y="3"/>
                    <a:pt x="1" y="3"/>
                  </a:cubicBezTo>
                  <a:cubicBezTo>
                    <a:pt x="1" y="11"/>
                    <a:pt x="1" y="11"/>
                    <a:pt x="1" y="11"/>
                  </a:cubicBezTo>
                  <a:cubicBezTo>
                    <a:pt x="27" y="18"/>
                    <a:pt x="27" y="18"/>
                    <a:pt x="27" y="18"/>
                  </a:cubicBezTo>
                  <a:close/>
                  <a:moveTo>
                    <a:pt x="13" y="3"/>
                  </a:moveTo>
                  <a:cubicBezTo>
                    <a:pt x="14" y="3"/>
                    <a:pt x="14" y="3"/>
                    <a:pt x="14" y="3"/>
                  </a:cubicBezTo>
                  <a:cubicBezTo>
                    <a:pt x="14" y="3"/>
                    <a:pt x="14" y="3"/>
                    <a:pt x="14" y="3"/>
                  </a:cubicBezTo>
                  <a:cubicBezTo>
                    <a:pt x="14" y="3"/>
                    <a:pt x="14" y="3"/>
                    <a:pt x="14" y="3"/>
                  </a:cubicBezTo>
                  <a:cubicBezTo>
                    <a:pt x="14" y="4"/>
                    <a:pt x="14" y="4"/>
                    <a:pt x="14" y="4"/>
                  </a:cubicBezTo>
                  <a:cubicBezTo>
                    <a:pt x="13" y="4"/>
                    <a:pt x="13" y="4"/>
                    <a:pt x="13" y="4"/>
                  </a:cubicBezTo>
                  <a:cubicBezTo>
                    <a:pt x="13" y="3"/>
                    <a:pt x="13" y="3"/>
                    <a:pt x="13" y="3"/>
                  </a:cubicBezTo>
                  <a:cubicBezTo>
                    <a:pt x="13" y="3"/>
                    <a:pt x="13" y="3"/>
                    <a:pt x="13" y="3"/>
                  </a:cubicBezTo>
                  <a:close/>
                  <a:moveTo>
                    <a:pt x="3" y="1"/>
                  </a:moveTo>
                  <a:cubicBezTo>
                    <a:pt x="4" y="1"/>
                    <a:pt x="4" y="1"/>
                    <a:pt x="4" y="1"/>
                  </a:cubicBezTo>
                  <a:cubicBezTo>
                    <a:pt x="4" y="3"/>
                    <a:pt x="4" y="3"/>
                    <a:pt x="4" y="3"/>
                  </a:cubicBezTo>
                  <a:cubicBezTo>
                    <a:pt x="3" y="3"/>
                    <a:pt x="3" y="3"/>
                    <a:pt x="3" y="3"/>
                  </a:cubicBezTo>
                  <a:lnTo>
                    <a:pt x="3" y="1"/>
                  </a:lnTo>
                  <a:close/>
                  <a:moveTo>
                    <a:pt x="2" y="3"/>
                  </a:moveTo>
                  <a:cubicBezTo>
                    <a:pt x="1" y="3"/>
                    <a:pt x="1" y="3"/>
                    <a:pt x="1" y="3"/>
                  </a:cubicBezTo>
                  <a:cubicBezTo>
                    <a:pt x="1" y="3"/>
                    <a:pt x="1" y="3"/>
                    <a:pt x="1" y="3"/>
                  </a:cubicBezTo>
                  <a:cubicBezTo>
                    <a:pt x="1" y="3"/>
                    <a:pt x="1" y="3"/>
                    <a:pt x="1" y="3"/>
                  </a:cubicBezTo>
                  <a:cubicBezTo>
                    <a:pt x="1" y="1"/>
                    <a:pt x="1" y="1"/>
                    <a:pt x="1" y="1"/>
                  </a:cubicBezTo>
                  <a:cubicBezTo>
                    <a:pt x="2" y="1"/>
                    <a:pt x="2" y="1"/>
                    <a:pt x="2" y="1"/>
                  </a:cubicBezTo>
                  <a:cubicBezTo>
                    <a:pt x="3" y="3"/>
                    <a:pt x="3" y="3"/>
                    <a:pt x="3" y="3"/>
                  </a:cubicBezTo>
                  <a:cubicBezTo>
                    <a:pt x="2" y="3"/>
                    <a:pt x="2" y="3"/>
                    <a:pt x="2" y="3"/>
                  </a:cubicBezTo>
                  <a:close/>
                  <a:moveTo>
                    <a:pt x="4" y="11"/>
                  </a:moveTo>
                  <a:cubicBezTo>
                    <a:pt x="3" y="11"/>
                    <a:pt x="3" y="11"/>
                    <a:pt x="2" y="11"/>
                  </a:cubicBezTo>
                  <a:cubicBezTo>
                    <a:pt x="2" y="8"/>
                    <a:pt x="2" y="6"/>
                    <a:pt x="2" y="4"/>
                  </a:cubicBezTo>
                  <a:cubicBezTo>
                    <a:pt x="3" y="4"/>
                    <a:pt x="3" y="5"/>
                    <a:pt x="4" y="5"/>
                  </a:cubicBezTo>
                  <a:cubicBezTo>
                    <a:pt x="4" y="7"/>
                    <a:pt x="4" y="9"/>
                    <a:pt x="4" y="11"/>
                  </a:cubicBezTo>
                  <a:close/>
                  <a:moveTo>
                    <a:pt x="4" y="3"/>
                  </a:moveTo>
                  <a:cubicBezTo>
                    <a:pt x="4" y="3"/>
                    <a:pt x="4" y="3"/>
                    <a:pt x="4" y="3"/>
                  </a:cubicBezTo>
                  <a:cubicBezTo>
                    <a:pt x="4" y="1"/>
                    <a:pt x="4" y="1"/>
                    <a:pt x="4" y="1"/>
                  </a:cubicBezTo>
                  <a:cubicBezTo>
                    <a:pt x="5" y="2"/>
                    <a:pt x="5" y="2"/>
                    <a:pt x="5" y="2"/>
                  </a:cubicBezTo>
                  <a:cubicBezTo>
                    <a:pt x="5" y="2"/>
                    <a:pt x="6" y="2"/>
                    <a:pt x="6" y="2"/>
                  </a:cubicBezTo>
                  <a:cubicBezTo>
                    <a:pt x="5" y="3"/>
                    <a:pt x="5" y="3"/>
                    <a:pt x="5" y="3"/>
                  </a:cubicBezTo>
                  <a:cubicBezTo>
                    <a:pt x="6" y="3"/>
                    <a:pt x="6" y="3"/>
                    <a:pt x="6" y="3"/>
                  </a:cubicBezTo>
                  <a:cubicBezTo>
                    <a:pt x="6" y="3"/>
                    <a:pt x="6" y="3"/>
                    <a:pt x="6" y="3"/>
                  </a:cubicBezTo>
                  <a:cubicBezTo>
                    <a:pt x="6" y="3"/>
                    <a:pt x="6" y="3"/>
                    <a:pt x="6" y="3"/>
                  </a:cubicBezTo>
                  <a:cubicBezTo>
                    <a:pt x="5" y="3"/>
                    <a:pt x="5" y="3"/>
                    <a:pt x="5" y="3"/>
                  </a:cubicBezTo>
                  <a:cubicBezTo>
                    <a:pt x="5" y="3"/>
                    <a:pt x="5" y="3"/>
                    <a:pt x="5" y="3"/>
                  </a:cubicBezTo>
                  <a:cubicBezTo>
                    <a:pt x="5" y="3"/>
                    <a:pt x="5" y="3"/>
                    <a:pt x="5" y="3"/>
                  </a:cubicBezTo>
                  <a:cubicBezTo>
                    <a:pt x="5" y="3"/>
                    <a:pt x="5" y="3"/>
                    <a:pt x="5" y="3"/>
                  </a:cubicBezTo>
                  <a:cubicBezTo>
                    <a:pt x="4" y="3"/>
                    <a:pt x="4" y="3"/>
                    <a:pt x="4" y="3"/>
                  </a:cubicBezTo>
                  <a:close/>
                  <a:moveTo>
                    <a:pt x="6" y="12"/>
                  </a:moveTo>
                  <a:cubicBezTo>
                    <a:pt x="6" y="11"/>
                    <a:pt x="5" y="11"/>
                    <a:pt x="5" y="11"/>
                  </a:cubicBezTo>
                  <a:cubicBezTo>
                    <a:pt x="5" y="9"/>
                    <a:pt x="5" y="7"/>
                    <a:pt x="5" y="5"/>
                  </a:cubicBezTo>
                  <a:cubicBezTo>
                    <a:pt x="5" y="5"/>
                    <a:pt x="6" y="5"/>
                    <a:pt x="6" y="5"/>
                  </a:cubicBezTo>
                  <a:cubicBezTo>
                    <a:pt x="6" y="7"/>
                    <a:pt x="6" y="9"/>
                    <a:pt x="6" y="12"/>
                  </a:cubicBezTo>
                  <a:close/>
                  <a:moveTo>
                    <a:pt x="7" y="3"/>
                  </a:moveTo>
                  <a:cubicBezTo>
                    <a:pt x="6" y="3"/>
                    <a:pt x="6" y="3"/>
                    <a:pt x="6" y="3"/>
                  </a:cubicBezTo>
                  <a:cubicBezTo>
                    <a:pt x="6" y="2"/>
                    <a:pt x="6" y="2"/>
                    <a:pt x="6" y="2"/>
                  </a:cubicBezTo>
                  <a:cubicBezTo>
                    <a:pt x="7" y="2"/>
                    <a:pt x="7" y="2"/>
                    <a:pt x="7" y="2"/>
                  </a:cubicBezTo>
                  <a:cubicBezTo>
                    <a:pt x="8" y="2"/>
                    <a:pt x="8" y="2"/>
                    <a:pt x="8" y="3"/>
                  </a:cubicBezTo>
                  <a:cubicBezTo>
                    <a:pt x="8" y="3"/>
                    <a:pt x="8" y="3"/>
                    <a:pt x="7" y="3"/>
                  </a:cubicBezTo>
                  <a:cubicBezTo>
                    <a:pt x="7" y="3"/>
                    <a:pt x="7" y="3"/>
                    <a:pt x="7" y="3"/>
                  </a:cubicBezTo>
                  <a:close/>
                  <a:moveTo>
                    <a:pt x="7" y="12"/>
                  </a:moveTo>
                  <a:cubicBezTo>
                    <a:pt x="7" y="10"/>
                    <a:pt x="7" y="7"/>
                    <a:pt x="7" y="5"/>
                  </a:cubicBezTo>
                  <a:cubicBezTo>
                    <a:pt x="8" y="5"/>
                    <a:pt x="8" y="5"/>
                    <a:pt x="9" y="5"/>
                  </a:cubicBezTo>
                  <a:cubicBezTo>
                    <a:pt x="9" y="8"/>
                    <a:pt x="9" y="10"/>
                    <a:pt x="9" y="12"/>
                  </a:cubicBezTo>
                  <a:cubicBezTo>
                    <a:pt x="8" y="12"/>
                    <a:pt x="8" y="12"/>
                    <a:pt x="7" y="12"/>
                  </a:cubicBezTo>
                  <a:close/>
                  <a:moveTo>
                    <a:pt x="9" y="4"/>
                  </a:moveTo>
                  <a:cubicBezTo>
                    <a:pt x="8" y="4"/>
                    <a:pt x="8" y="3"/>
                    <a:pt x="8" y="3"/>
                  </a:cubicBezTo>
                  <a:cubicBezTo>
                    <a:pt x="8" y="2"/>
                    <a:pt x="8" y="2"/>
                    <a:pt x="9" y="2"/>
                  </a:cubicBezTo>
                  <a:cubicBezTo>
                    <a:pt x="10" y="2"/>
                    <a:pt x="10" y="3"/>
                    <a:pt x="10" y="3"/>
                  </a:cubicBezTo>
                  <a:cubicBezTo>
                    <a:pt x="10" y="4"/>
                    <a:pt x="10" y="4"/>
                    <a:pt x="9" y="4"/>
                  </a:cubicBezTo>
                  <a:close/>
                  <a:moveTo>
                    <a:pt x="11" y="13"/>
                  </a:moveTo>
                  <a:cubicBezTo>
                    <a:pt x="11" y="13"/>
                    <a:pt x="10" y="13"/>
                    <a:pt x="9" y="12"/>
                  </a:cubicBezTo>
                  <a:cubicBezTo>
                    <a:pt x="9" y="10"/>
                    <a:pt x="9" y="8"/>
                    <a:pt x="9" y="6"/>
                  </a:cubicBezTo>
                  <a:cubicBezTo>
                    <a:pt x="10" y="6"/>
                    <a:pt x="11" y="6"/>
                    <a:pt x="11" y="6"/>
                  </a:cubicBezTo>
                  <a:cubicBezTo>
                    <a:pt x="11" y="8"/>
                    <a:pt x="11" y="11"/>
                    <a:pt x="11" y="13"/>
                  </a:cubicBezTo>
                  <a:close/>
                  <a:moveTo>
                    <a:pt x="12" y="4"/>
                  </a:moveTo>
                  <a:cubicBezTo>
                    <a:pt x="11" y="4"/>
                    <a:pt x="11" y="4"/>
                    <a:pt x="11" y="4"/>
                  </a:cubicBezTo>
                  <a:cubicBezTo>
                    <a:pt x="11" y="4"/>
                    <a:pt x="11" y="4"/>
                    <a:pt x="11" y="4"/>
                  </a:cubicBezTo>
                  <a:cubicBezTo>
                    <a:pt x="11" y="4"/>
                    <a:pt x="11" y="4"/>
                    <a:pt x="11" y="4"/>
                  </a:cubicBezTo>
                  <a:cubicBezTo>
                    <a:pt x="10" y="4"/>
                    <a:pt x="10" y="4"/>
                    <a:pt x="10" y="4"/>
                  </a:cubicBezTo>
                  <a:cubicBezTo>
                    <a:pt x="10" y="2"/>
                    <a:pt x="10" y="2"/>
                    <a:pt x="10" y="2"/>
                  </a:cubicBezTo>
                  <a:cubicBezTo>
                    <a:pt x="12" y="3"/>
                    <a:pt x="12" y="3"/>
                    <a:pt x="12" y="3"/>
                  </a:cubicBezTo>
                  <a:cubicBezTo>
                    <a:pt x="12" y="3"/>
                    <a:pt x="12" y="3"/>
                    <a:pt x="12" y="3"/>
                  </a:cubicBezTo>
                  <a:cubicBezTo>
                    <a:pt x="12" y="3"/>
                    <a:pt x="12" y="3"/>
                    <a:pt x="12" y="3"/>
                  </a:cubicBezTo>
                  <a:cubicBezTo>
                    <a:pt x="12" y="4"/>
                    <a:pt x="12" y="4"/>
                    <a:pt x="12" y="4"/>
                  </a:cubicBezTo>
                  <a:cubicBezTo>
                    <a:pt x="12" y="4"/>
                    <a:pt x="12" y="4"/>
                    <a:pt x="12" y="4"/>
                  </a:cubicBezTo>
                  <a:cubicBezTo>
                    <a:pt x="12" y="4"/>
                    <a:pt x="12" y="4"/>
                    <a:pt x="12" y="4"/>
                  </a:cubicBezTo>
                  <a:cubicBezTo>
                    <a:pt x="12" y="4"/>
                    <a:pt x="12" y="4"/>
                    <a:pt x="12" y="4"/>
                  </a:cubicBezTo>
                  <a:close/>
                  <a:moveTo>
                    <a:pt x="14" y="14"/>
                  </a:moveTo>
                  <a:cubicBezTo>
                    <a:pt x="14" y="13"/>
                    <a:pt x="13" y="13"/>
                    <a:pt x="12" y="13"/>
                  </a:cubicBezTo>
                  <a:cubicBezTo>
                    <a:pt x="12" y="11"/>
                    <a:pt x="12" y="8"/>
                    <a:pt x="12" y="6"/>
                  </a:cubicBezTo>
                  <a:cubicBezTo>
                    <a:pt x="13" y="6"/>
                    <a:pt x="14" y="6"/>
                    <a:pt x="14" y="6"/>
                  </a:cubicBezTo>
                  <a:cubicBezTo>
                    <a:pt x="14" y="9"/>
                    <a:pt x="14" y="11"/>
                    <a:pt x="14" y="14"/>
                  </a:cubicBezTo>
                  <a:close/>
                  <a:moveTo>
                    <a:pt x="17" y="14"/>
                  </a:moveTo>
                  <a:cubicBezTo>
                    <a:pt x="17" y="14"/>
                    <a:pt x="16" y="14"/>
                    <a:pt x="15" y="14"/>
                  </a:cubicBezTo>
                  <a:cubicBezTo>
                    <a:pt x="15" y="11"/>
                    <a:pt x="15" y="9"/>
                    <a:pt x="15" y="7"/>
                  </a:cubicBezTo>
                  <a:cubicBezTo>
                    <a:pt x="16" y="7"/>
                    <a:pt x="17" y="7"/>
                    <a:pt x="17" y="7"/>
                  </a:cubicBezTo>
                  <a:cubicBezTo>
                    <a:pt x="17" y="9"/>
                    <a:pt x="17" y="12"/>
                    <a:pt x="17" y="14"/>
                  </a:cubicBezTo>
                  <a:close/>
                  <a:moveTo>
                    <a:pt x="21" y="15"/>
                  </a:moveTo>
                  <a:cubicBezTo>
                    <a:pt x="20" y="15"/>
                    <a:pt x="19" y="15"/>
                    <a:pt x="18" y="15"/>
                  </a:cubicBezTo>
                  <a:cubicBezTo>
                    <a:pt x="18" y="12"/>
                    <a:pt x="18" y="10"/>
                    <a:pt x="18" y="7"/>
                  </a:cubicBezTo>
                  <a:cubicBezTo>
                    <a:pt x="19" y="7"/>
                    <a:pt x="20" y="7"/>
                    <a:pt x="21" y="8"/>
                  </a:cubicBezTo>
                  <a:cubicBezTo>
                    <a:pt x="21" y="10"/>
                    <a:pt x="21" y="13"/>
                    <a:pt x="21" y="15"/>
                  </a:cubicBezTo>
                  <a:close/>
                  <a:moveTo>
                    <a:pt x="24" y="16"/>
                  </a:moveTo>
                  <a:cubicBezTo>
                    <a:pt x="23" y="16"/>
                    <a:pt x="22" y="16"/>
                    <a:pt x="21" y="15"/>
                  </a:cubicBezTo>
                  <a:cubicBezTo>
                    <a:pt x="21" y="13"/>
                    <a:pt x="21" y="10"/>
                    <a:pt x="21" y="8"/>
                  </a:cubicBezTo>
                  <a:cubicBezTo>
                    <a:pt x="22" y="8"/>
                    <a:pt x="23" y="8"/>
                    <a:pt x="24" y="8"/>
                  </a:cubicBezTo>
                  <a:cubicBezTo>
                    <a:pt x="24" y="11"/>
                    <a:pt x="24" y="13"/>
                    <a:pt x="24"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87" name="Freeform 153"/>
            <p:cNvSpPr>
              <a:spLocks noEditPoints="1"/>
            </p:cNvSpPr>
            <p:nvPr/>
          </p:nvSpPr>
          <p:spPr bwMode="auto">
            <a:xfrm>
              <a:off x="6340255" y="3657014"/>
              <a:ext cx="102176" cy="126382"/>
            </a:xfrm>
            <a:custGeom>
              <a:avLst/>
              <a:gdLst>
                <a:gd name="T0" fmla="*/ 5 w 20"/>
                <a:gd name="T1" fmla="*/ 25 h 25"/>
                <a:gd name="T2" fmla="*/ 15 w 20"/>
                <a:gd name="T3" fmla="*/ 25 h 25"/>
                <a:gd name="T4" fmla="*/ 18 w 20"/>
                <a:gd name="T5" fmla="*/ 18 h 25"/>
                <a:gd name="T6" fmla="*/ 20 w 20"/>
                <a:gd name="T7" fmla="*/ 17 h 25"/>
                <a:gd name="T8" fmla="*/ 20 w 20"/>
                <a:gd name="T9" fmla="*/ 12 h 25"/>
                <a:gd name="T10" fmla="*/ 18 w 20"/>
                <a:gd name="T11" fmla="*/ 11 h 25"/>
                <a:gd name="T12" fmla="*/ 18 w 20"/>
                <a:gd name="T13" fmla="*/ 9 h 25"/>
                <a:gd name="T14" fmla="*/ 13 w 20"/>
                <a:gd name="T15" fmla="*/ 9 h 25"/>
                <a:gd name="T16" fmla="*/ 13 w 20"/>
                <a:gd name="T17" fmla="*/ 8 h 25"/>
                <a:gd name="T18" fmla="*/ 13 w 20"/>
                <a:gd name="T19" fmla="*/ 8 h 25"/>
                <a:gd name="T20" fmla="*/ 13 w 20"/>
                <a:gd name="T21" fmla="*/ 7 h 25"/>
                <a:gd name="T22" fmla="*/ 15 w 20"/>
                <a:gd name="T23" fmla="*/ 7 h 25"/>
                <a:gd name="T24" fmla="*/ 15 w 20"/>
                <a:gd name="T25" fmla="*/ 6 h 25"/>
                <a:gd name="T26" fmla="*/ 9 w 20"/>
                <a:gd name="T27" fmla="*/ 6 h 25"/>
                <a:gd name="T28" fmla="*/ 9 w 20"/>
                <a:gd name="T29" fmla="*/ 7 h 25"/>
                <a:gd name="T30" fmla="*/ 12 w 20"/>
                <a:gd name="T31" fmla="*/ 7 h 25"/>
                <a:gd name="T32" fmla="*/ 12 w 20"/>
                <a:gd name="T33" fmla="*/ 8 h 25"/>
                <a:gd name="T34" fmla="*/ 11 w 20"/>
                <a:gd name="T35" fmla="*/ 8 h 25"/>
                <a:gd name="T36" fmla="*/ 11 w 20"/>
                <a:gd name="T37" fmla="*/ 9 h 25"/>
                <a:gd name="T38" fmla="*/ 8 w 20"/>
                <a:gd name="T39" fmla="*/ 9 h 25"/>
                <a:gd name="T40" fmla="*/ 8 w 20"/>
                <a:gd name="T41" fmla="*/ 3 h 25"/>
                <a:gd name="T42" fmla="*/ 7 w 20"/>
                <a:gd name="T43" fmla="*/ 3 h 25"/>
                <a:gd name="T44" fmla="*/ 7 w 20"/>
                <a:gd name="T45" fmla="*/ 0 h 25"/>
                <a:gd name="T46" fmla="*/ 7 w 20"/>
                <a:gd name="T47" fmla="*/ 0 h 25"/>
                <a:gd name="T48" fmla="*/ 7 w 20"/>
                <a:gd name="T49" fmla="*/ 3 h 25"/>
                <a:gd name="T50" fmla="*/ 6 w 20"/>
                <a:gd name="T51" fmla="*/ 3 h 25"/>
                <a:gd name="T52" fmla="*/ 6 w 20"/>
                <a:gd name="T53" fmla="*/ 9 h 25"/>
                <a:gd name="T54" fmla="*/ 6 w 20"/>
                <a:gd name="T55" fmla="*/ 9 h 25"/>
                <a:gd name="T56" fmla="*/ 6 w 20"/>
                <a:gd name="T57" fmla="*/ 3 h 25"/>
                <a:gd name="T58" fmla="*/ 5 w 20"/>
                <a:gd name="T59" fmla="*/ 3 h 25"/>
                <a:gd name="T60" fmla="*/ 5 w 20"/>
                <a:gd name="T61" fmla="*/ 9 h 25"/>
                <a:gd name="T62" fmla="*/ 2 w 20"/>
                <a:gd name="T63" fmla="*/ 9 h 25"/>
                <a:gd name="T64" fmla="*/ 2 w 20"/>
                <a:gd name="T65" fmla="*/ 11 h 25"/>
                <a:gd name="T66" fmla="*/ 0 w 20"/>
                <a:gd name="T67" fmla="*/ 12 h 25"/>
                <a:gd name="T68" fmla="*/ 0 w 20"/>
                <a:gd name="T69" fmla="*/ 17 h 25"/>
                <a:gd name="T70" fmla="*/ 2 w 20"/>
                <a:gd name="T71" fmla="*/ 18 h 25"/>
                <a:gd name="T72" fmla="*/ 5 w 20"/>
                <a:gd name="T73" fmla="*/ 25 h 25"/>
                <a:gd name="T74" fmla="*/ 2 w 20"/>
                <a:gd name="T75" fmla="*/ 13 h 25"/>
                <a:gd name="T76" fmla="*/ 18 w 20"/>
                <a:gd name="T77" fmla="*/ 13 h 25"/>
                <a:gd name="T78" fmla="*/ 18 w 20"/>
                <a:gd name="T79" fmla="*/ 16 h 25"/>
                <a:gd name="T80" fmla="*/ 2 w 20"/>
                <a:gd name="T81" fmla="*/ 16 h 25"/>
                <a:gd name="T82" fmla="*/ 2 w 20"/>
                <a:gd name="T83"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 h="25">
                  <a:moveTo>
                    <a:pt x="5" y="25"/>
                  </a:moveTo>
                  <a:cubicBezTo>
                    <a:pt x="8" y="25"/>
                    <a:pt x="11" y="25"/>
                    <a:pt x="15" y="25"/>
                  </a:cubicBezTo>
                  <a:cubicBezTo>
                    <a:pt x="18" y="18"/>
                    <a:pt x="18" y="18"/>
                    <a:pt x="18" y="18"/>
                  </a:cubicBezTo>
                  <a:cubicBezTo>
                    <a:pt x="20" y="17"/>
                    <a:pt x="20" y="17"/>
                    <a:pt x="20" y="17"/>
                  </a:cubicBezTo>
                  <a:cubicBezTo>
                    <a:pt x="20" y="12"/>
                    <a:pt x="20" y="12"/>
                    <a:pt x="20" y="12"/>
                  </a:cubicBezTo>
                  <a:cubicBezTo>
                    <a:pt x="18" y="11"/>
                    <a:pt x="18" y="11"/>
                    <a:pt x="18" y="11"/>
                  </a:cubicBezTo>
                  <a:cubicBezTo>
                    <a:pt x="18" y="9"/>
                    <a:pt x="18" y="9"/>
                    <a:pt x="18" y="9"/>
                  </a:cubicBezTo>
                  <a:cubicBezTo>
                    <a:pt x="16" y="9"/>
                    <a:pt x="15" y="9"/>
                    <a:pt x="13" y="9"/>
                  </a:cubicBezTo>
                  <a:cubicBezTo>
                    <a:pt x="13" y="8"/>
                    <a:pt x="13" y="8"/>
                    <a:pt x="13" y="8"/>
                  </a:cubicBezTo>
                  <a:cubicBezTo>
                    <a:pt x="13" y="8"/>
                    <a:pt x="13" y="8"/>
                    <a:pt x="13" y="8"/>
                  </a:cubicBezTo>
                  <a:cubicBezTo>
                    <a:pt x="13" y="7"/>
                    <a:pt x="13" y="7"/>
                    <a:pt x="13" y="7"/>
                  </a:cubicBezTo>
                  <a:cubicBezTo>
                    <a:pt x="15" y="7"/>
                    <a:pt x="15" y="7"/>
                    <a:pt x="15" y="7"/>
                  </a:cubicBezTo>
                  <a:cubicBezTo>
                    <a:pt x="15" y="6"/>
                    <a:pt x="15" y="6"/>
                    <a:pt x="15" y="6"/>
                  </a:cubicBezTo>
                  <a:cubicBezTo>
                    <a:pt x="9" y="6"/>
                    <a:pt x="9" y="6"/>
                    <a:pt x="9" y="6"/>
                  </a:cubicBezTo>
                  <a:cubicBezTo>
                    <a:pt x="9" y="7"/>
                    <a:pt x="9" y="7"/>
                    <a:pt x="9" y="7"/>
                  </a:cubicBezTo>
                  <a:cubicBezTo>
                    <a:pt x="12" y="7"/>
                    <a:pt x="12" y="7"/>
                    <a:pt x="12" y="7"/>
                  </a:cubicBezTo>
                  <a:cubicBezTo>
                    <a:pt x="12" y="8"/>
                    <a:pt x="12" y="8"/>
                    <a:pt x="12" y="8"/>
                  </a:cubicBezTo>
                  <a:cubicBezTo>
                    <a:pt x="11" y="8"/>
                    <a:pt x="11" y="8"/>
                    <a:pt x="11" y="8"/>
                  </a:cubicBezTo>
                  <a:cubicBezTo>
                    <a:pt x="11" y="9"/>
                    <a:pt x="11" y="9"/>
                    <a:pt x="11" y="9"/>
                  </a:cubicBezTo>
                  <a:cubicBezTo>
                    <a:pt x="10" y="9"/>
                    <a:pt x="9" y="9"/>
                    <a:pt x="8" y="9"/>
                  </a:cubicBezTo>
                  <a:cubicBezTo>
                    <a:pt x="8" y="3"/>
                    <a:pt x="8" y="3"/>
                    <a:pt x="8" y="3"/>
                  </a:cubicBezTo>
                  <a:cubicBezTo>
                    <a:pt x="7" y="3"/>
                    <a:pt x="7" y="3"/>
                    <a:pt x="7" y="3"/>
                  </a:cubicBezTo>
                  <a:cubicBezTo>
                    <a:pt x="7" y="0"/>
                    <a:pt x="7" y="0"/>
                    <a:pt x="7" y="0"/>
                  </a:cubicBezTo>
                  <a:cubicBezTo>
                    <a:pt x="7" y="0"/>
                    <a:pt x="7" y="0"/>
                    <a:pt x="7" y="0"/>
                  </a:cubicBezTo>
                  <a:cubicBezTo>
                    <a:pt x="7" y="3"/>
                    <a:pt x="7" y="3"/>
                    <a:pt x="7" y="3"/>
                  </a:cubicBezTo>
                  <a:cubicBezTo>
                    <a:pt x="6" y="3"/>
                    <a:pt x="6" y="3"/>
                    <a:pt x="6" y="3"/>
                  </a:cubicBezTo>
                  <a:cubicBezTo>
                    <a:pt x="6" y="9"/>
                    <a:pt x="6" y="9"/>
                    <a:pt x="6" y="9"/>
                  </a:cubicBezTo>
                  <a:cubicBezTo>
                    <a:pt x="6" y="9"/>
                    <a:pt x="6" y="9"/>
                    <a:pt x="6" y="9"/>
                  </a:cubicBezTo>
                  <a:cubicBezTo>
                    <a:pt x="6" y="3"/>
                    <a:pt x="6" y="3"/>
                    <a:pt x="6" y="3"/>
                  </a:cubicBezTo>
                  <a:cubicBezTo>
                    <a:pt x="5" y="3"/>
                    <a:pt x="5" y="3"/>
                    <a:pt x="5" y="3"/>
                  </a:cubicBezTo>
                  <a:cubicBezTo>
                    <a:pt x="5" y="9"/>
                    <a:pt x="5" y="9"/>
                    <a:pt x="5" y="9"/>
                  </a:cubicBezTo>
                  <a:cubicBezTo>
                    <a:pt x="4" y="9"/>
                    <a:pt x="3" y="9"/>
                    <a:pt x="2" y="9"/>
                  </a:cubicBezTo>
                  <a:cubicBezTo>
                    <a:pt x="2" y="11"/>
                    <a:pt x="2" y="11"/>
                    <a:pt x="2" y="11"/>
                  </a:cubicBezTo>
                  <a:cubicBezTo>
                    <a:pt x="0" y="12"/>
                    <a:pt x="0" y="12"/>
                    <a:pt x="0" y="12"/>
                  </a:cubicBezTo>
                  <a:cubicBezTo>
                    <a:pt x="0" y="17"/>
                    <a:pt x="0" y="17"/>
                    <a:pt x="0" y="17"/>
                  </a:cubicBezTo>
                  <a:cubicBezTo>
                    <a:pt x="2" y="18"/>
                    <a:pt x="2" y="18"/>
                    <a:pt x="2" y="18"/>
                  </a:cubicBezTo>
                  <a:lnTo>
                    <a:pt x="5" y="25"/>
                  </a:lnTo>
                  <a:close/>
                  <a:moveTo>
                    <a:pt x="2" y="13"/>
                  </a:moveTo>
                  <a:cubicBezTo>
                    <a:pt x="7" y="13"/>
                    <a:pt x="13" y="13"/>
                    <a:pt x="18" y="13"/>
                  </a:cubicBezTo>
                  <a:cubicBezTo>
                    <a:pt x="18" y="16"/>
                    <a:pt x="18" y="16"/>
                    <a:pt x="18" y="16"/>
                  </a:cubicBezTo>
                  <a:cubicBezTo>
                    <a:pt x="13" y="17"/>
                    <a:pt x="7" y="17"/>
                    <a:pt x="2" y="16"/>
                  </a:cubicBezTo>
                  <a:lnTo>
                    <a:pt x="2"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88" name="Freeform 154"/>
            <p:cNvSpPr>
              <a:spLocks/>
            </p:cNvSpPr>
            <p:nvPr/>
          </p:nvSpPr>
          <p:spPr bwMode="auto">
            <a:xfrm>
              <a:off x="6264968" y="3812975"/>
              <a:ext cx="5377" cy="0"/>
            </a:xfrm>
            <a:custGeom>
              <a:avLst/>
              <a:gdLst>
                <a:gd name="T0" fmla="*/ 0 w 4"/>
                <a:gd name="T1" fmla="*/ 0 w 4"/>
                <a:gd name="T2" fmla="*/ 0 w 4"/>
                <a:gd name="T3" fmla="*/ 4 w 4"/>
                <a:gd name="T4" fmla="*/ 0 w 4"/>
              </a:gdLst>
              <a:ahLst/>
              <a:cxnLst>
                <a:cxn ang="0">
                  <a:pos x="T0" y="0"/>
                </a:cxn>
                <a:cxn ang="0">
                  <a:pos x="T1" y="0"/>
                </a:cxn>
                <a:cxn ang="0">
                  <a:pos x="T2" y="0"/>
                </a:cxn>
                <a:cxn ang="0">
                  <a:pos x="T3" y="0"/>
                </a:cxn>
                <a:cxn ang="0">
                  <a:pos x="T4" y="0"/>
                </a:cxn>
              </a:cxnLst>
              <a:rect l="0" t="0" r="r" b="b"/>
              <a:pathLst>
                <a:path w="4">
                  <a:moveTo>
                    <a:pt x="0" y="0"/>
                  </a:moveTo>
                  <a:lnTo>
                    <a:pt x="0" y="0"/>
                  </a:lnTo>
                  <a:lnTo>
                    <a:pt x="0" y="0"/>
                  </a:lnTo>
                  <a:lnTo>
                    <a:pt x="4"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89" name="Freeform 155"/>
            <p:cNvSpPr>
              <a:spLocks/>
            </p:cNvSpPr>
            <p:nvPr/>
          </p:nvSpPr>
          <p:spPr bwMode="auto">
            <a:xfrm>
              <a:off x="6416886" y="3807597"/>
              <a:ext cx="49744" cy="16134"/>
            </a:xfrm>
            <a:custGeom>
              <a:avLst/>
              <a:gdLst>
                <a:gd name="T0" fmla="*/ 0 w 37"/>
                <a:gd name="T1" fmla="*/ 12 h 12"/>
                <a:gd name="T2" fmla="*/ 37 w 37"/>
                <a:gd name="T3" fmla="*/ 4 h 12"/>
                <a:gd name="T4" fmla="*/ 0 w 37"/>
                <a:gd name="T5" fmla="*/ 0 h 12"/>
                <a:gd name="T6" fmla="*/ 0 w 37"/>
                <a:gd name="T7" fmla="*/ 12 h 12"/>
              </a:gdLst>
              <a:ahLst/>
              <a:cxnLst>
                <a:cxn ang="0">
                  <a:pos x="T0" y="T1"/>
                </a:cxn>
                <a:cxn ang="0">
                  <a:pos x="T2" y="T3"/>
                </a:cxn>
                <a:cxn ang="0">
                  <a:pos x="T4" y="T5"/>
                </a:cxn>
                <a:cxn ang="0">
                  <a:pos x="T6" y="T7"/>
                </a:cxn>
              </a:cxnLst>
              <a:rect l="0" t="0" r="r" b="b"/>
              <a:pathLst>
                <a:path w="37" h="12">
                  <a:moveTo>
                    <a:pt x="0" y="12"/>
                  </a:moveTo>
                  <a:lnTo>
                    <a:pt x="37" y="4"/>
                  </a:lnTo>
                  <a:lnTo>
                    <a:pt x="0" y="0"/>
                  </a:lnTo>
                  <a:lnTo>
                    <a:pt x="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90" name="Freeform 156"/>
            <p:cNvSpPr>
              <a:spLocks/>
            </p:cNvSpPr>
            <p:nvPr/>
          </p:nvSpPr>
          <p:spPr bwMode="auto">
            <a:xfrm>
              <a:off x="6098261" y="3818353"/>
              <a:ext cx="5377" cy="9412"/>
            </a:xfrm>
            <a:custGeom>
              <a:avLst/>
              <a:gdLst>
                <a:gd name="T0" fmla="*/ 0 w 4"/>
                <a:gd name="T1" fmla="*/ 0 h 7"/>
                <a:gd name="T2" fmla="*/ 0 w 4"/>
                <a:gd name="T3" fmla="*/ 4 h 7"/>
                <a:gd name="T4" fmla="*/ 0 w 4"/>
                <a:gd name="T5" fmla="*/ 4 h 7"/>
                <a:gd name="T6" fmla="*/ 0 w 4"/>
                <a:gd name="T7" fmla="*/ 4 h 7"/>
                <a:gd name="T8" fmla="*/ 0 w 4"/>
                <a:gd name="T9" fmla="*/ 7 h 7"/>
                <a:gd name="T10" fmla="*/ 0 w 4"/>
                <a:gd name="T11" fmla="*/ 4 h 7"/>
                <a:gd name="T12" fmla="*/ 4 w 4"/>
                <a:gd name="T13" fmla="*/ 4 h 7"/>
                <a:gd name="T14" fmla="*/ 4 w 4"/>
                <a:gd name="T15" fmla="*/ 4 h 7"/>
                <a:gd name="T16" fmla="*/ 4 w 4"/>
                <a:gd name="T17" fmla="*/ 4 h 7"/>
                <a:gd name="T18" fmla="*/ 4 w 4"/>
                <a:gd name="T19" fmla="*/ 0 h 7"/>
                <a:gd name="T20" fmla="*/ 4 w 4"/>
                <a:gd name="T21" fmla="*/ 4 h 7"/>
                <a:gd name="T22" fmla="*/ 4 w 4"/>
                <a:gd name="T23" fmla="*/ 0 h 7"/>
                <a:gd name="T24" fmla="*/ 0 w 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7">
                  <a:moveTo>
                    <a:pt x="0" y="0"/>
                  </a:moveTo>
                  <a:lnTo>
                    <a:pt x="0" y="4"/>
                  </a:lnTo>
                  <a:lnTo>
                    <a:pt x="0" y="4"/>
                  </a:lnTo>
                  <a:lnTo>
                    <a:pt x="0" y="4"/>
                  </a:lnTo>
                  <a:lnTo>
                    <a:pt x="0" y="7"/>
                  </a:lnTo>
                  <a:lnTo>
                    <a:pt x="0" y="4"/>
                  </a:lnTo>
                  <a:lnTo>
                    <a:pt x="4" y="4"/>
                  </a:lnTo>
                  <a:lnTo>
                    <a:pt x="4" y="4"/>
                  </a:lnTo>
                  <a:lnTo>
                    <a:pt x="4" y="4"/>
                  </a:lnTo>
                  <a:lnTo>
                    <a:pt x="4" y="0"/>
                  </a:lnTo>
                  <a:lnTo>
                    <a:pt x="4" y="4"/>
                  </a:lnTo>
                  <a:lnTo>
                    <a:pt x="4"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91" name="Freeform 157"/>
            <p:cNvSpPr>
              <a:spLocks/>
            </p:cNvSpPr>
            <p:nvPr/>
          </p:nvSpPr>
          <p:spPr bwMode="auto">
            <a:xfrm>
              <a:off x="5977263" y="3721549"/>
              <a:ext cx="141164" cy="96803"/>
            </a:xfrm>
            <a:custGeom>
              <a:avLst/>
              <a:gdLst>
                <a:gd name="T0" fmla="*/ 16 w 28"/>
                <a:gd name="T1" fmla="*/ 15 h 19"/>
                <a:gd name="T2" fmla="*/ 19 w 28"/>
                <a:gd name="T3" fmla="*/ 15 h 19"/>
                <a:gd name="T4" fmla="*/ 19 w 28"/>
                <a:gd name="T5" fmla="*/ 15 h 19"/>
                <a:gd name="T6" fmla="*/ 18 w 28"/>
                <a:gd name="T7" fmla="*/ 15 h 19"/>
                <a:gd name="T8" fmla="*/ 21 w 28"/>
                <a:gd name="T9" fmla="*/ 17 h 19"/>
                <a:gd name="T10" fmla="*/ 25 w 28"/>
                <a:gd name="T11" fmla="*/ 19 h 19"/>
                <a:gd name="T12" fmla="*/ 28 w 28"/>
                <a:gd name="T13" fmla="*/ 17 h 19"/>
                <a:gd name="T14" fmla="*/ 27 w 28"/>
                <a:gd name="T15" fmla="*/ 15 h 19"/>
                <a:gd name="T16" fmla="*/ 26 w 28"/>
                <a:gd name="T17" fmla="*/ 15 h 19"/>
                <a:gd name="T18" fmla="*/ 25 w 28"/>
                <a:gd name="T19" fmla="*/ 16 h 19"/>
                <a:gd name="T20" fmla="*/ 24 w 28"/>
                <a:gd name="T21" fmla="*/ 15 h 19"/>
                <a:gd name="T22" fmla="*/ 23 w 28"/>
                <a:gd name="T23" fmla="*/ 14 h 19"/>
                <a:gd name="T24" fmla="*/ 24 w 28"/>
                <a:gd name="T25" fmla="*/ 15 h 19"/>
                <a:gd name="T26" fmla="*/ 26 w 28"/>
                <a:gd name="T27" fmla="*/ 15 h 19"/>
                <a:gd name="T28" fmla="*/ 26 w 28"/>
                <a:gd name="T29" fmla="*/ 15 h 19"/>
                <a:gd name="T30" fmla="*/ 25 w 28"/>
                <a:gd name="T31" fmla="*/ 13 h 19"/>
                <a:gd name="T32" fmla="*/ 19 w 28"/>
                <a:gd name="T33" fmla="*/ 9 h 19"/>
                <a:gd name="T34" fmla="*/ 13 w 28"/>
                <a:gd name="T35" fmla="*/ 7 h 19"/>
                <a:gd name="T36" fmla="*/ 14 w 28"/>
                <a:gd name="T37" fmla="*/ 7 h 19"/>
                <a:gd name="T38" fmla="*/ 14 w 28"/>
                <a:gd name="T39" fmla="*/ 7 h 19"/>
                <a:gd name="T40" fmla="*/ 16 w 28"/>
                <a:gd name="T41" fmla="*/ 7 h 19"/>
                <a:gd name="T42" fmla="*/ 17 w 28"/>
                <a:gd name="T43" fmla="*/ 6 h 19"/>
                <a:gd name="T44" fmla="*/ 17 w 28"/>
                <a:gd name="T45" fmla="*/ 5 h 19"/>
                <a:gd name="T46" fmla="*/ 13 w 28"/>
                <a:gd name="T47" fmla="*/ 6 h 19"/>
                <a:gd name="T48" fmla="*/ 12 w 28"/>
                <a:gd name="T49" fmla="*/ 1 h 19"/>
                <a:gd name="T50" fmla="*/ 12 w 28"/>
                <a:gd name="T51" fmla="*/ 1 h 19"/>
                <a:gd name="T52" fmla="*/ 10 w 28"/>
                <a:gd name="T53" fmla="*/ 0 h 19"/>
                <a:gd name="T54" fmla="*/ 10 w 28"/>
                <a:gd name="T55" fmla="*/ 5 h 19"/>
                <a:gd name="T56" fmla="*/ 9 w 28"/>
                <a:gd name="T57" fmla="*/ 6 h 19"/>
                <a:gd name="T58" fmla="*/ 5 w 28"/>
                <a:gd name="T59" fmla="*/ 7 h 19"/>
                <a:gd name="T60" fmla="*/ 6 w 28"/>
                <a:gd name="T61" fmla="*/ 7 h 19"/>
                <a:gd name="T62" fmla="*/ 6 w 28"/>
                <a:gd name="T63" fmla="*/ 8 h 19"/>
                <a:gd name="T64" fmla="*/ 10 w 28"/>
                <a:gd name="T65" fmla="*/ 8 h 19"/>
                <a:gd name="T66" fmla="*/ 12 w 28"/>
                <a:gd name="T67" fmla="*/ 10 h 19"/>
                <a:gd name="T68" fmla="*/ 13 w 28"/>
                <a:gd name="T69" fmla="*/ 11 h 19"/>
                <a:gd name="T70" fmla="*/ 0 w 28"/>
                <a:gd name="T71" fmla="*/ 12 h 19"/>
                <a:gd name="T72" fmla="*/ 2 w 28"/>
                <a:gd name="T73" fmla="*/ 14 h 19"/>
                <a:gd name="T74" fmla="*/ 3 w 28"/>
                <a:gd name="T75" fmla="*/ 14 h 19"/>
                <a:gd name="T76" fmla="*/ 14 w 28"/>
                <a:gd name="T77" fmla="*/ 14 h 19"/>
                <a:gd name="T78" fmla="*/ 16 w 28"/>
                <a:gd name="T79"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 h="19">
                  <a:moveTo>
                    <a:pt x="16" y="15"/>
                  </a:moveTo>
                  <a:cubicBezTo>
                    <a:pt x="19" y="15"/>
                    <a:pt x="19" y="15"/>
                    <a:pt x="19" y="15"/>
                  </a:cubicBezTo>
                  <a:cubicBezTo>
                    <a:pt x="19" y="15"/>
                    <a:pt x="20" y="15"/>
                    <a:pt x="19" y="15"/>
                  </a:cubicBezTo>
                  <a:cubicBezTo>
                    <a:pt x="18" y="15"/>
                    <a:pt x="18" y="15"/>
                    <a:pt x="18" y="15"/>
                  </a:cubicBezTo>
                  <a:cubicBezTo>
                    <a:pt x="21" y="17"/>
                    <a:pt x="21" y="17"/>
                    <a:pt x="21" y="17"/>
                  </a:cubicBezTo>
                  <a:cubicBezTo>
                    <a:pt x="22" y="18"/>
                    <a:pt x="23" y="19"/>
                    <a:pt x="25" y="19"/>
                  </a:cubicBezTo>
                  <a:cubicBezTo>
                    <a:pt x="28" y="19"/>
                    <a:pt x="28" y="18"/>
                    <a:pt x="28" y="17"/>
                  </a:cubicBezTo>
                  <a:cubicBezTo>
                    <a:pt x="27" y="16"/>
                    <a:pt x="27" y="16"/>
                    <a:pt x="27" y="15"/>
                  </a:cubicBezTo>
                  <a:cubicBezTo>
                    <a:pt x="26" y="15"/>
                    <a:pt x="26" y="15"/>
                    <a:pt x="26" y="15"/>
                  </a:cubicBezTo>
                  <a:cubicBezTo>
                    <a:pt x="26" y="15"/>
                    <a:pt x="25" y="16"/>
                    <a:pt x="25" y="16"/>
                  </a:cubicBezTo>
                  <a:cubicBezTo>
                    <a:pt x="25" y="16"/>
                    <a:pt x="24" y="15"/>
                    <a:pt x="24" y="15"/>
                  </a:cubicBezTo>
                  <a:cubicBezTo>
                    <a:pt x="23" y="14"/>
                    <a:pt x="23" y="14"/>
                    <a:pt x="23" y="14"/>
                  </a:cubicBezTo>
                  <a:cubicBezTo>
                    <a:pt x="24" y="15"/>
                    <a:pt x="24" y="15"/>
                    <a:pt x="24" y="15"/>
                  </a:cubicBezTo>
                  <a:cubicBezTo>
                    <a:pt x="25" y="15"/>
                    <a:pt x="26" y="15"/>
                    <a:pt x="26" y="15"/>
                  </a:cubicBezTo>
                  <a:cubicBezTo>
                    <a:pt x="26" y="15"/>
                    <a:pt x="26" y="15"/>
                    <a:pt x="26" y="15"/>
                  </a:cubicBezTo>
                  <a:cubicBezTo>
                    <a:pt x="26" y="14"/>
                    <a:pt x="26" y="14"/>
                    <a:pt x="25" y="13"/>
                  </a:cubicBezTo>
                  <a:cubicBezTo>
                    <a:pt x="24" y="12"/>
                    <a:pt x="21" y="11"/>
                    <a:pt x="19" y="9"/>
                  </a:cubicBezTo>
                  <a:cubicBezTo>
                    <a:pt x="13" y="7"/>
                    <a:pt x="13" y="7"/>
                    <a:pt x="13" y="7"/>
                  </a:cubicBezTo>
                  <a:cubicBezTo>
                    <a:pt x="14" y="7"/>
                    <a:pt x="14" y="7"/>
                    <a:pt x="14" y="7"/>
                  </a:cubicBezTo>
                  <a:cubicBezTo>
                    <a:pt x="14" y="7"/>
                    <a:pt x="14" y="7"/>
                    <a:pt x="14" y="7"/>
                  </a:cubicBezTo>
                  <a:cubicBezTo>
                    <a:pt x="16" y="7"/>
                    <a:pt x="16" y="7"/>
                    <a:pt x="16" y="7"/>
                  </a:cubicBezTo>
                  <a:cubicBezTo>
                    <a:pt x="16" y="6"/>
                    <a:pt x="17" y="6"/>
                    <a:pt x="17" y="6"/>
                  </a:cubicBezTo>
                  <a:cubicBezTo>
                    <a:pt x="17" y="5"/>
                    <a:pt x="17" y="5"/>
                    <a:pt x="17" y="5"/>
                  </a:cubicBezTo>
                  <a:cubicBezTo>
                    <a:pt x="13" y="6"/>
                    <a:pt x="13" y="6"/>
                    <a:pt x="13" y="6"/>
                  </a:cubicBezTo>
                  <a:cubicBezTo>
                    <a:pt x="12" y="1"/>
                    <a:pt x="12" y="1"/>
                    <a:pt x="12" y="1"/>
                  </a:cubicBezTo>
                  <a:cubicBezTo>
                    <a:pt x="12" y="1"/>
                    <a:pt x="12" y="1"/>
                    <a:pt x="12" y="1"/>
                  </a:cubicBezTo>
                  <a:cubicBezTo>
                    <a:pt x="10" y="0"/>
                    <a:pt x="10" y="0"/>
                    <a:pt x="10" y="0"/>
                  </a:cubicBezTo>
                  <a:cubicBezTo>
                    <a:pt x="10" y="5"/>
                    <a:pt x="10" y="5"/>
                    <a:pt x="10" y="5"/>
                  </a:cubicBezTo>
                  <a:cubicBezTo>
                    <a:pt x="9" y="5"/>
                    <a:pt x="9" y="6"/>
                    <a:pt x="9" y="6"/>
                  </a:cubicBezTo>
                  <a:cubicBezTo>
                    <a:pt x="5" y="7"/>
                    <a:pt x="5" y="7"/>
                    <a:pt x="5" y="7"/>
                  </a:cubicBezTo>
                  <a:cubicBezTo>
                    <a:pt x="6" y="7"/>
                    <a:pt x="6" y="7"/>
                    <a:pt x="6" y="7"/>
                  </a:cubicBezTo>
                  <a:cubicBezTo>
                    <a:pt x="6" y="8"/>
                    <a:pt x="6" y="8"/>
                    <a:pt x="6" y="8"/>
                  </a:cubicBezTo>
                  <a:cubicBezTo>
                    <a:pt x="10" y="8"/>
                    <a:pt x="10" y="8"/>
                    <a:pt x="10" y="8"/>
                  </a:cubicBezTo>
                  <a:cubicBezTo>
                    <a:pt x="11" y="8"/>
                    <a:pt x="11" y="10"/>
                    <a:pt x="12" y="10"/>
                  </a:cubicBezTo>
                  <a:cubicBezTo>
                    <a:pt x="13" y="11"/>
                    <a:pt x="13" y="11"/>
                    <a:pt x="13" y="11"/>
                  </a:cubicBezTo>
                  <a:cubicBezTo>
                    <a:pt x="0" y="12"/>
                    <a:pt x="0" y="12"/>
                    <a:pt x="0" y="12"/>
                  </a:cubicBezTo>
                  <a:cubicBezTo>
                    <a:pt x="2" y="14"/>
                    <a:pt x="2" y="14"/>
                    <a:pt x="2" y="14"/>
                  </a:cubicBezTo>
                  <a:cubicBezTo>
                    <a:pt x="2" y="14"/>
                    <a:pt x="3" y="14"/>
                    <a:pt x="3" y="14"/>
                  </a:cubicBezTo>
                  <a:cubicBezTo>
                    <a:pt x="14" y="14"/>
                    <a:pt x="14" y="14"/>
                    <a:pt x="14" y="14"/>
                  </a:cubicBezTo>
                  <a:cubicBezTo>
                    <a:pt x="15" y="14"/>
                    <a:pt x="15" y="14"/>
                    <a:pt x="16" y="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92" name="Freeform 158"/>
            <p:cNvSpPr>
              <a:spLocks/>
            </p:cNvSpPr>
            <p:nvPr/>
          </p:nvSpPr>
          <p:spPr bwMode="auto">
            <a:xfrm>
              <a:off x="6052551" y="3798185"/>
              <a:ext cx="10755" cy="9412"/>
            </a:xfrm>
            <a:custGeom>
              <a:avLst/>
              <a:gdLst>
                <a:gd name="T0" fmla="*/ 4 w 8"/>
                <a:gd name="T1" fmla="*/ 0 h 7"/>
                <a:gd name="T2" fmla="*/ 4 w 8"/>
                <a:gd name="T3" fmla="*/ 4 h 7"/>
                <a:gd name="T4" fmla="*/ 0 w 8"/>
                <a:gd name="T5" fmla="*/ 4 h 7"/>
                <a:gd name="T6" fmla="*/ 0 w 8"/>
                <a:gd name="T7" fmla="*/ 4 h 7"/>
                <a:gd name="T8" fmla="*/ 0 w 8"/>
                <a:gd name="T9" fmla="*/ 7 h 7"/>
                <a:gd name="T10" fmla="*/ 4 w 8"/>
                <a:gd name="T11" fmla="*/ 7 h 7"/>
                <a:gd name="T12" fmla="*/ 4 w 8"/>
                <a:gd name="T13" fmla="*/ 7 h 7"/>
                <a:gd name="T14" fmla="*/ 4 w 8"/>
                <a:gd name="T15" fmla="*/ 7 h 7"/>
                <a:gd name="T16" fmla="*/ 8 w 8"/>
                <a:gd name="T17" fmla="*/ 4 h 7"/>
                <a:gd name="T18" fmla="*/ 4 w 8"/>
                <a:gd name="T19" fmla="*/ 4 h 7"/>
                <a:gd name="T20" fmla="*/ 4 w 8"/>
                <a:gd name="T21" fmla="*/ 4 h 7"/>
                <a:gd name="T22" fmla="*/ 4 w 8"/>
                <a:gd name="T23" fmla="*/ 0 h 7"/>
                <a:gd name="T24" fmla="*/ 4 w 8"/>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7">
                  <a:moveTo>
                    <a:pt x="4" y="0"/>
                  </a:moveTo>
                  <a:lnTo>
                    <a:pt x="4" y="4"/>
                  </a:lnTo>
                  <a:lnTo>
                    <a:pt x="0" y="4"/>
                  </a:lnTo>
                  <a:lnTo>
                    <a:pt x="0" y="4"/>
                  </a:lnTo>
                  <a:lnTo>
                    <a:pt x="0" y="7"/>
                  </a:lnTo>
                  <a:lnTo>
                    <a:pt x="4" y="7"/>
                  </a:lnTo>
                  <a:lnTo>
                    <a:pt x="4" y="7"/>
                  </a:lnTo>
                  <a:lnTo>
                    <a:pt x="4" y="7"/>
                  </a:lnTo>
                  <a:lnTo>
                    <a:pt x="8" y="4"/>
                  </a:lnTo>
                  <a:lnTo>
                    <a:pt x="4" y="4"/>
                  </a:lnTo>
                  <a:lnTo>
                    <a:pt x="4" y="4"/>
                  </a:lnTo>
                  <a:lnTo>
                    <a:pt x="4" y="0"/>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93" name="Freeform 159"/>
            <p:cNvSpPr>
              <a:spLocks/>
            </p:cNvSpPr>
            <p:nvPr/>
          </p:nvSpPr>
          <p:spPr bwMode="auto">
            <a:xfrm>
              <a:off x="6103639" y="3783396"/>
              <a:ext cx="20167" cy="14790"/>
            </a:xfrm>
            <a:custGeom>
              <a:avLst/>
              <a:gdLst>
                <a:gd name="T0" fmla="*/ 1 w 4"/>
                <a:gd name="T1" fmla="*/ 2 h 3"/>
                <a:gd name="T2" fmla="*/ 4 w 4"/>
                <a:gd name="T3" fmla="*/ 2 h 3"/>
                <a:gd name="T4" fmla="*/ 4 w 4"/>
                <a:gd name="T5" fmla="*/ 0 h 3"/>
                <a:gd name="T6" fmla="*/ 0 w 4"/>
                <a:gd name="T7" fmla="*/ 1 h 3"/>
                <a:gd name="T8" fmla="*/ 1 w 4"/>
                <a:gd name="T9" fmla="*/ 2 h 3"/>
              </a:gdLst>
              <a:ahLst/>
              <a:cxnLst>
                <a:cxn ang="0">
                  <a:pos x="T0" y="T1"/>
                </a:cxn>
                <a:cxn ang="0">
                  <a:pos x="T2" y="T3"/>
                </a:cxn>
                <a:cxn ang="0">
                  <a:pos x="T4" y="T5"/>
                </a:cxn>
                <a:cxn ang="0">
                  <a:pos x="T6" y="T7"/>
                </a:cxn>
                <a:cxn ang="0">
                  <a:pos x="T8" y="T9"/>
                </a:cxn>
              </a:cxnLst>
              <a:rect l="0" t="0" r="r" b="b"/>
              <a:pathLst>
                <a:path w="4" h="3">
                  <a:moveTo>
                    <a:pt x="1" y="2"/>
                  </a:moveTo>
                  <a:cubicBezTo>
                    <a:pt x="2" y="3"/>
                    <a:pt x="3" y="3"/>
                    <a:pt x="4" y="2"/>
                  </a:cubicBezTo>
                  <a:cubicBezTo>
                    <a:pt x="4" y="1"/>
                    <a:pt x="4" y="1"/>
                    <a:pt x="4" y="0"/>
                  </a:cubicBezTo>
                  <a:cubicBezTo>
                    <a:pt x="0" y="1"/>
                    <a:pt x="0" y="1"/>
                    <a:pt x="0" y="1"/>
                  </a:cubicBezTo>
                  <a:cubicBezTo>
                    <a:pt x="1" y="1"/>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94" name="Freeform 160"/>
            <p:cNvSpPr>
              <a:spLocks/>
            </p:cNvSpPr>
            <p:nvPr/>
          </p:nvSpPr>
          <p:spPr bwMode="auto">
            <a:xfrm>
              <a:off x="6078094" y="3767262"/>
              <a:ext cx="65877" cy="20168"/>
            </a:xfrm>
            <a:custGeom>
              <a:avLst/>
              <a:gdLst>
                <a:gd name="T0" fmla="*/ 12 w 13"/>
                <a:gd name="T1" fmla="*/ 2 h 4"/>
                <a:gd name="T2" fmla="*/ 13 w 13"/>
                <a:gd name="T3" fmla="*/ 1 h 4"/>
                <a:gd name="T4" fmla="*/ 13 w 13"/>
                <a:gd name="T5" fmla="*/ 0 h 4"/>
                <a:gd name="T6" fmla="*/ 0 w 13"/>
                <a:gd name="T7" fmla="*/ 1 h 4"/>
                <a:gd name="T8" fmla="*/ 5 w 13"/>
                <a:gd name="T9" fmla="*/ 4 h 4"/>
                <a:gd name="T10" fmla="*/ 12 w 13"/>
                <a:gd name="T11" fmla="*/ 2 h 4"/>
              </a:gdLst>
              <a:ahLst/>
              <a:cxnLst>
                <a:cxn ang="0">
                  <a:pos x="T0" y="T1"/>
                </a:cxn>
                <a:cxn ang="0">
                  <a:pos x="T2" y="T3"/>
                </a:cxn>
                <a:cxn ang="0">
                  <a:pos x="T4" y="T5"/>
                </a:cxn>
                <a:cxn ang="0">
                  <a:pos x="T6" y="T7"/>
                </a:cxn>
                <a:cxn ang="0">
                  <a:pos x="T8" y="T9"/>
                </a:cxn>
                <a:cxn ang="0">
                  <a:pos x="T10" y="T11"/>
                </a:cxn>
              </a:cxnLst>
              <a:rect l="0" t="0" r="r" b="b"/>
              <a:pathLst>
                <a:path w="13" h="4">
                  <a:moveTo>
                    <a:pt x="12" y="2"/>
                  </a:moveTo>
                  <a:cubicBezTo>
                    <a:pt x="13" y="2"/>
                    <a:pt x="13" y="2"/>
                    <a:pt x="13" y="1"/>
                  </a:cubicBezTo>
                  <a:cubicBezTo>
                    <a:pt x="13" y="0"/>
                    <a:pt x="13" y="0"/>
                    <a:pt x="13" y="0"/>
                  </a:cubicBezTo>
                  <a:cubicBezTo>
                    <a:pt x="0" y="1"/>
                    <a:pt x="0" y="1"/>
                    <a:pt x="0" y="1"/>
                  </a:cubicBezTo>
                  <a:cubicBezTo>
                    <a:pt x="2" y="2"/>
                    <a:pt x="4" y="3"/>
                    <a:pt x="5" y="4"/>
                  </a:cubicBezTo>
                  <a:cubicBezTo>
                    <a:pt x="7" y="3"/>
                    <a:pt x="10" y="3"/>
                    <a:pt x="1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95" name="Freeform 161"/>
            <p:cNvSpPr>
              <a:spLocks/>
            </p:cNvSpPr>
            <p:nvPr/>
          </p:nvSpPr>
          <p:spPr bwMode="auto">
            <a:xfrm>
              <a:off x="6022974" y="3792807"/>
              <a:ext cx="24199" cy="14790"/>
            </a:xfrm>
            <a:custGeom>
              <a:avLst/>
              <a:gdLst>
                <a:gd name="T0" fmla="*/ 5 w 5"/>
                <a:gd name="T1" fmla="*/ 1 h 3"/>
                <a:gd name="T2" fmla="*/ 4 w 5"/>
                <a:gd name="T3" fmla="*/ 1 h 3"/>
                <a:gd name="T4" fmla="*/ 0 w 5"/>
                <a:gd name="T5" fmla="*/ 0 h 3"/>
                <a:gd name="T6" fmla="*/ 2 w 5"/>
                <a:gd name="T7" fmla="*/ 2 h 3"/>
                <a:gd name="T8" fmla="*/ 3 w 5"/>
                <a:gd name="T9" fmla="*/ 3 h 3"/>
                <a:gd name="T10" fmla="*/ 5 w 5"/>
                <a:gd name="T11" fmla="*/ 1 h 3"/>
              </a:gdLst>
              <a:ahLst/>
              <a:cxnLst>
                <a:cxn ang="0">
                  <a:pos x="T0" y="T1"/>
                </a:cxn>
                <a:cxn ang="0">
                  <a:pos x="T2" y="T3"/>
                </a:cxn>
                <a:cxn ang="0">
                  <a:pos x="T4" y="T5"/>
                </a:cxn>
                <a:cxn ang="0">
                  <a:pos x="T6" y="T7"/>
                </a:cxn>
                <a:cxn ang="0">
                  <a:pos x="T8" y="T9"/>
                </a:cxn>
                <a:cxn ang="0">
                  <a:pos x="T10" y="T11"/>
                </a:cxn>
              </a:cxnLst>
              <a:rect l="0" t="0" r="r" b="b"/>
              <a:pathLst>
                <a:path w="5" h="3">
                  <a:moveTo>
                    <a:pt x="5" y="1"/>
                  </a:moveTo>
                  <a:cubicBezTo>
                    <a:pt x="4" y="1"/>
                    <a:pt x="4" y="1"/>
                    <a:pt x="4" y="1"/>
                  </a:cubicBezTo>
                  <a:cubicBezTo>
                    <a:pt x="0" y="0"/>
                    <a:pt x="0" y="0"/>
                    <a:pt x="0" y="0"/>
                  </a:cubicBezTo>
                  <a:cubicBezTo>
                    <a:pt x="0" y="1"/>
                    <a:pt x="1" y="2"/>
                    <a:pt x="2" y="2"/>
                  </a:cubicBezTo>
                  <a:cubicBezTo>
                    <a:pt x="2" y="3"/>
                    <a:pt x="2" y="3"/>
                    <a:pt x="3" y="3"/>
                  </a:cubicBezTo>
                  <a:cubicBezTo>
                    <a:pt x="4" y="3"/>
                    <a:pt x="5" y="2"/>
                    <a:pt x="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grpSp>
      <p:grpSp>
        <p:nvGrpSpPr>
          <p:cNvPr id="96" name="组合 298"/>
          <p:cNvGrpSpPr/>
          <p:nvPr/>
        </p:nvGrpSpPr>
        <p:grpSpPr>
          <a:xfrm>
            <a:off x="4566745" y="4323484"/>
            <a:ext cx="1056974" cy="963219"/>
            <a:chOff x="5885844" y="3474163"/>
            <a:chExt cx="686996" cy="688379"/>
          </a:xfrm>
        </p:grpSpPr>
        <p:sp>
          <p:nvSpPr>
            <p:cNvPr id="97" name="Oval 65"/>
            <p:cNvSpPr>
              <a:spLocks noChangeArrowheads="1"/>
            </p:cNvSpPr>
            <p:nvPr/>
          </p:nvSpPr>
          <p:spPr bwMode="auto">
            <a:xfrm>
              <a:off x="5891221" y="3479541"/>
              <a:ext cx="676240" cy="677623"/>
            </a:xfrm>
            <a:prstGeom prst="ellipse">
              <a:avLst/>
            </a:prstGeom>
            <a:solidFill>
              <a:srgbClr val="00A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98" name="Freeform 66"/>
            <p:cNvSpPr>
              <a:spLocks/>
            </p:cNvSpPr>
            <p:nvPr/>
          </p:nvSpPr>
          <p:spPr bwMode="auto">
            <a:xfrm>
              <a:off x="5885844" y="3474163"/>
              <a:ext cx="686996" cy="688379"/>
            </a:xfrm>
            <a:custGeom>
              <a:avLst/>
              <a:gdLst>
                <a:gd name="T0" fmla="*/ 1 w 136"/>
                <a:gd name="T1" fmla="*/ 68 h 136"/>
                <a:gd name="T2" fmla="*/ 2 w 136"/>
                <a:gd name="T3" fmla="*/ 68 h 136"/>
                <a:gd name="T4" fmla="*/ 21 w 136"/>
                <a:gd name="T5" fmla="*/ 21 h 136"/>
                <a:gd name="T6" fmla="*/ 68 w 136"/>
                <a:gd name="T7" fmla="*/ 2 h 136"/>
                <a:gd name="T8" fmla="*/ 114 w 136"/>
                <a:gd name="T9" fmla="*/ 21 h 136"/>
                <a:gd name="T10" fmla="*/ 134 w 136"/>
                <a:gd name="T11" fmla="*/ 68 h 136"/>
                <a:gd name="T12" fmla="*/ 114 w 136"/>
                <a:gd name="T13" fmla="*/ 115 h 136"/>
                <a:gd name="T14" fmla="*/ 68 w 136"/>
                <a:gd name="T15" fmla="*/ 134 h 136"/>
                <a:gd name="T16" fmla="*/ 21 w 136"/>
                <a:gd name="T17" fmla="*/ 115 h 136"/>
                <a:gd name="T18" fmla="*/ 2 w 136"/>
                <a:gd name="T19" fmla="*/ 68 h 136"/>
                <a:gd name="T20" fmla="*/ 1 w 136"/>
                <a:gd name="T21" fmla="*/ 68 h 136"/>
                <a:gd name="T22" fmla="*/ 0 w 136"/>
                <a:gd name="T23" fmla="*/ 68 h 136"/>
                <a:gd name="T24" fmla="*/ 68 w 136"/>
                <a:gd name="T25" fmla="*/ 136 h 136"/>
                <a:gd name="T26" fmla="*/ 136 w 136"/>
                <a:gd name="T27" fmla="*/ 68 h 136"/>
                <a:gd name="T28" fmla="*/ 68 w 136"/>
                <a:gd name="T29" fmla="*/ 0 h 136"/>
                <a:gd name="T30" fmla="*/ 0 w 136"/>
                <a:gd name="T31" fmla="*/ 68 h 136"/>
                <a:gd name="T32" fmla="*/ 1 w 136"/>
                <a:gd name="T33" fmla="*/ 6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6" h="136">
                  <a:moveTo>
                    <a:pt x="1" y="68"/>
                  </a:moveTo>
                  <a:cubicBezTo>
                    <a:pt x="2" y="68"/>
                    <a:pt x="2" y="68"/>
                    <a:pt x="2" y="68"/>
                  </a:cubicBezTo>
                  <a:cubicBezTo>
                    <a:pt x="2" y="50"/>
                    <a:pt x="9" y="33"/>
                    <a:pt x="21" y="21"/>
                  </a:cubicBezTo>
                  <a:cubicBezTo>
                    <a:pt x="33" y="10"/>
                    <a:pt x="49" y="2"/>
                    <a:pt x="68" y="2"/>
                  </a:cubicBezTo>
                  <a:cubicBezTo>
                    <a:pt x="86" y="2"/>
                    <a:pt x="102" y="10"/>
                    <a:pt x="114" y="21"/>
                  </a:cubicBezTo>
                  <a:cubicBezTo>
                    <a:pt x="126" y="33"/>
                    <a:pt x="134" y="50"/>
                    <a:pt x="134" y="68"/>
                  </a:cubicBezTo>
                  <a:cubicBezTo>
                    <a:pt x="134" y="86"/>
                    <a:pt x="126" y="103"/>
                    <a:pt x="114" y="115"/>
                  </a:cubicBezTo>
                  <a:cubicBezTo>
                    <a:pt x="102" y="127"/>
                    <a:pt x="86" y="134"/>
                    <a:pt x="68" y="134"/>
                  </a:cubicBezTo>
                  <a:cubicBezTo>
                    <a:pt x="49" y="134"/>
                    <a:pt x="33" y="127"/>
                    <a:pt x="21" y="115"/>
                  </a:cubicBezTo>
                  <a:cubicBezTo>
                    <a:pt x="9" y="103"/>
                    <a:pt x="2" y="86"/>
                    <a:pt x="2" y="68"/>
                  </a:cubicBezTo>
                  <a:cubicBezTo>
                    <a:pt x="1" y="68"/>
                    <a:pt x="1" y="68"/>
                    <a:pt x="1" y="68"/>
                  </a:cubicBezTo>
                  <a:cubicBezTo>
                    <a:pt x="0" y="68"/>
                    <a:pt x="0" y="68"/>
                    <a:pt x="0" y="68"/>
                  </a:cubicBezTo>
                  <a:cubicBezTo>
                    <a:pt x="0" y="106"/>
                    <a:pt x="30" y="136"/>
                    <a:pt x="68" y="136"/>
                  </a:cubicBezTo>
                  <a:cubicBezTo>
                    <a:pt x="105" y="136"/>
                    <a:pt x="136" y="106"/>
                    <a:pt x="136" y="68"/>
                  </a:cubicBezTo>
                  <a:cubicBezTo>
                    <a:pt x="136" y="31"/>
                    <a:pt x="105" y="0"/>
                    <a:pt x="68" y="0"/>
                  </a:cubicBezTo>
                  <a:cubicBezTo>
                    <a:pt x="30" y="0"/>
                    <a:pt x="0" y="31"/>
                    <a:pt x="0" y="68"/>
                  </a:cubicBezTo>
                  <a:lnTo>
                    <a:pt x="1"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99" name="Freeform 145"/>
            <p:cNvSpPr>
              <a:spLocks noEditPoints="1"/>
            </p:cNvSpPr>
            <p:nvPr/>
          </p:nvSpPr>
          <p:spPr bwMode="auto">
            <a:xfrm>
              <a:off x="6006841" y="3827764"/>
              <a:ext cx="435590" cy="157306"/>
            </a:xfrm>
            <a:custGeom>
              <a:avLst/>
              <a:gdLst>
                <a:gd name="T0" fmla="*/ 69 w 86"/>
                <a:gd name="T1" fmla="*/ 16 h 31"/>
                <a:gd name="T2" fmla="*/ 69 w 86"/>
                <a:gd name="T3" fmla="*/ 12 h 31"/>
                <a:gd name="T4" fmla="*/ 43 w 86"/>
                <a:gd name="T5" fmla="*/ 5 h 31"/>
                <a:gd name="T6" fmla="*/ 0 w 86"/>
                <a:gd name="T7" fmla="*/ 2 h 31"/>
                <a:gd name="T8" fmla="*/ 86 w 86"/>
                <a:gd name="T9" fmla="*/ 17 h 31"/>
                <a:gd name="T10" fmla="*/ 82 w 86"/>
                <a:gd name="T11" fmla="*/ 16 h 31"/>
                <a:gd name="T12" fmla="*/ 36 w 86"/>
                <a:gd name="T13" fmla="*/ 9 h 31"/>
                <a:gd name="T14" fmla="*/ 42 w 86"/>
                <a:gd name="T15" fmla="*/ 13 h 31"/>
                <a:gd name="T16" fmla="*/ 36 w 86"/>
                <a:gd name="T17" fmla="*/ 9 h 31"/>
                <a:gd name="T18" fmla="*/ 42 w 86"/>
                <a:gd name="T19" fmla="*/ 13 h 31"/>
                <a:gd name="T20" fmla="*/ 33 w 86"/>
                <a:gd name="T21" fmla="*/ 10 h 31"/>
                <a:gd name="T22" fmla="*/ 32 w 86"/>
                <a:gd name="T23" fmla="*/ 10 h 31"/>
                <a:gd name="T24" fmla="*/ 38 w 86"/>
                <a:gd name="T25" fmla="*/ 14 h 31"/>
                <a:gd name="T26" fmla="*/ 32 w 86"/>
                <a:gd name="T27" fmla="*/ 10 h 31"/>
                <a:gd name="T28" fmla="*/ 40 w 86"/>
                <a:gd name="T29" fmla="*/ 17 h 31"/>
                <a:gd name="T30" fmla="*/ 31 w 86"/>
                <a:gd name="T31" fmla="*/ 14 h 31"/>
                <a:gd name="T32" fmla="*/ 24 w 86"/>
                <a:gd name="T33" fmla="*/ 9 h 31"/>
                <a:gd name="T34" fmla="*/ 27 w 86"/>
                <a:gd name="T35" fmla="*/ 12 h 31"/>
                <a:gd name="T36" fmla="*/ 24 w 86"/>
                <a:gd name="T37" fmla="*/ 9 h 31"/>
                <a:gd name="T38" fmla="*/ 21 w 86"/>
                <a:gd name="T39" fmla="*/ 12 h 31"/>
                <a:gd name="T40" fmla="*/ 26 w 86"/>
                <a:gd name="T41" fmla="*/ 16 h 31"/>
                <a:gd name="T42" fmla="*/ 25 w 86"/>
                <a:gd name="T43" fmla="*/ 16 h 31"/>
                <a:gd name="T44" fmla="*/ 18 w 86"/>
                <a:gd name="T45" fmla="*/ 12 h 31"/>
                <a:gd name="T46" fmla="*/ 25 w 86"/>
                <a:gd name="T47" fmla="*/ 16 h 31"/>
                <a:gd name="T48" fmla="*/ 21 w 86"/>
                <a:gd name="T49" fmla="*/ 8 h 31"/>
                <a:gd name="T50" fmla="*/ 17 w 86"/>
                <a:gd name="T51" fmla="*/ 6 h 31"/>
                <a:gd name="T52" fmla="*/ 11 w 86"/>
                <a:gd name="T53" fmla="*/ 3 h 31"/>
                <a:gd name="T54" fmla="*/ 11 w 86"/>
                <a:gd name="T55" fmla="*/ 2 h 31"/>
                <a:gd name="T56" fmla="*/ 11 w 86"/>
                <a:gd name="T57" fmla="*/ 3 h 31"/>
                <a:gd name="T58" fmla="*/ 14 w 86"/>
                <a:gd name="T59" fmla="*/ 4 h 31"/>
                <a:gd name="T60" fmla="*/ 15 w 86"/>
                <a:gd name="T61" fmla="*/ 5 h 31"/>
                <a:gd name="T62" fmla="*/ 16 w 86"/>
                <a:gd name="T63" fmla="*/ 12 h 31"/>
                <a:gd name="T64" fmla="*/ 23 w 86"/>
                <a:gd name="T65" fmla="*/ 17 h 31"/>
                <a:gd name="T66" fmla="*/ 16 w 86"/>
                <a:gd name="T67" fmla="*/ 12 h 31"/>
                <a:gd name="T68" fmla="*/ 22 w 86"/>
                <a:gd name="T69" fmla="*/ 23 h 31"/>
                <a:gd name="T70" fmla="*/ 31 w 86"/>
                <a:gd name="T71" fmla="*/ 28 h 31"/>
                <a:gd name="T72" fmla="*/ 33 w 86"/>
                <a:gd name="T73" fmla="*/ 28 h 31"/>
                <a:gd name="T74" fmla="*/ 29 w 86"/>
                <a:gd name="T75" fmla="*/ 21 h 31"/>
                <a:gd name="T76" fmla="*/ 33 w 86"/>
                <a:gd name="T77" fmla="*/ 28 h 31"/>
                <a:gd name="T78" fmla="*/ 31 w 86"/>
                <a:gd name="T79" fmla="*/ 21 h 31"/>
                <a:gd name="T80" fmla="*/ 41 w 86"/>
                <a:gd name="T81" fmla="*/ 26 h 31"/>
                <a:gd name="T82" fmla="*/ 43 w 86"/>
                <a:gd name="T83" fmla="*/ 25 h 31"/>
                <a:gd name="T84" fmla="*/ 38 w 86"/>
                <a:gd name="T85" fmla="*/ 20 h 31"/>
                <a:gd name="T86" fmla="*/ 43 w 86"/>
                <a:gd name="T87" fmla="*/ 25 h 31"/>
                <a:gd name="T88" fmla="*/ 40 w 86"/>
                <a:gd name="T89" fmla="*/ 19 h 31"/>
                <a:gd name="T90" fmla="*/ 50 w 86"/>
                <a:gd name="T91" fmla="*/ 24 h 31"/>
                <a:gd name="T92" fmla="*/ 52 w 86"/>
                <a:gd name="T93" fmla="*/ 23 h 31"/>
                <a:gd name="T94" fmla="*/ 46 w 86"/>
                <a:gd name="T95" fmla="*/ 18 h 31"/>
                <a:gd name="T96" fmla="*/ 52 w 86"/>
                <a:gd name="T97" fmla="*/ 23 h 31"/>
                <a:gd name="T98" fmla="*/ 47 w 86"/>
                <a:gd name="T99" fmla="*/ 18 h 31"/>
                <a:gd name="T100" fmla="*/ 59 w 86"/>
                <a:gd name="T101" fmla="*/ 22 h 31"/>
                <a:gd name="T102" fmla="*/ 60 w 86"/>
                <a:gd name="T103" fmla="*/ 21 h 31"/>
                <a:gd name="T104" fmla="*/ 53 w 86"/>
                <a:gd name="T105" fmla="*/ 17 h 31"/>
                <a:gd name="T106" fmla="*/ 60 w 86"/>
                <a:gd name="T107" fmla="*/ 21 h 31"/>
                <a:gd name="T108" fmla="*/ 54 w 86"/>
                <a:gd name="T109" fmla="*/ 16 h 31"/>
                <a:gd name="T110" fmla="*/ 66 w 86"/>
                <a:gd name="T111" fmla="*/ 2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 h="31">
                  <a:moveTo>
                    <a:pt x="75" y="17"/>
                  </a:moveTo>
                  <a:cubicBezTo>
                    <a:pt x="73" y="17"/>
                    <a:pt x="70" y="17"/>
                    <a:pt x="69" y="16"/>
                  </a:cubicBezTo>
                  <a:cubicBezTo>
                    <a:pt x="69" y="14"/>
                    <a:pt x="69" y="14"/>
                    <a:pt x="69" y="14"/>
                  </a:cubicBezTo>
                  <a:cubicBezTo>
                    <a:pt x="69" y="12"/>
                    <a:pt x="69" y="12"/>
                    <a:pt x="69" y="12"/>
                  </a:cubicBezTo>
                  <a:cubicBezTo>
                    <a:pt x="43" y="5"/>
                    <a:pt x="43" y="5"/>
                    <a:pt x="43" y="5"/>
                  </a:cubicBezTo>
                  <a:cubicBezTo>
                    <a:pt x="43" y="5"/>
                    <a:pt x="43" y="5"/>
                    <a:pt x="43" y="5"/>
                  </a:cubicBezTo>
                  <a:cubicBezTo>
                    <a:pt x="24" y="0"/>
                    <a:pt x="24" y="0"/>
                    <a:pt x="24" y="0"/>
                  </a:cubicBezTo>
                  <a:cubicBezTo>
                    <a:pt x="0" y="2"/>
                    <a:pt x="0" y="2"/>
                    <a:pt x="0" y="2"/>
                  </a:cubicBezTo>
                  <a:cubicBezTo>
                    <a:pt x="27" y="31"/>
                    <a:pt x="27" y="31"/>
                    <a:pt x="27" y="31"/>
                  </a:cubicBezTo>
                  <a:cubicBezTo>
                    <a:pt x="86" y="17"/>
                    <a:pt x="86" y="17"/>
                    <a:pt x="86" y="17"/>
                  </a:cubicBezTo>
                  <a:cubicBezTo>
                    <a:pt x="82" y="16"/>
                    <a:pt x="82" y="16"/>
                    <a:pt x="82" y="16"/>
                  </a:cubicBezTo>
                  <a:cubicBezTo>
                    <a:pt x="82" y="16"/>
                    <a:pt x="82" y="16"/>
                    <a:pt x="82" y="16"/>
                  </a:cubicBezTo>
                  <a:cubicBezTo>
                    <a:pt x="80" y="17"/>
                    <a:pt x="77" y="17"/>
                    <a:pt x="75" y="17"/>
                  </a:cubicBezTo>
                  <a:close/>
                  <a:moveTo>
                    <a:pt x="36" y="9"/>
                  </a:moveTo>
                  <a:cubicBezTo>
                    <a:pt x="38" y="10"/>
                    <a:pt x="41" y="12"/>
                    <a:pt x="44" y="13"/>
                  </a:cubicBezTo>
                  <a:cubicBezTo>
                    <a:pt x="43" y="13"/>
                    <a:pt x="43" y="13"/>
                    <a:pt x="42" y="13"/>
                  </a:cubicBezTo>
                  <a:cubicBezTo>
                    <a:pt x="40" y="12"/>
                    <a:pt x="37" y="11"/>
                    <a:pt x="34" y="10"/>
                  </a:cubicBezTo>
                  <a:cubicBezTo>
                    <a:pt x="35" y="10"/>
                    <a:pt x="35" y="9"/>
                    <a:pt x="36" y="9"/>
                  </a:cubicBezTo>
                  <a:close/>
                  <a:moveTo>
                    <a:pt x="34" y="10"/>
                  </a:moveTo>
                  <a:cubicBezTo>
                    <a:pt x="36" y="11"/>
                    <a:pt x="39" y="12"/>
                    <a:pt x="42" y="13"/>
                  </a:cubicBezTo>
                  <a:cubicBezTo>
                    <a:pt x="41" y="13"/>
                    <a:pt x="41" y="13"/>
                    <a:pt x="40" y="13"/>
                  </a:cubicBezTo>
                  <a:cubicBezTo>
                    <a:pt x="38" y="12"/>
                    <a:pt x="35" y="11"/>
                    <a:pt x="33" y="10"/>
                  </a:cubicBezTo>
                  <a:cubicBezTo>
                    <a:pt x="33" y="10"/>
                    <a:pt x="33" y="10"/>
                    <a:pt x="34" y="10"/>
                  </a:cubicBezTo>
                  <a:close/>
                  <a:moveTo>
                    <a:pt x="32" y="10"/>
                  </a:moveTo>
                  <a:cubicBezTo>
                    <a:pt x="34" y="11"/>
                    <a:pt x="37" y="12"/>
                    <a:pt x="40" y="14"/>
                  </a:cubicBezTo>
                  <a:cubicBezTo>
                    <a:pt x="39" y="14"/>
                    <a:pt x="39" y="14"/>
                    <a:pt x="38" y="14"/>
                  </a:cubicBezTo>
                  <a:cubicBezTo>
                    <a:pt x="36" y="12"/>
                    <a:pt x="33" y="11"/>
                    <a:pt x="31" y="10"/>
                  </a:cubicBezTo>
                  <a:cubicBezTo>
                    <a:pt x="31" y="10"/>
                    <a:pt x="32" y="10"/>
                    <a:pt x="32" y="10"/>
                  </a:cubicBezTo>
                  <a:close/>
                  <a:moveTo>
                    <a:pt x="33" y="14"/>
                  </a:moveTo>
                  <a:cubicBezTo>
                    <a:pt x="35" y="15"/>
                    <a:pt x="37" y="16"/>
                    <a:pt x="40" y="17"/>
                  </a:cubicBezTo>
                  <a:cubicBezTo>
                    <a:pt x="39" y="18"/>
                    <a:pt x="38" y="18"/>
                    <a:pt x="37" y="18"/>
                  </a:cubicBezTo>
                  <a:cubicBezTo>
                    <a:pt x="35" y="16"/>
                    <a:pt x="33" y="15"/>
                    <a:pt x="31" y="14"/>
                  </a:cubicBezTo>
                  <a:cubicBezTo>
                    <a:pt x="31" y="14"/>
                    <a:pt x="32" y="14"/>
                    <a:pt x="33" y="14"/>
                  </a:cubicBezTo>
                  <a:close/>
                  <a:moveTo>
                    <a:pt x="24" y="9"/>
                  </a:moveTo>
                  <a:cubicBezTo>
                    <a:pt x="26" y="10"/>
                    <a:pt x="27" y="11"/>
                    <a:pt x="29" y="11"/>
                  </a:cubicBezTo>
                  <a:cubicBezTo>
                    <a:pt x="28" y="12"/>
                    <a:pt x="27" y="12"/>
                    <a:pt x="27" y="12"/>
                  </a:cubicBezTo>
                  <a:cubicBezTo>
                    <a:pt x="25" y="11"/>
                    <a:pt x="24" y="10"/>
                    <a:pt x="22" y="9"/>
                  </a:cubicBezTo>
                  <a:cubicBezTo>
                    <a:pt x="23" y="9"/>
                    <a:pt x="24" y="9"/>
                    <a:pt x="24" y="9"/>
                  </a:cubicBezTo>
                  <a:close/>
                  <a:moveTo>
                    <a:pt x="20" y="12"/>
                  </a:moveTo>
                  <a:cubicBezTo>
                    <a:pt x="20" y="12"/>
                    <a:pt x="21" y="12"/>
                    <a:pt x="21" y="12"/>
                  </a:cubicBezTo>
                  <a:cubicBezTo>
                    <a:pt x="23" y="13"/>
                    <a:pt x="25" y="14"/>
                    <a:pt x="27" y="16"/>
                  </a:cubicBezTo>
                  <a:cubicBezTo>
                    <a:pt x="27" y="16"/>
                    <a:pt x="26" y="16"/>
                    <a:pt x="26" y="16"/>
                  </a:cubicBezTo>
                  <a:cubicBezTo>
                    <a:pt x="24" y="14"/>
                    <a:pt x="22" y="13"/>
                    <a:pt x="20" y="12"/>
                  </a:cubicBezTo>
                  <a:close/>
                  <a:moveTo>
                    <a:pt x="25" y="16"/>
                  </a:moveTo>
                  <a:cubicBezTo>
                    <a:pt x="25" y="16"/>
                    <a:pt x="24" y="16"/>
                    <a:pt x="24" y="16"/>
                  </a:cubicBezTo>
                  <a:cubicBezTo>
                    <a:pt x="21" y="15"/>
                    <a:pt x="20" y="13"/>
                    <a:pt x="18" y="12"/>
                  </a:cubicBezTo>
                  <a:cubicBezTo>
                    <a:pt x="18" y="12"/>
                    <a:pt x="19" y="12"/>
                    <a:pt x="19" y="12"/>
                  </a:cubicBezTo>
                  <a:cubicBezTo>
                    <a:pt x="21" y="13"/>
                    <a:pt x="23" y="15"/>
                    <a:pt x="25" y="16"/>
                  </a:cubicBezTo>
                  <a:close/>
                  <a:moveTo>
                    <a:pt x="18" y="6"/>
                  </a:moveTo>
                  <a:cubicBezTo>
                    <a:pt x="19" y="6"/>
                    <a:pt x="20" y="7"/>
                    <a:pt x="21" y="8"/>
                  </a:cubicBezTo>
                  <a:cubicBezTo>
                    <a:pt x="21" y="8"/>
                    <a:pt x="20" y="8"/>
                    <a:pt x="20" y="8"/>
                  </a:cubicBezTo>
                  <a:cubicBezTo>
                    <a:pt x="19" y="7"/>
                    <a:pt x="18" y="7"/>
                    <a:pt x="17" y="6"/>
                  </a:cubicBezTo>
                  <a:cubicBezTo>
                    <a:pt x="17" y="6"/>
                    <a:pt x="18" y="6"/>
                    <a:pt x="18" y="6"/>
                  </a:cubicBezTo>
                  <a:close/>
                  <a:moveTo>
                    <a:pt x="11" y="3"/>
                  </a:moveTo>
                  <a:cubicBezTo>
                    <a:pt x="11" y="3"/>
                    <a:pt x="10" y="2"/>
                    <a:pt x="10" y="2"/>
                  </a:cubicBezTo>
                  <a:cubicBezTo>
                    <a:pt x="10" y="2"/>
                    <a:pt x="10" y="2"/>
                    <a:pt x="11" y="2"/>
                  </a:cubicBezTo>
                  <a:cubicBezTo>
                    <a:pt x="11" y="2"/>
                    <a:pt x="12" y="3"/>
                    <a:pt x="13" y="3"/>
                  </a:cubicBezTo>
                  <a:cubicBezTo>
                    <a:pt x="12" y="3"/>
                    <a:pt x="12" y="3"/>
                    <a:pt x="11" y="3"/>
                  </a:cubicBezTo>
                  <a:close/>
                  <a:moveTo>
                    <a:pt x="13" y="4"/>
                  </a:moveTo>
                  <a:cubicBezTo>
                    <a:pt x="13" y="4"/>
                    <a:pt x="14" y="4"/>
                    <a:pt x="14" y="4"/>
                  </a:cubicBezTo>
                  <a:cubicBezTo>
                    <a:pt x="15" y="4"/>
                    <a:pt x="16" y="4"/>
                    <a:pt x="16" y="5"/>
                  </a:cubicBezTo>
                  <a:cubicBezTo>
                    <a:pt x="16" y="5"/>
                    <a:pt x="15" y="5"/>
                    <a:pt x="15" y="5"/>
                  </a:cubicBezTo>
                  <a:cubicBezTo>
                    <a:pt x="14" y="5"/>
                    <a:pt x="13" y="4"/>
                    <a:pt x="13" y="4"/>
                  </a:cubicBezTo>
                  <a:close/>
                  <a:moveTo>
                    <a:pt x="16" y="12"/>
                  </a:moveTo>
                  <a:cubicBezTo>
                    <a:pt x="16" y="12"/>
                    <a:pt x="17" y="12"/>
                    <a:pt x="17" y="12"/>
                  </a:cubicBezTo>
                  <a:cubicBezTo>
                    <a:pt x="19" y="14"/>
                    <a:pt x="21" y="15"/>
                    <a:pt x="23" y="17"/>
                  </a:cubicBezTo>
                  <a:cubicBezTo>
                    <a:pt x="22" y="17"/>
                    <a:pt x="22" y="17"/>
                    <a:pt x="21" y="17"/>
                  </a:cubicBezTo>
                  <a:cubicBezTo>
                    <a:pt x="19" y="15"/>
                    <a:pt x="17" y="14"/>
                    <a:pt x="16" y="12"/>
                  </a:cubicBezTo>
                  <a:close/>
                  <a:moveTo>
                    <a:pt x="28" y="29"/>
                  </a:moveTo>
                  <a:cubicBezTo>
                    <a:pt x="26" y="27"/>
                    <a:pt x="24" y="25"/>
                    <a:pt x="22" y="23"/>
                  </a:cubicBezTo>
                  <a:cubicBezTo>
                    <a:pt x="23" y="23"/>
                    <a:pt x="24" y="22"/>
                    <a:pt x="25" y="22"/>
                  </a:cubicBezTo>
                  <a:cubicBezTo>
                    <a:pt x="27" y="24"/>
                    <a:pt x="29" y="26"/>
                    <a:pt x="31" y="28"/>
                  </a:cubicBezTo>
                  <a:cubicBezTo>
                    <a:pt x="30" y="28"/>
                    <a:pt x="29" y="29"/>
                    <a:pt x="28" y="29"/>
                  </a:cubicBezTo>
                  <a:close/>
                  <a:moveTo>
                    <a:pt x="33" y="28"/>
                  </a:moveTo>
                  <a:cubicBezTo>
                    <a:pt x="31" y="25"/>
                    <a:pt x="29" y="24"/>
                    <a:pt x="27" y="22"/>
                  </a:cubicBezTo>
                  <a:cubicBezTo>
                    <a:pt x="28" y="22"/>
                    <a:pt x="29" y="22"/>
                    <a:pt x="29" y="21"/>
                  </a:cubicBezTo>
                  <a:cubicBezTo>
                    <a:pt x="31" y="23"/>
                    <a:pt x="34" y="25"/>
                    <a:pt x="36" y="27"/>
                  </a:cubicBezTo>
                  <a:cubicBezTo>
                    <a:pt x="35" y="27"/>
                    <a:pt x="34" y="27"/>
                    <a:pt x="33" y="28"/>
                  </a:cubicBezTo>
                  <a:close/>
                  <a:moveTo>
                    <a:pt x="38" y="26"/>
                  </a:moveTo>
                  <a:cubicBezTo>
                    <a:pt x="36" y="24"/>
                    <a:pt x="33" y="23"/>
                    <a:pt x="31" y="21"/>
                  </a:cubicBezTo>
                  <a:cubicBezTo>
                    <a:pt x="32" y="21"/>
                    <a:pt x="33" y="21"/>
                    <a:pt x="34" y="20"/>
                  </a:cubicBezTo>
                  <a:cubicBezTo>
                    <a:pt x="36" y="22"/>
                    <a:pt x="38" y="24"/>
                    <a:pt x="41" y="26"/>
                  </a:cubicBezTo>
                  <a:cubicBezTo>
                    <a:pt x="40" y="26"/>
                    <a:pt x="39" y="26"/>
                    <a:pt x="38" y="26"/>
                  </a:cubicBezTo>
                  <a:close/>
                  <a:moveTo>
                    <a:pt x="43" y="25"/>
                  </a:moveTo>
                  <a:cubicBezTo>
                    <a:pt x="40" y="23"/>
                    <a:pt x="38" y="22"/>
                    <a:pt x="35" y="20"/>
                  </a:cubicBezTo>
                  <a:cubicBezTo>
                    <a:pt x="36" y="20"/>
                    <a:pt x="37" y="20"/>
                    <a:pt x="38" y="20"/>
                  </a:cubicBezTo>
                  <a:cubicBezTo>
                    <a:pt x="40" y="21"/>
                    <a:pt x="43" y="23"/>
                    <a:pt x="46" y="25"/>
                  </a:cubicBezTo>
                  <a:cubicBezTo>
                    <a:pt x="45" y="25"/>
                    <a:pt x="44" y="25"/>
                    <a:pt x="43" y="25"/>
                  </a:cubicBezTo>
                  <a:close/>
                  <a:moveTo>
                    <a:pt x="48" y="24"/>
                  </a:moveTo>
                  <a:cubicBezTo>
                    <a:pt x="45" y="22"/>
                    <a:pt x="42" y="21"/>
                    <a:pt x="40" y="19"/>
                  </a:cubicBezTo>
                  <a:cubicBezTo>
                    <a:pt x="40" y="19"/>
                    <a:pt x="41" y="19"/>
                    <a:pt x="42" y="19"/>
                  </a:cubicBezTo>
                  <a:cubicBezTo>
                    <a:pt x="45" y="20"/>
                    <a:pt x="47" y="22"/>
                    <a:pt x="50" y="24"/>
                  </a:cubicBezTo>
                  <a:cubicBezTo>
                    <a:pt x="49" y="24"/>
                    <a:pt x="49" y="24"/>
                    <a:pt x="48" y="24"/>
                  </a:cubicBezTo>
                  <a:close/>
                  <a:moveTo>
                    <a:pt x="52" y="23"/>
                  </a:moveTo>
                  <a:cubicBezTo>
                    <a:pt x="49" y="21"/>
                    <a:pt x="46" y="20"/>
                    <a:pt x="44" y="18"/>
                  </a:cubicBezTo>
                  <a:cubicBezTo>
                    <a:pt x="44" y="18"/>
                    <a:pt x="45" y="18"/>
                    <a:pt x="46" y="18"/>
                  </a:cubicBezTo>
                  <a:cubicBezTo>
                    <a:pt x="49" y="19"/>
                    <a:pt x="51" y="21"/>
                    <a:pt x="55" y="23"/>
                  </a:cubicBezTo>
                  <a:cubicBezTo>
                    <a:pt x="54" y="23"/>
                    <a:pt x="53" y="23"/>
                    <a:pt x="52" y="23"/>
                  </a:cubicBezTo>
                  <a:close/>
                  <a:moveTo>
                    <a:pt x="56" y="22"/>
                  </a:moveTo>
                  <a:cubicBezTo>
                    <a:pt x="53" y="21"/>
                    <a:pt x="50" y="19"/>
                    <a:pt x="47" y="18"/>
                  </a:cubicBezTo>
                  <a:cubicBezTo>
                    <a:pt x="48" y="18"/>
                    <a:pt x="49" y="17"/>
                    <a:pt x="50" y="17"/>
                  </a:cubicBezTo>
                  <a:cubicBezTo>
                    <a:pt x="52" y="19"/>
                    <a:pt x="55" y="20"/>
                    <a:pt x="59" y="22"/>
                  </a:cubicBezTo>
                  <a:cubicBezTo>
                    <a:pt x="58" y="22"/>
                    <a:pt x="57" y="22"/>
                    <a:pt x="56" y="22"/>
                  </a:cubicBezTo>
                  <a:close/>
                  <a:moveTo>
                    <a:pt x="60" y="21"/>
                  </a:moveTo>
                  <a:cubicBezTo>
                    <a:pt x="57" y="20"/>
                    <a:pt x="54" y="18"/>
                    <a:pt x="51" y="17"/>
                  </a:cubicBezTo>
                  <a:cubicBezTo>
                    <a:pt x="52" y="17"/>
                    <a:pt x="52" y="17"/>
                    <a:pt x="53" y="17"/>
                  </a:cubicBezTo>
                  <a:cubicBezTo>
                    <a:pt x="56" y="18"/>
                    <a:pt x="59" y="19"/>
                    <a:pt x="63" y="21"/>
                  </a:cubicBezTo>
                  <a:cubicBezTo>
                    <a:pt x="62" y="21"/>
                    <a:pt x="61" y="21"/>
                    <a:pt x="60" y="21"/>
                  </a:cubicBezTo>
                  <a:close/>
                  <a:moveTo>
                    <a:pt x="64" y="20"/>
                  </a:moveTo>
                  <a:cubicBezTo>
                    <a:pt x="61" y="19"/>
                    <a:pt x="57" y="17"/>
                    <a:pt x="54" y="16"/>
                  </a:cubicBezTo>
                  <a:cubicBezTo>
                    <a:pt x="55" y="16"/>
                    <a:pt x="56" y="16"/>
                    <a:pt x="57" y="16"/>
                  </a:cubicBezTo>
                  <a:cubicBezTo>
                    <a:pt x="60" y="17"/>
                    <a:pt x="63" y="18"/>
                    <a:pt x="66" y="20"/>
                  </a:cubicBezTo>
                  <a:cubicBezTo>
                    <a:pt x="66" y="20"/>
                    <a:pt x="65" y="20"/>
                    <a:pt x="64"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00" name="Freeform 146"/>
            <p:cNvSpPr>
              <a:spLocks/>
            </p:cNvSpPr>
            <p:nvPr/>
          </p:nvSpPr>
          <p:spPr bwMode="auto">
            <a:xfrm>
              <a:off x="6224635" y="3792807"/>
              <a:ext cx="135786" cy="25546"/>
            </a:xfrm>
            <a:custGeom>
              <a:avLst/>
              <a:gdLst>
                <a:gd name="T0" fmla="*/ 101 w 101"/>
                <a:gd name="T1" fmla="*/ 8 h 19"/>
                <a:gd name="T2" fmla="*/ 38 w 101"/>
                <a:gd name="T3" fmla="*/ 0 h 19"/>
                <a:gd name="T4" fmla="*/ 0 w 101"/>
                <a:gd name="T5" fmla="*/ 4 h 19"/>
                <a:gd name="T6" fmla="*/ 101 w 101"/>
                <a:gd name="T7" fmla="*/ 19 h 19"/>
                <a:gd name="T8" fmla="*/ 101 w 101"/>
                <a:gd name="T9" fmla="*/ 8 h 19"/>
              </a:gdLst>
              <a:ahLst/>
              <a:cxnLst>
                <a:cxn ang="0">
                  <a:pos x="T0" y="T1"/>
                </a:cxn>
                <a:cxn ang="0">
                  <a:pos x="T2" y="T3"/>
                </a:cxn>
                <a:cxn ang="0">
                  <a:pos x="T4" y="T5"/>
                </a:cxn>
                <a:cxn ang="0">
                  <a:pos x="T6" y="T7"/>
                </a:cxn>
                <a:cxn ang="0">
                  <a:pos x="T8" y="T9"/>
                </a:cxn>
              </a:cxnLst>
              <a:rect l="0" t="0" r="r" b="b"/>
              <a:pathLst>
                <a:path w="101" h="19">
                  <a:moveTo>
                    <a:pt x="101" y="8"/>
                  </a:moveTo>
                  <a:lnTo>
                    <a:pt x="38" y="0"/>
                  </a:lnTo>
                  <a:lnTo>
                    <a:pt x="0" y="4"/>
                  </a:lnTo>
                  <a:lnTo>
                    <a:pt x="101" y="19"/>
                  </a:lnTo>
                  <a:lnTo>
                    <a:pt x="101"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01" name="Freeform 147"/>
            <p:cNvSpPr>
              <a:spLocks/>
            </p:cNvSpPr>
            <p:nvPr/>
          </p:nvSpPr>
          <p:spPr bwMode="auto">
            <a:xfrm>
              <a:off x="6239424" y="3807596"/>
              <a:ext cx="5377" cy="0"/>
            </a:xfrm>
            <a:custGeom>
              <a:avLst/>
              <a:gdLst>
                <a:gd name="T0" fmla="*/ 4 w 4"/>
                <a:gd name="T1" fmla="*/ 4 w 4"/>
                <a:gd name="T2" fmla="*/ 0 w 4"/>
                <a:gd name="T3" fmla="*/ 0 w 4"/>
                <a:gd name="T4" fmla="*/ 4 w 4"/>
                <a:gd name="T5" fmla="*/ 4 w 4"/>
              </a:gdLst>
              <a:ahLst/>
              <a:cxnLst>
                <a:cxn ang="0">
                  <a:pos x="T0" y="0"/>
                </a:cxn>
                <a:cxn ang="0">
                  <a:pos x="T1" y="0"/>
                </a:cxn>
                <a:cxn ang="0">
                  <a:pos x="T2" y="0"/>
                </a:cxn>
                <a:cxn ang="0">
                  <a:pos x="T3" y="0"/>
                </a:cxn>
                <a:cxn ang="0">
                  <a:pos x="T4" y="0"/>
                </a:cxn>
                <a:cxn ang="0">
                  <a:pos x="T5" y="0"/>
                </a:cxn>
              </a:cxnLst>
              <a:rect l="0" t="0" r="r" b="b"/>
              <a:pathLst>
                <a:path w="4">
                  <a:moveTo>
                    <a:pt x="4" y="0"/>
                  </a:moveTo>
                  <a:lnTo>
                    <a:pt x="4" y="0"/>
                  </a:lnTo>
                  <a:lnTo>
                    <a:pt x="0" y="0"/>
                  </a:lnTo>
                  <a:lnTo>
                    <a:pt x="0" y="0"/>
                  </a:lnTo>
                  <a:lnTo>
                    <a:pt x="4" y="0"/>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02" name="Freeform 148"/>
            <p:cNvSpPr>
              <a:spLocks/>
            </p:cNvSpPr>
            <p:nvPr/>
          </p:nvSpPr>
          <p:spPr bwMode="auto">
            <a:xfrm>
              <a:off x="6360421" y="3783396"/>
              <a:ext cx="106209" cy="130416"/>
            </a:xfrm>
            <a:custGeom>
              <a:avLst/>
              <a:gdLst>
                <a:gd name="T0" fmla="*/ 21 w 21"/>
                <a:gd name="T1" fmla="*/ 22 h 26"/>
                <a:gd name="T2" fmla="*/ 21 w 21"/>
                <a:gd name="T3" fmla="*/ 7 h 26"/>
                <a:gd name="T4" fmla="*/ 11 w 21"/>
                <a:gd name="T5" fmla="*/ 9 h 26"/>
                <a:gd name="T6" fmla="*/ 11 w 21"/>
                <a:gd name="T7" fmla="*/ 14 h 26"/>
                <a:gd name="T8" fmla="*/ 11 w 21"/>
                <a:gd name="T9" fmla="*/ 14 h 26"/>
                <a:gd name="T10" fmla="*/ 11 w 21"/>
                <a:gd name="T11" fmla="*/ 0 h 26"/>
                <a:gd name="T12" fmla="*/ 1 w 21"/>
                <a:gd name="T13" fmla="*/ 0 h 26"/>
                <a:gd name="T14" fmla="*/ 1 w 21"/>
                <a:gd name="T15" fmla="*/ 18 h 26"/>
                <a:gd name="T16" fmla="*/ 0 w 21"/>
                <a:gd name="T17" fmla="*/ 23 h 26"/>
                <a:gd name="T18" fmla="*/ 0 w 21"/>
                <a:gd name="T19" fmla="*/ 25 h 26"/>
                <a:gd name="T20" fmla="*/ 5 w 21"/>
                <a:gd name="T21" fmla="*/ 26 h 26"/>
                <a:gd name="T22" fmla="*/ 10 w 21"/>
                <a:gd name="T23" fmla="*/ 25 h 26"/>
                <a:gd name="T24" fmla="*/ 10 w 21"/>
                <a:gd name="T25" fmla="*/ 24 h 26"/>
                <a:gd name="T26" fmla="*/ 12 w 21"/>
                <a:gd name="T27" fmla="*/ 25 h 26"/>
                <a:gd name="T28" fmla="*/ 12 w 21"/>
                <a:gd name="T29" fmla="*/ 24 h 26"/>
                <a:gd name="T30" fmla="*/ 21 w 21"/>
                <a:gd name="T31"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 h="26">
                  <a:moveTo>
                    <a:pt x="21" y="22"/>
                  </a:moveTo>
                  <a:cubicBezTo>
                    <a:pt x="21" y="7"/>
                    <a:pt x="21" y="7"/>
                    <a:pt x="21" y="7"/>
                  </a:cubicBezTo>
                  <a:cubicBezTo>
                    <a:pt x="11" y="9"/>
                    <a:pt x="11" y="9"/>
                    <a:pt x="11" y="9"/>
                  </a:cubicBezTo>
                  <a:cubicBezTo>
                    <a:pt x="11" y="14"/>
                    <a:pt x="11" y="14"/>
                    <a:pt x="11" y="14"/>
                  </a:cubicBezTo>
                  <a:cubicBezTo>
                    <a:pt x="11" y="14"/>
                    <a:pt x="11" y="14"/>
                    <a:pt x="11" y="14"/>
                  </a:cubicBezTo>
                  <a:cubicBezTo>
                    <a:pt x="11" y="0"/>
                    <a:pt x="11" y="0"/>
                    <a:pt x="11" y="0"/>
                  </a:cubicBezTo>
                  <a:cubicBezTo>
                    <a:pt x="7" y="1"/>
                    <a:pt x="4" y="1"/>
                    <a:pt x="1" y="0"/>
                  </a:cubicBezTo>
                  <a:cubicBezTo>
                    <a:pt x="1" y="18"/>
                    <a:pt x="1" y="18"/>
                    <a:pt x="1" y="18"/>
                  </a:cubicBezTo>
                  <a:cubicBezTo>
                    <a:pt x="0" y="23"/>
                    <a:pt x="0" y="23"/>
                    <a:pt x="0" y="23"/>
                  </a:cubicBezTo>
                  <a:cubicBezTo>
                    <a:pt x="0" y="25"/>
                    <a:pt x="0" y="25"/>
                    <a:pt x="0" y="25"/>
                  </a:cubicBezTo>
                  <a:cubicBezTo>
                    <a:pt x="2" y="26"/>
                    <a:pt x="3" y="26"/>
                    <a:pt x="5" y="26"/>
                  </a:cubicBezTo>
                  <a:cubicBezTo>
                    <a:pt x="7" y="26"/>
                    <a:pt x="9" y="26"/>
                    <a:pt x="10" y="25"/>
                  </a:cubicBezTo>
                  <a:cubicBezTo>
                    <a:pt x="10" y="24"/>
                    <a:pt x="10" y="24"/>
                    <a:pt x="10" y="24"/>
                  </a:cubicBezTo>
                  <a:cubicBezTo>
                    <a:pt x="12" y="25"/>
                    <a:pt x="12" y="25"/>
                    <a:pt x="12" y="25"/>
                  </a:cubicBezTo>
                  <a:cubicBezTo>
                    <a:pt x="12" y="24"/>
                    <a:pt x="12" y="24"/>
                    <a:pt x="12" y="24"/>
                  </a:cubicBezTo>
                  <a:lnTo>
                    <a:pt x="21"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03" name="Freeform 149"/>
            <p:cNvSpPr>
              <a:spLocks/>
            </p:cNvSpPr>
            <p:nvPr/>
          </p:nvSpPr>
          <p:spPr bwMode="auto">
            <a:xfrm>
              <a:off x="6254212" y="3807597"/>
              <a:ext cx="0" cy="5378"/>
            </a:xfrm>
            <a:custGeom>
              <a:avLst/>
              <a:gdLst>
                <a:gd name="T0" fmla="*/ 0 h 4"/>
                <a:gd name="T1" fmla="*/ 0 h 4"/>
                <a:gd name="T2" fmla="*/ 4 h 4"/>
                <a:gd name="T3" fmla="*/ 4 h 4"/>
                <a:gd name="T4" fmla="*/ 0 h 4"/>
                <a:gd name="T5" fmla="*/ 0 h 4"/>
              </a:gdLst>
              <a:ahLst/>
              <a:cxnLst>
                <a:cxn ang="0">
                  <a:pos x="0" y="T0"/>
                </a:cxn>
                <a:cxn ang="0">
                  <a:pos x="0" y="T1"/>
                </a:cxn>
                <a:cxn ang="0">
                  <a:pos x="0" y="T2"/>
                </a:cxn>
                <a:cxn ang="0">
                  <a:pos x="0" y="T3"/>
                </a:cxn>
                <a:cxn ang="0">
                  <a:pos x="0" y="T4"/>
                </a:cxn>
                <a:cxn ang="0">
                  <a:pos x="0" y="T5"/>
                </a:cxn>
              </a:cxnLst>
              <a:rect l="0" t="0" r="r" b="b"/>
              <a:pathLst>
                <a:path h="4">
                  <a:moveTo>
                    <a:pt x="0" y="0"/>
                  </a:moveTo>
                  <a:lnTo>
                    <a:pt x="0" y="0"/>
                  </a:lnTo>
                  <a:lnTo>
                    <a:pt x="0" y="4"/>
                  </a:lnTo>
                  <a:lnTo>
                    <a:pt x="0" y="4"/>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04" name="Rectangle 150"/>
            <p:cNvSpPr>
              <a:spLocks noChangeArrowheads="1"/>
            </p:cNvSpPr>
            <p:nvPr/>
          </p:nvSpPr>
          <p:spPr bwMode="auto">
            <a:xfrm>
              <a:off x="6230013" y="3807597"/>
              <a:ext cx="1345" cy="13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05" name="Freeform 151"/>
            <p:cNvSpPr>
              <a:spLocks/>
            </p:cNvSpPr>
            <p:nvPr/>
          </p:nvSpPr>
          <p:spPr bwMode="auto">
            <a:xfrm>
              <a:off x="6275723" y="3812975"/>
              <a:ext cx="4034" cy="0"/>
            </a:xfrm>
            <a:custGeom>
              <a:avLst/>
              <a:gdLst>
                <a:gd name="T0" fmla="*/ 0 w 3"/>
                <a:gd name="T1" fmla="*/ 0 w 3"/>
                <a:gd name="T2" fmla="*/ 0 w 3"/>
                <a:gd name="T3" fmla="*/ 0 w 3"/>
                <a:gd name="T4" fmla="*/ 3 w 3"/>
                <a:gd name="T5" fmla="*/ 0 w 3"/>
              </a:gdLst>
              <a:ahLst/>
              <a:cxnLst>
                <a:cxn ang="0">
                  <a:pos x="T0" y="0"/>
                </a:cxn>
                <a:cxn ang="0">
                  <a:pos x="T1" y="0"/>
                </a:cxn>
                <a:cxn ang="0">
                  <a:pos x="T2" y="0"/>
                </a:cxn>
                <a:cxn ang="0">
                  <a:pos x="T3" y="0"/>
                </a:cxn>
                <a:cxn ang="0">
                  <a:pos x="T4" y="0"/>
                </a:cxn>
                <a:cxn ang="0">
                  <a:pos x="T5" y="0"/>
                </a:cxn>
              </a:cxnLst>
              <a:rect l="0" t="0" r="r" b="b"/>
              <a:pathLst>
                <a:path w="3">
                  <a:moveTo>
                    <a:pt x="0" y="0"/>
                  </a:moveTo>
                  <a:lnTo>
                    <a:pt x="0" y="0"/>
                  </a:lnTo>
                  <a:lnTo>
                    <a:pt x="0" y="0"/>
                  </a:lnTo>
                  <a:lnTo>
                    <a:pt x="0" y="0"/>
                  </a:lnTo>
                  <a:lnTo>
                    <a:pt x="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06" name="Freeform 152"/>
            <p:cNvSpPr>
              <a:spLocks noEditPoints="1"/>
            </p:cNvSpPr>
            <p:nvPr/>
          </p:nvSpPr>
          <p:spPr bwMode="auto">
            <a:xfrm>
              <a:off x="6219258" y="3798185"/>
              <a:ext cx="141164" cy="91425"/>
            </a:xfrm>
            <a:custGeom>
              <a:avLst/>
              <a:gdLst>
                <a:gd name="T0" fmla="*/ 27 w 28"/>
                <a:gd name="T1" fmla="*/ 18 h 18"/>
                <a:gd name="T2" fmla="*/ 25 w 28"/>
                <a:gd name="T3" fmla="*/ 16 h 18"/>
                <a:gd name="T4" fmla="*/ 28 w 28"/>
                <a:gd name="T5" fmla="*/ 9 h 18"/>
                <a:gd name="T6" fmla="*/ 0 w 28"/>
                <a:gd name="T7" fmla="*/ 0 h 18"/>
                <a:gd name="T8" fmla="*/ 1 w 28"/>
                <a:gd name="T9" fmla="*/ 3 h 18"/>
                <a:gd name="T10" fmla="*/ 27 w 28"/>
                <a:gd name="T11" fmla="*/ 18 h 18"/>
                <a:gd name="T12" fmla="*/ 14 w 28"/>
                <a:gd name="T13" fmla="*/ 3 h 18"/>
                <a:gd name="T14" fmla="*/ 14 w 28"/>
                <a:gd name="T15" fmla="*/ 3 h 18"/>
                <a:gd name="T16" fmla="*/ 13 w 28"/>
                <a:gd name="T17" fmla="*/ 4 h 18"/>
                <a:gd name="T18" fmla="*/ 13 w 28"/>
                <a:gd name="T19" fmla="*/ 3 h 18"/>
                <a:gd name="T20" fmla="*/ 4 w 28"/>
                <a:gd name="T21" fmla="*/ 1 h 18"/>
                <a:gd name="T22" fmla="*/ 3 w 28"/>
                <a:gd name="T23" fmla="*/ 3 h 18"/>
                <a:gd name="T24" fmla="*/ 2 w 28"/>
                <a:gd name="T25" fmla="*/ 3 h 18"/>
                <a:gd name="T26" fmla="*/ 1 w 28"/>
                <a:gd name="T27" fmla="*/ 3 h 18"/>
                <a:gd name="T28" fmla="*/ 1 w 28"/>
                <a:gd name="T29" fmla="*/ 1 h 18"/>
                <a:gd name="T30" fmla="*/ 3 w 28"/>
                <a:gd name="T31" fmla="*/ 3 h 18"/>
                <a:gd name="T32" fmla="*/ 4 w 28"/>
                <a:gd name="T33" fmla="*/ 11 h 18"/>
                <a:gd name="T34" fmla="*/ 2 w 28"/>
                <a:gd name="T35" fmla="*/ 4 h 18"/>
                <a:gd name="T36" fmla="*/ 4 w 28"/>
                <a:gd name="T37" fmla="*/ 11 h 18"/>
                <a:gd name="T38" fmla="*/ 4 w 28"/>
                <a:gd name="T39" fmla="*/ 3 h 18"/>
                <a:gd name="T40" fmla="*/ 5 w 28"/>
                <a:gd name="T41" fmla="*/ 2 h 18"/>
                <a:gd name="T42" fmla="*/ 5 w 28"/>
                <a:gd name="T43" fmla="*/ 3 h 18"/>
                <a:gd name="T44" fmla="*/ 6 w 28"/>
                <a:gd name="T45" fmla="*/ 3 h 18"/>
                <a:gd name="T46" fmla="*/ 5 w 28"/>
                <a:gd name="T47" fmla="*/ 3 h 18"/>
                <a:gd name="T48" fmla="*/ 5 w 28"/>
                <a:gd name="T49" fmla="*/ 3 h 18"/>
                <a:gd name="T50" fmla="*/ 4 w 28"/>
                <a:gd name="T51" fmla="*/ 3 h 18"/>
                <a:gd name="T52" fmla="*/ 5 w 28"/>
                <a:gd name="T53" fmla="*/ 11 h 18"/>
                <a:gd name="T54" fmla="*/ 6 w 28"/>
                <a:gd name="T55" fmla="*/ 5 h 18"/>
                <a:gd name="T56" fmla="*/ 7 w 28"/>
                <a:gd name="T57" fmla="*/ 3 h 18"/>
                <a:gd name="T58" fmla="*/ 6 w 28"/>
                <a:gd name="T59" fmla="*/ 2 h 18"/>
                <a:gd name="T60" fmla="*/ 8 w 28"/>
                <a:gd name="T61" fmla="*/ 3 h 18"/>
                <a:gd name="T62" fmla="*/ 7 w 28"/>
                <a:gd name="T63" fmla="*/ 3 h 18"/>
                <a:gd name="T64" fmla="*/ 7 w 28"/>
                <a:gd name="T65" fmla="*/ 5 h 18"/>
                <a:gd name="T66" fmla="*/ 9 w 28"/>
                <a:gd name="T67" fmla="*/ 12 h 18"/>
                <a:gd name="T68" fmla="*/ 9 w 28"/>
                <a:gd name="T69" fmla="*/ 4 h 18"/>
                <a:gd name="T70" fmla="*/ 9 w 28"/>
                <a:gd name="T71" fmla="*/ 2 h 18"/>
                <a:gd name="T72" fmla="*/ 9 w 28"/>
                <a:gd name="T73" fmla="*/ 4 h 18"/>
                <a:gd name="T74" fmla="*/ 9 w 28"/>
                <a:gd name="T75" fmla="*/ 12 h 18"/>
                <a:gd name="T76" fmla="*/ 11 w 28"/>
                <a:gd name="T77" fmla="*/ 6 h 18"/>
                <a:gd name="T78" fmla="*/ 12 w 28"/>
                <a:gd name="T79" fmla="*/ 4 h 18"/>
                <a:gd name="T80" fmla="*/ 11 w 28"/>
                <a:gd name="T81" fmla="*/ 4 h 18"/>
                <a:gd name="T82" fmla="*/ 10 w 28"/>
                <a:gd name="T83" fmla="*/ 4 h 18"/>
                <a:gd name="T84" fmla="*/ 12 w 28"/>
                <a:gd name="T85" fmla="*/ 3 h 18"/>
                <a:gd name="T86" fmla="*/ 12 w 28"/>
                <a:gd name="T87" fmla="*/ 3 h 18"/>
                <a:gd name="T88" fmla="*/ 12 w 28"/>
                <a:gd name="T89" fmla="*/ 4 h 18"/>
                <a:gd name="T90" fmla="*/ 12 w 28"/>
                <a:gd name="T91" fmla="*/ 4 h 18"/>
                <a:gd name="T92" fmla="*/ 12 w 28"/>
                <a:gd name="T93" fmla="*/ 13 h 18"/>
                <a:gd name="T94" fmla="*/ 14 w 28"/>
                <a:gd name="T95" fmla="*/ 6 h 18"/>
                <a:gd name="T96" fmla="*/ 17 w 28"/>
                <a:gd name="T97" fmla="*/ 14 h 18"/>
                <a:gd name="T98" fmla="*/ 15 w 28"/>
                <a:gd name="T99" fmla="*/ 7 h 18"/>
                <a:gd name="T100" fmla="*/ 17 w 28"/>
                <a:gd name="T101" fmla="*/ 14 h 18"/>
                <a:gd name="T102" fmla="*/ 18 w 28"/>
                <a:gd name="T103" fmla="*/ 15 h 18"/>
                <a:gd name="T104" fmla="*/ 21 w 28"/>
                <a:gd name="T105" fmla="*/ 8 h 18"/>
                <a:gd name="T106" fmla="*/ 24 w 28"/>
                <a:gd name="T107" fmla="*/ 16 h 18"/>
                <a:gd name="T108" fmla="*/ 21 w 28"/>
                <a:gd name="T109" fmla="*/ 8 h 18"/>
                <a:gd name="T110" fmla="*/ 24 w 28"/>
                <a:gd name="T111"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 h="18">
                  <a:moveTo>
                    <a:pt x="27" y="18"/>
                  </a:moveTo>
                  <a:cubicBezTo>
                    <a:pt x="27" y="18"/>
                    <a:pt x="27" y="18"/>
                    <a:pt x="27" y="18"/>
                  </a:cubicBezTo>
                  <a:cubicBezTo>
                    <a:pt x="28" y="17"/>
                    <a:pt x="28" y="17"/>
                    <a:pt x="28" y="17"/>
                  </a:cubicBezTo>
                  <a:cubicBezTo>
                    <a:pt x="27" y="17"/>
                    <a:pt x="26" y="17"/>
                    <a:pt x="25" y="16"/>
                  </a:cubicBezTo>
                  <a:cubicBezTo>
                    <a:pt x="25" y="14"/>
                    <a:pt x="25" y="11"/>
                    <a:pt x="25" y="8"/>
                  </a:cubicBezTo>
                  <a:cubicBezTo>
                    <a:pt x="26" y="8"/>
                    <a:pt x="27" y="9"/>
                    <a:pt x="28" y="9"/>
                  </a:cubicBezTo>
                  <a:cubicBezTo>
                    <a:pt x="28" y="4"/>
                    <a:pt x="28" y="4"/>
                    <a:pt x="28" y="4"/>
                  </a:cubicBezTo>
                  <a:cubicBezTo>
                    <a:pt x="0" y="0"/>
                    <a:pt x="0" y="0"/>
                    <a:pt x="0" y="0"/>
                  </a:cubicBezTo>
                  <a:cubicBezTo>
                    <a:pt x="0" y="3"/>
                    <a:pt x="0" y="3"/>
                    <a:pt x="0" y="3"/>
                  </a:cubicBezTo>
                  <a:cubicBezTo>
                    <a:pt x="1" y="3"/>
                    <a:pt x="1" y="3"/>
                    <a:pt x="1" y="3"/>
                  </a:cubicBezTo>
                  <a:cubicBezTo>
                    <a:pt x="1" y="11"/>
                    <a:pt x="1" y="11"/>
                    <a:pt x="1" y="11"/>
                  </a:cubicBezTo>
                  <a:cubicBezTo>
                    <a:pt x="27" y="18"/>
                    <a:pt x="27" y="18"/>
                    <a:pt x="27" y="18"/>
                  </a:cubicBezTo>
                  <a:close/>
                  <a:moveTo>
                    <a:pt x="13" y="3"/>
                  </a:moveTo>
                  <a:cubicBezTo>
                    <a:pt x="14" y="3"/>
                    <a:pt x="14" y="3"/>
                    <a:pt x="14" y="3"/>
                  </a:cubicBezTo>
                  <a:cubicBezTo>
                    <a:pt x="14" y="3"/>
                    <a:pt x="14" y="3"/>
                    <a:pt x="14" y="3"/>
                  </a:cubicBezTo>
                  <a:cubicBezTo>
                    <a:pt x="14" y="3"/>
                    <a:pt x="14" y="3"/>
                    <a:pt x="14" y="3"/>
                  </a:cubicBezTo>
                  <a:cubicBezTo>
                    <a:pt x="14" y="4"/>
                    <a:pt x="14" y="4"/>
                    <a:pt x="14" y="4"/>
                  </a:cubicBezTo>
                  <a:cubicBezTo>
                    <a:pt x="13" y="4"/>
                    <a:pt x="13" y="4"/>
                    <a:pt x="13" y="4"/>
                  </a:cubicBezTo>
                  <a:cubicBezTo>
                    <a:pt x="13" y="3"/>
                    <a:pt x="13" y="3"/>
                    <a:pt x="13" y="3"/>
                  </a:cubicBezTo>
                  <a:cubicBezTo>
                    <a:pt x="13" y="3"/>
                    <a:pt x="13" y="3"/>
                    <a:pt x="13" y="3"/>
                  </a:cubicBezTo>
                  <a:close/>
                  <a:moveTo>
                    <a:pt x="3" y="1"/>
                  </a:moveTo>
                  <a:cubicBezTo>
                    <a:pt x="4" y="1"/>
                    <a:pt x="4" y="1"/>
                    <a:pt x="4" y="1"/>
                  </a:cubicBezTo>
                  <a:cubicBezTo>
                    <a:pt x="4" y="3"/>
                    <a:pt x="4" y="3"/>
                    <a:pt x="4" y="3"/>
                  </a:cubicBezTo>
                  <a:cubicBezTo>
                    <a:pt x="3" y="3"/>
                    <a:pt x="3" y="3"/>
                    <a:pt x="3" y="3"/>
                  </a:cubicBezTo>
                  <a:lnTo>
                    <a:pt x="3" y="1"/>
                  </a:lnTo>
                  <a:close/>
                  <a:moveTo>
                    <a:pt x="2" y="3"/>
                  </a:moveTo>
                  <a:cubicBezTo>
                    <a:pt x="1" y="3"/>
                    <a:pt x="1" y="3"/>
                    <a:pt x="1" y="3"/>
                  </a:cubicBezTo>
                  <a:cubicBezTo>
                    <a:pt x="1" y="3"/>
                    <a:pt x="1" y="3"/>
                    <a:pt x="1" y="3"/>
                  </a:cubicBezTo>
                  <a:cubicBezTo>
                    <a:pt x="1" y="3"/>
                    <a:pt x="1" y="3"/>
                    <a:pt x="1" y="3"/>
                  </a:cubicBezTo>
                  <a:cubicBezTo>
                    <a:pt x="1" y="1"/>
                    <a:pt x="1" y="1"/>
                    <a:pt x="1" y="1"/>
                  </a:cubicBezTo>
                  <a:cubicBezTo>
                    <a:pt x="2" y="1"/>
                    <a:pt x="2" y="1"/>
                    <a:pt x="2" y="1"/>
                  </a:cubicBezTo>
                  <a:cubicBezTo>
                    <a:pt x="3" y="3"/>
                    <a:pt x="3" y="3"/>
                    <a:pt x="3" y="3"/>
                  </a:cubicBezTo>
                  <a:cubicBezTo>
                    <a:pt x="2" y="3"/>
                    <a:pt x="2" y="3"/>
                    <a:pt x="2" y="3"/>
                  </a:cubicBezTo>
                  <a:close/>
                  <a:moveTo>
                    <a:pt x="4" y="11"/>
                  </a:moveTo>
                  <a:cubicBezTo>
                    <a:pt x="3" y="11"/>
                    <a:pt x="3" y="11"/>
                    <a:pt x="2" y="11"/>
                  </a:cubicBezTo>
                  <a:cubicBezTo>
                    <a:pt x="2" y="8"/>
                    <a:pt x="2" y="6"/>
                    <a:pt x="2" y="4"/>
                  </a:cubicBezTo>
                  <a:cubicBezTo>
                    <a:pt x="3" y="4"/>
                    <a:pt x="3" y="5"/>
                    <a:pt x="4" y="5"/>
                  </a:cubicBezTo>
                  <a:cubicBezTo>
                    <a:pt x="4" y="7"/>
                    <a:pt x="4" y="9"/>
                    <a:pt x="4" y="11"/>
                  </a:cubicBezTo>
                  <a:close/>
                  <a:moveTo>
                    <a:pt x="4" y="3"/>
                  </a:moveTo>
                  <a:cubicBezTo>
                    <a:pt x="4" y="3"/>
                    <a:pt x="4" y="3"/>
                    <a:pt x="4" y="3"/>
                  </a:cubicBezTo>
                  <a:cubicBezTo>
                    <a:pt x="4" y="1"/>
                    <a:pt x="4" y="1"/>
                    <a:pt x="4" y="1"/>
                  </a:cubicBezTo>
                  <a:cubicBezTo>
                    <a:pt x="5" y="2"/>
                    <a:pt x="5" y="2"/>
                    <a:pt x="5" y="2"/>
                  </a:cubicBezTo>
                  <a:cubicBezTo>
                    <a:pt x="5" y="2"/>
                    <a:pt x="6" y="2"/>
                    <a:pt x="6" y="2"/>
                  </a:cubicBezTo>
                  <a:cubicBezTo>
                    <a:pt x="5" y="3"/>
                    <a:pt x="5" y="3"/>
                    <a:pt x="5" y="3"/>
                  </a:cubicBezTo>
                  <a:cubicBezTo>
                    <a:pt x="6" y="3"/>
                    <a:pt x="6" y="3"/>
                    <a:pt x="6" y="3"/>
                  </a:cubicBezTo>
                  <a:cubicBezTo>
                    <a:pt x="6" y="3"/>
                    <a:pt x="6" y="3"/>
                    <a:pt x="6" y="3"/>
                  </a:cubicBezTo>
                  <a:cubicBezTo>
                    <a:pt x="6" y="3"/>
                    <a:pt x="6" y="3"/>
                    <a:pt x="6" y="3"/>
                  </a:cubicBezTo>
                  <a:cubicBezTo>
                    <a:pt x="5" y="3"/>
                    <a:pt x="5" y="3"/>
                    <a:pt x="5" y="3"/>
                  </a:cubicBezTo>
                  <a:cubicBezTo>
                    <a:pt x="5" y="3"/>
                    <a:pt x="5" y="3"/>
                    <a:pt x="5" y="3"/>
                  </a:cubicBezTo>
                  <a:cubicBezTo>
                    <a:pt x="5" y="3"/>
                    <a:pt x="5" y="3"/>
                    <a:pt x="5" y="3"/>
                  </a:cubicBezTo>
                  <a:cubicBezTo>
                    <a:pt x="5" y="3"/>
                    <a:pt x="5" y="3"/>
                    <a:pt x="5" y="3"/>
                  </a:cubicBezTo>
                  <a:cubicBezTo>
                    <a:pt x="4" y="3"/>
                    <a:pt x="4" y="3"/>
                    <a:pt x="4" y="3"/>
                  </a:cubicBezTo>
                  <a:close/>
                  <a:moveTo>
                    <a:pt x="6" y="12"/>
                  </a:moveTo>
                  <a:cubicBezTo>
                    <a:pt x="6" y="11"/>
                    <a:pt x="5" y="11"/>
                    <a:pt x="5" y="11"/>
                  </a:cubicBezTo>
                  <a:cubicBezTo>
                    <a:pt x="5" y="9"/>
                    <a:pt x="5" y="7"/>
                    <a:pt x="5" y="5"/>
                  </a:cubicBezTo>
                  <a:cubicBezTo>
                    <a:pt x="5" y="5"/>
                    <a:pt x="6" y="5"/>
                    <a:pt x="6" y="5"/>
                  </a:cubicBezTo>
                  <a:cubicBezTo>
                    <a:pt x="6" y="7"/>
                    <a:pt x="6" y="9"/>
                    <a:pt x="6" y="12"/>
                  </a:cubicBezTo>
                  <a:close/>
                  <a:moveTo>
                    <a:pt x="7" y="3"/>
                  </a:moveTo>
                  <a:cubicBezTo>
                    <a:pt x="6" y="3"/>
                    <a:pt x="6" y="3"/>
                    <a:pt x="6" y="3"/>
                  </a:cubicBezTo>
                  <a:cubicBezTo>
                    <a:pt x="6" y="2"/>
                    <a:pt x="6" y="2"/>
                    <a:pt x="6" y="2"/>
                  </a:cubicBezTo>
                  <a:cubicBezTo>
                    <a:pt x="7" y="2"/>
                    <a:pt x="7" y="2"/>
                    <a:pt x="7" y="2"/>
                  </a:cubicBezTo>
                  <a:cubicBezTo>
                    <a:pt x="8" y="2"/>
                    <a:pt x="8" y="2"/>
                    <a:pt x="8" y="3"/>
                  </a:cubicBezTo>
                  <a:cubicBezTo>
                    <a:pt x="8" y="3"/>
                    <a:pt x="8" y="3"/>
                    <a:pt x="7" y="3"/>
                  </a:cubicBezTo>
                  <a:cubicBezTo>
                    <a:pt x="7" y="3"/>
                    <a:pt x="7" y="3"/>
                    <a:pt x="7" y="3"/>
                  </a:cubicBezTo>
                  <a:close/>
                  <a:moveTo>
                    <a:pt x="7" y="12"/>
                  </a:moveTo>
                  <a:cubicBezTo>
                    <a:pt x="7" y="10"/>
                    <a:pt x="7" y="7"/>
                    <a:pt x="7" y="5"/>
                  </a:cubicBezTo>
                  <a:cubicBezTo>
                    <a:pt x="8" y="5"/>
                    <a:pt x="8" y="5"/>
                    <a:pt x="9" y="5"/>
                  </a:cubicBezTo>
                  <a:cubicBezTo>
                    <a:pt x="9" y="8"/>
                    <a:pt x="9" y="10"/>
                    <a:pt x="9" y="12"/>
                  </a:cubicBezTo>
                  <a:cubicBezTo>
                    <a:pt x="8" y="12"/>
                    <a:pt x="8" y="12"/>
                    <a:pt x="7" y="12"/>
                  </a:cubicBezTo>
                  <a:close/>
                  <a:moveTo>
                    <a:pt x="9" y="4"/>
                  </a:moveTo>
                  <a:cubicBezTo>
                    <a:pt x="8" y="4"/>
                    <a:pt x="8" y="3"/>
                    <a:pt x="8" y="3"/>
                  </a:cubicBezTo>
                  <a:cubicBezTo>
                    <a:pt x="8" y="2"/>
                    <a:pt x="8" y="2"/>
                    <a:pt x="9" y="2"/>
                  </a:cubicBezTo>
                  <a:cubicBezTo>
                    <a:pt x="10" y="2"/>
                    <a:pt x="10" y="3"/>
                    <a:pt x="10" y="3"/>
                  </a:cubicBezTo>
                  <a:cubicBezTo>
                    <a:pt x="10" y="4"/>
                    <a:pt x="10" y="4"/>
                    <a:pt x="9" y="4"/>
                  </a:cubicBezTo>
                  <a:close/>
                  <a:moveTo>
                    <a:pt x="11" y="13"/>
                  </a:moveTo>
                  <a:cubicBezTo>
                    <a:pt x="11" y="13"/>
                    <a:pt x="10" y="13"/>
                    <a:pt x="9" y="12"/>
                  </a:cubicBezTo>
                  <a:cubicBezTo>
                    <a:pt x="9" y="10"/>
                    <a:pt x="9" y="8"/>
                    <a:pt x="9" y="6"/>
                  </a:cubicBezTo>
                  <a:cubicBezTo>
                    <a:pt x="10" y="6"/>
                    <a:pt x="11" y="6"/>
                    <a:pt x="11" y="6"/>
                  </a:cubicBezTo>
                  <a:cubicBezTo>
                    <a:pt x="11" y="8"/>
                    <a:pt x="11" y="11"/>
                    <a:pt x="11" y="13"/>
                  </a:cubicBezTo>
                  <a:close/>
                  <a:moveTo>
                    <a:pt x="12" y="4"/>
                  </a:moveTo>
                  <a:cubicBezTo>
                    <a:pt x="11" y="4"/>
                    <a:pt x="11" y="4"/>
                    <a:pt x="11" y="4"/>
                  </a:cubicBezTo>
                  <a:cubicBezTo>
                    <a:pt x="11" y="4"/>
                    <a:pt x="11" y="4"/>
                    <a:pt x="11" y="4"/>
                  </a:cubicBezTo>
                  <a:cubicBezTo>
                    <a:pt x="11" y="4"/>
                    <a:pt x="11" y="4"/>
                    <a:pt x="11" y="4"/>
                  </a:cubicBezTo>
                  <a:cubicBezTo>
                    <a:pt x="10" y="4"/>
                    <a:pt x="10" y="4"/>
                    <a:pt x="10" y="4"/>
                  </a:cubicBezTo>
                  <a:cubicBezTo>
                    <a:pt x="10" y="2"/>
                    <a:pt x="10" y="2"/>
                    <a:pt x="10" y="2"/>
                  </a:cubicBezTo>
                  <a:cubicBezTo>
                    <a:pt x="12" y="3"/>
                    <a:pt x="12" y="3"/>
                    <a:pt x="12" y="3"/>
                  </a:cubicBezTo>
                  <a:cubicBezTo>
                    <a:pt x="12" y="3"/>
                    <a:pt x="12" y="3"/>
                    <a:pt x="12" y="3"/>
                  </a:cubicBezTo>
                  <a:cubicBezTo>
                    <a:pt x="12" y="3"/>
                    <a:pt x="12" y="3"/>
                    <a:pt x="12" y="3"/>
                  </a:cubicBezTo>
                  <a:cubicBezTo>
                    <a:pt x="12" y="4"/>
                    <a:pt x="12" y="4"/>
                    <a:pt x="12" y="4"/>
                  </a:cubicBezTo>
                  <a:cubicBezTo>
                    <a:pt x="12" y="4"/>
                    <a:pt x="12" y="4"/>
                    <a:pt x="12" y="4"/>
                  </a:cubicBezTo>
                  <a:cubicBezTo>
                    <a:pt x="12" y="4"/>
                    <a:pt x="12" y="4"/>
                    <a:pt x="12" y="4"/>
                  </a:cubicBezTo>
                  <a:cubicBezTo>
                    <a:pt x="12" y="4"/>
                    <a:pt x="12" y="4"/>
                    <a:pt x="12" y="4"/>
                  </a:cubicBezTo>
                  <a:close/>
                  <a:moveTo>
                    <a:pt x="14" y="14"/>
                  </a:moveTo>
                  <a:cubicBezTo>
                    <a:pt x="14" y="13"/>
                    <a:pt x="13" y="13"/>
                    <a:pt x="12" y="13"/>
                  </a:cubicBezTo>
                  <a:cubicBezTo>
                    <a:pt x="12" y="11"/>
                    <a:pt x="12" y="8"/>
                    <a:pt x="12" y="6"/>
                  </a:cubicBezTo>
                  <a:cubicBezTo>
                    <a:pt x="13" y="6"/>
                    <a:pt x="14" y="6"/>
                    <a:pt x="14" y="6"/>
                  </a:cubicBezTo>
                  <a:cubicBezTo>
                    <a:pt x="14" y="9"/>
                    <a:pt x="14" y="11"/>
                    <a:pt x="14" y="14"/>
                  </a:cubicBezTo>
                  <a:close/>
                  <a:moveTo>
                    <a:pt x="17" y="14"/>
                  </a:moveTo>
                  <a:cubicBezTo>
                    <a:pt x="17" y="14"/>
                    <a:pt x="16" y="14"/>
                    <a:pt x="15" y="14"/>
                  </a:cubicBezTo>
                  <a:cubicBezTo>
                    <a:pt x="15" y="11"/>
                    <a:pt x="15" y="9"/>
                    <a:pt x="15" y="7"/>
                  </a:cubicBezTo>
                  <a:cubicBezTo>
                    <a:pt x="16" y="7"/>
                    <a:pt x="17" y="7"/>
                    <a:pt x="17" y="7"/>
                  </a:cubicBezTo>
                  <a:cubicBezTo>
                    <a:pt x="17" y="9"/>
                    <a:pt x="17" y="12"/>
                    <a:pt x="17" y="14"/>
                  </a:cubicBezTo>
                  <a:close/>
                  <a:moveTo>
                    <a:pt x="21" y="15"/>
                  </a:moveTo>
                  <a:cubicBezTo>
                    <a:pt x="20" y="15"/>
                    <a:pt x="19" y="15"/>
                    <a:pt x="18" y="15"/>
                  </a:cubicBezTo>
                  <a:cubicBezTo>
                    <a:pt x="18" y="12"/>
                    <a:pt x="18" y="10"/>
                    <a:pt x="18" y="7"/>
                  </a:cubicBezTo>
                  <a:cubicBezTo>
                    <a:pt x="19" y="7"/>
                    <a:pt x="20" y="7"/>
                    <a:pt x="21" y="8"/>
                  </a:cubicBezTo>
                  <a:cubicBezTo>
                    <a:pt x="21" y="10"/>
                    <a:pt x="21" y="13"/>
                    <a:pt x="21" y="15"/>
                  </a:cubicBezTo>
                  <a:close/>
                  <a:moveTo>
                    <a:pt x="24" y="16"/>
                  </a:moveTo>
                  <a:cubicBezTo>
                    <a:pt x="23" y="16"/>
                    <a:pt x="22" y="16"/>
                    <a:pt x="21" y="15"/>
                  </a:cubicBezTo>
                  <a:cubicBezTo>
                    <a:pt x="21" y="13"/>
                    <a:pt x="21" y="10"/>
                    <a:pt x="21" y="8"/>
                  </a:cubicBezTo>
                  <a:cubicBezTo>
                    <a:pt x="22" y="8"/>
                    <a:pt x="23" y="8"/>
                    <a:pt x="24" y="8"/>
                  </a:cubicBezTo>
                  <a:cubicBezTo>
                    <a:pt x="24" y="11"/>
                    <a:pt x="24" y="13"/>
                    <a:pt x="24"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07" name="Freeform 153"/>
            <p:cNvSpPr>
              <a:spLocks noEditPoints="1"/>
            </p:cNvSpPr>
            <p:nvPr/>
          </p:nvSpPr>
          <p:spPr bwMode="auto">
            <a:xfrm>
              <a:off x="6340255" y="3657014"/>
              <a:ext cx="102176" cy="126382"/>
            </a:xfrm>
            <a:custGeom>
              <a:avLst/>
              <a:gdLst>
                <a:gd name="T0" fmla="*/ 5 w 20"/>
                <a:gd name="T1" fmla="*/ 25 h 25"/>
                <a:gd name="T2" fmla="*/ 15 w 20"/>
                <a:gd name="T3" fmla="*/ 25 h 25"/>
                <a:gd name="T4" fmla="*/ 18 w 20"/>
                <a:gd name="T5" fmla="*/ 18 h 25"/>
                <a:gd name="T6" fmla="*/ 20 w 20"/>
                <a:gd name="T7" fmla="*/ 17 h 25"/>
                <a:gd name="T8" fmla="*/ 20 w 20"/>
                <a:gd name="T9" fmla="*/ 12 h 25"/>
                <a:gd name="T10" fmla="*/ 18 w 20"/>
                <a:gd name="T11" fmla="*/ 11 h 25"/>
                <a:gd name="T12" fmla="*/ 18 w 20"/>
                <a:gd name="T13" fmla="*/ 9 h 25"/>
                <a:gd name="T14" fmla="*/ 13 w 20"/>
                <a:gd name="T15" fmla="*/ 9 h 25"/>
                <a:gd name="T16" fmla="*/ 13 w 20"/>
                <a:gd name="T17" fmla="*/ 8 h 25"/>
                <a:gd name="T18" fmla="*/ 13 w 20"/>
                <a:gd name="T19" fmla="*/ 8 h 25"/>
                <a:gd name="T20" fmla="*/ 13 w 20"/>
                <a:gd name="T21" fmla="*/ 7 h 25"/>
                <a:gd name="T22" fmla="*/ 15 w 20"/>
                <a:gd name="T23" fmla="*/ 7 h 25"/>
                <a:gd name="T24" fmla="*/ 15 w 20"/>
                <a:gd name="T25" fmla="*/ 6 h 25"/>
                <a:gd name="T26" fmla="*/ 9 w 20"/>
                <a:gd name="T27" fmla="*/ 6 h 25"/>
                <a:gd name="T28" fmla="*/ 9 w 20"/>
                <a:gd name="T29" fmla="*/ 7 h 25"/>
                <a:gd name="T30" fmla="*/ 12 w 20"/>
                <a:gd name="T31" fmla="*/ 7 h 25"/>
                <a:gd name="T32" fmla="*/ 12 w 20"/>
                <a:gd name="T33" fmla="*/ 8 h 25"/>
                <a:gd name="T34" fmla="*/ 11 w 20"/>
                <a:gd name="T35" fmla="*/ 8 h 25"/>
                <a:gd name="T36" fmla="*/ 11 w 20"/>
                <a:gd name="T37" fmla="*/ 9 h 25"/>
                <a:gd name="T38" fmla="*/ 8 w 20"/>
                <a:gd name="T39" fmla="*/ 9 h 25"/>
                <a:gd name="T40" fmla="*/ 8 w 20"/>
                <a:gd name="T41" fmla="*/ 3 h 25"/>
                <a:gd name="T42" fmla="*/ 7 w 20"/>
                <a:gd name="T43" fmla="*/ 3 h 25"/>
                <a:gd name="T44" fmla="*/ 7 w 20"/>
                <a:gd name="T45" fmla="*/ 0 h 25"/>
                <a:gd name="T46" fmla="*/ 7 w 20"/>
                <a:gd name="T47" fmla="*/ 0 h 25"/>
                <a:gd name="T48" fmla="*/ 7 w 20"/>
                <a:gd name="T49" fmla="*/ 3 h 25"/>
                <a:gd name="T50" fmla="*/ 6 w 20"/>
                <a:gd name="T51" fmla="*/ 3 h 25"/>
                <a:gd name="T52" fmla="*/ 6 w 20"/>
                <a:gd name="T53" fmla="*/ 9 h 25"/>
                <a:gd name="T54" fmla="*/ 6 w 20"/>
                <a:gd name="T55" fmla="*/ 9 h 25"/>
                <a:gd name="T56" fmla="*/ 6 w 20"/>
                <a:gd name="T57" fmla="*/ 3 h 25"/>
                <a:gd name="T58" fmla="*/ 5 w 20"/>
                <a:gd name="T59" fmla="*/ 3 h 25"/>
                <a:gd name="T60" fmla="*/ 5 w 20"/>
                <a:gd name="T61" fmla="*/ 9 h 25"/>
                <a:gd name="T62" fmla="*/ 2 w 20"/>
                <a:gd name="T63" fmla="*/ 9 h 25"/>
                <a:gd name="T64" fmla="*/ 2 w 20"/>
                <a:gd name="T65" fmla="*/ 11 h 25"/>
                <a:gd name="T66" fmla="*/ 0 w 20"/>
                <a:gd name="T67" fmla="*/ 12 h 25"/>
                <a:gd name="T68" fmla="*/ 0 w 20"/>
                <a:gd name="T69" fmla="*/ 17 h 25"/>
                <a:gd name="T70" fmla="*/ 2 w 20"/>
                <a:gd name="T71" fmla="*/ 18 h 25"/>
                <a:gd name="T72" fmla="*/ 5 w 20"/>
                <a:gd name="T73" fmla="*/ 25 h 25"/>
                <a:gd name="T74" fmla="*/ 2 w 20"/>
                <a:gd name="T75" fmla="*/ 13 h 25"/>
                <a:gd name="T76" fmla="*/ 18 w 20"/>
                <a:gd name="T77" fmla="*/ 13 h 25"/>
                <a:gd name="T78" fmla="*/ 18 w 20"/>
                <a:gd name="T79" fmla="*/ 16 h 25"/>
                <a:gd name="T80" fmla="*/ 2 w 20"/>
                <a:gd name="T81" fmla="*/ 16 h 25"/>
                <a:gd name="T82" fmla="*/ 2 w 20"/>
                <a:gd name="T83"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 h="25">
                  <a:moveTo>
                    <a:pt x="5" y="25"/>
                  </a:moveTo>
                  <a:cubicBezTo>
                    <a:pt x="8" y="25"/>
                    <a:pt x="11" y="25"/>
                    <a:pt x="15" y="25"/>
                  </a:cubicBezTo>
                  <a:cubicBezTo>
                    <a:pt x="18" y="18"/>
                    <a:pt x="18" y="18"/>
                    <a:pt x="18" y="18"/>
                  </a:cubicBezTo>
                  <a:cubicBezTo>
                    <a:pt x="20" y="17"/>
                    <a:pt x="20" y="17"/>
                    <a:pt x="20" y="17"/>
                  </a:cubicBezTo>
                  <a:cubicBezTo>
                    <a:pt x="20" y="12"/>
                    <a:pt x="20" y="12"/>
                    <a:pt x="20" y="12"/>
                  </a:cubicBezTo>
                  <a:cubicBezTo>
                    <a:pt x="18" y="11"/>
                    <a:pt x="18" y="11"/>
                    <a:pt x="18" y="11"/>
                  </a:cubicBezTo>
                  <a:cubicBezTo>
                    <a:pt x="18" y="9"/>
                    <a:pt x="18" y="9"/>
                    <a:pt x="18" y="9"/>
                  </a:cubicBezTo>
                  <a:cubicBezTo>
                    <a:pt x="16" y="9"/>
                    <a:pt x="15" y="9"/>
                    <a:pt x="13" y="9"/>
                  </a:cubicBezTo>
                  <a:cubicBezTo>
                    <a:pt x="13" y="8"/>
                    <a:pt x="13" y="8"/>
                    <a:pt x="13" y="8"/>
                  </a:cubicBezTo>
                  <a:cubicBezTo>
                    <a:pt x="13" y="8"/>
                    <a:pt x="13" y="8"/>
                    <a:pt x="13" y="8"/>
                  </a:cubicBezTo>
                  <a:cubicBezTo>
                    <a:pt x="13" y="7"/>
                    <a:pt x="13" y="7"/>
                    <a:pt x="13" y="7"/>
                  </a:cubicBezTo>
                  <a:cubicBezTo>
                    <a:pt x="15" y="7"/>
                    <a:pt x="15" y="7"/>
                    <a:pt x="15" y="7"/>
                  </a:cubicBezTo>
                  <a:cubicBezTo>
                    <a:pt x="15" y="6"/>
                    <a:pt x="15" y="6"/>
                    <a:pt x="15" y="6"/>
                  </a:cubicBezTo>
                  <a:cubicBezTo>
                    <a:pt x="9" y="6"/>
                    <a:pt x="9" y="6"/>
                    <a:pt x="9" y="6"/>
                  </a:cubicBezTo>
                  <a:cubicBezTo>
                    <a:pt x="9" y="7"/>
                    <a:pt x="9" y="7"/>
                    <a:pt x="9" y="7"/>
                  </a:cubicBezTo>
                  <a:cubicBezTo>
                    <a:pt x="12" y="7"/>
                    <a:pt x="12" y="7"/>
                    <a:pt x="12" y="7"/>
                  </a:cubicBezTo>
                  <a:cubicBezTo>
                    <a:pt x="12" y="8"/>
                    <a:pt x="12" y="8"/>
                    <a:pt x="12" y="8"/>
                  </a:cubicBezTo>
                  <a:cubicBezTo>
                    <a:pt x="11" y="8"/>
                    <a:pt x="11" y="8"/>
                    <a:pt x="11" y="8"/>
                  </a:cubicBezTo>
                  <a:cubicBezTo>
                    <a:pt x="11" y="9"/>
                    <a:pt x="11" y="9"/>
                    <a:pt x="11" y="9"/>
                  </a:cubicBezTo>
                  <a:cubicBezTo>
                    <a:pt x="10" y="9"/>
                    <a:pt x="9" y="9"/>
                    <a:pt x="8" y="9"/>
                  </a:cubicBezTo>
                  <a:cubicBezTo>
                    <a:pt x="8" y="3"/>
                    <a:pt x="8" y="3"/>
                    <a:pt x="8" y="3"/>
                  </a:cubicBezTo>
                  <a:cubicBezTo>
                    <a:pt x="7" y="3"/>
                    <a:pt x="7" y="3"/>
                    <a:pt x="7" y="3"/>
                  </a:cubicBezTo>
                  <a:cubicBezTo>
                    <a:pt x="7" y="0"/>
                    <a:pt x="7" y="0"/>
                    <a:pt x="7" y="0"/>
                  </a:cubicBezTo>
                  <a:cubicBezTo>
                    <a:pt x="7" y="0"/>
                    <a:pt x="7" y="0"/>
                    <a:pt x="7" y="0"/>
                  </a:cubicBezTo>
                  <a:cubicBezTo>
                    <a:pt x="7" y="3"/>
                    <a:pt x="7" y="3"/>
                    <a:pt x="7" y="3"/>
                  </a:cubicBezTo>
                  <a:cubicBezTo>
                    <a:pt x="6" y="3"/>
                    <a:pt x="6" y="3"/>
                    <a:pt x="6" y="3"/>
                  </a:cubicBezTo>
                  <a:cubicBezTo>
                    <a:pt x="6" y="9"/>
                    <a:pt x="6" y="9"/>
                    <a:pt x="6" y="9"/>
                  </a:cubicBezTo>
                  <a:cubicBezTo>
                    <a:pt x="6" y="9"/>
                    <a:pt x="6" y="9"/>
                    <a:pt x="6" y="9"/>
                  </a:cubicBezTo>
                  <a:cubicBezTo>
                    <a:pt x="6" y="3"/>
                    <a:pt x="6" y="3"/>
                    <a:pt x="6" y="3"/>
                  </a:cubicBezTo>
                  <a:cubicBezTo>
                    <a:pt x="5" y="3"/>
                    <a:pt x="5" y="3"/>
                    <a:pt x="5" y="3"/>
                  </a:cubicBezTo>
                  <a:cubicBezTo>
                    <a:pt x="5" y="9"/>
                    <a:pt x="5" y="9"/>
                    <a:pt x="5" y="9"/>
                  </a:cubicBezTo>
                  <a:cubicBezTo>
                    <a:pt x="4" y="9"/>
                    <a:pt x="3" y="9"/>
                    <a:pt x="2" y="9"/>
                  </a:cubicBezTo>
                  <a:cubicBezTo>
                    <a:pt x="2" y="11"/>
                    <a:pt x="2" y="11"/>
                    <a:pt x="2" y="11"/>
                  </a:cubicBezTo>
                  <a:cubicBezTo>
                    <a:pt x="0" y="12"/>
                    <a:pt x="0" y="12"/>
                    <a:pt x="0" y="12"/>
                  </a:cubicBezTo>
                  <a:cubicBezTo>
                    <a:pt x="0" y="17"/>
                    <a:pt x="0" y="17"/>
                    <a:pt x="0" y="17"/>
                  </a:cubicBezTo>
                  <a:cubicBezTo>
                    <a:pt x="2" y="18"/>
                    <a:pt x="2" y="18"/>
                    <a:pt x="2" y="18"/>
                  </a:cubicBezTo>
                  <a:lnTo>
                    <a:pt x="5" y="25"/>
                  </a:lnTo>
                  <a:close/>
                  <a:moveTo>
                    <a:pt x="2" y="13"/>
                  </a:moveTo>
                  <a:cubicBezTo>
                    <a:pt x="7" y="13"/>
                    <a:pt x="13" y="13"/>
                    <a:pt x="18" y="13"/>
                  </a:cubicBezTo>
                  <a:cubicBezTo>
                    <a:pt x="18" y="16"/>
                    <a:pt x="18" y="16"/>
                    <a:pt x="18" y="16"/>
                  </a:cubicBezTo>
                  <a:cubicBezTo>
                    <a:pt x="13" y="17"/>
                    <a:pt x="7" y="17"/>
                    <a:pt x="2" y="16"/>
                  </a:cubicBezTo>
                  <a:lnTo>
                    <a:pt x="2"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08" name="Freeform 154"/>
            <p:cNvSpPr>
              <a:spLocks/>
            </p:cNvSpPr>
            <p:nvPr/>
          </p:nvSpPr>
          <p:spPr bwMode="auto">
            <a:xfrm>
              <a:off x="6264968" y="3812975"/>
              <a:ext cx="5377" cy="0"/>
            </a:xfrm>
            <a:custGeom>
              <a:avLst/>
              <a:gdLst>
                <a:gd name="T0" fmla="*/ 0 w 4"/>
                <a:gd name="T1" fmla="*/ 0 w 4"/>
                <a:gd name="T2" fmla="*/ 0 w 4"/>
                <a:gd name="T3" fmla="*/ 4 w 4"/>
                <a:gd name="T4" fmla="*/ 0 w 4"/>
              </a:gdLst>
              <a:ahLst/>
              <a:cxnLst>
                <a:cxn ang="0">
                  <a:pos x="T0" y="0"/>
                </a:cxn>
                <a:cxn ang="0">
                  <a:pos x="T1" y="0"/>
                </a:cxn>
                <a:cxn ang="0">
                  <a:pos x="T2" y="0"/>
                </a:cxn>
                <a:cxn ang="0">
                  <a:pos x="T3" y="0"/>
                </a:cxn>
                <a:cxn ang="0">
                  <a:pos x="T4" y="0"/>
                </a:cxn>
              </a:cxnLst>
              <a:rect l="0" t="0" r="r" b="b"/>
              <a:pathLst>
                <a:path w="4">
                  <a:moveTo>
                    <a:pt x="0" y="0"/>
                  </a:moveTo>
                  <a:lnTo>
                    <a:pt x="0" y="0"/>
                  </a:lnTo>
                  <a:lnTo>
                    <a:pt x="0" y="0"/>
                  </a:lnTo>
                  <a:lnTo>
                    <a:pt x="4"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09" name="Freeform 155"/>
            <p:cNvSpPr>
              <a:spLocks/>
            </p:cNvSpPr>
            <p:nvPr/>
          </p:nvSpPr>
          <p:spPr bwMode="auto">
            <a:xfrm>
              <a:off x="6416886" y="3807597"/>
              <a:ext cx="49744" cy="16134"/>
            </a:xfrm>
            <a:custGeom>
              <a:avLst/>
              <a:gdLst>
                <a:gd name="T0" fmla="*/ 0 w 37"/>
                <a:gd name="T1" fmla="*/ 12 h 12"/>
                <a:gd name="T2" fmla="*/ 37 w 37"/>
                <a:gd name="T3" fmla="*/ 4 h 12"/>
                <a:gd name="T4" fmla="*/ 0 w 37"/>
                <a:gd name="T5" fmla="*/ 0 h 12"/>
                <a:gd name="T6" fmla="*/ 0 w 37"/>
                <a:gd name="T7" fmla="*/ 12 h 12"/>
              </a:gdLst>
              <a:ahLst/>
              <a:cxnLst>
                <a:cxn ang="0">
                  <a:pos x="T0" y="T1"/>
                </a:cxn>
                <a:cxn ang="0">
                  <a:pos x="T2" y="T3"/>
                </a:cxn>
                <a:cxn ang="0">
                  <a:pos x="T4" y="T5"/>
                </a:cxn>
                <a:cxn ang="0">
                  <a:pos x="T6" y="T7"/>
                </a:cxn>
              </a:cxnLst>
              <a:rect l="0" t="0" r="r" b="b"/>
              <a:pathLst>
                <a:path w="37" h="12">
                  <a:moveTo>
                    <a:pt x="0" y="12"/>
                  </a:moveTo>
                  <a:lnTo>
                    <a:pt x="37" y="4"/>
                  </a:lnTo>
                  <a:lnTo>
                    <a:pt x="0" y="0"/>
                  </a:lnTo>
                  <a:lnTo>
                    <a:pt x="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10" name="Freeform 156"/>
            <p:cNvSpPr>
              <a:spLocks/>
            </p:cNvSpPr>
            <p:nvPr/>
          </p:nvSpPr>
          <p:spPr bwMode="auto">
            <a:xfrm>
              <a:off x="6098261" y="3818353"/>
              <a:ext cx="5377" cy="9412"/>
            </a:xfrm>
            <a:custGeom>
              <a:avLst/>
              <a:gdLst>
                <a:gd name="T0" fmla="*/ 0 w 4"/>
                <a:gd name="T1" fmla="*/ 0 h 7"/>
                <a:gd name="T2" fmla="*/ 0 w 4"/>
                <a:gd name="T3" fmla="*/ 4 h 7"/>
                <a:gd name="T4" fmla="*/ 0 w 4"/>
                <a:gd name="T5" fmla="*/ 4 h 7"/>
                <a:gd name="T6" fmla="*/ 0 w 4"/>
                <a:gd name="T7" fmla="*/ 4 h 7"/>
                <a:gd name="T8" fmla="*/ 0 w 4"/>
                <a:gd name="T9" fmla="*/ 7 h 7"/>
                <a:gd name="T10" fmla="*/ 0 w 4"/>
                <a:gd name="T11" fmla="*/ 4 h 7"/>
                <a:gd name="T12" fmla="*/ 4 w 4"/>
                <a:gd name="T13" fmla="*/ 4 h 7"/>
                <a:gd name="T14" fmla="*/ 4 w 4"/>
                <a:gd name="T15" fmla="*/ 4 h 7"/>
                <a:gd name="T16" fmla="*/ 4 w 4"/>
                <a:gd name="T17" fmla="*/ 4 h 7"/>
                <a:gd name="T18" fmla="*/ 4 w 4"/>
                <a:gd name="T19" fmla="*/ 0 h 7"/>
                <a:gd name="T20" fmla="*/ 4 w 4"/>
                <a:gd name="T21" fmla="*/ 4 h 7"/>
                <a:gd name="T22" fmla="*/ 4 w 4"/>
                <a:gd name="T23" fmla="*/ 0 h 7"/>
                <a:gd name="T24" fmla="*/ 0 w 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7">
                  <a:moveTo>
                    <a:pt x="0" y="0"/>
                  </a:moveTo>
                  <a:lnTo>
                    <a:pt x="0" y="4"/>
                  </a:lnTo>
                  <a:lnTo>
                    <a:pt x="0" y="4"/>
                  </a:lnTo>
                  <a:lnTo>
                    <a:pt x="0" y="4"/>
                  </a:lnTo>
                  <a:lnTo>
                    <a:pt x="0" y="7"/>
                  </a:lnTo>
                  <a:lnTo>
                    <a:pt x="0" y="4"/>
                  </a:lnTo>
                  <a:lnTo>
                    <a:pt x="4" y="4"/>
                  </a:lnTo>
                  <a:lnTo>
                    <a:pt x="4" y="4"/>
                  </a:lnTo>
                  <a:lnTo>
                    <a:pt x="4" y="4"/>
                  </a:lnTo>
                  <a:lnTo>
                    <a:pt x="4" y="0"/>
                  </a:lnTo>
                  <a:lnTo>
                    <a:pt x="4" y="4"/>
                  </a:lnTo>
                  <a:lnTo>
                    <a:pt x="4"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11" name="Freeform 157"/>
            <p:cNvSpPr>
              <a:spLocks/>
            </p:cNvSpPr>
            <p:nvPr/>
          </p:nvSpPr>
          <p:spPr bwMode="auto">
            <a:xfrm>
              <a:off x="5977263" y="3721549"/>
              <a:ext cx="141164" cy="96803"/>
            </a:xfrm>
            <a:custGeom>
              <a:avLst/>
              <a:gdLst>
                <a:gd name="T0" fmla="*/ 16 w 28"/>
                <a:gd name="T1" fmla="*/ 15 h 19"/>
                <a:gd name="T2" fmla="*/ 19 w 28"/>
                <a:gd name="T3" fmla="*/ 15 h 19"/>
                <a:gd name="T4" fmla="*/ 19 w 28"/>
                <a:gd name="T5" fmla="*/ 15 h 19"/>
                <a:gd name="T6" fmla="*/ 18 w 28"/>
                <a:gd name="T7" fmla="*/ 15 h 19"/>
                <a:gd name="T8" fmla="*/ 21 w 28"/>
                <a:gd name="T9" fmla="*/ 17 h 19"/>
                <a:gd name="T10" fmla="*/ 25 w 28"/>
                <a:gd name="T11" fmla="*/ 19 h 19"/>
                <a:gd name="T12" fmla="*/ 28 w 28"/>
                <a:gd name="T13" fmla="*/ 17 h 19"/>
                <a:gd name="T14" fmla="*/ 27 w 28"/>
                <a:gd name="T15" fmla="*/ 15 h 19"/>
                <a:gd name="T16" fmla="*/ 26 w 28"/>
                <a:gd name="T17" fmla="*/ 15 h 19"/>
                <a:gd name="T18" fmla="*/ 25 w 28"/>
                <a:gd name="T19" fmla="*/ 16 h 19"/>
                <a:gd name="T20" fmla="*/ 24 w 28"/>
                <a:gd name="T21" fmla="*/ 15 h 19"/>
                <a:gd name="T22" fmla="*/ 23 w 28"/>
                <a:gd name="T23" fmla="*/ 14 h 19"/>
                <a:gd name="T24" fmla="*/ 24 w 28"/>
                <a:gd name="T25" fmla="*/ 15 h 19"/>
                <a:gd name="T26" fmla="*/ 26 w 28"/>
                <a:gd name="T27" fmla="*/ 15 h 19"/>
                <a:gd name="T28" fmla="*/ 26 w 28"/>
                <a:gd name="T29" fmla="*/ 15 h 19"/>
                <a:gd name="T30" fmla="*/ 25 w 28"/>
                <a:gd name="T31" fmla="*/ 13 h 19"/>
                <a:gd name="T32" fmla="*/ 19 w 28"/>
                <a:gd name="T33" fmla="*/ 9 h 19"/>
                <a:gd name="T34" fmla="*/ 13 w 28"/>
                <a:gd name="T35" fmla="*/ 7 h 19"/>
                <a:gd name="T36" fmla="*/ 14 w 28"/>
                <a:gd name="T37" fmla="*/ 7 h 19"/>
                <a:gd name="T38" fmla="*/ 14 w 28"/>
                <a:gd name="T39" fmla="*/ 7 h 19"/>
                <a:gd name="T40" fmla="*/ 16 w 28"/>
                <a:gd name="T41" fmla="*/ 7 h 19"/>
                <a:gd name="T42" fmla="*/ 17 w 28"/>
                <a:gd name="T43" fmla="*/ 6 h 19"/>
                <a:gd name="T44" fmla="*/ 17 w 28"/>
                <a:gd name="T45" fmla="*/ 5 h 19"/>
                <a:gd name="T46" fmla="*/ 13 w 28"/>
                <a:gd name="T47" fmla="*/ 6 h 19"/>
                <a:gd name="T48" fmla="*/ 12 w 28"/>
                <a:gd name="T49" fmla="*/ 1 h 19"/>
                <a:gd name="T50" fmla="*/ 12 w 28"/>
                <a:gd name="T51" fmla="*/ 1 h 19"/>
                <a:gd name="T52" fmla="*/ 10 w 28"/>
                <a:gd name="T53" fmla="*/ 0 h 19"/>
                <a:gd name="T54" fmla="*/ 10 w 28"/>
                <a:gd name="T55" fmla="*/ 5 h 19"/>
                <a:gd name="T56" fmla="*/ 9 w 28"/>
                <a:gd name="T57" fmla="*/ 6 h 19"/>
                <a:gd name="T58" fmla="*/ 5 w 28"/>
                <a:gd name="T59" fmla="*/ 7 h 19"/>
                <a:gd name="T60" fmla="*/ 6 w 28"/>
                <a:gd name="T61" fmla="*/ 7 h 19"/>
                <a:gd name="T62" fmla="*/ 6 w 28"/>
                <a:gd name="T63" fmla="*/ 8 h 19"/>
                <a:gd name="T64" fmla="*/ 10 w 28"/>
                <a:gd name="T65" fmla="*/ 8 h 19"/>
                <a:gd name="T66" fmla="*/ 12 w 28"/>
                <a:gd name="T67" fmla="*/ 10 h 19"/>
                <a:gd name="T68" fmla="*/ 13 w 28"/>
                <a:gd name="T69" fmla="*/ 11 h 19"/>
                <a:gd name="T70" fmla="*/ 0 w 28"/>
                <a:gd name="T71" fmla="*/ 12 h 19"/>
                <a:gd name="T72" fmla="*/ 2 w 28"/>
                <a:gd name="T73" fmla="*/ 14 h 19"/>
                <a:gd name="T74" fmla="*/ 3 w 28"/>
                <a:gd name="T75" fmla="*/ 14 h 19"/>
                <a:gd name="T76" fmla="*/ 14 w 28"/>
                <a:gd name="T77" fmla="*/ 14 h 19"/>
                <a:gd name="T78" fmla="*/ 16 w 28"/>
                <a:gd name="T79"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 h="19">
                  <a:moveTo>
                    <a:pt x="16" y="15"/>
                  </a:moveTo>
                  <a:cubicBezTo>
                    <a:pt x="19" y="15"/>
                    <a:pt x="19" y="15"/>
                    <a:pt x="19" y="15"/>
                  </a:cubicBezTo>
                  <a:cubicBezTo>
                    <a:pt x="19" y="15"/>
                    <a:pt x="20" y="15"/>
                    <a:pt x="19" y="15"/>
                  </a:cubicBezTo>
                  <a:cubicBezTo>
                    <a:pt x="18" y="15"/>
                    <a:pt x="18" y="15"/>
                    <a:pt x="18" y="15"/>
                  </a:cubicBezTo>
                  <a:cubicBezTo>
                    <a:pt x="21" y="17"/>
                    <a:pt x="21" y="17"/>
                    <a:pt x="21" y="17"/>
                  </a:cubicBezTo>
                  <a:cubicBezTo>
                    <a:pt x="22" y="18"/>
                    <a:pt x="23" y="19"/>
                    <a:pt x="25" y="19"/>
                  </a:cubicBezTo>
                  <a:cubicBezTo>
                    <a:pt x="28" y="19"/>
                    <a:pt x="28" y="18"/>
                    <a:pt x="28" y="17"/>
                  </a:cubicBezTo>
                  <a:cubicBezTo>
                    <a:pt x="27" y="16"/>
                    <a:pt x="27" y="16"/>
                    <a:pt x="27" y="15"/>
                  </a:cubicBezTo>
                  <a:cubicBezTo>
                    <a:pt x="26" y="15"/>
                    <a:pt x="26" y="15"/>
                    <a:pt x="26" y="15"/>
                  </a:cubicBezTo>
                  <a:cubicBezTo>
                    <a:pt x="26" y="15"/>
                    <a:pt x="25" y="16"/>
                    <a:pt x="25" y="16"/>
                  </a:cubicBezTo>
                  <a:cubicBezTo>
                    <a:pt x="25" y="16"/>
                    <a:pt x="24" y="15"/>
                    <a:pt x="24" y="15"/>
                  </a:cubicBezTo>
                  <a:cubicBezTo>
                    <a:pt x="23" y="14"/>
                    <a:pt x="23" y="14"/>
                    <a:pt x="23" y="14"/>
                  </a:cubicBezTo>
                  <a:cubicBezTo>
                    <a:pt x="24" y="15"/>
                    <a:pt x="24" y="15"/>
                    <a:pt x="24" y="15"/>
                  </a:cubicBezTo>
                  <a:cubicBezTo>
                    <a:pt x="25" y="15"/>
                    <a:pt x="26" y="15"/>
                    <a:pt x="26" y="15"/>
                  </a:cubicBezTo>
                  <a:cubicBezTo>
                    <a:pt x="26" y="15"/>
                    <a:pt x="26" y="15"/>
                    <a:pt x="26" y="15"/>
                  </a:cubicBezTo>
                  <a:cubicBezTo>
                    <a:pt x="26" y="14"/>
                    <a:pt x="26" y="14"/>
                    <a:pt x="25" y="13"/>
                  </a:cubicBezTo>
                  <a:cubicBezTo>
                    <a:pt x="24" y="12"/>
                    <a:pt x="21" y="11"/>
                    <a:pt x="19" y="9"/>
                  </a:cubicBezTo>
                  <a:cubicBezTo>
                    <a:pt x="13" y="7"/>
                    <a:pt x="13" y="7"/>
                    <a:pt x="13" y="7"/>
                  </a:cubicBezTo>
                  <a:cubicBezTo>
                    <a:pt x="14" y="7"/>
                    <a:pt x="14" y="7"/>
                    <a:pt x="14" y="7"/>
                  </a:cubicBezTo>
                  <a:cubicBezTo>
                    <a:pt x="14" y="7"/>
                    <a:pt x="14" y="7"/>
                    <a:pt x="14" y="7"/>
                  </a:cubicBezTo>
                  <a:cubicBezTo>
                    <a:pt x="16" y="7"/>
                    <a:pt x="16" y="7"/>
                    <a:pt x="16" y="7"/>
                  </a:cubicBezTo>
                  <a:cubicBezTo>
                    <a:pt x="16" y="6"/>
                    <a:pt x="17" y="6"/>
                    <a:pt x="17" y="6"/>
                  </a:cubicBezTo>
                  <a:cubicBezTo>
                    <a:pt x="17" y="5"/>
                    <a:pt x="17" y="5"/>
                    <a:pt x="17" y="5"/>
                  </a:cubicBezTo>
                  <a:cubicBezTo>
                    <a:pt x="13" y="6"/>
                    <a:pt x="13" y="6"/>
                    <a:pt x="13" y="6"/>
                  </a:cubicBezTo>
                  <a:cubicBezTo>
                    <a:pt x="12" y="1"/>
                    <a:pt x="12" y="1"/>
                    <a:pt x="12" y="1"/>
                  </a:cubicBezTo>
                  <a:cubicBezTo>
                    <a:pt x="12" y="1"/>
                    <a:pt x="12" y="1"/>
                    <a:pt x="12" y="1"/>
                  </a:cubicBezTo>
                  <a:cubicBezTo>
                    <a:pt x="10" y="0"/>
                    <a:pt x="10" y="0"/>
                    <a:pt x="10" y="0"/>
                  </a:cubicBezTo>
                  <a:cubicBezTo>
                    <a:pt x="10" y="5"/>
                    <a:pt x="10" y="5"/>
                    <a:pt x="10" y="5"/>
                  </a:cubicBezTo>
                  <a:cubicBezTo>
                    <a:pt x="9" y="5"/>
                    <a:pt x="9" y="6"/>
                    <a:pt x="9" y="6"/>
                  </a:cubicBezTo>
                  <a:cubicBezTo>
                    <a:pt x="5" y="7"/>
                    <a:pt x="5" y="7"/>
                    <a:pt x="5" y="7"/>
                  </a:cubicBezTo>
                  <a:cubicBezTo>
                    <a:pt x="6" y="7"/>
                    <a:pt x="6" y="7"/>
                    <a:pt x="6" y="7"/>
                  </a:cubicBezTo>
                  <a:cubicBezTo>
                    <a:pt x="6" y="8"/>
                    <a:pt x="6" y="8"/>
                    <a:pt x="6" y="8"/>
                  </a:cubicBezTo>
                  <a:cubicBezTo>
                    <a:pt x="10" y="8"/>
                    <a:pt x="10" y="8"/>
                    <a:pt x="10" y="8"/>
                  </a:cubicBezTo>
                  <a:cubicBezTo>
                    <a:pt x="11" y="8"/>
                    <a:pt x="11" y="10"/>
                    <a:pt x="12" y="10"/>
                  </a:cubicBezTo>
                  <a:cubicBezTo>
                    <a:pt x="13" y="11"/>
                    <a:pt x="13" y="11"/>
                    <a:pt x="13" y="11"/>
                  </a:cubicBezTo>
                  <a:cubicBezTo>
                    <a:pt x="0" y="12"/>
                    <a:pt x="0" y="12"/>
                    <a:pt x="0" y="12"/>
                  </a:cubicBezTo>
                  <a:cubicBezTo>
                    <a:pt x="2" y="14"/>
                    <a:pt x="2" y="14"/>
                    <a:pt x="2" y="14"/>
                  </a:cubicBezTo>
                  <a:cubicBezTo>
                    <a:pt x="2" y="14"/>
                    <a:pt x="3" y="14"/>
                    <a:pt x="3" y="14"/>
                  </a:cubicBezTo>
                  <a:cubicBezTo>
                    <a:pt x="14" y="14"/>
                    <a:pt x="14" y="14"/>
                    <a:pt x="14" y="14"/>
                  </a:cubicBezTo>
                  <a:cubicBezTo>
                    <a:pt x="15" y="14"/>
                    <a:pt x="15" y="14"/>
                    <a:pt x="16" y="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12" name="Freeform 158"/>
            <p:cNvSpPr>
              <a:spLocks/>
            </p:cNvSpPr>
            <p:nvPr/>
          </p:nvSpPr>
          <p:spPr bwMode="auto">
            <a:xfrm>
              <a:off x="6052551" y="3798185"/>
              <a:ext cx="10755" cy="9412"/>
            </a:xfrm>
            <a:custGeom>
              <a:avLst/>
              <a:gdLst>
                <a:gd name="T0" fmla="*/ 4 w 8"/>
                <a:gd name="T1" fmla="*/ 0 h 7"/>
                <a:gd name="T2" fmla="*/ 4 w 8"/>
                <a:gd name="T3" fmla="*/ 4 h 7"/>
                <a:gd name="T4" fmla="*/ 0 w 8"/>
                <a:gd name="T5" fmla="*/ 4 h 7"/>
                <a:gd name="T6" fmla="*/ 0 w 8"/>
                <a:gd name="T7" fmla="*/ 4 h 7"/>
                <a:gd name="T8" fmla="*/ 0 w 8"/>
                <a:gd name="T9" fmla="*/ 7 h 7"/>
                <a:gd name="T10" fmla="*/ 4 w 8"/>
                <a:gd name="T11" fmla="*/ 7 h 7"/>
                <a:gd name="T12" fmla="*/ 4 w 8"/>
                <a:gd name="T13" fmla="*/ 7 h 7"/>
                <a:gd name="T14" fmla="*/ 4 w 8"/>
                <a:gd name="T15" fmla="*/ 7 h 7"/>
                <a:gd name="T16" fmla="*/ 8 w 8"/>
                <a:gd name="T17" fmla="*/ 4 h 7"/>
                <a:gd name="T18" fmla="*/ 4 w 8"/>
                <a:gd name="T19" fmla="*/ 4 h 7"/>
                <a:gd name="T20" fmla="*/ 4 w 8"/>
                <a:gd name="T21" fmla="*/ 4 h 7"/>
                <a:gd name="T22" fmla="*/ 4 w 8"/>
                <a:gd name="T23" fmla="*/ 0 h 7"/>
                <a:gd name="T24" fmla="*/ 4 w 8"/>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7">
                  <a:moveTo>
                    <a:pt x="4" y="0"/>
                  </a:moveTo>
                  <a:lnTo>
                    <a:pt x="4" y="4"/>
                  </a:lnTo>
                  <a:lnTo>
                    <a:pt x="0" y="4"/>
                  </a:lnTo>
                  <a:lnTo>
                    <a:pt x="0" y="4"/>
                  </a:lnTo>
                  <a:lnTo>
                    <a:pt x="0" y="7"/>
                  </a:lnTo>
                  <a:lnTo>
                    <a:pt x="4" y="7"/>
                  </a:lnTo>
                  <a:lnTo>
                    <a:pt x="4" y="7"/>
                  </a:lnTo>
                  <a:lnTo>
                    <a:pt x="4" y="7"/>
                  </a:lnTo>
                  <a:lnTo>
                    <a:pt x="8" y="4"/>
                  </a:lnTo>
                  <a:lnTo>
                    <a:pt x="4" y="4"/>
                  </a:lnTo>
                  <a:lnTo>
                    <a:pt x="4" y="4"/>
                  </a:lnTo>
                  <a:lnTo>
                    <a:pt x="4" y="0"/>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13" name="Freeform 159"/>
            <p:cNvSpPr>
              <a:spLocks/>
            </p:cNvSpPr>
            <p:nvPr/>
          </p:nvSpPr>
          <p:spPr bwMode="auto">
            <a:xfrm>
              <a:off x="6103639" y="3783396"/>
              <a:ext cx="20167" cy="14790"/>
            </a:xfrm>
            <a:custGeom>
              <a:avLst/>
              <a:gdLst>
                <a:gd name="T0" fmla="*/ 1 w 4"/>
                <a:gd name="T1" fmla="*/ 2 h 3"/>
                <a:gd name="T2" fmla="*/ 4 w 4"/>
                <a:gd name="T3" fmla="*/ 2 h 3"/>
                <a:gd name="T4" fmla="*/ 4 w 4"/>
                <a:gd name="T5" fmla="*/ 0 h 3"/>
                <a:gd name="T6" fmla="*/ 0 w 4"/>
                <a:gd name="T7" fmla="*/ 1 h 3"/>
                <a:gd name="T8" fmla="*/ 1 w 4"/>
                <a:gd name="T9" fmla="*/ 2 h 3"/>
              </a:gdLst>
              <a:ahLst/>
              <a:cxnLst>
                <a:cxn ang="0">
                  <a:pos x="T0" y="T1"/>
                </a:cxn>
                <a:cxn ang="0">
                  <a:pos x="T2" y="T3"/>
                </a:cxn>
                <a:cxn ang="0">
                  <a:pos x="T4" y="T5"/>
                </a:cxn>
                <a:cxn ang="0">
                  <a:pos x="T6" y="T7"/>
                </a:cxn>
                <a:cxn ang="0">
                  <a:pos x="T8" y="T9"/>
                </a:cxn>
              </a:cxnLst>
              <a:rect l="0" t="0" r="r" b="b"/>
              <a:pathLst>
                <a:path w="4" h="3">
                  <a:moveTo>
                    <a:pt x="1" y="2"/>
                  </a:moveTo>
                  <a:cubicBezTo>
                    <a:pt x="2" y="3"/>
                    <a:pt x="3" y="3"/>
                    <a:pt x="4" y="2"/>
                  </a:cubicBezTo>
                  <a:cubicBezTo>
                    <a:pt x="4" y="1"/>
                    <a:pt x="4" y="1"/>
                    <a:pt x="4" y="0"/>
                  </a:cubicBezTo>
                  <a:cubicBezTo>
                    <a:pt x="0" y="1"/>
                    <a:pt x="0" y="1"/>
                    <a:pt x="0" y="1"/>
                  </a:cubicBezTo>
                  <a:cubicBezTo>
                    <a:pt x="1" y="1"/>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14" name="Freeform 160"/>
            <p:cNvSpPr>
              <a:spLocks/>
            </p:cNvSpPr>
            <p:nvPr/>
          </p:nvSpPr>
          <p:spPr bwMode="auto">
            <a:xfrm>
              <a:off x="6078094" y="3767262"/>
              <a:ext cx="65877" cy="20168"/>
            </a:xfrm>
            <a:custGeom>
              <a:avLst/>
              <a:gdLst>
                <a:gd name="T0" fmla="*/ 12 w 13"/>
                <a:gd name="T1" fmla="*/ 2 h 4"/>
                <a:gd name="T2" fmla="*/ 13 w 13"/>
                <a:gd name="T3" fmla="*/ 1 h 4"/>
                <a:gd name="T4" fmla="*/ 13 w 13"/>
                <a:gd name="T5" fmla="*/ 0 h 4"/>
                <a:gd name="T6" fmla="*/ 0 w 13"/>
                <a:gd name="T7" fmla="*/ 1 h 4"/>
                <a:gd name="T8" fmla="*/ 5 w 13"/>
                <a:gd name="T9" fmla="*/ 4 h 4"/>
                <a:gd name="T10" fmla="*/ 12 w 13"/>
                <a:gd name="T11" fmla="*/ 2 h 4"/>
              </a:gdLst>
              <a:ahLst/>
              <a:cxnLst>
                <a:cxn ang="0">
                  <a:pos x="T0" y="T1"/>
                </a:cxn>
                <a:cxn ang="0">
                  <a:pos x="T2" y="T3"/>
                </a:cxn>
                <a:cxn ang="0">
                  <a:pos x="T4" y="T5"/>
                </a:cxn>
                <a:cxn ang="0">
                  <a:pos x="T6" y="T7"/>
                </a:cxn>
                <a:cxn ang="0">
                  <a:pos x="T8" y="T9"/>
                </a:cxn>
                <a:cxn ang="0">
                  <a:pos x="T10" y="T11"/>
                </a:cxn>
              </a:cxnLst>
              <a:rect l="0" t="0" r="r" b="b"/>
              <a:pathLst>
                <a:path w="13" h="4">
                  <a:moveTo>
                    <a:pt x="12" y="2"/>
                  </a:moveTo>
                  <a:cubicBezTo>
                    <a:pt x="13" y="2"/>
                    <a:pt x="13" y="2"/>
                    <a:pt x="13" y="1"/>
                  </a:cubicBezTo>
                  <a:cubicBezTo>
                    <a:pt x="13" y="0"/>
                    <a:pt x="13" y="0"/>
                    <a:pt x="13" y="0"/>
                  </a:cubicBezTo>
                  <a:cubicBezTo>
                    <a:pt x="0" y="1"/>
                    <a:pt x="0" y="1"/>
                    <a:pt x="0" y="1"/>
                  </a:cubicBezTo>
                  <a:cubicBezTo>
                    <a:pt x="2" y="2"/>
                    <a:pt x="4" y="3"/>
                    <a:pt x="5" y="4"/>
                  </a:cubicBezTo>
                  <a:cubicBezTo>
                    <a:pt x="7" y="3"/>
                    <a:pt x="10" y="3"/>
                    <a:pt x="1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15" name="Freeform 161"/>
            <p:cNvSpPr>
              <a:spLocks/>
            </p:cNvSpPr>
            <p:nvPr/>
          </p:nvSpPr>
          <p:spPr bwMode="auto">
            <a:xfrm>
              <a:off x="6022974" y="3792807"/>
              <a:ext cx="24199" cy="14790"/>
            </a:xfrm>
            <a:custGeom>
              <a:avLst/>
              <a:gdLst>
                <a:gd name="T0" fmla="*/ 5 w 5"/>
                <a:gd name="T1" fmla="*/ 1 h 3"/>
                <a:gd name="T2" fmla="*/ 4 w 5"/>
                <a:gd name="T3" fmla="*/ 1 h 3"/>
                <a:gd name="T4" fmla="*/ 0 w 5"/>
                <a:gd name="T5" fmla="*/ 0 h 3"/>
                <a:gd name="T6" fmla="*/ 2 w 5"/>
                <a:gd name="T7" fmla="*/ 2 h 3"/>
                <a:gd name="T8" fmla="*/ 3 w 5"/>
                <a:gd name="T9" fmla="*/ 3 h 3"/>
                <a:gd name="T10" fmla="*/ 5 w 5"/>
                <a:gd name="T11" fmla="*/ 1 h 3"/>
              </a:gdLst>
              <a:ahLst/>
              <a:cxnLst>
                <a:cxn ang="0">
                  <a:pos x="T0" y="T1"/>
                </a:cxn>
                <a:cxn ang="0">
                  <a:pos x="T2" y="T3"/>
                </a:cxn>
                <a:cxn ang="0">
                  <a:pos x="T4" y="T5"/>
                </a:cxn>
                <a:cxn ang="0">
                  <a:pos x="T6" y="T7"/>
                </a:cxn>
                <a:cxn ang="0">
                  <a:pos x="T8" y="T9"/>
                </a:cxn>
                <a:cxn ang="0">
                  <a:pos x="T10" y="T11"/>
                </a:cxn>
              </a:cxnLst>
              <a:rect l="0" t="0" r="r" b="b"/>
              <a:pathLst>
                <a:path w="5" h="3">
                  <a:moveTo>
                    <a:pt x="5" y="1"/>
                  </a:moveTo>
                  <a:cubicBezTo>
                    <a:pt x="4" y="1"/>
                    <a:pt x="4" y="1"/>
                    <a:pt x="4" y="1"/>
                  </a:cubicBezTo>
                  <a:cubicBezTo>
                    <a:pt x="0" y="0"/>
                    <a:pt x="0" y="0"/>
                    <a:pt x="0" y="0"/>
                  </a:cubicBezTo>
                  <a:cubicBezTo>
                    <a:pt x="0" y="1"/>
                    <a:pt x="1" y="2"/>
                    <a:pt x="2" y="2"/>
                  </a:cubicBezTo>
                  <a:cubicBezTo>
                    <a:pt x="2" y="3"/>
                    <a:pt x="2" y="3"/>
                    <a:pt x="3" y="3"/>
                  </a:cubicBezTo>
                  <a:cubicBezTo>
                    <a:pt x="4" y="3"/>
                    <a:pt x="5" y="2"/>
                    <a:pt x="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grpSp>
      <p:grpSp>
        <p:nvGrpSpPr>
          <p:cNvPr id="116" name="组合 298"/>
          <p:cNvGrpSpPr/>
          <p:nvPr/>
        </p:nvGrpSpPr>
        <p:grpSpPr>
          <a:xfrm>
            <a:off x="6190593" y="4323484"/>
            <a:ext cx="1056974" cy="963219"/>
            <a:chOff x="5885844" y="3474163"/>
            <a:chExt cx="686996" cy="688379"/>
          </a:xfrm>
        </p:grpSpPr>
        <p:sp>
          <p:nvSpPr>
            <p:cNvPr id="117" name="Oval 65"/>
            <p:cNvSpPr>
              <a:spLocks noChangeArrowheads="1"/>
            </p:cNvSpPr>
            <p:nvPr/>
          </p:nvSpPr>
          <p:spPr bwMode="auto">
            <a:xfrm>
              <a:off x="5891221" y="3479541"/>
              <a:ext cx="676240" cy="677623"/>
            </a:xfrm>
            <a:prstGeom prst="ellipse">
              <a:avLst/>
            </a:prstGeom>
            <a:solidFill>
              <a:srgbClr val="00A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18" name="Freeform 66"/>
            <p:cNvSpPr>
              <a:spLocks/>
            </p:cNvSpPr>
            <p:nvPr/>
          </p:nvSpPr>
          <p:spPr bwMode="auto">
            <a:xfrm>
              <a:off x="5885844" y="3474163"/>
              <a:ext cx="686996" cy="688379"/>
            </a:xfrm>
            <a:custGeom>
              <a:avLst/>
              <a:gdLst>
                <a:gd name="T0" fmla="*/ 1 w 136"/>
                <a:gd name="T1" fmla="*/ 68 h 136"/>
                <a:gd name="T2" fmla="*/ 2 w 136"/>
                <a:gd name="T3" fmla="*/ 68 h 136"/>
                <a:gd name="T4" fmla="*/ 21 w 136"/>
                <a:gd name="T5" fmla="*/ 21 h 136"/>
                <a:gd name="T6" fmla="*/ 68 w 136"/>
                <a:gd name="T7" fmla="*/ 2 h 136"/>
                <a:gd name="T8" fmla="*/ 114 w 136"/>
                <a:gd name="T9" fmla="*/ 21 h 136"/>
                <a:gd name="T10" fmla="*/ 134 w 136"/>
                <a:gd name="T11" fmla="*/ 68 h 136"/>
                <a:gd name="T12" fmla="*/ 114 w 136"/>
                <a:gd name="T13" fmla="*/ 115 h 136"/>
                <a:gd name="T14" fmla="*/ 68 w 136"/>
                <a:gd name="T15" fmla="*/ 134 h 136"/>
                <a:gd name="T16" fmla="*/ 21 w 136"/>
                <a:gd name="T17" fmla="*/ 115 h 136"/>
                <a:gd name="T18" fmla="*/ 2 w 136"/>
                <a:gd name="T19" fmla="*/ 68 h 136"/>
                <a:gd name="T20" fmla="*/ 1 w 136"/>
                <a:gd name="T21" fmla="*/ 68 h 136"/>
                <a:gd name="T22" fmla="*/ 0 w 136"/>
                <a:gd name="T23" fmla="*/ 68 h 136"/>
                <a:gd name="T24" fmla="*/ 68 w 136"/>
                <a:gd name="T25" fmla="*/ 136 h 136"/>
                <a:gd name="T26" fmla="*/ 136 w 136"/>
                <a:gd name="T27" fmla="*/ 68 h 136"/>
                <a:gd name="T28" fmla="*/ 68 w 136"/>
                <a:gd name="T29" fmla="*/ 0 h 136"/>
                <a:gd name="T30" fmla="*/ 0 w 136"/>
                <a:gd name="T31" fmla="*/ 68 h 136"/>
                <a:gd name="T32" fmla="*/ 1 w 136"/>
                <a:gd name="T33" fmla="*/ 6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6" h="136">
                  <a:moveTo>
                    <a:pt x="1" y="68"/>
                  </a:moveTo>
                  <a:cubicBezTo>
                    <a:pt x="2" y="68"/>
                    <a:pt x="2" y="68"/>
                    <a:pt x="2" y="68"/>
                  </a:cubicBezTo>
                  <a:cubicBezTo>
                    <a:pt x="2" y="50"/>
                    <a:pt x="9" y="33"/>
                    <a:pt x="21" y="21"/>
                  </a:cubicBezTo>
                  <a:cubicBezTo>
                    <a:pt x="33" y="10"/>
                    <a:pt x="49" y="2"/>
                    <a:pt x="68" y="2"/>
                  </a:cubicBezTo>
                  <a:cubicBezTo>
                    <a:pt x="86" y="2"/>
                    <a:pt x="102" y="10"/>
                    <a:pt x="114" y="21"/>
                  </a:cubicBezTo>
                  <a:cubicBezTo>
                    <a:pt x="126" y="33"/>
                    <a:pt x="134" y="50"/>
                    <a:pt x="134" y="68"/>
                  </a:cubicBezTo>
                  <a:cubicBezTo>
                    <a:pt x="134" y="86"/>
                    <a:pt x="126" y="103"/>
                    <a:pt x="114" y="115"/>
                  </a:cubicBezTo>
                  <a:cubicBezTo>
                    <a:pt x="102" y="127"/>
                    <a:pt x="86" y="134"/>
                    <a:pt x="68" y="134"/>
                  </a:cubicBezTo>
                  <a:cubicBezTo>
                    <a:pt x="49" y="134"/>
                    <a:pt x="33" y="127"/>
                    <a:pt x="21" y="115"/>
                  </a:cubicBezTo>
                  <a:cubicBezTo>
                    <a:pt x="9" y="103"/>
                    <a:pt x="2" y="86"/>
                    <a:pt x="2" y="68"/>
                  </a:cubicBezTo>
                  <a:cubicBezTo>
                    <a:pt x="1" y="68"/>
                    <a:pt x="1" y="68"/>
                    <a:pt x="1" y="68"/>
                  </a:cubicBezTo>
                  <a:cubicBezTo>
                    <a:pt x="0" y="68"/>
                    <a:pt x="0" y="68"/>
                    <a:pt x="0" y="68"/>
                  </a:cubicBezTo>
                  <a:cubicBezTo>
                    <a:pt x="0" y="106"/>
                    <a:pt x="30" y="136"/>
                    <a:pt x="68" y="136"/>
                  </a:cubicBezTo>
                  <a:cubicBezTo>
                    <a:pt x="105" y="136"/>
                    <a:pt x="136" y="106"/>
                    <a:pt x="136" y="68"/>
                  </a:cubicBezTo>
                  <a:cubicBezTo>
                    <a:pt x="136" y="31"/>
                    <a:pt x="105" y="0"/>
                    <a:pt x="68" y="0"/>
                  </a:cubicBezTo>
                  <a:cubicBezTo>
                    <a:pt x="30" y="0"/>
                    <a:pt x="0" y="31"/>
                    <a:pt x="0" y="68"/>
                  </a:cubicBezTo>
                  <a:lnTo>
                    <a:pt x="1"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19" name="Freeform 145"/>
            <p:cNvSpPr>
              <a:spLocks noEditPoints="1"/>
            </p:cNvSpPr>
            <p:nvPr/>
          </p:nvSpPr>
          <p:spPr bwMode="auto">
            <a:xfrm>
              <a:off x="6006841" y="3827764"/>
              <a:ext cx="435590" cy="157306"/>
            </a:xfrm>
            <a:custGeom>
              <a:avLst/>
              <a:gdLst>
                <a:gd name="T0" fmla="*/ 69 w 86"/>
                <a:gd name="T1" fmla="*/ 16 h 31"/>
                <a:gd name="T2" fmla="*/ 69 w 86"/>
                <a:gd name="T3" fmla="*/ 12 h 31"/>
                <a:gd name="T4" fmla="*/ 43 w 86"/>
                <a:gd name="T5" fmla="*/ 5 h 31"/>
                <a:gd name="T6" fmla="*/ 0 w 86"/>
                <a:gd name="T7" fmla="*/ 2 h 31"/>
                <a:gd name="T8" fmla="*/ 86 w 86"/>
                <a:gd name="T9" fmla="*/ 17 h 31"/>
                <a:gd name="T10" fmla="*/ 82 w 86"/>
                <a:gd name="T11" fmla="*/ 16 h 31"/>
                <a:gd name="T12" fmla="*/ 36 w 86"/>
                <a:gd name="T13" fmla="*/ 9 h 31"/>
                <a:gd name="T14" fmla="*/ 42 w 86"/>
                <a:gd name="T15" fmla="*/ 13 h 31"/>
                <a:gd name="T16" fmla="*/ 36 w 86"/>
                <a:gd name="T17" fmla="*/ 9 h 31"/>
                <a:gd name="T18" fmla="*/ 42 w 86"/>
                <a:gd name="T19" fmla="*/ 13 h 31"/>
                <a:gd name="T20" fmla="*/ 33 w 86"/>
                <a:gd name="T21" fmla="*/ 10 h 31"/>
                <a:gd name="T22" fmla="*/ 32 w 86"/>
                <a:gd name="T23" fmla="*/ 10 h 31"/>
                <a:gd name="T24" fmla="*/ 38 w 86"/>
                <a:gd name="T25" fmla="*/ 14 h 31"/>
                <a:gd name="T26" fmla="*/ 32 w 86"/>
                <a:gd name="T27" fmla="*/ 10 h 31"/>
                <a:gd name="T28" fmla="*/ 40 w 86"/>
                <a:gd name="T29" fmla="*/ 17 h 31"/>
                <a:gd name="T30" fmla="*/ 31 w 86"/>
                <a:gd name="T31" fmla="*/ 14 h 31"/>
                <a:gd name="T32" fmla="*/ 24 w 86"/>
                <a:gd name="T33" fmla="*/ 9 h 31"/>
                <a:gd name="T34" fmla="*/ 27 w 86"/>
                <a:gd name="T35" fmla="*/ 12 h 31"/>
                <a:gd name="T36" fmla="*/ 24 w 86"/>
                <a:gd name="T37" fmla="*/ 9 h 31"/>
                <a:gd name="T38" fmla="*/ 21 w 86"/>
                <a:gd name="T39" fmla="*/ 12 h 31"/>
                <a:gd name="T40" fmla="*/ 26 w 86"/>
                <a:gd name="T41" fmla="*/ 16 h 31"/>
                <a:gd name="T42" fmla="*/ 25 w 86"/>
                <a:gd name="T43" fmla="*/ 16 h 31"/>
                <a:gd name="T44" fmla="*/ 18 w 86"/>
                <a:gd name="T45" fmla="*/ 12 h 31"/>
                <a:gd name="T46" fmla="*/ 25 w 86"/>
                <a:gd name="T47" fmla="*/ 16 h 31"/>
                <a:gd name="T48" fmla="*/ 21 w 86"/>
                <a:gd name="T49" fmla="*/ 8 h 31"/>
                <a:gd name="T50" fmla="*/ 17 w 86"/>
                <a:gd name="T51" fmla="*/ 6 h 31"/>
                <a:gd name="T52" fmla="*/ 11 w 86"/>
                <a:gd name="T53" fmla="*/ 3 h 31"/>
                <a:gd name="T54" fmla="*/ 11 w 86"/>
                <a:gd name="T55" fmla="*/ 2 h 31"/>
                <a:gd name="T56" fmla="*/ 11 w 86"/>
                <a:gd name="T57" fmla="*/ 3 h 31"/>
                <a:gd name="T58" fmla="*/ 14 w 86"/>
                <a:gd name="T59" fmla="*/ 4 h 31"/>
                <a:gd name="T60" fmla="*/ 15 w 86"/>
                <a:gd name="T61" fmla="*/ 5 h 31"/>
                <a:gd name="T62" fmla="*/ 16 w 86"/>
                <a:gd name="T63" fmla="*/ 12 h 31"/>
                <a:gd name="T64" fmla="*/ 23 w 86"/>
                <a:gd name="T65" fmla="*/ 17 h 31"/>
                <a:gd name="T66" fmla="*/ 16 w 86"/>
                <a:gd name="T67" fmla="*/ 12 h 31"/>
                <a:gd name="T68" fmla="*/ 22 w 86"/>
                <a:gd name="T69" fmla="*/ 23 h 31"/>
                <a:gd name="T70" fmla="*/ 31 w 86"/>
                <a:gd name="T71" fmla="*/ 28 h 31"/>
                <a:gd name="T72" fmla="*/ 33 w 86"/>
                <a:gd name="T73" fmla="*/ 28 h 31"/>
                <a:gd name="T74" fmla="*/ 29 w 86"/>
                <a:gd name="T75" fmla="*/ 21 h 31"/>
                <a:gd name="T76" fmla="*/ 33 w 86"/>
                <a:gd name="T77" fmla="*/ 28 h 31"/>
                <a:gd name="T78" fmla="*/ 31 w 86"/>
                <a:gd name="T79" fmla="*/ 21 h 31"/>
                <a:gd name="T80" fmla="*/ 41 w 86"/>
                <a:gd name="T81" fmla="*/ 26 h 31"/>
                <a:gd name="T82" fmla="*/ 43 w 86"/>
                <a:gd name="T83" fmla="*/ 25 h 31"/>
                <a:gd name="T84" fmla="*/ 38 w 86"/>
                <a:gd name="T85" fmla="*/ 20 h 31"/>
                <a:gd name="T86" fmla="*/ 43 w 86"/>
                <a:gd name="T87" fmla="*/ 25 h 31"/>
                <a:gd name="T88" fmla="*/ 40 w 86"/>
                <a:gd name="T89" fmla="*/ 19 h 31"/>
                <a:gd name="T90" fmla="*/ 50 w 86"/>
                <a:gd name="T91" fmla="*/ 24 h 31"/>
                <a:gd name="T92" fmla="*/ 52 w 86"/>
                <a:gd name="T93" fmla="*/ 23 h 31"/>
                <a:gd name="T94" fmla="*/ 46 w 86"/>
                <a:gd name="T95" fmla="*/ 18 h 31"/>
                <a:gd name="T96" fmla="*/ 52 w 86"/>
                <a:gd name="T97" fmla="*/ 23 h 31"/>
                <a:gd name="T98" fmla="*/ 47 w 86"/>
                <a:gd name="T99" fmla="*/ 18 h 31"/>
                <a:gd name="T100" fmla="*/ 59 w 86"/>
                <a:gd name="T101" fmla="*/ 22 h 31"/>
                <a:gd name="T102" fmla="*/ 60 w 86"/>
                <a:gd name="T103" fmla="*/ 21 h 31"/>
                <a:gd name="T104" fmla="*/ 53 w 86"/>
                <a:gd name="T105" fmla="*/ 17 h 31"/>
                <a:gd name="T106" fmla="*/ 60 w 86"/>
                <a:gd name="T107" fmla="*/ 21 h 31"/>
                <a:gd name="T108" fmla="*/ 54 w 86"/>
                <a:gd name="T109" fmla="*/ 16 h 31"/>
                <a:gd name="T110" fmla="*/ 66 w 86"/>
                <a:gd name="T111" fmla="*/ 2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 h="31">
                  <a:moveTo>
                    <a:pt x="75" y="17"/>
                  </a:moveTo>
                  <a:cubicBezTo>
                    <a:pt x="73" y="17"/>
                    <a:pt x="70" y="17"/>
                    <a:pt x="69" y="16"/>
                  </a:cubicBezTo>
                  <a:cubicBezTo>
                    <a:pt x="69" y="14"/>
                    <a:pt x="69" y="14"/>
                    <a:pt x="69" y="14"/>
                  </a:cubicBezTo>
                  <a:cubicBezTo>
                    <a:pt x="69" y="12"/>
                    <a:pt x="69" y="12"/>
                    <a:pt x="69" y="12"/>
                  </a:cubicBezTo>
                  <a:cubicBezTo>
                    <a:pt x="43" y="5"/>
                    <a:pt x="43" y="5"/>
                    <a:pt x="43" y="5"/>
                  </a:cubicBezTo>
                  <a:cubicBezTo>
                    <a:pt x="43" y="5"/>
                    <a:pt x="43" y="5"/>
                    <a:pt x="43" y="5"/>
                  </a:cubicBezTo>
                  <a:cubicBezTo>
                    <a:pt x="24" y="0"/>
                    <a:pt x="24" y="0"/>
                    <a:pt x="24" y="0"/>
                  </a:cubicBezTo>
                  <a:cubicBezTo>
                    <a:pt x="0" y="2"/>
                    <a:pt x="0" y="2"/>
                    <a:pt x="0" y="2"/>
                  </a:cubicBezTo>
                  <a:cubicBezTo>
                    <a:pt x="27" y="31"/>
                    <a:pt x="27" y="31"/>
                    <a:pt x="27" y="31"/>
                  </a:cubicBezTo>
                  <a:cubicBezTo>
                    <a:pt x="86" y="17"/>
                    <a:pt x="86" y="17"/>
                    <a:pt x="86" y="17"/>
                  </a:cubicBezTo>
                  <a:cubicBezTo>
                    <a:pt x="82" y="16"/>
                    <a:pt x="82" y="16"/>
                    <a:pt x="82" y="16"/>
                  </a:cubicBezTo>
                  <a:cubicBezTo>
                    <a:pt x="82" y="16"/>
                    <a:pt x="82" y="16"/>
                    <a:pt x="82" y="16"/>
                  </a:cubicBezTo>
                  <a:cubicBezTo>
                    <a:pt x="80" y="17"/>
                    <a:pt x="77" y="17"/>
                    <a:pt x="75" y="17"/>
                  </a:cubicBezTo>
                  <a:close/>
                  <a:moveTo>
                    <a:pt x="36" y="9"/>
                  </a:moveTo>
                  <a:cubicBezTo>
                    <a:pt x="38" y="10"/>
                    <a:pt x="41" y="12"/>
                    <a:pt x="44" y="13"/>
                  </a:cubicBezTo>
                  <a:cubicBezTo>
                    <a:pt x="43" y="13"/>
                    <a:pt x="43" y="13"/>
                    <a:pt x="42" y="13"/>
                  </a:cubicBezTo>
                  <a:cubicBezTo>
                    <a:pt x="40" y="12"/>
                    <a:pt x="37" y="11"/>
                    <a:pt x="34" y="10"/>
                  </a:cubicBezTo>
                  <a:cubicBezTo>
                    <a:pt x="35" y="10"/>
                    <a:pt x="35" y="9"/>
                    <a:pt x="36" y="9"/>
                  </a:cubicBezTo>
                  <a:close/>
                  <a:moveTo>
                    <a:pt x="34" y="10"/>
                  </a:moveTo>
                  <a:cubicBezTo>
                    <a:pt x="36" y="11"/>
                    <a:pt x="39" y="12"/>
                    <a:pt x="42" y="13"/>
                  </a:cubicBezTo>
                  <a:cubicBezTo>
                    <a:pt x="41" y="13"/>
                    <a:pt x="41" y="13"/>
                    <a:pt x="40" y="13"/>
                  </a:cubicBezTo>
                  <a:cubicBezTo>
                    <a:pt x="38" y="12"/>
                    <a:pt x="35" y="11"/>
                    <a:pt x="33" y="10"/>
                  </a:cubicBezTo>
                  <a:cubicBezTo>
                    <a:pt x="33" y="10"/>
                    <a:pt x="33" y="10"/>
                    <a:pt x="34" y="10"/>
                  </a:cubicBezTo>
                  <a:close/>
                  <a:moveTo>
                    <a:pt x="32" y="10"/>
                  </a:moveTo>
                  <a:cubicBezTo>
                    <a:pt x="34" y="11"/>
                    <a:pt x="37" y="12"/>
                    <a:pt x="40" y="14"/>
                  </a:cubicBezTo>
                  <a:cubicBezTo>
                    <a:pt x="39" y="14"/>
                    <a:pt x="39" y="14"/>
                    <a:pt x="38" y="14"/>
                  </a:cubicBezTo>
                  <a:cubicBezTo>
                    <a:pt x="36" y="12"/>
                    <a:pt x="33" y="11"/>
                    <a:pt x="31" y="10"/>
                  </a:cubicBezTo>
                  <a:cubicBezTo>
                    <a:pt x="31" y="10"/>
                    <a:pt x="32" y="10"/>
                    <a:pt x="32" y="10"/>
                  </a:cubicBezTo>
                  <a:close/>
                  <a:moveTo>
                    <a:pt x="33" y="14"/>
                  </a:moveTo>
                  <a:cubicBezTo>
                    <a:pt x="35" y="15"/>
                    <a:pt x="37" y="16"/>
                    <a:pt x="40" y="17"/>
                  </a:cubicBezTo>
                  <a:cubicBezTo>
                    <a:pt x="39" y="18"/>
                    <a:pt x="38" y="18"/>
                    <a:pt x="37" y="18"/>
                  </a:cubicBezTo>
                  <a:cubicBezTo>
                    <a:pt x="35" y="16"/>
                    <a:pt x="33" y="15"/>
                    <a:pt x="31" y="14"/>
                  </a:cubicBezTo>
                  <a:cubicBezTo>
                    <a:pt x="31" y="14"/>
                    <a:pt x="32" y="14"/>
                    <a:pt x="33" y="14"/>
                  </a:cubicBezTo>
                  <a:close/>
                  <a:moveTo>
                    <a:pt x="24" y="9"/>
                  </a:moveTo>
                  <a:cubicBezTo>
                    <a:pt x="26" y="10"/>
                    <a:pt x="27" y="11"/>
                    <a:pt x="29" y="11"/>
                  </a:cubicBezTo>
                  <a:cubicBezTo>
                    <a:pt x="28" y="12"/>
                    <a:pt x="27" y="12"/>
                    <a:pt x="27" y="12"/>
                  </a:cubicBezTo>
                  <a:cubicBezTo>
                    <a:pt x="25" y="11"/>
                    <a:pt x="24" y="10"/>
                    <a:pt x="22" y="9"/>
                  </a:cubicBezTo>
                  <a:cubicBezTo>
                    <a:pt x="23" y="9"/>
                    <a:pt x="24" y="9"/>
                    <a:pt x="24" y="9"/>
                  </a:cubicBezTo>
                  <a:close/>
                  <a:moveTo>
                    <a:pt x="20" y="12"/>
                  </a:moveTo>
                  <a:cubicBezTo>
                    <a:pt x="20" y="12"/>
                    <a:pt x="21" y="12"/>
                    <a:pt x="21" y="12"/>
                  </a:cubicBezTo>
                  <a:cubicBezTo>
                    <a:pt x="23" y="13"/>
                    <a:pt x="25" y="14"/>
                    <a:pt x="27" y="16"/>
                  </a:cubicBezTo>
                  <a:cubicBezTo>
                    <a:pt x="27" y="16"/>
                    <a:pt x="26" y="16"/>
                    <a:pt x="26" y="16"/>
                  </a:cubicBezTo>
                  <a:cubicBezTo>
                    <a:pt x="24" y="14"/>
                    <a:pt x="22" y="13"/>
                    <a:pt x="20" y="12"/>
                  </a:cubicBezTo>
                  <a:close/>
                  <a:moveTo>
                    <a:pt x="25" y="16"/>
                  </a:moveTo>
                  <a:cubicBezTo>
                    <a:pt x="25" y="16"/>
                    <a:pt x="24" y="16"/>
                    <a:pt x="24" y="16"/>
                  </a:cubicBezTo>
                  <a:cubicBezTo>
                    <a:pt x="21" y="15"/>
                    <a:pt x="20" y="13"/>
                    <a:pt x="18" y="12"/>
                  </a:cubicBezTo>
                  <a:cubicBezTo>
                    <a:pt x="18" y="12"/>
                    <a:pt x="19" y="12"/>
                    <a:pt x="19" y="12"/>
                  </a:cubicBezTo>
                  <a:cubicBezTo>
                    <a:pt x="21" y="13"/>
                    <a:pt x="23" y="15"/>
                    <a:pt x="25" y="16"/>
                  </a:cubicBezTo>
                  <a:close/>
                  <a:moveTo>
                    <a:pt x="18" y="6"/>
                  </a:moveTo>
                  <a:cubicBezTo>
                    <a:pt x="19" y="6"/>
                    <a:pt x="20" y="7"/>
                    <a:pt x="21" y="8"/>
                  </a:cubicBezTo>
                  <a:cubicBezTo>
                    <a:pt x="21" y="8"/>
                    <a:pt x="20" y="8"/>
                    <a:pt x="20" y="8"/>
                  </a:cubicBezTo>
                  <a:cubicBezTo>
                    <a:pt x="19" y="7"/>
                    <a:pt x="18" y="7"/>
                    <a:pt x="17" y="6"/>
                  </a:cubicBezTo>
                  <a:cubicBezTo>
                    <a:pt x="17" y="6"/>
                    <a:pt x="18" y="6"/>
                    <a:pt x="18" y="6"/>
                  </a:cubicBezTo>
                  <a:close/>
                  <a:moveTo>
                    <a:pt x="11" y="3"/>
                  </a:moveTo>
                  <a:cubicBezTo>
                    <a:pt x="11" y="3"/>
                    <a:pt x="10" y="2"/>
                    <a:pt x="10" y="2"/>
                  </a:cubicBezTo>
                  <a:cubicBezTo>
                    <a:pt x="10" y="2"/>
                    <a:pt x="10" y="2"/>
                    <a:pt x="11" y="2"/>
                  </a:cubicBezTo>
                  <a:cubicBezTo>
                    <a:pt x="11" y="2"/>
                    <a:pt x="12" y="3"/>
                    <a:pt x="13" y="3"/>
                  </a:cubicBezTo>
                  <a:cubicBezTo>
                    <a:pt x="12" y="3"/>
                    <a:pt x="12" y="3"/>
                    <a:pt x="11" y="3"/>
                  </a:cubicBezTo>
                  <a:close/>
                  <a:moveTo>
                    <a:pt x="13" y="4"/>
                  </a:moveTo>
                  <a:cubicBezTo>
                    <a:pt x="13" y="4"/>
                    <a:pt x="14" y="4"/>
                    <a:pt x="14" y="4"/>
                  </a:cubicBezTo>
                  <a:cubicBezTo>
                    <a:pt x="15" y="4"/>
                    <a:pt x="16" y="4"/>
                    <a:pt x="16" y="5"/>
                  </a:cubicBezTo>
                  <a:cubicBezTo>
                    <a:pt x="16" y="5"/>
                    <a:pt x="15" y="5"/>
                    <a:pt x="15" y="5"/>
                  </a:cubicBezTo>
                  <a:cubicBezTo>
                    <a:pt x="14" y="5"/>
                    <a:pt x="13" y="4"/>
                    <a:pt x="13" y="4"/>
                  </a:cubicBezTo>
                  <a:close/>
                  <a:moveTo>
                    <a:pt x="16" y="12"/>
                  </a:moveTo>
                  <a:cubicBezTo>
                    <a:pt x="16" y="12"/>
                    <a:pt x="17" y="12"/>
                    <a:pt x="17" y="12"/>
                  </a:cubicBezTo>
                  <a:cubicBezTo>
                    <a:pt x="19" y="14"/>
                    <a:pt x="21" y="15"/>
                    <a:pt x="23" y="17"/>
                  </a:cubicBezTo>
                  <a:cubicBezTo>
                    <a:pt x="22" y="17"/>
                    <a:pt x="22" y="17"/>
                    <a:pt x="21" y="17"/>
                  </a:cubicBezTo>
                  <a:cubicBezTo>
                    <a:pt x="19" y="15"/>
                    <a:pt x="17" y="14"/>
                    <a:pt x="16" y="12"/>
                  </a:cubicBezTo>
                  <a:close/>
                  <a:moveTo>
                    <a:pt x="28" y="29"/>
                  </a:moveTo>
                  <a:cubicBezTo>
                    <a:pt x="26" y="27"/>
                    <a:pt x="24" y="25"/>
                    <a:pt x="22" y="23"/>
                  </a:cubicBezTo>
                  <a:cubicBezTo>
                    <a:pt x="23" y="23"/>
                    <a:pt x="24" y="22"/>
                    <a:pt x="25" y="22"/>
                  </a:cubicBezTo>
                  <a:cubicBezTo>
                    <a:pt x="27" y="24"/>
                    <a:pt x="29" y="26"/>
                    <a:pt x="31" y="28"/>
                  </a:cubicBezTo>
                  <a:cubicBezTo>
                    <a:pt x="30" y="28"/>
                    <a:pt x="29" y="29"/>
                    <a:pt x="28" y="29"/>
                  </a:cubicBezTo>
                  <a:close/>
                  <a:moveTo>
                    <a:pt x="33" y="28"/>
                  </a:moveTo>
                  <a:cubicBezTo>
                    <a:pt x="31" y="25"/>
                    <a:pt x="29" y="24"/>
                    <a:pt x="27" y="22"/>
                  </a:cubicBezTo>
                  <a:cubicBezTo>
                    <a:pt x="28" y="22"/>
                    <a:pt x="29" y="22"/>
                    <a:pt x="29" y="21"/>
                  </a:cubicBezTo>
                  <a:cubicBezTo>
                    <a:pt x="31" y="23"/>
                    <a:pt x="34" y="25"/>
                    <a:pt x="36" y="27"/>
                  </a:cubicBezTo>
                  <a:cubicBezTo>
                    <a:pt x="35" y="27"/>
                    <a:pt x="34" y="27"/>
                    <a:pt x="33" y="28"/>
                  </a:cubicBezTo>
                  <a:close/>
                  <a:moveTo>
                    <a:pt x="38" y="26"/>
                  </a:moveTo>
                  <a:cubicBezTo>
                    <a:pt x="36" y="24"/>
                    <a:pt x="33" y="23"/>
                    <a:pt x="31" y="21"/>
                  </a:cubicBezTo>
                  <a:cubicBezTo>
                    <a:pt x="32" y="21"/>
                    <a:pt x="33" y="21"/>
                    <a:pt x="34" y="20"/>
                  </a:cubicBezTo>
                  <a:cubicBezTo>
                    <a:pt x="36" y="22"/>
                    <a:pt x="38" y="24"/>
                    <a:pt x="41" y="26"/>
                  </a:cubicBezTo>
                  <a:cubicBezTo>
                    <a:pt x="40" y="26"/>
                    <a:pt x="39" y="26"/>
                    <a:pt x="38" y="26"/>
                  </a:cubicBezTo>
                  <a:close/>
                  <a:moveTo>
                    <a:pt x="43" y="25"/>
                  </a:moveTo>
                  <a:cubicBezTo>
                    <a:pt x="40" y="23"/>
                    <a:pt x="38" y="22"/>
                    <a:pt x="35" y="20"/>
                  </a:cubicBezTo>
                  <a:cubicBezTo>
                    <a:pt x="36" y="20"/>
                    <a:pt x="37" y="20"/>
                    <a:pt x="38" y="20"/>
                  </a:cubicBezTo>
                  <a:cubicBezTo>
                    <a:pt x="40" y="21"/>
                    <a:pt x="43" y="23"/>
                    <a:pt x="46" y="25"/>
                  </a:cubicBezTo>
                  <a:cubicBezTo>
                    <a:pt x="45" y="25"/>
                    <a:pt x="44" y="25"/>
                    <a:pt x="43" y="25"/>
                  </a:cubicBezTo>
                  <a:close/>
                  <a:moveTo>
                    <a:pt x="48" y="24"/>
                  </a:moveTo>
                  <a:cubicBezTo>
                    <a:pt x="45" y="22"/>
                    <a:pt x="42" y="21"/>
                    <a:pt x="40" y="19"/>
                  </a:cubicBezTo>
                  <a:cubicBezTo>
                    <a:pt x="40" y="19"/>
                    <a:pt x="41" y="19"/>
                    <a:pt x="42" y="19"/>
                  </a:cubicBezTo>
                  <a:cubicBezTo>
                    <a:pt x="45" y="20"/>
                    <a:pt x="47" y="22"/>
                    <a:pt x="50" y="24"/>
                  </a:cubicBezTo>
                  <a:cubicBezTo>
                    <a:pt x="49" y="24"/>
                    <a:pt x="49" y="24"/>
                    <a:pt x="48" y="24"/>
                  </a:cubicBezTo>
                  <a:close/>
                  <a:moveTo>
                    <a:pt x="52" y="23"/>
                  </a:moveTo>
                  <a:cubicBezTo>
                    <a:pt x="49" y="21"/>
                    <a:pt x="46" y="20"/>
                    <a:pt x="44" y="18"/>
                  </a:cubicBezTo>
                  <a:cubicBezTo>
                    <a:pt x="44" y="18"/>
                    <a:pt x="45" y="18"/>
                    <a:pt x="46" y="18"/>
                  </a:cubicBezTo>
                  <a:cubicBezTo>
                    <a:pt x="49" y="19"/>
                    <a:pt x="51" y="21"/>
                    <a:pt x="55" y="23"/>
                  </a:cubicBezTo>
                  <a:cubicBezTo>
                    <a:pt x="54" y="23"/>
                    <a:pt x="53" y="23"/>
                    <a:pt x="52" y="23"/>
                  </a:cubicBezTo>
                  <a:close/>
                  <a:moveTo>
                    <a:pt x="56" y="22"/>
                  </a:moveTo>
                  <a:cubicBezTo>
                    <a:pt x="53" y="21"/>
                    <a:pt x="50" y="19"/>
                    <a:pt x="47" y="18"/>
                  </a:cubicBezTo>
                  <a:cubicBezTo>
                    <a:pt x="48" y="18"/>
                    <a:pt x="49" y="17"/>
                    <a:pt x="50" y="17"/>
                  </a:cubicBezTo>
                  <a:cubicBezTo>
                    <a:pt x="52" y="19"/>
                    <a:pt x="55" y="20"/>
                    <a:pt x="59" y="22"/>
                  </a:cubicBezTo>
                  <a:cubicBezTo>
                    <a:pt x="58" y="22"/>
                    <a:pt x="57" y="22"/>
                    <a:pt x="56" y="22"/>
                  </a:cubicBezTo>
                  <a:close/>
                  <a:moveTo>
                    <a:pt x="60" y="21"/>
                  </a:moveTo>
                  <a:cubicBezTo>
                    <a:pt x="57" y="20"/>
                    <a:pt x="54" y="18"/>
                    <a:pt x="51" y="17"/>
                  </a:cubicBezTo>
                  <a:cubicBezTo>
                    <a:pt x="52" y="17"/>
                    <a:pt x="52" y="17"/>
                    <a:pt x="53" y="17"/>
                  </a:cubicBezTo>
                  <a:cubicBezTo>
                    <a:pt x="56" y="18"/>
                    <a:pt x="59" y="19"/>
                    <a:pt x="63" y="21"/>
                  </a:cubicBezTo>
                  <a:cubicBezTo>
                    <a:pt x="62" y="21"/>
                    <a:pt x="61" y="21"/>
                    <a:pt x="60" y="21"/>
                  </a:cubicBezTo>
                  <a:close/>
                  <a:moveTo>
                    <a:pt x="64" y="20"/>
                  </a:moveTo>
                  <a:cubicBezTo>
                    <a:pt x="61" y="19"/>
                    <a:pt x="57" y="17"/>
                    <a:pt x="54" y="16"/>
                  </a:cubicBezTo>
                  <a:cubicBezTo>
                    <a:pt x="55" y="16"/>
                    <a:pt x="56" y="16"/>
                    <a:pt x="57" y="16"/>
                  </a:cubicBezTo>
                  <a:cubicBezTo>
                    <a:pt x="60" y="17"/>
                    <a:pt x="63" y="18"/>
                    <a:pt x="66" y="20"/>
                  </a:cubicBezTo>
                  <a:cubicBezTo>
                    <a:pt x="66" y="20"/>
                    <a:pt x="65" y="20"/>
                    <a:pt x="64"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20" name="Freeform 146"/>
            <p:cNvSpPr>
              <a:spLocks/>
            </p:cNvSpPr>
            <p:nvPr/>
          </p:nvSpPr>
          <p:spPr bwMode="auto">
            <a:xfrm>
              <a:off x="6224635" y="3792807"/>
              <a:ext cx="135786" cy="25546"/>
            </a:xfrm>
            <a:custGeom>
              <a:avLst/>
              <a:gdLst>
                <a:gd name="T0" fmla="*/ 101 w 101"/>
                <a:gd name="T1" fmla="*/ 8 h 19"/>
                <a:gd name="T2" fmla="*/ 38 w 101"/>
                <a:gd name="T3" fmla="*/ 0 h 19"/>
                <a:gd name="T4" fmla="*/ 0 w 101"/>
                <a:gd name="T5" fmla="*/ 4 h 19"/>
                <a:gd name="T6" fmla="*/ 101 w 101"/>
                <a:gd name="T7" fmla="*/ 19 h 19"/>
                <a:gd name="T8" fmla="*/ 101 w 101"/>
                <a:gd name="T9" fmla="*/ 8 h 19"/>
              </a:gdLst>
              <a:ahLst/>
              <a:cxnLst>
                <a:cxn ang="0">
                  <a:pos x="T0" y="T1"/>
                </a:cxn>
                <a:cxn ang="0">
                  <a:pos x="T2" y="T3"/>
                </a:cxn>
                <a:cxn ang="0">
                  <a:pos x="T4" y="T5"/>
                </a:cxn>
                <a:cxn ang="0">
                  <a:pos x="T6" y="T7"/>
                </a:cxn>
                <a:cxn ang="0">
                  <a:pos x="T8" y="T9"/>
                </a:cxn>
              </a:cxnLst>
              <a:rect l="0" t="0" r="r" b="b"/>
              <a:pathLst>
                <a:path w="101" h="19">
                  <a:moveTo>
                    <a:pt x="101" y="8"/>
                  </a:moveTo>
                  <a:lnTo>
                    <a:pt x="38" y="0"/>
                  </a:lnTo>
                  <a:lnTo>
                    <a:pt x="0" y="4"/>
                  </a:lnTo>
                  <a:lnTo>
                    <a:pt x="101" y="19"/>
                  </a:lnTo>
                  <a:lnTo>
                    <a:pt x="101"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21" name="Freeform 147"/>
            <p:cNvSpPr>
              <a:spLocks/>
            </p:cNvSpPr>
            <p:nvPr/>
          </p:nvSpPr>
          <p:spPr bwMode="auto">
            <a:xfrm>
              <a:off x="6239424" y="3807596"/>
              <a:ext cx="5377" cy="0"/>
            </a:xfrm>
            <a:custGeom>
              <a:avLst/>
              <a:gdLst>
                <a:gd name="T0" fmla="*/ 4 w 4"/>
                <a:gd name="T1" fmla="*/ 4 w 4"/>
                <a:gd name="T2" fmla="*/ 0 w 4"/>
                <a:gd name="T3" fmla="*/ 0 w 4"/>
                <a:gd name="T4" fmla="*/ 4 w 4"/>
                <a:gd name="T5" fmla="*/ 4 w 4"/>
              </a:gdLst>
              <a:ahLst/>
              <a:cxnLst>
                <a:cxn ang="0">
                  <a:pos x="T0" y="0"/>
                </a:cxn>
                <a:cxn ang="0">
                  <a:pos x="T1" y="0"/>
                </a:cxn>
                <a:cxn ang="0">
                  <a:pos x="T2" y="0"/>
                </a:cxn>
                <a:cxn ang="0">
                  <a:pos x="T3" y="0"/>
                </a:cxn>
                <a:cxn ang="0">
                  <a:pos x="T4" y="0"/>
                </a:cxn>
                <a:cxn ang="0">
                  <a:pos x="T5" y="0"/>
                </a:cxn>
              </a:cxnLst>
              <a:rect l="0" t="0" r="r" b="b"/>
              <a:pathLst>
                <a:path w="4">
                  <a:moveTo>
                    <a:pt x="4" y="0"/>
                  </a:moveTo>
                  <a:lnTo>
                    <a:pt x="4" y="0"/>
                  </a:lnTo>
                  <a:lnTo>
                    <a:pt x="0" y="0"/>
                  </a:lnTo>
                  <a:lnTo>
                    <a:pt x="0" y="0"/>
                  </a:lnTo>
                  <a:lnTo>
                    <a:pt x="4" y="0"/>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22" name="Freeform 148"/>
            <p:cNvSpPr>
              <a:spLocks/>
            </p:cNvSpPr>
            <p:nvPr/>
          </p:nvSpPr>
          <p:spPr bwMode="auto">
            <a:xfrm>
              <a:off x="6360421" y="3783396"/>
              <a:ext cx="106209" cy="130416"/>
            </a:xfrm>
            <a:custGeom>
              <a:avLst/>
              <a:gdLst>
                <a:gd name="T0" fmla="*/ 21 w 21"/>
                <a:gd name="T1" fmla="*/ 22 h 26"/>
                <a:gd name="T2" fmla="*/ 21 w 21"/>
                <a:gd name="T3" fmla="*/ 7 h 26"/>
                <a:gd name="T4" fmla="*/ 11 w 21"/>
                <a:gd name="T5" fmla="*/ 9 h 26"/>
                <a:gd name="T6" fmla="*/ 11 w 21"/>
                <a:gd name="T7" fmla="*/ 14 h 26"/>
                <a:gd name="T8" fmla="*/ 11 w 21"/>
                <a:gd name="T9" fmla="*/ 14 h 26"/>
                <a:gd name="T10" fmla="*/ 11 w 21"/>
                <a:gd name="T11" fmla="*/ 0 h 26"/>
                <a:gd name="T12" fmla="*/ 1 w 21"/>
                <a:gd name="T13" fmla="*/ 0 h 26"/>
                <a:gd name="T14" fmla="*/ 1 w 21"/>
                <a:gd name="T15" fmla="*/ 18 h 26"/>
                <a:gd name="T16" fmla="*/ 0 w 21"/>
                <a:gd name="T17" fmla="*/ 23 h 26"/>
                <a:gd name="T18" fmla="*/ 0 w 21"/>
                <a:gd name="T19" fmla="*/ 25 h 26"/>
                <a:gd name="T20" fmla="*/ 5 w 21"/>
                <a:gd name="T21" fmla="*/ 26 h 26"/>
                <a:gd name="T22" fmla="*/ 10 w 21"/>
                <a:gd name="T23" fmla="*/ 25 h 26"/>
                <a:gd name="T24" fmla="*/ 10 w 21"/>
                <a:gd name="T25" fmla="*/ 24 h 26"/>
                <a:gd name="T26" fmla="*/ 12 w 21"/>
                <a:gd name="T27" fmla="*/ 25 h 26"/>
                <a:gd name="T28" fmla="*/ 12 w 21"/>
                <a:gd name="T29" fmla="*/ 24 h 26"/>
                <a:gd name="T30" fmla="*/ 21 w 21"/>
                <a:gd name="T31"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 h="26">
                  <a:moveTo>
                    <a:pt x="21" y="22"/>
                  </a:moveTo>
                  <a:cubicBezTo>
                    <a:pt x="21" y="7"/>
                    <a:pt x="21" y="7"/>
                    <a:pt x="21" y="7"/>
                  </a:cubicBezTo>
                  <a:cubicBezTo>
                    <a:pt x="11" y="9"/>
                    <a:pt x="11" y="9"/>
                    <a:pt x="11" y="9"/>
                  </a:cubicBezTo>
                  <a:cubicBezTo>
                    <a:pt x="11" y="14"/>
                    <a:pt x="11" y="14"/>
                    <a:pt x="11" y="14"/>
                  </a:cubicBezTo>
                  <a:cubicBezTo>
                    <a:pt x="11" y="14"/>
                    <a:pt x="11" y="14"/>
                    <a:pt x="11" y="14"/>
                  </a:cubicBezTo>
                  <a:cubicBezTo>
                    <a:pt x="11" y="0"/>
                    <a:pt x="11" y="0"/>
                    <a:pt x="11" y="0"/>
                  </a:cubicBezTo>
                  <a:cubicBezTo>
                    <a:pt x="7" y="1"/>
                    <a:pt x="4" y="1"/>
                    <a:pt x="1" y="0"/>
                  </a:cubicBezTo>
                  <a:cubicBezTo>
                    <a:pt x="1" y="18"/>
                    <a:pt x="1" y="18"/>
                    <a:pt x="1" y="18"/>
                  </a:cubicBezTo>
                  <a:cubicBezTo>
                    <a:pt x="0" y="23"/>
                    <a:pt x="0" y="23"/>
                    <a:pt x="0" y="23"/>
                  </a:cubicBezTo>
                  <a:cubicBezTo>
                    <a:pt x="0" y="25"/>
                    <a:pt x="0" y="25"/>
                    <a:pt x="0" y="25"/>
                  </a:cubicBezTo>
                  <a:cubicBezTo>
                    <a:pt x="2" y="26"/>
                    <a:pt x="3" y="26"/>
                    <a:pt x="5" y="26"/>
                  </a:cubicBezTo>
                  <a:cubicBezTo>
                    <a:pt x="7" y="26"/>
                    <a:pt x="9" y="26"/>
                    <a:pt x="10" y="25"/>
                  </a:cubicBezTo>
                  <a:cubicBezTo>
                    <a:pt x="10" y="24"/>
                    <a:pt x="10" y="24"/>
                    <a:pt x="10" y="24"/>
                  </a:cubicBezTo>
                  <a:cubicBezTo>
                    <a:pt x="12" y="25"/>
                    <a:pt x="12" y="25"/>
                    <a:pt x="12" y="25"/>
                  </a:cubicBezTo>
                  <a:cubicBezTo>
                    <a:pt x="12" y="24"/>
                    <a:pt x="12" y="24"/>
                    <a:pt x="12" y="24"/>
                  </a:cubicBezTo>
                  <a:lnTo>
                    <a:pt x="21"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23" name="Freeform 149"/>
            <p:cNvSpPr>
              <a:spLocks/>
            </p:cNvSpPr>
            <p:nvPr/>
          </p:nvSpPr>
          <p:spPr bwMode="auto">
            <a:xfrm>
              <a:off x="6254212" y="3807597"/>
              <a:ext cx="0" cy="5378"/>
            </a:xfrm>
            <a:custGeom>
              <a:avLst/>
              <a:gdLst>
                <a:gd name="T0" fmla="*/ 0 h 4"/>
                <a:gd name="T1" fmla="*/ 0 h 4"/>
                <a:gd name="T2" fmla="*/ 4 h 4"/>
                <a:gd name="T3" fmla="*/ 4 h 4"/>
                <a:gd name="T4" fmla="*/ 0 h 4"/>
                <a:gd name="T5" fmla="*/ 0 h 4"/>
              </a:gdLst>
              <a:ahLst/>
              <a:cxnLst>
                <a:cxn ang="0">
                  <a:pos x="0" y="T0"/>
                </a:cxn>
                <a:cxn ang="0">
                  <a:pos x="0" y="T1"/>
                </a:cxn>
                <a:cxn ang="0">
                  <a:pos x="0" y="T2"/>
                </a:cxn>
                <a:cxn ang="0">
                  <a:pos x="0" y="T3"/>
                </a:cxn>
                <a:cxn ang="0">
                  <a:pos x="0" y="T4"/>
                </a:cxn>
                <a:cxn ang="0">
                  <a:pos x="0" y="T5"/>
                </a:cxn>
              </a:cxnLst>
              <a:rect l="0" t="0" r="r" b="b"/>
              <a:pathLst>
                <a:path h="4">
                  <a:moveTo>
                    <a:pt x="0" y="0"/>
                  </a:moveTo>
                  <a:lnTo>
                    <a:pt x="0" y="0"/>
                  </a:lnTo>
                  <a:lnTo>
                    <a:pt x="0" y="4"/>
                  </a:lnTo>
                  <a:lnTo>
                    <a:pt x="0" y="4"/>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24" name="Rectangle 150"/>
            <p:cNvSpPr>
              <a:spLocks noChangeArrowheads="1"/>
            </p:cNvSpPr>
            <p:nvPr/>
          </p:nvSpPr>
          <p:spPr bwMode="auto">
            <a:xfrm>
              <a:off x="6230013" y="3807597"/>
              <a:ext cx="1345" cy="13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25" name="Freeform 151"/>
            <p:cNvSpPr>
              <a:spLocks/>
            </p:cNvSpPr>
            <p:nvPr/>
          </p:nvSpPr>
          <p:spPr bwMode="auto">
            <a:xfrm>
              <a:off x="6275723" y="3812975"/>
              <a:ext cx="4034" cy="0"/>
            </a:xfrm>
            <a:custGeom>
              <a:avLst/>
              <a:gdLst>
                <a:gd name="T0" fmla="*/ 0 w 3"/>
                <a:gd name="T1" fmla="*/ 0 w 3"/>
                <a:gd name="T2" fmla="*/ 0 w 3"/>
                <a:gd name="T3" fmla="*/ 0 w 3"/>
                <a:gd name="T4" fmla="*/ 3 w 3"/>
                <a:gd name="T5" fmla="*/ 0 w 3"/>
              </a:gdLst>
              <a:ahLst/>
              <a:cxnLst>
                <a:cxn ang="0">
                  <a:pos x="T0" y="0"/>
                </a:cxn>
                <a:cxn ang="0">
                  <a:pos x="T1" y="0"/>
                </a:cxn>
                <a:cxn ang="0">
                  <a:pos x="T2" y="0"/>
                </a:cxn>
                <a:cxn ang="0">
                  <a:pos x="T3" y="0"/>
                </a:cxn>
                <a:cxn ang="0">
                  <a:pos x="T4" y="0"/>
                </a:cxn>
                <a:cxn ang="0">
                  <a:pos x="T5" y="0"/>
                </a:cxn>
              </a:cxnLst>
              <a:rect l="0" t="0" r="r" b="b"/>
              <a:pathLst>
                <a:path w="3">
                  <a:moveTo>
                    <a:pt x="0" y="0"/>
                  </a:moveTo>
                  <a:lnTo>
                    <a:pt x="0" y="0"/>
                  </a:lnTo>
                  <a:lnTo>
                    <a:pt x="0" y="0"/>
                  </a:lnTo>
                  <a:lnTo>
                    <a:pt x="0" y="0"/>
                  </a:lnTo>
                  <a:lnTo>
                    <a:pt x="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26" name="Freeform 152"/>
            <p:cNvSpPr>
              <a:spLocks noEditPoints="1"/>
            </p:cNvSpPr>
            <p:nvPr/>
          </p:nvSpPr>
          <p:spPr bwMode="auto">
            <a:xfrm>
              <a:off x="6219258" y="3798185"/>
              <a:ext cx="141164" cy="91425"/>
            </a:xfrm>
            <a:custGeom>
              <a:avLst/>
              <a:gdLst>
                <a:gd name="T0" fmla="*/ 27 w 28"/>
                <a:gd name="T1" fmla="*/ 18 h 18"/>
                <a:gd name="T2" fmla="*/ 25 w 28"/>
                <a:gd name="T3" fmla="*/ 16 h 18"/>
                <a:gd name="T4" fmla="*/ 28 w 28"/>
                <a:gd name="T5" fmla="*/ 9 h 18"/>
                <a:gd name="T6" fmla="*/ 0 w 28"/>
                <a:gd name="T7" fmla="*/ 0 h 18"/>
                <a:gd name="T8" fmla="*/ 1 w 28"/>
                <a:gd name="T9" fmla="*/ 3 h 18"/>
                <a:gd name="T10" fmla="*/ 27 w 28"/>
                <a:gd name="T11" fmla="*/ 18 h 18"/>
                <a:gd name="T12" fmla="*/ 14 w 28"/>
                <a:gd name="T13" fmla="*/ 3 h 18"/>
                <a:gd name="T14" fmla="*/ 14 w 28"/>
                <a:gd name="T15" fmla="*/ 3 h 18"/>
                <a:gd name="T16" fmla="*/ 13 w 28"/>
                <a:gd name="T17" fmla="*/ 4 h 18"/>
                <a:gd name="T18" fmla="*/ 13 w 28"/>
                <a:gd name="T19" fmla="*/ 3 h 18"/>
                <a:gd name="T20" fmla="*/ 4 w 28"/>
                <a:gd name="T21" fmla="*/ 1 h 18"/>
                <a:gd name="T22" fmla="*/ 3 w 28"/>
                <a:gd name="T23" fmla="*/ 3 h 18"/>
                <a:gd name="T24" fmla="*/ 2 w 28"/>
                <a:gd name="T25" fmla="*/ 3 h 18"/>
                <a:gd name="T26" fmla="*/ 1 w 28"/>
                <a:gd name="T27" fmla="*/ 3 h 18"/>
                <a:gd name="T28" fmla="*/ 1 w 28"/>
                <a:gd name="T29" fmla="*/ 1 h 18"/>
                <a:gd name="T30" fmla="*/ 3 w 28"/>
                <a:gd name="T31" fmla="*/ 3 h 18"/>
                <a:gd name="T32" fmla="*/ 4 w 28"/>
                <a:gd name="T33" fmla="*/ 11 h 18"/>
                <a:gd name="T34" fmla="*/ 2 w 28"/>
                <a:gd name="T35" fmla="*/ 4 h 18"/>
                <a:gd name="T36" fmla="*/ 4 w 28"/>
                <a:gd name="T37" fmla="*/ 11 h 18"/>
                <a:gd name="T38" fmla="*/ 4 w 28"/>
                <a:gd name="T39" fmla="*/ 3 h 18"/>
                <a:gd name="T40" fmla="*/ 5 w 28"/>
                <a:gd name="T41" fmla="*/ 2 h 18"/>
                <a:gd name="T42" fmla="*/ 5 w 28"/>
                <a:gd name="T43" fmla="*/ 3 h 18"/>
                <a:gd name="T44" fmla="*/ 6 w 28"/>
                <a:gd name="T45" fmla="*/ 3 h 18"/>
                <a:gd name="T46" fmla="*/ 5 w 28"/>
                <a:gd name="T47" fmla="*/ 3 h 18"/>
                <a:gd name="T48" fmla="*/ 5 w 28"/>
                <a:gd name="T49" fmla="*/ 3 h 18"/>
                <a:gd name="T50" fmla="*/ 4 w 28"/>
                <a:gd name="T51" fmla="*/ 3 h 18"/>
                <a:gd name="T52" fmla="*/ 5 w 28"/>
                <a:gd name="T53" fmla="*/ 11 h 18"/>
                <a:gd name="T54" fmla="*/ 6 w 28"/>
                <a:gd name="T55" fmla="*/ 5 h 18"/>
                <a:gd name="T56" fmla="*/ 7 w 28"/>
                <a:gd name="T57" fmla="*/ 3 h 18"/>
                <a:gd name="T58" fmla="*/ 6 w 28"/>
                <a:gd name="T59" fmla="*/ 2 h 18"/>
                <a:gd name="T60" fmla="*/ 8 w 28"/>
                <a:gd name="T61" fmla="*/ 3 h 18"/>
                <a:gd name="T62" fmla="*/ 7 w 28"/>
                <a:gd name="T63" fmla="*/ 3 h 18"/>
                <a:gd name="T64" fmla="*/ 7 w 28"/>
                <a:gd name="T65" fmla="*/ 5 h 18"/>
                <a:gd name="T66" fmla="*/ 9 w 28"/>
                <a:gd name="T67" fmla="*/ 12 h 18"/>
                <a:gd name="T68" fmla="*/ 9 w 28"/>
                <a:gd name="T69" fmla="*/ 4 h 18"/>
                <a:gd name="T70" fmla="*/ 9 w 28"/>
                <a:gd name="T71" fmla="*/ 2 h 18"/>
                <a:gd name="T72" fmla="*/ 9 w 28"/>
                <a:gd name="T73" fmla="*/ 4 h 18"/>
                <a:gd name="T74" fmla="*/ 9 w 28"/>
                <a:gd name="T75" fmla="*/ 12 h 18"/>
                <a:gd name="T76" fmla="*/ 11 w 28"/>
                <a:gd name="T77" fmla="*/ 6 h 18"/>
                <a:gd name="T78" fmla="*/ 12 w 28"/>
                <a:gd name="T79" fmla="*/ 4 h 18"/>
                <a:gd name="T80" fmla="*/ 11 w 28"/>
                <a:gd name="T81" fmla="*/ 4 h 18"/>
                <a:gd name="T82" fmla="*/ 10 w 28"/>
                <a:gd name="T83" fmla="*/ 4 h 18"/>
                <a:gd name="T84" fmla="*/ 12 w 28"/>
                <a:gd name="T85" fmla="*/ 3 h 18"/>
                <a:gd name="T86" fmla="*/ 12 w 28"/>
                <a:gd name="T87" fmla="*/ 3 h 18"/>
                <a:gd name="T88" fmla="*/ 12 w 28"/>
                <a:gd name="T89" fmla="*/ 4 h 18"/>
                <a:gd name="T90" fmla="*/ 12 w 28"/>
                <a:gd name="T91" fmla="*/ 4 h 18"/>
                <a:gd name="T92" fmla="*/ 12 w 28"/>
                <a:gd name="T93" fmla="*/ 13 h 18"/>
                <a:gd name="T94" fmla="*/ 14 w 28"/>
                <a:gd name="T95" fmla="*/ 6 h 18"/>
                <a:gd name="T96" fmla="*/ 17 w 28"/>
                <a:gd name="T97" fmla="*/ 14 h 18"/>
                <a:gd name="T98" fmla="*/ 15 w 28"/>
                <a:gd name="T99" fmla="*/ 7 h 18"/>
                <a:gd name="T100" fmla="*/ 17 w 28"/>
                <a:gd name="T101" fmla="*/ 14 h 18"/>
                <a:gd name="T102" fmla="*/ 18 w 28"/>
                <a:gd name="T103" fmla="*/ 15 h 18"/>
                <a:gd name="T104" fmla="*/ 21 w 28"/>
                <a:gd name="T105" fmla="*/ 8 h 18"/>
                <a:gd name="T106" fmla="*/ 24 w 28"/>
                <a:gd name="T107" fmla="*/ 16 h 18"/>
                <a:gd name="T108" fmla="*/ 21 w 28"/>
                <a:gd name="T109" fmla="*/ 8 h 18"/>
                <a:gd name="T110" fmla="*/ 24 w 28"/>
                <a:gd name="T111"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 h="18">
                  <a:moveTo>
                    <a:pt x="27" y="18"/>
                  </a:moveTo>
                  <a:cubicBezTo>
                    <a:pt x="27" y="18"/>
                    <a:pt x="27" y="18"/>
                    <a:pt x="27" y="18"/>
                  </a:cubicBezTo>
                  <a:cubicBezTo>
                    <a:pt x="28" y="17"/>
                    <a:pt x="28" y="17"/>
                    <a:pt x="28" y="17"/>
                  </a:cubicBezTo>
                  <a:cubicBezTo>
                    <a:pt x="27" y="17"/>
                    <a:pt x="26" y="17"/>
                    <a:pt x="25" y="16"/>
                  </a:cubicBezTo>
                  <a:cubicBezTo>
                    <a:pt x="25" y="14"/>
                    <a:pt x="25" y="11"/>
                    <a:pt x="25" y="8"/>
                  </a:cubicBezTo>
                  <a:cubicBezTo>
                    <a:pt x="26" y="8"/>
                    <a:pt x="27" y="9"/>
                    <a:pt x="28" y="9"/>
                  </a:cubicBezTo>
                  <a:cubicBezTo>
                    <a:pt x="28" y="4"/>
                    <a:pt x="28" y="4"/>
                    <a:pt x="28" y="4"/>
                  </a:cubicBezTo>
                  <a:cubicBezTo>
                    <a:pt x="0" y="0"/>
                    <a:pt x="0" y="0"/>
                    <a:pt x="0" y="0"/>
                  </a:cubicBezTo>
                  <a:cubicBezTo>
                    <a:pt x="0" y="3"/>
                    <a:pt x="0" y="3"/>
                    <a:pt x="0" y="3"/>
                  </a:cubicBezTo>
                  <a:cubicBezTo>
                    <a:pt x="1" y="3"/>
                    <a:pt x="1" y="3"/>
                    <a:pt x="1" y="3"/>
                  </a:cubicBezTo>
                  <a:cubicBezTo>
                    <a:pt x="1" y="11"/>
                    <a:pt x="1" y="11"/>
                    <a:pt x="1" y="11"/>
                  </a:cubicBezTo>
                  <a:cubicBezTo>
                    <a:pt x="27" y="18"/>
                    <a:pt x="27" y="18"/>
                    <a:pt x="27" y="18"/>
                  </a:cubicBezTo>
                  <a:close/>
                  <a:moveTo>
                    <a:pt x="13" y="3"/>
                  </a:moveTo>
                  <a:cubicBezTo>
                    <a:pt x="14" y="3"/>
                    <a:pt x="14" y="3"/>
                    <a:pt x="14" y="3"/>
                  </a:cubicBezTo>
                  <a:cubicBezTo>
                    <a:pt x="14" y="3"/>
                    <a:pt x="14" y="3"/>
                    <a:pt x="14" y="3"/>
                  </a:cubicBezTo>
                  <a:cubicBezTo>
                    <a:pt x="14" y="3"/>
                    <a:pt x="14" y="3"/>
                    <a:pt x="14" y="3"/>
                  </a:cubicBezTo>
                  <a:cubicBezTo>
                    <a:pt x="14" y="4"/>
                    <a:pt x="14" y="4"/>
                    <a:pt x="14" y="4"/>
                  </a:cubicBezTo>
                  <a:cubicBezTo>
                    <a:pt x="13" y="4"/>
                    <a:pt x="13" y="4"/>
                    <a:pt x="13" y="4"/>
                  </a:cubicBezTo>
                  <a:cubicBezTo>
                    <a:pt x="13" y="3"/>
                    <a:pt x="13" y="3"/>
                    <a:pt x="13" y="3"/>
                  </a:cubicBezTo>
                  <a:cubicBezTo>
                    <a:pt x="13" y="3"/>
                    <a:pt x="13" y="3"/>
                    <a:pt x="13" y="3"/>
                  </a:cubicBezTo>
                  <a:close/>
                  <a:moveTo>
                    <a:pt x="3" y="1"/>
                  </a:moveTo>
                  <a:cubicBezTo>
                    <a:pt x="4" y="1"/>
                    <a:pt x="4" y="1"/>
                    <a:pt x="4" y="1"/>
                  </a:cubicBezTo>
                  <a:cubicBezTo>
                    <a:pt x="4" y="3"/>
                    <a:pt x="4" y="3"/>
                    <a:pt x="4" y="3"/>
                  </a:cubicBezTo>
                  <a:cubicBezTo>
                    <a:pt x="3" y="3"/>
                    <a:pt x="3" y="3"/>
                    <a:pt x="3" y="3"/>
                  </a:cubicBezTo>
                  <a:lnTo>
                    <a:pt x="3" y="1"/>
                  </a:lnTo>
                  <a:close/>
                  <a:moveTo>
                    <a:pt x="2" y="3"/>
                  </a:moveTo>
                  <a:cubicBezTo>
                    <a:pt x="1" y="3"/>
                    <a:pt x="1" y="3"/>
                    <a:pt x="1" y="3"/>
                  </a:cubicBezTo>
                  <a:cubicBezTo>
                    <a:pt x="1" y="3"/>
                    <a:pt x="1" y="3"/>
                    <a:pt x="1" y="3"/>
                  </a:cubicBezTo>
                  <a:cubicBezTo>
                    <a:pt x="1" y="3"/>
                    <a:pt x="1" y="3"/>
                    <a:pt x="1" y="3"/>
                  </a:cubicBezTo>
                  <a:cubicBezTo>
                    <a:pt x="1" y="1"/>
                    <a:pt x="1" y="1"/>
                    <a:pt x="1" y="1"/>
                  </a:cubicBezTo>
                  <a:cubicBezTo>
                    <a:pt x="2" y="1"/>
                    <a:pt x="2" y="1"/>
                    <a:pt x="2" y="1"/>
                  </a:cubicBezTo>
                  <a:cubicBezTo>
                    <a:pt x="3" y="3"/>
                    <a:pt x="3" y="3"/>
                    <a:pt x="3" y="3"/>
                  </a:cubicBezTo>
                  <a:cubicBezTo>
                    <a:pt x="2" y="3"/>
                    <a:pt x="2" y="3"/>
                    <a:pt x="2" y="3"/>
                  </a:cubicBezTo>
                  <a:close/>
                  <a:moveTo>
                    <a:pt x="4" y="11"/>
                  </a:moveTo>
                  <a:cubicBezTo>
                    <a:pt x="3" y="11"/>
                    <a:pt x="3" y="11"/>
                    <a:pt x="2" y="11"/>
                  </a:cubicBezTo>
                  <a:cubicBezTo>
                    <a:pt x="2" y="8"/>
                    <a:pt x="2" y="6"/>
                    <a:pt x="2" y="4"/>
                  </a:cubicBezTo>
                  <a:cubicBezTo>
                    <a:pt x="3" y="4"/>
                    <a:pt x="3" y="5"/>
                    <a:pt x="4" y="5"/>
                  </a:cubicBezTo>
                  <a:cubicBezTo>
                    <a:pt x="4" y="7"/>
                    <a:pt x="4" y="9"/>
                    <a:pt x="4" y="11"/>
                  </a:cubicBezTo>
                  <a:close/>
                  <a:moveTo>
                    <a:pt x="4" y="3"/>
                  </a:moveTo>
                  <a:cubicBezTo>
                    <a:pt x="4" y="3"/>
                    <a:pt x="4" y="3"/>
                    <a:pt x="4" y="3"/>
                  </a:cubicBezTo>
                  <a:cubicBezTo>
                    <a:pt x="4" y="1"/>
                    <a:pt x="4" y="1"/>
                    <a:pt x="4" y="1"/>
                  </a:cubicBezTo>
                  <a:cubicBezTo>
                    <a:pt x="5" y="2"/>
                    <a:pt x="5" y="2"/>
                    <a:pt x="5" y="2"/>
                  </a:cubicBezTo>
                  <a:cubicBezTo>
                    <a:pt x="5" y="2"/>
                    <a:pt x="6" y="2"/>
                    <a:pt x="6" y="2"/>
                  </a:cubicBezTo>
                  <a:cubicBezTo>
                    <a:pt x="5" y="3"/>
                    <a:pt x="5" y="3"/>
                    <a:pt x="5" y="3"/>
                  </a:cubicBezTo>
                  <a:cubicBezTo>
                    <a:pt x="6" y="3"/>
                    <a:pt x="6" y="3"/>
                    <a:pt x="6" y="3"/>
                  </a:cubicBezTo>
                  <a:cubicBezTo>
                    <a:pt x="6" y="3"/>
                    <a:pt x="6" y="3"/>
                    <a:pt x="6" y="3"/>
                  </a:cubicBezTo>
                  <a:cubicBezTo>
                    <a:pt x="6" y="3"/>
                    <a:pt x="6" y="3"/>
                    <a:pt x="6" y="3"/>
                  </a:cubicBezTo>
                  <a:cubicBezTo>
                    <a:pt x="5" y="3"/>
                    <a:pt x="5" y="3"/>
                    <a:pt x="5" y="3"/>
                  </a:cubicBezTo>
                  <a:cubicBezTo>
                    <a:pt x="5" y="3"/>
                    <a:pt x="5" y="3"/>
                    <a:pt x="5" y="3"/>
                  </a:cubicBezTo>
                  <a:cubicBezTo>
                    <a:pt x="5" y="3"/>
                    <a:pt x="5" y="3"/>
                    <a:pt x="5" y="3"/>
                  </a:cubicBezTo>
                  <a:cubicBezTo>
                    <a:pt x="5" y="3"/>
                    <a:pt x="5" y="3"/>
                    <a:pt x="5" y="3"/>
                  </a:cubicBezTo>
                  <a:cubicBezTo>
                    <a:pt x="4" y="3"/>
                    <a:pt x="4" y="3"/>
                    <a:pt x="4" y="3"/>
                  </a:cubicBezTo>
                  <a:close/>
                  <a:moveTo>
                    <a:pt x="6" y="12"/>
                  </a:moveTo>
                  <a:cubicBezTo>
                    <a:pt x="6" y="11"/>
                    <a:pt x="5" y="11"/>
                    <a:pt x="5" y="11"/>
                  </a:cubicBezTo>
                  <a:cubicBezTo>
                    <a:pt x="5" y="9"/>
                    <a:pt x="5" y="7"/>
                    <a:pt x="5" y="5"/>
                  </a:cubicBezTo>
                  <a:cubicBezTo>
                    <a:pt x="5" y="5"/>
                    <a:pt x="6" y="5"/>
                    <a:pt x="6" y="5"/>
                  </a:cubicBezTo>
                  <a:cubicBezTo>
                    <a:pt x="6" y="7"/>
                    <a:pt x="6" y="9"/>
                    <a:pt x="6" y="12"/>
                  </a:cubicBezTo>
                  <a:close/>
                  <a:moveTo>
                    <a:pt x="7" y="3"/>
                  </a:moveTo>
                  <a:cubicBezTo>
                    <a:pt x="6" y="3"/>
                    <a:pt x="6" y="3"/>
                    <a:pt x="6" y="3"/>
                  </a:cubicBezTo>
                  <a:cubicBezTo>
                    <a:pt x="6" y="2"/>
                    <a:pt x="6" y="2"/>
                    <a:pt x="6" y="2"/>
                  </a:cubicBezTo>
                  <a:cubicBezTo>
                    <a:pt x="7" y="2"/>
                    <a:pt x="7" y="2"/>
                    <a:pt x="7" y="2"/>
                  </a:cubicBezTo>
                  <a:cubicBezTo>
                    <a:pt x="8" y="2"/>
                    <a:pt x="8" y="2"/>
                    <a:pt x="8" y="3"/>
                  </a:cubicBezTo>
                  <a:cubicBezTo>
                    <a:pt x="8" y="3"/>
                    <a:pt x="8" y="3"/>
                    <a:pt x="7" y="3"/>
                  </a:cubicBezTo>
                  <a:cubicBezTo>
                    <a:pt x="7" y="3"/>
                    <a:pt x="7" y="3"/>
                    <a:pt x="7" y="3"/>
                  </a:cubicBezTo>
                  <a:close/>
                  <a:moveTo>
                    <a:pt x="7" y="12"/>
                  </a:moveTo>
                  <a:cubicBezTo>
                    <a:pt x="7" y="10"/>
                    <a:pt x="7" y="7"/>
                    <a:pt x="7" y="5"/>
                  </a:cubicBezTo>
                  <a:cubicBezTo>
                    <a:pt x="8" y="5"/>
                    <a:pt x="8" y="5"/>
                    <a:pt x="9" y="5"/>
                  </a:cubicBezTo>
                  <a:cubicBezTo>
                    <a:pt x="9" y="8"/>
                    <a:pt x="9" y="10"/>
                    <a:pt x="9" y="12"/>
                  </a:cubicBezTo>
                  <a:cubicBezTo>
                    <a:pt x="8" y="12"/>
                    <a:pt x="8" y="12"/>
                    <a:pt x="7" y="12"/>
                  </a:cubicBezTo>
                  <a:close/>
                  <a:moveTo>
                    <a:pt x="9" y="4"/>
                  </a:moveTo>
                  <a:cubicBezTo>
                    <a:pt x="8" y="4"/>
                    <a:pt x="8" y="3"/>
                    <a:pt x="8" y="3"/>
                  </a:cubicBezTo>
                  <a:cubicBezTo>
                    <a:pt x="8" y="2"/>
                    <a:pt x="8" y="2"/>
                    <a:pt x="9" y="2"/>
                  </a:cubicBezTo>
                  <a:cubicBezTo>
                    <a:pt x="10" y="2"/>
                    <a:pt x="10" y="3"/>
                    <a:pt x="10" y="3"/>
                  </a:cubicBezTo>
                  <a:cubicBezTo>
                    <a:pt x="10" y="4"/>
                    <a:pt x="10" y="4"/>
                    <a:pt x="9" y="4"/>
                  </a:cubicBezTo>
                  <a:close/>
                  <a:moveTo>
                    <a:pt x="11" y="13"/>
                  </a:moveTo>
                  <a:cubicBezTo>
                    <a:pt x="11" y="13"/>
                    <a:pt x="10" y="13"/>
                    <a:pt x="9" y="12"/>
                  </a:cubicBezTo>
                  <a:cubicBezTo>
                    <a:pt x="9" y="10"/>
                    <a:pt x="9" y="8"/>
                    <a:pt x="9" y="6"/>
                  </a:cubicBezTo>
                  <a:cubicBezTo>
                    <a:pt x="10" y="6"/>
                    <a:pt x="11" y="6"/>
                    <a:pt x="11" y="6"/>
                  </a:cubicBezTo>
                  <a:cubicBezTo>
                    <a:pt x="11" y="8"/>
                    <a:pt x="11" y="11"/>
                    <a:pt x="11" y="13"/>
                  </a:cubicBezTo>
                  <a:close/>
                  <a:moveTo>
                    <a:pt x="12" y="4"/>
                  </a:moveTo>
                  <a:cubicBezTo>
                    <a:pt x="11" y="4"/>
                    <a:pt x="11" y="4"/>
                    <a:pt x="11" y="4"/>
                  </a:cubicBezTo>
                  <a:cubicBezTo>
                    <a:pt x="11" y="4"/>
                    <a:pt x="11" y="4"/>
                    <a:pt x="11" y="4"/>
                  </a:cubicBezTo>
                  <a:cubicBezTo>
                    <a:pt x="11" y="4"/>
                    <a:pt x="11" y="4"/>
                    <a:pt x="11" y="4"/>
                  </a:cubicBezTo>
                  <a:cubicBezTo>
                    <a:pt x="10" y="4"/>
                    <a:pt x="10" y="4"/>
                    <a:pt x="10" y="4"/>
                  </a:cubicBezTo>
                  <a:cubicBezTo>
                    <a:pt x="10" y="2"/>
                    <a:pt x="10" y="2"/>
                    <a:pt x="10" y="2"/>
                  </a:cubicBezTo>
                  <a:cubicBezTo>
                    <a:pt x="12" y="3"/>
                    <a:pt x="12" y="3"/>
                    <a:pt x="12" y="3"/>
                  </a:cubicBezTo>
                  <a:cubicBezTo>
                    <a:pt x="12" y="3"/>
                    <a:pt x="12" y="3"/>
                    <a:pt x="12" y="3"/>
                  </a:cubicBezTo>
                  <a:cubicBezTo>
                    <a:pt x="12" y="3"/>
                    <a:pt x="12" y="3"/>
                    <a:pt x="12" y="3"/>
                  </a:cubicBezTo>
                  <a:cubicBezTo>
                    <a:pt x="12" y="4"/>
                    <a:pt x="12" y="4"/>
                    <a:pt x="12" y="4"/>
                  </a:cubicBezTo>
                  <a:cubicBezTo>
                    <a:pt x="12" y="4"/>
                    <a:pt x="12" y="4"/>
                    <a:pt x="12" y="4"/>
                  </a:cubicBezTo>
                  <a:cubicBezTo>
                    <a:pt x="12" y="4"/>
                    <a:pt x="12" y="4"/>
                    <a:pt x="12" y="4"/>
                  </a:cubicBezTo>
                  <a:cubicBezTo>
                    <a:pt x="12" y="4"/>
                    <a:pt x="12" y="4"/>
                    <a:pt x="12" y="4"/>
                  </a:cubicBezTo>
                  <a:close/>
                  <a:moveTo>
                    <a:pt x="14" y="14"/>
                  </a:moveTo>
                  <a:cubicBezTo>
                    <a:pt x="14" y="13"/>
                    <a:pt x="13" y="13"/>
                    <a:pt x="12" y="13"/>
                  </a:cubicBezTo>
                  <a:cubicBezTo>
                    <a:pt x="12" y="11"/>
                    <a:pt x="12" y="8"/>
                    <a:pt x="12" y="6"/>
                  </a:cubicBezTo>
                  <a:cubicBezTo>
                    <a:pt x="13" y="6"/>
                    <a:pt x="14" y="6"/>
                    <a:pt x="14" y="6"/>
                  </a:cubicBezTo>
                  <a:cubicBezTo>
                    <a:pt x="14" y="9"/>
                    <a:pt x="14" y="11"/>
                    <a:pt x="14" y="14"/>
                  </a:cubicBezTo>
                  <a:close/>
                  <a:moveTo>
                    <a:pt x="17" y="14"/>
                  </a:moveTo>
                  <a:cubicBezTo>
                    <a:pt x="17" y="14"/>
                    <a:pt x="16" y="14"/>
                    <a:pt x="15" y="14"/>
                  </a:cubicBezTo>
                  <a:cubicBezTo>
                    <a:pt x="15" y="11"/>
                    <a:pt x="15" y="9"/>
                    <a:pt x="15" y="7"/>
                  </a:cubicBezTo>
                  <a:cubicBezTo>
                    <a:pt x="16" y="7"/>
                    <a:pt x="17" y="7"/>
                    <a:pt x="17" y="7"/>
                  </a:cubicBezTo>
                  <a:cubicBezTo>
                    <a:pt x="17" y="9"/>
                    <a:pt x="17" y="12"/>
                    <a:pt x="17" y="14"/>
                  </a:cubicBezTo>
                  <a:close/>
                  <a:moveTo>
                    <a:pt x="21" y="15"/>
                  </a:moveTo>
                  <a:cubicBezTo>
                    <a:pt x="20" y="15"/>
                    <a:pt x="19" y="15"/>
                    <a:pt x="18" y="15"/>
                  </a:cubicBezTo>
                  <a:cubicBezTo>
                    <a:pt x="18" y="12"/>
                    <a:pt x="18" y="10"/>
                    <a:pt x="18" y="7"/>
                  </a:cubicBezTo>
                  <a:cubicBezTo>
                    <a:pt x="19" y="7"/>
                    <a:pt x="20" y="7"/>
                    <a:pt x="21" y="8"/>
                  </a:cubicBezTo>
                  <a:cubicBezTo>
                    <a:pt x="21" y="10"/>
                    <a:pt x="21" y="13"/>
                    <a:pt x="21" y="15"/>
                  </a:cubicBezTo>
                  <a:close/>
                  <a:moveTo>
                    <a:pt x="24" y="16"/>
                  </a:moveTo>
                  <a:cubicBezTo>
                    <a:pt x="23" y="16"/>
                    <a:pt x="22" y="16"/>
                    <a:pt x="21" y="15"/>
                  </a:cubicBezTo>
                  <a:cubicBezTo>
                    <a:pt x="21" y="13"/>
                    <a:pt x="21" y="10"/>
                    <a:pt x="21" y="8"/>
                  </a:cubicBezTo>
                  <a:cubicBezTo>
                    <a:pt x="22" y="8"/>
                    <a:pt x="23" y="8"/>
                    <a:pt x="24" y="8"/>
                  </a:cubicBezTo>
                  <a:cubicBezTo>
                    <a:pt x="24" y="11"/>
                    <a:pt x="24" y="13"/>
                    <a:pt x="24"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27" name="Freeform 153"/>
            <p:cNvSpPr>
              <a:spLocks noEditPoints="1"/>
            </p:cNvSpPr>
            <p:nvPr/>
          </p:nvSpPr>
          <p:spPr bwMode="auto">
            <a:xfrm>
              <a:off x="6340255" y="3657014"/>
              <a:ext cx="102176" cy="126382"/>
            </a:xfrm>
            <a:custGeom>
              <a:avLst/>
              <a:gdLst>
                <a:gd name="T0" fmla="*/ 5 w 20"/>
                <a:gd name="T1" fmla="*/ 25 h 25"/>
                <a:gd name="T2" fmla="*/ 15 w 20"/>
                <a:gd name="T3" fmla="*/ 25 h 25"/>
                <a:gd name="T4" fmla="*/ 18 w 20"/>
                <a:gd name="T5" fmla="*/ 18 h 25"/>
                <a:gd name="T6" fmla="*/ 20 w 20"/>
                <a:gd name="T7" fmla="*/ 17 h 25"/>
                <a:gd name="T8" fmla="*/ 20 w 20"/>
                <a:gd name="T9" fmla="*/ 12 h 25"/>
                <a:gd name="T10" fmla="*/ 18 w 20"/>
                <a:gd name="T11" fmla="*/ 11 h 25"/>
                <a:gd name="T12" fmla="*/ 18 w 20"/>
                <a:gd name="T13" fmla="*/ 9 h 25"/>
                <a:gd name="T14" fmla="*/ 13 w 20"/>
                <a:gd name="T15" fmla="*/ 9 h 25"/>
                <a:gd name="T16" fmla="*/ 13 w 20"/>
                <a:gd name="T17" fmla="*/ 8 h 25"/>
                <a:gd name="T18" fmla="*/ 13 w 20"/>
                <a:gd name="T19" fmla="*/ 8 h 25"/>
                <a:gd name="T20" fmla="*/ 13 w 20"/>
                <a:gd name="T21" fmla="*/ 7 h 25"/>
                <a:gd name="T22" fmla="*/ 15 w 20"/>
                <a:gd name="T23" fmla="*/ 7 h 25"/>
                <a:gd name="T24" fmla="*/ 15 w 20"/>
                <a:gd name="T25" fmla="*/ 6 h 25"/>
                <a:gd name="T26" fmla="*/ 9 w 20"/>
                <a:gd name="T27" fmla="*/ 6 h 25"/>
                <a:gd name="T28" fmla="*/ 9 w 20"/>
                <a:gd name="T29" fmla="*/ 7 h 25"/>
                <a:gd name="T30" fmla="*/ 12 w 20"/>
                <a:gd name="T31" fmla="*/ 7 h 25"/>
                <a:gd name="T32" fmla="*/ 12 w 20"/>
                <a:gd name="T33" fmla="*/ 8 h 25"/>
                <a:gd name="T34" fmla="*/ 11 w 20"/>
                <a:gd name="T35" fmla="*/ 8 h 25"/>
                <a:gd name="T36" fmla="*/ 11 w 20"/>
                <a:gd name="T37" fmla="*/ 9 h 25"/>
                <a:gd name="T38" fmla="*/ 8 w 20"/>
                <a:gd name="T39" fmla="*/ 9 h 25"/>
                <a:gd name="T40" fmla="*/ 8 w 20"/>
                <a:gd name="T41" fmla="*/ 3 h 25"/>
                <a:gd name="T42" fmla="*/ 7 w 20"/>
                <a:gd name="T43" fmla="*/ 3 h 25"/>
                <a:gd name="T44" fmla="*/ 7 w 20"/>
                <a:gd name="T45" fmla="*/ 0 h 25"/>
                <a:gd name="T46" fmla="*/ 7 w 20"/>
                <a:gd name="T47" fmla="*/ 0 h 25"/>
                <a:gd name="T48" fmla="*/ 7 w 20"/>
                <a:gd name="T49" fmla="*/ 3 h 25"/>
                <a:gd name="T50" fmla="*/ 6 w 20"/>
                <a:gd name="T51" fmla="*/ 3 h 25"/>
                <a:gd name="T52" fmla="*/ 6 w 20"/>
                <a:gd name="T53" fmla="*/ 9 h 25"/>
                <a:gd name="T54" fmla="*/ 6 w 20"/>
                <a:gd name="T55" fmla="*/ 9 h 25"/>
                <a:gd name="T56" fmla="*/ 6 w 20"/>
                <a:gd name="T57" fmla="*/ 3 h 25"/>
                <a:gd name="T58" fmla="*/ 5 w 20"/>
                <a:gd name="T59" fmla="*/ 3 h 25"/>
                <a:gd name="T60" fmla="*/ 5 w 20"/>
                <a:gd name="T61" fmla="*/ 9 h 25"/>
                <a:gd name="T62" fmla="*/ 2 w 20"/>
                <a:gd name="T63" fmla="*/ 9 h 25"/>
                <a:gd name="T64" fmla="*/ 2 w 20"/>
                <a:gd name="T65" fmla="*/ 11 h 25"/>
                <a:gd name="T66" fmla="*/ 0 w 20"/>
                <a:gd name="T67" fmla="*/ 12 h 25"/>
                <a:gd name="T68" fmla="*/ 0 w 20"/>
                <a:gd name="T69" fmla="*/ 17 h 25"/>
                <a:gd name="T70" fmla="*/ 2 w 20"/>
                <a:gd name="T71" fmla="*/ 18 h 25"/>
                <a:gd name="T72" fmla="*/ 5 w 20"/>
                <a:gd name="T73" fmla="*/ 25 h 25"/>
                <a:gd name="T74" fmla="*/ 2 w 20"/>
                <a:gd name="T75" fmla="*/ 13 h 25"/>
                <a:gd name="T76" fmla="*/ 18 w 20"/>
                <a:gd name="T77" fmla="*/ 13 h 25"/>
                <a:gd name="T78" fmla="*/ 18 w 20"/>
                <a:gd name="T79" fmla="*/ 16 h 25"/>
                <a:gd name="T80" fmla="*/ 2 w 20"/>
                <a:gd name="T81" fmla="*/ 16 h 25"/>
                <a:gd name="T82" fmla="*/ 2 w 20"/>
                <a:gd name="T83"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 h="25">
                  <a:moveTo>
                    <a:pt x="5" y="25"/>
                  </a:moveTo>
                  <a:cubicBezTo>
                    <a:pt x="8" y="25"/>
                    <a:pt x="11" y="25"/>
                    <a:pt x="15" y="25"/>
                  </a:cubicBezTo>
                  <a:cubicBezTo>
                    <a:pt x="18" y="18"/>
                    <a:pt x="18" y="18"/>
                    <a:pt x="18" y="18"/>
                  </a:cubicBezTo>
                  <a:cubicBezTo>
                    <a:pt x="20" y="17"/>
                    <a:pt x="20" y="17"/>
                    <a:pt x="20" y="17"/>
                  </a:cubicBezTo>
                  <a:cubicBezTo>
                    <a:pt x="20" y="12"/>
                    <a:pt x="20" y="12"/>
                    <a:pt x="20" y="12"/>
                  </a:cubicBezTo>
                  <a:cubicBezTo>
                    <a:pt x="18" y="11"/>
                    <a:pt x="18" y="11"/>
                    <a:pt x="18" y="11"/>
                  </a:cubicBezTo>
                  <a:cubicBezTo>
                    <a:pt x="18" y="9"/>
                    <a:pt x="18" y="9"/>
                    <a:pt x="18" y="9"/>
                  </a:cubicBezTo>
                  <a:cubicBezTo>
                    <a:pt x="16" y="9"/>
                    <a:pt x="15" y="9"/>
                    <a:pt x="13" y="9"/>
                  </a:cubicBezTo>
                  <a:cubicBezTo>
                    <a:pt x="13" y="8"/>
                    <a:pt x="13" y="8"/>
                    <a:pt x="13" y="8"/>
                  </a:cubicBezTo>
                  <a:cubicBezTo>
                    <a:pt x="13" y="8"/>
                    <a:pt x="13" y="8"/>
                    <a:pt x="13" y="8"/>
                  </a:cubicBezTo>
                  <a:cubicBezTo>
                    <a:pt x="13" y="7"/>
                    <a:pt x="13" y="7"/>
                    <a:pt x="13" y="7"/>
                  </a:cubicBezTo>
                  <a:cubicBezTo>
                    <a:pt x="15" y="7"/>
                    <a:pt x="15" y="7"/>
                    <a:pt x="15" y="7"/>
                  </a:cubicBezTo>
                  <a:cubicBezTo>
                    <a:pt x="15" y="6"/>
                    <a:pt x="15" y="6"/>
                    <a:pt x="15" y="6"/>
                  </a:cubicBezTo>
                  <a:cubicBezTo>
                    <a:pt x="9" y="6"/>
                    <a:pt x="9" y="6"/>
                    <a:pt x="9" y="6"/>
                  </a:cubicBezTo>
                  <a:cubicBezTo>
                    <a:pt x="9" y="7"/>
                    <a:pt x="9" y="7"/>
                    <a:pt x="9" y="7"/>
                  </a:cubicBezTo>
                  <a:cubicBezTo>
                    <a:pt x="12" y="7"/>
                    <a:pt x="12" y="7"/>
                    <a:pt x="12" y="7"/>
                  </a:cubicBezTo>
                  <a:cubicBezTo>
                    <a:pt x="12" y="8"/>
                    <a:pt x="12" y="8"/>
                    <a:pt x="12" y="8"/>
                  </a:cubicBezTo>
                  <a:cubicBezTo>
                    <a:pt x="11" y="8"/>
                    <a:pt x="11" y="8"/>
                    <a:pt x="11" y="8"/>
                  </a:cubicBezTo>
                  <a:cubicBezTo>
                    <a:pt x="11" y="9"/>
                    <a:pt x="11" y="9"/>
                    <a:pt x="11" y="9"/>
                  </a:cubicBezTo>
                  <a:cubicBezTo>
                    <a:pt x="10" y="9"/>
                    <a:pt x="9" y="9"/>
                    <a:pt x="8" y="9"/>
                  </a:cubicBezTo>
                  <a:cubicBezTo>
                    <a:pt x="8" y="3"/>
                    <a:pt x="8" y="3"/>
                    <a:pt x="8" y="3"/>
                  </a:cubicBezTo>
                  <a:cubicBezTo>
                    <a:pt x="7" y="3"/>
                    <a:pt x="7" y="3"/>
                    <a:pt x="7" y="3"/>
                  </a:cubicBezTo>
                  <a:cubicBezTo>
                    <a:pt x="7" y="0"/>
                    <a:pt x="7" y="0"/>
                    <a:pt x="7" y="0"/>
                  </a:cubicBezTo>
                  <a:cubicBezTo>
                    <a:pt x="7" y="0"/>
                    <a:pt x="7" y="0"/>
                    <a:pt x="7" y="0"/>
                  </a:cubicBezTo>
                  <a:cubicBezTo>
                    <a:pt x="7" y="3"/>
                    <a:pt x="7" y="3"/>
                    <a:pt x="7" y="3"/>
                  </a:cubicBezTo>
                  <a:cubicBezTo>
                    <a:pt x="6" y="3"/>
                    <a:pt x="6" y="3"/>
                    <a:pt x="6" y="3"/>
                  </a:cubicBezTo>
                  <a:cubicBezTo>
                    <a:pt x="6" y="9"/>
                    <a:pt x="6" y="9"/>
                    <a:pt x="6" y="9"/>
                  </a:cubicBezTo>
                  <a:cubicBezTo>
                    <a:pt x="6" y="9"/>
                    <a:pt x="6" y="9"/>
                    <a:pt x="6" y="9"/>
                  </a:cubicBezTo>
                  <a:cubicBezTo>
                    <a:pt x="6" y="3"/>
                    <a:pt x="6" y="3"/>
                    <a:pt x="6" y="3"/>
                  </a:cubicBezTo>
                  <a:cubicBezTo>
                    <a:pt x="5" y="3"/>
                    <a:pt x="5" y="3"/>
                    <a:pt x="5" y="3"/>
                  </a:cubicBezTo>
                  <a:cubicBezTo>
                    <a:pt x="5" y="9"/>
                    <a:pt x="5" y="9"/>
                    <a:pt x="5" y="9"/>
                  </a:cubicBezTo>
                  <a:cubicBezTo>
                    <a:pt x="4" y="9"/>
                    <a:pt x="3" y="9"/>
                    <a:pt x="2" y="9"/>
                  </a:cubicBezTo>
                  <a:cubicBezTo>
                    <a:pt x="2" y="11"/>
                    <a:pt x="2" y="11"/>
                    <a:pt x="2" y="11"/>
                  </a:cubicBezTo>
                  <a:cubicBezTo>
                    <a:pt x="0" y="12"/>
                    <a:pt x="0" y="12"/>
                    <a:pt x="0" y="12"/>
                  </a:cubicBezTo>
                  <a:cubicBezTo>
                    <a:pt x="0" y="17"/>
                    <a:pt x="0" y="17"/>
                    <a:pt x="0" y="17"/>
                  </a:cubicBezTo>
                  <a:cubicBezTo>
                    <a:pt x="2" y="18"/>
                    <a:pt x="2" y="18"/>
                    <a:pt x="2" y="18"/>
                  </a:cubicBezTo>
                  <a:lnTo>
                    <a:pt x="5" y="25"/>
                  </a:lnTo>
                  <a:close/>
                  <a:moveTo>
                    <a:pt x="2" y="13"/>
                  </a:moveTo>
                  <a:cubicBezTo>
                    <a:pt x="7" y="13"/>
                    <a:pt x="13" y="13"/>
                    <a:pt x="18" y="13"/>
                  </a:cubicBezTo>
                  <a:cubicBezTo>
                    <a:pt x="18" y="16"/>
                    <a:pt x="18" y="16"/>
                    <a:pt x="18" y="16"/>
                  </a:cubicBezTo>
                  <a:cubicBezTo>
                    <a:pt x="13" y="17"/>
                    <a:pt x="7" y="17"/>
                    <a:pt x="2" y="16"/>
                  </a:cubicBezTo>
                  <a:lnTo>
                    <a:pt x="2"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28" name="Freeform 154"/>
            <p:cNvSpPr>
              <a:spLocks/>
            </p:cNvSpPr>
            <p:nvPr/>
          </p:nvSpPr>
          <p:spPr bwMode="auto">
            <a:xfrm>
              <a:off x="6264968" y="3812975"/>
              <a:ext cx="5377" cy="0"/>
            </a:xfrm>
            <a:custGeom>
              <a:avLst/>
              <a:gdLst>
                <a:gd name="T0" fmla="*/ 0 w 4"/>
                <a:gd name="T1" fmla="*/ 0 w 4"/>
                <a:gd name="T2" fmla="*/ 0 w 4"/>
                <a:gd name="T3" fmla="*/ 4 w 4"/>
                <a:gd name="T4" fmla="*/ 0 w 4"/>
              </a:gdLst>
              <a:ahLst/>
              <a:cxnLst>
                <a:cxn ang="0">
                  <a:pos x="T0" y="0"/>
                </a:cxn>
                <a:cxn ang="0">
                  <a:pos x="T1" y="0"/>
                </a:cxn>
                <a:cxn ang="0">
                  <a:pos x="T2" y="0"/>
                </a:cxn>
                <a:cxn ang="0">
                  <a:pos x="T3" y="0"/>
                </a:cxn>
                <a:cxn ang="0">
                  <a:pos x="T4" y="0"/>
                </a:cxn>
              </a:cxnLst>
              <a:rect l="0" t="0" r="r" b="b"/>
              <a:pathLst>
                <a:path w="4">
                  <a:moveTo>
                    <a:pt x="0" y="0"/>
                  </a:moveTo>
                  <a:lnTo>
                    <a:pt x="0" y="0"/>
                  </a:lnTo>
                  <a:lnTo>
                    <a:pt x="0" y="0"/>
                  </a:lnTo>
                  <a:lnTo>
                    <a:pt x="4"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29" name="Freeform 155"/>
            <p:cNvSpPr>
              <a:spLocks/>
            </p:cNvSpPr>
            <p:nvPr/>
          </p:nvSpPr>
          <p:spPr bwMode="auto">
            <a:xfrm>
              <a:off x="6416886" y="3807597"/>
              <a:ext cx="49744" cy="16134"/>
            </a:xfrm>
            <a:custGeom>
              <a:avLst/>
              <a:gdLst>
                <a:gd name="T0" fmla="*/ 0 w 37"/>
                <a:gd name="T1" fmla="*/ 12 h 12"/>
                <a:gd name="T2" fmla="*/ 37 w 37"/>
                <a:gd name="T3" fmla="*/ 4 h 12"/>
                <a:gd name="T4" fmla="*/ 0 w 37"/>
                <a:gd name="T5" fmla="*/ 0 h 12"/>
                <a:gd name="T6" fmla="*/ 0 w 37"/>
                <a:gd name="T7" fmla="*/ 12 h 12"/>
              </a:gdLst>
              <a:ahLst/>
              <a:cxnLst>
                <a:cxn ang="0">
                  <a:pos x="T0" y="T1"/>
                </a:cxn>
                <a:cxn ang="0">
                  <a:pos x="T2" y="T3"/>
                </a:cxn>
                <a:cxn ang="0">
                  <a:pos x="T4" y="T5"/>
                </a:cxn>
                <a:cxn ang="0">
                  <a:pos x="T6" y="T7"/>
                </a:cxn>
              </a:cxnLst>
              <a:rect l="0" t="0" r="r" b="b"/>
              <a:pathLst>
                <a:path w="37" h="12">
                  <a:moveTo>
                    <a:pt x="0" y="12"/>
                  </a:moveTo>
                  <a:lnTo>
                    <a:pt x="37" y="4"/>
                  </a:lnTo>
                  <a:lnTo>
                    <a:pt x="0" y="0"/>
                  </a:lnTo>
                  <a:lnTo>
                    <a:pt x="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30" name="Freeform 156"/>
            <p:cNvSpPr>
              <a:spLocks/>
            </p:cNvSpPr>
            <p:nvPr/>
          </p:nvSpPr>
          <p:spPr bwMode="auto">
            <a:xfrm>
              <a:off x="6098261" y="3818353"/>
              <a:ext cx="5377" cy="9412"/>
            </a:xfrm>
            <a:custGeom>
              <a:avLst/>
              <a:gdLst>
                <a:gd name="T0" fmla="*/ 0 w 4"/>
                <a:gd name="T1" fmla="*/ 0 h 7"/>
                <a:gd name="T2" fmla="*/ 0 w 4"/>
                <a:gd name="T3" fmla="*/ 4 h 7"/>
                <a:gd name="T4" fmla="*/ 0 w 4"/>
                <a:gd name="T5" fmla="*/ 4 h 7"/>
                <a:gd name="T6" fmla="*/ 0 w 4"/>
                <a:gd name="T7" fmla="*/ 4 h 7"/>
                <a:gd name="T8" fmla="*/ 0 w 4"/>
                <a:gd name="T9" fmla="*/ 7 h 7"/>
                <a:gd name="T10" fmla="*/ 0 w 4"/>
                <a:gd name="T11" fmla="*/ 4 h 7"/>
                <a:gd name="T12" fmla="*/ 4 w 4"/>
                <a:gd name="T13" fmla="*/ 4 h 7"/>
                <a:gd name="T14" fmla="*/ 4 w 4"/>
                <a:gd name="T15" fmla="*/ 4 h 7"/>
                <a:gd name="T16" fmla="*/ 4 w 4"/>
                <a:gd name="T17" fmla="*/ 4 h 7"/>
                <a:gd name="T18" fmla="*/ 4 w 4"/>
                <a:gd name="T19" fmla="*/ 0 h 7"/>
                <a:gd name="T20" fmla="*/ 4 w 4"/>
                <a:gd name="T21" fmla="*/ 4 h 7"/>
                <a:gd name="T22" fmla="*/ 4 w 4"/>
                <a:gd name="T23" fmla="*/ 0 h 7"/>
                <a:gd name="T24" fmla="*/ 0 w 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7">
                  <a:moveTo>
                    <a:pt x="0" y="0"/>
                  </a:moveTo>
                  <a:lnTo>
                    <a:pt x="0" y="4"/>
                  </a:lnTo>
                  <a:lnTo>
                    <a:pt x="0" y="4"/>
                  </a:lnTo>
                  <a:lnTo>
                    <a:pt x="0" y="4"/>
                  </a:lnTo>
                  <a:lnTo>
                    <a:pt x="0" y="7"/>
                  </a:lnTo>
                  <a:lnTo>
                    <a:pt x="0" y="4"/>
                  </a:lnTo>
                  <a:lnTo>
                    <a:pt x="4" y="4"/>
                  </a:lnTo>
                  <a:lnTo>
                    <a:pt x="4" y="4"/>
                  </a:lnTo>
                  <a:lnTo>
                    <a:pt x="4" y="4"/>
                  </a:lnTo>
                  <a:lnTo>
                    <a:pt x="4" y="0"/>
                  </a:lnTo>
                  <a:lnTo>
                    <a:pt x="4" y="4"/>
                  </a:lnTo>
                  <a:lnTo>
                    <a:pt x="4"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31" name="Freeform 157"/>
            <p:cNvSpPr>
              <a:spLocks/>
            </p:cNvSpPr>
            <p:nvPr/>
          </p:nvSpPr>
          <p:spPr bwMode="auto">
            <a:xfrm>
              <a:off x="5977263" y="3721549"/>
              <a:ext cx="141164" cy="96803"/>
            </a:xfrm>
            <a:custGeom>
              <a:avLst/>
              <a:gdLst>
                <a:gd name="T0" fmla="*/ 16 w 28"/>
                <a:gd name="T1" fmla="*/ 15 h 19"/>
                <a:gd name="T2" fmla="*/ 19 w 28"/>
                <a:gd name="T3" fmla="*/ 15 h 19"/>
                <a:gd name="T4" fmla="*/ 19 w 28"/>
                <a:gd name="T5" fmla="*/ 15 h 19"/>
                <a:gd name="T6" fmla="*/ 18 w 28"/>
                <a:gd name="T7" fmla="*/ 15 h 19"/>
                <a:gd name="T8" fmla="*/ 21 w 28"/>
                <a:gd name="T9" fmla="*/ 17 h 19"/>
                <a:gd name="T10" fmla="*/ 25 w 28"/>
                <a:gd name="T11" fmla="*/ 19 h 19"/>
                <a:gd name="T12" fmla="*/ 28 w 28"/>
                <a:gd name="T13" fmla="*/ 17 h 19"/>
                <a:gd name="T14" fmla="*/ 27 w 28"/>
                <a:gd name="T15" fmla="*/ 15 h 19"/>
                <a:gd name="T16" fmla="*/ 26 w 28"/>
                <a:gd name="T17" fmla="*/ 15 h 19"/>
                <a:gd name="T18" fmla="*/ 25 w 28"/>
                <a:gd name="T19" fmla="*/ 16 h 19"/>
                <a:gd name="T20" fmla="*/ 24 w 28"/>
                <a:gd name="T21" fmla="*/ 15 h 19"/>
                <a:gd name="T22" fmla="*/ 23 w 28"/>
                <a:gd name="T23" fmla="*/ 14 h 19"/>
                <a:gd name="T24" fmla="*/ 24 w 28"/>
                <a:gd name="T25" fmla="*/ 15 h 19"/>
                <a:gd name="T26" fmla="*/ 26 w 28"/>
                <a:gd name="T27" fmla="*/ 15 h 19"/>
                <a:gd name="T28" fmla="*/ 26 w 28"/>
                <a:gd name="T29" fmla="*/ 15 h 19"/>
                <a:gd name="T30" fmla="*/ 25 w 28"/>
                <a:gd name="T31" fmla="*/ 13 h 19"/>
                <a:gd name="T32" fmla="*/ 19 w 28"/>
                <a:gd name="T33" fmla="*/ 9 h 19"/>
                <a:gd name="T34" fmla="*/ 13 w 28"/>
                <a:gd name="T35" fmla="*/ 7 h 19"/>
                <a:gd name="T36" fmla="*/ 14 w 28"/>
                <a:gd name="T37" fmla="*/ 7 h 19"/>
                <a:gd name="T38" fmla="*/ 14 w 28"/>
                <a:gd name="T39" fmla="*/ 7 h 19"/>
                <a:gd name="T40" fmla="*/ 16 w 28"/>
                <a:gd name="T41" fmla="*/ 7 h 19"/>
                <a:gd name="T42" fmla="*/ 17 w 28"/>
                <a:gd name="T43" fmla="*/ 6 h 19"/>
                <a:gd name="T44" fmla="*/ 17 w 28"/>
                <a:gd name="T45" fmla="*/ 5 h 19"/>
                <a:gd name="T46" fmla="*/ 13 w 28"/>
                <a:gd name="T47" fmla="*/ 6 h 19"/>
                <a:gd name="T48" fmla="*/ 12 w 28"/>
                <a:gd name="T49" fmla="*/ 1 h 19"/>
                <a:gd name="T50" fmla="*/ 12 w 28"/>
                <a:gd name="T51" fmla="*/ 1 h 19"/>
                <a:gd name="T52" fmla="*/ 10 w 28"/>
                <a:gd name="T53" fmla="*/ 0 h 19"/>
                <a:gd name="T54" fmla="*/ 10 w 28"/>
                <a:gd name="T55" fmla="*/ 5 h 19"/>
                <a:gd name="T56" fmla="*/ 9 w 28"/>
                <a:gd name="T57" fmla="*/ 6 h 19"/>
                <a:gd name="T58" fmla="*/ 5 w 28"/>
                <a:gd name="T59" fmla="*/ 7 h 19"/>
                <a:gd name="T60" fmla="*/ 6 w 28"/>
                <a:gd name="T61" fmla="*/ 7 h 19"/>
                <a:gd name="T62" fmla="*/ 6 w 28"/>
                <a:gd name="T63" fmla="*/ 8 h 19"/>
                <a:gd name="T64" fmla="*/ 10 w 28"/>
                <a:gd name="T65" fmla="*/ 8 h 19"/>
                <a:gd name="T66" fmla="*/ 12 w 28"/>
                <a:gd name="T67" fmla="*/ 10 h 19"/>
                <a:gd name="T68" fmla="*/ 13 w 28"/>
                <a:gd name="T69" fmla="*/ 11 h 19"/>
                <a:gd name="T70" fmla="*/ 0 w 28"/>
                <a:gd name="T71" fmla="*/ 12 h 19"/>
                <a:gd name="T72" fmla="*/ 2 w 28"/>
                <a:gd name="T73" fmla="*/ 14 h 19"/>
                <a:gd name="T74" fmla="*/ 3 w 28"/>
                <a:gd name="T75" fmla="*/ 14 h 19"/>
                <a:gd name="T76" fmla="*/ 14 w 28"/>
                <a:gd name="T77" fmla="*/ 14 h 19"/>
                <a:gd name="T78" fmla="*/ 16 w 28"/>
                <a:gd name="T79"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 h="19">
                  <a:moveTo>
                    <a:pt x="16" y="15"/>
                  </a:moveTo>
                  <a:cubicBezTo>
                    <a:pt x="19" y="15"/>
                    <a:pt x="19" y="15"/>
                    <a:pt x="19" y="15"/>
                  </a:cubicBezTo>
                  <a:cubicBezTo>
                    <a:pt x="19" y="15"/>
                    <a:pt x="20" y="15"/>
                    <a:pt x="19" y="15"/>
                  </a:cubicBezTo>
                  <a:cubicBezTo>
                    <a:pt x="18" y="15"/>
                    <a:pt x="18" y="15"/>
                    <a:pt x="18" y="15"/>
                  </a:cubicBezTo>
                  <a:cubicBezTo>
                    <a:pt x="21" y="17"/>
                    <a:pt x="21" y="17"/>
                    <a:pt x="21" y="17"/>
                  </a:cubicBezTo>
                  <a:cubicBezTo>
                    <a:pt x="22" y="18"/>
                    <a:pt x="23" y="19"/>
                    <a:pt x="25" y="19"/>
                  </a:cubicBezTo>
                  <a:cubicBezTo>
                    <a:pt x="28" y="19"/>
                    <a:pt x="28" y="18"/>
                    <a:pt x="28" y="17"/>
                  </a:cubicBezTo>
                  <a:cubicBezTo>
                    <a:pt x="27" y="16"/>
                    <a:pt x="27" y="16"/>
                    <a:pt x="27" y="15"/>
                  </a:cubicBezTo>
                  <a:cubicBezTo>
                    <a:pt x="26" y="15"/>
                    <a:pt x="26" y="15"/>
                    <a:pt x="26" y="15"/>
                  </a:cubicBezTo>
                  <a:cubicBezTo>
                    <a:pt x="26" y="15"/>
                    <a:pt x="25" y="16"/>
                    <a:pt x="25" y="16"/>
                  </a:cubicBezTo>
                  <a:cubicBezTo>
                    <a:pt x="25" y="16"/>
                    <a:pt x="24" y="15"/>
                    <a:pt x="24" y="15"/>
                  </a:cubicBezTo>
                  <a:cubicBezTo>
                    <a:pt x="23" y="14"/>
                    <a:pt x="23" y="14"/>
                    <a:pt x="23" y="14"/>
                  </a:cubicBezTo>
                  <a:cubicBezTo>
                    <a:pt x="24" y="15"/>
                    <a:pt x="24" y="15"/>
                    <a:pt x="24" y="15"/>
                  </a:cubicBezTo>
                  <a:cubicBezTo>
                    <a:pt x="25" y="15"/>
                    <a:pt x="26" y="15"/>
                    <a:pt x="26" y="15"/>
                  </a:cubicBezTo>
                  <a:cubicBezTo>
                    <a:pt x="26" y="15"/>
                    <a:pt x="26" y="15"/>
                    <a:pt x="26" y="15"/>
                  </a:cubicBezTo>
                  <a:cubicBezTo>
                    <a:pt x="26" y="14"/>
                    <a:pt x="26" y="14"/>
                    <a:pt x="25" y="13"/>
                  </a:cubicBezTo>
                  <a:cubicBezTo>
                    <a:pt x="24" y="12"/>
                    <a:pt x="21" y="11"/>
                    <a:pt x="19" y="9"/>
                  </a:cubicBezTo>
                  <a:cubicBezTo>
                    <a:pt x="13" y="7"/>
                    <a:pt x="13" y="7"/>
                    <a:pt x="13" y="7"/>
                  </a:cubicBezTo>
                  <a:cubicBezTo>
                    <a:pt x="14" y="7"/>
                    <a:pt x="14" y="7"/>
                    <a:pt x="14" y="7"/>
                  </a:cubicBezTo>
                  <a:cubicBezTo>
                    <a:pt x="14" y="7"/>
                    <a:pt x="14" y="7"/>
                    <a:pt x="14" y="7"/>
                  </a:cubicBezTo>
                  <a:cubicBezTo>
                    <a:pt x="16" y="7"/>
                    <a:pt x="16" y="7"/>
                    <a:pt x="16" y="7"/>
                  </a:cubicBezTo>
                  <a:cubicBezTo>
                    <a:pt x="16" y="6"/>
                    <a:pt x="17" y="6"/>
                    <a:pt x="17" y="6"/>
                  </a:cubicBezTo>
                  <a:cubicBezTo>
                    <a:pt x="17" y="5"/>
                    <a:pt x="17" y="5"/>
                    <a:pt x="17" y="5"/>
                  </a:cubicBezTo>
                  <a:cubicBezTo>
                    <a:pt x="13" y="6"/>
                    <a:pt x="13" y="6"/>
                    <a:pt x="13" y="6"/>
                  </a:cubicBezTo>
                  <a:cubicBezTo>
                    <a:pt x="12" y="1"/>
                    <a:pt x="12" y="1"/>
                    <a:pt x="12" y="1"/>
                  </a:cubicBezTo>
                  <a:cubicBezTo>
                    <a:pt x="12" y="1"/>
                    <a:pt x="12" y="1"/>
                    <a:pt x="12" y="1"/>
                  </a:cubicBezTo>
                  <a:cubicBezTo>
                    <a:pt x="10" y="0"/>
                    <a:pt x="10" y="0"/>
                    <a:pt x="10" y="0"/>
                  </a:cubicBezTo>
                  <a:cubicBezTo>
                    <a:pt x="10" y="5"/>
                    <a:pt x="10" y="5"/>
                    <a:pt x="10" y="5"/>
                  </a:cubicBezTo>
                  <a:cubicBezTo>
                    <a:pt x="9" y="5"/>
                    <a:pt x="9" y="6"/>
                    <a:pt x="9" y="6"/>
                  </a:cubicBezTo>
                  <a:cubicBezTo>
                    <a:pt x="5" y="7"/>
                    <a:pt x="5" y="7"/>
                    <a:pt x="5" y="7"/>
                  </a:cubicBezTo>
                  <a:cubicBezTo>
                    <a:pt x="6" y="7"/>
                    <a:pt x="6" y="7"/>
                    <a:pt x="6" y="7"/>
                  </a:cubicBezTo>
                  <a:cubicBezTo>
                    <a:pt x="6" y="8"/>
                    <a:pt x="6" y="8"/>
                    <a:pt x="6" y="8"/>
                  </a:cubicBezTo>
                  <a:cubicBezTo>
                    <a:pt x="10" y="8"/>
                    <a:pt x="10" y="8"/>
                    <a:pt x="10" y="8"/>
                  </a:cubicBezTo>
                  <a:cubicBezTo>
                    <a:pt x="11" y="8"/>
                    <a:pt x="11" y="10"/>
                    <a:pt x="12" y="10"/>
                  </a:cubicBezTo>
                  <a:cubicBezTo>
                    <a:pt x="13" y="11"/>
                    <a:pt x="13" y="11"/>
                    <a:pt x="13" y="11"/>
                  </a:cubicBezTo>
                  <a:cubicBezTo>
                    <a:pt x="0" y="12"/>
                    <a:pt x="0" y="12"/>
                    <a:pt x="0" y="12"/>
                  </a:cubicBezTo>
                  <a:cubicBezTo>
                    <a:pt x="2" y="14"/>
                    <a:pt x="2" y="14"/>
                    <a:pt x="2" y="14"/>
                  </a:cubicBezTo>
                  <a:cubicBezTo>
                    <a:pt x="2" y="14"/>
                    <a:pt x="3" y="14"/>
                    <a:pt x="3" y="14"/>
                  </a:cubicBezTo>
                  <a:cubicBezTo>
                    <a:pt x="14" y="14"/>
                    <a:pt x="14" y="14"/>
                    <a:pt x="14" y="14"/>
                  </a:cubicBezTo>
                  <a:cubicBezTo>
                    <a:pt x="15" y="14"/>
                    <a:pt x="15" y="14"/>
                    <a:pt x="16" y="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32" name="Freeform 158"/>
            <p:cNvSpPr>
              <a:spLocks/>
            </p:cNvSpPr>
            <p:nvPr/>
          </p:nvSpPr>
          <p:spPr bwMode="auto">
            <a:xfrm>
              <a:off x="6052551" y="3798185"/>
              <a:ext cx="10755" cy="9412"/>
            </a:xfrm>
            <a:custGeom>
              <a:avLst/>
              <a:gdLst>
                <a:gd name="T0" fmla="*/ 4 w 8"/>
                <a:gd name="T1" fmla="*/ 0 h 7"/>
                <a:gd name="T2" fmla="*/ 4 w 8"/>
                <a:gd name="T3" fmla="*/ 4 h 7"/>
                <a:gd name="T4" fmla="*/ 0 w 8"/>
                <a:gd name="T5" fmla="*/ 4 h 7"/>
                <a:gd name="T6" fmla="*/ 0 w 8"/>
                <a:gd name="T7" fmla="*/ 4 h 7"/>
                <a:gd name="T8" fmla="*/ 0 w 8"/>
                <a:gd name="T9" fmla="*/ 7 h 7"/>
                <a:gd name="T10" fmla="*/ 4 w 8"/>
                <a:gd name="T11" fmla="*/ 7 h 7"/>
                <a:gd name="T12" fmla="*/ 4 w 8"/>
                <a:gd name="T13" fmla="*/ 7 h 7"/>
                <a:gd name="T14" fmla="*/ 4 w 8"/>
                <a:gd name="T15" fmla="*/ 7 h 7"/>
                <a:gd name="T16" fmla="*/ 8 w 8"/>
                <a:gd name="T17" fmla="*/ 4 h 7"/>
                <a:gd name="T18" fmla="*/ 4 w 8"/>
                <a:gd name="T19" fmla="*/ 4 h 7"/>
                <a:gd name="T20" fmla="*/ 4 w 8"/>
                <a:gd name="T21" fmla="*/ 4 h 7"/>
                <a:gd name="T22" fmla="*/ 4 w 8"/>
                <a:gd name="T23" fmla="*/ 0 h 7"/>
                <a:gd name="T24" fmla="*/ 4 w 8"/>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7">
                  <a:moveTo>
                    <a:pt x="4" y="0"/>
                  </a:moveTo>
                  <a:lnTo>
                    <a:pt x="4" y="4"/>
                  </a:lnTo>
                  <a:lnTo>
                    <a:pt x="0" y="4"/>
                  </a:lnTo>
                  <a:lnTo>
                    <a:pt x="0" y="4"/>
                  </a:lnTo>
                  <a:lnTo>
                    <a:pt x="0" y="7"/>
                  </a:lnTo>
                  <a:lnTo>
                    <a:pt x="4" y="7"/>
                  </a:lnTo>
                  <a:lnTo>
                    <a:pt x="4" y="7"/>
                  </a:lnTo>
                  <a:lnTo>
                    <a:pt x="4" y="7"/>
                  </a:lnTo>
                  <a:lnTo>
                    <a:pt x="8" y="4"/>
                  </a:lnTo>
                  <a:lnTo>
                    <a:pt x="4" y="4"/>
                  </a:lnTo>
                  <a:lnTo>
                    <a:pt x="4" y="4"/>
                  </a:lnTo>
                  <a:lnTo>
                    <a:pt x="4" y="0"/>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33" name="Freeform 159"/>
            <p:cNvSpPr>
              <a:spLocks/>
            </p:cNvSpPr>
            <p:nvPr/>
          </p:nvSpPr>
          <p:spPr bwMode="auto">
            <a:xfrm>
              <a:off x="6103639" y="3783396"/>
              <a:ext cx="20167" cy="14790"/>
            </a:xfrm>
            <a:custGeom>
              <a:avLst/>
              <a:gdLst>
                <a:gd name="T0" fmla="*/ 1 w 4"/>
                <a:gd name="T1" fmla="*/ 2 h 3"/>
                <a:gd name="T2" fmla="*/ 4 w 4"/>
                <a:gd name="T3" fmla="*/ 2 h 3"/>
                <a:gd name="T4" fmla="*/ 4 w 4"/>
                <a:gd name="T5" fmla="*/ 0 h 3"/>
                <a:gd name="T6" fmla="*/ 0 w 4"/>
                <a:gd name="T7" fmla="*/ 1 h 3"/>
                <a:gd name="T8" fmla="*/ 1 w 4"/>
                <a:gd name="T9" fmla="*/ 2 h 3"/>
              </a:gdLst>
              <a:ahLst/>
              <a:cxnLst>
                <a:cxn ang="0">
                  <a:pos x="T0" y="T1"/>
                </a:cxn>
                <a:cxn ang="0">
                  <a:pos x="T2" y="T3"/>
                </a:cxn>
                <a:cxn ang="0">
                  <a:pos x="T4" y="T5"/>
                </a:cxn>
                <a:cxn ang="0">
                  <a:pos x="T6" y="T7"/>
                </a:cxn>
                <a:cxn ang="0">
                  <a:pos x="T8" y="T9"/>
                </a:cxn>
              </a:cxnLst>
              <a:rect l="0" t="0" r="r" b="b"/>
              <a:pathLst>
                <a:path w="4" h="3">
                  <a:moveTo>
                    <a:pt x="1" y="2"/>
                  </a:moveTo>
                  <a:cubicBezTo>
                    <a:pt x="2" y="3"/>
                    <a:pt x="3" y="3"/>
                    <a:pt x="4" y="2"/>
                  </a:cubicBezTo>
                  <a:cubicBezTo>
                    <a:pt x="4" y="1"/>
                    <a:pt x="4" y="1"/>
                    <a:pt x="4" y="0"/>
                  </a:cubicBezTo>
                  <a:cubicBezTo>
                    <a:pt x="0" y="1"/>
                    <a:pt x="0" y="1"/>
                    <a:pt x="0" y="1"/>
                  </a:cubicBezTo>
                  <a:cubicBezTo>
                    <a:pt x="1" y="1"/>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34" name="Freeform 160"/>
            <p:cNvSpPr>
              <a:spLocks/>
            </p:cNvSpPr>
            <p:nvPr/>
          </p:nvSpPr>
          <p:spPr bwMode="auto">
            <a:xfrm>
              <a:off x="6078094" y="3767262"/>
              <a:ext cx="65877" cy="20168"/>
            </a:xfrm>
            <a:custGeom>
              <a:avLst/>
              <a:gdLst>
                <a:gd name="T0" fmla="*/ 12 w 13"/>
                <a:gd name="T1" fmla="*/ 2 h 4"/>
                <a:gd name="T2" fmla="*/ 13 w 13"/>
                <a:gd name="T3" fmla="*/ 1 h 4"/>
                <a:gd name="T4" fmla="*/ 13 w 13"/>
                <a:gd name="T5" fmla="*/ 0 h 4"/>
                <a:gd name="T6" fmla="*/ 0 w 13"/>
                <a:gd name="T7" fmla="*/ 1 h 4"/>
                <a:gd name="T8" fmla="*/ 5 w 13"/>
                <a:gd name="T9" fmla="*/ 4 h 4"/>
                <a:gd name="T10" fmla="*/ 12 w 13"/>
                <a:gd name="T11" fmla="*/ 2 h 4"/>
              </a:gdLst>
              <a:ahLst/>
              <a:cxnLst>
                <a:cxn ang="0">
                  <a:pos x="T0" y="T1"/>
                </a:cxn>
                <a:cxn ang="0">
                  <a:pos x="T2" y="T3"/>
                </a:cxn>
                <a:cxn ang="0">
                  <a:pos x="T4" y="T5"/>
                </a:cxn>
                <a:cxn ang="0">
                  <a:pos x="T6" y="T7"/>
                </a:cxn>
                <a:cxn ang="0">
                  <a:pos x="T8" y="T9"/>
                </a:cxn>
                <a:cxn ang="0">
                  <a:pos x="T10" y="T11"/>
                </a:cxn>
              </a:cxnLst>
              <a:rect l="0" t="0" r="r" b="b"/>
              <a:pathLst>
                <a:path w="13" h="4">
                  <a:moveTo>
                    <a:pt x="12" y="2"/>
                  </a:moveTo>
                  <a:cubicBezTo>
                    <a:pt x="13" y="2"/>
                    <a:pt x="13" y="2"/>
                    <a:pt x="13" y="1"/>
                  </a:cubicBezTo>
                  <a:cubicBezTo>
                    <a:pt x="13" y="0"/>
                    <a:pt x="13" y="0"/>
                    <a:pt x="13" y="0"/>
                  </a:cubicBezTo>
                  <a:cubicBezTo>
                    <a:pt x="0" y="1"/>
                    <a:pt x="0" y="1"/>
                    <a:pt x="0" y="1"/>
                  </a:cubicBezTo>
                  <a:cubicBezTo>
                    <a:pt x="2" y="2"/>
                    <a:pt x="4" y="3"/>
                    <a:pt x="5" y="4"/>
                  </a:cubicBezTo>
                  <a:cubicBezTo>
                    <a:pt x="7" y="3"/>
                    <a:pt x="10" y="3"/>
                    <a:pt x="1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35" name="Freeform 161"/>
            <p:cNvSpPr>
              <a:spLocks/>
            </p:cNvSpPr>
            <p:nvPr/>
          </p:nvSpPr>
          <p:spPr bwMode="auto">
            <a:xfrm>
              <a:off x="6022974" y="3792807"/>
              <a:ext cx="24199" cy="14790"/>
            </a:xfrm>
            <a:custGeom>
              <a:avLst/>
              <a:gdLst>
                <a:gd name="T0" fmla="*/ 5 w 5"/>
                <a:gd name="T1" fmla="*/ 1 h 3"/>
                <a:gd name="T2" fmla="*/ 4 w 5"/>
                <a:gd name="T3" fmla="*/ 1 h 3"/>
                <a:gd name="T4" fmla="*/ 0 w 5"/>
                <a:gd name="T5" fmla="*/ 0 h 3"/>
                <a:gd name="T6" fmla="*/ 2 w 5"/>
                <a:gd name="T7" fmla="*/ 2 h 3"/>
                <a:gd name="T8" fmla="*/ 3 w 5"/>
                <a:gd name="T9" fmla="*/ 3 h 3"/>
                <a:gd name="T10" fmla="*/ 5 w 5"/>
                <a:gd name="T11" fmla="*/ 1 h 3"/>
              </a:gdLst>
              <a:ahLst/>
              <a:cxnLst>
                <a:cxn ang="0">
                  <a:pos x="T0" y="T1"/>
                </a:cxn>
                <a:cxn ang="0">
                  <a:pos x="T2" y="T3"/>
                </a:cxn>
                <a:cxn ang="0">
                  <a:pos x="T4" y="T5"/>
                </a:cxn>
                <a:cxn ang="0">
                  <a:pos x="T6" y="T7"/>
                </a:cxn>
                <a:cxn ang="0">
                  <a:pos x="T8" y="T9"/>
                </a:cxn>
                <a:cxn ang="0">
                  <a:pos x="T10" y="T11"/>
                </a:cxn>
              </a:cxnLst>
              <a:rect l="0" t="0" r="r" b="b"/>
              <a:pathLst>
                <a:path w="5" h="3">
                  <a:moveTo>
                    <a:pt x="5" y="1"/>
                  </a:moveTo>
                  <a:cubicBezTo>
                    <a:pt x="4" y="1"/>
                    <a:pt x="4" y="1"/>
                    <a:pt x="4" y="1"/>
                  </a:cubicBezTo>
                  <a:cubicBezTo>
                    <a:pt x="0" y="0"/>
                    <a:pt x="0" y="0"/>
                    <a:pt x="0" y="0"/>
                  </a:cubicBezTo>
                  <a:cubicBezTo>
                    <a:pt x="0" y="1"/>
                    <a:pt x="1" y="2"/>
                    <a:pt x="2" y="2"/>
                  </a:cubicBezTo>
                  <a:cubicBezTo>
                    <a:pt x="2" y="3"/>
                    <a:pt x="2" y="3"/>
                    <a:pt x="3" y="3"/>
                  </a:cubicBezTo>
                  <a:cubicBezTo>
                    <a:pt x="4" y="3"/>
                    <a:pt x="5" y="2"/>
                    <a:pt x="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4027842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矩形 70"/>
          <p:cNvSpPr/>
          <p:nvPr/>
        </p:nvSpPr>
        <p:spPr>
          <a:xfrm>
            <a:off x="171774" y="3970882"/>
            <a:ext cx="2152990" cy="735642"/>
          </a:xfrm>
          <a:prstGeom prst="rect">
            <a:avLst/>
          </a:prstGeom>
          <a:gradFill flip="none" rotWithShape="1">
            <a:gsLst>
              <a:gs pos="0">
                <a:srgbClr val="00B0F0">
                  <a:alpha val="14000"/>
                </a:srgbClr>
              </a:gs>
              <a:gs pos="21000">
                <a:srgbClr val="00B0F0">
                  <a:alpha val="12000"/>
                </a:srgbClr>
              </a:gs>
              <a:gs pos="44000">
                <a:srgbClr val="00B0F0">
                  <a:alpha val="13000"/>
                </a:srgbClr>
              </a:gs>
              <a:gs pos="100000">
                <a:srgbClr val="1F3267">
                  <a:alpha val="14000"/>
                </a:srgbClr>
              </a:gs>
            </a:gsLst>
            <a:lin ang="2700000" scaled="1"/>
            <a:tileRect/>
          </a:gradFill>
          <a:ln w="3175" cap="flat" cmpd="sng" algn="ctr">
            <a:solidFill>
              <a:schemeClr val="accent5">
                <a:lumMod val="75000"/>
              </a:schemeClr>
            </a:solidFill>
            <a:prstDash val="solid"/>
            <a:round/>
            <a:headEnd type="none" w="med" len="med"/>
            <a:tailEnd type="none" w="med" len="med"/>
          </a:ln>
          <a:scene3d>
            <a:camera prst="orthographicFront"/>
            <a:lightRig rig="flat" dir="t"/>
          </a:scene3d>
        </p:spPr>
        <p:txBody>
          <a:bodyPr lIns="91431" tIns="45715" rIns="91431" bIns="45715" rtlCol="0" anchor="ctr">
            <a:noAutofit/>
          </a:bodyPr>
          <a:lstStyle/>
          <a:p>
            <a:pPr marL="0" lvl="4" indent="-240003" algn="ctr" fontAlgn="ctr">
              <a:lnSpc>
                <a:spcPts val="3733"/>
              </a:lnSpc>
              <a:spcBef>
                <a:spcPts val="1134"/>
              </a:spcBef>
              <a:buClr>
                <a:srgbClr val="CC9900"/>
              </a:buClr>
              <a:buSzPct val="60000"/>
              <a:buFont typeface="Arial" pitchFamily="34" charset="0"/>
              <a:buChar char="•"/>
              <a:defRPr/>
            </a:pPr>
            <a:endParaRPr lang="zh-CN" altLang="en-US" sz="2000" dirty="0">
              <a:solidFill>
                <a:prstClr val="white"/>
              </a:solidFill>
              <a:sym typeface="Arial"/>
            </a:endParaRPr>
          </a:p>
        </p:txBody>
      </p:sp>
      <p:sp>
        <p:nvSpPr>
          <p:cNvPr id="89" name="圆角矩形 88"/>
          <p:cNvSpPr/>
          <p:nvPr/>
        </p:nvSpPr>
        <p:spPr>
          <a:xfrm>
            <a:off x="9349740" y="4868758"/>
            <a:ext cx="2112493" cy="289414"/>
          </a:xfrm>
          <a:prstGeom prst="roundRect">
            <a:avLst>
              <a:gd name="adj" fmla="val 0"/>
            </a:avLst>
          </a:prstGeom>
          <a:gradFill flip="none" rotWithShape="1">
            <a:gsLst>
              <a:gs pos="0">
                <a:srgbClr val="00B0F0">
                  <a:alpha val="50000"/>
                </a:srgbClr>
              </a:gs>
              <a:gs pos="55000">
                <a:srgbClr val="21DFE9">
                  <a:alpha val="10000"/>
                </a:srgbClr>
              </a:gs>
              <a:gs pos="100000">
                <a:srgbClr val="21DFE9">
                  <a:alpha val="5000"/>
                </a:srgbClr>
              </a:gs>
            </a:gsLst>
            <a:lin ang="5400000" scaled="1"/>
            <a:tileRect/>
          </a:gradFill>
          <a:ln w="6350">
            <a:gradFill flip="none" rotWithShape="1">
              <a:gsLst>
                <a:gs pos="0">
                  <a:srgbClr val="4BF0F0">
                    <a:alpha val="56000"/>
                  </a:srgbClr>
                </a:gs>
                <a:gs pos="47000">
                  <a:srgbClr val="4BF0F0">
                    <a:alpha val="0"/>
                  </a:srgbClr>
                </a:gs>
                <a:gs pos="100000">
                  <a:srgbClr val="4BF0F0"/>
                </a:gs>
              </a:gsLst>
              <a:path path="circle">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marL="0" lvl="4" indent="-179972" algn="ctr" defTabSz="1851993">
              <a:spcBef>
                <a:spcPts val="601"/>
              </a:spcBef>
              <a:buClr>
                <a:prstClr val="white"/>
              </a:buClr>
              <a:buSzPct val="60000"/>
              <a:defRPr/>
            </a:pPr>
            <a:r>
              <a:rPr lang="zh-CN" altLang="en-US" sz="1400" b="1" dirty="0" smtClean="0">
                <a:solidFill>
                  <a:srgbClr val="FFC000"/>
                </a:solidFill>
                <a:effectLst>
                  <a:outerShdw blurRad="38100" dist="38100" dir="2700000" algn="tl">
                    <a:srgbClr val="000000">
                      <a:alpha val="43137"/>
                    </a:srgbClr>
                  </a:outerShdw>
                </a:effectLst>
                <a:latin typeface="微软雅黑" pitchFamily="34" charset="-122"/>
                <a:ea typeface="微软雅黑" pitchFamily="34" charset="-122"/>
                <a:sym typeface="Microsoft YaHei Bold" pitchFamily="-84" charset="-122"/>
              </a:rPr>
              <a:t>机场敏捷网络</a:t>
            </a:r>
            <a:endParaRPr lang="zh-CN" altLang="en-US" sz="1400" b="1" dirty="0">
              <a:solidFill>
                <a:srgbClr val="FFC000"/>
              </a:solidFill>
              <a:effectLst>
                <a:outerShdw blurRad="38100" dist="38100" dir="2700000" algn="tl">
                  <a:srgbClr val="000000">
                    <a:alpha val="43137"/>
                  </a:srgbClr>
                </a:outerShdw>
              </a:effectLst>
              <a:latin typeface="微软雅黑" pitchFamily="34" charset="-122"/>
              <a:ea typeface="微软雅黑" pitchFamily="34" charset="-122"/>
              <a:sym typeface="Microsoft YaHei Bold" pitchFamily="-84" charset="-122"/>
            </a:endParaRPr>
          </a:p>
        </p:txBody>
      </p:sp>
      <p:sp>
        <p:nvSpPr>
          <p:cNvPr id="35" name="矩形 34"/>
          <p:cNvSpPr/>
          <p:nvPr/>
        </p:nvSpPr>
        <p:spPr>
          <a:xfrm>
            <a:off x="9362128" y="5166359"/>
            <a:ext cx="2096809" cy="1060906"/>
          </a:xfrm>
          <a:prstGeom prst="rect">
            <a:avLst/>
          </a:prstGeom>
          <a:gradFill flip="none" rotWithShape="1">
            <a:gsLst>
              <a:gs pos="0">
                <a:srgbClr val="00B0F0">
                  <a:alpha val="14000"/>
                </a:srgbClr>
              </a:gs>
              <a:gs pos="21000">
                <a:srgbClr val="00B0F0">
                  <a:alpha val="12000"/>
                </a:srgbClr>
              </a:gs>
              <a:gs pos="44000">
                <a:srgbClr val="00B0F0">
                  <a:alpha val="13000"/>
                </a:srgbClr>
              </a:gs>
              <a:gs pos="100000">
                <a:srgbClr val="1F3267">
                  <a:alpha val="14000"/>
                </a:srgbClr>
              </a:gs>
            </a:gsLst>
            <a:lin ang="2700000" scaled="1"/>
            <a:tileRect/>
          </a:gradFill>
          <a:ln w="3175" cap="flat" cmpd="sng" algn="ctr">
            <a:solidFill>
              <a:schemeClr val="accent5">
                <a:lumMod val="75000"/>
              </a:schemeClr>
            </a:solidFill>
            <a:prstDash val="solid"/>
            <a:round/>
            <a:headEnd type="none" w="med" len="med"/>
            <a:tailEnd type="none" w="med" len="med"/>
          </a:ln>
          <a:scene3d>
            <a:camera prst="orthographicFront"/>
            <a:lightRig rig="flat" dir="t"/>
          </a:scene3d>
        </p:spPr>
        <p:txBody>
          <a:bodyPr lIns="91431" tIns="45715" rIns="91431" bIns="45715" rtlCol="0" anchor="ctr">
            <a:noAutofit/>
          </a:bodyPr>
          <a:lstStyle/>
          <a:p>
            <a:pPr marL="0" lvl="4" indent="-240003" algn="ctr" fontAlgn="ctr">
              <a:lnSpc>
                <a:spcPts val="3733"/>
              </a:lnSpc>
              <a:spcBef>
                <a:spcPts val="1134"/>
              </a:spcBef>
              <a:buClr>
                <a:srgbClr val="CC9900"/>
              </a:buClr>
              <a:buSzPct val="60000"/>
              <a:buFont typeface="Arial" pitchFamily="34" charset="0"/>
              <a:buChar char="•"/>
              <a:defRPr/>
            </a:pPr>
            <a:endParaRPr lang="zh-CN" altLang="en-US" sz="2000" dirty="0">
              <a:solidFill>
                <a:prstClr val="white"/>
              </a:solidFill>
              <a:sym typeface="Arial"/>
            </a:endParaRPr>
          </a:p>
        </p:txBody>
      </p:sp>
      <p:sp>
        <p:nvSpPr>
          <p:cNvPr id="79" name="矩形 78"/>
          <p:cNvSpPr/>
          <p:nvPr/>
        </p:nvSpPr>
        <p:spPr>
          <a:xfrm>
            <a:off x="6795734" y="5146795"/>
            <a:ext cx="2244094" cy="1060906"/>
          </a:xfrm>
          <a:prstGeom prst="rect">
            <a:avLst/>
          </a:prstGeom>
          <a:gradFill flip="none" rotWithShape="1">
            <a:gsLst>
              <a:gs pos="0">
                <a:srgbClr val="00B0F0">
                  <a:alpha val="14000"/>
                </a:srgbClr>
              </a:gs>
              <a:gs pos="21000">
                <a:srgbClr val="00B0F0">
                  <a:alpha val="12000"/>
                </a:srgbClr>
              </a:gs>
              <a:gs pos="44000">
                <a:srgbClr val="00B0F0">
                  <a:alpha val="13000"/>
                </a:srgbClr>
              </a:gs>
              <a:gs pos="100000">
                <a:srgbClr val="1F3267">
                  <a:alpha val="14000"/>
                </a:srgbClr>
              </a:gs>
            </a:gsLst>
            <a:lin ang="2700000" scaled="1"/>
            <a:tileRect/>
          </a:gradFill>
          <a:ln w="3175" cap="flat" cmpd="sng" algn="ctr">
            <a:solidFill>
              <a:schemeClr val="accent5">
                <a:lumMod val="75000"/>
              </a:schemeClr>
            </a:solidFill>
            <a:prstDash val="solid"/>
            <a:round/>
            <a:headEnd type="none" w="med" len="med"/>
            <a:tailEnd type="none" w="med" len="med"/>
          </a:ln>
          <a:scene3d>
            <a:camera prst="orthographicFront"/>
            <a:lightRig rig="flat" dir="t"/>
          </a:scene3d>
        </p:spPr>
        <p:txBody>
          <a:bodyPr lIns="91431" tIns="45715" rIns="91431" bIns="45715" rtlCol="0" anchor="ctr">
            <a:noAutofit/>
          </a:bodyPr>
          <a:lstStyle/>
          <a:p>
            <a:pPr marL="0" lvl="4" indent="-240003" algn="ctr" fontAlgn="ctr">
              <a:lnSpc>
                <a:spcPts val="3733"/>
              </a:lnSpc>
              <a:spcBef>
                <a:spcPts val="1134"/>
              </a:spcBef>
              <a:buClr>
                <a:srgbClr val="CC9900"/>
              </a:buClr>
              <a:buSzPct val="60000"/>
              <a:buFont typeface="Arial" pitchFamily="34" charset="0"/>
              <a:buChar char="•"/>
              <a:defRPr/>
            </a:pPr>
            <a:endParaRPr lang="zh-CN" altLang="en-US" sz="2000" dirty="0">
              <a:solidFill>
                <a:prstClr val="white"/>
              </a:solidFill>
              <a:sym typeface="Arial"/>
            </a:endParaRPr>
          </a:p>
        </p:txBody>
      </p:sp>
      <p:sp>
        <p:nvSpPr>
          <p:cNvPr id="47" name="标题 1"/>
          <p:cNvSpPr>
            <a:spLocks noGrp="1"/>
          </p:cNvSpPr>
          <p:nvPr>
            <p:ph type="title" idx="4294967295"/>
          </p:nvPr>
        </p:nvSpPr>
        <p:spPr>
          <a:xfrm>
            <a:off x="565529" y="477466"/>
            <a:ext cx="9720148" cy="569515"/>
          </a:xfrm>
          <a:prstGeom prst="rect">
            <a:avLst/>
          </a:prstGeom>
        </p:spPr>
        <p:txBody>
          <a:bodyPr lIns="121942" tIns="60971" rIns="121942" bIns="60971" rtlCol="0">
            <a:noAutofit/>
          </a:bodyPr>
          <a:lstStyle/>
          <a:p>
            <a:pPr algn="l">
              <a:defRPr/>
            </a:pPr>
            <a:r>
              <a:rPr kumimoji="1" lang="zh-CN" altLang="en-US" b="1" dirty="0" smtClean="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rPr>
              <a:t>华为智慧</a:t>
            </a:r>
            <a:r>
              <a:rPr kumimoji="1" lang="zh-CN" altLang="en-US" b="1" dirty="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rPr>
              <a:t>机场</a:t>
            </a:r>
            <a:r>
              <a:rPr kumimoji="1" lang="en-US" altLang="zh-CN" sz="4400" b="1" dirty="0" smtClean="0">
                <a:solidFill>
                  <a:srgbClr val="FFC000"/>
                </a:solidFill>
                <a:effectLst>
                  <a:outerShdw blurRad="38100" dist="38100" dir="2700000" algn="tl">
                    <a:srgbClr val="000000">
                      <a:alpha val="43137"/>
                    </a:srgbClr>
                  </a:outerShdw>
                </a:effectLst>
                <a:cs typeface="Arial" pitchFamily="34" charset="0"/>
              </a:rPr>
              <a:t>8</a:t>
            </a:r>
            <a:r>
              <a:rPr kumimoji="1" lang="zh-CN" altLang="en-US" sz="2800" b="1" dirty="0" smtClean="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cs typeface="Arial" pitchFamily="34" charset="0"/>
              </a:rPr>
              <a:t>大解决方案</a:t>
            </a:r>
          </a:p>
        </p:txBody>
      </p:sp>
      <p:pic>
        <p:nvPicPr>
          <p:cNvPr id="1027" name="Picture 3"/>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59351" y="1577664"/>
            <a:ext cx="6798718" cy="3087148"/>
          </a:xfrm>
          <a:prstGeom prst="rect">
            <a:avLst/>
          </a:prstGeom>
          <a:noFill/>
          <a:ln w="9525">
            <a:noFill/>
            <a:miter lim="800000"/>
            <a:headEnd/>
            <a:tailEnd/>
          </a:ln>
        </p:spPr>
      </p:pic>
      <p:sp>
        <p:nvSpPr>
          <p:cNvPr id="46" name="矩形 45"/>
          <p:cNvSpPr/>
          <p:nvPr/>
        </p:nvSpPr>
        <p:spPr>
          <a:xfrm>
            <a:off x="183349" y="2361050"/>
            <a:ext cx="2152990" cy="735642"/>
          </a:xfrm>
          <a:prstGeom prst="rect">
            <a:avLst/>
          </a:prstGeom>
          <a:gradFill flip="none" rotWithShape="1">
            <a:gsLst>
              <a:gs pos="0">
                <a:srgbClr val="00B0F0">
                  <a:alpha val="14000"/>
                </a:srgbClr>
              </a:gs>
              <a:gs pos="21000">
                <a:srgbClr val="00B0F0">
                  <a:alpha val="12000"/>
                </a:srgbClr>
              </a:gs>
              <a:gs pos="44000">
                <a:srgbClr val="00B0F0">
                  <a:alpha val="13000"/>
                </a:srgbClr>
              </a:gs>
              <a:gs pos="100000">
                <a:srgbClr val="1F3267">
                  <a:alpha val="14000"/>
                </a:srgbClr>
              </a:gs>
            </a:gsLst>
            <a:lin ang="2700000" scaled="1"/>
            <a:tileRect/>
          </a:gradFill>
          <a:ln w="3175" cap="flat" cmpd="sng" algn="ctr">
            <a:solidFill>
              <a:schemeClr val="accent5">
                <a:lumMod val="75000"/>
              </a:schemeClr>
            </a:solidFill>
            <a:prstDash val="solid"/>
            <a:round/>
            <a:headEnd type="none" w="med" len="med"/>
            <a:tailEnd type="none" w="med" len="med"/>
          </a:ln>
          <a:scene3d>
            <a:camera prst="orthographicFront"/>
            <a:lightRig rig="flat" dir="t"/>
          </a:scene3d>
        </p:spPr>
        <p:txBody>
          <a:bodyPr lIns="91431" tIns="45715" rIns="91431" bIns="45715" rtlCol="0" anchor="ctr">
            <a:noAutofit/>
          </a:bodyPr>
          <a:lstStyle/>
          <a:p>
            <a:pPr marL="0" lvl="4" indent="-240003" algn="ctr" fontAlgn="ctr">
              <a:lnSpc>
                <a:spcPts val="3733"/>
              </a:lnSpc>
              <a:spcBef>
                <a:spcPts val="1134"/>
              </a:spcBef>
              <a:buClr>
                <a:srgbClr val="CC9900"/>
              </a:buClr>
              <a:buSzPct val="60000"/>
              <a:buFont typeface="Arial" pitchFamily="34" charset="0"/>
              <a:buChar char="•"/>
              <a:defRPr/>
            </a:pPr>
            <a:endParaRPr lang="zh-CN" altLang="en-US" sz="2000" dirty="0">
              <a:solidFill>
                <a:prstClr val="white"/>
              </a:solidFill>
              <a:sym typeface="Arial"/>
            </a:endParaRPr>
          </a:p>
        </p:txBody>
      </p:sp>
      <p:sp>
        <p:nvSpPr>
          <p:cNvPr id="55" name="圆角矩形 54"/>
          <p:cNvSpPr/>
          <p:nvPr/>
        </p:nvSpPr>
        <p:spPr>
          <a:xfrm>
            <a:off x="183349" y="2090117"/>
            <a:ext cx="2150609" cy="267774"/>
          </a:xfrm>
          <a:prstGeom prst="roundRect">
            <a:avLst>
              <a:gd name="adj" fmla="val 0"/>
            </a:avLst>
          </a:prstGeom>
          <a:gradFill flip="none" rotWithShape="1">
            <a:gsLst>
              <a:gs pos="0">
                <a:srgbClr val="00B0F0">
                  <a:alpha val="50000"/>
                </a:srgbClr>
              </a:gs>
              <a:gs pos="55000">
                <a:srgbClr val="21DFE9">
                  <a:alpha val="10000"/>
                </a:srgbClr>
              </a:gs>
              <a:gs pos="100000">
                <a:srgbClr val="21DFE9">
                  <a:alpha val="5000"/>
                </a:srgbClr>
              </a:gs>
            </a:gsLst>
            <a:lin ang="5400000" scaled="1"/>
            <a:tileRect/>
          </a:gradFill>
          <a:ln w="6350">
            <a:gradFill flip="none" rotWithShape="1">
              <a:gsLst>
                <a:gs pos="0">
                  <a:srgbClr val="4BF0F0">
                    <a:alpha val="56000"/>
                  </a:srgbClr>
                </a:gs>
                <a:gs pos="47000">
                  <a:srgbClr val="4BF0F0">
                    <a:alpha val="0"/>
                  </a:srgbClr>
                </a:gs>
                <a:gs pos="100000">
                  <a:srgbClr val="4BF0F0"/>
                </a:gs>
              </a:gsLst>
              <a:path path="circle">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marL="0" lvl="4" indent="-179972" algn="ctr" defTabSz="1851993">
              <a:spcBef>
                <a:spcPts val="601"/>
              </a:spcBef>
              <a:buClr>
                <a:prstClr val="white"/>
              </a:buClr>
              <a:buSzPct val="60000"/>
              <a:defRPr/>
            </a:pPr>
            <a:r>
              <a:rPr lang="en-US" altLang="zh-CN" sz="1400" b="1" dirty="0" smtClean="0">
                <a:solidFill>
                  <a:srgbClr val="FFC000"/>
                </a:solidFill>
                <a:latin typeface="微软雅黑" pitchFamily="34" charset="-122"/>
                <a:ea typeface="微软雅黑" pitchFamily="34" charset="-122"/>
                <a:sym typeface="Microsoft YaHei Bold" pitchFamily="-84" charset="-122"/>
              </a:rPr>
              <a:t>LTE</a:t>
            </a:r>
            <a:r>
              <a:rPr lang="zh-CN" altLang="en-US" sz="1400" b="1" dirty="0" smtClean="0">
                <a:solidFill>
                  <a:srgbClr val="FFC000"/>
                </a:solidFill>
                <a:latin typeface="微软雅黑" pitchFamily="34" charset="-122"/>
                <a:ea typeface="微软雅黑" pitchFamily="34" charset="-122"/>
                <a:sym typeface="Microsoft YaHei Bold" pitchFamily="-84" charset="-122"/>
              </a:rPr>
              <a:t>无线地勤调度</a:t>
            </a:r>
            <a:endParaRPr lang="zh-CN" altLang="en-US" sz="1400" b="1" dirty="0">
              <a:solidFill>
                <a:srgbClr val="FFC000"/>
              </a:solidFill>
              <a:latin typeface="微软雅黑" pitchFamily="34" charset="-122"/>
              <a:ea typeface="微软雅黑" pitchFamily="34" charset="-122"/>
              <a:sym typeface="Microsoft YaHei Bold" pitchFamily="-84" charset="-122"/>
            </a:endParaRPr>
          </a:p>
        </p:txBody>
      </p:sp>
      <p:sp>
        <p:nvSpPr>
          <p:cNvPr id="56" name="文本框 339"/>
          <p:cNvSpPr txBox="1"/>
          <p:nvPr/>
        </p:nvSpPr>
        <p:spPr>
          <a:xfrm>
            <a:off x="185195" y="2392607"/>
            <a:ext cx="2153118" cy="600164"/>
          </a:xfrm>
          <a:prstGeom prst="rect">
            <a:avLst/>
          </a:prstGeom>
          <a:noFill/>
        </p:spPr>
        <p:txBody>
          <a:bodyPr wrap="square" rtlCol="0">
            <a:spAutoFit/>
          </a:bodyPr>
          <a:lstStyle/>
          <a:p>
            <a:pPr marL="180000" indent="-180000" defTabSz="914144">
              <a:lnSpc>
                <a:spcPct val="150000"/>
              </a:lnSpc>
              <a:buSzPct val="65000"/>
              <a:buFont typeface="Wingdings" pitchFamily="2" charset="2"/>
              <a:buChar char="u"/>
              <a:defRPr/>
            </a:pPr>
            <a:r>
              <a:rPr lang="zh-CN" altLang="en-US" sz="1100" kern="0" dirty="0" smtClean="0">
                <a:solidFill>
                  <a:schemeClr val="bg1"/>
                </a:solidFill>
                <a:latin typeface="微软雅黑" panose="020B0503020204020204" pitchFamily="34" charset="-122"/>
                <a:ea typeface="微软雅黑" panose="020B0503020204020204" pitchFamily="34" charset="-122"/>
              </a:rPr>
              <a:t>无线多媒体对讲通讯网络</a:t>
            </a:r>
            <a:endParaRPr lang="en-US" altLang="zh-CN" sz="1100" kern="0" dirty="0" smtClean="0">
              <a:solidFill>
                <a:schemeClr val="bg1"/>
              </a:solidFill>
              <a:latin typeface="微软雅黑" panose="020B0503020204020204" pitchFamily="34" charset="-122"/>
              <a:ea typeface="微软雅黑" panose="020B0503020204020204" pitchFamily="34" charset="-122"/>
            </a:endParaRPr>
          </a:p>
          <a:p>
            <a:pPr marL="180000" indent="-180000" defTabSz="914144">
              <a:lnSpc>
                <a:spcPct val="150000"/>
              </a:lnSpc>
              <a:buSzPct val="65000"/>
              <a:buFont typeface="Wingdings" pitchFamily="2" charset="2"/>
              <a:buChar char="u"/>
              <a:defRPr/>
            </a:pPr>
            <a:r>
              <a:rPr lang="zh-CN" altLang="en-US" sz="1100" kern="0" dirty="0" smtClean="0">
                <a:solidFill>
                  <a:schemeClr val="bg1"/>
                </a:solidFill>
                <a:latin typeface="微软雅黑" panose="020B0503020204020204" pitchFamily="34" charset="-122"/>
                <a:ea typeface="微软雅黑" panose="020B0503020204020204" pitchFamily="34" charset="-122"/>
              </a:rPr>
              <a:t>站坪无线覆盖</a:t>
            </a:r>
            <a:endParaRPr lang="en-US" altLang="zh-CN" sz="1100" kern="0" dirty="0" smtClean="0">
              <a:solidFill>
                <a:schemeClr val="bg1"/>
              </a:solidFill>
              <a:latin typeface="微软雅黑" panose="020B0503020204020204" pitchFamily="34" charset="-122"/>
              <a:ea typeface="微软雅黑" panose="020B0503020204020204" pitchFamily="34" charset="-122"/>
            </a:endParaRPr>
          </a:p>
        </p:txBody>
      </p:sp>
      <p:sp>
        <p:nvSpPr>
          <p:cNvPr id="68" name="矩形 67"/>
          <p:cNvSpPr/>
          <p:nvPr/>
        </p:nvSpPr>
        <p:spPr>
          <a:xfrm>
            <a:off x="2678327" y="5166359"/>
            <a:ext cx="1742344" cy="1060907"/>
          </a:xfrm>
          <a:prstGeom prst="rect">
            <a:avLst/>
          </a:prstGeom>
          <a:gradFill flip="none" rotWithShape="1">
            <a:gsLst>
              <a:gs pos="0">
                <a:srgbClr val="00B0F0">
                  <a:alpha val="14000"/>
                </a:srgbClr>
              </a:gs>
              <a:gs pos="21000">
                <a:srgbClr val="00B0F0">
                  <a:alpha val="12000"/>
                </a:srgbClr>
              </a:gs>
              <a:gs pos="44000">
                <a:srgbClr val="00B0F0">
                  <a:alpha val="13000"/>
                </a:srgbClr>
              </a:gs>
              <a:gs pos="100000">
                <a:srgbClr val="1F3267">
                  <a:alpha val="14000"/>
                </a:srgbClr>
              </a:gs>
            </a:gsLst>
            <a:lin ang="2700000" scaled="1"/>
            <a:tileRect/>
          </a:gradFill>
          <a:ln w="3175" cap="flat" cmpd="sng" algn="ctr">
            <a:solidFill>
              <a:schemeClr val="accent5">
                <a:lumMod val="75000"/>
              </a:schemeClr>
            </a:solidFill>
            <a:prstDash val="solid"/>
            <a:round/>
            <a:headEnd type="none" w="med" len="med"/>
            <a:tailEnd type="none" w="med" len="med"/>
          </a:ln>
          <a:scene3d>
            <a:camera prst="orthographicFront"/>
            <a:lightRig rig="flat" dir="t"/>
          </a:scene3d>
        </p:spPr>
        <p:txBody>
          <a:bodyPr lIns="91431" tIns="45715" rIns="91431" bIns="45715" rtlCol="0" anchor="ctr">
            <a:noAutofit/>
          </a:bodyPr>
          <a:lstStyle/>
          <a:p>
            <a:pPr marL="0" lvl="4" indent="-240003" algn="ctr" fontAlgn="ctr">
              <a:lnSpc>
                <a:spcPts val="3733"/>
              </a:lnSpc>
              <a:spcBef>
                <a:spcPts val="1134"/>
              </a:spcBef>
              <a:buClr>
                <a:srgbClr val="CC9900"/>
              </a:buClr>
              <a:buSzPct val="60000"/>
              <a:buFont typeface="Arial" pitchFamily="34" charset="0"/>
              <a:buChar char="•"/>
              <a:defRPr/>
            </a:pPr>
            <a:endParaRPr lang="zh-CN" altLang="en-US" sz="2000" dirty="0">
              <a:solidFill>
                <a:prstClr val="white"/>
              </a:solidFill>
              <a:sym typeface="Arial"/>
            </a:endParaRPr>
          </a:p>
        </p:txBody>
      </p:sp>
      <p:sp>
        <p:nvSpPr>
          <p:cNvPr id="69" name="圆角矩形 68"/>
          <p:cNvSpPr/>
          <p:nvPr/>
        </p:nvSpPr>
        <p:spPr>
          <a:xfrm>
            <a:off x="2678327" y="4905885"/>
            <a:ext cx="1742344" cy="264047"/>
          </a:xfrm>
          <a:prstGeom prst="roundRect">
            <a:avLst>
              <a:gd name="adj" fmla="val 0"/>
            </a:avLst>
          </a:prstGeom>
          <a:gradFill flip="none" rotWithShape="1">
            <a:gsLst>
              <a:gs pos="0">
                <a:srgbClr val="00B0F0">
                  <a:alpha val="50000"/>
                </a:srgbClr>
              </a:gs>
              <a:gs pos="55000">
                <a:srgbClr val="21DFE9">
                  <a:alpha val="10000"/>
                </a:srgbClr>
              </a:gs>
              <a:gs pos="100000">
                <a:srgbClr val="21DFE9">
                  <a:alpha val="5000"/>
                </a:srgbClr>
              </a:gs>
            </a:gsLst>
            <a:lin ang="5400000" scaled="1"/>
            <a:tileRect/>
          </a:gradFill>
          <a:ln w="6350">
            <a:gradFill flip="none" rotWithShape="1">
              <a:gsLst>
                <a:gs pos="0">
                  <a:srgbClr val="4BF0F0">
                    <a:alpha val="56000"/>
                  </a:srgbClr>
                </a:gs>
                <a:gs pos="47000">
                  <a:srgbClr val="4BF0F0">
                    <a:alpha val="0"/>
                  </a:srgbClr>
                </a:gs>
                <a:gs pos="100000">
                  <a:srgbClr val="4BF0F0"/>
                </a:gs>
              </a:gsLst>
              <a:path path="circle">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marL="0" lvl="4" indent="-179972" algn="ctr" defTabSz="1851993">
              <a:spcBef>
                <a:spcPts val="601"/>
              </a:spcBef>
              <a:buClr>
                <a:prstClr val="white"/>
              </a:buClr>
              <a:buSzPct val="60000"/>
              <a:defRPr/>
            </a:pPr>
            <a:r>
              <a:rPr lang="zh-CN" altLang="en-US" sz="1400" b="1" dirty="0" smtClean="0">
                <a:solidFill>
                  <a:srgbClr val="FFC000"/>
                </a:solidFill>
                <a:effectLst>
                  <a:outerShdw blurRad="38100" dist="38100" dir="2700000" algn="tl">
                    <a:srgbClr val="000000">
                      <a:alpha val="43137"/>
                    </a:srgbClr>
                  </a:outerShdw>
                </a:effectLst>
                <a:latin typeface="微软雅黑" pitchFamily="34" charset="-122"/>
                <a:ea typeface="微软雅黑" pitchFamily="34" charset="-122"/>
                <a:sym typeface="Microsoft YaHei Bold" pitchFamily="-84" charset="-122"/>
              </a:rPr>
              <a:t>集成通讯云通信</a:t>
            </a:r>
            <a:endParaRPr lang="zh-CN" altLang="en-US" sz="1400" b="1" dirty="0">
              <a:solidFill>
                <a:srgbClr val="FFC000"/>
              </a:solidFill>
              <a:effectLst>
                <a:outerShdw blurRad="38100" dist="38100" dir="2700000" algn="tl">
                  <a:srgbClr val="000000">
                    <a:alpha val="43137"/>
                  </a:srgbClr>
                </a:outerShdw>
              </a:effectLst>
              <a:latin typeface="微软雅黑" pitchFamily="34" charset="-122"/>
              <a:ea typeface="微软雅黑" pitchFamily="34" charset="-122"/>
              <a:sym typeface="Microsoft YaHei Bold" pitchFamily="-84" charset="-122"/>
            </a:endParaRPr>
          </a:p>
        </p:txBody>
      </p:sp>
      <p:sp>
        <p:nvSpPr>
          <p:cNvPr id="70" name="文本框 339"/>
          <p:cNvSpPr txBox="1"/>
          <p:nvPr/>
        </p:nvSpPr>
        <p:spPr>
          <a:xfrm>
            <a:off x="2613221" y="5158172"/>
            <a:ext cx="1807449" cy="1118255"/>
          </a:xfrm>
          <a:prstGeom prst="rect">
            <a:avLst/>
          </a:prstGeom>
          <a:noFill/>
        </p:spPr>
        <p:txBody>
          <a:bodyPr wrap="square" rtlCol="0">
            <a:spAutoFit/>
          </a:bodyPr>
          <a:lstStyle/>
          <a:p>
            <a:pPr marL="180000" indent="-180000" defTabSz="914144">
              <a:lnSpc>
                <a:spcPts val="1600"/>
              </a:lnSpc>
              <a:buSzPct val="65000"/>
              <a:buFont typeface="Wingdings" pitchFamily="2" charset="2"/>
              <a:buChar char="u"/>
              <a:defRPr/>
            </a:pPr>
            <a:r>
              <a:rPr lang="zh-CN" altLang="en-US" sz="1100" kern="0" dirty="0" smtClean="0">
                <a:solidFill>
                  <a:schemeClr val="bg1"/>
                </a:solidFill>
                <a:latin typeface="微软雅黑" panose="020B0503020204020204" pitchFamily="34" charset="-122"/>
                <a:ea typeface="微软雅黑" panose="020B0503020204020204" pitchFamily="34" charset="-122"/>
              </a:rPr>
              <a:t>统一通讯平台，承载语音、数据、视频数据</a:t>
            </a:r>
            <a:endParaRPr lang="en-US" altLang="zh-CN" sz="1100" kern="0" dirty="0" smtClean="0">
              <a:solidFill>
                <a:schemeClr val="bg1"/>
              </a:solidFill>
              <a:latin typeface="微软雅黑" panose="020B0503020204020204" pitchFamily="34" charset="-122"/>
              <a:ea typeface="微软雅黑" panose="020B0503020204020204" pitchFamily="34" charset="-122"/>
            </a:endParaRPr>
          </a:p>
          <a:p>
            <a:pPr marL="180000" indent="-180000" defTabSz="914144">
              <a:lnSpc>
                <a:spcPts val="1600"/>
              </a:lnSpc>
              <a:buSzPct val="65000"/>
              <a:buFont typeface="Wingdings" pitchFamily="2" charset="2"/>
              <a:buChar char="u"/>
              <a:defRPr/>
            </a:pPr>
            <a:r>
              <a:rPr lang="zh-CN" altLang="en-US" sz="1100" kern="0" dirty="0" smtClean="0">
                <a:solidFill>
                  <a:schemeClr val="bg1"/>
                </a:solidFill>
                <a:latin typeface="微软雅黑" panose="020B0503020204020204" pitchFamily="34" charset="-122"/>
                <a:ea typeface="微软雅黑" panose="020B0503020204020204" pitchFamily="34" charset="-122"/>
              </a:rPr>
              <a:t>各种通讯手段统一接入平台</a:t>
            </a:r>
            <a:endParaRPr lang="en-US" altLang="zh-CN" sz="1100" kern="0" dirty="0" smtClean="0">
              <a:solidFill>
                <a:schemeClr val="bg1"/>
              </a:solidFill>
              <a:latin typeface="微软雅黑" panose="020B0503020204020204" pitchFamily="34" charset="-122"/>
              <a:ea typeface="微软雅黑" panose="020B0503020204020204" pitchFamily="34" charset="-122"/>
            </a:endParaRPr>
          </a:p>
          <a:p>
            <a:pPr marL="285667" indent="-285667" defTabSz="914144">
              <a:lnSpc>
                <a:spcPts val="1600"/>
              </a:lnSpc>
              <a:defRPr/>
            </a:pPr>
            <a:endParaRPr lang="en-US" altLang="zh-CN" sz="1100" kern="0" dirty="0" smtClean="0">
              <a:solidFill>
                <a:schemeClr val="bg1"/>
              </a:solidFill>
              <a:latin typeface="微软雅黑" panose="020B0503020204020204" pitchFamily="34" charset="-122"/>
              <a:ea typeface="微软雅黑" panose="020B0503020204020204" pitchFamily="34" charset="-122"/>
            </a:endParaRPr>
          </a:p>
        </p:txBody>
      </p:sp>
      <p:sp>
        <p:nvSpPr>
          <p:cNvPr id="83" name="矩形 82"/>
          <p:cNvSpPr/>
          <p:nvPr/>
        </p:nvSpPr>
        <p:spPr>
          <a:xfrm>
            <a:off x="9664959" y="2654952"/>
            <a:ext cx="2231708" cy="1043129"/>
          </a:xfrm>
          <a:prstGeom prst="rect">
            <a:avLst/>
          </a:prstGeom>
          <a:gradFill flip="none" rotWithShape="1">
            <a:gsLst>
              <a:gs pos="0">
                <a:srgbClr val="00B0F0">
                  <a:alpha val="14000"/>
                </a:srgbClr>
              </a:gs>
              <a:gs pos="21000">
                <a:srgbClr val="00B0F0">
                  <a:alpha val="12000"/>
                </a:srgbClr>
              </a:gs>
              <a:gs pos="44000">
                <a:srgbClr val="00B0F0">
                  <a:alpha val="13000"/>
                </a:srgbClr>
              </a:gs>
              <a:gs pos="100000">
                <a:srgbClr val="1F3267">
                  <a:alpha val="14000"/>
                </a:srgbClr>
              </a:gs>
            </a:gsLst>
            <a:lin ang="2700000" scaled="1"/>
            <a:tileRect/>
          </a:gradFill>
          <a:ln w="3175" cap="flat" cmpd="sng" algn="ctr">
            <a:solidFill>
              <a:schemeClr val="accent5">
                <a:lumMod val="75000"/>
              </a:schemeClr>
            </a:solidFill>
            <a:prstDash val="solid"/>
            <a:round/>
            <a:headEnd type="none" w="med" len="med"/>
            <a:tailEnd type="none" w="med" len="med"/>
          </a:ln>
          <a:scene3d>
            <a:camera prst="orthographicFront"/>
            <a:lightRig rig="flat" dir="t"/>
          </a:scene3d>
        </p:spPr>
        <p:txBody>
          <a:bodyPr lIns="91431" tIns="45715" rIns="91431" bIns="45715" rtlCol="0" anchor="ctr">
            <a:noAutofit/>
          </a:bodyPr>
          <a:lstStyle/>
          <a:p>
            <a:pPr marL="0" lvl="4" indent="-240003" algn="ctr" fontAlgn="ctr">
              <a:lnSpc>
                <a:spcPts val="3733"/>
              </a:lnSpc>
              <a:spcBef>
                <a:spcPts val="1134"/>
              </a:spcBef>
              <a:buClr>
                <a:srgbClr val="CC9900"/>
              </a:buClr>
              <a:buSzPct val="60000"/>
              <a:buFont typeface="Arial" pitchFamily="34" charset="0"/>
              <a:buChar char="•"/>
              <a:defRPr/>
            </a:pPr>
            <a:endParaRPr lang="zh-CN" altLang="en-US" sz="2000" dirty="0">
              <a:solidFill>
                <a:prstClr val="white"/>
              </a:solidFill>
              <a:sym typeface="Arial"/>
            </a:endParaRPr>
          </a:p>
        </p:txBody>
      </p:sp>
      <p:sp>
        <p:nvSpPr>
          <p:cNvPr id="84" name="圆角矩形 83"/>
          <p:cNvSpPr/>
          <p:nvPr/>
        </p:nvSpPr>
        <p:spPr>
          <a:xfrm>
            <a:off x="9664958" y="2367981"/>
            <a:ext cx="2231709" cy="278783"/>
          </a:xfrm>
          <a:prstGeom prst="roundRect">
            <a:avLst>
              <a:gd name="adj" fmla="val 0"/>
            </a:avLst>
          </a:prstGeom>
          <a:gradFill flip="none" rotWithShape="1">
            <a:gsLst>
              <a:gs pos="0">
                <a:srgbClr val="00B0F0">
                  <a:alpha val="50000"/>
                </a:srgbClr>
              </a:gs>
              <a:gs pos="55000">
                <a:srgbClr val="21DFE9">
                  <a:alpha val="10000"/>
                </a:srgbClr>
              </a:gs>
              <a:gs pos="100000">
                <a:srgbClr val="21DFE9">
                  <a:alpha val="5000"/>
                </a:srgbClr>
              </a:gs>
            </a:gsLst>
            <a:lin ang="5400000" scaled="1"/>
            <a:tileRect/>
          </a:gradFill>
          <a:ln w="6350">
            <a:gradFill flip="none" rotWithShape="1">
              <a:gsLst>
                <a:gs pos="0">
                  <a:srgbClr val="4BF0F0">
                    <a:alpha val="56000"/>
                  </a:srgbClr>
                </a:gs>
                <a:gs pos="47000">
                  <a:srgbClr val="4BF0F0">
                    <a:alpha val="0"/>
                  </a:srgbClr>
                </a:gs>
                <a:gs pos="100000">
                  <a:srgbClr val="4BF0F0"/>
                </a:gs>
              </a:gsLst>
              <a:path path="circle">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marL="0" lvl="4" indent="-179972" algn="ctr" defTabSz="1851993">
              <a:spcBef>
                <a:spcPts val="601"/>
              </a:spcBef>
              <a:buClr>
                <a:prstClr val="white"/>
              </a:buClr>
              <a:buSzPct val="60000"/>
              <a:defRPr/>
            </a:pPr>
            <a:r>
              <a:rPr lang="zh-CN" altLang="en-US" sz="1400" b="1" dirty="0" smtClean="0">
                <a:solidFill>
                  <a:srgbClr val="FFC000"/>
                </a:solidFill>
                <a:effectLst>
                  <a:outerShdw blurRad="38100" dist="38100" dir="2700000" algn="tl">
                    <a:srgbClr val="000000">
                      <a:alpha val="43137"/>
                    </a:srgbClr>
                  </a:outerShdw>
                </a:effectLst>
                <a:latin typeface="微软雅黑" pitchFamily="34" charset="-122"/>
                <a:ea typeface="微软雅黑" pitchFamily="34" charset="-122"/>
                <a:sym typeface="Microsoft YaHei Bold" pitchFamily="-84" charset="-122"/>
              </a:rPr>
              <a:t>高密型乘客</a:t>
            </a:r>
            <a:r>
              <a:rPr lang="en-US" altLang="zh-CN" sz="1400" b="1" smtClean="0">
                <a:solidFill>
                  <a:srgbClr val="FFC000"/>
                </a:solidFill>
                <a:effectLst>
                  <a:outerShdw blurRad="38100" dist="38100" dir="2700000" algn="tl">
                    <a:srgbClr val="000000">
                      <a:alpha val="43137"/>
                    </a:srgbClr>
                  </a:outerShdw>
                </a:effectLst>
                <a:latin typeface="微软雅黑" pitchFamily="34" charset="-122"/>
                <a:ea typeface="微软雅黑" pitchFamily="34" charset="-122"/>
                <a:sym typeface="Microsoft YaHei Bold" pitchFamily="-84" charset="-122"/>
              </a:rPr>
              <a:t>WIFI</a:t>
            </a:r>
            <a:endParaRPr lang="zh-CN" altLang="en-US" sz="1400" b="1" dirty="0">
              <a:solidFill>
                <a:srgbClr val="FFC000"/>
              </a:solidFill>
              <a:effectLst>
                <a:outerShdw blurRad="38100" dist="38100" dir="2700000" algn="tl">
                  <a:srgbClr val="000000">
                    <a:alpha val="43137"/>
                  </a:srgbClr>
                </a:outerShdw>
              </a:effectLst>
              <a:latin typeface="微软雅黑" pitchFamily="34" charset="-122"/>
              <a:ea typeface="微软雅黑" pitchFamily="34" charset="-122"/>
              <a:sym typeface="Microsoft YaHei Bold" pitchFamily="-84" charset="-122"/>
            </a:endParaRPr>
          </a:p>
        </p:txBody>
      </p:sp>
      <p:sp>
        <p:nvSpPr>
          <p:cNvPr id="85" name="文本框 339"/>
          <p:cNvSpPr txBox="1"/>
          <p:nvPr/>
        </p:nvSpPr>
        <p:spPr>
          <a:xfrm>
            <a:off x="9646752" y="2741140"/>
            <a:ext cx="2249915" cy="1107996"/>
          </a:xfrm>
          <a:prstGeom prst="rect">
            <a:avLst/>
          </a:prstGeom>
          <a:noFill/>
        </p:spPr>
        <p:txBody>
          <a:bodyPr wrap="square" rtlCol="0">
            <a:spAutoFit/>
          </a:bodyPr>
          <a:lstStyle/>
          <a:p>
            <a:pPr marL="180000" indent="-180000" defTabSz="914144">
              <a:lnSpc>
                <a:spcPct val="150000"/>
              </a:lnSpc>
              <a:buSzPct val="65000"/>
              <a:buFont typeface="Wingdings" pitchFamily="2" charset="2"/>
              <a:buChar char="u"/>
              <a:defRPr/>
            </a:pPr>
            <a:r>
              <a:rPr lang="zh-CN" altLang="en-US" sz="1100" kern="0" dirty="0" smtClean="0">
                <a:solidFill>
                  <a:schemeClr val="bg1"/>
                </a:solidFill>
                <a:latin typeface="微软雅黑" panose="020B0503020204020204" pitchFamily="34" charset="-122"/>
                <a:ea typeface="微软雅黑" panose="020B0503020204020204" pitchFamily="34" charset="-122"/>
              </a:rPr>
              <a:t>优质稳定旅客无线上网网络</a:t>
            </a:r>
            <a:endParaRPr lang="en-US" altLang="zh-CN" sz="1100" kern="0" dirty="0" smtClean="0">
              <a:solidFill>
                <a:schemeClr val="bg1"/>
              </a:solidFill>
              <a:latin typeface="微软雅黑" panose="020B0503020204020204" pitchFamily="34" charset="-122"/>
              <a:ea typeface="微软雅黑" panose="020B0503020204020204" pitchFamily="34" charset="-122"/>
            </a:endParaRPr>
          </a:p>
          <a:p>
            <a:pPr marL="180000" indent="-180000" defTabSz="914144">
              <a:lnSpc>
                <a:spcPct val="150000"/>
              </a:lnSpc>
              <a:buSzPct val="65000"/>
              <a:buFont typeface="Wingdings" pitchFamily="2" charset="2"/>
              <a:buChar char="u"/>
              <a:defRPr/>
            </a:pPr>
            <a:r>
              <a:rPr lang="zh-CN" altLang="en-US" sz="1100" kern="0" dirty="0" smtClean="0">
                <a:solidFill>
                  <a:schemeClr val="bg1"/>
                </a:solidFill>
                <a:latin typeface="微软雅黑" panose="020B0503020204020204" pitchFamily="34" charset="-122"/>
                <a:ea typeface="微软雅黑" panose="020B0503020204020204" pitchFamily="34" charset="-122"/>
              </a:rPr>
              <a:t>新运行模式提升出行体验，增加非航收入手段</a:t>
            </a:r>
            <a:endParaRPr lang="en-US" altLang="zh-CN" sz="1100" kern="0" dirty="0" smtClean="0">
              <a:solidFill>
                <a:schemeClr val="bg1"/>
              </a:solidFill>
              <a:latin typeface="微软雅黑" panose="020B0503020204020204" pitchFamily="34" charset="-122"/>
              <a:ea typeface="微软雅黑" panose="020B0503020204020204" pitchFamily="34" charset="-122"/>
            </a:endParaRPr>
          </a:p>
          <a:p>
            <a:pPr marL="180000" indent="-180000" defTabSz="914144">
              <a:lnSpc>
                <a:spcPct val="150000"/>
              </a:lnSpc>
              <a:buSzPct val="65000"/>
              <a:buFont typeface="Wingdings" pitchFamily="2" charset="2"/>
              <a:buChar char="u"/>
              <a:defRPr/>
            </a:pPr>
            <a:endParaRPr lang="en-US" altLang="zh-CN" sz="1100" kern="0" dirty="0" smtClean="0">
              <a:solidFill>
                <a:schemeClr val="bg1"/>
              </a:solidFill>
              <a:latin typeface="微软雅黑" panose="020B0503020204020204" pitchFamily="34" charset="-122"/>
              <a:ea typeface="微软雅黑" panose="020B0503020204020204" pitchFamily="34" charset="-122"/>
            </a:endParaRPr>
          </a:p>
        </p:txBody>
      </p:sp>
      <p:sp>
        <p:nvSpPr>
          <p:cNvPr id="90" name="文本框 339"/>
          <p:cNvSpPr txBox="1"/>
          <p:nvPr/>
        </p:nvSpPr>
        <p:spPr>
          <a:xfrm>
            <a:off x="9361971" y="5188878"/>
            <a:ext cx="2096965" cy="913070"/>
          </a:xfrm>
          <a:prstGeom prst="rect">
            <a:avLst/>
          </a:prstGeom>
          <a:noFill/>
        </p:spPr>
        <p:txBody>
          <a:bodyPr wrap="square" rtlCol="0">
            <a:spAutoFit/>
          </a:bodyPr>
          <a:lstStyle/>
          <a:p>
            <a:pPr marL="180000" indent="-180000" defTabSz="914144">
              <a:lnSpc>
                <a:spcPts val="1600"/>
              </a:lnSpc>
              <a:buSzPct val="65000"/>
              <a:buFont typeface="Wingdings" pitchFamily="2" charset="2"/>
              <a:buChar char="u"/>
              <a:defRPr/>
            </a:pPr>
            <a:r>
              <a:rPr lang="zh-CN" altLang="en-US" sz="1100" kern="0" dirty="0" smtClean="0">
                <a:solidFill>
                  <a:schemeClr val="bg1"/>
                </a:solidFill>
                <a:latin typeface="微软雅黑" panose="020B0503020204020204" pitchFamily="34" charset="-122"/>
                <a:ea typeface="微软雅黑" panose="020B0503020204020204" pitchFamily="34" charset="-122"/>
              </a:rPr>
              <a:t>可靠稳定多机场信息化通道</a:t>
            </a:r>
            <a:endParaRPr lang="en-US" altLang="zh-CN" sz="1100" kern="0" dirty="0" smtClean="0">
              <a:solidFill>
                <a:schemeClr val="bg1"/>
              </a:solidFill>
              <a:latin typeface="微软雅黑" panose="020B0503020204020204" pitchFamily="34" charset="-122"/>
              <a:ea typeface="微软雅黑" panose="020B0503020204020204" pitchFamily="34" charset="-122"/>
            </a:endParaRPr>
          </a:p>
          <a:p>
            <a:pPr marL="180000" indent="-180000" defTabSz="914144">
              <a:lnSpc>
                <a:spcPts val="1600"/>
              </a:lnSpc>
              <a:buSzPct val="65000"/>
              <a:buFont typeface="Wingdings" pitchFamily="2" charset="2"/>
              <a:buChar char="u"/>
              <a:defRPr/>
            </a:pPr>
            <a:r>
              <a:rPr lang="zh-CN" altLang="en-US" sz="1100" kern="0" dirty="0" smtClean="0">
                <a:solidFill>
                  <a:schemeClr val="bg1"/>
                </a:solidFill>
                <a:latin typeface="微软雅黑" panose="020B0503020204020204" pitchFamily="34" charset="-122"/>
                <a:ea typeface="微软雅黑" panose="020B0503020204020204" pitchFamily="34" charset="-122"/>
              </a:rPr>
              <a:t>稳定承载多航站楼安全可靠网络</a:t>
            </a:r>
            <a:endParaRPr lang="en-US" altLang="zh-CN" sz="1000" kern="0" dirty="0">
              <a:solidFill>
                <a:schemeClr val="bg1"/>
              </a:solidFill>
              <a:latin typeface="微软雅黑" panose="020B0503020204020204" pitchFamily="34" charset="-122"/>
              <a:ea typeface="微软雅黑" panose="020B0503020204020204" pitchFamily="34" charset="-122"/>
            </a:endParaRPr>
          </a:p>
          <a:p>
            <a:pPr marL="180000" indent="-180000" defTabSz="914144">
              <a:lnSpc>
                <a:spcPts val="1600"/>
              </a:lnSpc>
              <a:buSzPct val="65000"/>
              <a:buFont typeface="Wingdings" pitchFamily="2" charset="2"/>
              <a:buChar char="u"/>
              <a:defRPr/>
            </a:pPr>
            <a:r>
              <a:rPr lang="zh-CN" altLang="en-US" sz="1000" kern="0" dirty="0" smtClean="0">
                <a:solidFill>
                  <a:schemeClr val="bg1"/>
                </a:solidFill>
                <a:latin typeface="微软雅黑" panose="020B0503020204020204" pitchFamily="34" charset="-122"/>
                <a:ea typeface="微软雅黑" panose="020B0503020204020204" pitchFamily="34" charset="-122"/>
              </a:rPr>
              <a:t>有线与无线网络于一体网络</a:t>
            </a:r>
            <a:endParaRPr lang="en-US" altLang="zh-CN" sz="1100" kern="0" dirty="0" smtClean="0">
              <a:solidFill>
                <a:schemeClr val="bg1"/>
              </a:solidFill>
              <a:latin typeface="微软雅黑" panose="020B0503020204020204" pitchFamily="34" charset="-122"/>
              <a:ea typeface="微软雅黑" panose="020B0503020204020204" pitchFamily="34" charset="-122"/>
            </a:endParaRPr>
          </a:p>
        </p:txBody>
      </p:sp>
      <p:cxnSp>
        <p:nvCxnSpPr>
          <p:cNvPr id="128" name="肘形连接符 127"/>
          <p:cNvCxnSpPr/>
          <p:nvPr/>
        </p:nvCxnSpPr>
        <p:spPr bwMode="auto">
          <a:xfrm flipV="1">
            <a:off x="2515732" y="3378998"/>
            <a:ext cx="3246608" cy="1476000"/>
          </a:xfrm>
          <a:prstGeom prst="bentConnector3">
            <a:avLst>
              <a:gd name="adj1" fmla="val 87"/>
            </a:avLst>
          </a:prstGeom>
          <a:noFill/>
          <a:ln w="12700" cap="flat">
            <a:gradFill>
              <a:gsLst>
                <a:gs pos="0">
                  <a:srgbClr val="0070C0"/>
                </a:gs>
                <a:gs pos="50000">
                  <a:srgbClr val="66FFFF"/>
                </a:gs>
                <a:gs pos="100000">
                  <a:srgbClr val="0099FF">
                    <a:alpha val="83000"/>
                  </a:srgbClr>
                </a:gs>
              </a:gsLst>
              <a:lin ang="0" scaled="0"/>
            </a:gradFill>
            <a:prstDash val="sysDash"/>
            <a:miter lim="800000"/>
            <a:headEnd type="none" w="med" len="med"/>
            <a:tailEnd type="triangl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2" name="矩形 61"/>
          <p:cNvSpPr/>
          <p:nvPr/>
        </p:nvSpPr>
        <p:spPr>
          <a:xfrm>
            <a:off x="705743" y="5166359"/>
            <a:ext cx="1861182" cy="1060907"/>
          </a:xfrm>
          <a:prstGeom prst="rect">
            <a:avLst/>
          </a:prstGeom>
          <a:gradFill flip="none" rotWithShape="1">
            <a:gsLst>
              <a:gs pos="0">
                <a:srgbClr val="00B0F0">
                  <a:alpha val="14000"/>
                </a:srgbClr>
              </a:gs>
              <a:gs pos="21000">
                <a:srgbClr val="00B0F0">
                  <a:alpha val="12000"/>
                </a:srgbClr>
              </a:gs>
              <a:gs pos="44000">
                <a:srgbClr val="00B0F0">
                  <a:alpha val="13000"/>
                </a:srgbClr>
              </a:gs>
              <a:gs pos="100000">
                <a:srgbClr val="1F3267">
                  <a:alpha val="14000"/>
                </a:srgbClr>
              </a:gs>
            </a:gsLst>
            <a:lin ang="2700000" scaled="1"/>
            <a:tileRect/>
          </a:gradFill>
          <a:ln w="3175" cap="flat" cmpd="sng" algn="ctr">
            <a:solidFill>
              <a:schemeClr val="accent5">
                <a:lumMod val="75000"/>
              </a:schemeClr>
            </a:solidFill>
            <a:prstDash val="solid"/>
            <a:round/>
            <a:headEnd type="none" w="med" len="med"/>
            <a:tailEnd type="none" w="med" len="med"/>
          </a:ln>
          <a:scene3d>
            <a:camera prst="orthographicFront"/>
            <a:lightRig rig="flat" dir="t"/>
          </a:scene3d>
        </p:spPr>
        <p:txBody>
          <a:bodyPr lIns="91431" tIns="45715" rIns="91431" bIns="45715" rtlCol="0" anchor="ctr">
            <a:noAutofit/>
          </a:bodyPr>
          <a:lstStyle/>
          <a:p>
            <a:pPr marL="0" lvl="4" indent="-240003" algn="ctr" fontAlgn="ctr">
              <a:lnSpc>
                <a:spcPts val="3733"/>
              </a:lnSpc>
              <a:spcBef>
                <a:spcPts val="1134"/>
              </a:spcBef>
              <a:buClr>
                <a:srgbClr val="CC9900"/>
              </a:buClr>
              <a:buSzPct val="60000"/>
              <a:buFont typeface="Arial" pitchFamily="34" charset="0"/>
              <a:buChar char="•"/>
              <a:defRPr/>
            </a:pPr>
            <a:endParaRPr lang="zh-CN" altLang="en-US" sz="2000" dirty="0">
              <a:solidFill>
                <a:prstClr val="white"/>
              </a:solidFill>
              <a:sym typeface="Arial"/>
            </a:endParaRPr>
          </a:p>
        </p:txBody>
      </p:sp>
      <p:sp>
        <p:nvSpPr>
          <p:cNvPr id="63" name="圆角矩形 62"/>
          <p:cNvSpPr/>
          <p:nvPr/>
        </p:nvSpPr>
        <p:spPr>
          <a:xfrm>
            <a:off x="705743" y="4894122"/>
            <a:ext cx="1861182" cy="275810"/>
          </a:xfrm>
          <a:prstGeom prst="roundRect">
            <a:avLst>
              <a:gd name="adj" fmla="val 0"/>
            </a:avLst>
          </a:prstGeom>
          <a:gradFill flip="none" rotWithShape="1">
            <a:gsLst>
              <a:gs pos="0">
                <a:srgbClr val="00B0F0">
                  <a:alpha val="50000"/>
                </a:srgbClr>
              </a:gs>
              <a:gs pos="55000">
                <a:srgbClr val="21DFE9">
                  <a:alpha val="10000"/>
                </a:srgbClr>
              </a:gs>
              <a:gs pos="100000">
                <a:srgbClr val="21DFE9">
                  <a:alpha val="5000"/>
                </a:srgbClr>
              </a:gs>
            </a:gsLst>
            <a:lin ang="5400000" scaled="1"/>
            <a:tileRect/>
          </a:gradFill>
          <a:ln w="6350">
            <a:gradFill flip="none" rotWithShape="1">
              <a:gsLst>
                <a:gs pos="0">
                  <a:srgbClr val="4BF0F0">
                    <a:alpha val="56000"/>
                  </a:srgbClr>
                </a:gs>
                <a:gs pos="47000">
                  <a:srgbClr val="4BF0F0">
                    <a:alpha val="0"/>
                  </a:srgbClr>
                </a:gs>
                <a:gs pos="100000">
                  <a:srgbClr val="4BF0F0"/>
                </a:gs>
              </a:gsLst>
              <a:path path="circle">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marL="0" lvl="4" indent="-179972" algn="ctr" defTabSz="1851993">
              <a:spcBef>
                <a:spcPts val="601"/>
              </a:spcBef>
              <a:buClr>
                <a:prstClr val="white"/>
              </a:buClr>
              <a:buSzPct val="60000"/>
              <a:defRPr/>
            </a:pPr>
            <a:r>
              <a:rPr lang="zh-CN" altLang="en-US" sz="1400" b="1" dirty="0">
                <a:solidFill>
                  <a:srgbClr val="FFC000"/>
                </a:solidFill>
                <a:effectLst>
                  <a:outerShdw blurRad="38100" dist="38100" dir="2700000" algn="tl">
                    <a:srgbClr val="000000">
                      <a:alpha val="43137"/>
                    </a:srgbClr>
                  </a:outerShdw>
                </a:effectLst>
                <a:latin typeface="微软雅黑" pitchFamily="34" charset="-122"/>
                <a:ea typeface="微软雅黑" pitchFamily="34" charset="-122"/>
                <a:sym typeface="Microsoft YaHei Bold" pitchFamily="-84" charset="-122"/>
              </a:rPr>
              <a:t>智慧安防</a:t>
            </a:r>
          </a:p>
        </p:txBody>
      </p:sp>
      <p:sp>
        <p:nvSpPr>
          <p:cNvPr id="64" name="文本框 339"/>
          <p:cNvSpPr txBox="1"/>
          <p:nvPr/>
        </p:nvSpPr>
        <p:spPr>
          <a:xfrm>
            <a:off x="659447" y="5188878"/>
            <a:ext cx="1972583" cy="913070"/>
          </a:xfrm>
          <a:prstGeom prst="rect">
            <a:avLst/>
          </a:prstGeom>
          <a:noFill/>
        </p:spPr>
        <p:txBody>
          <a:bodyPr wrap="square" rtlCol="0">
            <a:spAutoFit/>
          </a:bodyPr>
          <a:lstStyle/>
          <a:p>
            <a:pPr marL="180000" indent="-180000" defTabSz="914144">
              <a:lnSpc>
                <a:spcPts val="1600"/>
              </a:lnSpc>
              <a:buSzPct val="65000"/>
              <a:buFont typeface="Wingdings" pitchFamily="2" charset="2"/>
              <a:buChar char="u"/>
              <a:defRPr/>
            </a:pPr>
            <a:r>
              <a:rPr lang="zh-CN" altLang="en-US" sz="1100" kern="0" dirty="0">
                <a:solidFill>
                  <a:schemeClr val="bg1"/>
                </a:solidFill>
                <a:latin typeface="微软雅黑" panose="020B0503020204020204" pitchFamily="34" charset="-122"/>
                <a:ea typeface="微软雅黑" panose="020B0503020204020204" pitchFamily="34" charset="-122"/>
              </a:rPr>
              <a:t>集成化、简单化视频监控系统</a:t>
            </a:r>
            <a:endParaRPr lang="en-US" altLang="zh-CN" sz="1100" kern="0" dirty="0">
              <a:solidFill>
                <a:schemeClr val="bg1"/>
              </a:solidFill>
              <a:latin typeface="微软雅黑" panose="020B0503020204020204" pitchFamily="34" charset="-122"/>
              <a:ea typeface="微软雅黑" panose="020B0503020204020204" pitchFamily="34" charset="-122"/>
            </a:endParaRPr>
          </a:p>
          <a:p>
            <a:pPr marL="180000" indent="-180000" defTabSz="914144">
              <a:lnSpc>
                <a:spcPts val="1600"/>
              </a:lnSpc>
              <a:buSzPct val="65000"/>
              <a:buFont typeface="Wingdings" pitchFamily="2" charset="2"/>
              <a:buChar char="u"/>
              <a:defRPr/>
            </a:pPr>
            <a:r>
              <a:rPr lang="zh-CN" altLang="en-US" sz="1100" kern="0" dirty="0">
                <a:solidFill>
                  <a:schemeClr val="bg1"/>
                </a:solidFill>
                <a:latin typeface="微软雅黑" panose="020B0503020204020204" pitchFamily="34" charset="-122"/>
                <a:ea typeface="微软雅黑" panose="020B0503020204020204" pitchFamily="34" charset="-122"/>
              </a:rPr>
              <a:t>高清化、智能化视频监控系统</a:t>
            </a:r>
            <a:endParaRPr lang="en-US" altLang="zh-CN" sz="1100" kern="0" dirty="0">
              <a:solidFill>
                <a:schemeClr val="bg1"/>
              </a:solidFill>
              <a:latin typeface="微软雅黑" panose="020B0503020204020204" pitchFamily="34" charset="-122"/>
              <a:ea typeface="微软雅黑" panose="020B0503020204020204" pitchFamily="34" charset="-122"/>
            </a:endParaRPr>
          </a:p>
        </p:txBody>
      </p:sp>
      <p:cxnSp>
        <p:nvCxnSpPr>
          <p:cNvPr id="144" name="肘形连接符 143"/>
          <p:cNvCxnSpPr>
            <a:stCxn id="84" idx="0"/>
          </p:cNvCxnSpPr>
          <p:nvPr/>
        </p:nvCxnSpPr>
        <p:spPr bwMode="auto">
          <a:xfrm rot="16200000" flipH="1" flipV="1">
            <a:off x="8857634" y="1507676"/>
            <a:ext cx="1062874" cy="2783484"/>
          </a:xfrm>
          <a:prstGeom prst="bentConnector4">
            <a:avLst>
              <a:gd name="adj1" fmla="val -21508"/>
              <a:gd name="adj2" fmla="val 70044"/>
            </a:avLst>
          </a:prstGeom>
          <a:noFill/>
          <a:ln w="12700" cap="flat">
            <a:gradFill>
              <a:gsLst>
                <a:gs pos="0">
                  <a:srgbClr val="0070C0"/>
                </a:gs>
                <a:gs pos="50000">
                  <a:srgbClr val="66FFFF"/>
                </a:gs>
                <a:gs pos="100000">
                  <a:srgbClr val="0099FF">
                    <a:alpha val="83000"/>
                  </a:srgbClr>
                </a:gs>
              </a:gsLst>
              <a:lin ang="0" scaled="0"/>
            </a:gradFill>
            <a:prstDash val="sysDash"/>
            <a:miter lim="800000"/>
            <a:headEnd type="none" w="med" len="med"/>
            <a:tailEnd type="triangl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3" name="肘形连接符 162"/>
          <p:cNvCxnSpPr/>
          <p:nvPr/>
        </p:nvCxnSpPr>
        <p:spPr bwMode="auto">
          <a:xfrm rot="16200000" flipH="1">
            <a:off x="6896191" y="3950782"/>
            <a:ext cx="996809" cy="794265"/>
          </a:xfrm>
          <a:prstGeom prst="bentConnector3">
            <a:avLst>
              <a:gd name="adj1" fmla="val 50000"/>
            </a:avLst>
          </a:prstGeom>
          <a:noFill/>
          <a:ln w="12700" cap="flat">
            <a:gradFill>
              <a:gsLst>
                <a:gs pos="0">
                  <a:srgbClr val="0070C0"/>
                </a:gs>
                <a:gs pos="50000">
                  <a:srgbClr val="66FFFF"/>
                </a:gs>
                <a:gs pos="100000">
                  <a:srgbClr val="0099FF">
                    <a:alpha val="83000"/>
                  </a:srgbClr>
                </a:gs>
              </a:gsLst>
              <a:lin ang="0" scaled="0"/>
            </a:gradFill>
            <a:prstDash val="sysDash"/>
            <a:miter lim="800000"/>
            <a:headEnd type="triangl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4" name="圆角矩形 73"/>
          <p:cNvSpPr/>
          <p:nvPr/>
        </p:nvSpPr>
        <p:spPr>
          <a:xfrm>
            <a:off x="6797081" y="4899950"/>
            <a:ext cx="2242592" cy="250418"/>
          </a:xfrm>
          <a:prstGeom prst="roundRect">
            <a:avLst>
              <a:gd name="adj" fmla="val 0"/>
            </a:avLst>
          </a:prstGeom>
          <a:gradFill flip="none" rotWithShape="1">
            <a:gsLst>
              <a:gs pos="0">
                <a:srgbClr val="00B0F0">
                  <a:alpha val="50000"/>
                </a:srgbClr>
              </a:gs>
              <a:gs pos="55000">
                <a:srgbClr val="21DFE9">
                  <a:alpha val="10000"/>
                </a:srgbClr>
              </a:gs>
              <a:gs pos="100000">
                <a:srgbClr val="21DFE9">
                  <a:alpha val="5000"/>
                </a:srgbClr>
              </a:gs>
            </a:gsLst>
            <a:lin ang="5400000" scaled="1"/>
            <a:tileRect/>
          </a:gradFill>
          <a:ln w="6350">
            <a:gradFill flip="none" rotWithShape="1">
              <a:gsLst>
                <a:gs pos="0">
                  <a:srgbClr val="4BF0F0">
                    <a:alpha val="56000"/>
                  </a:srgbClr>
                </a:gs>
                <a:gs pos="47000">
                  <a:srgbClr val="4BF0F0">
                    <a:alpha val="0"/>
                  </a:srgbClr>
                </a:gs>
                <a:gs pos="100000">
                  <a:srgbClr val="4BF0F0"/>
                </a:gs>
              </a:gsLst>
              <a:path path="circle">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marL="0" lvl="4" indent="-179972" algn="ctr" defTabSz="1851993">
              <a:spcBef>
                <a:spcPts val="601"/>
              </a:spcBef>
              <a:buClr>
                <a:prstClr val="white"/>
              </a:buClr>
              <a:buSzPct val="60000"/>
              <a:defRPr/>
            </a:pPr>
            <a:r>
              <a:rPr lang="zh-CN" altLang="en-US" sz="1400" b="1" dirty="0" smtClean="0">
                <a:solidFill>
                  <a:srgbClr val="FFC000"/>
                </a:solidFill>
                <a:effectLst>
                  <a:outerShdw blurRad="38100" dist="38100" dir="2700000" algn="tl">
                    <a:srgbClr val="000000">
                      <a:alpha val="43137"/>
                    </a:srgbClr>
                  </a:outerShdw>
                </a:effectLst>
                <a:latin typeface="微软雅黑" pitchFamily="34" charset="-122"/>
                <a:ea typeface="微软雅黑" pitchFamily="34" charset="-122"/>
                <a:sym typeface="Microsoft YaHei Bold" pitchFamily="-84" charset="-122"/>
              </a:rPr>
              <a:t>云</a:t>
            </a:r>
            <a:r>
              <a:rPr lang="en-US" altLang="zh-CN" sz="1400" b="1" dirty="0" smtClean="0">
                <a:solidFill>
                  <a:srgbClr val="FFC000"/>
                </a:solidFill>
                <a:effectLst>
                  <a:outerShdw blurRad="38100" dist="38100" dir="2700000" algn="tl">
                    <a:srgbClr val="000000">
                      <a:alpha val="43137"/>
                    </a:srgbClr>
                  </a:outerShdw>
                </a:effectLst>
                <a:latin typeface="微软雅黑" pitchFamily="34" charset="-122"/>
                <a:ea typeface="微软雅黑" pitchFamily="34" charset="-122"/>
                <a:sym typeface="Microsoft YaHei Bold" pitchFamily="-84" charset="-122"/>
              </a:rPr>
              <a:t>&amp;</a:t>
            </a:r>
            <a:r>
              <a:rPr lang="zh-CN" altLang="en-US" sz="1400" b="1" dirty="0" smtClean="0">
                <a:solidFill>
                  <a:srgbClr val="FFC000"/>
                </a:solidFill>
                <a:effectLst>
                  <a:outerShdw blurRad="38100" dist="38100" dir="2700000" algn="tl">
                    <a:srgbClr val="000000">
                      <a:alpha val="43137"/>
                    </a:srgbClr>
                  </a:outerShdw>
                </a:effectLst>
                <a:latin typeface="微软雅黑" pitchFamily="34" charset="-122"/>
                <a:ea typeface="微软雅黑" pitchFamily="34" charset="-122"/>
                <a:sym typeface="Microsoft YaHei Bold" pitchFamily="-84" charset="-122"/>
              </a:rPr>
              <a:t>大数据平台</a:t>
            </a:r>
            <a:endParaRPr lang="zh-CN" altLang="en-US" sz="1400" b="1" dirty="0">
              <a:solidFill>
                <a:srgbClr val="FFC000"/>
              </a:solidFill>
              <a:effectLst>
                <a:outerShdw blurRad="38100" dist="38100" dir="2700000" algn="tl">
                  <a:srgbClr val="000000">
                    <a:alpha val="43137"/>
                  </a:srgbClr>
                </a:outerShdw>
              </a:effectLst>
              <a:latin typeface="微软雅黑" pitchFamily="34" charset="-122"/>
              <a:ea typeface="微软雅黑" pitchFamily="34" charset="-122"/>
              <a:sym typeface="Microsoft YaHei Bold" pitchFamily="-84" charset="-122"/>
            </a:endParaRPr>
          </a:p>
        </p:txBody>
      </p:sp>
      <p:sp>
        <p:nvSpPr>
          <p:cNvPr id="75" name="文本框 339"/>
          <p:cNvSpPr txBox="1"/>
          <p:nvPr/>
        </p:nvSpPr>
        <p:spPr>
          <a:xfrm>
            <a:off x="6745435" y="5137683"/>
            <a:ext cx="2294237" cy="1118255"/>
          </a:xfrm>
          <a:prstGeom prst="rect">
            <a:avLst/>
          </a:prstGeom>
          <a:noFill/>
        </p:spPr>
        <p:txBody>
          <a:bodyPr wrap="square" rtlCol="0">
            <a:spAutoFit/>
          </a:bodyPr>
          <a:lstStyle/>
          <a:p>
            <a:pPr marL="180000" indent="-180000" defTabSz="914144">
              <a:lnSpc>
                <a:spcPts val="1600"/>
              </a:lnSpc>
              <a:buSzPct val="65000"/>
              <a:buFont typeface="Wingdings" pitchFamily="2" charset="2"/>
              <a:buChar char="u"/>
              <a:defRPr/>
            </a:pPr>
            <a:r>
              <a:rPr lang="zh-CN" altLang="en-US" sz="1100" kern="0" dirty="0" smtClean="0">
                <a:solidFill>
                  <a:schemeClr val="bg1"/>
                </a:solidFill>
                <a:latin typeface="微软雅黑" panose="020B0503020204020204" pitchFamily="34" charset="-122"/>
                <a:ea typeface="微软雅黑" panose="020B0503020204020204" pitchFamily="34" charset="-122"/>
              </a:rPr>
              <a:t>多航站楼统一运营、管理平台，减少信息化投资，减轻运维压力</a:t>
            </a:r>
            <a:endParaRPr lang="en-US" altLang="zh-CN" sz="1100" kern="0" dirty="0" smtClean="0">
              <a:solidFill>
                <a:schemeClr val="bg1"/>
              </a:solidFill>
              <a:latin typeface="微软雅黑" panose="020B0503020204020204" pitchFamily="34" charset="-122"/>
              <a:ea typeface="微软雅黑" panose="020B0503020204020204" pitchFamily="34" charset="-122"/>
            </a:endParaRPr>
          </a:p>
          <a:p>
            <a:pPr marL="180000" indent="-180000" defTabSz="914144">
              <a:lnSpc>
                <a:spcPts val="1600"/>
              </a:lnSpc>
              <a:buSzPct val="65000"/>
              <a:buFont typeface="Wingdings" pitchFamily="2" charset="2"/>
              <a:buChar char="u"/>
              <a:defRPr/>
            </a:pPr>
            <a:r>
              <a:rPr lang="zh-CN" altLang="en-US" sz="1100" kern="0" dirty="0">
                <a:solidFill>
                  <a:schemeClr val="bg1"/>
                </a:solidFill>
                <a:latin typeface="微软雅黑" panose="020B0503020204020204" pitchFamily="34" charset="-122"/>
                <a:ea typeface="微软雅黑" panose="020B0503020204020204" pitchFamily="34" charset="-122"/>
              </a:rPr>
              <a:t>高效</a:t>
            </a:r>
            <a:r>
              <a:rPr lang="zh-CN" altLang="en-US" sz="1100" dirty="0">
                <a:solidFill>
                  <a:schemeClr val="bg1"/>
                </a:solidFill>
              </a:rPr>
              <a:t>、开放、规范、绿色的大数据处理分析及展示平台</a:t>
            </a:r>
            <a:endParaRPr lang="en-US" altLang="zh-CN" sz="1100" kern="0" dirty="0" smtClean="0">
              <a:solidFill>
                <a:schemeClr val="bg1"/>
              </a:solidFill>
              <a:latin typeface="微软雅黑" panose="020B0503020204020204" pitchFamily="34" charset="-122"/>
              <a:ea typeface="微软雅黑" panose="020B0503020204020204" pitchFamily="34" charset="-122"/>
            </a:endParaRPr>
          </a:p>
        </p:txBody>
      </p:sp>
      <p:cxnSp>
        <p:nvCxnSpPr>
          <p:cNvPr id="170" name="肘形连接符 169"/>
          <p:cNvCxnSpPr>
            <a:stCxn id="55" idx="0"/>
          </p:cNvCxnSpPr>
          <p:nvPr/>
        </p:nvCxnSpPr>
        <p:spPr bwMode="auto">
          <a:xfrm rot="5400000" flipH="1" flipV="1">
            <a:off x="2637790" y="402563"/>
            <a:ext cx="308418" cy="3066690"/>
          </a:xfrm>
          <a:prstGeom prst="bentConnector2">
            <a:avLst/>
          </a:prstGeom>
          <a:noFill/>
          <a:ln w="12700" cap="flat">
            <a:gradFill>
              <a:gsLst>
                <a:gs pos="0">
                  <a:srgbClr val="0070C0"/>
                </a:gs>
                <a:gs pos="50000">
                  <a:srgbClr val="66FFFF"/>
                </a:gs>
                <a:gs pos="100000">
                  <a:srgbClr val="0099FF">
                    <a:alpha val="83000"/>
                  </a:srgbClr>
                </a:gs>
              </a:gsLst>
              <a:lin ang="0" scaled="0"/>
            </a:gradFill>
            <a:prstDash val="sysDash"/>
            <a:miter lim="800000"/>
            <a:headEnd type="triangl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6" name="肘形连接符 175"/>
          <p:cNvCxnSpPr/>
          <p:nvPr/>
        </p:nvCxnSpPr>
        <p:spPr bwMode="auto">
          <a:xfrm>
            <a:off x="8223214" y="3969817"/>
            <a:ext cx="1441745" cy="846023"/>
          </a:xfrm>
          <a:prstGeom prst="bentConnector3">
            <a:avLst>
              <a:gd name="adj1" fmla="val 99682"/>
            </a:avLst>
          </a:prstGeom>
          <a:noFill/>
          <a:ln w="12700" cap="flat">
            <a:gradFill>
              <a:gsLst>
                <a:gs pos="0">
                  <a:srgbClr val="0070C0"/>
                </a:gs>
                <a:gs pos="50000">
                  <a:srgbClr val="66FFFF"/>
                </a:gs>
                <a:gs pos="100000">
                  <a:srgbClr val="0099FF">
                    <a:alpha val="83000"/>
                  </a:srgbClr>
                </a:gs>
              </a:gsLst>
              <a:lin ang="0" scaled="0"/>
            </a:gradFill>
            <a:prstDash val="sysDash"/>
            <a:miter lim="800000"/>
            <a:headEnd type="triangl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9" name="肘形连接符 178"/>
          <p:cNvCxnSpPr/>
          <p:nvPr/>
        </p:nvCxnSpPr>
        <p:spPr bwMode="auto">
          <a:xfrm rot="10800000" flipV="1">
            <a:off x="3437897" y="3630025"/>
            <a:ext cx="2147999" cy="1224000"/>
          </a:xfrm>
          <a:prstGeom prst="bentConnector3">
            <a:avLst>
              <a:gd name="adj1" fmla="val 100147"/>
            </a:avLst>
          </a:prstGeom>
          <a:noFill/>
          <a:ln w="12700" cap="flat">
            <a:gradFill>
              <a:gsLst>
                <a:gs pos="0">
                  <a:srgbClr val="0070C0"/>
                </a:gs>
                <a:gs pos="50000">
                  <a:srgbClr val="66FFFF"/>
                </a:gs>
                <a:gs pos="100000">
                  <a:srgbClr val="0099FF">
                    <a:alpha val="83000"/>
                  </a:srgbClr>
                </a:gs>
              </a:gsLst>
              <a:lin ang="0" scaled="0"/>
            </a:gradFill>
            <a:prstDash val="sysDash"/>
            <a:miter lim="800000"/>
            <a:headEnd type="triangl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7" name="矩形 56"/>
          <p:cNvSpPr/>
          <p:nvPr/>
        </p:nvSpPr>
        <p:spPr>
          <a:xfrm>
            <a:off x="4780881" y="5166358"/>
            <a:ext cx="1654643" cy="1060907"/>
          </a:xfrm>
          <a:prstGeom prst="rect">
            <a:avLst/>
          </a:prstGeom>
          <a:gradFill flip="none" rotWithShape="1">
            <a:gsLst>
              <a:gs pos="0">
                <a:srgbClr val="00B0F0">
                  <a:alpha val="14000"/>
                </a:srgbClr>
              </a:gs>
              <a:gs pos="21000">
                <a:srgbClr val="00B0F0">
                  <a:alpha val="12000"/>
                </a:srgbClr>
              </a:gs>
              <a:gs pos="44000">
                <a:srgbClr val="00B0F0">
                  <a:alpha val="13000"/>
                </a:srgbClr>
              </a:gs>
              <a:gs pos="100000">
                <a:srgbClr val="1F3267">
                  <a:alpha val="14000"/>
                </a:srgbClr>
              </a:gs>
            </a:gsLst>
            <a:lin ang="2700000" scaled="1"/>
            <a:tileRect/>
          </a:gradFill>
          <a:ln w="3175" cap="flat" cmpd="sng" algn="ctr">
            <a:solidFill>
              <a:schemeClr val="accent5">
                <a:lumMod val="75000"/>
              </a:schemeClr>
            </a:solidFill>
            <a:prstDash val="solid"/>
            <a:round/>
            <a:headEnd type="none" w="med" len="med"/>
            <a:tailEnd type="none" w="med" len="med"/>
          </a:ln>
          <a:scene3d>
            <a:camera prst="orthographicFront"/>
            <a:lightRig rig="flat" dir="t"/>
          </a:scene3d>
        </p:spPr>
        <p:txBody>
          <a:bodyPr lIns="91431" tIns="45715" rIns="91431" bIns="45715" rtlCol="0" anchor="ctr">
            <a:noAutofit/>
          </a:bodyPr>
          <a:lstStyle/>
          <a:p>
            <a:pPr marL="0" lvl="4" indent="-240003" algn="ctr" fontAlgn="ctr">
              <a:lnSpc>
                <a:spcPts val="3733"/>
              </a:lnSpc>
              <a:spcBef>
                <a:spcPts val="1134"/>
              </a:spcBef>
              <a:buClr>
                <a:srgbClr val="CC9900"/>
              </a:buClr>
              <a:buSzPct val="60000"/>
              <a:buFont typeface="Arial" pitchFamily="34" charset="0"/>
              <a:buChar char="•"/>
              <a:defRPr/>
            </a:pPr>
            <a:endParaRPr lang="zh-CN" altLang="en-US" sz="2000" dirty="0">
              <a:solidFill>
                <a:prstClr val="white"/>
              </a:solidFill>
              <a:sym typeface="Arial"/>
            </a:endParaRPr>
          </a:p>
        </p:txBody>
      </p:sp>
      <p:sp>
        <p:nvSpPr>
          <p:cNvPr id="59" name="圆角矩形 58"/>
          <p:cNvSpPr/>
          <p:nvPr/>
        </p:nvSpPr>
        <p:spPr>
          <a:xfrm>
            <a:off x="4780881" y="4905885"/>
            <a:ext cx="1654643" cy="264047"/>
          </a:xfrm>
          <a:prstGeom prst="roundRect">
            <a:avLst>
              <a:gd name="adj" fmla="val 0"/>
            </a:avLst>
          </a:prstGeom>
          <a:gradFill flip="none" rotWithShape="1">
            <a:gsLst>
              <a:gs pos="0">
                <a:srgbClr val="00B0F0">
                  <a:alpha val="50000"/>
                </a:srgbClr>
              </a:gs>
              <a:gs pos="55000">
                <a:srgbClr val="21DFE9">
                  <a:alpha val="10000"/>
                </a:srgbClr>
              </a:gs>
              <a:gs pos="100000">
                <a:srgbClr val="21DFE9">
                  <a:alpha val="5000"/>
                </a:srgbClr>
              </a:gs>
            </a:gsLst>
            <a:lin ang="5400000" scaled="1"/>
            <a:tileRect/>
          </a:gradFill>
          <a:ln w="6350">
            <a:gradFill flip="none" rotWithShape="1">
              <a:gsLst>
                <a:gs pos="0">
                  <a:srgbClr val="4BF0F0">
                    <a:alpha val="56000"/>
                  </a:srgbClr>
                </a:gs>
                <a:gs pos="47000">
                  <a:srgbClr val="4BF0F0">
                    <a:alpha val="0"/>
                  </a:srgbClr>
                </a:gs>
                <a:gs pos="100000">
                  <a:srgbClr val="4BF0F0"/>
                </a:gs>
              </a:gsLst>
              <a:path path="circle">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marL="0" lvl="4" indent="-179972" algn="ctr" defTabSz="1851993">
              <a:spcBef>
                <a:spcPts val="601"/>
              </a:spcBef>
              <a:buClr>
                <a:prstClr val="white"/>
              </a:buClr>
              <a:buSzPct val="60000"/>
              <a:defRPr/>
            </a:pPr>
            <a:r>
              <a:rPr lang="zh-CN" altLang="en-US" sz="1400" b="1" dirty="0" smtClean="0">
                <a:solidFill>
                  <a:srgbClr val="FFC000"/>
                </a:solidFill>
                <a:effectLst>
                  <a:outerShdw blurRad="38100" dist="38100" dir="2700000" algn="tl">
                    <a:srgbClr val="000000">
                      <a:alpha val="43137"/>
                    </a:srgbClr>
                  </a:outerShdw>
                </a:effectLst>
                <a:latin typeface="微软雅黑" pitchFamily="34" charset="-122"/>
                <a:ea typeface="微软雅黑" pitchFamily="34" charset="-122"/>
                <a:sym typeface="Microsoft YaHei Bold" pitchFamily="-84" charset="-122"/>
              </a:rPr>
              <a:t>机场物联网</a:t>
            </a:r>
            <a:endParaRPr lang="zh-CN" altLang="en-US" sz="1400" b="1" dirty="0">
              <a:solidFill>
                <a:srgbClr val="FFC000"/>
              </a:solidFill>
              <a:effectLst>
                <a:outerShdw blurRad="38100" dist="38100" dir="2700000" algn="tl">
                  <a:srgbClr val="000000">
                    <a:alpha val="43137"/>
                  </a:srgbClr>
                </a:outerShdw>
              </a:effectLst>
              <a:latin typeface="微软雅黑" pitchFamily="34" charset="-122"/>
              <a:ea typeface="微软雅黑" pitchFamily="34" charset="-122"/>
              <a:sym typeface="Microsoft YaHei Bold" pitchFamily="-84" charset="-122"/>
            </a:endParaRPr>
          </a:p>
        </p:txBody>
      </p:sp>
      <p:sp>
        <p:nvSpPr>
          <p:cNvPr id="60" name="文本框 339"/>
          <p:cNvSpPr txBox="1"/>
          <p:nvPr/>
        </p:nvSpPr>
        <p:spPr>
          <a:xfrm>
            <a:off x="4762337" y="5105069"/>
            <a:ext cx="1673187" cy="769441"/>
          </a:xfrm>
          <a:prstGeom prst="rect">
            <a:avLst/>
          </a:prstGeom>
          <a:noFill/>
        </p:spPr>
        <p:txBody>
          <a:bodyPr wrap="square" rtlCol="0">
            <a:spAutoFit/>
          </a:bodyPr>
          <a:lstStyle/>
          <a:p>
            <a:pPr marL="180000" indent="-180000" defTabSz="914144">
              <a:lnSpc>
                <a:spcPct val="200000"/>
              </a:lnSpc>
              <a:buSzPct val="65000"/>
              <a:buFont typeface="Wingdings" pitchFamily="2" charset="2"/>
              <a:buChar char="u"/>
              <a:defRPr/>
            </a:pPr>
            <a:r>
              <a:rPr lang="zh-CN" altLang="en-US" sz="1100" kern="0" dirty="0" smtClean="0">
                <a:solidFill>
                  <a:schemeClr val="bg1"/>
                </a:solidFill>
                <a:latin typeface="微软雅黑" panose="020B0503020204020204" pitchFamily="34" charset="-122"/>
                <a:ea typeface="微软雅黑" panose="020B0503020204020204" pitchFamily="34" charset="-122"/>
              </a:rPr>
              <a:t>车辆、人员有效管理</a:t>
            </a:r>
            <a:endParaRPr lang="en-US" altLang="zh-CN" sz="1100" kern="0" dirty="0" smtClean="0">
              <a:solidFill>
                <a:schemeClr val="bg1"/>
              </a:solidFill>
              <a:latin typeface="微软雅黑" panose="020B0503020204020204" pitchFamily="34" charset="-122"/>
              <a:ea typeface="微软雅黑" panose="020B0503020204020204" pitchFamily="34" charset="-122"/>
            </a:endParaRPr>
          </a:p>
          <a:p>
            <a:pPr marL="180000" indent="-180000" defTabSz="914144">
              <a:lnSpc>
                <a:spcPct val="200000"/>
              </a:lnSpc>
              <a:buSzPct val="65000"/>
              <a:buFont typeface="Wingdings" pitchFamily="2" charset="2"/>
              <a:buChar char="u"/>
              <a:defRPr/>
            </a:pPr>
            <a:r>
              <a:rPr lang="zh-CN" altLang="en-US" sz="1100" kern="0" dirty="0" smtClean="0">
                <a:solidFill>
                  <a:schemeClr val="bg1"/>
                </a:solidFill>
                <a:latin typeface="微软雅黑" panose="020B0503020204020204" pitchFamily="34" charset="-122"/>
                <a:ea typeface="微软雅黑" panose="020B0503020204020204" pitchFamily="34" charset="-122"/>
              </a:rPr>
              <a:t>照明等能源有效管理</a:t>
            </a:r>
            <a:endParaRPr lang="en-US" altLang="zh-CN" sz="1100" kern="0" dirty="0" smtClean="0">
              <a:solidFill>
                <a:schemeClr val="bg1"/>
              </a:solidFill>
              <a:latin typeface="微软雅黑" panose="020B0503020204020204" pitchFamily="34" charset="-122"/>
              <a:ea typeface="微软雅黑" panose="020B0503020204020204" pitchFamily="34" charset="-122"/>
            </a:endParaRPr>
          </a:p>
        </p:txBody>
      </p:sp>
      <p:cxnSp>
        <p:nvCxnSpPr>
          <p:cNvPr id="61" name="肘形连接符 60"/>
          <p:cNvCxnSpPr/>
          <p:nvPr/>
        </p:nvCxnSpPr>
        <p:spPr bwMode="auto">
          <a:xfrm rot="10800000" flipV="1">
            <a:off x="5519961" y="3880543"/>
            <a:ext cx="1136380" cy="972000"/>
          </a:xfrm>
          <a:prstGeom prst="bentConnector2">
            <a:avLst/>
          </a:prstGeom>
          <a:noFill/>
          <a:ln w="12700" cap="flat">
            <a:gradFill>
              <a:gsLst>
                <a:gs pos="0">
                  <a:srgbClr val="0070C0"/>
                </a:gs>
                <a:gs pos="50000">
                  <a:srgbClr val="66FFFF"/>
                </a:gs>
                <a:gs pos="100000">
                  <a:srgbClr val="0099FF">
                    <a:alpha val="83000"/>
                  </a:srgbClr>
                </a:gs>
              </a:gsLst>
              <a:lin ang="0" scaled="0"/>
            </a:gradFill>
            <a:prstDash val="sysDash"/>
            <a:miter lim="800000"/>
            <a:headEnd type="triangl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6" name="文本框 339"/>
          <p:cNvSpPr txBox="1"/>
          <p:nvPr/>
        </p:nvSpPr>
        <p:spPr>
          <a:xfrm>
            <a:off x="189616" y="3994931"/>
            <a:ext cx="1653177" cy="600164"/>
          </a:xfrm>
          <a:prstGeom prst="rect">
            <a:avLst/>
          </a:prstGeom>
          <a:noFill/>
        </p:spPr>
        <p:txBody>
          <a:bodyPr wrap="square" rtlCol="0">
            <a:spAutoFit/>
          </a:bodyPr>
          <a:lstStyle/>
          <a:p>
            <a:pPr marL="180000" indent="-180000" defTabSz="914144">
              <a:lnSpc>
                <a:spcPct val="150000"/>
              </a:lnSpc>
              <a:buSzPct val="65000"/>
              <a:buFont typeface="Wingdings" pitchFamily="2" charset="2"/>
              <a:buChar char="u"/>
              <a:defRPr/>
            </a:pPr>
            <a:r>
              <a:rPr lang="zh-CN" altLang="en-US" sz="1100" kern="0" dirty="0" smtClean="0">
                <a:solidFill>
                  <a:schemeClr val="bg1"/>
                </a:solidFill>
                <a:latin typeface="微软雅黑" panose="020B0503020204020204" pitchFamily="34" charset="-122"/>
                <a:ea typeface="微软雅黑" panose="020B0503020204020204" pitchFamily="34" charset="-122"/>
              </a:rPr>
              <a:t>数据中心基础设施</a:t>
            </a:r>
            <a:endParaRPr lang="en-US" altLang="zh-CN" sz="1100" kern="0" dirty="0" smtClean="0">
              <a:solidFill>
                <a:schemeClr val="bg1"/>
              </a:solidFill>
              <a:latin typeface="微软雅黑" panose="020B0503020204020204" pitchFamily="34" charset="-122"/>
              <a:ea typeface="微软雅黑" panose="020B0503020204020204" pitchFamily="34" charset="-122"/>
            </a:endParaRPr>
          </a:p>
          <a:p>
            <a:pPr marL="180000" indent="-180000" defTabSz="914144">
              <a:lnSpc>
                <a:spcPct val="150000"/>
              </a:lnSpc>
              <a:buSzPct val="65000"/>
              <a:buFont typeface="Wingdings" pitchFamily="2" charset="2"/>
              <a:buChar char="u"/>
              <a:defRPr/>
            </a:pPr>
            <a:r>
              <a:rPr lang="zh-CN" altLang="en-US" sz="1100" kern="0" dirty="0" smtClean="0">
                <a:solidFill>
                  <a:schemeClr val="bg1"/>
                </a:solidFill>
                <a:latin typeface="微软雅黑" panose="020B0503020204020204" pitchFamily="34" charset="-122"/>
                <a:ea typeface="微软雅黑" panose="020B0503020204020204" pitchFamily="34" charset="-122"/>
              </a:rPr>
              <a:t>模块化</a:t>
            </a:r>
            <a:r>
              <a:rPr lang="en-US" altLang="zh-CN" sz="1100" kern="0" dirty="0" smtClean="0">
                <a:solidFill>
                  <a:schemeClr val="bg1"/>
                </a:solidFill>
                <a:latin typeface="微软雅黑" panose="020B0503020204020204" pitchFamily="34" charset="-122"/>
                <a:ea typeface="微软雅黑" panose="020B0503020204020204" pitchFamily="34" charset="-122"/>
              </a:rPr>
              <a:t>UPS</a:t>
            </a:r>
          </a:p>
        </p:txBody>
      </p:sp>
      <p:cxnSp>
        <p:nvCxnSpPr>
          <p:cNvPr id="81" name="肘形连接符 80"/>
          <p:cNvCxnSpPr/>
          <p:nvPr/>
        </p:nvCxnSpPr>
        <p:spPr bwMode="auto">
          <a:xfrm rot="10800000" flipV="1">
            <a:off x="1482924" y="3243478"/>
            <a:ext cx="3456000" cy="396000"/>
          </a:xfrm>
          <a:prstGeom prst="bentConnector2">
            <a:avLst/>
          </a:prstGeom>
          <a:noFill/>
          <a:ln w="12700" cap="flat">
            <a:gradFill>
              <a:gsLst>
                <a:gs pos="0">
                  <a:srgbClr val="0070C0"/>
                </a:gs>
                <a:gs pos="50000">
                  <a:srgbClr val="66FFFF"/>
                </a:gs>
                <a:gs pos="100000">
                  <a:srgbClr val="0099FF">
                    <a:alpha val="83000"/>
                  </a:srgbClr>
                </a:gs>
              </a:gsLst>
              <a:lin ang="0" scaled="0"/>
            </a:gradFill>
            <a:prstDash val="sysDash"/>
            <a:miter lim="800000"/>
            <a:headEnd type="triangl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7" name="圆角矩形 76"/>
          <p:cNvSpPr/>
          <p:nvPr/>
        </p:nvSpPr>
        <p:spPr>
          <a:xfrm>
            <a:off x="163387" y="3687459"/>
            <a:ext cx="2152804" cy="264477"/>
          </a:xfrm>
          <a:prstGeom prst="roundRect">
            <a:avLst>
              <a:gd name="adj" fmla="val 0"/>
            </a:avLst>
          </a:prstGeom>
          <a:gradFill flip="none" rotWithShape="1">
            <a:gsLst>
              <a:gs pos="0">
                <a:srgbClr val="00B0F0">
                  <a:alpha val="50000"/>
                </a:srgbClr>
              </a:gs>
              <a:gs pos="55000">
                <a:srgbClr val="21DFE9">
                  <a:alpha val="10000"/>
                </a:srgbClr>
              </a:gs>
              <a:gs pos="100000">
                <a:srgbClr val="21DFE9">
                  <a:alpha val="5000"/>
                </a:srgbClr>
              </a:gs>
            </a:gsLst>
            <a:lin ang="5400000" scaled="1"/>
            <a:tileRect/>
          </a:gradFill>
          <a:ln w="6350">
            <a:gradFill flip="none" rotWithShape="1">
              <a:gsLst>
                <a:gs pos="0">
                  <a:srgbClr val="4BF0F0">
                    <a:alpha val="56000"/>
                  </a:srgbClr>
                </a:gs>
                <a:gs pos="47000">
                  <a:srgbClr val="4BF0F0">
                    <a:alpha val="0"/>
                  </a:srgbClr>
                </a:gs>
                <a:gs pos="100000">
                  <a:srgbClr val="4BF0F0"/>
                </a:gs>
              </a:gsLst>
              <a:path path="circle">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marL="0" lvl="4" indent="-179972" algn="ctr" defTabSz="1851993">
              <a:spcBef>
                <a:spcPts val="601"/>
              </a:spcBef>
              <a:buClr>
                <a:prstClr val="white"/>
              </a:buClr>
              <a:buSzPct val="60000"/>
              <a:defRPr/>
            </a:pPr>
            <a:r>
              <a:rPr lang="zh-CN" altLang="en-US" sz="1400" b="1" dirty="0">
                <a:solidFill>
                  <a:srgbClr val="FFC000"/>
                </a:solidFill>
                <a:latin typeface="微软雅黑" pitchFamily="34" charset="-122"/>
                <a:ea typeface="微软雅黑" pitchFamily="34" charset="-122"/>
                <a:sym typeface="Microsoft YaHei Bold" pitchFamily="-84" charset="-122"/>
              </a:rPr>
              <a:t>模块化</a:t>
            </a:r>
            <a:r>
              <a:rPr lang="zh-CN" altLang="en-US" sz="1400" b="1" dirty="0" smtClean="0">
                <a:solidFill>
                  <a:srgbClr val="FFC000"/>
                </a:solidFill>
                <a:latin typeface="微软雅黑" pitchFamily="34" charset="-122"/>
                <a:ea typeface="微软雅黑" pitchFamily="34" charset="-122"/>
                <a:sym typeface="Microsoft YaHei Bold" pitchFamily="-84" charset="-122"/>
              </a:rPr>
              <a:t>数据中心机房</a:t>
            </a:r>
          </a:p>
        </p:txBody>
      </p:sp>
    </p:spTree>
    <p:extLst>
      <p:ext uri="{BB962C8B-B14F-4D97-AF65-F5344CB8AC3E}">
        <p14:creationId xmlns:p14="http://schemas.microsoft.com/office/powerpoint/2010/main" val="332380375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55468" y="5679300"/>
            <a:ext cx="1649323" cy="340191"/>
          </a:xfrm>
          <a:prstGeom prst="rect">
            <a:avLst/>
          </a:prstGeom>
          <a:noFill/>
        </p:spPr>
        <p:txBody>
          <a:bodyPr wrap="square" lIns="133576" tIns="66787" rIns="133576" bIns="66787" rtlCol="0">
            <a:spAutoFit/>
          </a:bodyPr>
          <a:lstStyle/>
          <a:p>
            <a:pPr algn="ctr"/>
            <a:r>
              <a:rPr lang="zh-CN" altLang="en-US" sz="1334" dirty="0">
                <a:ln w="1905"/>
                <a:solidFill>
                  <a:schemeClr val="bg1"/>
                </a:solidFill>
                <a:effectLst>
                  <a:innerShdw blurRad="69850" dist="43180" dir="5400000">
                    <a:srgbClr val="000000">
                      <a:alpha val="65000"/>
                    </a:srgbClr>
                  </a:innerShdw>
                </a:effectLst>
                <a:latin typeface="微软雅黑" pitchFamily="34" charset="-122"/>
                <a:ea typeface="微软雅黑" pitchFamily="34" charset="-122"/>
              </a:rPr>
              <a:t>资源池</a:t>
            </a:r>
            <a:r>
              <a:rPr lang="en-US" altLang="zh-CN" sz="1334" dirty="0">
                <a:ln w="1905"/>
                <a:solidFill>
                  <a:schemeClr val="bg1"/>
                </a:solidFill>
                <a:effectLst>
                  <a:innerShdw blurRad="69850" dist="43180" dir="5400000">
                    <a:srgbClr val="000000">
                      <a:alpha val="65000"/>
                    </a:srgbClr>
                  </a:innerShdw>
                </a:effectLst>
                <a:latin typeface="微软雅黑" pitchFamily="34" charset="-122"/>
                <a:ea typeface="微软雅黑" pitchFamily="34" charset="-122"/>
              </a:rPr>
              <a:t>1</a:t>
            </a:r>
            <a:endParaRPr lang="zh-CN" altLang="en-US" sz="1334" dirty="0">
              <a:ln w="1905"/>
              <a:solidFill>
                <a:schemeClr val="bg1"/>
              </a:solidFill>
              <a:effectLst>
                <a:innerShdw blurRad="69850" dist="43180" dir="5400000">
                  <a:srgbClr val="000000">
                    <a:alpha val="65000"/>
                  </a:srgbClr>
                </a:innerShdw>
              </a:effectLst>
              <a:latin typeface="微软雅黑" pitchFamily="34" charset="-122"/>
              <a:ea typeface="微软雅黑" pitchFamily="34" charset="-122"/>
            </a:endParaRPr>
          </a:p>
        </p:txBody>
      </p:sp>
      <p:sp>
        <p:nvSpPr>
          <p:cNvPr id="61" name="标题 1"/>
          <p:cNvSpPr txBox="1">
            <a:spLocks/>
          </p:cNvSpPr>
          <p:nvPr/>
        </p:nvSpPr>
        <p:spPr>
          <a:xfrm>
            <a:off x="176" y="565988"/>
            <a:ext cx="10696485" cy="871739"/>
          </a:xfrm>
          <a:prstGeom prst="rect">
            <a:avLst/>
          </a:prstGeom>
        </p:spPr>
        <p:txBody>
          <a:bodyPr/>
          <a:lstStyle/>
          <a:p>
            <a:pPr defTabSz="914400" fontAlgn="base">
              <a:lnSpc>
                <a:spcPct val="90000"/>
              </a:lnSpc>
              <a:spcBef>
                <a:spcPct val="0"/>
              </a:spcBef>
              <a:spcAft>
                <a:spcPct val="0"/>
              </a:spcAft>
              <a:defRPr/>
            </a:pPr>
            <a:r>
              <a:rPr kumimoji="1" lang="zh-CN" altLang="en-US" sz="2800" b="1" dirty="0" smtClean="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cs typeface="Arial" pitchFamily="34" charset="0"/>
              </a:rPr>
              <a:t>机场</a:t>
            </a:r>
            <a:r>
              <a:rPr kumimoji="1" lang="zh-CN" altLang="en-US" sz="2800" b="1" dirty="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cs typeface="Arial" pitchFamily="34" charset="0"/>
              </a:rPr>
              <a:t>集团业务云化整体框架</a:t>
            </a:r>
          </a:p>
        </p:txBody>
      </p:sp>
      <p:sp>
        <p:nvSpPr>
          <p:cNvPr id="62" name="矩形 61"/>
          <p:cNvSpPr/>
          <p:nvPr/>
        </p:nvSpPr>
        <p:spPr>
          <a:xfrm>
            <a:off x="8789062" y="1513048"/>
            <a:ext cx="3454183" cy="923330"/>
          </a:xfrm>
          <a:prstGeom prst="rect">
            <a:avLst/>
          </a:prstGeom>
        </p:spPr>
        <p:txBody>
          <a:bodyPr wrap="square">
            <a:spAutoFit/>
          </a:bodyPr>
          <a:lstStyle/>
          <a:p>
            <a:pPr>
              <a:buClr>
                <a:srgbClr val="CC9900"/>
              </a:buClr>
              <a:defRPr/>
            </a:pPr>
            <a:r>
              <a:rPr lang="zh-CN" altLang="en-US" sz="1800" b="1" dirty="0" smtClean="0">
                <a:solidFill>
                  <a:schemeClr val="bg1"/>
                </a:solidFill>
              </a:rPr>
              <a:t>枢纽机场构建</a:t>
            </a:r>
            <a:r>
              <a:rPr lang="zh-CN" altLang="en-US" sz="1800" b="1" dirty="0" smtClean="0">
                <a:solidFill>
                  <a:srgbClr val="FFC000"/>
                </a:solidFill>
              </a:rPr>
              <a:t>多租户、可运营</a:t>
            </a:r>
            <a:r>
              <a:rPr lang="zh-CN" altLang="en-US" sz="1800" b="1" dirty="0" smtClean="0">
                <a:solidFill>
                  <a:schemeClr val="bg1"/>
                </a:solidFill>
              </a:rPr>
              <a:t>和</a:t>
            </a:r>
            <a:r>
              <a:rPr lang="zh-CN" altLang="en-US" sz="1800" b="1" dirty="0">
                <a:solidFill>
                  <a:schemeClr val="bg1"/>
                </a:solidFill>
              </a:rPr>
              <a:t>多数据中心资源弹性迁移、资源共享的</a:t>
            </a:r>
            <a:r>
              <a:rPr lang="zh-CN" altLang="en-US" sz="1800" b="1" dirty="0">
                <a:solidFill>
                  <a:srgbClr val="FFC000"/>
                </a:solidFill>
              </a:rPr>
              <a:t>私有云能力</a:t>
            </a:r>
            <a:r>
              <a:rPr lang="zh-CN" altLang="en-US" sz="1800" b="1" dirty="0">
                <a:solidFill>
                  <a:schemeClr val="bg1"/>
                </a:solidFill>
              </a:rPr>
              <a:t>。</a:t>
            </a:r>
            <a:endParaRPr lang="zh-CN" altLang="zh-CN" sz="1800" b="1" dirty="0">
              <a:solidFill>
                <a:schemeClr val="bg1"/>
              </a:solidFill>
              <a:sym typeface="Calibri" pitchFamily="34" charset="0"/>
            </a:endParaRPr>
          </a:p>
        </p:txBody>
      </p:sp>
      <p:grpSp>
        <p:nvGrpSpPr>
          <p:cNvPr id="69" name="组合 68"/>
          <p:cNvGrpSpPr/>
          <p:nvPr/>
        </p:nvGrpSpPr>
        <p:grpSpPr>
          <a:xfrm>
            <a:off x="6486482" y="34930"/>
            <a:ext cx="5600218" cy="228663"/>
            <a:chOff x="2782141" y="3933850"/>
            <a:chExt cx="5600218" cy="228663"/>
          </a:xfrm>
        </p:grpSpPr>
        <p:sp>
          <p:nvSpPr>
            <p:cNvPr id="70" name="矩形 69"/>
            <p:cNvSpPr/>
            <p:nvPr/>
          </p:nvSpPr>
          <p:spPr bwMode="auto">
            <a:xfrm>
              <a:off x="3721323" y="393385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zh-CN" altLang="en-US"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敏捷网络</a:t>
              </a:r>
              <a:endPar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71" name="矩形 70"/>
            <p:cNvSpPr/>
            <p:nvPr/>
          </p:nvSpPr>
          <p:spPr bwMode="auto">
            <a:xfrm>
              <a:off x="4657919" y="393385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en-US" altLang="zh-CN"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WIFI</a:t>
              </a:r>
              <a:r>
                <a:rPr kumimoji="1" lang="zh-CN" altLang="en-US"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网络</a:t>
              </a:r>
              <a:endPar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72" name="矩形 71"/>
            <p:cNvSpPr/>
            <p:nvPr/>
          </p:nvSpPr>
          <p:spPr bwMode="auto">
            <a:xfrm>
              <a:off x="5594516" y="393385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lang="en-US" altLang="zh-CN"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LTE</a:t>
              </a:r>
              <a:r>
                <a:rPr lang="zh-CN" altLang="en-US"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调度</a:t>
              </a:r>
              <a:endPar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73" name="矩形 72"/>
            <p:cNvSpPr/>
            <p:nvPr/>
          </p:nvSpPr>
          <p:spPr bwMode="auto">
            <a:xfrm>
              <a:off x="6531112" y="393385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zh-CN" altLang="en-US"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智慧安防</a:t>
              </a:r>
              <a:endPar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74" name="矩形 73"/>
            <p:cNvSpPr/>
            <p:nvPr/>
          </p:nvSpPr>
          <p:spPr bwMode="auto">
            <a:xfrm>
              <a:off x="7467708" y="393385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zh-CN" altLang="en-US"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物联网</a:t>
              </a:r>
              <a:endPar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75" name="矩形 74"/>
            <p:cNvSpPr/>
            <p:nvPr/>
          </p:nvSpPr>
          <p:spPr bwMode="auto">
            <a:xfrm>
              <a:off x="2782141" y="3933850"/>
              <a:ext cx="914651" cy="228663"/>
            </a:xfrm>
            <a:prstGeom prst="rect">
              <a:avLst/>
            </a:prstGeom>
            <a:solidFill>
              <a:srgbClr val="C00000"/>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zh-CN" altLang="en-US" sz="1361" dirty="0" smtClean="0">
                  <a:solidFill>
                    <a:prstClr val="white"/>
                  </a:solidFill>
                  <a:latin typeface="微软雅黑" panose="020B0503020204020204" pitchFamily="34" charset="-122"/>
                  <a:ea typeface="微软雅黑" panose="020B0503020204020204" pitchFamily="34" charset="-122"/>
                  <a:cs typeface="宋体" panose="02010600030101010101" pitchFamily="2" charset="-122"/>
                </a:rPr>
                <a:t>云平台</a:t>
              </a:r>
              <a:endParaRPr kumimoji="1" lang="zh-CN" altLang="en-US" sz="1361" dirty="0">
                <a:solidFill>
                  <a:prstClr val="white"/>
                </a:solidFill>
                <a:latin typeface="微软雅黑" panose="020B0503020204020204" pitchFamily="34" charset="-122"/>
                <a:ea typeface="微软雅黑" panose="020B0503020204020204" pitchFamily="34" charset="-122"/>
                <a:cs typeface="宋体" panose="02010600030101010101" pitchFamily="2" charset="-122"/>
              </a:endParaRPr>
            </a:p>
          </p:txBody>
        </p:sp>
      </p:grpSp>
      <p:sp>
        <p:nvSpPr>
          <p:cNvPr id="2" name="任意多边形 1"/>
          <p:cNvSpPr/>
          <p:nvPr/>
        </p:nvSpPr>
        <p:spPr bwMode="auto">
          <a:xfrm>
            <a:off x="2508104" y="3694428"/>
            <a:ext cx="3867157" cy="364427"/>
          </a:xfrm>
          <a:custGeom>
            <a:avLst/>
            <a:gdLst>
              <a:gd name="connsiteX0" fmla="*/ 27741 w 2666285"/>
              <a:gd name="connsiteY0" fmla="*/ 1319514 h 1443255"/>
              <a:gd name="connsiteX1" fmla="*/ 1081038 w 2666285"/>
              <a:gd name="connsiteY1" fmla="*/ 520861 h 1443255"/>
              <a:gd name="connsiteX2" fmla="*/ 733797 w 2666285"/>
              <a:gd name="connsiteY2" fmla="*/ 381965 h 1443255"/>
              <a:gd name="connsiteX3" fmla="*/ 1266233 w 2666285"/>
              <a:gd name="connsiteY3" fmla="*/ 0 h 1443255"/>
              <a:gd name="connsiteX4" fmla="*/ 1856541 w 2666285"/>
              <a:gd name="connsiteY4" fmla="*/ 381965 h 1443255"/>
              <a:gd name="connsiteX5" fmla="*/ 1358830 w 2666285"/>
              <a:gd name="connsiteY5" fmla="*/ 416689 h 1443255"/>
              <a:gd name="connsiteX6" fmla="*/ 2655195 w 2666285"/>
              <a:gd name="connsiteY6" fmla="*/ 1261641 h 1443255"/>
              <a:gd name="connsiteX7" fmla="*/ 1949139 w 2666285"/>
              <a:gd name="connsiteY7" fmla="*/ 1296365 h 1443255"/>
              <a:gd name="connsiteX8" fmla="*/ 1324106 w 2666285"/>
              <a:gd name="connsiteY8" fmla="*/ 613459 h 1443255"/>
              <a:gd name="connsiteX9" fmla="*/ 1578749 w 2666285"/>
              <a:gd name="connsiteY9" fmla="*/ 1354238 h 1443255"/>
              <a:gd name="connsiteX10" fmla="*/ 988440 w 2666285"/>
              <a:gd name="connsiteY10" fmla="*/ 1354238 h 1443255"/>
              <a:gd name="connsiteX11" fmla="*/ 1138911 w 2666285"/>
              <a:gd name="connsiteY11" fmla="*/ 671332 h 1443255"/>
              <a:gd name="connsiteX12" fmla="*/ 374982 w 2666285"/>
              <a:gd name="connsiteY12" fmla="*/ 1365813 h 1443255"/>
              <a:gd name="connsiteX13" fmla="*/ 27741 w 2666285"/>
              <a:gd name="connsiteY13" fmla="*/ 1319514 h 1443255"/>
              <a:gd name="connsiteX0" fmla="*/ 27741 w 2666285"/>
              <a:gd name="connsiteY0" fmla="*/ 1319514 h 1443255"/>
              <a:gd name="connsiteX1" fmla="*/ 1081038 w 2666285"/>
              <a:gd name="connsiteY1" fmla="*/ 520861 h 1443255"/>
              <a:gd name="connsiteX2" fmla="*/ 733797 w 2666285"/>
              <a:gd name="connsiteY2" fmla="*/ 381965 h 1443255"/>
              <a:gd name="connsiteX3" fmla="*/ 1266233 w 2666285"/>
              <a:gd name="connsiteY3" fmla="*/ 0 h 1443255"/>
              <a:gd name="connsiteX4" fmla="*/ 1856541 w 2666285"/>
              <a:gd name="connsiteY4" fmla="*/ 381965 h 1443255"/>
              <a:gd name="connsiteX5" fmla="*/ 1358830 w 2666285"/>
              <a:gd name="connsiteY5" fmla="*/ 416689 h 1443255"/>
              <a:gd name="connsiteX6" fmla="*/ 2655195 w 2666285"/>
              <a:gd name="connsiteY6" fmla="*/ 1261641 h 1443255"/>
              <a:gd name="connsiteX7" fmla="*/ 1949139 w 2666285"/>
              <a:gd name="connsiteY7" fmla="*/ 1296365 h 1443255"/>
              <a:gd name="connsiteX8" fmla="*/ 1324106 w 2666285"/>
              <a:gd name="connsiteY8" fmla="*/ 613459 h 1443255"/>
              <a:gd name="connsiteX9" fmla="*/ 1578749 w 2666285"/>
              <a:gd name="connsiteY9" fmla="*/ 1354238 h 1443255"/>
              <a:gd name="connsiteX10" fmla="*/ 988440 w 2666285"/>
              <a:gd name="connsiteY10" fmla="*/ 1354238 h 1443255"/>
              <a:gd name="connsiteX11" fmla="*/ 1138911 w 2666285"/>
              <a:gd name="connsiteY11" fmla="*/ 671332 h 1443255"/>
              <a:gd name="connsiteX12" fmla="*/ 374982 w 2666285"/>
              <a:gd name="connsiteY12" fmla="*/ 1365813 h 1443255"/>
              <a:gd name="connsiteX13" fmla="*/ 27741 w 2666285"/>
              <a:gd name="connsiteY13" fmla="*/ 1319514 h 1443255"/>
              <a:gd name="connsiteX0" fmla="*/ 27741 w 2666285"/>
              <a:gd name="connsiteY0" fmla="*/ 1319514 h 1443255"/>
              <a:gd name="connsiteX1" fmla="*/ 1081038 w 2666285"/>
              <a:gd name="connsiteY1" fmla="*/ 520861 h 1443255"/>
              <a:gd name="connsiteX2" fmla="*/ 733797 w 2666285"/>
              <a:gd name="connsiteY2" fmla="*/ 381965 h 1443255"/>
              <a:gd name="connsiteX3" fmla="*/ 1266233 w 2666285"/>
              <a:gd name="connsiteY3" fmla="*/ 0 h 1443255"/>
              <a:gd name="connsiteX4" fmla="*/ 1856541 w 2666285"/>
              <a:gd name="connsiteY4" fmla="*/ 381965 h 1443255"/>
              <a:gd name="connsiteX5" fmla="*/ 1358830 w 2666285"/>
              <a:gd name="connsiteY5" fmla="*/ 416689 h 1443255"/>
              <a:gd name="connsiteX6" fmla="*/ 2655195 w 2666285"/>
              <a:gd name="connsiteY6" fmla="*/ 1261641 h 1443255"/>
              <a:gd name="connsiteX7" fmla="*/ 1949139 w 2666285"/>
              <a:gd name="connsiteY7" fmla="*/ 1296365 h 1443255"/>
              <a:gd name="connsiteX8" fmla="*/ 1324106 w 2666285"/>
              <a:gd name="connsiteY8" fmla="*/ 613459 h 1443255"/>
              <a:gd name="connsiteX9" fmla="*/ 1578749 w 2666285"/>
              <a:gd name="connsiteY9" fmla="*/ 1354238 h 1443255"/>
              <a:gd name="connsiteX10" fmla="*/ 988440 w 2666285"/>
              <a:gd name="connsiteY10" fmla="*/ 1354238 h 1443255"/>
              <a:gd name="connsiteX11" fmla="*/ 1138911 w 2666285"/>
              <a:gd name="connsiteY11" fmla="*/ 671332 h 1443255"/>
              <a:gd name="connsiteX12" fmla="*/ 374982 w 2666285"/>
              <a:gd name="connsiteY12" fmla="*/ 1365813 h 1443255"/>
              <a:gd name="connsiteX13" fmla="*/ 27741 w 2666285"/>
              <a:gd name="connsiteY13" fmla="*/ 1319514 h 1443255"/>
              <a:gd name="connsiteX0" fmla="*/ 27741 w 2666285"/>
              <a:gd name="connsiteY0" fmla="*/ 1319514 h 1443255"/>
              <a:gd name="connsiteX1" fmla="*/ 1081038 w 2666285"/>
              <a:gd name="connsiteY1" fmla="*/ 520861 h 1443255"/>
              <a:gd name="connsiteX2" fmla="*/ 733797 w 2666285"/>
              <a:gd name="connsiteY2" fmla="*/ 381965 h 1443255"/>
              <a:gd name="connsiteX3" fmla="*/ 1266233 w 2666285"/>
              <a:gd name="connsiteY3" fmla="*/ 0 h 1443255"/>
              <a:gd name="connsiteX4" fmla="*/ 1856541 w 2666285"/>
              <a:gd name="connsiteY4" fmla="*/ 381965 h 1443255"/>
              <a:gd name="connsiteX5" fmla="*/ 1358830 w 2666285"/>
              <a:gd name="connsiteY5" fmla="*/ 416689 h 1443255"/>
              <a:gd name="connsiteX6" fmla="*/ 2655195 w 2666285"/>
              <a:gd name="connsiteY6" fmla="*/ 1261641 h 1443255"/>
              <a:gd name="connsiteX7" fmla="*/ 1949139 w 2666285"/>
              <a:gd name="connsiteY7" fmla="*/ 1296365 h 1443255"/>
              <a:gd name="connsiteX8" fmla="*/ 1324106 w 2666285"/>
              <a:gd name="connsiteY8" fmla="*/ 613459 h 1443255"/>
              <a:gd name="connsiteX9" fmla="*/ 1578749 w 2666285"/>
              <a:gd name="connsiteY9" fmla="*/ 1354238 h 1443255"/>
              <a:gd name="connsiteX10" fmla="*/ 988440 w 2666285"/>
              <a:gd name="connsiteY10" fmla="*/ 1354238 h 1443255"/>
              <a:gd name="connsiteX11" fmla="*/ 1138911 w 2666285"/>
              <a:gd name="connsiteY11" fmla="*/ 671332 h 1443255"/>
              <a:gd name="connsiteX12" fmla="*/ 374982 w 2666285"/>
              <a:gd name="connsiteY12" fmla="*/ 1365813 h 1443255"/>
              <a:gd name="connsiteX13" fmla="*/ 27741 w 2666285"/>
              <a:gd name="connsiteY13" fmla="*/ 1319514 h 1443255"/>
              <a:gd name="connsiteX0" fmla="*/ 32447 w 2670991"/>
              <a:gd name="connsiteY0" fmla="*/ 1319514 h 1445131"/>
              <a:gd name="connsiteX1" fmla="*/ 1166767 w 2670991"/>
              <a:gd name="connsiteY1" fmla="*/ 381965 h 1445131"/>
              <a:gd name="connsiteX2" fmla="*/ 738503 w 2670991"/>
              <a:gd name="connsiteY2" fmla="*/ 381965 h 1445131"/>
              <a:gd name="connsiteX3" fmla="*/ 1270939 w 2670991"/>
              <a:gd name="connsiteY3" fmla="*/ 0 h 1445131"/>
              <a:gd name="connsiteX4" fmla="*/ 1861247 w 2670991"/>
              <a:gd name="connsiteY4" fmla="*/ 381965 h 1445131"/>
              <a:gd name="connsiteX5" fmla="*/ 1363536 w 2670991"/>
              <a:gd name="connsiteY5" fmla="*/ 416689 h 1445131"/>
              <a:gd name="connsiteX6" fmla="*/ 2659901 w 2670991"/>
              <a:gd name="connsiteY6" fmla="*/ 1261641 h 1445131"/>
              <a:gd name="connsiteX7" fmla="*/ 1953845 w 2670991"/>
              <a:gd name="connsiteY7" fmla="*/ 1296365 h 1445131"/>
              <a:gd name="connsiteX8" fmla="*/ 1328812 w 2670991"/>
              <a:gd name="connsiteY8" fmla="*/ 613459 h 1445131"/>
              <a:gd name="connsiteX9" fmla="*/ 1583455 w 2670991"/>
              <a:gd name="connsiteY9" fmla="*/ 1354238 h 1445131"/>
              <a:gd name="connsiteX10" fmla="*/ 993146 w 2670991"/>
              <a:gd name="connsiteY10" fmla="*/ 1354238 h 1445131"/>
              <a:gd name="connsiteX11" fmla="*/ 1143617 w 2670991"/>
              <a:gd name="connsiteY11" fmla="*/ 671332 h 1445131"/>
              <a:gd name="connsiteX12" fmla="*/ 379688 w 2670991"/>
              <a:gd name="connsiteY12" fmla="*/ 1365813 h 1445131"/>
              <a:gd name="connsiteX13" fmla="*/ 32447 w 2670991"/>
              <a:gd name="connsiteY13" fmla="*/ 1319514 h 1445131"/>
              <a:gd name="connsiteX0" fmla="*/ 32447 w 2670991"/>
              <a:gd name="connsiteY0" fmla="*/ 1319514 h 1445131"/>
              <a:gd name="connsiteX1" fmla="*/ 1166767 w 2670991"/>
              <a:gd name="connsiteY1" fmla="*/ 381965 h 1445131"/>
              <a:gd name="connsiteX2" fmla="*/ 738503 w 2670991"/>
              <a:gd name="connsiteY2" fmla="*/ 381965 h 1445131"/>
              <a:gd name="connsiteX3" fmla="*/ 1270939 w 2670991"/>
              <a:gd name="connsiteY3" fmla="*/ 0 h 1445131"/>
              <a:gd name="connsiteX4" fmla="*/ 1861247 w 2670991"/>
              <a:gd name="connsiteY4" fmla="*/ 381965 h 1445131"/>
              <a:gd name="connsiteX5" fmla="*/ 1363536 w 2670991"/>
              <a:gd name="connsiteY5" fmla="*/ 416689 h 1445131"/>
              <a:gd name="connsiteX6" fmla="*/ 2659901 w 2670991"/>
              <a:gd name="connsiteY6" fmla="*/ 1261641 h 1445131"/>
              <a:gd name="connsiteX7" fmla="*/ 1953845 w 2670991"/>
              <a:gd name="connsiteY7" fmla="*/ 1296365 h 1445131"/>
              <a:gd name="connsiteX8" fmla="*/ 1328812 w 2670991"/>
              <a:gd name="connsiteY8" fmla="*/ 613459 h 1445131"/>
              <a:gd name="connsiteX9" fmla="*/ 1583455 w 2670991"/>
              <a:gd name="connsiteY9" fmla="*/ 1354238 h 1445131"/>
              <a:gd name="connsiteX10" fmla="*/ 993146 w 2670991"/>
              <a:gd name="connsiteY10" fmla="*/ 1354238 h 1445131"/>
              <a:gd name="connsiteX11" fmla="*/ 1143617 w 2670991"/>
              <a:gd name="connsiteY11" fmla="*/ 671332 h 1445131"/>
              <a:gd name="connsiteX12" fmla="*/ 379688 w 2670991"/>
              <a:gd name="connsiteY12" fmla="*/ 1365813 h 1445131"/>
              <a:gd name="connsiteX13" fmla="*/ 32447 w 2670991"/>
              <a:gd name="connsiteY13" fmla="*/ 1319514 h 1445131"/>
              <a:gd name="connsiteX0" fmla="*/ 32447 w 2670991"/>
              <a:gd name="connsiteY0" fmla="*/ 1319514 h 1445131"/>
              <a:gd name="connsiteX1" fmla="*/ 1166767 w 2670991"/>
              <a:gd name="connsiteY1" fmla="*/ 381965 h 1445131"/>
              <a:gd name="connsiteX2" fmla="*/ 738503 w 2670991"/>
              <a:gd name="connsiteY2" fmla="*/ 381965 h 1445131"/>
              <a:gd name="connsiteX3" fmla="*/ 1270939 w 2670991"/>
              <a:gd name="connsiteY3" fmla="*/ 0 h 1445131"/>
              <a:gd name="connsiteX4" fmla="*/ 1861247 w 2670991"/>
              <a:gd name="connsiteY4" fmla="*/ 381965 h 1445131"/>
              <a:gd name="connsiteX5" fmla="*/ 1363536 w 2670991"/>
              <a:gd name="connsiteY5" fmla="*/ 416689 h 1445131"/>
              <a:gd name="connsiteX6" fmla="*/ 2659901 w 2670991"/>
              <a:gd name="connsiteY6" fmla="*/ 1261641 h 1445131"/>
              <a:gd name="connsiteX7" fmla="*/ 1953845 w 2670991"/>
              <a:gd name="connsiteY7" fmla="*/ 1296365 h 1445131"/>
              <a:gd name="connsiteX8" fmla="*/ 1328812 w 2670991"/>
              <a:gd name="connsiteY8" fmla="*/ 613459 h 1445131"/>
              <a:gd name="connsiteX9" fmla="*/ 1583455 w 2670991"/>
              <a:gd name="connsiteY9" fmla="*/ 1354238 h 1445131"/>
              <a:gd name="connsiteX10" fmla="*/ 993146 w 2670991"/>
              <a:gd name="connsiteY10" fmla="*/ 1354238 h 1445131"/>
              <a:gd name="connsiteX11" fmla="*/ 1143617 w 2670991"/>
              <a:gd name="connsiteY11" fmla="*/ 671332 h 1445131"/>
              <a:gd name="connsiteX12" fmla="*/ 379688 w 2670991"/>
              <a:gd name="connsiteY12" fmla="*/ 1365813 h 1445131"/>
              <a:gd name="connsiteX13" fmla="*/ 32447 w 2670991"/>
              <a:gd name="connsiteY13" fmla="*/ 1319514 h 1445131"/>
              <a:gd name="connsiteX0" fmla="*/ 32447 w 2670991"/>
              <a:gd name="connsiteY0" fmla="*/ 1319514 h 1445131"/>
              <a:gd name="connsiteX1" fmla="*/ 1166767 w 2670991"/>
              <a:gd name="connsiteY1" fmla="*/ 381965 h 1445131"/>
              <a:gd name="connsiteX2" fmla="*/ 738503 w 2670991"/>
              <a:gd name="connsiteY2" fmla="*/ 381965 h 1445131"/>
              <a:gd name="connsiteX3" fmla="*/ 1270939 w 2670991"/>
              <a:gd name="connsiteY3" fmla="*/ 0 h 1445131"/>
              <a:gd name="connsiteX4" fmla="*/ 1861247 w 2670991"/>
              <a:gd name="connsiteY4" fmla="*/ 381965 h 1445131"/>
              <a:gd name="connsiteX5" fmla="*/ 1363536 w 2670991"/>
              <a:gd name="connsiteY5" fmla="*/ 416689 h 1445131"/>
              <a:gd name="connsiteX6" fmla="*/ 2659901 w 2670991"/>
              <a:gd name="connsiteY6" fmla="*/ 1261641 h 1445131"/>
              <a:gd name="connsiteX7" fmla="*/ 1953845 w 2670991"/>
              <a:gd name="connsiteY7" fmla="*/ 1296365 h 1445131"/>
              <a:gd name="connsiteX8" fmla="*/ 1328812 w 2670991"/>
              <a:gd name="connsiteY8" fmla="*/ 613459 h 1445131"/>
              <a:gd name="connsiteX9" fmla="*/ 1583455 w 2670991"/>
              <a:gd name="connsiteY9" fmla="*/ 1354238 h 1445131"/>
              <a:gd name="connsiteX10" fmla="*/ 993146 w 2670991"/>
              <a:gd name="connsiteY10" fmla="*/ 1354238 h 1445131"/>
              <a:gd name="connsiteX11" fmla="*/ 1143617 w 2670991"/>
              <a:gd name="connsiteY11" fmla="*/ 671332 h 1445131"/>
              <a:gd name="connsiteX12" fmla="*/ 379688 w 2670991"/>
              <a:gd name="connsiteY12" fmla="*/ 1365813 h 1445131"/>
              <a:gd name="connsiteX13" fmla="*/ 32447 w 2670991"/>
              <a:gd name="connsiteY13" fmla="*/ 1319514 h 1445131"/>
              <a:gd name="connsiteX0" fmla="*/ 32447 w 2670991"/>
              <a:gd name="connsiteY0" fmla="*/ 1319514 h 1445131"/>
              <a:gd name="connsiteX1" fmla="*/ 1166767 w 2670991"/>
              <a:gd name="connsiteY1" fmla="*/ 381965 h 1445131"/>
              <a:gd name="connsiteX2" fmla="*/ 738503 w 2670991"/>
              <a:gd name="connsiteY2" fmla="*/ 381965 h 1445131"/>
              <a:gd name="connsiteX3" fmla="*/ 1270939 w 2670991"/>
              <a:gd name="connsiteY3" fmla="*/ 0 h 1445131"/>
              <a:gd name="connsiteX4" fmla="*/ 1861247 w 2670991"/>
              <a:gd name="connsiteY4" fmla="*/ 381965 h 1445131"/>
              <a:gd name="connsiteX5" fmla="*/ 1363536 w 2670991"/>
              <a:gd name="connsiteY5" fmla="*/ 416689 h 1445131"/>
              <a:gd name="connsiteX6" fmla="*/ 2659901 w 2670991"/>
              <a:gd name="connsiteY6" fmla="*/ 1261641 h 1445131"/>
              <a:gd name="connsiteX7" fmla="*/ 1953845 w 2670991"/>
              <a:gd name="connsiteY7" fmla="*/ 1296365 h 1445131"/>
              <a:gd name="connsiteX8" fmla="*/ 1328812 w 2670991"/>
              <a:gd name="connsiteY8" fmla="*/ 613459 h 1445131"/>
              <a:gd name="connsiteX9" fmla="*/ 1583455 w 2670991"/>
              <a:gd name="connsiteY9" fmla="*/ 1354238 h 1445131"/>
              <a:gd name="connsiteX10" fmla="*/ 993146 w 2670991"/>
              <a:gd name="connsiteY10" fmla="*/ 1354238 h 1445131"/>
              <a:gd name="connsiteX11" fmla="*/ 1143617 w 2670991"/>
              <a:gd name="connsiteY11" fmla="*/ 671332 h 1445131"/>
              <a:gd name="connsiteX12" fmla="*/ 379688 w 2670991"/>
              <a:gd name="connsiteY12" fmla="*/ 1365813 h 1445131"/>
              <a:gd name="connsiteX13" fmla="*/ 32447 w 2670991"/>
              <a:gd name="connsiteY13" fmla="*/ 1319514 h 1445131"/>
              <a:gd name="connsiteX0" fmla="*/ 32447 w 2670991"/>
              <a:gd name="connsiteY0" fmla="*/ 1319514 h 1445131"/>
              <a:gd name="connsiteX1" fmla="*/ 1166767 w 2670991"/>
              <a:gd name="connsiteY1" fmla="*/ 381965 h 1445131"/>
              <a:gd name="connsiteX2" fmla="*/ 738503 w 2670991"/>
              <a:gd name="connsiteY2" fmla="*/ 381965 h 1445131"/>
              <a:gd name="connsiteX3" fmla="*/ 1270939 w 2670991"/>
              <a:gd name="connsiteY3" fmla="*/ 0 h 1445131"/>
              <a:gd name="connsiteX4" fmla="*/ 1861247 w 2670991"/>
              <a:gd name="connsiteY4" fmla="*/ 381965 h 1445131"/>
              <a:gd name="connsiteX5" fmla="*/ 1363536 w 2670991"/>
              <a:gd name="connsiteY5" fmla="*/ 416689 h 1445131"/>
              <a:gd name="connsiteX6" fmla="*/ 2659901 w 2670991"/>
              <a:gd name="connsiteY6" fmla="*/ 1261641 h 1445131"/>
              <a:gd name="connsiteX7" fmla="*/ 1953845 w 2670991"/>
              <a:gd name="connsiteY7" fmla="*/ 1296365 h 1445131"/>
              <a:gd name="connsiteX8" fmla="*/ 1328812 w 2670991"/>
              <a:gd name="connsiteY8" fmla="*/ 613459 h 1445131"/>
              <a:gd name="connsiteX9" fmla="*/ 1583455 w 2670991"/>
              <a:gd name="connsiteY9" fmla="*/ 1354238 h 1445131"/>
              <a:gd name="connsiteX10" fmla="*/ 993146 w 2670991"/>
              <a:gd name="connsiteY10" fmla="*/ 1354238 h 1445131"/>
              <a:gd name="connsiteX11" fmla="*/ 1143617 w 2670991"/>
              <a:gd name="connsiteY11" fmla="*/ 671332 h 1445131"/>
              <a:gd name="connsiteX12" fmla="*/ 379688 w 2670991"/>
              <a:gd name="connsiteY12" fmla="*/ 1365813 h 1445131"/>
              <a:gd name="connsiteX13" fmla="*/ 32447 w 2670991"/>
              <a:gd name="connsiteY13" fmla="*/ 1319514 h 1445131"/>
              <a:gd name="connsiteX0" fmla="*/ 32447 w 2670991"/>
              <a:gd name="connsiteY0" fmla="*/ 1319514 h 1445131"/>
              <a:gd name="connsiteX1" fmla="*/ 1166767 w 2670991"/>
              <a:gd name="connsiteY1" fmla="*/ 381965 h 1445131"/>
              <a:gd name="connsiteX2" fmla="*/ 738503 w 2670991"/>
              <a:gd name="connsiteY2" fmla="*/ 381965 h 1445131"/>
              <a:gd name="connsiteX3" fmla="*/ 1270939 w 2670991"/>
              <a:gd name="connsiteY3" fmla="*/ 0 h 1445131"/>
              <a:gd name="connsiteX4" fmla="*/ 1861247 w 2670991"/>
              <a:gd name="connsiteY4" fmla="*/ 381965 h 1445131"/>
              <a:gd name="connsiteX5" fmla="*/ 1363536 w 2670991"/>
              <a:gd name="connsiteY5" fmla="*/ 416689 h 1445131"/>
              <a:gd name="connsiteX6" fmla="*/ 2659901 w 2670991"/>
              <a:gd name="connsiteY6" fmla="*/ 1261641 h 1445131"/>
              <a:gd name="connsiteX7" fmla="*/ 1953845 w 2670991"/>
              <a:gd name="connsiteY7" fmla="*/ 1296365 h 1445131"/>
              <a:gd name="connsiteX8" fmla="*/ 1328812 w 2670991"/>
              <a:gd name="connsiteY8" fmla="*/ 613459 h 1445131"/>
              <a:gd name="connsiteX9" fmla="*/ 1583455 w 2670991"/>
              <a:gd name="connsiteY9" fmla="*/ 1354238 h 1445131"/>
              <a:gd name="connsiteX10" fmla="*/ 993146 w 2670991"/>
              <a:gd name="connsiteY10" fmla="*/ 1354238 h 1445131"/>
              <a:gd name="connsiteX11" fmla="*/ 1143617 w 2670991"/>
              <a:gd name="connsiteY11" fmla="*/ 671332 h 1445131"/>
              <a:gd name="connsiteX12" fmla="*/ 379688 w 2670991"/>
              <a:gd name="connsiteY12" fmla="*/ 1365813 h 1445131"/>
              <a:gd name="connsiteX13" fmla="*/ 32447 w 2670991"/>
              <a:gd name="connsiteY13" fmla="*/ 1319514 h 1445131"/>
              <a:gd name="connsiteX0" fmla="*/ 32447 w 2670991"/>
              <a:gd name="connsiteY0" fmla="*/ 1319514 h 1445131"/>
              <a:gd name="connsiteX1" fmla="*/ 1166767 w 2670991"/>
              <a:gd name="connsiteY1" fmla="*/ 381965 h 1445131"/>
              <a:gd name="connsiteX2" fmla="*/ 738503 w 2670991"/>
              <a:gd name="connsiteY2" fmla="*/ 381965 h 1445131"/>
              <a:gd name="connsiteX3" fmla="*/ 1270939 w 2670991"/>
              <a:gd name="connsiteY3" fmla="*/ 0 h 1445131"/>
              <a:gd name="connsiteX4" fmla="*/ 1861247 w 2670991"/>
              <a:gd name="connsiteY4" fmla="*/ 381965 h 1445131"/>
              <a:gd name="connsiteX5" fmla="*/ 1363536 w 2670991"/>
              <a:gd name="connsiteY5" fmla="*/ 416689 h 1445131"/>
              <a:gd name="connsiteX6" fmla="*/ 2659901 w 2670991"/>
              <a:gd name="connsiteY6" fmla="*/ 1261641 h 1445131"/>
              <a:gd name="connsiteX7" fmla="*/ 1953845 w 2670991"/>
              <a:gd name="connsiteY7" fmla="*/ 1296365 h 1445131"/>
              <a:gd name="connsiteX8" fmla="*/ 1328812 w 2670991"/>
              <a:gd name="connsiteY8" fmla="*/ 613459 h 1445131"/>
              <a:gd name="connsiteX9" fmla="*/ 1583455 w 2670991"/>
              <a:gd name="connsiteY9" fmla="*/ 1354238 h 1445131"/>
              <a:gd name="connsiteX10" fmla="*/ 993146 w 2670991"/>
              <a:gd name="connsiteY10" fmla="*/ 1354238 h 1445131"/>
              <a:gd name="connsiteX11" fmla="*/ 1143617 w 2670991"/>
              <a:gd name="connsiteY11" fmla="*/ 671332 h 1445131"/>
              <a:gd name="connsiteX12" fmla="*/ 379688 w 2670991"/>
              <a:gd name="connsiteY12" fmla="*/ 1365813 h 1445131"/>
              <a:gd name="connsiteX13" fmla="*/ 32447 w 2670991"/>
              <a:gd name="connsiteY13" fmla="*/ 1319514 h 1445131"/>
              <a:gd name="connsiteX0" fmla="*/ 32447 w 2670991"/>
              <a:gd name="connsiteY0" fmla="*/ 1319514 h 1445131"/>
              <a:gd name="connsiteX1" fmla="*/ 1166767 w 2670991"/>
              <a:gd name="connsiteY1" fmla="*/ 381965 h 1445131"/>
              <a:gd name="connsiteX2" fmla="*/ 738503 w 2670991"/>
              <a:gd name="connsiteY2" fmla="*/ 381965 h 1445131"/>
              <a:gd name="connsiteX3" fmla="*/ 1270939 w 2670991"/>
              <a:gd name="connsiteY3" fmla="*/ 0 h 1445131"/>
              <a:gd name="connsiteX4" fmla="*/ 1861247 w 2670991"/>
              <a:gd name="connsiteY4" fmla="*/ 381965 h 1445131"/>
              <a:gd name="connsiteX5" fmla="*/ 1363536 w 2670991"/>
              <a:gd name="connsiteY5" fmla="*/ 416689 h 1445131"/>
              <a:gd name="connsiteX6" fmla="*/ 2659901 w 2670991"/>
              <a:gd name="connsiteY6" fmla="*/ 1261641 h 1445131"/>
              <a:gd name="connsiteX7" fmla="*/ 1953845 w 2670991"/>
              <a:gd name="connsiteY7" fmla="*/ 1296365 h 1445131"/>
              <a:gd name="connsiteX8" fmla="*/ 1328812 w 2670991"/>
              <a:gd name="connsiteY8" fmla="*/ 613459 h 1445131"/>
              <a:gd name="connsiteX9" fmla="*/ 1583455 w 2670991"/>
              <a:gd name="connsiteY9" fmla="*/ 1354238 h 1445131"/>
              <a:gd name="connsiteX10" fmla="*/ 993146 w 2670991"/>
              <a:gd name="connsiteY10" fmla="*/ 1354238 h 1445131"/>
              <a:gd name="connsiteX11" fmla="*/ 1143617 w 2670991"/>
              <a:gd name="connsiteY11" fmla="*/ 671332 h 1445131"/>
              <a:gd name="connsiteX12" fmla="*/ 379688 w 2670991"/>
              <a:gd name="connsiteY12" fmla="*/ 1365813 h 1445131"/>
              <a:gd name="connsiteX13" fmla="*/ 32447 w 2670991"/>
              <a:gd name="connsiteY13" fmla="*/ 1319514 h 1445131"/>
              <a:gd name="connsiteX0" fmla="*/ 32447 w 2670991"/>
              <a:gd name="connsiteY0" fmla="*/ 1319514 h 1445131"/>
              <a:gd name="connsiteX1" fmla="*/ 1166767 w 2670991"/>
              <a:gd name="connsiteY1" fmla="*/ 381965 h 1445131"/>
              <a:gd name="connsiteX2" fmla="*/ 738503 w 2670991"/>
              <a:gd name="connsiteY2" fmla="*/ 381965 h 1445131"/>
              <a:gd name="connsiteX3" fmla="*/ 1270939 w 2670991"/>
              <a:gd name="connsiteY3" fmla="*/ 0 h 1445131"/>
              <a:gd name="connsiteX4" fmla="*/ 1861247 w 2670991"/>
              <a:gd name="connsiteY4" fmla="*/ 381965 h 1445131"/>
              <a:gd name="connsiteX5" fmla="*/ 1363536 w 2670991"/>
              <a:gd name="connsiteY5" fmla="*/ 416689 h 1445131"/>
              <a:gd name="connsiteX6" fmla="*/ 2659901 w 2670991"/>
              <a:gd name="connsiteY6" fmla="*/ 1261641 h 1445131"/>
              <a:gd name="connsiteX7" fmla="*/ 1953845 w 2670991"/>
              <a:gd name="connsiteY7" fmla="*/ 1296365 h 1445131"/>
              <a:gd name="connsiteX8" fmla="*/ 1328812 w 2670991"/>
              <a:gd name="connsiteY8" fmla="*/ 613459 h 1445131"/>
              <a:gd name="connsiteX9" fmla="*/ 1583455 w 2670991"/>
              <a:gd name="connsiteY9" fmla="*/ 1354238 h 1445131"/>
              <a:gd name="connsiteX10" fmla="*/ 993146 w 2670991"/>
              <a:gd name="connsiteY10" fmla="*/ 1354238 h 1445131"/>
              <a:gd name="connsiteX11" fmla="*/ 1143617 w 2670991"/>
              <a:gd name="connsiteY11" fmla="*/ 671332 h 1445131"/>
              <a:gd name="connsiteX12" fmla="*/ 379688 w 2670991"/>
              <a:gd name="connsiteY12" fmla="*/ 1365813 h 1445131"/>
              <a:gd name="connsiteX13" fmla="*/ 32447 w 2670991"/>
              <a:gd name="connsiteY13" fmla="*/ 1319514 h 1445131"/>
              <a:gd name="connsiteX0" fmla="*/ 32447 w 2670991"/>
              <a:gd name="connsiteY0" fmla="*/ 1319514 h 1445131"/>
              <a:gd name="connsiteX1" fmla="*/ 1166767 w 2670991"/>
              <a:gd name="connsiteY1" fmla="*/ 381965 h 1445131"/>
              <a:gd name="connsiteX2" fmla="*/ 738503 w 2670991"/>
              <a:gd name="connsiteY2" fmla="*/ 381965 h 1445131"/>
              <a:gd name="connsiteX3" fmla="*/ 1270939 w 2670991"/>
              <a:gd name="connsiteY3" fmla="*/ 0 h 1445131"/>
              <a:gd name="connsiteX4" fmla="*/ 1861247 w 2670991"/>
              <a:gd name="connsiteY4" fmla="*/ 381965 h 1445131"/>
              <a:gd name="connsiteX5" fmla="*/ 1363536 w 2670991"/>
              <a:gd name="connsiteY5" fmla="*/ 416689 h 1445131"/>
              <a:gd name="connsiteX6" fmla="*/ 2659901 w 2670991"/>
              <a:gd name="connsiteY6" fmla="*/ 1261641 h 1445131"/>
              <a:gd name="connsiteX7" fmla="*/ 1953845 w 2670991"/>
              <a:gd name="connsiteY7" fmla="*/ 1296365 h 1445131"/>
              <a:gd name="connsiteX8" fmla="*/ 1328812 w 2670991"/>
              <a:gd name="connsiteY8" fmla="*/ 613459 h 1445131"/>
              <a:gd name="connsiteX9" fmla="*/ 1583455 w 2670991"/>
              <a:gd name="connsiteY9" fmla="*/ 1354238 h 1445131"/>
              <a:gd name="connsiteX10" fmla="*/ 993146 w 2670991"/>
              <a:gd name="connsiteY10" fmla="*/ 1354238 h 1445131"/>
              <a:gd name="connsiteX11" fmla="*/ 1143617 w 2670991"/>
              <a:gd name="connsiteY11" fmla="*/ 671332 h 1445131"/>
              <a:gd name="connsiteX12" fmla="*/ 379688 w 2670991"/>
              <a:gd name="connsiteY12" fmla="*/ 1365813 h 1445131"/>
              <a:gd name="connsiteX13" fmla="*/ 32447 w 2670991"/>
              <a:gd name="connsiteY13" fmla="*/ 1319514 h 1445131"/>
              <a:gd name="connsiteX0" fmla="*/ 32447 w 2670991"/>
              <a:gd name="connsiteY0" fmla="*/ 1319514 h 1445131"/>
              <a:gd name="connsiteX1" fmla="*/ 1166767 w 2670991"/>
              <a:gd name="connsiteY1" fmla="*/ 381965 h 1445131"/>
              <a:gd name="connsiteX2" fmla="*/ 738503 w 2670991"/>
              <a:gd name="connsiteY2" fmla="*/ 381965 h 1445131"/>
              <a:gd name="connsiteX3" fmla="*/ 1270939 w 2670991"/>
              <a:gd name="connsiteY3" fmla="*/ 0 h 1445131"/>
              <a:gd name="connsiteX4" fmla="*/ 1861247 w 2670991"/>
              <a:gd name="connsiteY4" fmla="*/ 381965 h 1445131"/>
              <a:gd name="connsiteX5" fmla="*/ 1363536 w 2670991"/>
              <a:gd name="connsiteY5" fmla="*/ 358816 h 1445131"/>
              <a:gd name="connsiteX6" fmla="*/ 2659901 w 2670991"/>
              <a:gd name="connsiteY6" fmla="*/ 1261641 h 1445131"/>
              <a:gd name="connsiteX7" fmla="*/ 1953845 w 2670991"/>
              <a:gd name="connsiteY7" fmla="*/ 1296365 h 1445131"/>
              <a:gd name="connsiteX8" fmla="*/ 1328812 w 2670991"/>
              <a:gd name="connsiteY8" fmla="*/ 613459 h 1445131"/>
              <a:gd name="connsiteX9" fmla="*/ 1583455 w 2670991"/>
              <a:gd name="connsiteY9" fmla="*/ 1354238 h 1445131"/>
              <a:gd name="connsiteX10" fmla="*/ 993146 w 2670991"/>
              <a:gd name="connsiteY10" fmla="*/ 1354238 h 1445131"/>
              <a:gd name="connsiteX11" fmla="*/ 1143617 w 2670991"/>
              <a:gd name="connsiteY11" fmla="*/ 671332 h 1445131"/>
              <a:gd name="connsiteX12" fmla="*/ 379688 w 2670991"/>
              <a:gd name="connsiteY12" fmla="*/ 1365813 h 1445131"/>
              <a:gd name="connsiteX13" fmla="*/ 32447 w 2670991"/>
              <a:gd name="connsiteY13" fmla="*/ 1319514 h 1445131"/>
              <a:gd name="connsiteX0" fmla="*/ 32447 w 2670991"/>
              <a:gd name="connsiteY0" fmla="*/ 1319514 h 1445131"/>
              <a:gd name="connsiteX1" fmla="*/ 1166767 w 2670991"/>
              <a:gd name="connsiteY1" fmla="*/ 381965 h 1445131"/>
              <a:gd name="connsiteX2" fmla="*/ 738503 w 2670991"/>
              <a:gd name="connsiteY2" fmla="*/ 381965 h 1445131"/>
              <a:gd name="connsiteX3" fmla="*/ 1270939 w 2670991"/>
              <a:gd name="connsiteY3" fmla="*/ 0 h 1445131"/>
              <a:gd name="connsiteX4" fmla="*/ 1861247 w 2670991"/>
              <a:gd name="connsiteY4" fmla="*/ 381965 h 1445131"/>
              <a:gd name="connsiteX5" fmla="*/ 1363536 w 2670991"/>
              <a:gd name="connsiteY5" fmla="*/ 358816 h 1445131"/>
              <a:gd name="connsiteX6" fmla="*/ 2659901 w 2670991"/>
              <a:gd name="connsiteY6" fmla="*/ 1261641 h 1445131"/>
              <a:gd name="connsiteX7" fmla="*/ 1953845 w 2670991"/>
              <a:gd name="connsiteY7" fmla="*/ 1296365 h 1445131"/>
              <a:gd name="connsiteX8" fmla="*/ 1328812 w 2670991"/>
              <a:gd name="connsiteY8" fmla="*/ 613459 h 1445131"/>
              <a:gd name="connsiteX9" fmla="*/ 1583455 w 2670991"/>
              <a:gd name="connsiteY9" fmla="*/ 1354238 h 1445131"/>
              <a:gd name="connsiteX10" fmla="*/ 993146 w 2670991"/>
              <a:gd name="connsiteY10" fmla="*/ 1354238 h 1445131"/>
              <a:gd name="connsiteX11" fmla="*/ 1143617 w 2670991"/>
              <a:gd name="connsiteY11" fmla="*/ 671332 h 1445131"/>
              <a:gd name="connsiteX12" fmla="*/ 379688 w 2670991"/>
              <a:gd name="connsiteY12" fmla="*/ 1365813 h 1445131"/>
              <a:gd name="connsiteX13" fmla="*/ 32447 w 2670991"/>
              <a:gd name="connsiteY13" fmla="*/ 1319514 h 1445131"/>
              <a:gd name="connsiteX0" fmla="*/ 32447 w 2670991"/>
              <a:gd name="connsiteY0" fmla="*/ 1319514 h 1445131"/>
              <a:gd name="connsiteX1" fmla="*/ 1166767 w 2670991"/>
              <a:gd name="connsiteY1" fmla="*/ 381965 h 1445131"/>
              <a:gd name="connsiteX2" fmla="*/ 738503 w 2670991"/>
              <a:gd name="connsiteY2" fmla="*/ 381965 h 1445131"/>
              <a:gd name="connsiteX3" fmla="*/ 1270939 w 2670991"/>
              <a:gd name="connsiteY3" fmla="*/ 0 h 1445131"/>
              <a:gd name="connsiteX4" fmla="*/ 1861247 w 2670991"/>
              <a:gd name="connsiteY4" fmla="*/ 381965 h 1445131"/>
              <a:gd name="connsiteX5" fmla="*/ 1363536 w 2670991"/>
              <a:gd name="connsiteY5" fmla="*/ 358816 h 1445131"/>
              <a:gd name="connsiteX6" fmla="*/ 2659901 w 2670991"/>
              <a:gd name="connsiteY6" fmla="*/ 1261641 h 1445131"/>
              <a:gd name="connsiteX7" fmla="*/ 1953845 w 2670991"/>
              <a:gd name="connsiteY7" fmla="*/ 1296365 h 1445131"/>
              <a:gd name="connsiteX8" fmla="*/ 1328812 w 2670991"/>
              <a:gd name="connsiteY8" fmla="*/ 613459 h 1445131"/>
              <a:gd name="connsiteX9" fmla="*/ 1583455 w 2670991"/>
              <a:gd name="connsiteY9" fmla="*/ 1354238 h 1445131"/>
              <a:gd name="connsiteX10" fmla="*/ 993146 w 2670991"/>
              <a:gd name="connsiteY10" fmla="*/ 1354238 h 1445131"/>
              <a:gd name="connsiteX11" fmla="*/ 1143617 w 2670991"/>
              <a:gd name="connsiteY11" fmla="*/ 671332 h 1445131"/>
              <a:gd name="connsiteX12" fmla="*/ 379688 w 2670991"/>
              <a:gd name="connsiteY12" fmla="*/ 1365813 h 1445131"/>
              <a:gd name="connsiteX13" fmla="*/ 32447 w 2670991"/>
              <a:gd name="connsiteY13" fmla="*/ 1319514 h 1445131"/>
              <a:gd name="connsiteX0" fmla="*/ 32447 w 2670991"/>
              <a:gd name="connsiteY0" fmla="*/ 1319514 h 1445131"/>
              <a:gd name="connsiteX1" fmla="*/ 1166767 w 2670991"/>
              <a:gd name="connsiteY1" fmla="*/ 381965 h 1445131"/>
              <a:gd name="connsiteX2" fmla="*/ 738503 w 2670991"/>
              <a:gd name="connsiteY2" fmla="*/ 381965 h 1445131"/>
              <a:gd name="connsiteX3" fmla="*/ 1270939 w 2670991"/>
              <a:gd name="connsiteY3" fmla="*/ 0 h 1445131"/>
              <a:gd name="connsiteX4" fmla="*/ 1861247 w 2670991"/>
              <a:gd name="connsiteY4" fmla="*/ 381965 h 1445131"/>
              <a:gd name="connsiteX5" fmla="*/ 1363536 w 2670991"/>
              <a:gd name="connsiteY5" fmla="*/ 358816 h 1445131"/>
              <a:gd name="connsiteX6" fmla="*/ 2659901 w 2670991"/>
              <a:gd name="connsiteY6" fmla="*/ 1261641 h 1445131"/>
              <a:gd name="connsiteX7" fmla="*/ 1953845 w 2670991"/>
              <a:gd name="connsiteY7" fmla="*/ 1296365 h 1445131"/>
              <a:gd name="connsiteX8" fmla="*/ 1328812 w 2670991"/>
              <a:gd name="connsiteY8" fmla="*/ 613459 h 1445131"/>
              <a:gd name="connsiteX9" fmla="*/ 1583455 w 2670991"/>
              <a:gd name="connsiteY9" fmla="*/ 1354238 h 1445131"/>
              <a:gd name="connsiteX10" fmla="*/ 993146 w 2670991"/>
              <a:gd name="connsiteY10" fmla="*/ 1354238 h 1445131"/>
              <a:gd name="connsiteX11" fmla="*/ 1143617 w 2670991"/>
              <a:gd name="connsiteY11" fmla="*/ 671332 h 1445131"/>
              <a:gd name="connsiteX12" fmla="*/ 379688 w 2670991"/>
              <a:gd name="connsiteY12" fmla="*/ 1365813 h 1445131"/>
              <a:gd name="connsiteX13" fmla="*/ 32447 w 2670991"/>
              <a:gd name="connsiteY13" fmla="*/ 1319514 h 1445131"/>
              <a:gd name="connsiteX0" fmla="*/ 32447 w 2670991"/>
              <a:gd name="connsiteY0" fmla="*/ 1319514 h 1445131"/>
              <a:gd name="connsiteX1" fmla="*/ 1166767 w 2670991"/>
              <a:gd name="connsiteY1" fmla="*/ 381965 h 1445131"/>
              <a:gd name="connsiteX2" fmla="*/ 738503 w 2670991"/>
              <a:gd name="connsiteY2" fmla="*/ 381965 h 1445131"/>
              <a:gd name="connsiteX3" fmla="*/ 1270939 w 2670991"/>
              <a:gd name="connsiteY3" fmla="*/ 0 h 1445131"/>
              <a:gd name="connsiteX4" fmla="*/ 1861247 w 2670991"/>
              <a:gd name="connsiteY4" fmla="*/ 381965 h 1445131"/>
              <a:gd name="connsiteX5" fmla="*/ 1363536 w 2670991"/>
              <a:gd name="connsiteY5" fmla="*/ 358816 h 1445131"/>
              <a:gd name="connsiteX6" fmla="*/ 2659901 w 2670991"/>
              <a:gd name="connsiteY6" fmla="*/ 1261641 h 1445131"/>
              <a:gd name="connsiteX7" fmla="*/ 1953845 w 2670991"/>
              <a:gd name="connsiteY7" fmla="*/ 1296365 h 1445131"/>
              <a:gd name="connsiteX8" fmla="*/ 1328812 w 2670991"/>
              <a:gd name="connsiteY8" fmla="*/ 613459 h 1445131"/>
              <a:gd name="connsiteX9" fmla="*/ 1583455 w 2670991"/>
              <a:gd name="connsiteY9" fmla="*/ 1354238 h 1445131"/>
              <a:gd name="connsiteX10" fmla="*/ 993146 w 2670991"/>
              <a:gd name="connsiteY10" fmla="*/ 1354238 h 1445131"/>
              <a:gd name="connsiteX11" fmla="*/ 1143617 w 2670991"/>
              <a:gd name="connsiteY11" fmla="*/ 671332 h 1445131"/>
              <a:gd name="connsiteX12" fmla="*/ 379688 w 2670991"/>
              <a:gd name="connsiteY12" fmla="*/ 1365813 h 1445131"/>
              <a:gd name="connsiteX13" fmla="*/ 32447 w 2670991"/>
              <a:gd name="connsiteY13" fmla="*/ 1319514 h 1445131"/>
              <a:gd name="connsiteX0" fmla="*/ 32447 w 2670991"/>
              <a:gd name="connsiteY0" fmla="*/ 1319514 h 1445131"/>
              <a:gd name="connsiteX1" fmla="*/ 1166767 w 2670991"/>
              <a:gd name="connsiteY1" fmla="*/ 381965 h 1445131"/>
              <a:gd name="connsiteX2" fmla="*/ 738503 w 2670991"/>
              <a:gd name="connsiteY2" fmla="*/ 381965 h 1445131"/>
              <a:gd name="connsiteX3" fmla="*/ 1289989 w 2670991"/>
              <a:gd name="connsiteY3" fmla="*/ 0 h 1445131"/>
              <a:gd name="connsiteX4" fmla="*/ 1861247 w 2670991"/>
              <a:gd name="connsiteY4" fmla="*/ 381965 h 1445131"/>
              <a:gd name="connsiteX5" fmla="*/ 1363536 w 2670991"/>
              <a:gd name="connsiteY5" fmla="*/ 358816 h 1445131"/>
              <a:gd name="connsiteX6" fmla="*/ 2659901 w 2670991"/>
              <a:gd name="connsiteY6" fmla="*/ 1261641 h 1445131"/>
              <a:gd name="connsiteX7" fmla="*/ 1953845 w 2670991"/>
              <a:gd name="connsiteY7" fmla="*/ 1296365 h 1445131"/>
              <a:gd name="connsiteX8" fmla="*/ 1328812 w 2670991"/>
              <a:gd name="connsiteY8" fmla="*/ 613459 h 1445131"/>
              <a:gd name="connsiteX9" fmla="*/ 1583455 w 2670991"/>
              <a:gd name="connsiteY9" fmla="*/ 1354238 h 1445131"/>
              <a:gd name="connsiteX10" fmla="*/ 993146 w 2670991"/>
              <a:gd name="connsiteY10" fmla="*/ 1354238 h 1445131"/>
              <a:gd name="connsiteX11" fmla="*/ 1143617 w 2670991"/>
              <a:gd name="connsiteY11" fmla="*/ 671332 h 1445131"/>
              <a:gd name="connsiteX12" fmla="*/ 379688 w 2670991"/>
              <a:gd name="connsiteY12" fmla="*/ 1365813 h 1445131"/>
              <a:gd name="connsiteX13" fmla="*/ 32447 w 2670991"/>
              <a:gd name="connsiteY13" fmla="*/ 1319514 h 1445131"/>
              <a:gd name="connsiteX0" fmla="*/ 32447 w 2670991"/>
              <a:gd name="connsiteY0" fmla="*/ 1319514 h 1445131"/>
              <a:gd name="connsiteX1" fmla="*/ 1166767 w 2670991"/>
              <a:gd name="connsiteY1" fmla="*/ 381965 h 1445131"/>
              <a:gd name="connsiteX2" fmla="*/ 738503 w 2670991"/>
              <a:gd name="connsiteY2" fmla="*/ 381965 h 1445131"/>
              <a:gd name="connsiteX3" fmla="*/ 1289989 w 2670991"/>
              <a:gd name="connsiteY3" fmla="*/ 0 h 1445131"/>
              <a:gd name="connsiteX4" fmla="*/ 1861247 w 2670991"/>
              <a:gd name="connsiteY4" fmla="*/ 381965 h 1445131"/>
              <a:gd name="connsiteX5" fmla="*/ 1363536 w 2670991"/>
              <a:gd name="connsiteY5" fmla="*/ 358816 h 1445131"/>
              <a:gd name="connsiteX6" fmla="*/ 2659901 w 2670991"/>
              <a:gd name="connsiteY6" fmla="*/ 1261641 h 1445131"/>
              <a:gd name="connsiteX7" fmla="*/ 1953845 w 2670991"/>
              <a:gd name="connsiteY7" fmla="*/ 1296365 h 1445131"/>
              <a:gd name="connsiteX8" fmla="*/ 1328812 w 2670991"/>
              <a:gd name="connsiteY8" fmla="*/ 613459 h 1445131"/>
              <a:gd name="connsiteX9" fmla="*/ 1583455 w 2670991"/>
              <a:gd name="connsiteY9" fmla="*/ 1354238 h 1445131"/>
              <a:gd name="connsiteX10" fmla="*/ 993146 w 2670991"/>
              <a:gd name="connsiteY10" fmla="*/ 1354238 h 1445131"/>
              <a:gd name="connsiteX11" fmla="*/ 1143617 w 2670991"/>
              <a:gd name="connsiteY11" fmla="*/ 671332 h 1445131"/>
              <a:gd name="connsiteX12" fmla="*/ 379688 w 2670991"/>
              <a:gd name="connsiteY12" fmla="*/ 1365813 h 1445131"/>
              <a:gd name="connsiteX13" fmla="*/ 32447 w 2670991"/>
              <a:gd name="connsiteY13" fmla="*/ 1319514 h 1445131"/>
              <a:gd name="connsiteX0" fmla="*/ 32447 w 2670991"/>
              <a:gd name="connsiteY0" fmla="*/ 1319514 h 1445131"/>
              <a:gd name="connsiteX1" fmla="*/ 1166767 w 2670991"/>
              <a:gd name="connsiteY1" fmla="*/ 381965 h 1445131"/>
              <a:gd name="connsiteX2" fmla="*/ 738503 w 2670991"/>
              <a:gd name="connsiteY2" fmla="*/ 381965 h 1445131"/>
              <a:gd name="connsiteX3" fmla="*/ 1261414 w 2670991"/>
              <a:gd name="connsiteY3" fmla="*/ 0 h 1445131"/>
              <a:gd name="connsiteX4" fmla="*/ 1861247 w 2670991"/>
              <a:gd name="connsiteY4" fmla="*/ 381965 h 1445131"/>
              <a:gd name="connsiteX5" fmla="*/ 1363536 w 2670991"/>
              <a:gd name="connsiteY5" fmla="*/ 358816 h 1445131"/>
              <a:gd name="connsiteX6" fmla="*/ 2659901 w 2670991"/>
              <a:gd name="connsiteY6" fmla="*/ 1261641 h 1445131"/>
              <a:gd name="connsiteX7" fmla="*/ 1953845 w 2670991"/>
              <a:gd name="connsiteY7" fmla="*/ 1296365 h 1445131"/>
              <a:gd name="connsiteX8" fmla="*/ 1328812 w 2670991"/>
              <a:gd name="connsiteY8" fmla="*/ 613459 h 1445131"/>
              <a:gd name="connsiteX9" fmla="*/ 1583455 w 2670991"/>
              <a:gd name="connsiteY9" fmla="*/ 1354238 h 1445131"/>
              <a:gd name="connsiteX10" fmla="*/ 993146 w 2670991"/>
              <a:gd name="connsiteY10" fmla="*/ 1354238 h 1445131"/>
              <a:gd name="connsiteX11" fmla="*/ 1143617 w 2670991"/>
              <a:gd name="connsiteY11" fmla="*/ 671332 h 1445131"/>
              <a:gd name="connsiteX12" fmla="*/ 379688 w 2670991"/>
              <a:gd name="connsiteY12" fmla="*/ 1365813 h 1445131"/>
              <a:gd name="connsiteX13" fmla="*/ 32447 w 2670991"/>
              <a:gd name="connsiteY13" fmla="*/ 1319514 h 1445131"/>
              <a:gd name="connsiteX0" fmla="*/ 32447 w 2670991"/>
              <a:gd name="connsiteY0" fmla="*/ 1319514 h 1445131"/>
              <a:gd name="connsiteX1" fmla="*/ 1166767 w 2670991"/>
              <a:gd name="connsiteY1" fmla="*/ 381965 h 1445131"/>
              <a:gd name="connsiteX2" fmla="*/ 738503 w 2670991"/>
              <a:gd name="connsiteY2" fmla="*/ 381965 h 1445131"/>
              <a:gd name="connsiteX3" fmla="*/ 1261414 w 2670991"/>
              <a:gd name="connsiteY3" fmla="*/ 0 h 1445131"/>
              <a:gd name="connsiteX4" fmla="*/ 1861247 w 2670991"/>
              <a:gd name="connsiteY4" fmla="*/ 381965 h 1445131"/>
              <a:gd name="connsiteX5" fmla="*/ 1363536 w 2670991"/>
              <a:gd name="connsiteY5" fmla="*/ 358816 h 1445131"/>
              <a:gd name="connsiteX6" fmla="*/ 2659901 w 2670991"/>
              <a:gd name="connsiteY6" fmla="*/ 1261641 h 1445131"/>
              <a:gd name="connsiteX7" fmla="*/ 1953845 w 2670991"/>
              <a:gd name="connsiteY7" fmla="*/ 1296365 h 1445131"/>
              <a:gd name="connsiteX8" fmla="*/ 1328812 w 2670991"/>
              <a:gd name="connsiteY8" fmla="*/ 613459 h 1445131"/>
              <a:gd name="connsiteX9" fmla="*/ 1583455 w 2670991"/>
              <a:gd name="connsiteY9" fmla="*/ 1354238 h 1445131"/>
              <a:gd name="connsiteX10" fmla="*/ 993146 w 2670991"/>
              <a:gd name="connsiteY10" fmla="*/ 1354238 h 1445131"/>
              <a:gd name="connsiteX11" fmla="*/ 1143617 w 2670991"/>
              <a:gd name="connsiteY11" fmla="*/ 671332 h 1445131"/>
              <a:gd name="connsiteX12" fmla="*/ 379688 w 2670991"/>
              <a:gd name="connsiteY12" fmla="*/ 1365813 h 1445131"/>
              <a:gd name="connsiteX13" fmla="*/ 32447 w 2670991"/>
              <a:gd name="connsiteY13" fmla="*/ 1319514 h 1445131"/>
              <a:gd name="connsiteX0" fmla="*/ 32447 w 2670991"/>
              <a:gd name="connsiteY0" fmla="*/ 1319514 h 1445131"/>
              <a:gd name="connsiteX1" fmla="*/ 1166767 w 2670991"/>
              <a:gd name="connsiteY1" fmla="*/ 381965 h 1445131"/>
              <a:gd name="connsiteX2" fmla="*/ 738503 w 2670991"/>
              <a:gd name="connsiteY2" fmla="*/ 381965 h 1445131"/>
              <a:gd name="connsiteX3" fmla="*/ 1261414 w 2670991"/>
              <a:gd name="connsiteY3" fmla="*/ 0 h 1445131"/>
              <a:gd name="connsiteX4" fmla="*/ 1861247 w 2670991"/>
              <a:gd name="connsiteY4" fmla="*/ 381965 h 1445131"/>
              <a:gd name="connsiteX5" fmla="*/ 1363536 w 2670991"/>
              <a:gd name="connsiteY5" fmla="*/ 358816 h 1445131"/>
              <a:gd name="connsiteX6" fmla="*/ 2659901 w 2670991"/>
              <a:gd name="connsiteY6" fmla="*/ 1261641 h 1445131"/>
              <a:gd name="connsiteX7" fmla="*/ 1953845 w 2670991"/>
              <a:gd name="connsiteY7" fmla="*/ 1296365 h 1445131"/>
              <a:gd name="connsiteX8" fmla="*/ 1328812 w 2670991"/>
              <a:gd name="connsiteY8" fmla="*/ 613459 h 1445131"/>
              <a:gd name="connsiteX9" fmla="*/ 1583455 w 2670991"/>
              <a:gd name="connsiteY9" fmla="*/ 1354238 h 1445131"/>
              <a:gd name="connsiteX10" fmla="*/ 993146 w 2670991"/>
              <a:gd name="connsiteY10" fmla="*/ 1354238 h 1445131"/>
              <a:gd name="connsiteX11" fmla="*/ 1143617 w 2670991"/>
              <a:gd name="connsiteY11" fmla="*/ 671332 h 1445131"/>
              <a:gd name="connsiteX12" fmla="*/ 379688 w 2670991"/>
              <a:gd name="connsiteY12" fmla="*/ 1365813 h 1445131"/>
              <a:gd name="connsiteX13" fmla="*/ 32447 w 2670991"/>
              <a:gd name="connsiteY13" fmla="*/ 1319514 h 1445131"/>
              <a:gd name="connsiteX0" fmla="*/ 33212 w 2671756"/>
              <a:gd name="connsiteY0" fmla="*/ 1319514 h 1455729"/>
              <a:gd name="connsiteX1" fmla="*/ 1167532 w 2671756"/>
              <a:gd name="connsiteY1" fmla="*/ 381965 h 1455729"/>
              <a:gd name="connsiteX2" fmla="*/ 739268 w 2671756"/>
              <a:gd name="connsiteY2" fmla="*/ 381965 h 1455729"/>
              <a:gd name="connsiteX3" fmla="*/ 1262179 w 2671756"/>
              <a:gd name="connsiteY3" fmla="*/ 0 h 1455729"/>
              <a:gd name="connsiteX4" fmla="*/ 1862012 w 2671756"/>
              <a:gd name="connsiteY4" fmla="*/ 381965 h 1455729"/>
              <a:gd name="connsiteX5" fmla="*/ 1364301 w 2671756"/>
              <a:gd name="connsiteY5" fmla="*/ 358816 h 1455729"/>
              <a:gd name="connsiteX6" fmla="*/ 2660666 w 2671756"/>
              <a:gd name="connsiteY6" fmla="*/ 1261641 h 1455729"/>
              <a:gd name="connsiteX7" fmla="*/ 1954610 w 2671756"/>
              <a:gd name="connsiteY7" fmla="*/ 1296365 h 1455729"/>
              <a:gd name="connsiteX8" fmla="*/ 1329577 w 2671756"/>
              <a:gd name="connsiteY8" fmla="*/ 613459 h 1455729"/>
              <a:gd name="connsiteX9" fmla="*/ 1584220 w 2671756"/>
              <a:gd name="connsiteY9" fmla="*/ 1354238 h 1455729"/>
              <a:gd name="connsiteX10" fmla="*/ 993911 w 2671756"/>
              <a:gd name="connsiteY10" fmla="*/ 1354238 h 1455729"/>
              <a:gd name="connsiteX11" fmla="*/ 1182482 w 2671756"/>
              <a:gd name="connsiteY11" fmla="*/ 514170 h 1455729"/>
              <a:gd name="connsiteX12" fmla="*/ 380453 w 2671756"/>
              <a:gd name="connsiteY12" fmla="*/ 1365813 h 1455729"/>
              <a:gd name="connsiteX13" fmla="*/ 33212 w 2671756"/>
              <a:gd name="connsiteY13" fmla="*/ 1319514 h 1455729"/>
              <a:gd name="connsiteX0" fmla="*/ 33212 w 2671756"/>
              <a:gd name="connsiteY0" fmla="*/ 1319514 h 1455729"/>
              <a:gd name="connsiteX1" fmla="*/ 1167532 w 2671756"/>
              <a:gd name="connsiteY1" fmla="*/ 381965 h 1455729"/>
              <a:gd name="connsiteX2" fmla="*/ 739268 w 2671756"/>
              <a:gd name="connsiteY2" fmla="*/ 381965 h 1455729"/>
              <a:gd name="connsiteX3" fmla="*/ 1262179 w 2671756"/>
              <a:gd name="connsiteY3" fmla="*/ 0 h 1455729"/>
              <a:gd name="connsiteX4" fmla="*/ 1862012 w 2671756"/>
              <a:gd name="connsiteY4" fmla="*/ 381965 h 1455729"/>
              <a:gd name="connsiteX5" fmla="*/ 1364301 w 2671756"/>
              <a:gd name="connsiteY5" fmla="*/ 358816 h 1455729"/>
              <a:gd name="connsiteX6" fmla="*/ 2660666 w 2671756"/>
              <a:gd name="connsiteY6" fmla="*/ 1261641 h 1455729"/>
              <a:gd name="connsiteX7" fmla="*/ 1954610 w 2671756"/>
              <a:gd name="connsiteY7" fmla="*/ 1296365 h 1455729"/>
              <a:gd name="connsiteX8" fmla="*/ 1329577 w 2671756"/>
              <a:gd name="connsiteY8" fmla="*/ 613459 h 1455729"/>
              <a:gd name="connsiteX9" fmla="*/ 1584220 w 2671756"/>
              <a:gd name="connsiteY9" fmla="*/ 1354238 h 1455729"/>
              <a:gd name="connsiteX10" fmla="*/ 993911 w 2671756"/>
              <a:gd name="connsiteY10" fmla="*/ 1354238 h 1455729"/>
              <a:gd name="connsiteX11" fmla="*/ 1182482 w 2671756"/>
              <a:gd name="connsiteY11" fmla="*/ 514170 h 1455729"/>
              <a:gd name="connsiteX12" fmla="*/ 380453 w 2671756"/>
              <a:gd name="connsiteY12" fmla="*/ 1365813 h 1455729"/>
              <a:gd name="connsiteX13" fmla="*/ 33212 w 2671756"/>
              <a:gd name="connsiteY13" fmla="*/ 1319514 h 1455729"/>
              <a:gd name="connsiteX0" fmla="*/ 33212 w 2671704"/>
              <a:gd name="connsiteY0" fmla="*/ 1319514 h 1460186"/>
              <a:gd name="connsiteX1" fmla="*/ 1167532 w 2671704"/>
              <a:gd name="connsiteY1" fmla="*/ 381965 h 1460186"/>
              <a:gd name="connsiteX2" fmla="*/ 739268 w 2671704"/>
              <a:gd name="connsiteY2" fmla="*/ 381965 h 1460186"/>
              <a:gd name="connsiteX3" fmla="*/ 1262179 w 2671704"/>
              <a:gd name="connsiteY3" fmla="*/ 0 h 1460186"/>
              <a:gd name="connsiteX4" fmla="*/ 1862012 w 2671704"/>
              <a:gd name="connsiteY4" fmla="*/ 381965 h 1460186"/>
              <a:gd name="connsiteX5" fmla="*/ 1364301 w 2671704"/>
              <a:gd name="connsiteY5" fmla="*/ 358816 h 1460186"/>
              <a:gd name="connsiteX6" fmla="*/ 2660666 w 2671704"/>
              <a:gd name="connsiteY6" fmla="*/ 1261641 h 1460186"/>
              <a:gd name="connsiteX7" fmla="*/ 1954610 w 2671704"/>
              <a:gd name="connsiteY7" fmla="*/ 1296365 h 1460186"/>
              <a:gd name="connsiteX8" fmla="*/ 1348627 w 2671704"/>
              <a:gd name="connsiteY8" fmla="*/ 499159 h 1460186"/>
              <a:gd name="connsiteX9" fmla="*/ 1584220 w 2671704"/>
              <a:gd name="connsiteY9" fmla="*/ 1354238 h 1460186"/>
              <a:gd name="connsiteX10" fmla="*/ 993911 w 2671704"/>
              <a:gd name="connsiteY10" fmla="*/ 1354238 h 1460186"/>
              <a:gd name="connsiteX11" fmla="*/ 1182482 w 2671704"/>
              <a:gd name="connsiteY11" fmla="*/ 514170 h 1460186"/>
              <a:gd name="connsiteX12" fmla="*/ 380453 w 2671704"/>
              <a:gd name="connsiteY12" fmla="*/ 1365813 h 1460186"/>
              <a:gd name="connsiteX13" fmla="*/ 33212 w 2671704"/>
              <a:gd name="connsiteY13" fmla="*/ 1319514 h 1460186"/>
              <a:gd name="connsiteX0" fmla="*/ 33212 w 2671704"/>
              <a:gd name="connsiteY0" fmla="*/ 1319514 h 1460186"/>
              <a:gd name="connsiteX1" fmla="*/ 1167532 w 2671704"/>
              <a:gd name="connsiteY1" fmla="*/ 381965 h 1460186"/>
              <a:gd name="connsiteX2" fmla="*/ 739268 w 2671704"/>
              <a:gd name="connsiteY2" fmla="*/ 381965 h 1460186"/>
              <a:gd name="connsiteX3" fmla="*/ 1262179 w 2671704"/>
              <a:gd name="connsiteY3" fmla="*/ 0 h 1460186"/>
              <a:gd name="connsiteX4" fmla="*/ 1862012 w 2671704"/>
              <a:gd name="connsiteY4" fmla="*/ 381965 h 1460186"/>
              <a:gd name="connsiteX5" fmla="*/ 1364301 w 2671704"/>
              <a:gd name="connsiteY5" fmla="*/ 358816 h 1460186"/>
              <a:gd name="connsiteX6" fmla="*/ 2660666 w 2671704"/>
              <a:gd name="connsiteY6" fmla="*/ 1261641 h 1460186"/>
              <a:gd name="connsiteX7" fmla="*/ 1954610 w 2671704"/>
              <a:gd name="connsiteY7" fmla="*/ 1296365 h 1460186"/>
              <a:gd name="connsiteX8" fmla="*/ 1348627 w 2671704"/>
              <a:gd name="connsiteY8" fmla="*/ 499159 h 1460186"/>
              <a:gd name="connsiteX9" fmla="*/ 1584220 w 2671704"/>
              <a:gd name="connsiteY9" fmla="*/ 1354238 h 1460186"/>
              <a:gd name="connsiteX10" fmla="*/ 993911 w 2671704"/>
              <a:gd name="connsiteY10" fmla="*/ 1354238 h 1460186"/>
              <a:gd name="connsiteX11" fmla="*/ 1182482 w 2671704"/>
              <a:gd name="connsiteY11" fmla="*/ 514170 h 1460186"/>
              <a:gd name="connsiteX12" fmla="*/ 380453 w 2671704"/>
              <a:gd name="connsiteY12" fmla="*/ 1365813 h 1460186"/>
              <a:gd name="connsiteX13" fmla="*/ 33212 w 2671704"/>
              <a:gd name="connsiteY13" fmla="*/ 1319514 h 1460186"/>
              <a:gd name="connsiteX0" fmla="*/ 33212 w 2671704"/>
              <a:gd name="connsiteY0" fmla="*/ 1319514 h 1460186"/>
              <a:gd name="connsiteX1" fmla="*/ 1167532 w 2671704"/>
              <a:gd name="connsiteY1" fmla="*/ 381965 h 1460186"/>
              <a:gd name="connsiteX2" fmla="*/ 739268 w 2671704"/>
              <a:gd name="connsiteY2" fmla="*/ 381965 h 1460186"/>
              <a:gd name="connsiteX3" fmla="*/ 1262179 w 2671704"/>
              <a:gd name="connsiteY3" fmla="*/ 0 h 1460186"/>
              <a:gd name="connsiteX4" fmla="*/ 1862012 w 2671704"/>
              <a:gd name="connsiteY4" fmla="*/ 381965 h 1460186"/>
              <a:gd name="connsiteX5" fmla="*/ 1364301 w 2671704"/>
              <a:gd name="connsiteY5" fmla="*/ 358816 h 1460186"/>
              <a:gd name="connsiteX6" fmla="*/ 2660666 w 2671704"/>
              <a:gd name="connsiteY6" fmla="*/ 1261641 h 1460186"/>
              <a:gd name="connsiteX7" fmla="*/ 1954610 w 2671704"/>
              <a:gd name="connsiteY7" fmla="*/ 1296365 h 1460186"/>
              <a:gd name="connsiteX8" fmla="*/ 1348627 w 2671704"/>
              <a:gd name="connsiteY8" fmla="*/ 499159 h 1460186"/>
              <a:gd name="connsiteX9" fmla="*/ 1584220 w 2671704"/>
              <a:gd name="connsiteY9" fmla="*/ 1354238 h 1460186"/>
              <a:gd name="connsiteX10" fmla="*/ 993911 w 2671704"/>
              <a:gd name="connsiteY10" fmla="*/ 1354238 h 1460186"/>
              <a:gd name="connsiteX11" fmla="*/ 1182482 w 2671704"/>
              <a:gd name="connsiteY11" fmla="*/ 514170 h 1460186"/>
              <a:gd name="connsiteX12" fmla="*/ 380453 w 2671704"/>
              <a:gd name="connsiteY12" fmla="*/ 1365813 h 1460186"/>
              <a:gd name="connsiteX13" fmla="*/ 33212 w 2671704"/>
              <a:gd name="connsiteY13" fmla="*/ 1319514 h 1460186"/>
              <a:gd name="connsiteX0" fmla="*/ 33212 w 2671704"/>
              <a:gd name="connsiteY0" fmla="*/ 1319514 h 1460186"/>
              <a:gd name="connsiteX1" fmla="*/ 1167532 w 2671704"/>
              <a:gd name="connsiteY1" fmla="*/ 381965 h 1460186"/>
              <a:gd name="connsiteX2" fmla="*/ 739268 w 2671704"/>
              <a:gd name="connsiteY2" fmla="*/ 381965 h 1460186"/>
              <a:gd name="connsiteX3" fmla="*/ 1262179 w 2671704"/>
              <a:gd name="connsiteY3" fmla="*/ 0 h 1460186"/>
              <a:gd name="connsiteX4" fmla="*/ 1862012 w 2671704"/>
              <a:gd name="connsiteY4" fmla="*/ 381965 h 1460186"/>
              <a:gd name="connsiteX5" fmla="*/ 1364301 w 2671704"/>
              <a:gd name="connsiteY5" fmla="*/ 358816 h 1460186"/>
              <a:gd name="connsiteX6" fmla="*/ 2660666 w 2671704"/>
              <a:gd name="connsiteY6" fmla="*/ 1261641 h 1460186"/>
              <a:gd name="connsiteX7" fmla="*/ 1954610 w 2671704"/>
              <a:gd name="connsiteY7" fmla="*/ 1296365 h 1460186"/>
              <a:gd name="connsiteX8" fmla="*/ 1348627 w 2671704"/>
              <a:gd name="connsiteY8" fmla="*/ 499159 h 1460186"/>
              <a:gd name="connsiteX9" fmla="*/ 1584220 w 2671704"/>
              <a:gd name="connsiteY9" fmla="*/ 1354238 h 1460186"/>
              <a:gd name="connsiteX10" fmla="*/ 993911 w 2671704"/>
              <a:gd name="connsiteY10" fmla="*/ 1354238 h 1460186"/>
              <a:gd name="connsiteX11" fmla="*/ 1182482 w 2671704"/>
              <a:gd name="connsiteY11" fmla="*/ 514170 h 1460186"/>
              <a:gd name="connsiteX12" fmla="*/ 380453 w 2671704"/>
              <a:gd name="connsiteY12" fmla="*/ 1365813 h 1460186"/>
              <a:gd name="connsiteX13" fmla="*/ 33212 w 2671704"/>
              <a:gd name="connsiteY13" fmla="*/ 1319514 h 1460186"/>
              <a:gd name="connsiteX0" fmla="*/ 33212 w 2671577"/>
              <a:gd name="connsiteY0" fmla="*/ 1319514 h 1459589"/>
              <a:gd name="connsiteX1" fmla="*/ 1167532 w 2671577"/>
              <a:gd name="connsiteY1" fmla="*/ 381965 h 1459589"/>
              <a:gd name="connsiteX2" fmla="*/ 739268 w 2671577"/>
              <a:gd name="connsiteY2" fmla="*/ 381965 h 1459589"/>
              <a:gd name="connsiteX3" fmla="*/ 1262179 w 2671577"/>
              <a:gd name="connsiteY3" fmla="*/ 0 h 1459589"/>
              <a:gd name="connsiteX4" fmla="*/ 1862012 w 2671577"/>
              <a:gd name="connsiteY4" fmla="*/ 381965 h 1459589"/>
              <a:gd name="connsiteX5" fmla="*/ 1364301 w 2671577"/>
              <a:gd name="connsiteY5" fmla="*/ 358816 h 1459589"/>
              <a:gd name="connsiteX6" fmla="*/ 2660666 w 2671577"/>
              <a:gd name="connsiteY6" fmla="*/ 1261641 h 1459589"/>
              <a:gd name="connsiteX7" fmla="*/ 1954610 w 2671577"/>
              <a:gd name="connsiteY7" fmla="*/ 1296365 h 1459589"/>
              <a:gd name="connsiteX8" fmla="*/ 1396252 w 2671577"/>
              <a:gd name="connsiteY8" fmla="*/ 508684 h 1459589"/>
              <a:gd name="connsiteX9" fmla="*/ 1584220 w 2671577"/>
              <a:gd name="connsiteY9" fmla="*/ 1354238 h 1459589"/>
              <a:gd name="connsiteX10" fmla="*/ 993911 w 2671577"/>
              <a:gd name="connsiteY10" fmla="*/ 1354238 h 1459589"/>
              <a:gd name="connsiteX11" fmla="*/ 1182482 w 2671577"/>
              <a:gd name="connsiteY11" fmla="*/ 514170 h 1459589"/>
              <a:gd name="connsiteX12" fmla="*/ 380453 w 2671577"/>
              <a:gd name="connsiteY12" fmla="*/ 1365813 h 1459589"/>
              <a:gd name="connsiteX13" fmla="*/ 33212 w 2671577"/>
              <a:gd name="connsiteY13" fmla="*/ 1319514 h 1459589"/>
              <a:gd name="connsiteX0" fmla="*/ 33704 w 2672069"/>
              <a:gd name="connsiteY0" fmla="*/ 1319514 h 1460483"/>
              <a:gd name="connsiteX1" fmla="*/ 1168024 w 2672069"/>
              <a:gd name="connsiteY1" fmla="*/ 381965 h 1460483"/>
              <a:gd name="connsiteX2" fmla="*/ 739760 w 2672069"/>
              <a:gd name="connsiteY2" fmla="*/ 381965 h 1460483"/>
              <a:gd name="connsiteX3" fmla="*/ 1262671 w 2672069"/>
              <a:gd name="connsiteY3" fmla="*/ 0 h 1460483"/>
              <a:gd name="connsiteX4" fmla="*/ 1862504 w 2672069"/>
              <a:gd name="connsiteY4" fmla="*/ 381965 h 1460483"/>
              <a:gd name="connsiteX5" fmla="*/ 1364793 w 2672069"/>
              <a:gd name="connsiteY5" fmla="*/ 358816 h 1460483"/>
              <a:gd name="connsiteX6" fmla="*/ 2661158 w 2672069"/>
              <a:gd name="connsiteY6" fmla="*/ 1261641 h 1460483"/>
              <a:gd name="connsiteX7" fmla="*/ 1955102 w 2672069"/>
              <a:gd name="connsiteY7" fmla="*/ 1296365 h 1460483"/>
              <a:gd name="connsiteX8" fmla="*/ 1396744 w 2672069"/>
              <a:gd name="connsiteY8" fmla="*/ 508684 h 1460483"/>
              <a:gd name="connsiteX9" fmla="*/ 1584712 w 2672069"/>
              <a:gd name="connsiteY9" fmla="*/ 1354238 h 1460483"/>
              <a:gd name="connsiteX10" fmla="*/ 994403 w 2672069"/>
              <a:gd name="connsiteY10" fmla="*/ 1354238 h 1460483"/>
              <a:gd name="connsiteX11" fmla="*/ 1221074 w 2672069"/>
              <a:gd name="connsiteY11" fmla="*/ 499882 h 1460483"/>
              <a:gd name="connsiteX12" fmla="*/ 380945 w 2672069"/>
              <a:gd name="connsiteY12" fmla="*/ 1365813 h 1460483"/>
              <a:gd name="connsiteX13" fmla="*/ 33704 w 2672069"/>
              <a:gd name="connsiteY13" fmla="*/ 1319514 h 1460483"/>
              <a:gd name="connsiteX0" fmla="*/ 33704 w 2672196"/>
              <a:gd name="connsiteY0" fmla="*/ 1319514 h 1461674"/>
              <a:gd name="connsiteX1" fmla="*/ 1168024 w 2672196"/>
              <a:gd name="connsiteY1" fmla="*/ 381965 h 1461674"/>
              <a:gd name="connsiteX2" fmla="*/ 739760 w 2672196"/>
              <a:gd name="connsiteY2" fmla="*/ 381965 h 1461674"/>
              <a:gd name="connsiteX3" fmla="*/ 1262671 w 2672196"/>
              <a:gd name="connsiteY3" fmla="*/ 0 h 1461674"/>
              <a:gd name="connsiteX4" fmla="*/ 1862504 w 2672196"/>
              <a:gd name="connsiteY4" fmla="*/ 381965 h 1461674"/>
              <a:gd name="connsiteX5" fmla="*/ 1364793 w 2672196"/>
              <a:gd name="connsiteY5" fmla="*/ 358816 h 1461674"/>
              <a:gd name="connsiteX6" fmla="*/ 2661158 w 2672196"/>
              <a:gd name="connsiteY6" fmla="*/ 1261641 h 1461674"/>
              <a:gd name="connsiteX7" fmla="*/ 1955102 w 2672196"/>
              <a:gd name="connsiteY7" fmla="*/ 1296365 h 1461674"/>
              <a:gd name="connsiteX8" fmla="*/ 1349119 w 2672196"/>
              <a:gd name="connsiteY8" fmla="*/ 489634 h 1461674"/>
              <a:gd name="connsiteX9" fmla="*/ 1584712 w 2672196"/>
              <a:gd name="connsiteY9" fmla="*/ 1354238 h 1461674"/>
              <a:gd name="connsiteX10" fmla="*/ 994403 w 2672196"/>
              <a:gd name="connsiteY10" fmla="*/ 1354238 h 1461674"/>
              <a:gd name="connsiteX11" fmla="*/ 1221074 w 2672196"/>
              <a:gd name="connsiteY11" fmla="*/ 499882 h 1461674"/>
              <a:gd name="connsiteX12" fmla="*/ 380945 w 2672196"/>
              <a:gd name="connsiteY12" fmla="*/ 1365813 h 1461674"/>
              <a:gd name="connsiteX13" fmla="*/ 33704 w 2672196"/>
              <a:gd name="connsiteY13" fmla="*/ 1319514 h 1461674"/>
              <a:gd name="connsiteX0" fmla="*/ 33704 w 2678718"/>
              <a:gd name="connsiteY0" fmla="*/ 1319514 h 1461674"/>
              <a:gd name="connsiteX1" fmla="*/ 1168024 w 2678718"/>
              <a:gd name="connsiteY1" fmla="*/ 381965 h 1461674"/>
              <a:gd name="connsiteX2" fmla="*/ 739760 w 2678718"/>
              <a:gd name="connsiteY2" fmla="*/ 381965 h 1461674"/>
              <a:gd name="connsiteX3" fmla="*/ 1262671 w 2678718"/>
              <a:gd name="connsiteY3" fmla="*/ 0 h 1461674"/>
              <a:gd name="connsiteX4" fmla="*/ 1862504 w 2678718"/>
              <a:gd name="connsiteY4" fmla="*/ 381965 h 1461674"/>
              <a:gd name="connsiteX5" fmla="*/ 1364793 w 2678718"/>
              <a:gd name="connsiteY5" fmla="*/ 358816 h 1461674"/>
              <a:gd name="connsiteX6" fmla="*/ 2661158 w 2678718"/>
              <a:gd name="connsiteY6" fmla="*/ 1261641 h 1461674"/>
              <a:gd name="connsiteX7" fmla="*/ 2064640 w 2678718"/>
              <a:gd name="connsiteY7" fmla="*/ 1286840 h 1461674"/>
              <a:gd name="connsiteX8" fmla="*/ 1349119 w 2678718"/>
              <a:gd name="connsiteY8" fmla="*/ 489634 h 1461674"/>
              <a:gd name="connsiteX9" fmla="*/ 1584712 w 2678718"/>
              <a:gd name="connsiteY9" fmla="*/ 1354238 h 1461674"/>
              <a:gd name="connsiteX10" fmla="*/ 994403 w 2678718"/>
              <a:gd name="connsiteY10" fmla="*/ 1354238 h 1461674"/>
              <a:gd name="connsiteX11" fmla="*/ 1221074 w 2678718"/>
              <a:gd name="connsiteY11" fmla="*/ 499882 h 1461674"/>
              <a:gd name="connsiteX12" fmla="*/ 380945 w 2678718"/>
              <a:gd name="connsiteY12" fmla="*/ 1365813 h 1461674"/>
              <a:gd name="connsiteX13" fmla="*/ 33704 w 2678718"/>
              <a:gd name="connsiteY13" fmla="*/ 1319514 h 1461674"/>
              <a:gd name="connsiteX0" fmla="*/ 33704 w 2678382"/>
              <a:gd name="connsiteY0" fmla="*/ 1319514 h 1461674"/>
              <a:gd name="connsiteX1" fmla="*/ 1168024 w 2678382"/>
              <a:gd name="connsiteY1" fmla="*/ 381965 h 1461674"/>
              <a:gd name="connsiteX2" fmla="*/ 739760 w 2678382"/>
              <a:gd name="connsiteY2" fmla="*/ 381965 h 1461674"/>
              <a:gd name="connsiteX3" fmla="*/ 1262671 w 2678382"/>
              <a:gd name="connsiteY3" fmla="*/ 0 h 1461674"/>
              <a:gd name="connsiteX4" fmla="*/ 1862504 w 2678382"/>
              <a:gd name="connsiteY4" fmla="*/ 381965 h 1461674"/>
              <a:gd name="connsiteX5" fmla="*/ 1364793 w 2678382"/>
              <a:gd name="connsiteY5" fmla="*/ 358816 h 1461674"/>
              <a:gd name="connsiteX6" fmla="*/ 2661158 w 2678382"/>
              <a:gd name="connsiteY6" fmla="*/ 1261641 h 1461674"/>
              <a:gd name="connsiteX7" fmla="*/ 2059877 w 2678382"/>
              <a:gd name="connsiteY7" fmla="*/ 1282078 h 1461674"/>
              <a:gd name="connsiteX8" fmla="*/ 1349119 w 2678382"/>
              <a:gd name="connsiteY8" fmla="*/ 489634 h 1461674"/>
              <a:gd name="connsiteX9" fmla="*/ 1584712 w 2678382"/>
              <a:gd name="connsiteY9" fmla="*/ 1354238 h 1461674"/>
              <a:gd name="connsiteX10" fmla="*/ 994403 w 2678382"/>
              <a:gd name="connsiteY10" fmla="*/ 1354238 h 1461674"/>
              <a:gd name="connsiteX11" fmla="*/ 1221074 w 2678382"/>
              <a:gd name="connsiteY11" fmla="*/ 499882 h 1461674"/>
              <a:gd name="connsiteX12" fmla="*/ 380945 w 2678382"/>
              <a:gd name="connsiteY12" fmla="*/ 1365813 h 1461674"/>
              <a:gd name="connsiteX13" fmla="*/ 33704 w 2678382"/>
              <a:gd name="connsiteY13" fmla="*/ 1319514 h 1461674"/>
              <a:gd name="connsiteX0" fmla="*/ 31486 w 2709501"/>
              <a:gd name="connsiteY0" fmla="*/ 1262364 h 1461674"/>
              <a:gd name="connsiteX1" fmla="*/ 1199143 w 2709501"/>
              <a:gd name="connsiteY1" fmla="*/ 381965 h 1461674"/>
              <a:gd name="connsiteX2" fmla="*/ 770879 w 2709501"/>
              <a:gd name="connsiteY2" fmla="*/ 381965 h 1461674"/>
              <a:gd name="connsiteX3" fmla="*/ 1293790 w 2709501"/>
              <a:gd name="connsiteY3" fmla="*/ 0 h 1461674"/>
              <a:gd name="connsiteX4" fmla="*/ 1893623 w 2709501"/>
              <a:gd name="connsiteY4" fmla="*/ 381965 h 1461674"/>
              <a:gd name="connsiteX5" fmla="*/ 1395912 w 2709501"/>
              <a:gd name="connsiteY5" fmla="*/ 358816 h 1461674"/>
              <a:gd name="connsiteX6" fmla="*/ 2692277 w 2709501"/>
              <a:gd name="connsiteY6" fmla="*/ 1261641 h 1461674"/>
              <a:gd name="connsiteX7" fmla="*/ 2090996 w 2709501"/>
              <a:gd name="connsiteY7" fmla="*/ 1282078 h 1461674"/>
              <a:gd name="connsiteX8" fmla="*/ 1380238 w 2709501"/>
              <a:gd name="connsiteY8" fmla="*/ 489634 h 1461674"/>
              <a:gd name="connsiteX9" fmla="*/ 1615831 w 2709501"/>
              <a:gd name="connsiteY9" fmla="*/ 1354238 h 1461674"/>
              <a:gd name="connsiteX10" fmla="*/ 1025522 w 2709501"/>
              <a:gd name="connsiteY10" fmla="*/ 1354238 h 1461674"/>
              <a:gd name="connsiteX11" fmla="*/ 1252193 w 2709501"/>
              <a:gd name="connsiteY11" fmla="*/ 499882 h 1461674"/>
              <a:gd name="connsiteX12" fmla="*/ 412064 w 2709501"/>
              <a:gd name="connsiteY12" fmla="*/ 1365813 h 1461674"/>
              <a:gd name="connsiteX13" fmla="*/ 31486 w 2709501"/>
              <a:gd name="connsiteY13" fmla="*/ 1262364 h 1461674"/>
              <a:gd name="connsiteX0" fmla="*/ 31486 w 2709501"/>
              <a:gd name="connsiteY0" fmla="*/ 1262364 h 1461674"/>
              <a:gd name="connsiteX1" fmla="*/ 1199143 w 2709501"/>
              <a:gd name="connsiteY1" fmla="*/ 381965 h 1461674"/>
              <a:gd name="connsiteX2" fmla="*/ 770879 w 2709501"/>
              <a:gd name="connsiteY2" fmla="*/ 381965 h 1461674"/>
              <a:gd name="connsiteX3" fmla="*/ 1293790 w 2709501"/>
              <a:gd name="connsiteY3" fmla="*/ 0 h 1461674"/>
              <a:gd name="connsiteX4" fmla="*/ 1845998 w 2709501"/>
              <a:gd name="connsiteY4" fmla="*/ 348628 h 1461674"/>
              <a:gd name="connsiteX5" fmla="*/ 1395912 w 2709501"/>
              <a:gd name="connsiteY5" fmla="*/ 358816 h 1461674"/>
              <a:gd name="connsiteX6" fmla="*/ 2692277 w 2709501"/>
              <a:gd name="connsiteY6" fmla="*/ 1261641 h 1461674"/>
              <a:gd name="connsiteX7" fmla="*/ 2090996 w 2709501"/>
              <a:gd name="connsiteY7" fmla="*/ 1282078 h 1461674"/>
              <a:gd name="connsiteX8" fmla="*/ 1380238 w 2709501"/>
              <a:gd name="connsiteY8" fmla="*/ 489634 h 1461674"/>
              <a:gd name="connsiteX9" fmla="*/ 1615831 w 2709501"/>
              <a:gd name="connsiteY9" fmla="*/ 1354238 h 1461674"/>
              <a:gd name="connsiteX10" fmla="*/ 1025522 w 2709501"/>
              <a:gd name="connsiteY10" fmla="*/ 1354238 h 1461674"/>
              <a:gd name="connsiteX11" fmla="*/ 1252193 w 2709501"/>
              <a:gd name="connsiteY11" fmla="*/ 499882 h 1461674"/>
              <a:gd name="connsiteX12" fmla="*/ 412064 w 2709501"/>
              <a:gd name="connsiteY12" fmla="*/ 1365813 h 1461674"/>
              <a:gd name="connsiteX13" fmla="*/ 31486 w 2709501"/>
              <a:gd name="connsiteY13" fmla="*/ 1262364 h 1461674"/>
              <a:gd name="connsiteX0" fmla="*/ 31486 w 2709501"/>
              <a:gd name="connsiteY0" fmla="*/ 1262364 h 1461674"/>
              <a:gd name="connsiteX1" fmla="*/ 1199143 w 2709501"/>
              <a:gd name="connsiteY1" fmla="*/ 381965 h 1461674"/>
              <a:gd name="connsiteX2" fmla="*/ 770879 w 2709501"/>
              <a:gd name="connsiteY2" fmla="*/ 381965 h 1461674"/>
              <a:gd name="connsiteX3" fmla="*/ 1293790 w 2709501"/>
              <a:gd name="connsiteY3" fmla="*/ 0 h 1461674"/>
              <a:gd name="connsiteX4" fmla="*/ 1845998 w 2709501"/>
              <a:gd name="connsiteY4" fmla="*/ 348628 h 1461674"/>
              <a:gd name="connsiteX5" fmla="*/ 1395912 w 2709501"/>
              <a:gd name="connsiteY5" fmla="*/ 358816 h 1461674"/>
              <a:gd name="connsiteX6" fmla="*/ 2692277 w 2709501"/>
              <a:gd name="connsiteY6" fmla="*/ 1261641 h 1461674"/>
              <a:gd name="connsiteX7" fmla="*/ 2090996 w 2709501"/>
              <a:gd name="connsiteY7" fmla="*/ 1282078 h 1461674"/>
              <a:gd name="connsiteX8" fmla="*/ 1380238 w 2709501"/>
              <a:gd name="connsiteY8" fmla="*/ 489634 h 1461674"/>
              <a:gd name="connsiteX9" fmla="*/ 1615831 w 2709501"/>
              <a:gd name="connsiteY9" fmla="*/ 1354238 h 1461674"/>
              <a:gd name="connsiteX10" fmla="*/ 1025522 w 2709501"/>
              <a:gd name="connsiteY10" fmla="*/ 1354238 h 1461674"/>
              <a:gd name="connsiteX11" fmla="*/ 1252193 w 2709501"/>
              <a:gd name="connsiteY11" fmla="*/ 499882 h 1461674"/>
              <a:gd name="connsiteX12" fmla="*/ 412064 w 2709501"/>
              <a:gd name="connsiteY12" fmla="*/ 1365813 h 1461674"/>
              <a:gd name="connsiteX13" fmla="*/ 31486 w 2709501"/>
              <a:gd name="connsiteY13" fmla="*/ 1262364 h 1461674"/>
              <a:gd name="connsiteX0" fmla="*/ 31486 w 2709501"/>
              <a:gd name="connsiteY0" fmla="*/ 1262364 h 1461674"/>
              <a:gd name="connsiteX1" fmla="*/ 1199143 w 2709501"/>
              <a:gd name="connsiteY1" fmla="*/ 381965 h 1461674"/>
              <a:gd name="connsiteX2" fmla="*/ 770879 w 2709501"/>
              <a:gd name="connsiteY2" fmla="*/ 381965 h 1461674"/>
              <a:gd name="connsiteX3" fmla="*/ 1293790 w 2709501"/>
              <a:gd name="connsiteY3" fmla="*/ 0 h 1461674"/>
              <a:gd name="connsiteX4" fmla="*/ 1845998 w 2709501"/>
              <a:gd name="connsiteY4" fmla="*/ 348628 h 1461674"/>
              <a:gd name="connsiteX5" fmla="*/ 1395912 w 2709501"/>
              <a:gd name="connsiteY5" fmla="*/ 358816 h 1461674"/>
              <a:gd name="connsiteX6" fmla="*/ 2692277 w 2709501"/>
              <a:gd name="connsiteY6" fmla="*/ 1261641 h 1461674"/>
              <a:gd name="connsiteX7" fmla="*/ 2090996 w 2709501"/>
              <a:gd name="connsiteY7" fmla="*/ 1282078 h 1461674"/>
              <a:gd name="connsiteX8" fmla="*/ 1380238 w 2709501"/>
              <a:gd name="connsiteY8" fmla="*/ 489634 h 1461674"/>
              <a:gd name="connsiteX9" fmla="*/ 1615831 w 2709501"/>
              <a:gd name="connsiteY9" fmla="*/ 1354238 h 1461674"/>
              <a:gd name="connsiteX10" fmla="*/ 1025522 w 2709501"/>
              <a:gd name="connsiteY10" fmla="*/ 1354238 h 1461674"/>
              <a:gd name="connsiteX11" fmla="*/ 1252193 w 2709501"/>
              <a:gd name="connsiteY11" fmla="*/ 499882 h 1461674"/>
              <a:gd name="connsiteX12" fmla="*/ 412064 w 2709501"/>
              <a:gd name="connsiteY12" fmla="*/ 1365813 h 1461674"/>
              <a:gd name="connsiteX13" fmla="*/ 31486 w 2709501"/>
              <a:gd name="connsiteY13" fmla="*/ 1262364 h 1461674"/>
              <a:gd name="connsiteX0" fmla="*/ 31486 w 2709501"/>
              <a:gd name="connsiteY0" fmla="*/ 1262364 h 1461674"/>
              <a:gd name="connsiteX1" fmla="*/ 1199143 w 2709501"/>
              <a:gd name="connsiteY1" fmla="*/ 381965 h 1461674"/>
              <a:gd name="connsiteX2" fmla="*/ 770879 w 2709501"/>
              <a:gd name="connsiteY2" fmla="*/ 381965 h 1461674"/>
              <a:gd name="connsiteX3" fmla="*/ 1293790 w 2709501"/>
              <a:gd name="connsiteY3" fmla="*/ 0 h 1461674"/>
              <a:gd name="connsiteX4" fmla="*/ 1845998 w 2709501"/>
              <a:gd name="connsiteY4" fmla="*/ 348628 h 1461674"/>
              <a:gd name="connsiteX5" fmla="*/ 1395912 w 2709501"/>
              <a:gd name="connsiteY5" fmla="*/ 358816 h 1461674"/>
              <a:gd name="connsiteX6" fmla="*/ 2692277 w 2709501"/>
              <a:gd name="connsiteY6" fmla="*/ 1261641 h 1461674"/>
              <a:gd name="connsiteX7" fmla="*/ 2090996 w 2709501"/>
              <a:gd name="connsiteY7" fmla="*/ 1282078 h 1461674"/>
              <a:gd name="connsiteX8" fmla="*/ 1380238 w 2709501"/>
              <a:gd name="connsiteY8" fmla="*/ 489634 h 1461674"/>
              <a:gd name="connsiteX9" fmla="*/ 1615831 w 2709501"/>
              <a:gd name="connsiteY9" fmla="*/ 1354238 h 1461674"/>
              <a:gd name="connsiteX10" fmla="*/ 1025522 w 2709501"/>
              <a:gd name="connsiteY10" fmla="*/ 1354238 h 1461674"/>
              <a:gd name="connsiteX11" fmla="*/ 1252193 w 2709501"/>
              <a:gd name="connsiteY11" fmla="*/ 499882 h 1461674"/>
              <a:gd name="connsiteX12" fmla="*/ 412064 w 2709501"/>
              <a:gd name="connsiteY12" fmla="*/ 1365813 h 1461674"/>
              <a:gd name="connsiteX13" fmla="*/ 31486 w 2709501"/>
              <a:gd name="connsiteY13" fmla="*/ 1262364 h 1461674"/>
              <a:gd name="connsiteX0" fmla="*/ 32591 w 2710606"/>
              <a:gd name="connsiteY0" fmla="*/ 1262364 h 1461674"/>
              <a:gd name="connsiteX1" fmla="*/ 1219298 w 2710606"/>
              <a:gd name="connsiteY1" fmla="*/ 367678 h 1461674"/>
              <a:gd name="connsiteX2" fmla="*/ 771984 w 2710606"/>
              <a:gd name="connsiteY2" fmla="*/ 381965 h 1461674"/>
              <a:gd name="connsiteX3" fmla="*/ 1294895 w 2710606"/>
              <a:gd name="connsiteY3" fmla="*/ 0 h 1461674"/>
              <a:gd name="connsiteX4" fmla="*/ 1847103 w 2710606"/>
              <a:gd name="connsiteY4" fmla="*/ 348628 h 1461674"/>
              <a:gd name="connsiteX5" fmla="*/ 1397017 w 2710606"/>
              <a:gd name="connsiteY5" fmla="*/ 358816 h 1461674"/>
              <a:gd name="connsiteX6" fmla="*/ 2693382 w 2710606"/>
              <a:gd name="connsiteY6" fmla="*/ 1261641 h 1461674"/>
              <a:gd name="connsiteX7" fmla="*/ 2092101 w 2710606"/>
              <a:gd name="connsiteY7" fmla="*/ 1282078 h 1461674"/>
              <a:gd name="connsiteX8" fmla="*/ 1381343 w 2710606"/>
              <a:gd name="connsiteY8" fmla="*/ 489634 h 1461674"/>
              <a:gd name="connsiteX9" fmla="*/ 1616936 w 2710606"/>
              <a:gd name="connsiteY9" fmla="*/ 1354238 h 1461674"/>
              <a:gd name="connsiteX10" fmla="*/ 1026627 w 2710606"/>
              <a:gd name="connsiteY10" fmla="*/ 1354238 h 1461674"/>
              <a:gd name="connsiteX11" fmla="*/ 1253298 w 2710606"/>
              <a:gd name="connsiteY11" fmla="*/ 499882 h 1461674"/>
              <a:gd name="connsiteX12" fmla="*/ 413169 w 2710606"/>
              <a:gd name="connsiteY12" fmla="*/ 1365813 h 1461674"/>
              <a:gd name="connsiteX13" fmla="*/ 32591 w 2710606"/>
              <a:gd name="connsiteY13" fmla="*/ 1262364 h 1461674"/>
              <a:gd name="connsiteX0" fmla="*/ 32591 w 2710606"/>
              <a:gd name="connsiteY0" fmla="*/ 1262364 h 1461674"/>
              <a:gd name="connsiteX1" fmla="*/ 1219298 w 2710606"/>
              <a:gd name="connsiteY1" fmla="*/ 367678 h 1461674"/>
              <a:gd name="connsiteX2" fmla="*/ 533859 w 2710606"/>
              <a:gd name="connsiteY2" fmla="*/ 367677 h 1461674"/>
              <a:gd name="connsiteX3" fmla="*/ 1294895 w 2710606"/>
              <a:gd name="connsiteY3" fmla="*/ 0 h 1461674"/>
              <a:gd name="connsiteX4" fmla="*/ 1847103 w 2710606"/>
              <a:gd name="connsiteY4" fmla="*/ 348628 h 1461674"/>
              <a:gd name="connsiteX5" fmla="*/ 1397017 w 2710606"/>
              <a:gd name="connsiteY5" fmla="*/ 358816 h 1461674"/>
              <a:gd name="connsiteX6" fmla="*/ 2693382 w 2710606"/>
              <a:gd name="connsiteY6" fmla="*/ 1261641 h 1461674"/>
              <a:gd name="connsiteX7" fmla="*/ 2092101 w 2710606"/>
              <a:gd name="connsiteY7" fmla="*/ 1282078 h 1461674"/>
              <a:gd name="connsiteX8" fmla="*/ 1381343 w 2710606"/>
              <a:gd name="connsiteY8" fmla="*/ 489634 h 1461674"/>
              <a:gd name="connsiteX9" fmla="*/ 1616936 w 2710606"/>
              <a:gd name="connsiteY9" fmla="*/ 1354238 h 1461674"/>
              <a:gd name="connsiteX10" fmla="*/ 1026627 w 2710606"/>
              <a:gd name="connsiteY10" fmla="*/ 1354238 h 1461674"/>
              <a:gd name="connsiteX11" fmla="*/ 1253298 w 2710606"/>
              <a:gd name="connsiteY11" fmla="*/ 499882 h 1461674"/>
              <a:gd name="connsiteX12" fmla="*/ 413169 w 2710606"/>
              <a:gd name="connsiteY12" fmla="*/ 1365813 h 1461674"/>
              <a:gd name="connsiteX13" fmla="*/ 32591 w 2710606"/>
              <a:gd name="connsiteY13" fmla="*/ 1262364 h 1461674"/>
              <a:gd name="connsiteX0" fmla="*/ 32591 w 2710606"/>
              <a:gd name="connsiteY0" fmla="*/ 1262364 h 1461674"/>
              <a:gd name="connsiteX1" fmla="*/ 1219298 w 2710606"/>
              <a:gd name="connsiteY1" fmla="*/ 367678 h 1461674"/>
              <a:gd name="connsiteX2" fmla="*/ 519571 w 2710606"/>
              <a:gd name="connsiteY2" fmla="*/ 381965 h 1461674"/>
              <a:gd name="connsiteX3" fmla="*/ 1294895 w 2710606"/>
              <a:gd name="connsiteY3" fmla="*/ 0 h 1461674"/>
              <a:gd name="connsiteX4" fmla="*/ 1847103 w 2710606"/>
              <a:gd name="connsiteY4" fmla="*/ 348628 h 1461674"/>
              <a:gd name="connsiteX5" fmla="*/ 1397017 w 2710606"/>
              <a:gd name="connsiteY5" fmla="*/ 358816 h 1461674"/>
              <a:gd name="connsiteX6" fmla="*/ 2693382 w 2710606"/>
              <a:gd name="connsiteY6" fmla="*/ 1261641 h 1461674"/>
              <a:gd name="connsiteX7" fmla="*/ 2092101 w 2710606"/>
              <a:gd name="connsiteY7" fmla="*/ 1282078 h 1461674"/>
              <a:gd name="connsiteX8" fmla="*/ 1381343 w 2710606"/>
              <a:gd name="connsiteY8" fmla="*/ 489634 h 1461674"/>
              <a:gd name="connsiteX9" fmla="*/ 1616936 w 2710606"/>
              <a:gd name="connsiteY9" fmla="*/ 1354238 h 1461674"/>
              <a:gd name="connsiteX10" fmla="*/ 1026627 w 2710606"/>
              <a:gd name="connsiteY10" fmla="*/ 1354238 h 1461674"/>
              <a:gd name="connsiteX11" fmla="*/ 1253298 w 2710606"/>
              <a:gd name="connsiteY11" fmla="*/ 499882 h 1461674"/>
              <a:gd name="connsiteX12" fmla="*/ 413169 w 2710606"/>
              <a:gd name="connsiteY12" fmla="*/ 1365813 h 1461674"/>
              <a:gd name="connsiteX13" fmla="*/ 32591 w 2710606"/>
              <a:gd name="connsiteY13" fmla="*/ 1262364 h 1461674"/>
              <a:gd name="connsiteX0" fmla="*/ 32591 w 2710606"/>
              <a:gd name="connsiteY0" fmla="*/ 1262364 h 1461674"/>
              <a:gd name="connsiteX1" fmla="*/ 1219298 w 2710606"/>
              <a:gd name="connsiteY1" fmla="*/ 367678 h 1461674"/>
              <a:gd name="connsiteX2" fmla="*/ 519571 w 2710606"/>
              <a:gd name="connsiteY2" fmla="*/ 381965 h 1461674"/>
              <a:gd name="connsiteX3" fmla="*/ 1294895 w 2710606"/>
              <a:gd name="connsiteY3" fmla="*/ 0 h 1461674"/>
              <a:gd name="connsiteX4" fmla="*/ 1847103 w 2710606"/>
              <a:gd name="connsiteY4" fmla="*/ 348628 h 1461674"/>
              <a:gd name="connsiteX5" fmla="*/ 1397017 w 2710606"/>
              <a:gd name="connsiteY5" fmla="*/ 358816 h 1461674"/>
              <a:gd name="connsiteX6" fmla="*/ 2693382 w 2710606"/>
              <a:gd name="connsiteY6" fmla="*/ 1261641 h 1461674"/>
              <a:gd name="connsiteX7" fmla="*/ 2092101 w 2710606"/>
              <a:gd name="connsiteY7" fmla="*/ 1282078 h 1461674"/>
              <a:gd name="connsiteX8" fmla="*/ 1381343 w 2710606"/>
              <a:gd name="connsiteY8" fmla="*/ 489634 h 1461674"/>
              <a:gd name="connsiteX9" fmla="*/ 1616936 w 2710606"/>
              <a:gd name="connsiteY9" fmla="*/ 1354238 h 1461674"/>
              <a:gd name="connsiteX10" fmla="*/ 1026627 w 2710606"/>
              <a:gd name="connsiteY10" fmla="*/ 1354238 h 1461674"/>
              <a:gd name="connsiteX11" fmla="*/ 1253298 w 2710606"/>
              <a:gd name="connsiteY11" fmla="*/ 499882 h 1461674"/>
              <a:gd name="connsiteX12" fmla="*/ 413169 w 2710606"/>
              <a:gd name="connsiteY12" fmla="*/ 1365813 h 1461674"/>
              <a:gd name="connsiteX13" fmla="*/ 32591 w 2710606"/>
              <a:gd name="connsiteY13" fmla="*/ 1262364 h 1461674"/>
              <a:gd name="connsiteX0" fmla="*/ 32591 w 2710606"/>
              <a:gd name="connsiteY0" fmla="*/ 1262364 h 1461674"/>
              <a:gd name="connsiteX1" fmla="*/ 1219298 w 2710606"/>
              <a:gd name="connsiteY1" fmla="*/ 367678 h 1461674"/>
              <a:gd name="connsiteX2" fmla="*/ 519571 w 2710606"/>
              <a:gd name="connsiteY2" fmla="*/ 381965 h 1461674"/>
              <a:gd name="connsiteX3" fmla="*/ 1294895 w 2710606"/>
              <a:gd name="connsiteY3" fmla="*/ 0 h 1461674"/>
              <a:gd name="connsiteX4" fmla="*/ 2375740 w 2710606"/>
              <a:gd name="connsiteY4" fmla="*/ 339103 h 1461674"/>
              <a:gd name="connsiteX5" fmla="*/ 1397017 w 2710606"/>
              <a:gd name="connsiteY5" fmla="*/ 358816 h 1461674"/>
              <a:gd name="connsiteX6" fmla="*/ 2693382 w 2710606"/>
              <a:gd name="connsiteY6" fmla="*/ 1261641 h 1461674"/>
              <a:gd name="connsiteX7" fmla="*/ 2092101 w 2710606"/>
              <a:gd name="connsiteY7" fmla="*/ 1282078 h 1461674"/>
              <a:gd name="connsiteX8" fmla="*/ 1381343 w 2710606"/>
              <a:gd name="connsiteY8" fmla="*/ 489634 h 1461674"/>
              <a:gd name="connsiteX9" fmla="*/ 1616936 w 2710606"/>
              <a:gd name="connsiteY9" fmla="*/ 1354238 h 1461674"/>
              <a:gd name="connsiteX10" fmla="*/ 1026627 w 2710606"/>
              <a:gd name="connsiteY10" fmla="*/ 1354238 h 1461674"/>
              <a:gd name="connsiteX11" fmla="*/ 1253298 w 2710606"/>
              <a:gd name="connsiteY11" fmla="*/ 499882 h 1461674"/>
              <a:gd name="connsiteX12" fmla="*/ 413169 w 2710606"/>
              <a:gd name="connsiteY12" fmla="*/ 1365813 h 1461674"/>
              <a:gd name="connsiteX13" fmla="*/ 32591 w 2710606"/>
              <a:gd name="connsiteY13" fmla="*/ 1262364 h 1461674"/>
              <a:gd name="connsiteX0" fmla="*/ 32591 w 2710606"/>
              <a:gd name="connsiteY0" fmla="*/ 1262364 h 1461674"/>
              <a:gd name="connsiteX1" fmla="*/ 1219298 w 2710606"/>
              <a:gd name="connsiteY1" fmla="*/ 367678 h 1461674"/>
              <a:gd name="connsiteX2" fmla="*/ 519571 w 2710606"/>
              <a:gd name="connsiteY2" fmla="*/ 381965 h 1461674"/>
              <a:gd name="connsiteX3" fmla="*/ 1294895 w 2710606"/>
              <a:gd name="connsiteY3" fmla="*/ 0 h 1461674"/>
              <a:gd name="connsiteX4" fmla="*/ 2242390 w 2710606"/>
              <a:gd name="connsiteY4" fmla="*/ 343865 h 1461674"/>
              <a:gd name="connsiteX5" fmla="*/ 1397017 w 2710606"/>
              <a:gd name="connsiteY5" fmla="*/ 358816 h 1461674"/>
              <a:gd name="connsiteX6" fmla="*/ 2693382 w 2710606"/>
              <a:gd name="connsiteY6" fmla="*/ 1261641 h 1461674"/>
              <a:gd name="connsiteX7" fmla="*/ 2092101 w 2710606"/>
              <a:gd name="connsiteY7" fmla="*/ 1282078 h 1461674"/>
              <a:gd name="connsiteX8" fmla="*/ 1381343 w 2710606"/>
              <a:gd name="connsiteY8" fmla="*/ 489634 h 1461674"/>
              <a:gd name="connsiteX9" fmla="*/ 1616936 w 2710606"/>
              <a:gd name="connsiteY9" fmla="*/ 1354238 h 1461674"/>
              <a:gd name="connsiteX10" fmla="*/ 1026627 w 2710606"/>
              <a:gd name="connsiteY10" fmla="*/ 1354238 h 1461674"/>
              <a:gd name="connsiteX11" fmla="*/ 1253298 w 2710606"/>
              <a:gd name="connsiteY11" fmla="*/ 499882 h 1461674"/>
              <a:gd name="connsiteX12" fmla="*/ 413169 w 2710606"/>
              <a:gd name="connsiteY12" fmla="*/ 1365813 h 1461674"/>
              <a:gd name="connsiteX13" fmla="*/ 32591 w 2710606"/>
              <a:gd name="connsiteY13" fmla="*/ 1262364 h 1461674"/>
              <a:gd name="connsiteX0" fmla="*/ 32591 w 2710606"/>
              <a:gd name="connsiteY0" fmla="*/ 1262364 h 1461674"/>
              <a:gd name="connsiteX1" fmla="*/ 1219298 w 2710606"/>
              <a:gd name="connsiteY1" fmla="*/ 367678 h 1461674"/>
              <a:gd name="connsiteX2" fmla="*/ 519571 w 2710606"/>
              <a:gd name="connsiteY2" fmla="*/ 381965 h 1461674"/>
              <a:gd name="connsiteX3" fmla="*/ 1294895 w 2710606"/>
              <a:gd name="connsiteY3" fmla="*/ 0 h 1461674"/>
              <a:gd name="connsiteX4" fmla="*/ 2242390 w 2710606"/>
              <a:gd name="connsiteY4" fmla="*/ 343865 h 1461674"/>
              <a:gd name="connsiteX5" fmla="*/ 1397017 w 2710606"/>
              <a:gd name="connsiteY5" fmla="*/ 358816 h 1461674"/>
              <a:gd name="connsiteX6" fmla="*/ 2693382 w 2710606"/>
              <a:gd name="connsiteY6" fmla="*/ 1261641 h 1461674"/>
              <a:gd name="connsiteX7" fmla="*/ 2092101 w 2710606"/>
              <a:gd name="connsiteY7" fmla="*/ 1282078 h 1461674"/>
              <a:gd name="connsiteX8" fmla="*/ 1381343 w 2710606"/>
              <a:gd name="connsiteY8" fmla="*/ 489634 h 1461674"/>
              <a:gd name="connsiteX9" fmla="*/ 1616936 w 2710606"/>
              <a:gd name="connsiteY9" fmla="*/ 1354238 h 1461674"/>
              <a:gd name="connsiteX10" fmla="*/ 1026627 w 2710606"/>
              <a:gd name="connsiteY10" fmla="*/ 1354238 h 1461674"/>
              <a:gd name="connsiteX11" fmla="*/ 1253298 w 2710606"/>
              <a:gd name="connsiteY11" fmla="*/ 499882 h 1461674"/>
              <a:gd name="connsiteX12" fmla="*/ 413169 w 2710606"/>
              <a:gd name="connsiteY12" fmla="*/ 1365813 h 1461674"/>
              <a:gd name="connsiteX13" fmla="*/ 32591 w 2710606"/>
              <a:gd name="connsiteY13" fmla="*/ 1262364 h 1461674"/>
              <a:gd name="connsiteX0" fmla="*/ 20110 w 3012450"/>
              <a:gd name="connsiteY0" fmla="*/ 990902 h 1461674"/>
              <a:gd name="connsiteX1" fmla="*/ 1521142 w 3012450"/>
              <a:gd name="connsiteY1" fmla="*/ 367678 h 1461674"/>
              <a:gd name="connsiteX2" fmla="*/ 821415 w 3012450"/>
              <a:gd name="connsiteY2" fmla="*/ 381965 h 1461674"/>
              <a:gd name="connsiteX3" fmla="*/ 1596739 w 3012450"/>
              <a:gd name="connsiteY3" fmla="*/ 0 h 1461674"/>
              <a:gd name="connsiteX4" fmla="*/ 2544234 w 3012450"/>
              <a:gd name="connsiteY4" fmla="*/ 343865 h 1461674"/>
              <a:gd name="connsiteX5" fmla="*/ 1698861 w 3012450"/>
              <a:gd name="connsiteY5" fmla="*/ 358816 h 1461674"/>
              <a:gd name="connsiteX6" fmla="*/ 2995226 w 3012450"/>
              <a:gd name="connsiteY6" fmla="*/ 1261641 h 1461674"/>
              <a:gd name="connsiteX7" fmla="*/ 2393945 w 3012450"/>
              <a:gd name="connsiteY7" fmla="*/ 1282078 h 1461674"/>
              <a:gd name="connsiteX8" fmla="*/ 1683187 w 3012450"/>
              <a:gd name="connsiteY8" fmla="*/ 489634 h 1461674"/>
              <a:gd name="connsiteX9" fmla="*/ 1918780 w 3012450"/>
              <a:gd name="connsiteY9" fmla="*/ 1354238 h 1461674"/>
              <a:gd name="connsiteX10" fmla="*/ 1328471 w 3012450"/>
              <a:gd name="connsiteY10" fmla="*/ 1354238 h 1461674"/>
              <a:gd name="connsiteX11" fmla="*/ 1555142 w 3012450"/>
              <a:gd name="connsiteY11" fmla="*/ 499882 h 1461674"/>
              <a:gd name="connsiteX12" fmla="*/ 715013 w 3012450"/>
              <a:gd name="connsiteY12" fmla="*/ 1365813 h 1461674"/>
              <a:gd name="connsiteX13" fmla="*/ 20110 w 3012450"/>
              <a:gd name="connsiteY13" fmla="*/ 990902 h 1461674"/>
              <a:gd name="connsiteX0" fmla="*/ 57979 w 3050319"/>
              <a:gd name="connsiteY0" fmla="*/ 990902 h 1461674"/>
              <a:gd name="connsiteX1" fmla="*/ 1559011 w 3050319"/>
              <a:gd name="connsiteY1" fmla="*/ 367678 h 1461674"/>
              <a:gd name="connsiteX2" fmla="*/ 859284 w 3050319"/>
              <a:gd name="connsiteY2" fmla="*/ 381965 h 1461674"/>
              <a:gd name="connsiteX3" fmla="*/ 1634608 w 3050319"/>
              <a:gd name="connsiteY3" fmla="*/ 0 h 1461674"/>
              <a:gd name="connsiteX4" fmla="*/ 2582103 w 3050319"/>
              <a:gd name="connsiteY4" fmla="*/ 343865 h 1461674"/>
              <a:gd name="connsiteX5" fmla="*/ 1736730 w 3050319"/>
              <a:gd name="connsiteY5" fmla="*/ 358816 h 1461674"/>
              <a:gd name="connsiteX6" fmla="*/ 3033095 w 3050319"/>
              <a:gd name="connsiteY6" fmla="*/ 1261641 h 1461674"/>
              <a:gd name="connsiteX7" fmla="*/ 2431814 w 3050319"/>
              <a:gd name="connsiteY7" fmla="*/ 1282078 h 1461674"/>
              <a:gd name="connsiteX8" fmla="*/ 1721056 w 3050319"/>
              <a:gd name="connsiteY8" fmla="*/ 489634 h 1461674"/>
              <a:gd name="connsiteX9" fmla="*/ 1956649 w 3050319"/>
              <a:gd name="connsiteY9" fmla="*/ 1354238 h 1461674"/>
              <a:gd name="connsiteX10" fmla="*/ 1366340 w 3050319"/>
              <a:gd name="connsiteY10" fmla="*/ 1354238 h 1461674"/>
              <a:gd name="connsiteX11" fmla="*/ 1593011 w 3050319"/>
              <a:gd name="connsiteY11" fmla="*/ 499882 h 1461674"/>
              <a:gd name="connsiteX12" fmla="*/ 752882 w 3050319"/>
              <a:gd name="connsiteY12" fmla="*/ 1365813 h 1461674"/>
              <a:gd name="connsiteX13" fmla="*/ 57979 w 3050319"/>
              <a:gd name="connsiteY13" fmla="*/ 990902 h 1461674"/>
              <a:gd name="connsiteX0" fmla="*/ 51104 w 3043444"/>
              <a:gd name="connsiteY0" fmla="*/ 990902 h 1461674"/>
              <a:gd name="connsiteX1" fmla="*/ 1552136 w 3043444"/>
              <a:gd name="connsiteY1" fmla="*/ 367678 h 1461674"/>
              <a:gd name="connsiteX2" fmla="*/ 852409 w 3043444"/>
              <a:gd name="connsiteY2" fmla="*/ 381965 h 1461674"/>
              <a:gd name="connsiteX3" fmla="*/ 1627733 w 3043444"/>
              <a:gd name="connsiteY3" fmla="*/ 0 h 1461674"/>
              <a:gd name="connsiteX4" fmla="*/ 2575228 w 3043444"/>
              <a:gd name="connsiteY4" fmla="*/ 343865 h 1461674"/>
              <a:gd name="connsiteX5" fmla="*/ 1729855 w 3043444"/>
              <a:gd name="connsiteY5" fmla="*/ 358816 h 1461674"/>
              <a:gd name="connsiteX6" fmla="*/ 3026220 w 3043444"/>
              <a:gd name="connsiteY6" fmla="*/ 1261641 h 1461674"/>
              <a:gd name="connsiteX7" fmla="*/ 2424939 w 3043444"/>
              <a:gd name="connsiteY7" fmla="*/ 1282078 h 1461674"/>
              <a:gd name="connsiteX8" fmla="*/ 1714181 w 3043444"/>
              <a:gd name="connsiteY8" fmla="*/ 489634 h 1461674"/>
              <a:gd name="connsiteX9" fmla="*/ 1949774 w 3043444"/>
              <a:gd name="connsiteY9" fmla="*/ 1354238 h 1461674"/>
              <a:gd name="connsiteX10" fmla="*/ 1359465 w 3043444"/>
              <a:gd name="connsiteY10" fmla="*/ 1354238 h 1461674"/>
              <a:gd name="connsiteX11" fmla="*/ 1586136 w 3043444"/>
              <a:gd name="connsiteY11" fmla="*/ 499882 h 1461674"/>
              <a:gd name="connsiteX12" fmla="*/ 465019 w 3043444"/>
              <a:gd name="connsiteY12" fmla="*/ 1284851 h 1461674"/>
              <a:gd name="connsiteX13" fmla="*/ 51104 w 3043444"/>
              <a:gd name="connsiteY13" fmla="*/ 990902 h 1461674"/>
              <a:gd name="connsiteX0" fmla="*/ 51104 w 3319526"/>
              <a:gd name="connsiteY0" fmla="*/ 990902 h 1461674"/>
              <a:gd name="connsiteX1" fmla="*/ 1552136 w 3319526"/>
              <a:gd name="connsiteY1" fmla="*/ 367678 h 1461674"/>
              <a:gd name="connsiteX2" fmla="*/ 852409 w 3319526"/>
              <a:gd name="connsiteY2" fmla="*/ 381965 h 1461674"/>
              <a:gd name="connsiteX3" fmla="*/ 1627733 w 3319526"/>
              <a:gd name="connsiteY3" fmla="*/ 0 h 1461674"/>
              <a:gd name="connsiteX4" fmla="*/ 2575228 w 3319526"/>
              <a:gd name="connsiteY4" fmla="*/ 343865 h 1461674"/>
              <a:gd name="connsiteX5" fmla="*/ 1729855 w 3319526"/>
              <a:gd name="connsiteY5" fmla="*/ 358816 h 1461674"/>
              <a:gd name="connsiteX6" fmla="*/ 3307208 w 3319526"/>
              <a:gd name="connsiteY6" fmla="*/ 1028279 h 1461674"/>
              <a:gd name="connsiteX7" fmla="*/ 2424939 w 3319526"/>
              <a:gd name="connsiteY7" fmla="*/ 1282078 h 1461674"/>
              <a:gd name="connsiteX8" fmla="*/ 1714181 w 3319526"/>
              <a:gd name="connsiteY8" fmla="*/ 489634 h 1461674"/>
              <a:gd name="connsiteX9" fmla="*/ 1949774 w 3319526"/>
              <a:gd name="connsiteY9" fmla="*/ 1354238 h 1461674"/>
              <a:gd name="connsiteX10" fmla="*/ 1359465 w 3319526"/>
              <a:gd name="connsiteY10" fmla="*/ 1354238 h 1461674"/>
              <a:gd name="connsiteX11" fmla="*/ 1586136 w 3319526"/>
              <a:gd name="connsiteY11" fmla="*/ 499882 h 1461674"/>
              <a:gd name="connsiteX12" fmla="*/ 465019 w 3319526"/>
              <a:gd name="connsiteY12" fmla="*/ 1284851 h 1461674"/>
              <a:gd name="connsiteX13" fmla="*/ 51104 w 3319526"/>
              <a:gd name="connsiteY13" fmla="*/ 990902 h 1461674"/>
              <a:gd name="connsiteX0" fmla="*/ 51104 w 3335508"/>
              <a:gd name="connsiteY0" fmla="*/ 990902 h 1461674"/>
              <a:gd name="connsiteX1" fmla="*/ 1552136 w 3335508"/>
              <a:gd name="connsiteY1" fmla="*/ 367678 h 1461674"/>
              <a:gd name="connsiteX2" fmla="*/ 852409 w 3335508"/>
              <a:gd name="connsiteY2" fmla="*/ 381965 h 1461674"/>
              <a:gd name="connsiteX3" fmla="*/ 1627733 w 3335508"/>
              <a:gd name="connsiteY3" fmla="*/ 0 h 1461674"/>
              <a:gd name="connsiteX4" fmla="*/ 2575228 w 3335508"/>
              <a:gd name="connsiteY4" fmla="*/ 343865 h 1461674"/>
              <a:gd name="connsiteX5" fmla="*/ 1729855 w 3335508"/>
              <a:gd name="connsiteY5" fmla="*/ 358816 h 1461674"/>
              <a:gd name="connsiteX6" fmla="*/ 3307208 w 3335508"/>
              <a:gd name="connsiteY6" fmla="*/ 1028279 h 1461674"/>
              <a:gd name="connsiteX7" fmla="*/ 2667827 w 3335508"/>
              <a:gd name="connsiteY7" fmla="*/ 1215403 h 1461674"/>
              <a:gd name="connsiteX8" fmla="*/ 1714181 w 3335508"/>
              <a:gd name="connsiteY8" fmla="*/ 489634 h 1461674"/>
              <a:gd name="connsiteX9" fmla="*/ 1949774 w 3335508"/>
              <a:gd name="connsiteY9" fmla="*/ 1354238 h 1461674"/>
              <a:gd name="connsiteX10" fmla="*/ 1359465 w 3335508"/>
              <a:gd name="connsiteY10" fmla="*/ 1354238 h 1461674"/>
              <a:gd name="connsiteX11" fmla="*/ 1586136 w 3335508"/>
              <a:gd name="connsiteY11" fmla="*/ 499882 h 1461674"/>
              <a:gd name="connsiteX12" fmla="*/ 465019 w 3335508"/>
              <a:gd name="connsiteY12" fmla="*/ 1284851 h 1461674"/>
              <a:gd name="connsiteX13" fmla="*/ 51104 w 3335508"/>
              <a:gd name="connsiteY13" fmla="*/ 990902 h 1461674"/>
              <a:gd name="connsiteX0" fmla="*/ 41102 w 3325506"/>
              <a:gd name="connsiteY0" fmla="*/ 990902 h 1461674"/>
              <a:gd name="connsiteX1" fmla="*/ 1542134 w 3325506"/>
              <a:gd name="connsiteY1" fmla="*/ 367678 h 1461674"/>
              <a:gd name="connsiteX2" fmla="*/ 842407 w 3325506"/>
              <a:gd name="connsiteY2" fmla="*/ 381965 h 1461674"/>
              <a:gd name="connsiteX3" fmla="*/ 1617731 w 3325506"/>
              <a:gd name="connsiteY3" fmla="*/ 0 h 1461674"/>
              <a:gd name="connsiteX4" fmla="*/ 2565226 w 3325506"/>
              <a:gd name="connsiteY4" fmla="*/ 343865 h 1461674"/>
              <a:gd name="connsiteX5" fmla="*/ 1719853 w 3325506"/>
              <a:gd name="connsiteY5" fmla="*/ 358816 h 1461674"/>
              <a:gd name="connsiteX6" fmla="*/ 3297206 w 3325506"/>
              <a:gd name="connsiteY6" fmla="*/ 1028279 h 1461674"/>
              <a:gd name="connsiteX7" fmla="*/ 2657825 w 3325506"/>
              <a:gd name="connsiteY7" fmla="*/ 1215403 h 1461674"/>
              <a:gd name="connsiteX8" fmla="*/ 1704179 w 3325506"/>
              <a:gd name="connsiteY8" fmla="*/ 489634 h 1461674"/>
              <a:gd name="connsiteX9" fmla="*/ 1939772 w 3325506"/>
              <a:gd name="connsiteY9" fmla="*/ 1354238 h 1461674"/>
              <a:gd name="connsiteX10" fmla="*/ 1349463 w 3325506"/>
              <a:gd name="connsiteY10" fmla="*/ 1354238 h 1461674"/>
              <a:gd name="connsiteX11" fmla="*/ 1576134 w 3325506"/>
              <a:gd name="connsiteY11" fmla="*/ 499882 h 1461674"/>
              <a:gd name="connsiteX12" fmla="*/ 797320 w 3325506"/>
              <a:gd name="connsiteY12" fmla="*/ 1314881 h 1461674"/>
              <a:gd name="connsiteX13" fmla="*/ 455017 w 3325506"/>
              <a:gd name="connsiteY13" fmla="*/ 1284851 h 1461674"/>
              <a:gd name="connsiteX14" fmla="*/ 41102 w 3325506"/>
              <a:gd name="connsiteY14" fmla="*/ 990902 h 1461674"/>
              <a:gd name="connsiteX0" fmla="*/ 41102 w 3325506"/>
              <a:gd name="connsiteY0" fmla="*/ 990902 h 1461674"/>
              <a:gd name="connsiteX1" fmla="*/ 1542134 w 3325506"/>
              <a:gd name="connsiteY1" fmla="*/ 367678 h 1461674"/>
              <a:gd name="connsiteX2" fmla="*/ 842407 w 3325506"/>
              <a:gd name="connsiteY2" fmla="*/ 381965 h 1461674"/>
              <a:gd name="connsiteX3" fmla="*/ 1617731 w 3325506"/>
              <a:gd name="connsiteY3" fmla="*/ 0 h 1461674"/>
              <a:gd name="connsiteX4" fmla="*/ 2565226 w 3325506"/>
              <a:gd name="connsiteY4" fmla="*/ 343865 h 1461674"/>
              <a:gd name="connsiteX5" fmla="*/ 1719853 w 3325506"/>
              <a:gd name="connsiteY5" fmla="*/ 358816 h 1461674"/>
              <a:gd name="connsiteX6" fmla="*/ 3297206 w 3325506"/>
              <a:gd name="connsiteY6" fmla="*/ 1028279 h 1461674"/>
              <a:gd name="connsiteX7" fmla="*/ 2657825 w 3325506"/>
              <a:gd name="connsiteY7" fmla="*/ 1215403 h 1461674"/>
              <a:gd name="connsiteX8" fmla="*/ 1704179 w 3325506"/>
              <a:gd name="connsiteY8" fmla="*/ 489634 h 1461674"/>
              <a:gd name="connsiteX9" fmla="*/ 1939772 w 3325506"/>
              <a:gd name="connsiteY9" fmla="*/ 1354238 h 1461674"/>
              <a:gd name="connsiteX10" fmla="*/ 1349463 w 3325506"/>
              <a:gd name="connsiteY10" fmla="*/ 1354238 h 1461674"/>
              <a:gd name="connsiteX11" fmla="*/ 1576134 w 3325506"/>
              <a:gd name="connsiteY11" fmla="*/ 499882 h 1461674"/>
              <a:gd name="connsiteX12" fmla="*/ 797320 w 3325506"/>
              <a:gd name="connsiteY12" fmla="*/ 1314881 h 1461674"/>
              <a:gd name="connsiteX13" fmla="*/ 455017 w 3325506"/>
              <a:gd name="connsiteY13" fmla="*/ 1284851 h 1461674"/>
              <a:gd name="connsiteX14" fmla="*/ 41102 w 3325506"/>
              <a:gd name="connsiteY14" fmla="*/ 990902 h 1461674"/>
              <a:gd name="connsiteX0" fmla="*/ 41102 w 3325506"/>
              <a:gd name="connsiteY0" fmla="*/ 990902 h 1461674"/>
              <a:gd name="connsiteX1" fmla="*/ 1542134 w 3325506"/>
              <a:gd name="connsiteY1" fmla="*/ 367678 h 1461674"/>
              <a:gd name="connsiteX2" fmla="*/ 842407 w 3325506"/>
              <a:gd name="connsiteY2" fmla="*/ 381965 h 1461674"/>
              <a:gd name="connsiteX3" fmla="*/ 1617731 w 3325506"/>
              <a:gd name="connsiteY3" fmla="*/ 0 h 1461674"/>
              <a:gd name="connsiteX4" fmla="*/ 2565226 w 3325506"/>
              <a:gd name="connsiteY4" fmla="*/ 343865 h 1461674"/>
              <a:gd name="connsiteX5" fmla="*/ 1719853 w 3325506"/>
              <a:gd name="connsiteY5" fmla="*/ 358816 h 1461674"/>
              <a:gd name="connsiteX6" fmla="*/ 3297206 w 3325506"/>
              <a:gd name="connsiteY6" fmla="*/ 1028279 h 1461674"/>
              <a:gd name="connsiteX7" fmla="*/ 2657825 w 3325506"/>
              <a:gd name="connsiteY7" fmla="*/ 1215403 h 1461674"/>
              <a:gd name="connsiteX8" fmla="*/ 1704179 w 3325506"/>
              <a:gd name="connsiteY8" fmla="*/ 489634 h 1461674"/>
              <a:gd name="connsiteX9" fmla="*/ 1939772 w 3325506"/>
              <a:gd name="connsiteY9" fmla="*/ 1354238 h 1461674"/>
              <a:gd name="connsiteX10" fmla="*/ 1349463 w 3325506"/>
              <a:gd name="connsiteY10" fmla="*/ 1354238 h 1461674"/>
              <a:gd name="connsiteX11" fmla="*/ 1576134 w 3325506"/>
              <a:gd name="connsiteY11" fmla="*/ 499882 h 1461674"/>
              <a:gd name="connsiteX12" fmla="*/ 797320 w 3325506"/>
              <a:gd name="connsiteY12" fmla="*/ 1314881 h 1461674"/>
              <a:gd name="connsiteX13" fmla="*/ 455017 w 3325506"/>
              <a:gd name="connsiteY13" fmla="*/ 1284851 h 1461674"/>
              <a:gd name="connsiteX14" fmla="*/ 41102 w 3325506"/>
              <a:gd name="connsiteY14" fmla="*/ 990902 h 1461674"/>
              <a:gd name="connsiteX0" fmla="*/ 18500 w 3302904"/>
              <a:gd name="connsiteY0" fmla="*/ 990902 h 1461674"/>
              <a:gd name="connsiteX1" fmla="*/ 1081382 w 3302904"/>
              <a:gd name="connsiteY1" fmla="*/ 377203 h 1461674"/>
              <a:gd name="connsiteX2" fmla="*/ 819805 w 3302904"/>
              <a:gd name="connsiteY2" fmla="*/ 381965 h 1461674"/>
              <a:gd name="connsiteX3" fmla="*/ 1595129 w 3302904"/>
              <a:gd name="connsiteY3" fmla="*/ 0 h 1461674"/>
              <a:gd name="connsiteX4" fmla="*/ 2542624 w 3302904"/>
              <a:gd name="connsiteY4" fmla="*/ 343865 h 1461674"/>
              <a:gd name="connsiteX5" fmla="*/ 1697251 w 3302904"/>
              <a:gd name="connsiteY5" fmla="*/ 358816 h 1461674"/>
              <a:gd name="connsiteX6" fmla="*/ 3274604 w 3302904"/>
              <a:gd name="connsiteY6" fmla="*/ 1028279 h 1461674"/>
              <a:gd name="connsiteX7" fmla="*/ 2635223 w 3302904"/>
              <a:gd name="connsiteY7" fmla="*/ 1215403 h 1461674"/>
              <a:gd name="connsiteX8" fmla="*/ 1681577 w 3302904"/>
              <a:gd name="connsiteY8" fmla="*/ 489634 h 1461674"/>
              <a:gd name="connsiteX9" fmla="*/ 1917170 w 3302904"/>
              <a:gd name="connsiteY9" fmla="*/ 1354238 h 1461674"/>
              <a:gd name="connsiteX10" fmla="*/ 1326861 w 3302904"/>
              <a:gd name="connsiteY10" fmla="*/ 1354238 h 1461674"/>
              <a:gd name="connsiteX11" fmla="*/ 1553532 w 3302904"/>
              <a:gd name="connsiteY11" fmla="*/ 499882 h 1461674"/>
              <a:gd name="connsiteX12" fmla="*/ 774718 w 3302904"/>
              <a:gd name="connsiteY12" fmla="*/ 1314881 h 1461674"/>
              <a:gd name="connsiteX13" fmla="*/ 432415 w 3302904"/>
              <a:gd name="connsiteY13" fmla="*/ 1284851 h 1461674"/>
              <a:gd name="connsiteX14" fmla="*/ 18500 w 3302904"/>
              <a:gd name="connsiteY14" fmla="*/ 990902 h 1461674"/>
              <a:gd name="connsiteX0" fmla="*/ 18500 w 3284927"/>
              <a:gd name="connsiteY0" fmla="*/ 990902 h 1461674"/>
              <a:gd name="connsiteX1" fmla="*/ 1081382 w 3284927"/>
              <a:gd name="connsiteY1" fmla="*/ 377203 h 1461674"/>
              <a:gd name="connsiteX2" fmla="*/ 819805 w 3284927"/>
              <a:gd name="connsiteY2" fmla="*/ 381965 h 1461674"/>
              <a:gd name="connsiteX3" fmla="*/ 1595129 w 3284927"/>
              <a:gd name="connsiteY3" fmla="*/ 0 h 1461674"/>
              <a:gd name="connsiteX4" fmla="*/ 2542624 w 3284927"/>
              <a:gd name="connsiteY4" fmla="*/ 343865 h 1461674"/>
              <a:gd name="connsiteX5" fmla="*/ 2125876 w 3284927"/>
              <a:gd name="connsiteY5" fmla="*/ 358816 h 1461674"/>
              <a:gd name="connsiteX6" fmla="*/ 3274604 w 3284927"/>
              <a:gd name="connsiteY6" fmla="*/ 1028279 h 1461674"/>
              <a:gd name="connsiteX7" fmla="*/ 2635223 w 3284927"/>
              <a:gd name="connsiteY7" fmla="*/ 1215403 h 1461674"/>
              <a:gd name="connsiteX8" fmla="*/ 1681577 w 3284927"/>
              <a:gd name="connsiteY8" fmla="*/ 489634 h 1461674"/>
              <a:gd name="connsiteX9" fmla="*/ 1917170 w 3284927"/>
              <a:gd name="connsiteY9" fmla="*/ 1354238 h 1461674"/>
              <a:gd name="connsiteX10" fmla="*/ 1326861 w 3284927"/>
              <a:gd name="connsiteY10" fmla="*/ 1354238 h 1461674"/>
              <a:gd name="connsiteX11" fmla="*/ 1553532 w 3284927"/>
              <a:gd name="connsiteY11" fmla="*/ 499882 h 1461674"/>
              <a:gd name="connsiteX12" fmla="*/ 774718 w 3284927"/>
              <a:gd name="connsiteY12" fmla="*/ 1314881 h 1461674"/>
              <a:gd name="connsiteX13" fmla="*/ 432415 w 3284927"/>
              <a:gd name="connsiteY13" fmla="*/ 1284851 h 1461674"/>
              <a:gd name="connsiteX14" fmla="*/ 18500 w 3284927"/>
              <a:gd name="connsiteY14" fmla="*/ 990902 h 1461674"/>
              <a:gd name="connsiteX0" fmla="*/ 18500 w 3284927"/>
              <a:gd name="connsiteY0" fmla="*/ 990902 h 1464061"/>
              <a:gd name="connsiteX1" fmla="*/ 1081382 w 3284927"/>
              <a:gd name="connsiteY1" fmla="*/ 377203 h 1464061"/>
              <a:gd name="connsiteX2" fmla="*/ 819805 w 3284927"/>
              <a:gd name="connsiteY2" fmla="*/ 381965 h 1464061"/>
              <a:gd name="connsiteX3" fmla="*/ 1595129 w 3284927"/>
              <a:gd name="connsiteY3" fmla="*/ 0 h 1464061"/>
              <a:gd name="connsiteX4" fmla="*/ 2542624 w 3284927"/>
              <a:gd name="connsiteY4" fmla="*/ 343865 h 1464061"/>
              <a:gd name="connsiteX5" fmla="*/ 2125876 w 3284927"/>
              <a:gd name="connsiteY5" fmla="*/ 358816 h 1464061"/>
              <a:gd name="connsiteX6" fmla="*/ 3274604 w 3284927"/>
              <a:gd name="connsiteY6" fmla="*/ 1028279 h 1464061"/>
              <a:gd name="connsiteX7" fmla="*/ 2635223 w 3284927"/>
              <a:gd name="connsiteY7" fmla="*/ 1215403 h 1464061"/>
              <a:gd name="connsiteX8" fmla="*/ 1681577 w 3284927"/>
              <a:gd name="connsiteY8" fmla="*/ 489634 h 1464061"/>
              <a:gd name="connsiteX9" fmla="*/ 1917170 w 3284927"/>
              <a:gd name="connsiteY9" fmla="*/ 1354238 h 1464061"/>
              <a:gd name="connsiteX10" fmla="*/ 1326861 w 3284927"/>
              <a:gd name="connsiteY10" fmla="*/ 1354238 h 1464061"/>
              <a:gd name="connsiteX11" fmla="*/ 1324932 w 3284927"/>
              <a:gd name="connsiteY11" fmla="*/ 461782 h 1464061"/>
              <a:gd name="connsiteX12" fmla="*/ 774718 w 3284927"/>
              <a:gd name="connsiteY12" fmla="*/ 1314881 h 1464061"/>
              <a:gd name="connsiteX13" fmla="*/ 432415 w 3284927"/>
              <a:gd name="connsiteY13" fmla="*/ 1284851 h 1464061"/>
              <a:gd name="connsiteX14" fmla="*/ 18500 w 3284927"/>
              <a:gd name="connsiteY14" fmla="*/ 990902 h 1464061"/>
              <a:gd name="connsiteX0" fmla="*/ 18500 w 3284927"/>
              <a:gd name="connsiteY0" fmla="*/ 990902 h 1464061"/>
              <a:gd name="connsiteX1" fmla="*/ 1081382 w 3284927"/>
              <a:gd name="connsiteY1" fmla="*/ 377203 h 1464061"/>
              <a:gd name="connsiteX2" fmla="*/ 819805 w 3284927"/>
              <a:gd name="connsiteY2" fmla="*/ 381965 h 1464061"/>
              <a:gd name="connsiteX3" fmla="*/ 1595129 w 3284927"/>
              <a:gd name="connsiteY3" fmla="*/ 0 h 1464061"/>
              <a:gd name="connsiteX4" fmla="*/ 2542624 w 3284927"/>
              <a:gd name="connsiteY4" fmla="*/ 343865 h 1464061"/>
              <a:gd name="connsiteX5" fmla="*/ 2125876 w 3284927"/>
              <a:gd name="connsiteY5" fmla="*/ 358816 h 1464061"/>
              <a:gd name="connsiteX6" fmla="*/ 3274604 w 3284927"/>
              <a:gd name="connsiteY6" fmla="*/ 1028279 h 1464061"/>
              <a:gd name="connsiteX7" fmla="*/ 2635223 w 3284927"/>
              <a:gd name="connsiteY7" fmla="*/ 1215403 h 1464061"/>
              <a:gd name="connsiteX8" fmla="*/ 1681577 w 3284927"/>
              <a:gd name="connsiteY8" fmla="*/ 489634 h 1464061"/>
              <a:gd name="connsiteX9" fmla="*/ 1917170 w 3284927"/>
              <a:gd name="connsiteY9" fmla="*/ 1354238 h 1464061"/>
              <a:gd name="connsiteX10" fmla="*/ 1326861 w 3284927"/>
              <a:gd name="connsiteY10" fmla="*/ 1354238 h 1464061"/>
              <a:gd name="connsiteX11" fmla="*/ 1324932 w 3284927"/>
              <a:gd name="connsiteY11" fmla="*/ 461782 h 1464061"/>
              <a:gd name="connsiteX12" fmla="*/ 774718 w 3284927"/>
              <a:gd name="connsiteY12" fmla="*/ 1314881 h 1464061"/>
              <a:gd name="connsiteX13" fmla="*/ 432415 w 3284927"/>
              <a:gd name="connsiteY13" fmla="*/ 1284851 h 1464061"/>
              <a:gd name="connsiteX14" fmla="*/ 18500 w 3284927"/>
              <a:gd name="connsiteY14" fmla="*/ 990902 h 1464061"/>
              <a:gd name="connsiteX0" fmla="*/ 18500 w 3284538"/>
              <a:gd name="connsiteY0" fmla="*/ 990902 h 1469138"/>
              <a:gd name="connsiteX1" fmla="*/ 1081382 w 3284538"/>
              <a:gd name="connsiteY1" fmla="*/ 377203 h 1469138"/>
              <a:gd name="connsiteX2" fmla="*/ 819805 w 3284538"/>
              <a:gd name="connsiteY2" fmla="*/ 381965 h 1469138"/>
              <a:gd name="connsiteX3" fmla="*/ 1595129 w 3284538"/>
              <a:gd name="connsiteY3" fmla="*/ 0 h 1469138"/>
              <a:gd name="connsiteX4" fmla="*/ 2542624 w 3284538"/>
              <a:gd name="connsiteY4" fmla="*/ 343865 h 1469138"/>
              <a:gd name="connsiteX5" fmla="*/ 2125876 w 3284538"/>
              <a:gd name="connsiteY5" fmla="*/ 358816 h 1469138"/>
              <a:gd name="connsiteX6" fmla="*/ 3274604 w 3284538"/>
              <a:gd name="connsiteY6" fmla="*/ 1028279 h 1469138"/>
              <a:gd name="connsiteX7" fmla="*/ 2635223 w 3284538"/>
              <a:gd name="connsiteY7" fmla="*/ 1215403 h 1469138"/>
              <a:gd name="connsiteX8" fmla="*/ 1810164 w 3284538"/>
              <a:gd name="connsiteY8" fmla="*/ 408672 h 1469138"/>
              <a:gd name="connsiteX9" fmla="*/ 1917170 w 3284538"/>
              <a:gd name="connsiteY9" fmla="*/ 1354238 h 1469138"/>
              <a:gd name="connsiteX10" fmla="*/ 1326861 w 3284538"/>
              <a:gd name="connsiteY10" fmla="*/ 1354238 h 1469138"/>
              <a:gd name="connsiteX11" fmla="*/ 1324932 w 3284538"/>
              <a:gd name="connsiteY11" fmla="*/ 461782 h 1469138"/>
              <a:gd name="connsiteX12" fmla="*/ 774718 w 3284538"/>
              <a:gd name="connsiteY12" fmla="*/ 1314881 h 1469138"/>
              <a:gd name="connsiteX13" fmla="*/ 432415 w 3284538"/>
              <a:gd name="connsiteY13" fmla="*/ 1284851 h 1469138"/>
              <a:gd name="connsiteX14" fmla="*/ 18500 w 3284538"/>
              <a:gd name="connsiteY14" fmla="*/ 990902 h 1469138"/>
              <a:gd name="connsiteX0" fmla="*/ 18500 w 3284538"/>
              <a:gd name="connsiteY0" fmla="*/ 990902 h 1470905"/>
              <a:gd name="connsiteX1" fmla="*/ 1081382 w 3284538"/>
              <a:gd name="connsiteY1" fmla="*/ 377203 h 1470905"/>
              <a:gd name="connsiteX2" fmla="*/ 819805 w 3284538"/>
              <a:gd name="connsiteY2" fmla="*/ 381965 h 1470905"/>
              <a:gd name="connsiteX3" fmla="*/ 1595129 w 3284538"/>
              <a:gd name="connsiteY3" fmla="*/ 0 h 1470905"/>
              <a:gd name="connsiteX4" fmla="*/ 2542624 w 3284538"/>
              <a:gd name="connsiteY4" fmla="*/ 343865 h 1470905"/>
              <a:gd name="connsiteX5" fmla="*/ 2125876 w 3284538"/>
              <a:gd name="connsiteY5" fmla="*/ 358816 h 1470905"/>
              <a:gd name="connsiteX6" fmla="*/ 3274604 w 3284538"/>
              <a:gd name="connsiteY6" fmla="*/ 1028279 h 1470905"/>
              <a:gd name="connsiteX7" fmla="*/ 2635223 w 3284538"/>
              <a:gd name="connsiteY7" fmla="*/ 1215403 h 1470905"/>
              <a:gd name="connsiteX8" fmla="*/ 1810164 w 3284538"/>
              <a:gd name="connsiteY8" fmla="*/ 408672 h 1470905"/>
              <a:gd name="connsiteX9" fmla="*/ 1917170 w 3284538"/>
              <a:gd name="connsiteY9" fmla="*/ 1354238 h 1470905"/>
              <a:gd name="connsiteX10" fmla="*/ 1326861 w 3284538"/>
              <a:gd name="connsiteY10" fmla="*/ 1354238 h 1470905"/>
              <a:gd name="connsiteX11" fmla="*/ 1415420 w 3284538"/>
              <a:gd name="connsiteY11" fmla="*/ 433207 h 1470905"/>
              <a:gd name="connsiteX12" fmla="*/ 774718 w 3284538"/>
              <a:gd name="connsiteY12" fmla="*/ 1314881 h 1470905"/>
              <a:gd name="connsiteX13" fmla="*/ 432415 w 3284538"/>
              <a:gd name="connsiteY13" fmla="*/ 1284851 h 1470905"/>
              <a:gd name="connsiteX14" fmla="*/ 18500 w 3284538"/>
              <a:gd name="connsiteY14" fmla="*/ 990902 h 1470905"/>
              <a:gd name="connsiteX0" fmla="*/ 18500 w 3284538"/>
              <a:gd name="connsiteY0" fmla="*/ 990902 h 1470905"/>
              <a:gd name="connsiteX1" fmla="*/ 1081382 w 3284538"/>
              <a:gd name="connsiteY1" fmla="*/ 377203 h 1470905"/>
              <a:gd name="connsiteX2" fmla="*/ 762655 w 3284538"/>
              <a:gd name="connsiteY2" fmla="*/ 381965 h 1470905"/>
              <a:gd name="connsiteX3" fmla="*/ 1595129 w 3284538"/>
              <a:gd name="connsiteY3" fmla="*/ 0 h 1470905"/>
              <a:gd name="connsiteX4" fmla="*/ 2542624 w 3284538"/>
              <a:gd name="connsiteY4" fmla="*/ 343865 h 1470905"/>
              <a:gd name="connsiteX5" fmla="*/ 2125876 w 3284538"/>
              <a:gd name="connsiteY5" fmla="*/ 358816 h 1470905"/>
              <a:gd name="connsiteX6" fmla="*/ 3274604 w 3284538"/>
              <a:gd name="connsiteY6" fmla="*/ 1028279 h 1470905"/>
              <a:gd name="connsiteX7" fmla="*/ 2635223 w 3284538"/>
              <a:gd name="connsiteY7" fmla="*/ 1215403 h 1470905"/>
              <a:gd name="connsiteX8" fmla="*/ 1810164 w 3284538"/>
              <a:gd name="connsiteY8" fmla="*/ 408672 h 1470905"/>
              <a:gd name="connsiteX9" fmla="*/ 1917170 w 3284538"/>
              <a:gd name="connsiteY9" fmla="*/ 1354238 h 1470905"/>
              <a:gd name="connsiteX10" fmla="*/ 1326861 w 3284538"/>
              <a:gd name="connsiteY10" fmla="*/ 1354238 h 1470905"/>
              <a:gd name="connsiteX11" fmla="*/ 1415420 w 3284538"/>
              <a:gd name="connsiteY11" fmla="*/ 433207 h 1470905"/>
              <a:gd name="connsiteX12" fmla="*/ 774718 w 3284538"/>
              <a:gd name="connsiteY12" fmla="*/ 1314881 h 1470905"/>
              <a:gd name="connsiteX13" fmla="*/ 432415 w 3284538"/>
              <a:gd name="connsiteY13" fmla="*/ 1284851 h 1470905"/>
              <a:gd name="connsiteX14" fmla="*/ 18500 w 3284538"/>
              <a:gd name="connsiteY14" fmla="*/ 990902 h 1470905"/>
              <a:gd name="connsiteX0" fmla="*/ 18500 w 3284538"/>
              <a:gd name="connsiteY0" fmla="*/ 990902 h 1470905"/>
              <a:gd name="connsiteX1" fmla="*/ 1081382 w 3284538"/>
              <a:gd name="connsiteY1" fmla="*/ 377203 h 1470905"/>
              <a:gd name="connsiteX2" fmla="*/ 762655 w 3284538"/>
              <a:gd name="connsiteY2" fmla="*/ 381965 h 1470905"/>
              <a:gd name="connsiteX3" fmla="*/ 1595129 w 3284538"/>
              <a:gd name="connsiteY3" fmla="*/ 0 h 1470905"/>
              <a:gd name="connsiteX4" fmla="*/ 2542624 w 3284538"/>
              <a:gd name="connsiteY4" fmla="*/ 343865 h 1470905"/>
              <a:gd name="connsiteX5" fmla="*/ 2125876 w 3284538"/>
              <a:gd name="connsiteY5" fmla="*/ 358816 h 1470905"/>
              <a:gd name="connsiteX6" fmla="*/ 3274604 w 3284538"/>
              <a:gd name="connsiteY6" fmla="*/ 1028279 h 1470905"/>
              <a:gd name="connsiteX7" fmla="*/ 2635223 w 3284538"/>
              <a:gd name="connsiteY7" fmla="*/ 1215403 h 1470905"/>
              <a:gd name="connsiteX8" fmla="*/ 1810164 w 3284538"/>
              <a:gd name="connsiteY8" fmla="*/ 408672 h 1470905"/>
              <a:gd name="connsiteX9" fmla="*/ 1917170 w 3284538"/>
              <a:gd name="connsiteY9" fmla="*/ 1354238 h 1470905"/>
              <a:gd name="connsiteX10" fmla="*/ 1326861 w 3284538"/>
              <a:gd name="connsiteY10" fmla="*/ 1354238 h 1470905"/>
              <a:gd name="connsiteX11" fmla="*/ 1415420 w 3284538"/>
              <a:gd name="connsiteY11" fmla="*/ 433207 h 1470905"/>
              <a:gd name="connsiteX12" fmla="*/ 774718 w 3284538"/>
              <a:gd name="connsiteY12" fmla="*/ 1314881 h 1470905"/>
              <a:gd name="connsiteX13" fmla="*/ 432415 w 3284538"/>
              <a:gd name="connsiteY13" fmla="*/ 1284851 h 1470905"/>
              <a:gd name="connsiteX14" fmla="*/ 18500 w 3284538"/>
              <a:gd name="connsiteY14" fmla="*/ 990902 h 1470905"/>
              <a:gd name="connsiteX0" fmla="*/ 18500 w 3284538"/>
              <a:gd name="connsiteY0" fmla="*/ 990902 h 1470905"/>
              <a:gd name="connsiteX1" fmla="*/ 1081382 w 3284538"/>
              <a:gd name="connsiteY1" fmla="*/ 377203 h 1470905"/>
              <a:gd name="connsiteX2" fmla="*/ 762655 w 3284538"/>
              <a:gd name="connsiteY2" fmla="*/ 381965 h 1470905"/>
              <a:gd name="connsiteX3" fmla="*/ 1595129 w 3284538"/>
              <a:gd name="connsiteY3" fmla="*/ 0 h 1470905"/>
              <a:gd name="connsiteX4" fmla="*/ 2542624 w 3284538"/>
              <a:gd name="connsiteY4" fmla="*/ 343865 h 1470905"/>
              <a:gd name="connsiteX5" fmla="*/ 2125876 w 3284538"/>
              <a:gd name="connsiteY5" fmla="*/ 358816 h 1470905"/>
              <a:gd name="connsiteX6" fmla="*/ 3274604 w 3284538"/>
              <a:gd name="connsiteY6" fmla="*/ 1028279 h 1470905"/>
              <a:gd name="connsiteX7" fmla="*/ 2635223 w 3284538"/>
              <a:gd name="connsiteY7" fmla="*/ 1215403 h 1470905"/>
              <a:gd name="connsiteX8" fmla="*/ 1810164 w 3284538"/>
              <a:gd name="connsiteY8" fmla="*/ 408672 h 1470905"/>
              <a:gd name="connsiteX9" fmla="*/ 1917170 w 3284538"/>
              <a:gd name="connsiteY9" fmla="*/ 1354238 h 1470905"/>
              <a:gd name="connsiteX10" fmla="*/ 1326861 w 3284538"/>
              <a:gd name="connsiteY10" fmla="*/ 1354238 h 1470905"/>
              <a:gd name="connsiteX11" fmla="*/ 1415420 w 3284538"/>
              <a:gd name="connsiteY11" fmla="*/ 433207 h 1470905"/>
              <a:gd name="connsiteX12" fmla="*/ 774718 w 3284538"/>
              <a:gd name="connsiteY12" fmla="*/ 1314881 h 1470905"/>
              <a:gd name="connsiteX13" fmla="*/ 432415 w 3284538"/>
              <a:gd name="connsiteY13" fmla="*/ 1284851 h 1470905"/>
              <a:gd name="connsiteX14" fmla="*/ 18500 w 3284538"/>
              <a:gd name="connsiteY14" fmla="*/ 990902 h 1470905"/>
              <a:gd name="connsiteX0" fmla="*/ 18500 w 3378531"/>
              <a:gd name="connsiteY0" fmla="*/ 990902 h 1470905"/>
              <a:gd name="connsiteX1" fmla="*/ 1081382 w 3378531"/>
              <a:gd name="connsiteY1" fmla="*/ 377203 h 1470905"/>
              <a:gd name="connsiteX2" fmla="*/ 762655 w 3378531"/>
              <a:gd name="connsiteY2" fmla="*/ 381965 h 1470905"/>
              <a:gd name="connsiteX3" fmla="*/ 1595129 w 3378531"/>
              <a:gd name="connsiteY3" fmla="*/ 0 h 1470905"/>
              <a:gd name="connsiteX4" fmla="*/ 2542624 w 3378531"/>
              <a:gd name="connsiteY4" fmla="*/ 343865 h 1470905"/>
              <a:gd name="connsiteX5" fmla="*/ 2125876 w 3378531"/>
              <a:gd name="connsiteY5" fmla="*/ 358816 h 1470905"/>
              <a:gd name="connsiteX6" fmla="*/ 3369854 w 3378531"/>
              <a:gd name="connsiteY6" fmla="*/ 1028279 h 1470905"/>
              <a:gd name="connsiteX7" fmla="*/ 2635223 w 3378531"/>
              <a:gd name="connsiteY7" fmla="*/ 1215403 h 1470905"/>
              <a:gd name="connsiteX8" fmla="*/ 1810164 w 3378531"/>
              <a:gd name="connsiteY8" fmla="*/ 408672 h 1470905"/>
              <a:gd name="connsiteX9" fmla="*/ 1917170 w 3378531"/>
              <a:gd name="connsiteY9" fmla="*/ 1354238 h 1470905"/>
              <a:gd name="connsiteX10" fmla="*/ 1326861 w 3378531"/>
              <a:gd name="connsiteY10" fmla="*/ 1354238 h 1470905"/>
              <a:gd name="connsiteX11" fmla="*/ 1415420 w 3378531"/>
              <a:gd name="connsiteY11" fmla="*/ 433207 h 1470905"/>
              <a:gd name="connsiteX12" fmla="*/ 774718 w 3378531"/>
              <a:gd name="connsiteY12" fmla="*/ 1314881 h 1470905"/>
              <a:gd name="connsiteX13" fmla="*/ 432415 w 3378531"/>
              <a:gd name="connsiteY13" fmla="*/ 1284851 h 1470905"/>
              <a:gd name="connsiteX14" fmla="*/ 18500 w 3378531"/>
              <a:gd name="connsiteY14" fmla="*/ 990902 h 1470905"/>
              <a:gd name="connsiteX0" fmla="*/ 18500 w 3373964"/>
              <a:gd name="connsiteY0" fmla="*/ 990902 h 1470905"/>
              <a:gd name="connsiteX1" fmla="*/ 1081382 w 3373964"/>
              <a:gd name="connsiteY1" fmla="*/ 377203 h 1470905"/>
              <a:gd name="connsiteX2" fmla="*/ 762655 w 3373964"/>
              <a:gd name="connsiteY2" fmla="*/ 381965 h 1470905"/>
              <a:gd name="connsiteX3" fmla="*/ 1595129 w 3373964"/>
              <a:gd name="connsiteY3" fmla="*/ 0 h 1470905"/>
              <a:gd name="connsiteX4" fmla="*/ 2542624 w 3373964"/>
              <a:gd name="connsiteY4" fmla="*/ 343865 h 1470905"/>
              <a:gd name="connsiteX5" fmla="*/ 2125876 w 3373964"/>
              <a:gd name="connsiteY5" fmla="*/ 358816 h 1470905"/>
              <a:gd name="connsiteX6" fmla="*/ 3369854 w 3373964"/>
              <a:gd name="connsiteY6" fmla="*/ 1028279 h 1470905"/>
              <a:gd name="connsiteX7" fmla="*/ 2501873 w 3373964"/>
              <a:gd name="connsiteY7" fmla="*/ 1263028 h 1470905"/>
              <a:gd name="connsiteX8" fmla="*/ 1810164 w 3373964"/>
              <a:gd name="connsiteY8" fmla="*/ 408672 h 1470905"/>
              <a:gd name="connsiteX9" fmla="*/ 1917170 w 3373964"/>
              <a:gd name="connsiteY9" fmla="*/ 1354238 h 1470905"/>
              <a:gd name="connsiteX10" fmla="*/ 1326861 w 3373964"/>
              <a:gd name="connsiteY10" fmla="*/ 1354238 h 1470905"/>
              <a:gd name="connsiteX11" fmla="*/ 1415420 w 3373964"/>
              <a:gd name="connsiteY11" fmla="*/ 433207 h 1470905"/>
              <a:gd name="connsiteX12" fmla="*/ 774718 w 3373964"/>
              <a:gd name="connsiteY12" fmla="*/ 1314881 h 1470905"/>
              <a:gd name="connsiteX13" fmla="*/ 432415 w 3373964"/>
              <a:gd name="connsiteY13" fmla="*/ 1284851 h 1470905"/>
              <a:gd name="connsiteX14" fmla="*/ 18500 w 3373964"/>
              <a:gd name="connsiteY14" fmla="*/ 990902 h 1470905"/>
              <a:gd name="connsiteX0" fmla="*/ 13896 w 3558693"/>
              <a:gd name="connsiteY0" fmla="*/ 990902 h 1470905"/>
              <a:gd name="connsiteX1" fmla="*/ 1266111 w 3558693"/>
              <a:gd name="connsiteY1" fmla="*/ 377203 h 1470905"/>
              <a:gd name="connsiteX2" fmla="*/ 947384 w 3558693"/>
              <a:gd name="connsiteY2" fmla="*/ 381965 h 1470905"/>
              <a:gd name="connsiteX3" fmla="*/ 1779858 w 3558693"/>
              <a:gd name="connsiteY3" fmla="*/ 0 h 1470905"/>
              <a:gd name="connsiteX4" fmla="*/ 2727353 w 3558693"/>
              <a:gd name="connsiteY4" fmla="*/ 343865 h 1470905"/>
              <a:gd name="connsiteX5" fmla="*/ 2310605 w 3558693"/>
              <a:gd name="connsiteY5" fmla="*/ 358816 h 1470905"/>
              <a:gd name="connsiteX6" fmla="*/ 3554583 w 3558693"/>
              <a:gd name="connsiteY6" fmla="*/ 1028279 h 1470905"/>
              <a:gd name="connsiteX7" fmla="*/ 2686602 w 3558693"/>
              <a:gd name="connsiteY7" fmla="*/ 1263028 h 1470905"/>
              <a:gd name="connsiteX8" fmla="*/ 1994893 w 3558693"/>
              <a:gd name="connsiteY8" fmla="*/ 408672 h 1470905"/>
              <a:gd name="connsiteX9" fmla="*/ 2101899 w 3558693"/>
              <a:gd name="connsiteY9" fmla="*/ 1354238 h 1470905"/>
              <a:gd name="connsiteX10" fmla="*/ 1511590 w 3558693"/>
              <a:gd name="connsiteY10" fmla="*/ 1354238 h 1470905"/>
              <a:gd name="connsiteX11" fmla="*/ 1600149 w 3558693"/>
              <a:gd name="connsiteY11" fmla="*/ 433207 h 1470905"/>
              <a:gd name="connsiteX12" fmla="*/ 959447 w 3558693"/>
              <a:gd name="connsiteY12" fmla="*/ 1314881 h 1470905"/>
              <a:gd name="connsiteX13" fmla="*/ 617144 w 3558693"/>
              <a:gd name="connsiteY13" fmla="*/ 1284851 h 1470905"/>
              <a:gd name="connsiteX14" fmla="*/ 13896 w 3558693"/>
              <a:gd name="connsiteY14" fmla="*/ 990902 h 1470905"/>
              <a:gd name="connsiteX0" fmla="*/ 24494 w 3569291"/>
              <a:gd name="connsiteY0" fmla="*/ 990902 h 1470905"/>
              <a:gd name="connsiteX1" fmla="*/ 1276709 w 3569291"/>
              <a:gd name="connsiteY1" fmla="*/ 377203 h 1470905"/>
              <a:gd name="connsiteX2" fmla="*/ 957982 w 3569291"/>
              <a:gd name="connsiteY2" fmla="*/ 381965 h 1470905"/>
              <a:gd name="connsiteX3" fmla="*/ 1790456 w 3569291"/>
              <a:gd name="connsiteY3" fmla="*/ 0 h 1470905"/>
              <a:gd name="connsiteX4" fmla="*/ 2737951 w 3569291"/>
              <a:gd name="connsiteY4" fmla="*/ 343865 h 1470905"/>
              <a:gd name="connsiteX5" fmla="*/ 2321203 w 3569291"/>
              <a:gd name="connsiteY5" fmla="*/ 358816 h 1470905"/>
              <a:gd name="connsiteX6" fmla="*/ 3565181 w 3569291"/>
              <a:gd name="connsiteY6" fmla="*/ 1028279 h 1470905"/>
              <a:gd name="connsiteX7" fmla="*/ 2697200 w 3569291"/>
              <a:gd name="connsiteY7" fmla="*/ 1263028 h 1470905"/>
              <a:gd name="connsiteX8" fmla="*/ 2005491 w 3569291"/>
              <a:gd name="connsiteY8" fmla="*/ 408672 h 1470905"/>
              <a:gd name="connsiteX9" fmla="*/ 2112497 w 3569291"/>
              <a:gd name="connsiteY9" fmla="*/ 1354238 h 1470905"/>
              <a:gd name="connsiteX10" fmla="*/ 1522188 w 3569291"/>
              <a:gd name="connsiteY10" fmla="*/ 1354238 h 1470905"/>
              <a:gd name="connsiteX11" fmla="*/ 1610747 w 3569291"/>
              <a:gd name="connsiteY11" fmla="*/ 433207 h 1470905"/>
              <a:gd name="connsiteX12" fmla="*/ 970045 w 3569291"/>
              <a:gd name="connsiteY12" fmla="*/ 1314881 h 1470905"/>
              <a:gd name="connsiteX13" fmla="*/ 627742 w 3569291"/>
              <a:gd name="connsiteY13" fmla="*/ 1284851 h 1470905"/>
              <a:gd name="connsiteX14" fmla="*/ 24494 w 3569291"/>
              <a:gd name="connsiteY14" fmla="*/ 990902 h 1470905"/>
              <a:gd name="connsiteX0" fmla="*/ 24494 w 3602737"/>
              <a:gd name="connsiteY0" fmla="*/ 990902 h 1470905"/>
              <a:gd name="connsiteX1" fmla="*/ 1276709 w 3602737"/>
              <a:gd name="connsiteY1" fmla="*/ 377203 h 1470905"/>
              <a:gd name="connsiteX2" fmla="*/ 957982 w 3602737"/>
              <a:gd name="connsiteY2" fmla="*/ 381965 h 1470905"/>
              <a:gd name="connsiteX3" fmla="*/ 1790456 w 3602737"/>
              <a:gd name="connsiteY3" fmla="*/ 0 h 1470905"/>
              <a:gd name="connsiteX4" fmla="*/ 2737951 w 3602737"/>
              <a:gd name="connsiteY4" fmla="*/ 343865 h 1470905"/>
              <a:gd name="connsiteX5" fmla="*/ 2321203 w 3602737"/>
              <a:gd name="connsiteY5" fmla="*/ 358816 h 1470905"/>
              <a:gd name="connsiteX6" fmla="*/ 3565181 w 3602737"/>
              <a:gd name="connsiteY6" fmla="*/ 1028279 h 1470905"/>
              <a:gd name="connsiteX7" fmla="*/ 2697200 w 3602737"/>
              <a:gd name="connsiteY7" fmla="*/ 1263028 h 1470905"/>
              <a:gd name="connsiteX8" fmla="*/ 2005491 w 3602737"/>
              <a:gd name="connsiteY8" fmla="*/ 408672 h 1470905"/>
              <a:gd name="connsiteX9" fmla="*/ 2112497 w 3602737"/>
              <a:gd name="connsiteY9" fmla="*/ 1354238 h 1470905"/>
              <a:gd name="connsiteX10" fmla="*/ 1522188 w 3602737"/>
              <a:gd name="connsiteY10" fmla="*/ 1354238 h 1470905"/>
              <a:gd name="connsiteX11" fmla="*/ 1610747 w 3602737"/>
              <a:gd name="connsiteY11" fmla="*/ 433207 h 1470905"/>
              <a:gd name="connsiteX12" fmla="*/ 970045 w 3602737"/>
              <a:gd name="connsiteY12" fmla="*/ 1314881 h 1470905"/>
              <a:gd name="connsiteX13" fmla="*/ 627742 w 3602737"/>
              <a:gd name="connsiteY13" fmla="*/ 1284851 h 1470905"/>
              <a:gd name="connsiteX14" fmla="*/ 24494 w 3602737"/>
              <a:gd name="connsiteY14" fmla="*/ 990902 h 1470905"/>
              <a:gd name="connsiteX0" fmla="*/ 22561 w 3673625"/>
              <a:gd name="connsiteY0" fmla="*/ 1155337 h 1470905"/>
              <a:gd name="connsiteX1" fmla="*/ 1347597 w 3673625"/>
              <a:gd name="connsiteY1" fmla="*/ 377203 h 1470905"/>
              <a:gd name="connsiteX2" fmla="*/ 1028870 w 3673625"/>
              <a:gd name="connsiteY2" fmla="*/ 381965 h 1470905"/>
              <a:gd name="connsiteX3" fmla="*/ 1861344 w 3673625"/>
              <a:gd name="connsiteY3" fmla="*/ 0 h 1470905"/>
              <a:gd name="connsiteX4" fmla="*/ 2808839 w 3673625"/>
              <a:gd name="connsiteY4" fmla="*/ 343865 h 1470905"/>
              <a:gd name="connsiteX5" fmla="*/ 2392091 w 3673625"/>
              <a:gd name="connsiteY5" fmla="*/ 358816 h 1470905"/>
              <a:gd name="connsiteX6" fmla="*/ 3636069 w 3673625"/>
              <a:gd name="connsiteY6" fmla="*/ 1028279 h 1470905"/>
              <a:gd name="connsiteX7" fmla="*/ 2768088 w 3673625"/>
              <a:gd name="connsiteY7" fmla="*/ 1263028 h 1470905"/>
              <a:gd name="connsiteX8" fmla="*/ 2076379 w 3673625"/>
              <a:gd name="connsiteY8" fmla="*/ 408672 h 1470905"/>
              <a:gd name="connsiteX9" fmla="*/ 2183385 w 3673625"/>
              <a:gd name="connsiteY9" fmla="*/ 1354238 h 1470905"/>
              <a:gd name="connsiteX10" fmla="*/ 1593076 w 3673625"/>
              <a:gd name="connsiteY10" fmla="*/ 1354238 h 1470905"/>
              <a:gd name="connsiteX11" fmla="*/ 1681635 w 3673625"/>
              <a:gd name="connsiteY11" fmla="*/ 433207 h 1470905"/>
              <a:gd name="connsiteX12" fmla="*/ 1040933 w 3673625"/>
              <a:gd name="connsiteY12" fmla="*/ 1314881 h 1470905"/>
              <a:gd name="connsiteX13" fmla="*/ 698630 w 3673625"/>
              <a:gd name="connsiteY13" fmla="*/ 1284851 h 1470905"/>
              <a:gd name="connsiteX14" fmla="*/ 22561 w 3673625"/>
              <a:gd name="connsiteY14" fmla="*/ 1155337 h 1470905"/>
              <a:gd name="connsiteX0" fmla="*/ 2361 w 3653425"/>
              <a:gd name="connsiteY0" fmla="*/ 1155337 h 1470905"/>
              <a:gd name="connsiteX1" fmla="*/ 1327397 w 3653425"/>
              <a:gd name="connsiteY1" fmla="*/ 377203 h 1470905"/>
              <a:gd name="connsiteX2" fmla="*/ 1008670 w 3653425"/>
              <a:gd name="connsiteY2" fmla="*/ 381965 h 1470905"/>
              <a:gd name="connsiteX3" fmla="*/ 1841144 w 3653425"/>
              <a:gd name="connsiteY3" fmla="*/ 0 h 1470905"/>
              <a:gd name="connsiteX4" fmla="*/ 2788639 w 3653425"/>
              <a:gd name="connsiteY4" fmla="*/ 343865 h 1470905"/>
              <a:gd name="connsiteX5" fmla="*/ 2371891 w 3653425"/>
              <a:gd name="connsiteY5" fmla="*/ 358816 h 1470905"/>
              <a:gd name="connsiteX6" fmla="*/ 3615869 w 3653425"/>
              <a:gd name="connsiteY6" fmla="*/ 1028279 h 1470905"/>
              <a:gd name="connsiteX7" fmla="*/ 2747888 w 3653425"/>
              <a:gd name="connsiteY7" fmla="*/ 1263028 h 1470905"/>
              <a:gd name="connsiteX8" fmla="*/ 2056179 w 3653425"/>
              <a:gd name="connsiteY8" fmla="*/ 408672 h 1470905"/>
              <a:gd name="connsiteX9" fmla="*/ 2163185 w 3653425"/>
              <a:gd name="connsiteY9" fmla="*/ 1354238 h 1470905"/>
              <a:gd name="connsiteX10" fmla="*/ 1572876 w 3653425"/>
              <a:gd name="connsiteY10" fmla="*/ 1354238 h 1470905"/>
              <a:gd name="connsiteX11" fmla="*/ 1661435 w 3653425"/>
              <a:gd name="connsiteY11" fmla="*/ 433207 h 1470905"/>
              <a:gd name="connsiteX12" fmla="*/ 1020733 w 3653425"/>
              <a:gd name="connsiteY12" fmla="*/ 1314881 h 1470905"/>
              <a:gd name="connsiteX13" fmla="*/ 2361 w 3653425"/>
              <a:gd name="connsiteY13" fmla="*/ 1155337 h 147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3425" h="1470905">
                <a:moveTo>
                  <a:pt x="2361" y="1155337"/>
                </a:moveTo>
                <a:cubicBezTo>
                  <a:pt x="154214" y="1145006"/>
                  <a:pt x="552496" y="1047811"/>
                  <a:pt x="1327397" y="377203"/>
                </a:cubicBezTo>
                <a:cubicBezTo>
                  <a:pt x="1132557" y="389141"/>
                  <a:pt x="1257526" y="376178"/>
                  <a:pt x="1008670" y="381965"/>
                </a:cubicBezTo>
                <a:cubicBezTo>
                  <a:pt x="1254632" y="280204"/>
                  <a:pt x="1596146" y="162045"/>
                  <a:pt x="1841144" y="0"/>
                </a:cubicBezTo>
                <a:cubicBezTo>
                  <a:pt x="2080655" y="140946"/>
                  <a:pt x="2544606" y="293466"/>
                  <a:pt x="2788639" y="343865"/>
                </a:cubicBezTo>
                <a:cubicBezTo>
                  <a:pt x="2569082" y="355439"/>
                  <a:pt x="2530922" y="358575"/>
                  <a:pt x="2371891" y="358816"/>
                </a:cubicBezTo>
                <a:cubicBezTo>
                  <a:pt x="3057450" y="981679"/>
                  <a:pt x="3392998" y="924559"/>
                  <a:pt x="3615869" y="1028279"/>
                </a:cubicBezTo>
                <a:cubicBezTo>
                  <a:pt x="3838740" y="1131999"/>
                  <a:pt x="3007836" y="1366296"/>
                  <a:pt x="2747888" y="1263028"/>
                </a:cubicBezTo>
                <a:cubicBezTo>
                  <a:pt x="2487940" y="1159760"/>
                  <a:pt x="2151249" y="560951"/>
                  <a:pt x="2056179" y="408672"/>
                </a:cubicBezTo>
                <a:cubicBezTo>
                  <a:pt x="2070647" y="608818"/>
                  <a:pt x="2243736" y="1196644"/>
                  <a:pt x="2163185" y="1354238"/>
                </a:cubicBezTo>
                <a:cubicBezTo>
                  <a:pt x="2082635" y="1511832"/>
                  <a:pt x="1656501" y="1507743"/>
                  <a:pt x="1572876" y="1354238"/>
                </a:cubicBezTo>
                <a:cubicBezTo>
                  <a:pt x="1489251" y="1200733"/>
                  <a:pt x="1669321" y="611217"/>
                  <a:pt x="1661435" y="433207"/>
                </a:cubicBezTo>
                <a:cubicBezTo>
                  <a:pt x="1601161" y="536185"/>
                  <a:pt x="1207586" y="1184053"/>
                  <a:pt x="1020733" y="1314881"/>
                </a:cubicBezTo>
                <a:cubicBezTo>
                  <a:pt x="744221" y="1435236"/>
                  <a:pt x="-48750" y="1311617"/>
                  <a:pt x="2361" y="1155337"/>
                </a:cubicBezTo>
                <a:close/>
              </a:path>
            </a:pathLst>
          </a:custGeom>
          <a:solidFill>
            <a:schemeClr val="bg1">
              <a:lumMod val="75000"/>
            </a:schemeClr>
          </a:solidFill>
          <a:ln w="25400" cap="flat" cmpd="sng" algn="ctr">
            <a:noFill/>
            <a:prstDash val="solid"/>
          </a:ln>
          <a:effectLst/>
        </p:spPr>
        <p:txBody>
          <a:bodyPr anchor="ctr"/>
          <a:lstStyle/>
          <a:p>
            <a:pPr algn="ctr">
              <a:defRPr/>
            </a:pPr>
            <a:endParaRPr lang="zh-CN" altLang="en-US" sz="934" kern="0">
              <a:solidFill>
                <a:srgbClr val="000000"/>
              </a:solidFill>
              <a:latin typeface="微软雅黑" pitchFamily="34" charset="-122"/>
              <a:ea typeface="微软雅黑" pitchFamily="34" charset="-122"/>
            </a:endParaRPr>
          </a:p>
        </p:txBody>
      </p:sp>
      <p:pic>
        <p:nvPicPr>
          <p:cNvPr id="3" name="Picture 6"/>
          <p:cNvPicPr>
            <a:picLocks noChangeAspect="1" noChangeArrowheads="1"/>
          </p:cNvPicPr>
          <p:nvPr/>
        </p:nvPicPr>
        <p:blipFill>
          <a:blip r:embed="rId8" cstate="email">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70269" y="1593774"/>
            <a:ext cx="2365496" cy="537615"/>
          </a:xfrm>
          <a:prstGeom prst="rect">
            <a:avLst/>
          </a:prstGeom>
          <a:noFill/>
          <a:ln w="0">
            <a:noFill/>
            <a:miter lim="800000"/>
            <a:headEnd/>
            <a:tailEnd/>
          </a:ln>
          <a:effectLst>
            <a:glow>
              <a:schemeClr val="accent1"/>
            </a:glow>
            <a:softEdge rad="0"/>
          </a:effectLst>
        </p:spPr>
      </p:pic>
      <p:sp>
        <p:nvSpPr>
          <p:cNvPr id="4" name="TextBox 3"/>
          <p:cNvSpPr txBox="1">
            <a:spLocks noChangeArrowheads="1"/>
          </p:cNvSpPr>
          <p:nvPr/>
        </p:nvSpPr>
        <p:spPr bwMode="auto">
          <a:xfrm>
            <a:off x="197168" y="3147171"/>
            <a:ext cx="8087193" cy="584904"/>
          </a:xfrm>
          <a:prstGeom prst="rect">
            <a:avLst/>
          </a:prstGeom>
          <a:gradFill>
            <a:gsLst>
              <a:gs pos="0">
                <a:srgbClr val="8488C4"/>
              </a:gs>
              <a:gs pos="53000">
                <a:srgbClr val="D4DEFF"/>
              </a:gs>
              <a:gs pos="83000">
                <a:srgbClr val="D4DEFF"/>
              </a:gs>
              <a:gs pos="100000">
                <a:srgbClr val="96AB94"/>
              </a:gs>
            </a:gsLst>
            <a:lin ang="5400000" scaled="0"/>
          </a:gradFill>
          <a:ln w="9525">
            <a:solidFill>
              <a:srgbClr val="00B0F0"/>
            </a:solidFill>
            <a:miter lim="800000"/>
            <a:headEnd/>
            <a:tailEnd/>
          </a:ln>
        </p:spPr>
        <p:txBody>
          <a:bodyPr wrap="square">
            <a:spAutoFit/>
          </a:bodyPr>
          <a:lstStyle/>
          <a:p>
            <a:pPr marL="362023" indent="-362023" algn="ctr">
              <a:spcBef>
                <a:spcPts val="800"/>
              </a:spcBef>
              <a:defRPr/>
            </a:pPr>
            <a:r>
              <a:rPr lang="zh-CN" altLang="en-US" sz="1600" b="1" kern="0" dirty="0">
                <a:solidFill>
                  <a:schemeClr val="tx1">
                    <a:lumMod val="65000"/>
                    <a:lumOff val="35000"/>
                  </a:schemeClr>
                </a:solidFill>
                <a:latin typeface="微软雅黑" pitchFamily="34" charset="-122"/>
                <a:ea typeface="微软雅黑" pitchFamily="34" charset="-122"/>
              </a:rPr>
              <a:t>云管理平台（</a:t>
            </a:r>
            <a:r>
              <a:rPr lang="en-US" altLang="zh-CN" sz="1600" b="1" kern="0" dirty="0">
                <a:solidFill>
                  <a:schemeClr val="tx1">
                    <a:lumMod val="65000"/>
                    <a:lumOff val="35000"/>
                  </a:schemeClr>
                </a:solidFill>
                <a:latin typeface="微软雅黑" pitchFamily="34" charset="-122"/>
                <a:ea typeface="微软雅黑" pitchFamily="34" charset="-122"/>
              </a:rPr>
              <a:t>ManageOne</a:t>
            </a:r>
            <a:r>
              <a:rPr lang="zh-CN" altLang="en-US" sz="934" kern="0" dirty="0">
                <a:solidFill>
                  <a:schemeClr val="tx1">
                    <a:lumMod val="65000"/>
                    <a:lumOff val="35000"/>
                  </a:schemeClr>
                </a:solidFill>
                <a:latin typeface="微软雅黑" pitchFamily="34" charset="-122"/>
                <a:ea typeface="微软雅黑" pitchFamily="34" charset="-122"/>
              </a:rPr>
              <a:t>）</a:t>
            </a:r>
            <a:endParaRPr lang="en-US" altLang="zh-CN" sz="934" kern="0" dirty="0">
              <a:solidFill>
                <a:schemeClr val="tx1">
                  <a:lumMod val="65000"/>
                  <a:lumOff val="35000"/>
                </a:schemeClr>
              </a:solidFill>
              <a:latin typeface="微软雅黑" pitchFamily="34" charset="-122"/>
              <a:ea typeface="微软雅黑" pitchFamily="34" charset="-122"/>
            </a:endParaRPr>
          </a:p>
          <a:p>
            <a:pPr marL="362023" indent="-362023" algn="ctr">
              <a:spcBef>
                <a:spcPts val="800"/>
              </a:spcBef>
              <a:defRPr/>
            </a:pPr>
            <a:endParaRPr lang="zh-CN" altLang="en-US" sz="934" kern="0" dirty="0">
              <a:solidFill>
                <a:srgbClr val="C00000"/>
              </a:solidFill>
              <a:latin typeface="微软雅黑" pitchFamily="34" charset="-122"/>
              <a:ea typeface="微软雅黑" pitchFamily="34" charset="-122"/>
            </a:endParaRPr>
          </a:p>
        </p:txBody>
      </p:sp>
      <p:sp>
        <p:nvSpPr>
          <p:cNvPr id="5" name="TextBox 4"/>
          <p:cNvSpPr txBox="1"/>
          <p:nvPr/>
        </p:nvSpPr>
        <p:spPr>
          <a:xfrm>
            <a:off x="553079" y="1703312"/>
            <a:ext cx="1635858" cy="319544"/>
          </a:xfrm>
          <a:prstGeom prst="rect">
            <a:avLst/>
          </a:prstGeom>
          <a:noFill/>
        </p:spPr>
        <p:txBody>
          <a:bodyPr wrap="square" lIns="133576" tIns="66787" rIns="133576" bIns="66787" rtlCol="0">
            <a:spAutoFit/>
          </a:bodyPr>
          <a:lstStyle/>
          <a:p>
            <a:pPr algn="ctr"/>
            <a:r>
              <a:rPr lang="zh-CN" altLang="en-US" sz="1200" b="1" dirty="0">
                <a:ln w="1905"/>
                <a:solidFill>
                  <a:srgbClr val="FF0000"/>
                </a:solidFill>
                <a:latin typeface="微软雅黑" pitchFamily="34" charset="-122"/>
                <a:ea typeface="微软雅黑" pitchFamily="34" charset="-122"/>
              </a:rPr>
              <a:t>驻场单位公有云</a:t>
            </a:r>
          </a:p>
        </p:txBody>
      </p:sp>
      <p:sp>
        <p:nvSpPr>
          <p:cNvPr id="6" name="上下箭头 5"/>
          <p:cNvSpPr/>
          <p:nvPr/>
        </p:nvSpPr>
        <p:spPr bwMode="auto">
          <a:xfrm>
            <a:off x="4041539" y="4143141"/>
            <a:ext cx="381247" cy="516478"/>
          </a:xfrm>
          <a:prstGeom prst="upDown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48" tIns="60974" rIns="121948" bIns="60974" numCol="1" rtlCol="0" anchor="t" anchorCtr="0" compatLnSpc="1">
            <a:prstTxWarp prst="textNoShape">
              <a:avLst/>
            </a:prstTxWarp>
          </a:bodyPr>
          <a:lstStyle/>
          <a:p>
            <a:pPr fontAlgn="base">
              <a:spcBef>
                <a:spcPct val="0"/>
              </a:spcBef>
              <a:spcAft>
                <a:spcPct val="0"/>
              </a:spcAft>
              <a:buClr>
                <a:srgbClr val="CC9900"/>
              </a:buClr>
              <a:buFont typeface="Wingdings" pitchFamily="2" charset="2"/>
              <a:buChar char="n"/>
            </a:pPr>
            <a:endParaRPr lang="zh-CN" altLang="en-US" sz="934">
              <a:solidFill>
                <a:prstClr val="black"/>
              </a:solidFill>
              <a:latin typeface="微软雅黑" pitchFamily="34" charset="-122"/>
              <a:ea typeface="微软雅黑" pitchFamily="34" charset="-122"/>
            </a:endParaRPr>
          </a:p>
        </p:txBody>
      </p:sp>
      <p:grpSp>
        <p:nvGrpSpPr>
          <p:cNvPr id="7" name="组合 83"/>
          <p:cNvGrpSpPr/>
          <p:nvPr/>
        </p:nvGrpSpPr>
        <p:grpSpPr>
          <a:xfrm>
            <a:off x="185282" y="4034826"/>
            <a:ext cx="2567084" cy="1513770"/>
            <a:chOff x="1003853" y="3219451"/>
            <a:chExt cx="3409121" cy="2316645"/>
          </a:xfrm>
        </p:grpSpPr>
        <p:sp>
          <p:nvSpPr>
            <p:cNvPr id="8" name="圆角矩形 7"/>
            <p:cNvSpPr/>
            <p:nvPr/>
          </p:nvSpPr>
          <p:spPr bwMode="auto">
            <a:xfrm>
              <a:off x="1003853" y="3219451"/>
              <a:ext cx="3409121" cy="2316645"/>
            </a:xfrm>
            <a:prstGeom prst="round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lt1"/>
            </a:lnRef>
            <a:fillRef idx="1">
              <a:schemeClr val="accent3"/>
            </a:fillRef>
            <a:effectRef idx="1">
              <a:schemeClr val="accent3"/>
            </a:effectRef>
            <a:fontRef idx="minor">
              <a:schemeClr val="lt1"/>
            </a:fontRef>
          </p:style>
          <p:txBody>
            <a:bodyPr vert="horz" wrap="square" lIns="121948" tIns="60974" rIns="121948" bIns="60974" numCol="1" rtlCol="0" anchor="t" anchorCtr="0" compatLnSpc="1">
              <a:prstTxWarp prst="textNoShape">
                <a:avLst/>
              </a:prstTxWarp>
            </a:bodyPr>
            <a:lstStyle/>
            <a:p>
              <a:pPr fontAlgn="base">
                <a:spcBef>
                  <a:spcPct val="0"/>
                </a:spcBef>
                <a:spcAft>
                  <a:spcPct val="0"/>
                </a:spcAft>
                <a:buClr>
                  <a:srgbClr val="CC9900"/>
                </a:buClr>
                <a:buFont typeface="Wingdings" pitchFamily="2" charset="2"/>
                <a:buChar char="n"/>
              </a:pPr>
              <a:endParaRPr lang="zh-CN" altLang="en-US" sz="934">
                <a:solidFill>
                  <a:prstClr val="black"/>
                </a:solidFill>
                <a:latin typeface="微软雅黑" pitchFamily="34" charset="-122"/>
                <a:ea typeface="微软雅黑" pitchFamily="34" charset="-122"/>
              </a:endParaRPr>
            </a:p>
          </p:txBody>
        </p:sp>
        <p:sp>
          <p:nvSpPr>
            <p:cNvPr id="9" name="矩形 8"/>
            <p:cNvSpPr/>
            <p:nvPr/>
          </p:nvSpPr>
          <p:spPr bwMode="auto">
            <a:xfrm>
              <a:off x="1391478" y="4340464"/>
              <a:ext cx="318052" cy="1108211"/>
            </a:xfrm>
            <a:prstGeom prst="rect">
              <a:avLst/>
            </a:prstGeom>
            <a:gradFill>
              <a:gsLst>
                <a:gs pos="0">
                  <a:srgbClr val="8488C4"/>
                </a:gs>
                <a:gs pos="53000">
                  <a:srgbClr val="D4DEFF"/>
                </a:gs>
                <a:gs pos="83000">
                  <a:srgbClr val="D4DEFF"/>
                </a:gs>
                <a:gs pos="100000">
                  <a:srgbClr val="96AB94"/>
                </a:gs>
              </a:gsLst>
              <a:lin ang="5400000" scaled="0"/>
            </a:gradFill>
            <a:ln>
              <a:solidFill>
                <a:srgbClr val="0099FF"/>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48" tIns="60974" rIns="121948" bIns="60974" numCol="1" rtlCol="0" anchor="t" anchorCtr="0" compatLnSpc="1">
              <a:prstTxWarp prst="textNoShape">
                <a:avLst/>
              </a:prstTxWarp>
            </a:bodyPr>
            <a:lstStyle/>
            <a:p>
              <a:pPr fontAlgn="base">
                <a:spcBef>
                  <a:spcPct val="0"/>
                </a:spcBef>
                <a:spcAft>
                  <a:spcPct val="0"/>
                </a:spcAft>
                <a:buClr>
                  <a:srgbClr val="CC9900"/>
                </a:buClr>
              </a:pPr>
              <a:r>
                <a:rPr lang="zh-CN" altLang="en-US" sz="800" dirty="0">
                  <a:solidFill>
                    <a:prstClr val="black"/>
                  </a:solidFill>
                  <a:latin typeface="微软雅黑" pitchFamily="34" charset="-122"/>
                  <a:ea typeface="微软雅黑" pitchFamily="34" charset="-122"/>
                </a:rPr>
                <a:t>虚拟化资源池</a:t>
              </a:r>
            </a:p>
          </p:txBody>
        </p:sp>
        <p:sp>
          <p:nvSpPr>
            <p:cNvPr id="10" name="圆角矩形 9"/>
            <p:cNvSpPr/>
            <p:nvPr/>
          </p:nvSpPr>
          <p:spPr bwMode="auto">
            <a:xfrm>
              <a:off x="1155717" y="3432055"/>
              <a:ext cx="3147927" cy="469011"/>
            </a:xfrm>
            <a:prstGeom prst="roundRect">
              <a:avLst/>
            </a:prstGeom>
            <a:gradFill>
              <a:gsLst>
                <a:gs pos="0">
                  <a:srgbClr val="8488C4"/>
                </a:gs>
                <a:gs pos="53000">
                  <a:srgbClr val="D4DEFF"/>
                </a:gs>
                <a:gs pos="83000">
                  <a:srgbClr val="D4DEFF"/>
                </a:gs>
                <a:gs pos="100000">
                  <a:srgbClr val="96AB94"/>
                </a:gs>
              </a:gsLst>
              <a:lin ang="5400000" scaled="0"/>
            </a:gradFill>
            <a:ln w="9525">
              <a:solidFill>
                <a:srgbClr val="00B0F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62023" indent="-362023" algn="ctr">
                <a:spcBef>
                  <a:spcPts val="800"/>
                </a:spcBef>
                <a:buClr>
                  <a:srgbClr val="CC9900"/>
                </a:buClr>
                <a:defRPr/>
              </a:pPr>
              <a:r>
                <a:rPr lang="zh-CN" altLang="en-US" sz="1200" kern="0" dirty="0">
                  <a:solidFill>
                    <a:schemeClr val="tx1">
                      <a:lumMod val="65000"/>
                      <a:lumOff val="35000"/>
                    </a:schemeClr>
                  </a:solidFill>
                  <a:latin typeface="微软雅黑" pitchFamily="34" charset="-122"/>
                  <a:ea typeface="微软雅黑" pitchFamily="34" charset="-122"/>
                </a:rPr>
                <a:t>资源池管理</a:t>
              </a:r>
              <a:r>
                <a:rPr lang="zh-CN" altLang="en-US" sz="1200" kern="0" dirty="0" smtClean="0">
                  <a:solidFill>
                    <a:schemeClr val="tx1">
                      <a:lumMod val="65000"/>
                      <a:lumOff val="35000"/>
                    </a:schemeClr>
                  </a:solidFill>
                  <a:latin typeface="微软雅黑" pitchFamily="34" charset="-122"/>
                  <a:ea typeface="微软雅黑" pitchFamily="34" charset="-122"/>
                </a:rPr>
                <a:t>平台</a:t>
              </a:r>
              <a:endParaRPr lang="zh-CN" altLang="en-US" sz="1200" kern="0" dirty="0">
                <a:solidFill>
                  <a:srgbClr val="C00000"/>
                </a:solidFill>
                <a:latin typeface="微软雅黑" pitchFamily="34" charset="-122"/>
                <a:ea typeface="微软雅黑" pitchFamily="34" charset="-122"/>
              </a:endParaRPr>
            </a:p>
          </p:txBody>
        </p:sp>
        <p:sp>
          <p:nvSpPr>
            <p:cNvPr id="11" name="矩形 10"/>
            <p:cNvSpPr/>
            <p:nvPr/>
          </p:nvSpPr>
          <p:spPr bwMode="auto">
            <a:xfrm>
              <a:off x="2097160" y="4353415"/>
              <a:ext cx="318052" cy="1106186"/>
            </a:xfrm>
            <a:prstGeom prst="rect">
              <a:avLst/>
            </a:prstGeom>
            <a:gradFill>
              <a:gsLst>
                <a:gs pos="0">
                  <a:srgbClr val="8488C4"/>
                </a:gs>
                <a:gs pos="53000">
                  <a:srgbClr val="D4DEFF"/>
                </a:gs>
                <a:gs pos="83000">
                  <a:srgbClr val="D4DEFF"/>
                </a:gs>
                <a:gs pos="100000">
                  <a:srgbClr val="96AB94"/>
                </a:gs>
              </a:gsLst>
              <a:lin ang="5400000" scaled="0"/>
            </a:gradFill>
            <a:ln>
              <a:solidFill>
                <a:srgbClr val="0099FF"/>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48" tIns="60974" rIns="121948" bIns="60974" numCol="1" rtlCol="0" anchor="t" anchorCtr="0" compatLnSpc="1">
              <a:prstTxWarp prst="textNoShape">
                <a:avLst/>
              </a:prstTxWarp>
            </a:bodyPr>
            <a:lstStyle/>
            <a:p>
              <a:pPr fontAlgn="base">
                <a:spcBef>
                  <a:spcPct val="0"/>
                </a:spcBef>
                <a:spcAft>
                  <a:spcPct val="0"/>
                </a:spcAft>
                <a:buClr>
                  <a:srgbClr val="CC9900"/>
                </a:buClr>
              </a:pPr>
              <a:r>
                <a:rPr lang="zh-CN" altLang="en-US" sz="800" dirty="0">
                  <a:solidFill>
                    <a:prstClr val="black"/>
                  </a:solidFill>
                  <a:latin typeface="微软雅黑" pitchFamily="34" charset="-122"/>
                  <a:ea typeface="微软雅黑" pitchFamily="34" charset="-122"/>
                </a:rPr>
                <a:t>物理资源池</a:t>
              </a:r>
              <a:endParaRPr lang="en-US" altLang="zh-CN" sz="800" dirty="0">
                <a:solidFill>
                  <a:prstClr val="black"/>
                </a:solidFill>
                <a:latin typeface="微软雅黑" pitchFamily="34" charset="-122"/>
                <a:ea typeface="微软雅黑" pitchFamily="34" charset="-122"/>
              </a:endParaRPr>
            </a:p>
          </p:txBody>
        </p:sp>
        <p:sp>
          <p:nvSpPr>
            <p:cNvPr id="12" name="矩形 11"/>
            <p:cNvSpPr/>
            <p:nvPr/>
          </p:nvSpPr>
          <p:spPr bwMode="auto">
            <a:xfrm>
              <a:off x="2922106" y="4350405"/>
              <a:ext cx="298173" cy="1109197"/>
            </a:xfrm>
            <a:prstGeom prst="rect">
              <a:avLst/>
            </a:prstGeom>
            <a:gradFill>
              <a:gsLst>
                <a:gs pos="0">
                  <a:srgbClr val="8488C4"/>
                </a:gs>
                <a:gs pos="53000">
                  <a:srgbClr val="D4DEFF"/>
                </a:gs>
                <a:gs pos="83000">
                  <a:srgbClr val="D4DEFF"/>
                </a:gs>
                <a:gs pos="100000">
                  <a:srgbClr val="96AB94"/>
                </a:gs>
              </a:gsLst>
              <a:lin ang="5400000" scaled="0"/>
            </a:gradFill>
            <a:ln>
              <a:solidFill>
                <a:srgbClr val="0099FF"/>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48" tIns="60974" rIns="121948" bIns="60974" numCol="1" rtlCol="0" anchor="t" anchorCtr="0" compatLnSpc="1">
              <a:prstTxWarp prst="textNoShape">
                <a:avLst/>
              </a:prstTxWarp>
            </a:bodyPr>
            <a:lstStyle/>
            <a:p>
              <a:pPr fontAlgn="base">
                <a:spcBef>
                  <a:spcPct val="0"/>
                </a:spcBef>
                <a:spcAft>
                  <a:spcPct val="0"/>
                </a:spcAft>
                <a:buClr>
                  <a:srgbClr val="CC9900"/>
                </a:buClr>
              </a:pPr>
              <a:r>
                <a:rPr lang="zh-CN" altLang="en-US" sz="800" dirty="0">
                  <a:solidFill>
                    <a:prstClr val="black"/>
                  </a:solidFill>
                  <a:latin typeface="微软雅黑" pitchFamily="34" charset="-122"/>
                  <a:ea typeface="微软雅黑" pitchFamily="34" charset="-122"/>
                </a:rPr>
                <a:t>存储</a:t>
              </a:r>
              <a:r>
                <a:rPr lang="zh-CN" altLang="en-US" sz="934" dirty="0">
                  <a:solidFill>
                    <a:prstClr val="black"/>
                  </a:solidFill>
                  <a:latin typeface="微软雅黑" pitchFamily="34" charset="-122"/>
                  <a:ea typeface="微软雅黑" pitchFamily="34" charset="-122"/>
                </a:rPr>
                <a:t>资源池</a:t>
              </a:r>
              <a:endParaRPr lang="en-US" altLang="zh-CN" sz="934" dirty="0">
                <a:solidFill>
                  <a:prstClr val="black"/>
                </a:solidFill>
                <a:latin typeface="微软雅黑" pitchFamily="34" charset="-122"/>
                <a:ea typeface="微软雅黑" pitchFamily="34" charset="-122"/>
              </a:endParaRPr>
            </a:p>
          </p:txBody>
        </p:sp>
        <p:sp>
          <p:nvSpPr>
            <p:cNvPr id="13" name="矩形 12"/>
            <p:cNvSpPr/>
            <p:nvPr/>
          </p:nvSpPr>
          <p:spPr bwMode="auto">
            <a:xfrm>
              <a:off x="3727174" y="4383232"/>
              <a:ext cx="308114" cy="1087297"/>
            </a:xfrm>
            <a:prstGeom prst="rect">
              <a:avLst/>
            </a:prstGeom>
            <a:gradFill>
              <a:gsLst>
                <a:gs pos="0">
                  <a:srgbClr val="8488C4"/>
                </a:gs>
                <a:gs pos="53000">
                  <a:srgbClr val="D4DEFF"/>
                </a:gs>
                <a:gs pos="83000">
                  <a:srgbClr val="D4DEFF"/>
                </a:gs>
                <a:gs pos="100000">
                  <a:srgbClr val="96AB94"/>
                </a:gs>
              </a:gsLst>
              <a:lin ang="5400000" scaled="0"/>
            </a:gradFill>
            <a:ln>
              <a:solidFill>
                <a:srgbClr val="0099FF"/>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48" tIns="60974" rIns="121948" bIns="60974" numCol="1" rtlCol="0" anchor="t" anchorCtr="0" compatLnSpc="1">
              <a:prstTxWarp prst="textNoShape">
                <a:avLst/>
              </a:prstTxWarp>
            </a:bodyPr>
            <a:lstStyle/>
            <a:p>
              <a:pPr fontAlgn="base">
                <a:spcBef>
                  <a:spcPct val="0"/>
                </a:spcBef>
                <a:spcAft>
                  <a:spcPct val="0"/>
                </a:spcAft>
                <a:buClr>
                  <a:srgbClr val="CC9900"/>
                </a:buClr>
              </a:pPr>
              <a:r>
                <a:rPr lang="zh-CN" altLang="en-US" sz="800" dirty="0">
                  <a:solidFill>
                    <a:prstClr val="black"/>
                  </a:solidFill>
                  <a:latin typeface="微软雅黑" pitchFamily="34" charset="-122"/>
                  <a:ea typeface="微软雅黑" pitchFamily="34" charset="-122"/>
                </a:rPr>
                <a:t>网络资源池</a:t>
              </a:r>
              <a:endParaRPr lang="en-US" altLang="zh-CN" sz="800" dirty="0">
                <a:solidFill>
                  <a:prstClr val="black"/>
                </a:solidFill>
                <a:latin typeface="微软雅黑" pitchFamily="34" charset="-122"/>
                <a:ea typeface="微软雅黑" pitchFamily="34" charset="-122"/>
              </a:endParaRPr>
            </a:p>
          </p:txBody>
        </p:sp>
        <p:sp>
          <p:nvSpPr>
            <p:cNvPr id="14" name="上下箭头 13"/>
            <p:cNvSpPr/>
            <p:nvPr/>
          </p:nvSpPr>
          <p:spPr bwMode="auto">
            <a:xfrm>
              <a:off x="1456911" y="3783573"/>
              <a:ext cx="209550" cy="582795"/>
            </a:xfrm>
            <a:prstGeom prst="upDownArrow">
              <a:avLst/>
            </a:prstGeom>
            <a:gradFill>
              <a:gsLst>
                <a:gs pos="0">
                  <a:srgbClr val="8488C4"/>
                </a:gs>
                <a:gs pos="53000">
                  <a:srgbClr val="D4DEFF"/>
                </a:gs>
                <a:gs pos="83000">
                  <a:srgbClr val="D4DEFF"/>
                </a:gs>
                <a:gs pos="100000">
                  <a:srgbClr val="96AB94"/>
                </a:gs>
              </a:gsLst>
              <a:lin ang="81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48" tIns="60974" rIns="121948" bIns="60974" numCol="1" rtlCol="0" anchor="t" anchorCtr="0" compatLnSpc="1">
              <a:prstTxWarp prst="textNoShape">
                <a:avLst/>
              </a:prstTxWarp>
            </a:bodyPr>
            <a:lstStyle/>
            <a:p>
              <a:pPr fontAlgn="base">
                <a:spcBef>
                  <a:spcPct val="0"/>
                </a:spcBef>
                <a:spcAft>
                  <a:spcPct val="0"/>
                </a:spcAft>
                <a:buClr>
                  <a:srgbClr val="CC9900"/>
                </a:buClr>
                <a:buFont typeface="Wingdings" pitchFamily="2" charset="2"/>
                <a:buChar char="n"/>
              </a:pPr>
              <a:endParaRPr lang="zh-CN" altLang="en-US" sz="934">
                <a:solidFill>
                  <a:prstClr val="black"/>
                </a:solidFill>
                <a:latin typeface="微软雅黑" pitchFamily="34" charset="-122"/>
                <a:ea typeface="微软雅黑" pitchFamily="34" charset="-122"/>
              </a:endParaRPr>
            </a:p>
          </p:txBody>
        </p:sp>
        <p:sp>
          <p:nvSpPr>
            <p:cNvPr id="15" name="上下箭头 14"/>
            <p:cNvSpPr/>
            <p:nvPr/>
          </p:nvSpPr>
          <p:spPr bwMode="auto">
            <a:xfrm>
              <a:off x="2188683" y="3777549"/>
              <a:ext cx="209550" cy="582795"/>
            </a:xfrm>
            <a:prstGeom prst="upDownArrow">
              <a:avLst/>
            </a:prstGeom>
            <a:gradFill>
              <a:gsLst>
                <a:gs pos="0">
                  <a:srgbClr val="8488C4"/>
                </a:gs>
                <a:gs pos="53000">
                  <a:srgbClr val="D4DEFF"/>
                </a:gs>
                <a:gs pos="83000">
                  <a:srgbClr val="D4DEFF"/>
                </a:gs>
                <a:gs pos="100000">
                  <a:srgbClr val="96AB94"/>
                </a:gs>
              </a:gsLst>
              <a:lin ang="81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48" tIns="60974" rIns="121948" bIns="60974" numCol="1" rtlCol="0" anchor="t" anchorCtr="0" compatLnSpc="1">
              <a:prstTxWarp prst="textNoShape">
                <a:avLst/>
              </a:prstTxWarp>
            </a:bodyPr>
            <a:lstStyle/>
            <a:p>
              <a:pPr fontAlgn="base">
                <a:spcBef>
                  <a:spcPct val="0"/>
                </a:spcBef>
                <a:spcAft>
                  <a:spcPct val="0"/>
                </a:spcAft>
                <a:buClr>
                  <a:srgbClr val="CC9900"/>
                </a:buClr>
              </a:pPr>
              <a:endParaRPr lang="zh-CN" altLang="en-US" sz="934" dirty="0">
                <a:solidFill>
                  <a:prstClr val="black"/>
                </a:solidFill>
                <a:latin typeface="微软雅黑" pitchFamily="34" charset="-122"/>
                <a:ea typeface="微软雅黑" pitchFamily="34" charset="-122"/>
              </a:endParaRPr>
            </a:p>
          </p:txBody>
        </p:sp>
        <p:sp>
          <p:nvSpPr>
            <p:cNvPr id="16" name="上下箭头 15"/>
            <p:cNvSpPr/>
            <p:nvPr/>
          </p:nvSpPr>
          <p:spPr bwMode="auto">
            <a:xfrm>
              <a:off x="2975114" y="3767610"/>
              <a:ext cx="209550" cy="582795"/>
            </a:xfrm>
            <a:prstGeom prst="upDownArrow">
              <a:avLst/>
            </a:prstGeom>
            <a:gradFill>
              <a:gsLst>
                <a:gs pos="0">
                  <a:srgbClr val="8488C4"/>
                </a:gs>
                <a:gs pos="53000">
                  <a:srgbClr val="D4DEFF"/>
                </a:gs>
                <a:gs pos="83000">
                  <a:srgbClr val="D4DEFF"/>
                </a:gs>
                <a:gs pos="100000">
                  <a:srgbClr val="96AB94"/>
                </a:gs>
              </a:gsLst>
              <a:lin ang="81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48" tIns="60974" rIns="121948" bIns="60974" numCol="1" rtlCol="0" anchor="t" anchorCtr="0" compatLnSpc="1">
              <a:prstTxWarp prst="textNoShape">
                <a:avLst/>
              </a:prstTxWarp>
            </a:bodyPr>
            <a:lstStyle/>
            <a:p>
              <a:pPr fontAlgn="base">
                <a:spcBef>
                  <a:spcPct val="0"/>
                </a:spcBef>
                <a:spcAft>
                  <a:spcPct val="0"/>
                </a:spcAft>
                <a:buClr>
                  <a:srgbClr val="CC9900"/>
                </a:buClr>
                <a:buFont typeface="Wingdings" pitchFamily="2" charset="2"/>
                <a:buChar char="n"/>
              </a:pPr>
              <a:endParaRPr lang="zh-CN" altLang="en-US" sz="934" dirty="0">
                <a:solidFill>
                  <a:prstClr val="black"/>
                </a:solidFill>
                <a:latin typeface="微软雅黑" pitchFamily="34" charset="-122"/>
                <a:ea typeface="微软雅黑" pitchFamily="34" charset="-122"/>
              </a:endParaRPr>
            </a:p>
          </p:txBody>
        </p:sp>
        <p:sp>
          <p:nvSpPr>
            <p:cNvPr id="17" name="上下箭头 16"/>
            <p:cNvSpPr/>
            <p:nvPr/>
          </p:nvSpPr>
          <p:spPr bwMode="auto">
            <a:xfrm>
              <a:off x="3780181" y="3786584"/>
              <a:ext cx="209550" cy="582795"/>
            </a:xfrm>
            <a:prstGeom prst="upDownArrow">
              <a:avLst/>
            </a:prstGeom>
            <a:gradFill>
              <a:gsLst>
                <a:gs pos="0">
                  <a:srgbClr val="8488C4"/>
                </a:gs>
                <a:gs pos="53000">
                  <a:srgbClr val="D4DEFF"/>
                </a:gs>
                <a:gs pos="83000">
                  <a:srgbClr val="D4DEFF"/>
                </a:gs>
                <a:gs pos="100000">
                  <a:srgbClr val="96AB94"/>
                </a:gs>
              </a:gsLst>
              <a:lin ang="81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48" tIns="60974" rIns="121948" bIns="60974" numCol="1" rtlCol="0" anchor="t" anchorCtr="0" compatLnSpc="1">
              <a:prstTxWarp prst="textNoShape">
                <a:avLst/>
              </a:prstTxWarp>
            </a:bodyPr>
            <a:lstStyle/>
            <a:p>
              <a:pPr fontAlgn="base">
                <a:spcBef>
                  <a:spcPct val="0"/>
                </a:spcBef>
                <a:spcAft>
                  <a:spcPct val="0"/>
                </a:spcAft>
                <a:buClr>
                  <a:srgbClr val="CC9900"/>
                </a:buClr>
                <a:buFont typeface="Wingdings" pitchFamily="2" charset="2"/>
                <a:buChar char="n"/>
              </a:pPr>
              <a:endParaRPr lang="zh-CN" altLang="en-US" sz="934">
                <a:solidFill>
                  <a:prstClr val="black"/>
                </a:solidFill>
                <a:latin typeface="微软雅黑" pitchFamily="34" charset="-122"/>
                <a:ea typeface="微软雅黑" pitchFamily="34" charset="-122"/>
              </a:endParaRPr>
            </a:p>
          </p:txBody>
        </p:sp>
      </p:grpSp>
      <p:sp>
        <p:nvSpPr>
          <p:cNvPr id="18" name="矩形 17"/>
          <p:cNvSpPr/>
          <p:nvPr/>
        </p:nvSpPr>
        <p:spPr bwMode="auto">
          <a:xfrm>
            <a:off x="287242" y="3020363"/>
            <a:ext cx="963905" cy="2603855"/>
          </a:xfrm>
          <a:prstGeom prst="rect">
            <a:avLst/>
          </a:prstGeom>
          <a:noFill/>
          <a:ln>
            <a:prstDash val="sysDash"/>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style>
          <a:lnRef idx="2">
            <a:schemeClr val="accent6"/>
          </a:lnRef>
          <a:fillRef idx="1">
            <a:schemeClr val="lt1"/>
          </a:fillRef>
          <a:effectRef idx="0">
            <a:schemeClr val="accent6"/>
          </a:effectRef>
          <a:fontRef idx="minor">
            <a:schemeClr val="dk1"/>
          </a:fontRef>
        </p:style>
        <p:txBody>
          <a:bodyPr vert="horz" wrap="square" lIns="121948" tIns="60974" rIns="121948" bIns="60974" numCol="1" rtlCol="0" anchor="t" anchorCtr="0" compatLnSpc="1">
            <a:prstTxWarp prst="textNoShape">
              <a:avLst/>
            </a:prstTxWarp>
          </a:bodyPr>
          <a:lstStyle/>
          <a:p>
            <a:pPr fontAlgn="base">
              <a:spcBef>
                <a:spcPct val="0"/>
              </a:spcBef>
              <a:spcAft>
                <a:spcPct val="0"/>
              </a:spcAft>
              <a:buClr>
                <a:srgbClr val="CC9900"/>
              </a:buClr>
              <a:buFont typeface="Wingdings" pitchFamily="2" charset="2"/>
              <a:buChar char="n"/>
            </a:pPr>
            <a:endParaRPr lang="zh-CN" altLang="en-US" sz="934">
              <a:solidFill>
                <a:prstClr val="black"/>
              </a:solidFill>
              <a:latin typeface="微软雅黑" pitchFamily="34" charset="-122"/>
              <a:ea typeface="微软雅黑" pitchFamily="34" charset="-122"/>
            </a:endParaRPr>
          </a:p>
        </p:txBody>
      </p:sp>
      <p:sp>
        <p:nvSpPr>
          <p:cNvPr id="20" name="TextBox 19"/>
          <p:cNvSpPr txBox="1"/>
          <p:nvPr/>
        </p:nvSpPr>
        <p:spPr>
          <a:xfrm>
            <a:off x="2797067" y="5666158"/>
            <a:ext cx="1249280" cy="340191"/>
          </a:xfrm>
          <a:prstGeom prst="rect">
            <a:avLst/>
          </a:prstGeom>
          <a:noFill/>
        </p:spPr>
        <p:txBody>
          <a:bodyPr wrap="square" lIns="133576" tIns="66787" rIns="133576" bIns="66787" rtlCol="0">
            <a:spAutoFit/>
          </a:bodyPr>
          <a:lstStyle/>
          <a:p>
            <a:pPr algn="ctr"/>
            <a:r>
              <a:rPr lang="zh-CN" altLang="en-US" sz="1334" dirty="0">
                <a:ln w="1905"/>
                <a:solidFill>
                  <a:schemeClr val="bg1"/>
                </a:solidFill>
                <a:effectLst>
                  <a:innerShdw blurRad="69850" dist="43180" dir="5400000">
                    <a:srgbClr val="000000">
                      <a:alpha val="65000"/>
                    </a:srgbClr>
                  </a:innerShdw>
                </a:effectLst>
                <a:latin typeface="微软雅黑" pitchFamily="34" charset="-122"/>
                <a:ea typeface="微软雅黑" pitchFamily="34" charset="-122"/>
              </a:rPr>
              <a:t>资源池</a:t>
            </a:r>
            <a:r>
              <a:rPr lang="en-US" altLang="zh-CN" sz="1334" dirty="0">
                <a:ln w="1905"/>
                <a:solidFill>
                  <a:schemeClr val="bg1"/>
                </a:solidFill>
                <a:effectLst>
                  <a:innerShdw blurRad="69850" dist="43180" dir="5400000">
                    <a:srgbClr val="000000">
                      <a:alpha val="65000"/>
                    </a:srgbClr>
                  </a:innerShdw>
                </a:effectLst>
                <a:latin typeface="微软雅黑" pitchFamily="34" charset="-122"/>
                <a:ea typeface="微软雅黑" pitchFamily="34" charset="-122"/>
              </a:rPr>
              <a:t>2</a:t>
            </a:r>
            <a:endParaRPr lang="zh-CN" altLang="en-US" sz="1334" dirty="0">
              <a:ln w="1905"/>
              <a:solidFill>
                <a:schemeClr val="bg1"/>
              </a:solidFill>
              <a:effectLst>
                <a:innerShdw blurRad="69850" dist="43180" dir="5400000">
                  <a:srgbClr val="000000">
                    <a:alpha val="65000"/>
                  </a:srgbClr>
                </a:innerShdw>
              </a:effectLst>
              <a:latin typeface="微软雅黑" pitchFamily="34" charset="-122"/>
              <a:ea typeface="微软雅黑" pitchFamily="34" charset="-122"/>
            </a:endParaRPr>
          </a:p>
        </p:txBody>
      </p:sp>
      <p:sp>
        <p:nvSpPr>
          <p:cNvPr id="21" name="TextBox 20"/>
          <p:cNvSpPr txBox="1"/>
          <p:nvPr/>
        </p:nvSpPr>
        <p:spPr>
          <a:xfrm>
            <a:off x="5626611" y="5651888"/>
            <a:ext cx="1249280" cy="340191"/>
          </a:xfrm>
          <a:prstGeom prst="rect">
            <a:avLst/>
          </a:prstGeom>
          <a:noFill/>
        </p:spPr>
        <p:txBody>
          <a:bodyPr wrap="square" lIns="133576" tIns="66787" rIns="133576" bIns="66787" rtlCol="0">
            <a:spAutoFit/>
          </a:bodyPr>
          <a:lstStyle/>
          <a:p>
            <a:pPr algn="ctr"/>
            <a:r>
              <a:rPr lang="zh-CN" altLang="en-US" sz="1334" dirty="0">
                <a:ln w="1905"/>
                <a:solidFill>
                  <a:schemeClr val="bg1"/>
                </a:solidFill>
                <a:effectLst>
                  <a:innerShdw blurRad="69850" dist="43180" dir="5400000">
                    <a:srgbClr val="000000">
                      <a:alpha val="65000"/>
                    </a:srgbClr>
                  </a:innerShdw>
                </a:effectLst>
                <a:latin typeface="微软雅黑" pitchFamily="34" charset="-122"/>
                <a:ea typeface="微软雅黑" pitchFamily="34" charset="-122"/>
              </a:rPr>
              <a:t>资源池</a:t>
            </a:r>
            <a:r>
              <a:rPr lang="en-US" altLang="zh-CN" sz="1334" dirty="0">
                <a:ln w="1905"/>
                <a:solidFill>
                  <a:schemeClr val="bg1"/>
                </a:solidFill>
                <a:effectLst>
                  <a:innerShdw blurRad="69850" dist="43180" dir="5400000">
                    <a:srgbClr val="000000">
                      <a:alpha val="65000"/>
                    </a:srgbClr>
                  </a:innerShdw>
                </a:effectLst>
                <a:latin typeface="微软雅黑" pitchFamily="34" charset="-122"/>
                <a:ea typeface="微软雅黑" pitchFamily="34" charset="-122"/>
              </a:rPr>
              <a:t>n</a:t>
            </a:r>
            <a:endParaRPr lang="zh-CN" altLang="en-US" sz="1334" dirty="0">
              <a:ln w="1905"/>
              <a:solidFill>
                <a:schemeClr val="bg1"/>
              </a:solidFill>
              <a:effectLst>
                <a:innerShdw blurRad="69850" dist="43180" dir="5400000">
                  <a:srgbClr val="000000">
                    <a:alpha val="65000"/>
                  </a:srgbClr>
                </a:innerShdw>
              </a:effectLst>
              <a:latin typeface="微软雅黑" pitchFamily="34" charset="-122"/>
              <a:ea typeface="微软雅黑" pitchFamily="34" charset="-122"/>
            </a:endParaRPr>
          </a:p>
        </p:txBody>
      </p:sp>
      <p:sp>
        <p:nvSpPr>
          <p:cNvPr id="22" name="TextBox 21"/>
          <p:cNvSpPr txBox="1"/>
          <p:nvPr/>
        </p:nvSpPr>
        <p:spPr>
          <a:xfrm>
            <a:off x="402959" y="2713212"/>
            <a:ext cx="668044" cy="288767"/>
          </a:xfrm>
          <a:prstGeom prst="rect">
            <a:avLst/>
          </a:prstGeom>
          <a:noFill/>
        </p:spPr>
        <p:txBody>
          <a:bodyPr wrap="square" lIns="133576" tIns="66787" rIns="133576" bIns="66787" rtlCol="0">
            <a:spAutoFit/>
          </a:bodyPr>
          <a:lstStyle/>
          <a:p>
            <a:pPr algn="ctr"/>
            <a:r>
              <a:rPr lang="en-US" altLang="zh-CN" sz="1000" b="1" dirty="0">
                <a:ln w="1905"/>
                <a:solidFill>
                  <a:schemeClr val="bg1"/>
                </a:solidFill>
                <a:effectLst>
                  <a:innerShdw blurRad="69850" dist="43180" dir="5400000">
                    <a:srgbClr val="000000">
                      <a:alpha val="65000"/>
                    </a:srgbClr>
                  </a:innerShdw>
                </a:effectLst>
                <a:latin typeface="微软雅黑" pitchFamily="34" charset="-122"/>
                <a:ea typeface="微软雅黑" pitchFamily="34" charset="-122"/>
              </a:rPr>
              <a:t>VDC1</a:t>
            </a:r>
            <a:endParaRPr lang="zh-CN" altLang="en-US" sz="1000" b="1" dirty="0">
              <a:ln w="1905"/>
              <a:solidFill>
                <a:schemeClr val="bg1"/>
              </a:solidFill>
              <a:effectLst>
                <a:innerShdw blurRad="69850" dist="43180" dir="5400000">
                  <a:srgbClr val="000000">
                    <a:alpha val="65000"/>
                  </a:srgbClr>
                </a:innerShdw>
              </a:effectLst>
              <a:latin typeface="微软雅黑" pitchFamily="34" charset="-122"/>
              <a:ea typeface="微软雅黑" pitchFamily="34" charset="-122"/>
            </a:endParaRPr>
          </a:p>
        </p:txBody>
      </p:sp>
      <p:grpSp>
        <p:nvGrpSpPr>
          <p:cNvPr id="23" name="组合 84"/>
          <p:cNvGrpSpPr/>
          <p:nvPr/>
        </p:nvGrpSpPr>
        <p:grpSpPr>
          <a:xfrm>
            <a:off x="3010077" y="4061245"/>
            <a:ext cx="2567084" cy="1513770"/>
            <a:chOff x="1003853" y="3219451"/>
            <a:chExt cx="3409121" cy="2316645"/>
          </a:xfrm>
        </p:grpSpPr>
        <p:sp>
          <p:nvSpPr>
            <p:cNvPr id="24" name="圆角矩形 23"/>
            <p:cNvSpPr/>
            <p:nvPr/>
          </p:nvSpPr>
          <p:spPr bwMode="auto">
            <a:xfrm>
              <a:off x="1003853" y="3219451"/>
              <a:ext cx="3409121" cy="2316645"/>
            </a:xfrm>
            <a:prstGeom prst="round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lt1"/>
            </a:lnRef>
            <a:fillRef idx="1">
              <a:schemeClr val="accent3"/>
            </a:fillRef>
            <a:effectRef idx="1">
              <a:schemeClr val="accent3"/>
            </a:effectRef>
            <a:fontRef idx="minor">
              <a:schemeClr val="lt1"/>
            </a:fontRef>
          </p:style>
          <p:txBody>
            <a:bodyPr vert="horz" wrap="square" lIns="121948" tIns="60974" rIns="121948" bIns="60974" numCol="1" rtlCol="0" anchor="t" anchorCtr="0" compatLnSpc="1">
              <a:prstTxWarp prst="textNoShape">
                <a:avLst/>
              </a:prstTxWarp>
            </a:bodyPr>
            <a:lstStyle/>
            <a:p>
              <a:pPr fontAlgn="base">
                <a:spcBef>
                  <a:spcPct val="0"/>
                </a:spcBef>
                <a:spcAft>
                  <a:spcPct val="0"/>
                </a:spcAft>
                <a:buClr>
                  <a:srgbClr val="CC9900"/>
                </a:buClr>
                <a:buFont typeface="Wingdings" pitchFamily="2" charset="2"/>
                <a:buChar char="n"/>
              </a:pPr>
              <a:endParaRPr lang="zh-CN" altLang="en-US" sz="934">
                <a:solidFill>
                  <a:prstClr val="black"/>
                </a:solidFill>
                <a:latin typeface="微软雅黑" pitchFamily="34" charset="-122"/>
                <a:ea typeface="微软雅黑" pitchFamily="34" charset="-122"/>
              </a:endParaRPr>
            </a:p>
          </p:txBody>
        </p:sp>
        <p:sp>
          <p:nvSpPr>
            <p:cNvPr id="25" name="矩形 24"/>
            <p:cNvSpPr/>
            <p:nvPr/>
          </p:nvSpPr>
          <p:spPr bwMode="auto">
            <a:xfrm>
              <a:off x="1391478" y="4340464"/>
              <a:ext cx="318052" cy="1108211"/>
            </a:xfrm>
            <a:prstGeom prst="rect">
              <a:avLst/>
            </a:prstGeom>
            <a:gradFill>
              <a:gsLst>
                <a:gs pos="0">
                  <a:srgbClr val="8488C4"/>
                </a:gs>
                <a:gs pos="53000">
                  <a:srgbClr val="D4DEFF"/>
                </a:gs>
                <a:gs pos="83000">
                  <a:srgbClr val="D4DEFF"/>
                </a:gs>
                <a:gs pos="100000">
                  <a:srgbClr val="96AB94"/>
                </a:gs>
              </a:gsLst>
              <a:lin ang="5400000" scaled="0"/>
            </a:gradFill>
            <a:ln>
              <a:solidFill>
                <a:srgbClr val="0099FF"/>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48" tIns="60974" rIns="121948" bIns="60974" numCol="1" rtlCol="0" anchor="t" anchorCtr="0" compatLnSpc="1">
              <a:prstTxWarp prst="textNoShape">
                <a:avLst/>
              </a:prstTxWarp>
            </a:bodyPr>
            <a:lstStyle/>
            <a:p>
              <a:pPr fontAlgn="base">
                <a:spcBef>
                  <a:spcPct val="0"/>
                </a:spcBef>
                <a:spcAft>
                  <a:spcPct val="0"/>
                </a:spcAft>
                <a:buClr>
                  <a:srgbClr val="CC9900"/>
                </a:buClr>
              </a:pPr>
              <a:r>
                <a:rPr lang="zh-CN" altLang="en-US" sz="800" dirty="0">
                  <a:solidFill>
                    <a:prstClr val="black"/>
                  </a:solidFill>
                  <a:latin typeface="微软雅黑" pitchFamily="34" charset="-122"/>
                  <a:ea typeface="微软雅黑" pitchFamily="34" charset="-122"/>
                </a:rPr>
                <a:t>虚拟化资源池</a:t>
              </a:r>
            </a:p>
          </p:txBody>
        </p:sp>
        <p:sp>
          <p:nvSpPr>
            <p:cNvPr id="26" name="圆角矩形 25"/>
            <p:cNvSpPr/>
            <p:nvPr/>
          </p:nvSpPr>
          <p:spPr bwMode="auto">
            <a:xfrm>
              <a:off x="1155717" y="3432055"/>
              <a:ext cx="3147927" cy="469011"/>
            </a:xfrm>
            <a:prstGeom prst="roundRect">
              <a:avLst/>
            </a:prstGeom>
            <a:gradFill>
              <a:gsLst>
                <a:gs pos="0">
                  <a:srgbClr val="8488C4"/>
                </a:gs>
                <a:gs pos="53000">
                  <a:srgbClr val="D4DEFF"/>
                </a:gs>
                <a:gs pos="83000">
                  <a:srgbClr val="D4DEFF"/>
                </a:gs>
                <a:gs pos="100000">
                  <a:srgbClr val="96AB94"/>
                </a:gs>
              </a:gsLst>
              <a:lin ang="5400000" scaled="0"/>
            </a:gradFill>
            <a:ln w="9525">
              <a:solidFill>
                <a:srgbClr val="00B0F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62023" indent="-362023" algn="ctr">
                <a:spcBef>
                  <a:spcPts val="800"/>
                </a:spcBef>
                <a:buClr>
                  <a:srgbClr val="CC9900"/>
                </a:buClr>
                <a:defRPr/>
              </a:pPr>
              <a:r>
                <a:rPr lang="zh-CN" altLang="en-US" sz="1200" kern="0" dirty="0">
                  <a:solidFill>
                    <a:schemeClr val="tx1">
                      <a:lumMod val="65000"/>
                      <a:lumOff val="35000"/>
                    </a:schemeClr>
                  </a:solidFill>
                  <a:latin typeface="微软雅黑" pitchFamily="34" charset="-122"/>
                  <a:ea typeface="微软雅黑" pitchFamily="34" charset="-122"/>
                </a:rPr>
                <a:t>资源池管理</a:t>
              </a:r>
              <a:r>
                <a:rPr lang="zh-CN" altLang="en-US" sz="1200" kern="0" dirty="0" smtClean="0">
                  <a:solidFill>
                    <a:schemeClr val="tx1">
                      <a:lumMod val="65000"/>
                      <a:lumOff val="35000"/>
                    </a:schemeClr>
                  </a:solidFill>
                  <a:latin typeface="微软雅黑" pitchFamily="34" charset="-122"/>
                  <a:ea typeface="微软雅黑" pitchFamily="34" charset="-122"/>
                </a:rPr>
                <a:t>平台</a:t>
              </a:r>
              <a:endParaRPr lang="zh-CN" altLang="en-US" sz="1200" kern="0" dirty="0">
                <a:solidFill>
                  <a:srgbClr val="C00000"/>
                </a:solidFill>
                <a:latin typeface="微软雅黑" pitchFamily="34" charset="-122"/>
                <a:ea typeface="微软雅黑" pitchFamily="34" charset="-122"/>
              </a:endParaRPr>
            </a:p>
          </p:txBody>
        </p:sp>
        <p:sp>
          <p:nvSpPr>
            <p:cNvPr id="27" name="矩形 26"/>
            <p:cNvSpPr/>
            <p:nvPr/>
          </p:nvSpPr>
          <p:spPr bwMode="auto">
            <a:xfrm>
              <a:off x="2097160" y="4353415"/>
              <a:ext cx="318052" cy="1106186"/>
            </a:xfrm>
            <a:prstGeom prst="rect">
              <a:avLst/>
            </a:prstGeom>
            <a:gradFill>
              <a:gsLst>
                <a:gs pos="0">
                  <a:srgbClr val="8488C4"/>
                </a:gs>
                <a:gs pos="53000">
                  <a:srgbClr val="D4DEFF"/>
                </a:gs>
                <a:gs pos="83000">
                  <a:srgbClr val="D4DEFF"/>
                </a:gs>
                <a:gs pos="100000">
                  <a:srgbClr val="96AB94"/>
                </a:gs>
              </a:gsLst>
              <a:lin ang="5400000" scaled="0"/>
            </a:gradFill>
            <a:ln>
              <a:solidFill>
                <a:srgbClr val="0099FF"/>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48" tIns="60974" rIns="121948" bIns="60974" numCol="1" rtlCol="0" anchor="t" anchorCtr="0" compatLnSpc="1">
              <a:prstTxWarp prst="textNoShape">
                <a:avLst/>
              </a:prstTxWarp>
            </a:bodyPr>
            <a:lstStyle/>
            <a:p>
              <a:pPr fontAlgn="base">
                <a:spcBef>
                  <a:spcPct val="0"/>
                </a:spcBef>
                <a:spcAft>
                  <a:spcPct val="0"/>
                </a:spcAft>
                <a:buClr>
                  <a:srgbClr val="CC9900"/>
                </a:buClr>
              </a:pPr>
              <a:r>
                <a:rPr lang="zh-CN" altLang="en-US" sz="934" dirty="0">
                  <a:solidFill>
                    <a:prstClr val="black"/>
                  </a:solidFill>
                  <a:latin typeface="微软雅黑" pitchFamily="34" charset="-122"/>
                  <a:ea typeface="微软雅黑" pitchFamily="34" charset="-122"/>
                </a:rPr>
                <a:t>物理资源池</a:t>
              </a:r>
              <a:endParaRPr lang="en-US" altLang="zh-CN" sz="934" dirty="0">
                <a:solidFill>
                  <a:prstClr val="black"/>
                </a:solidFill>
                <a:latin typeface="微软雅黑" pitchFamily="34" charset="-122"/>
                <a:ea typeface="微软雅黑" pitchFamily="34" charset="-122"/>
              </a:endParaRPr>
            </a:p>
          </p:txBody>
        </p:sp>
        <p:sp>
          <p:nvSpPr>
            <p:cNvPr id="28" name="矩形 27"/>
            <p:cNvSpPr/>
            <p:nvPr/>
          </p:nvSpPr>
          <p:spPr bwMode="auto">
            <a:xfrm>
              <a:off x="2922106" y="4350405"/>
              <a:ext cx="298173" cy="1109197"/>
            </a:xfrm>
            <a:prstGeom prst="rect">
              <a:avLst/>
            </a:prstGeom>
            <a:gradFill>
              <a:gsLst>
                <a:gs pos="0">
                  <a:srgbClr val="8488C4"/>
                </a:gs>
                <a:gs pos="53000">
                  <a:srgbClr val="D4DEFF"/>
                </a:gs>
                <a:gs pos="83000">
                  <a:srgbClr val="D4DEFF"/>
                </a:gs>
                <a:gs pos="100000">
                  <a:srgbClr val="96AB94"/>
                </a:gs>
              </a:gsLst>
              <a:lin ang="5400000" scaled="0"/>
            </a:gradFill>
            <a:ln>
              <a:solidFill>
                <a:srgbClr val="0099FF"/>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48" tIns="60974" rIns="121948" bIns="60974" numCol="1" rtlCol="0" anchor="t" anchorCtr="0" compatLnSpc="1">
              <a:prstTxWarp prst="textNoShape">
                <a:avLst/>
              </a:prstTxWarp>
            </a:bodyPr>
            <a:lstStyle/>
            <a:p>
              <a:pPr fontAlgn="base">
                <a:spcBef>
                  <a:spcPct val="0"/>
                </a:spcBef>
                <a:spcAft>
                  <a:spcPct val="0"/>
                </a:spcAft>
                <a:buClr>
                  <a:srgbClr val="CC9900"/>
                </a:buClr>
              </a:pPr>
              <a:r>
                <a:rPr lang="zh-CN" altLang="en-US" sz="934" dirty="0">
                  <a:solidFill>
                    <a:prstClr val="black"/>
                  </a:solidFill>
                  <a:latin typeface="微软雅黑" pitchFamily="34" charset="-122"/>
                  <a:ea typeface="微软雅黑" pitchFamily="34" charset="-122"/>
                </a:rPr>
                <a:t>存储资源池</a:t>
              </a:r>
              <a:endParaRPr lang="en-US" altLang="zh-CN" sz="934" dirty="0">
                <a:solidFill>
                  <a:prstClr val="black"/>
                </a:solidFill>
                <a:latin typeface="微软雅黑" pitchFamily="34" charset="-122"/>
                <a:ea typeface="微软雅黑" pitchFamily="34" charset="-122"/>
              </a:endParaRPr>
            </a:p>
          </p:txBody>
        </p:sp>
        <p:sp>
          <p:nvSpPr>
            <p:cNvPr id="29" name="矩形 28"/>
            <p:cNvSpPr/>
            <p:nvPr/>
          </p:nvSpPr>
          <p:spPr bwMode="auto">
            <a:xfrm>
              <a:off x="3727174" y="4383232"/>
              <a:ext cx="308114" cy="1087297"/>
            </a:xfrm>
            <a:prstGeom prst="rect">
              <a:avLst/>
            </a:prstGeom>
            <a:gradFill>
              <a:gsLst>
                <a:gs pos="0">
                  <a:srgbClr val="8488C4"/>
                </a:gs>
                <a:gs pos="53000">
                  <a:srgbClr val="D4DEFF"/>
                </a:gs>
                <a:gs pos="83000">
                  <a:srgbClr val="D4DEFF"/>
                </a:gs>
                <a:gs pos="100000">
                  <a:srgbClr val="96AB94"/>
                </a:gs>
              </a:gsLst>
              <a:lin ang="5400000" scaled="0"/>
            </a:gradFill>
            <a:ln>
              <a:solidFill>
                <a:srgbClr val="0099FF"/>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48" tIns="60974" rIns="121948" bIns="60974" numCol="1" rtlCol="0" anchor="t" anchorCtr="0" compatLnSpc="1">
              <a:prstTxWarp prst="textNoShape">
                <a:avLst/>
              </a:prstTxWarp>
            </a:bodyPr>
            <a:lstStyle/>
            <a:p>
              <a:pPr fontAlgn="base">
                <a:spcBef>
                  <a:spcPct val="0"/>
                </a:spcBef>
                <a:spcAft>
                  <a:spcPct val="0"/>
                </a:spcAft>
                <a:buClr>
                  <a:srgbClr val="CC9900"/>
                </a:buClr>
              </a:pPr>
              <a:r>
                <a:rPr lang="zh-CN" altLang="en-US" sz="934" dirty="0">
                  <a:solidFill>
                    <a:prstClr val="black"/>
                  </a:solidFill>
                  <a:latin typeface="微软雅黑" pitchFamily="34" charset="-122"/>
                  <a:ea typeface="微软雅黑" pitchFamily="34" charset="-122"/>
                </a:rPr>
                <a:t>网络资源池</a:t>
              </a:r>
              <a:endParaRPr lang="en-US" altLang="zh-CN" sz="934" dirty="0">
                <a:solidFill>
                  <a:prstClr val="black"/>
                </a:solidFill>
                <a:latin typeface="微软雅黑" pitchFamily="34" charset="-122"/>
                <a:ea typeface="微软雅黑" pitchFamily="34" charset="-122"/>
              </a:endParaRPr>
            </a:p>
          </p:txBody>
        </p:sp>
        <p:sp>
          <p:nvSpPr>
            <p:cNvPr id="30" name="上下箭头 29"/>
            <p:cNvSpPr/>
            <p:nvPr/>
          </p:nvSpPr>
          <p:spPr bwMode="auto">
            <a:xfrm>
              <a:off x="1456911" y="3783573"/>
              <a:ext cx="209550" cy="582795"/>
            </a:xfrm>
            <a:prstGeom prst="upDownArrow">
              <a:avLst/>
            </a:prstGeom>
            <a:gradFill>
              <a:gsLst>
                <a:gs pos="0">
                  <a:srgbClr val="8488C4"/>
                </a:gs>
                <a:gs pos="53000">
                  <a:srgbClr val="D4DEFF"/>
                </a:gs>
                <a:gs pos="83000">
                  <a:srgbClr val="D4DEFF"/>
                </a:gs>
                <a:gs pos="100000">
                  <a:srgbClr val="96AB94"/>
                </a:gs>
              </a:gsLst>
              <a:lin ang="81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48" tIns="60974" rIns="121948" bIns="60974" numCol="1" rtlCol="0" anchor="t" anchorCtr="0" compatLnSpc="1">
              <a:prstTxWarp prst="textNoShape">
                <a:avLst/>
              </a:prstTxWarp>
            </a:bodyPr>
            <a:lstStyle/>
            <a:p>
              <a:pPr fontAlgn="base">
                <a:spcBef>
                  <a:spcPct val="0"/>
                </a:spcBef>
                <a:spcAft>
                  <a:spcPct val="0"/>
                </a:spcAft>
                <a:buClr>
                  <a:srgbClr val="CC9900"/>
                </a:buClr>
                <a:buFont typeface="Wingdings" pitchFamily="2" charset="2"/>
                <a:buChar char="n"/>
              </a:pPr>
              <a:endParaRPr lang="zh-CN" altLang="en-US" sz="934">
                <a:solidFill>
                  <a:prstClr val="black"/>
                </a:solidFill>
                <a:latin typeface="微软雅黑" pitchFamily="34" charset="-122"/>
                <a:ea typeface="微软雅黑" pitchFamily="34" charset="-122"/>
              </a:endParaRPr>
            </a:p>
          </p:txBody>
        </p:sp>
        <p:sp>
          <p:nvSpPr>
            <p:cNvPr id="31" name="上下箭头 30"/>
            <p:cNvSpPr/>
            <p:nvPr/>
          </p:nvSpPr>
          <p:spPr bwMode="auto">
            <a:xfrm>
              <a:off x="2188683" y="3777549"/>
              <a:ext cx="209550" cy="582795"/>
            </a:xfrm>
            <a:prstGeom prst="upDownArrow">
              <a:avLst/>
            </a:prstGeom>
            <a:gradFill>
              <a:gsLst>
                <a:gs pos="0">
                  <a:srgbClr val="8488C4"/>
                </a:gs>
                <a:gs pos="53000">
                  <a:srgbClr val="D4DEFF"/>
                </a:gs>
                <a:gs pos="83000">
                  <a:srgbClr val="D4DEFF"/>
                </a:gs>
                <a:gs pos="100000">
                  <a:srgbClr val="96AB94"/>
                </a:gs>
              </a:gsLst>
              <a:lin ang="81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48" tIns="60974" rIns="121948" bIns="60974" numCol="1" rtlCol="0" anchor="t" anchorCtr="0" compatLnSpc="1">
              <a:prstTxWarp prst="textNoShape">
                <a:avLst/>
              </a:prstTxWarp>
            </a:bodyPr>
            <a:lstStyle/>
            <a:p>
              <a:pPr fontAlgn="base">
                <a:spcBef>
                  <a:spcPct val="0"/>
                </a:spcBef>
                <a:spcAft>
                  <a:spcPct val="0"/>
                </a:spcAft>
                <a:buClr>
                  <a:srgbClr val="CC9900"/>
                </a:buClr>
              </a:pPr>
              <a:endParaRPr lang="zh-CN" altLang="en-US" sz="934" dirty="0">
                <a:solidFill>
                  <a:prstClr val="black"/>
                </a:solidFill>
                <a:latin typeface="微软雅黑" pitchFamily="34" charset="-122"/>
                <a:ea typeface="微软雅黑" pitchFamily="34" charset="-122"/>
              </a:endParaRPr>
            </a:p>
          </p:txBody>
        </p:sp>
        <p:sp>
          <p:nvSpPr>
            <p:cNvPr id="32" name="上下箭头 31"/>
            <p:cNvSpPr/>
            <p:nvPr/>
          </p:nvSpPr>
          <p:spPr bwMode="auto">
            <a:xfrm>
              <a:off x="2975114" y="3767610"/>
              <a:ext cx="209550" cy="582795"/>
            </a:xfrm>
            <a:prstGeom prst="upDownArrow">
              <a:avLst/>
            </a:prstGeom>
            <a:gradFill>
              <a:gsLst>
                <a:gs pos="0">
                  <a:srgbClr val="8488C4"/>
                </a:gs>
                <a:gs pos="53000">
                  <a:srgbClr val="D4DEFF"/>
                </a:gs>
                <a:gs pos="83000">
                  <a:srgbClr val="D4DEFF"/>
                </a:gs>
                <a:gs pos="100000">
                  <a:srgbClr val="96AB94"/>
                </a:gs>
              </a:gsLst>
              <a:lin ang="81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48" tIns="60974" rIns="121948" bIns="60974" numCol="1" rtlCol="0" anchor="t" anchorCtr="0" compatLnSpc="1">
              <a:prstTxWarp prst="textNoShape">
                <a:avLst/>
              </a:prstTxWarp>
            </a:bodyPr>
            <a:lstStyle/>
            <a:p>
              <a:pPr fontAlgn="base">
                <a:spcBef>
                  <a:spcPct val="0"/>
                </a:spcBef>
                <a:spcAft>
                  <a:spcPct val="0"/>
                </a:spcAft>
                <a:buClr>
                  <a:srgbClr val="CC9900"/>
                </a:buClr>
                <a:buFont typeface="Wingdings" pitchFamily="2" charset="2"/>
                <a:buChar char="n"/>
              </a:pPr>
              <a:endParaRPr lang="zh-CN" altLang="en-US" sz="934" dirty="0">
                <a:solidFill>
                  <a:prstClr val="black"/>
                </a:solidFill>
                <a:latin typeface="微软雅黑" pitchFamily="34" charset="-122"/>
                <a:ea typeface="微软雅黑" pitchFamily="34" charset="-122"/>
              </a:endParaRPr>
            </a:p>
          </p:txBody>
        </p:sp>
        <p:sp>
          <p:nvSpPr>
            <p:cNvPr id="33" name="上下箭头 32"/>
            <p:cNvSpPr/>
            <p:nvPr/>
          </p:nvSpPr>
          <p:spPr bwMode="auto">
            <a:xfrm>
              <a:off x="3780181" y="3786584"/>
              <a:ext cx="209550" cy="582795"/>
            </a:xfrm>
            <a:prstGeom prst="upDownArrow">
              <a:avLst/>
            </a:prstGeom>
            <a:gradFill>
              <a:gsLst>
                <a:gs pos="0">
                  <a:srgbClr val="8488C4"/>
                </a:gs>
                <a:gs pos="53000">
                  <a:srgbClr val="D4DEFF"/>
                </a:gs>
                <a:gs pos="83000">
                  <a:srgbClr val="D4DEFF"/>
                </a:gs>
                <a:gs pos="100000">
                  <a:srgbClr val="96AB94"/>
                </a:gs>
              </a:gsLst>
              <a:lin ang="81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48" tIns="60974" rIns="121948" bIns="60974" numCol="1" rtlCol="0" anchor="t" anchorCtr="0" compatLnSpc="1">
              <a:prstTxWarp prst="textNoShape">
                <a:avLst/>
              </a:prstTxWarp>
            </a:bodyPr>
            <a:lstStyle/>
            <a:p>
              <a:pPr fontAlgn="base">
                <a:spcBef>
                  <a:spcPct val="0"/>
                </a:spcBef>
                <a:spcAft>
                  <a:spcPct val="0"/>
                </a:spcAft>
                <a:buClr>
                  <a:srgbClr val="CC9900"/>
                </a:buClr>
                <a:buFont typeface="Wingdings" pitchFamily="2" charset="2"/>
                <a:buChar char="n"/>
              </a:pPr>
              <a:endParaRPr lang="zh-CN" altLang="en-US" sz="934">
                <a:solidFill>
                  <a:prstClr val="black"/>
                </a:solidFill>
                <a:latin typeface="微软雅黑" pitchFamily="34" charset="-122"/>
                <a:ea typeface="微软雅黑" pitchFamily="34" charset="-122"/>
              </a:endParaRPr>
            </a:p>
          </p:txBody>
        </p:sp>
      </p:grpSp>
      <p:grpSp>
        <p:nvGrpSpPr>
          <p:cNvPr id="34" name="组合 106"/>
          <p:cNvGrpSpPr/>
          <p:nvPr/>
        </p:nvGrpSpPr>
        <p:grpSpPr>
          <a:xfrm>
            <a:off x="5752304" y="4079738"/>
            <a:ext cx="2567084" cy="1513770"/>
            <a:chOff x="1003853" y="3219451"/>
            <a:chExt cx="3409121" cy="2316645"/>
          </a:xfrm>
        </p:grpSpPr>
        <p:sp>
          <p:nvSpPr>
            <p:cNvPr id="35" name="圆角矩形 34"/>
            <p:cNvSpPr/>
            <p:nvPr/>
          </p:nvSpPr>
          <p:spPr bwMode="auto">
            <a:xfrm>
              <a:off x="1003853" y="3219451"/>
              <a:ext cx="3409121" cy="2316645"/>
            </a:xfrm>
            <a:prstGeom prst="round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lt1"/>
            </a:lnRef>
            <a:fillRef idx="1">
              <a:schemeClr val="accent3"/>
            </a:fillRef>
            <a:effectRef idx="1">
              <a:schemeClr val="accent3"/>
            </a:effectRef>
            <a:fontRef idx="minor">
              <a:schemeClr val="lt1"/>
            </a:fontRef>
          </p:style>
          <p:txBody>
            <a:bodyPr vert="horz" wrap="square" lIns="121948" tIns="60974" rIns="121948" bIns="60974" numCol="1" rtlCol="0" anchor="t" anchorCtr="0" compatLnSpc="1">
              <a:prstTxWarp prst="textNoShape">
                <a:avLst/>
              </a:prstTxWarp>
            </a:bodyPr>
            <a:lstStyle/>
            <a:p>
              <a:pPr fontAlgn="base">
                <a:spcBef>
                  <a:spcPct val="0"/>
                </a:spcBef>
                <a:spcAft>
                  <a:spcPct val="0"/>
                </a:spcAft>
                <a:buClr>
                  <a:srgbClr val="CC9900"/>
                </a:buClr>
                <a:buFont typeface="Wingdings" pitchFamily="2" charset="2"/>
                <a:buChar char="n"/>
              </a:pPr>
              <a:endParaRPr lang="zh-CN" altLang="en-US" sz="934">
                <a:solidFill>
                  <a:prstClr val="black"/>
                </a:solidFill>
                <a:latin typeface="微软雅黑" pitchFamily="34" charset="-122"/>
                <a:ea typeface="微软雅黑" pitchFamily="34" charset="-122"/>
              </a:endParaRPr>
            </a:p>
          </p:txBody>
        </p:sp>
        <p:sp>
          <p:nvSpPr>
            <p:cNvPr id="36" name="矩形 35"/>
            <p:cNvSpPr/>
            <p:nvPr/>
          </p:nvSpPr>
          <p:spPr bwMode="auto">
            <a:xfrm>
              <a:off x="1391478" y="4340464"/>
              <a:ext cx="318052" cy="1108211"/>
            </a:xfrm>
            <a:prstGeom prst="rect">
              <a:avLst/>
            </a:prstGeom>
            <a:gradFill>
              <a:gsLst>
                <a:gs pos="0">
                  <a:srgbClr val="8488C4"/>
                </a:gs>
                <a:gs pos="53000">
                  <a:srgbClr val="D4DEFF"/>
                </a:gs>
                <a:gs pos="83000">
                  <a:srgbClr val="D4DEFF"/>
                </a:gs>
                <a:gs pos="100000">
                  <a:srgbClr val="96AB94"/>
                </a:gs>
              </a:gsLst>
              <a:lin ang="5400000" scaled="0"/>
            </a:gradFill>
            <a:ln>
              <a:solidFill>
                <a:srgbClr val="0099FF"/>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48" tIns="60974" rIns="121948" bIns="60974" numCol="1" rtlCol="0" anchor="t" anchorCtr="0" compatLnSpc="1">
              <a:prstTxWarp prst="textNoShape">
                <a:avLst/>
              </a:prstTxWarp>
            </a:bodyPr>
            <a:lstStyle/>
            <a:p>
              <a:pPr fontAlgn="base">
                <a:spcBef>
                  <a:spcPct val="0"/>
                </a:spcBef>
                <a:spcAft>
                  <a:spcPct val="0"/>
                </a:spcAft>
                <a:buClr>
                  <a:srgbClr val="CC9900"/>
                </a:buClr>
              </a:pPr>
              <a:r>
                <a:rPr lang="zh-CN" altLang="en-US" sz="800" dirty="0">
                  <a:solidFill>
                    <a:prstClr val="black"/>
                  </a:solidFill>
                  <a:latin typeface="微软雅黑" pitchFamily="34" charset="-122"/>
                  <a:ea typeface="微软雅黑" pitchFamily="34" charset="-122"/>
                </a:rPr>
                <a:t>虚拟化资源池</a:t>
              </a:r>
            </a:p>
          </p:txBody>
        </p:sp>
        <p:sp>
          <p:nvSpPr>
            <p:cNvPr id="37" name="圆角矩形 36"/>
            <p:cNvSpPr/>
            <p:nvPr/>
          </p:nvSpPr>
          <p:spPr bwMode="auto">
            <a:xfrm>
              <a:off x="1155717" y="3432055"/>
              <a:ext cx="3147927" cy="469011"/>
            </a:xfrm>
            <a:prstGeom prst="roundRect">
              <a:avLst/>
            </a:prstGeom>
            <a:gradFill>
              <a:gsLst>
                <a:gs pos="0">
                  <a:srgbClr val="8488C4"/>
                </a:gs>
                <a:gs pos="53000">
                  <a:srgbClr val="D4DEFF"/>
                </a:gs>
                <a:gs pos="83000">
                  <a:srgbClr val="D4DEFF"/>
                </a:gs>
                <a:gs pos="100000">
                  <a:srgbClr val="96AB94"/>
                </a:gs>
              </a:gsLst>
              <a:lin ang="5400000" scaled="0"/>
            </a:gradFill>
            <a:ln w="9525">
              <a:solidFill>
                <a:srgbClr val="00B0F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62023" indent="-362023" algn="ctr">
                <a:spcBef>
                  <a:spcPts val="800"/>
                </a:spcBef>
                <a:buClr>
                  <a:srgbClr val="CC9900"/>
                </a:buClr>
                <a:defRPr/>
              </a:pPr>
              <a:r>
                <a:rPr lang="zh-CN" altLang="en-US" sz="1200" kern="0" dirty="0">
                  <a:solidFill>
                    <a:schemeClr val="tx1">
                      <a:lumMod val="65000"/>
                      <a:lumOff val="35000"/>
                    </a:schemeClr>
                  </a:solidFill>
                  <a:latin typeface="微软雅黑" pitchFamily="34" charset="-122"/>
                  <a:ea typeface="微软雅黑" pitchFamily="34" charset="-122"/>
                </a:rPr>
                <a:t>资源池管理</a:t>
              </a:r>
              <a:r>
                <a:rPr lang="zh-CN" altLang="en-US" sz="1200" kern="0" dirty="0" smtClean="0">
                  <a:solidFill>
                    <a:schemeClr val="tx1">
                      <a:lumMod val="65000"/>
                      <a:lumOff val="35000"/>
                    </a:schemeClr>
                  </a:solidFill>
                  <a:latin typeface="微软雅黑" pitchFamily="34" charset="-122"/>
                  <a:ea typeface="微软雅黑" pitchFamily="34" charset="-122"/>
                </a:rPr>
                <a:t>平台</a:t>
              </a:r>
              <a:endParaRPr lang="zh-CN" altLang="en-US" sz="1200" kern="0" dirty="0">
                <a:solidFill>
                  <a:srgbClr val="C00000"/>
                </a:solidFill>
                <a:latin typeface="微软雅黑" pitchFamily="34" charset="-122"/>
                <a:ea typeface="微软雅黑" pitchFamily="34" charset="-122"/>
              </a:endParaRPr>
            </a:p>
          </p:txBody>
        </p:sp>
        <p:sp>
          <p:nvSpPr>
            <p:cNvPr id="38" name="矩形 37"/>
            <p:cNvSpPr/>
            <p:nvPr/>
          </p:nvSpPr>
          <p:spPr bwMode="auto">
            <a:xfrm>
              <a:off x="2097160" y="4353415"/>
              <a:ext cx="318052" cy="1106186"/>
            </a:xfrm>
            <a:prstGeom prst="rect">
              <a:avLst/>
            </a:prstGeom>
            <a:gradFill>
              <a:gsLst>
                <a:gs pos="0">
                  <a:srgbClr val="8488C4"/>
                </a:gs>
                <a:gs pos="53000">
                  <a:srgbClr val="D4DEFF"/>
                </a:gs>
                <a:gs pos="83000">
                  <a:srgbClr val="D4DEFF"/>
                </a:gs>
                <a:gs pos="100000">
                  <a:srgbClr val="96AB94"/>
                </a:gs>
              </a:gsLst>
              <a:lin ang="5400000" scaled="0"/>
            </a:gradFill>
            <a:ln>
              <a:solidFill>
                <a:srgbClr val="0099FF"/>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48" tIns="60974" rIns="121948" bIns="60974" numCol="1" rtlCol="0" anchor="t" anchorCtr="0" compatLnSpc="1">
              <a:prstTxWarp prst="textNoShape">
                <a:avLst/>
              </a:prstTxWarp>
            </a:bodyPr>
            <a:lstStyle/>
            <a:p>
              <a:pPr fontAlgn="base">
                <a:spcBef>
                  <a:spcPct val="0"/>
                </a:spcBef>
                <a:spcAft>
                  <a:spcPct val="0"/>
                </a:spcAft>
                <a:buClr>
                  <a:srgbClr val="CC9900"/>
                </a:buClr>
              </a:pPr>
              <a:r>
                <a:rPr lang="zh-CN" altLang="en-US" sz="934" dirty="0">
                  <a:solidFill>
                    <a:prstClr val="black"/>
                  </a:solidFill>
                  <a:latin typeface="微软雅黑" pitchFamily="34" charset="-122"/>
                  <a:ea typeface="微软雅黑" pitchFamily="34" charset="-122"/>
                </a:rPr>
                <a:t>物理资源池</a:t>
              </a:r>
              <a:endParaRPr lang="en-US" altLang="zh-CN" sz="934" dirty="0">
                <a:solidFill>
                  <a:prstClr val="black"/>
                </a:solidFill>
                <a:latin typeface="微软雅黑" pitchFamily="34" charset="-122"/>
                <a:ea typeface="微软雅黑" pitchFamily="34" charset="-122"/>
              </a:endParaRPr>
            </a:p>
          </p:txBody>
        </p:sp>
        <p:sp>
          <p:nvSpPr>
            <p:cNvPr id="39" name="矩形 38"/>
            <p:cNvSpPr/>
            <p:nvPr/>
          </p:nvSpPr>
          <p:spPr bwMode="auto">
            <a:xfrm>
              <a:off x="2922106" y="4350405"/>
              <a:ext cx="298173" cy="1109197"/>
            </a:xfrm>
            <a:prstGeom prst="rect">
              <a:avLst/>
            </a:prstGeom>
            <a:gradFill>
              <a:gsLst>
                <a:gs pos="0">
                  <a:srgbClr val="8488C4"/>
                </a:gs>
                <a:gs pos="53000">
                  <a:srgbClr val="D4DEFF"/>
                </a:gs>
                <a:gs pos="83000">
                  <a:srgbClr val="D4DEFF"/>
                </a:gs>
                <a:gs pos="100000">
                  <a:srgbClr val="96AB94"/>
                </a:gs>
              </a:gsLst>
              <a:lin ang="5400000" scaled="0"/>
            </a:gradFill>
            <a:ln>
              <a:solidFill>
                <a:srgbClr val="0099FF"/>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48" tIns="60974" rIns="121948" bIns="60974" numCol="1" rtlCol="0" anchor="t" anchorCtr="0" compatLnSpc="1">
              <a:prstTxWarp prst="textNoShape">
                <a:avLst/>
              </a:prstTxWarp>
            </a:bodyPr>
            <a:lstStyle/>
            <a:p>
              <a:pPr fontAlgn="base">
                <a:spcBef>
                  <a:spcPct val="0"/>
                </a:spcBef>
                <a:spcAft>
                  <a:spcPct val="0"/>
                </a:spcAft>
                <a:buClr>
                  <a:srgbClr val="CC9900"/>
                </a:buClr>
              </a:pPr>
              <a:r>
                <a:rPr lang="zh-CN" altLang="en-US" sz="934" dirty="0">
                  <a:solidFill>
                    <a:prstClr val="black"/>
                  </a:solidFill>
                  <a:latin typeface="微软雅黑" pitchFamily="34" charset="-122"/>
                  <a:ea typeface="微软雅黑" pitchFamily="34" charset="-122"/>
                </a:rPr>
                <a:t>存储资源池</a:t>
              </a:r>
              <a:endParaRPr lang="en-US" altLang="zh-CN" sz="934" dirty="0">
                <a:solidFill>
                  <a:prstClr val="black"/>
                </a:solidFill>
                <a:latin typeface="微软雅黑" pitchFamily="34" charset="-122"/>
                <a:ea typeface="微软雅黑" pitchFamily="34" charset="-122"/>
              </a:endParaRPr>
            </a:p>
          </p:txBody>
        </p:sp>
        <p:sp>
          <p:nvSpPr>
            <p:cNvPr id="40" name="矩形 39"/>
            <p:cNvSpPr/>
            <p:nvPr/>
          </p:nvSpPr>
          <p:spPr bwMode="auto">
            <a:xfrm>
              <a:off x="3727174" y="4383232"/>
              <a:ext cx="308114" cy="1087297"/>
            </a:xfrm>
            <a:prstGeom prst="rect">
              <a:avLst/>
            </a:prstGeom>
            <a:gradFill>
              <a:gsLst>
                <a:gs pos="0">
                  <a:srgbClr val="8488C4"/>
                </a:gs>
                <a:gs pos="53000">
                  <a:srgbClr val="D4DEFF"/>
                </a:gs>
                <a:gs pos="83000">
                  <a:srgbClr val="D4DEFF"/>
                </a:gs>
                <a:gs pos="100000">
                  <a:srgbClr val="96AB94"/>
                </a:gs>
              </a:gsLst>
              <a:lin ang="5400000" scaled="0"/>
            </a:gradFill>
            <a:ln>
              <a:solidFill>
                <a:srgbClr val="0099FF"/>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48" tIns="60974" rIns="121948" bIns="60974" numCol="1" rtlCol="0" anchor="t" anchorCtr="0" compatLnSpc="1">
              <a:prstTxWarp prst="textNoShape">
                <a:avLst/>
              </a:prstTxWarp>
            </a:bodyPr>
            <a:lstStyle/>
            <a:p>
              <a:pPr fontAlgn="base">
                <a:spcBef>
                  <a:spcPct val="0"/>
                </a:spcBef>
                <a:spcAft>
                  <a:spcPct val="0"/>
                </a:spcAft>
                <a:buClr>
                  <a:srgbClr val="CC9900"/>
                </a:buClr>
              </a:pPr>
              <a:r>
                <a:rPr lang="zh-CN" altLang="en-US" sz="934" dirty="0">
                  <a:solidFill>
                    <a:prstClr val="black"/>
                  </a:solidFill>
                  <a:latin typeface="微软雅黑" pitchFamily="34" charset="-122"/>
                  <a:ea typeface="微软雅黑" pitchFamily="34" charset="-122"/>
                </a:rPr>
                <a:t>网络资源池</a:t>
              </a:r>
              <a:endParaRPr lang="en-US" altLang="zh-CN" sz="934" dirty="0">
                <a:solidFill>
                  <a:prstClr val="black"/>
                </a:solidFill>
                <a:latin typeface="微软雅黑" pitchFamily="34" charset="-122"/>
                <a:ea typeface="微软雅黑" pitchFamily="34" charset="-122"/>
              </a:endParaRPr>
            </a:p>
          </p:txBody>
        </p:sp>
        <p:sp>
          <p:nvSpPr>
            <p:cNvPr id="41" name="上下箭头 40"/>
            <p:cNvSpPr/>
            <p:nvPr/>
          </p:nvSpPr>
          <p:spPr bwMode="auto">
            <a:xfrm>
              <a:off x="1456911" y="3783573"/>
              <a:ext cx="209550" cy="582795"/>
            </a:xfrm>
            <a:prstGeom prst="upDownArrow">
              <a:avLst/>
            </a:prstGeom>
            <a:gradFill>
              <a:gsLst>
                <a:gs pos="0">
                  <a:srgbClr val="8488C4"/>
                </a:gs>
                <a:gs pos="53000">
                  <a:srgbClr val="D4DEFF"/>
                </a:gs>
                <a:gs pos="83000">
                  <a:srgbClr val="D4DEFF"/>
                </a:gs>
                <a:gs pos="100000">
                  <a:srgbClr val="96AB94"/>
                </a:gs>
              </a:gsLst>
              <a:lin ang="81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48" tIns="60974" rIns="121948" bIns="60974" numCol="1" rtlCol="0" anchor="t" anchorCtr="0" compatLnSpc="1">
              <a:prstTxWarp prst="textNoShape">
                <a:avLst/>
              </a:prstTxWarp>
            </a:bodyPr>
            <a:lstStyle/>
            <a:p>
              <a:pPr fontAlgn="base">
                <a:spcBef>
                  <a:spcPct val="0"/>
                </a:spcBef>
                <a:spcAft>
                  <a:spcPct val="0"/>
                </a:spcAft>
                <a:buClr>
                  <a:srgbClr val="CC9900"/>
                </a:buClr>
                <a:buFont typeface="Wingdings" pitchFamily="2" charset="2"/>
                <a:buChar char="n"/>
              </a:pPr>
              <a:endParaRPr lang="zh-CN" altLang="en-US" sz="934">
                <a:solidFill>
                  <a:prstClr val="black"/>
                </a:solidFill>
                <a:latin typeface="微软雅黑" pitchFamily="34" charset="-122"/>
                <a:ea typeface="微软雅黑" pitchFamily="34" charset="-122"/>
              </a:endParaRPr>
            </a:p>
          </p:txBody>
        </p:sp>
        <p:sp>
          <p:nvSpPr>
            <p:cNvPr id="42" name="上下箭头 41"/>
            <p:cNvSpPr/>
            <p:nvPr/>
          </p:nvSpPr>
          <p:spPr bwMode="auto">
            <a:xfrm>
              <a:off x="2188683" y="3777549"/>
              <a:ext cx="209550" cy="582795"/>
            </a:xfrm>
            <a:prstGeom prst="upDownArrow">
              <a:avLst/>
            </a:prstGeom>
            <a:gradFill>
              <a:gsLst>
                <a:gs pos="0">
                  <a:srgbClr val="8488C4"/>
                </a:gs>
                <a:gs pos="53000">
                  <a:srgbClr val="D4DEFF"/>
                </a:gs>
                <a:gs pos="83000">
                  <a:srgbClr val="D4DEFF"/>
                </a:gs>
                <a:gs pos="100000">
                  <a:srgbClr val="96AB94"/>
                </a:gs>
              </a:gsLst>
              <a:lin ang="81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48" tIns="60974" rIns="121948" bIns="60974" numCol="1" rtlCol="0" anchor="t" anchorCtr="0" compatLnSpc="1">
              <a:prstTxWarp prst="textNoShape">
                <a:avLst/>
              </a:prstTxWarp>
            </a:bodyPr>
            <a:lstStyle/>
            <a:p>
              <a:pPr fontAlgn="base">
                <a:spcBef>
                  <a:spcPct val="0"/>
                </a:spcBef>
                <a:spcAft>
                  <a:spcPct val="0"/>
                </a:spcAft>
                <a:buClr>
                  <a:srgbClr val="CC9900"/>
                </a:buClr>
              </a:pPr>
              <a:endParaRPr lang="zh-CN" altLang="en-US" sz="934" dirty="0">
                <a:solidFill>
                  <a:prstClr val="black"/>
                </a:solidFill>
                <a:latin typeface="微软雅黑" pitchFamily="34" charset="-122"/>
                <a:ea typeface="微软雅黑" pitchFamily="34" charset="-122"/>
              </a:endParaRPr>
            </a:p>
          </p:txBody>
        </p:sp>
        <p:sp>
          <p:nvSpPr>
            <p:cNvPr id="43" name="上下箭头 42"/>
            <p:cNvSpPr/>
            <p:nvPr/>
          </p:nvSpPr>
          <p:spPr bwMode="auto">
            <a:xfrm>
              <a:off x="2975114" y="3767610"/>
              <a:ext cx="209550" cy="582795"/>
            </a:xfrm>
            <a:prstGeom prst="upDownArrow">
              <a:avLst/>
            </a:prstGeom>
            <a:gradFill>
              <a:gsLst>
                <a:gs pos="0">
                  <a:srgbClr val="8488C4"/>
                </a:gs>
                <a:gs pos="53000">
                  <a:srgbClr val="D4DEFF"/>
                </a:gs>
                <a:gs pos="83000">
                  <a:srgbClr val="D4DEFF"/>
                </a:gs>
                <a:gs pos="100000">
                  <a:srgbClr val="96AB94"/>
                </a:gs>
              </a:gsLst>
              <a:lin ang="81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48" tIns="60974" rIns="121948" bIns="60974" numCol="1" rtlCol="0" anchor="t" anchorCtr="0" compatLnSpc="1">
              <a:prstTxWarp prst="textNoShape">
                <a:avLst/>
              </a:prstTxWarp>
            </a:bodyPr>
            <a:lstStyle/>
            <a:p>
              <a:pPr fontAlgn="base">
                <a:spcBef>
                  <a:spcPct val="0"/>
                </a:spcBef>
                <a:spcAft>
                  <a:spcPct val="0"/>
                </a:spcAft>
                <a:buClr>
                  <a:srgbClr val="CC9900"/>
                </a:buClr>
                <a:buFont typeface="Wingdings" pitchFamily="2" charset="2"/>
                <a:buChar char="n"/>
              </a:pPr>
              <a:endParaRPr lang="zh-CN" altLang="en-US" sz="934" dirty="0">
                <a:solidFill>
                  <a:prstClr val="black"/>
                </a:solidFill>
                <a:latin typeface="微软雅黑" pitchFamily="34" charset="-122"/>
                <a:ea typeface="微软雅黑" pitchFamily="34" charset="-122"/>
              </a:endParaRPr>
            </a:p>
          </p:txBody>
        </p:sp>
        <p:sp>
          <p:nvSpPr>
            <p:cNvPr id="44" name="上下箭头 43"/>
            <p:cNvSpPr/>
            <p:nvPr/>
          </p:nvSpPr>
          <p:spPr bwMode="auto">
            <a:xfrm>
              <a:off x="3780181" y="3786584"/>
              <a:ext cx="209550" cy="582795"/>
            </a:xfrm>
            <a:prstGeom prst="upDownArrow">
              <a:avLst/>
            </a:prstGeom>
            <a:gradFill>
              <a:gsLst>
                <a:gs pos="0">
                  <a:srgbClr val="8488C4"/>
                </a:gs>
                <a:gs pos="53000">
                  <a:srgbClr val="D4DEFF"/>
                </a:gs>
                <a:gs pos="83000">
                  <a:srgbClr val="D4DEFF"/>
                </a:gs>
                <a:gs pos="100000">
                  <a:srgbClr val="96AB94"/>
                </a:gs>
              </a:gsLst>
              <a:lin ang="81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48" tIns="60974" rIns="121948" bIns="60974" numCol="1" rtlCol="0" anchor="t" anchorCtr="0" compatLnSpc="1">
              <a:prstTxWarp prst="textNoShape">
                <a:avLst/>
              </a:prstTxWarp>
            </a:bodyPr>
            <a:lstStyle/>
            <a:p>
              <a:pPr fontAlgn="base">
                <a:spcBef>
                  <a:spcPct val="0"/>
                </a:spcBef>
                <a:spcAft>
                  <a:spcPct val="0"/>
                </a:spcAft>
                <a:buClr>
                  <a:srgbClr val="CC9900"/>
                </a:buClr>
                <a:buFont typeface="Wingdings" pitchFamily="2" charset="2"/>
                <a:buChar char="n"/>
              </a:pPr>
              <a:endParaRPr lang="zh-CN" altLang="en-US" sz="934">
                <a:solidFill>
                  <a:prstClr val="black"/>
                </a:solidFill>
                <a:latin typeface="微软雅黑" pitchFamily="34" charset="-122"/>
                <a:ea typeface="微软雅黑" pitchFamily="34" charset="-122"/>
              </a:endParaRPr>
            </a:p>
          </p:txBody>
        </p:sp>
      </p:grpSp>
      <p:sp>
        <p:nvSpPr>
          <p:cNvPr id="45" name="矩形 44"/>
          <p:cNvSpPr/>
          <p:nvPr/>
        </p:nvSpPr>
        <p:spPr bwMode="auto">
          <a:xfrm>
            <a:off x="1581833" y="2996586"/>
            <a:ext cx="888226" cy="2598571"/>
          </a:xfrm>
          <a:prstGeom prst="rect">
            <a:avLst/>
          </a:prstGeom>
          <a:noFill/>
          <a:ln>
            <a:prstDash val="sysDash"/>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style>
          <a:lnRef idx="2">
            <a:schemeClr val="accent6"/>
          </a:lnRef>
          <a:fillRef idx="1">
            <a:schemeClr val="lt1"/>
          </a:fillRef>
          <a:effectRef idx="0">
            <a:schemeClr val="accent6"/>
          </a:effectRef>
          <a:fontRef idx="minor">
            <a:schemeClr val="dk1"/>
          </a:fontRef>
        </p:style>
        <p:txBody>
          <a:bodyPr vert="horz" wrap="square" lIns="121948" tIns="60974" rIns="121948" bIns="60974" numCol="1" rtlCol="0" anchor="t" anchorCtr="0" compatLnSpc="1">
            <a:prstTxWarp prst="textNoShape">
              <a:avLst/>
            </a:prstTxWarp>
          </a:bodyPr>
          <a:lstStyle/>
          <a:p>
            <a:pPr fontAlgn="base">
              <a:spcBef>
                <a:spcPct val="0"/>
              </a:spcBef>
              <a:spcAft>
                <a:spcPct val="0"/>
              </a:spcAft>
              <a:buClr>
                <a:srgbClr val="CC9900"/>
              </a:buClr>
              <a:buFont typeface="Wingdings" pitchFamily="2" charset="2"/>
              <a:buChar char="n"/>
            </a:pPr>
            <a:endParaRPr lang="zh-CN" altLang="en-US" sz="934">
              <a:solidFill>
                <a:prstClr val="black"/>
              </a:solidFill>
              <a:latin typeface="微软雅黑" pitchFamily="34" charset="-122"/>
              <a:ea typeface="微软雅黑" pitchFamily="34" charset="-122"/>
            </a:endParaRPr>
          </a:p>
        </p:txBody>
      </p:sp>
      <p:sp>
        <p:nvSpPr>
          <p:cNvPr id="46" name="矩形 45"/>
          <p:cNvSpPr/>
          <p:nvPr/>
        </p:nvSpPr>
        <p:spPr bwMode="auto">
          <a:xfrm>
            <a:off x="4558989" y="2996585"/>
            <a:ext cx="860180" cy="2601214"/>
          </a:xfrm>
          <a:prstGeom prst="rect">
            <a:avLst/>
          </a:prstGeom>
          <a:noFill/>
          <a:ln>
            <a:prstDash val="sysDash"/>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style>
          <a:lnRef idx="2">
            <a:schemeClr val="accent6"/>
          </a:lnRef>
          <a:fillRef idx="1">
            <a:schemeClr val="lt1"/>
          </a:fillRef>
          <a:effectRef idx="0">
            <a:schemeClr val="accent6"/>
          </a:effectRef>
          <a:fontRef idx="minor">
            <a:schemeClr val="dk1"/>
          </a:fontRef>
        </p:style>
        <p:txBody>
          <a:bodyPr vert="horz" wrap="square" lIns="121948" tIns="60974" rIns="121948" bIns="60974" numCol="1" rtlCol="0" anchor="t" anchorCtr="0" compatLnSpc="1">
            <a:prstTxWarp prst="textNoShape">
              <a:avLst/>
            </a:prstTxWarp>
          </a:bodyPr>
          <a:lstStyle/>
          <a:p>
            <a:pPr fontAlgn="base">
              <a:spcBef>
                <a:spcPct val="0"/>
              </a:spcBef>
              <a:spcAft>
                <a:spcPct val="0"/>
              </a:spcAft>
              <a:buClr>
                <a:srgbClr val="CC9900"/>
              </a:buClr>
              <a:buFont typeface="Wingdings" pitchFamily="2" charset="2"/>
              <a:buChar char="n"/>
            </a:pPr>
            <a:endParaRPr lang="zh-CN" altLang="en-US" sz="934">
              <a:solidFill>
                <a:prstClr val="black"/>
              </a:solidFill>
              <a:latin typeface="微软雅黑" pitchFamily="34" charset="-122"/>
              <a:ea typeface="微软雅黑" pitchFamily="34" charset="-122"/>
            </a:endParaRPr>
          </a:p>
        </p:txBody>
      </p:sp>
      <p:sp>
        <p:nvSpPr>
          <p:cNvPr id="47" name="Freeform 110"/>
          <p:cNvSpPr>
            <a:spLocks/>
          </p:cNvSpPr>
          <p:nvPr>
            <p:custDataLst>
              <p:tags r:id="rId1"/>
            </p:custDataLst>
          </p:nvPr>
        </p:nvSpPr>
        <p:spPr bwMode="auto">
          <a:xfrm rot="5400000">
            <a:off x="414012" y="2168747"/>
            <a:ext cx="668452" cy="390317"/>
          </a:xfrm>
          <a:custGeom>
            <a:avLst/>
            <a:gdLst>
              <a:gd name="T0" fmla="*/ 0 w 864"/>
              <a:gd name="T1" fmla="*/ 0 h 576"/>
              <a:gd name="T2" fmla="*/ 760 w 864"/>
              <a:gd name="T3" fmla="*/ 0 h 576"/>
              <a:gd name="T4" fmla="*/ 864 w 864"/>
              <a:gd name="T5" fmla="*/ 288 h 576"/>
              <a:gd name="T6" fmla="*/ 760 w 864"/>
              <a:gd name="T7" fmla="*/ 576 h 576"/>
              <a:gd name="T8" fmla="*/ 0 w 864"/>
              <a:gd name="T9" fmla="*/ 576 h 576"/>
              <a:gd name="T10" fmla="*/ 0 w 864"/>
              <a:gd name="T11" fmla="*/ 288 h 576"/>
              <a:gd name="T12" fmla="*/ 0 w 864"/>
              <a:gd name="T13" fmla="*/ 0 h 576"/>
              <a:gd name="T14" fmla="*/ 0 60000 65536"/>
              <a:gd name="T15" fmla="*/ 0 60000 65536"/>
              <a:gd name="T16" fmla="*/ 0 60000 65536"/>
              <a:gd name="T17" fmla="*/ 0 60000 65536"/>
              <a:gd name="T18" fmla="*/ 0 60000 65536"/>
              <a:gd name="T19" fmla="*/ 0 60000 65536"/>
              <a:gd name="T20" fmla="*/ 0 60000 65536"/>
              <a:gd name="T21" fmla="*/ 0 w 864"/>
              <a:gd name="T22" fmla="*/ 0 h 576"/>
              <a:gd name="T23" fmla="*/ 864 w 864"/>
              <a:gd name="T24" fmla="*/ 576 h 5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4" h="576">
                <a:moveTo>
                  <a:pt x="0" y="0"/>
                </a:moveTo>
                <a:lnTo>
                  <a:pt x="760" y="0"/>
                </a:lnTo>
                <a:lnTo>
                  <a:pt x="864" y="288"/>
                </a:lnTo>
                <a:lnTo>
                  <a:pt x="760" y="576"/>
                </a:lnTo>
                <a:lnTo>
                  <a:pt x="0" y="576"/>
                </a:lnTo>
                <a:lnTo>
                  <a:pt x="0" y="288"/>
                </a:lnTo>
                <a:lnTo>
                  <a:pt x="0" y="0"/>
                </a:lnTo>
                <a:close/>
              </a:path>
            </a:pathLst>
          </a:custGeom>
          <a:gradFill rotWithShape="1">
            <a:gsLst>
              <a:gs pos="0">
                <a:srgbClr val="F8F8F8"/>
              </a:gs>
              <a:gs pos="100000">
                <a:srgbClr val="6699FF"/>
              </a:gs>
            </a:gsLst>
            <a:lin ang="5400000" scaled="1"/>
          </a:gradFill>
          <a:ln w="9525" algn="ctr">
            <a:solidFill>
              <a:srgbClr val="777777"/>
            </a:solidFill>
            <a:round/>
            <a:headEnd/>
            <a:tailEnd/>
          </a:ln>
          <a:effectLst>
            <a:outerShdw dist="23000" dir="5400000" rotWithShape="0">
              <a:srgbClr val="000000">
                <a:alpha val="34999"/>
              </a:srgbClr>
            </a:outerShdw>
          </a:effectLst>
        </p:spPr>
        <p:txBody>
          <a:bodyPr rot="10800000" vert="eaVert" lIns="105603" tIns="52803" rIns="105603" bIns="52803"/>
          <a:lstStyle/>
          <a:p>
            <a:pPr algn="ctr" defTabSz="1069131">
              <a:defRPr/>
            </a:pPr>
            <a:r>
              <a:rPr lang="zh-CN" altLang="en-US" sz="1000" b="1" kern="0" dirty="0">
                <a:solidFill>
                  <a:srgbClr val="000000"/>
                </a:solidFill>
                <a:latin typeface="微软雅黑" pitchFamily="34" charset="-122"/>
                <a:ea typeface="微软雅黑" pitchFamily="34" charset="-122"/>
              </a:rPr>
              <a:t>航空公司</a:t>
            </a:r>
          </a:p>
        </p:txBody>
      </p:sp>
      <p:sp>
        <p:nvSpPr>
          <p:cNvPr id="48" name="Freeform 110"/>
          <p:cNvSpPr>
            <a:spLocks/>
          </p:cNvSpPr>
          <p:nvPr>
            <p:custDataLst>
              <p:tags r:id="rId2"/>
            </p:custDataLst>
          </p:nvPr>
        </p:nvSpPr>
        <p:spPr bwMode="auto">
          <a:xfrm rot="5400000">
            <a:off x="1566198" y="2167639"/>
            <a:ext cx="668452" cy="397823"/>
          </a:xfrm>
          <a:custGeom>
            <a:avLst/>
            <a:gdLst>
              <a:gd name="T0" fmla="*/ 0 w 864"/>
              <a:gd name="T1" fmla="*/ 0 h 576"/>
              <a:gd name="T2" fmla="*/ 760 w 864"/>
              <a:gd name="T3" fmla="*/ 0 h 576"/>
              <a:gd name="T4" fmla="*/ 864 w 864"/>
              <a:gd name="T5" fmla="*/ 288 h 576"/>
              <a:gd name="T6" fmla="*/ 760 w 864"/>
              <a:gd name="T7" fmla="*/ 576 h 576"/>
              <a:gd name="T8" fmla="*/ 0 w 864"/>
              <a:gd name="T9" fmla="*/ 576 h 576"/>
              <a:gd name="T10" fmla="*/ 0 w 864"/>
              <a:gd name="T11" fmla="*/ 288 h 576"/>
              <a:gd name="T12" fmla="*/ 0 w 864"/>
              <a:gd name="T13" fmla="*/ 0 h 576"/>
              <a:gd name="T14" fmla="*/ 0 60000 65536"/>
              <a:gd name="T15" fmla="*/ 0 60000 65536"/>
              <a:gd name="T16" fmla="*/ 0 60000 65536"/>
              <a:gd name="T17" fmla="*/ 0 60000 65536"/>
              <a:gd name="T18" fmla="*/ 0 60000 65536"/>
              <a:gd name="T19" fmla="*/ 0 60000 65536"/>
              <a:gd name="T20" fmla="*/ 0 60000 65536"/>
              <a:gd name="T21" fmla="*/ 0 w 864"/>
              <a:gd name="T22" fmla="*/ 0 h 576"/>
              <a:gd name="T23" fmla="*/ 864 w 864"/>
              <a:gd name="T24" fmla="*/ 576 h 5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4" h="576">
                <a:moveTo>
                  <a:pt x="0" y="0"/>
                </a:moveTo>
                <a:lnTo>
                  <a:pt x="760" y="0"/>
                </a:lnTo>
                <a:lnTo>
                  <a:pt x="864" y="288"/>
                </a:lnTo>
                <a:lnTo>
                  <a:pt x="760" y="576"/>
                </a:lnTo>
                <a:lnTo>
                  <a:pt x="0" y="576"/>
                </a:lnTo>
                <a:lnTo>
                  <a:pt x="0" y="288"/>
                </a:lnTo>
                <a:lnTo>
                  <a:pt x="0" y="0"/>
                </a:lnTo>
                <a:close/>
              </a:path>
            </a:pathLst>
          </a:custGeom>
          <a:gradFill rotWithShape="1">
            <a:gsLst>
              <a:gs pos="0">
                <a:srgbClr val="F8F8F8"/>
              </a:gs>
              <a:gs pos="100000">
                <a:srgbClr val="6699FF"/>
              </a:gs>
            </a:gsLst>
            <a:lin ang="5400000" scaled="1"/>
          </a:gradFill>
          <a:ln w="9525" algn="ctr">
            <a:solidFill>
              <a:srgbClr val="777777"/>
            </a:solidFill>
            <a:round/>
            <a:headEnd/>
            <a:tailEnd/>
          </a:ln>
          <a:effectLst>
            <a:outerShdw dist="23000" dir="5400000" rotWithShape="0">
              <a:srgbClr val="000000">
                <a:alpha val="34999"/>
              </a:srgbClr>
            </a:outerShdw>
          </a:effectLst>
        </p:spPr>
        <p:txBody>
          <a:bodyPr rot="10800000" vert="eaVert" lIns="105603" tIns="52803" rIns="105603" bIns="52803"/>
          <a:lstStyle/>
          <a:p>
            <a:pPr algn="ctr" defTabSz="1069131">
              <a:defRPr/>
            </a:pPr>
            <a:r>
              <a:rPr lang="zh-CN" altLang="en-US" sz="1000" b="1" kern="0" dirty="0">
                <a:solidFill>
                  <a:srgbClr val="000000"/>
                </a:solidFill>
                <a:latin typeface="微软雅黑" pitchFamily="34" charset="-122"/>
                <a:ea typeface="微软雅黑" pitchFamily="34" charset="-122"/>
              </a:rPr>
              <a:t>货运物流</a:t>
            </a:r>
          </a:p>
        </p:txBody>
      </p:sp>
      <p:sp>
        <p:nvSpPr>
          <p:cNvPr id="49" name="Freeform 110"/>
          <p:cNvSpPr>
            <a:spLocks/>
          </p:cNvSpPr>
          <p:nvPr>
            <p:custDataLst>
              <p:tags r:id="rId3"/>
            </p:custDataLst>
          </p:nvPr>
        </p:nvSpPr>
        <p:spPr bwMode="auto">
          <a:xfrm rot="5400000">
            <a:off x="3302253" y="2218909"/>
            <a:ext cx="668452" cy="385313"/>
          </a:xfrm>
          <a:custGeom>
            <a:avLst/>
            <a:gdLst>
              <a:gd name="T0" fmla="*/ 0 w 864"/>
              <a:gd name="T1" fmla="*/ 0 h 576"/>
              <a:gd name="T2" fmla="*/ 760 w 864"/>
              <a:gd name="T3" fmla="*/ 0 h 576"/>
              <a:gd name="T4" fmla="*/ 864 w 864"/>
              <a:gd name="T5" fmla="*/ 288 h 576"/>
              <a:gd name="T6" fmla="*/ 760 w 864"/>
              <a:gd name="T7" fmla="*/ 576 h 576"/>
              <a:gd name="T8" fmla="*/ 0 w 864"/>
              <a:gd name="T9" fmla="*/ 576 h 576"/>
              <a:gd name="T10" fmla="*/ 0 w 864"/>
              <a:gd name="T11" fmla="*/ 288 h 576"/>
              <a:gd name="T12" fmla="*/ 0 w 864"/>
              <a:gd name="T13" fmla="*/ 0 h 576"/>
              <a:gd name="T14" fmla="*/ 0 60000 65536"/>
              <a:gd name="T15" fmla="*/ 0 60000 65536"/>
              <a:gd name="T16" fmla="*/ 0 60000 65536"/>
              <a:gd name="T17" fmla="*/ 0 60000 65536"/>
              <a:gd name="T18" fmla="*/ 0 60000 65536"/>
              <a:gd name="T19" fmla="*/ 0 60000 65536"/>
              <a:gd name="T20" fmla="*/ 0 60000 65536"/>
              <a:gd name="T21" fmla="*/ 0 w 864"/>
              <a:gd name="T22" fmla="*/ 0 h 576"/>
              <a:gd name="T23" fmla="*/ 864 w 864"/>
              <a:gd name="T24" fmla="*/ 576 h 5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4" h="576">
                <a:moveTo>
                  <a:pt x="0" y="0"/>
                </a:moveTo>
                <a:lnTo>
                  <a:pt x="760" y="0"/>
                </a:lnTo>
                <a:lnTo>
                  <a:pt x="864" y="288"/>
                </a:lnTo>
                <a:lnTo>
                  <a:pt x="760" y="576"/>
                </a:lnTo>
                <a:lnTo>
                  <a:pt x="0" y="576"/>
                </a:lnTo>
                <a:lnTo>
                  <a:pt x="0" y="288"/>
                </a:lnTo>
                <a:lnTo>
                  <a:pt x="0" y="0"/>
                </a:lnTo>
                <a:close/>
              </a:path>
            </a:pathLst>
          </a:custGeom>
          <a:gradFill rotWithShape="1">
            <a:gsLst>
              <a:gs pos="0">
                <a:srgbClr val="F8F8F8"/>
              </a:gs>
              <a:gs pos="100000">
                <a:srgbClr val="6699FF"/>
              </a:gs>
            </a:gsLst>
            <a:lin ang="5400000" scaled="1"/>
          </a:gradFill>
          <a:ln w="9525" algn="ctr">
            <a:solidFill>
              <a:srgbClr val="777777"/>
            </a:solidFill>
            <a:round/>
            <a:headEnd/>
            <a:tailEnd/>
          </a:ln>
          <a:effectLst>
            <a:outerShdw dist="23000" dir="5400000" rotWithShape="0">
              <a:srgbClr val="000000">
                <a:alpha val="34999"/>
              </a:srgbClr>
            </a:outerShdw>
          </a:effectLst>
        </p:spPr>
        <p:txBody>
          <a:bodyPr rot="10800000" vert="eaVert" lIns="105603" tIns="52803" rIns="105603" bIns="52803"/>
          <a:lstStyle/>
          <a:p>
            <a:pPr algn="ctr" defTabSz="1069131">
              <a:defRPr/>
            </a:pPr>
            <a:r>
              <a:rPr lang="zh-CN" altLang="en-US" sz="1000" b="1" kern="0" dirty="0" smtClean="0">
                <a:solidFill>
                  <a:srgbClr val="000000"/>
                </a:solidFill>
                <a:latin typeface="微软雅黑" pitchFamily="34" charset="-122"/>
                <a:ea typeface="微软雅黑" pitchFamily="34" charset="-122"/>
              </a:rPr>
              <a:t>石河子机场</a:t>
            </a:r>
            <a:endParaRPr lang="zh-CN" altLang="en-US" sz="1000" b="1" kern="0" dirty="0">
              <a:solidFill>
                <a:srgbClr val="000000"/>
              </a:solidFill>
              <a:latin typeface="微软雅黑" pitchFamily="34" charset="-122"/>
              <a:ea typeface="微软雅黑" pitchFamily="34" charset="-122"/>
            </a:endParaRPr>
          </a:p>
        </p:txBody>
      </p:sp>
      <p:sp>
        <p:nvSpPr>
          <p:cNvPr id="50" name="TextBox 49"/>
          <p:cNvSpPr txBox="1"/>
          <p:nvPr/>
        </p:nvSpPr>
        <p:spPr>
          <a:xfrm>
            <a:off x="1583920" y="2715852"/>
            <a:ext cx="668044" cy="288767"/>
          </a:xfrm>
          <a:prstGeom prst="rect">
            <a:avLst/>
          </a:prstGeom>
          <a:noFill/>
        </p:spPr>
        <p:txBody>
          <a:bodyPr wrap="square" lIns="133576" tIns="66787" rIns="133576" bIns="66787" rtlCol="0">
            <a:spAutoFit/>
          </a:bodyPr>
          <a:lstStyle/>
          <a:p>
            <a:pPr algn="ctr"/>
            <a:r>
              <a:rPr lang="en-US" altLang="zh-CN" sz="1000" b="1" dirty="0">
                <a:ln w="1905"/>
                <a:solidFill>
                  <a:schemeClr val="bg1"/>
                </a:solidFill>
                <a:effectLst>
                  <a:innerShdw blurRad="69850" dist="43180" dir="5400000">
                    <a:srgbClr val="000000">
                      <a:alpha val="65000"/>
                    </a:srgbClr>
                  </a:innerShdw>
                </a:effectLst>
                <a:latin typeface="微软雅黑" pitchFamily="34" charset="-122"/>
                <a:ea typeface="微软雅黑" pitchFamily="34" charset="-122"/>
              </a:rPr>
              <a:t>VDC2</a:t>
            </a:r>
            <a:endParaRPr lang="zh-CN" altLang="en-US" sz="1000" b="1" dirty="0">
              <a:ln w="1905"/>
              <a:solidFill>
                <a:schemeClr val="bg1"/>
              </a:solidFill>
              <a:effectLst>
                <a:innerShdw blurRad="69850" dist="43180" dir="5400000">
                  <a:srgbClr val="000000">
                    <a:alpha val="65000"/>
                  </a:srgbClr>
                </a:innerShdw>
              </a:effectLst>
              <a:latin typeface="微软雅黑" pitchFamily="34" charset="-122"/>
              <a:ea typeface="微软雅黑" pitchFamily="34" charset="-122"/>
            </a:endParaRPr>
          </a:p>
        </p:txBody>
      </p:sp>
      <p:sp>
        <p:nvSpPr>
          <p:cNvPr id="51" name="TextBox 50"/>
          <p:cNvSpPr txBox="1"/>
          <p:nvPr/>
        </p:nvSpPr>
        <p:spPr>
          <a:xfrm>
            <a:off x="3544867" y="2734233"/>
            <a:ext cx="668044" cy="288767"/>
          </a:xfrm>
          <a:prstGeom prst="rect">
            <a:avLst/>
          </a:prstGeom>
          <a:noFill/>
        </p:spPr>
        <p:txBody>
          <a:bodyPr wrap="square" lIns="133576" tIns="66787" rIns="133576" bIns="66787" rtlCol="0">
            <a:spAutoFit/>
          </a:bodyPr>
          <a:lstStyle/>
          <a:p>
            <a:pPr algn="ctr"/>
            <a:r>
              <a:rPr lang="en-US" altLang="zh-CN" sz="1000" b="1" dirty="0">
                <a:ln w="1905"/>
                <a:solidFill>
                  <a:schemeClr val="bg1"/>
                </a:solidFill>
                <a:effectLst>
                  <a:innerShdw blurRad="69850" dist="43180" dir="5400000">
                    <a:srgbClr val="000000">
                      <a:alpha val="65000"/>
                    </a:srgbClr>
                  </a:innerShdw>
                </a:effectLst>
                <a:latin typeface="微软雅黑" pitchFamily="34" charset="-122"/>
                <a:ea typeface="微软雅黑" pitchFamily="34" charset="-122"/>
              </a:rPr>
              <a:t>VDC3</a:t>
            </a:r>
            <a:endParaRPr lang="zh-CN" altLang="en-US" sz="1000" b="1" dirty="0">
              <a:ln w="1905"/>
              <a:solidFill>
                <a:schemeClr val="bg1"/>
              </a:solidFill>
              <a:effectLst>
                <a:innerShdw blurRad="69850" dist="43180" dir="5400000">
                  <a:srgbClr val="000000">
                    <a:alpha val="65000"/>
                  </a:srgbClr>
                </a:innerShdw>
              </a:effectLst>
              <a:latin typeface="微软雅黑" pitchFamily="34" charset="-122"/>
              <a:ea typeface="微软雅黑" pitchFamily="34" charset="-122"/>
            </a:endParaRPr>
          </a:p>
        </p:txBody>
      </p:sp>
      <p:pic>
        <p:nvPicPr>
          <p:cNvPr id="52" name="Picture 6"/>
          <p:cNvPicPr>
            <a:picLocks noChangeAspect="1" noChangeArrowheads="1"/>
          </p:cNvPicPr>
          <p:nvPr/>
        </p:nvPicPr>
        <p:blipFill>
          <a:blip r:embed="rId10" cstate="email">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a:fillRect/>
          </a:stretch>
        </p:blipFill>
        <p:spPr bwMode="auto">
          <a:xfrm>
            <a:off x="5419873" y="1579392"/>
            <a:ext cx="3056892" cy="537615"/>
          </a:xfrm>
          <a:prstGeom prst="rect">
            <a:avLst/>
          </a:prstGeom>
          <a:noFill/>
          <a:ln w="0">
            <a:noFill/>
            <a:miter lim="800000"/>
            <a:headEnd/>
            <a:tailEnd/>
          </a:ln>
          <a:effectLst>
            <a:glow>
              <a:schemeClr val="accent1"/>
            </a:glow>
            <a:softEdge rad="0"/>
          </a:effectLst>
        </p:spPr>
      </p:pic>
      <p:sp>
        <p:nvSpPr>
          <p:cNvPr id="53" name="TextBox 52"/>
          <p:cNvSpPr txBox="1"/>
          <p:nvPr/>
        </p:nvSpPr>
        <p:spPr>
          <a:xfrm>
            <a:off x="6082406" y="1736927"/>
            <a:ext cx="1717950" cy="319544"/>
          </a:xfrm>
          <a:prstGeom prst="rect">
            <a:avLst/>
          </a:prstGeom>
          <a:noFill/>
        </p:spPr>
        <p:txBody>
          <a:bodyPr wrap="square" lIns="133576" tIns="66787" rIns="133576" bIns="66787" rtlCol="0">
            <a:spAutoFit/>
          </a:bodyPr>
          <a:lstStyle/>
          <a:p>
            <a:pPr algn="ctr"/>
            <a:r>
              <a:rPr lang="zh-CN" altLang="en-US" sz="1200" b="1" dirty="0" smtClean="0">
                <a:ln w="1905"/>
                <a:solidFill>
                  <a:srgbClr val="FF0000"/>
                </a:solidFill>
                <a:latin typeface="微软雅黑" pitchFamily="34" charset="-122"/>
                <a:ea typeface="微软雅黑" pitchFamily="34" charset="-122"/>
              </a:rPr>
              <a:t>枢纽机场业务</a:t>
            </a:r>
            <a:r>
              <a:rPr lang="zh-CN" altLang="en-US" sz="1200" b="1" dirty="0">
                <a:ln w="1905"/>
                <a:solidFill>
                  <a:srgbClr val="FF0000"/>
                </a:solidFill>
                <a:latin typeface="微软雅黑" pitchFamily="34" charset="-122"/>
                <a:ea typeface="微软雅黑" pitchFamily="34" charset="-122"/>
              </a:rPr>
              <a:t>云</a:t>
            </a:r>
          </a:p>
        </p:txBody>
      </p:sp>
      <p:sp>
        <p:nvSpPr>
          <p:cNvPr id="54" name="TextBox 53"/>
          <p:cNvSpPr txBox="1"/>
          <p:nvPr/>
        </p:nvSpPr>
        <p:spPr>
          <a:xfrm>
            <a:off x="4278558" y="2763408"/>
            <a:ext cx="668044" cy="288767"/>
          </a:xfrm>
          <a:prstGeom prst="rect">
            <a:avLst/>
          </a:prstGeom>
          <a:noFill/>
        </p:spPr>
        <p:txBody>
          <a:bodyPr wrap="square" lIns="133576" tIns="66787" rIns="133576" bIns="66787" rtlCol="0">
            <a:spAutoFit/>
          </a:bodyPr>
          <a:lstStyle/>
          <a:p>
            <a:pPr algn="ctr"/>
            <a:r>
              <a:rPr lang="en-US" altLang="zh-CN" sz="1000" b="1" dirty="0">
                <a:ln w="1905"/>
                <a:solidFill>
                  <a:schemeClr val="bg1"/>
                </a:solidFill>
                <a:effectLst>
                  <a:innerShdw blurRad="69850" dist="43180" dir="5400000">
                    <a:srgbClr val="000000">
                      <a:alpha val="65000"/>
                    </a:srgbClr>
                  </a:innerShdw>
                </a:effectLst>
                <a:latin typeface="微软雅黑" pitchFamily="34" charset="-122"/>
                <a:ea typeface="微软雅黑" pitchFamily="34" charset="-122"/>
              </a:rPr>
              <a:t>VDC4</a:t>
            </a:r>
            <a:endParaRPr lang="zh-CN" altLang="en-US" sz="1000" b="1" dirty="0">
              <a:ln w="1905"/>
              <a:solidFill>
                <a:schemeClr val="bg1"/>
              </a:solidFill>
              <a:effectLst>
                <a:innerShdw blurRad="69850" dist="43180" dir="5400000">
                  <a:srgbClr val="000000">
                    <a:alpha val="65000"/>
                  </a:srgbClr>
                </a:innerShdw>
              </a:effectLst>
              <a:latin typeface="微软雅黑" pitchFamily="34" charset="-122"/>
              <a:ea typeface="微软雅黑" pitchFamily="34" charset="-122"/>
            </a:endParaRPr>
          </a:p>
        </p:txBody>
      </p:sp>
      <p:sp>
        <p:nvSpPr>
          <p:cNvPr id="55" name="Freeform 110"/>
          <p:cNvSpPr>
            <a:spLocks/>
          </p:cNvSpPr>
          <p:nvPr>
            <p:custDataLst>
              <p:tags r:id="rId4"/>
            </p:custDataLst>
          </p:nvPr>
        </p:nvSpPr>
        <p:spPr bwMode="auto">
          <a:xfrm rot="5400000">
            <a:off x="4515971" y="2189326"/>
            <a:ext cx="662851" cy="390317"/>
          </a:xfrm>
          <a:custGeom>
            <a:avLst/>
            <a:gdLst>
              <a:gd name="T0" fmla="*/ 0 w 864"/>
              <a:gd name="T1" fmla="*/ 0 h 576"/>
              <a:gd name="T2" fmla="*/ 760 w 864"/>
              <a:gd name="T3" fmla="*/ 0 h 576"/>
              <a:gd name="T4" fmla="*/ 864 w 864"/>
              <a:gd name="T5" fmla="*/ 288 h 576"/>
              <a:gd name="T6" fmla="*/ 760 w 864"/>
              <a:gd name="T7" fmla="*/ 576 h 576"/>
              <a:gd name="T8" fmla="*/ 0 w 864"/>
              <a:gd name="T9" fmla="*/ 576 h 576"/>
              <a:gd name="T10" fmla="*/ 0 w 864"/>
              <a:gd name="T11" fmla="*/ 288 h 576"/>
              <a:gd name="T12" fmla="*/ 0 w 864"/>
              <a:gd name="T13" fmla="*/ 0 h 576"/>
              <a:gd name="T14" fmla="*/ 0 60000 65536"/>
              <a:gd name="T15" fmla="*/ 0 60000 65536"/>
              <a:gd name="T16" fmla="*/ 0 60000 65536"/>
              <a:gd name="T17" fmla="*/ 0 60000 65536"/>
              <a:gd name="T18" fmla="*/ 0 60000 65536"/>
              <a:gd name="T19" fmla="*/ 0 60000 65536"/>
              <a:gd name="T20" fmla="*/ 0 60000 65536"/>
              <a:gd name="T21" fmla="*/ 0 w 864"/>
              <a:gd name="T22" fmla="*/ 0 h 576"/>
              <a:gd name="T23" fmla="*/ 864 w 864"/>
              <a:gd name="T24" fmla="*/ 576 h 5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4" h="576">
                <a:moveTo>
                  <a:pt x="0" y="0"/>
                </a:moveTo>
                <a:lnTo>
                  <a:pt x="760" y="0"/>
                </a:lnTo>
                <a:lnTo>
                  <a:pt x="864" y="288"/>
                </a:lnTo>
                <a:lnTo>
                  <a:pt x="760" y="576"/>
                </a:lnTo>
                <a:lnTo>
                  <a:pt x="0" y="576"/>
                </a:lnTo>
                <a:lnTo>
                  <a:pt x="0" y="288"/>
                </a:lnTo>
                <a:lnTo>
                  <a:pt x="0" y="0"/>
                </a:lnTo>
                <a:close/>
              </a:path>
            </a:pathLst>
          </a:custGeom>
          <a:gradFill rotWithShape="1">
            <a:gsLst>
              <a:gs pos="0">
                <a:srgbClr val="F8F8F8"/>
              </a:gs>
              <a:gs pos="100000">
                <a:srgbClr val="6699FF"/>
              </a:gs>
            </a:gsLst>
            <a:lin ang="5400000" scaled="1"/>
          </a:gradFill>
          <a:ln w="9525" algn="ctr">
            <a:solidFill>
              <a:srgbClr val="777777"/>
            </a:solidFill>
            <a:round/>
            <a:headEnd/>
            <a:tailEnd/>
          </a:ln>
          <a:effectLst>
            <a:outerShdw dist="23000" dir="5400000" rotWithShape="0">
              <a:srgbClr val="000000">
                <a:alpha val="34999"/>
              </a:srgbClr>
            </a:outerShdw>
          </a:effectLst>
        </p:spPr>
        <p:txBody>
          <a:bodyPr rot="10800000" vert="eaVert" lIns="105603" tIns="52803" rIns="105603" bIns="52803"/>
          <a:lstStyle/>
          <a:p>
            <a:pPr algn="ctr" defTabSz="1069131">
              <a:defRPr/>
            </a:pPr>
            <a:r>
              <a:rPr lang="zh-CN" altLang="en-US" sz="1000" b="1" kern="0" dirty="0" smtClean="0">
                <a:solidFill>
                  <a:srgbClr val="000000"/>
                </a:solidFill>
                <a:latin typeface="微软雅黑" pitchFamily="34" charset="-122"/>
                <a:ea typeface="微软雅黑" pitchFamily="34" charset="-122"/>
              </a:rPr>
              <a:t>吐鲁番机场</a:t>
            </a:r>
            <a:endParaRPr lang="zh-CN" altLang="en-US" sz="1000" b="1" kern="0" dirty="0">
              <a:solidFill>
                <a:srgbClr val="000000"/>
              </a:solidFill>
              <a:latin typeface="微软雅黑" pitchFamily="34" charset="-122"/>
              <a:ea typeface="微软雅黑" pitchFamily="34" charset="-122"/>
            </a:endParaRPr>
          </a:p>
        </p:txBody>
      </p:sp>
      <p:sp>
        <p:nvSpPr>
          <p:cNvPr id="56" name="Freeform 110"/>
          <p:cNvSpPr>
            <a:spLocks/>
          </p:cNvSpPr>
          <p:nvPr>
            <p:custDataLst>
              <p:tags r:id="rId5"/>
            </p:custDataLst>
          </p:nvPr>
        </p:nvSpPr>
        <p:spPr bwMode="auto">
          <a:xfrm rot="5400000">
            <a:off x="6357541" y="2194057"/>
            <a:ext cx="668452" cy="397823"/>
          </a:xfrm>
          <a:custGeom>
            <a:avLst/>
            <a:gdLst>
              <a:gd name="T0" fmla="*/ 0 w 864"/>
              <a:gd name="T1" fmla="*/ 0 h 576"/>
              <a:gd name="T2" fmla="*/ 760 w 864"/>
              <a:gd name="T3" fmla="*/ 0 h 576"/>
              <a:gd name="T4" fmla="*/ 864 w 864"/>
              <a:gd name="T5" fmla="*/ 288 h 576"/>
              <a:gd name="T6" fmla="*/ 760 w 864"/>
              <a:gd name="T7" fmla="*/ 576 h 576"/>
              <a:gd name="T8" fmla="*/ 0 w 864"/>
              <a:gd name="T9" fmla="*/ 576 h 576"/>
              <a:gd name="T10" fmla="*/ 0 w 864"/>
              <a:gd name="T11" fmla="*/ 288 h 576"/>
              <a:gd name="T12" fmla="*/ 0 w 864"/>
              <a:gd name="T13" fmla="*/ 0 h 576"/>
              <a:gd name="T14" fmla="*/ 0 60000 65536"/>
              <a:gd name="T15" fmla="*/ 0 60000 65536"/>
              <a:gd name="T16" fmla="*/ 0 60000 65536"/>
              <a:gd name="T17" fmla="*/ 0 60000 65536"/>
              <a:gd name="T18" fmla="*/ 0 60000 65536"/>
              <a:gd name="T19" fmla="*/ 0 60000 65536"/>
              <a:gd name="T20" fmla="*/ 0 60000 65536"/>
              <a:gd name="T21" fmla="*/ 0 w 864"/>
              <a:gd name="T22" fmla="*/ 0 h 576"/>
              <a:gd name="T23" fmla="*/ 864 w 864"/>
              <a:gd name="T24" fmla="*/ 576 h 5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4" h="576">
                <a:moveTo>
                  <a:pt x="0" y="0"/>
                </a:moveTo>
                <a:lnTo>
                  <a:pt x="760" y="0"/>
                </a:lnTo>
                <a:lnTo>
                  <a:pt x="864" y="288"/>
                </a:lnTo>
                <a:lnTo>
                  <a:pt x="760" y="576"/>
                </a:lnTo>
                <a:lnTo>
                  <a:pt x="0" y="576"/>
                </a:lnTo>
                <a:lnTo>
                  <a:pt x="0" y="288"/>
                </a:lnTo>
                <a:lnTo>
                  <a:pt x="0" y="0"/>
                </a:lnTo>
                <a:close/>
              </a:path>
            </a:pathLst>
          </a:custGeom>
          <a:gradFill rotWithShape="1">
            <a:gsLst>
              <a:gs pos="0">
                <a:srgbClr val="F8F8F8"/>
              </a:gs>
              <a:gs pos="100000">
                <a:srgbClr val="6699FF"/>
              </a:gs>
            </a:gsLst>
            <a:lin ang="5400000" scaled="1"/>
          </a:gradFill>
          <a:ln w="9525" algn="ctr">
            <a:solidFill>
              <a:srgbClr val="777777"/>
            </a:solidFill>
            <a:round/>
            <a:headEnd/>
            <a:tailEnd/>
          </a:ln>
          <a:effectLst>
            <a:outerShdw dist="23000" dir="5400000" rotWithShape="0">
              <a:srgbClr val="000000">
                <a:alpha val="34999"/>
              </a:srgbClr>
            </a:outerShdw>
          </a:effectLst>
        </p:spPr>
        <p:txBody>
          <a:bodyPr rot="10800000" vert="eaVert" lIns="105603" tIns="52803" rIns="105603" bIns="52803"/>
          <a:lstStyle/>
          <a:p>
            <a:pPr algn="ctr" defTabSz="1069131">
              <a:defRPr/>
            </a:pPr>
            <a:r>
              <a:rPr lang="zh-CN" altLang="en-US" sz="1000" b="1" kern="0" dirty="0">
                <a:solidFill>
                  <a:srgbClr val="000000"/>
                </a:solidFill>
                <a:latin typeface="微软雅黑" pitchFamily="34" charset="-122"/>
                <a:ea typeface="微软雅黑" pitchFamily="34" charset="-122"/>
              </a:rPr>
              <a:t>航站</a:t>
            </a:r>
            <a:r>
              <a:rPr lang="zh-CN" altLang="en-US" sz="1000" b="1" kern="0" dirty="0" smtClean="0">
                <a:solidFill>
                  <a:srgbClr val="000000"/>
                </a:solidFill>
                <a:latin typeface="微软雅黑" pitchFamily="34" charset="-122"/>
                <a:ea typeface="微软雅黑" pitchFamily="34" charset="-122"/>
              </a:rPr>
              <a:t>楼</a:t>
            </a:r>
            <a:r>
              <a:rPr lang="en-US" altLang="zh-CN" sz="1000" b="1" kern="0" dirty="0" smtClean="0">
                <a:solidFill>
                  <a:srgbClr val="000000"/>
                </a:solidFill>
                <a:latin typeface="微软雅黑" pitchFamily="34" charset="-122"/>
                <a:ea typeface="微软雅黑" pitchFamily="34" charset="-122"/>
              </a:rPr>
              <a:t>T4</a:t>
            </a:r>
            <a:endParaRPr lang="en-US" altLang="zh-CN" sz="1000" b="1" kern="0" dirty="0">
              <a:solidFill>
                <a:srgbClr val="000000"/>
              </a:solidFill>
              <a:latin typeface="微软雅黑" pitchFamily="34" charset="-122"/>
              <a:ea typeface="微软雅黑" pitchFamily="34" charset="-122"/>
            </a:endParaRPr>
          </a:p>
        </p:txBody>
      </p:sp>
      <p:sp>
        <p:nvSpPr>
          <p:cNvPr id="57" name="TextBox 56"/>
          <p:cNvSpPr txBox="1"/>
          <p:nvPr/>
        </p:nvSpPr>
        <p:spPr>
          <a:xfrm>
            <a:off x="6375262" y="2742271"/>
            <a:ext cx="668044" cy="288767"/>
          </a:xfrm>
          <a:prstGeom prst="rect">
            <a:avLst/>
          </a:prstGeom>
          <a:noFill/>
        </p:spPr>
        <p:txBody>
          <a:bodyPr wrap="square" lIns="133576" tIns="66787" rIns="133576" bIns="66787" rtlCol="0">
            <a:spAutoFit/>
          </a:bodyPr>
          <a:lstStyle/>
          <a:p>
            <a:pPr algn="ctr"/>
            <a:r>
              <a:rPr lang="en-US" altLang="zh-CN" sz="1000" b="1" dirty="0" smtClean="0">
                <a:ln w="1905"/>
                <a:solidFill>
                  <a:schemeClr val="bg1"/>
                </a:solidFill>
                <a:effectLst>
                  <a:innerShdw blurRad="69850" dist="43180" dir="5400000">
                    <a:srgbClr val="000000">
                      <a:alpha val="65000"/>
                    </a:srgbClr>
                  </a:innerShdw>
                </a:effectLst>
                <a:latin typeface="微软雅黑" pitchFamily="34" charset="-122"/>
                <a:ea typeface="微软雅黑" pitchFamily="34" charset="-122"/>
              </a:rPr>
              <a:t>VDC</a:t>
            </a:r>
            <a:endParaRPr lang="zh-CN" altLang="en-US" sz="1000" b="1" dirty="0">
              <a:ln w="1905"/>
              <a:solidFill>
                <a:schemeClr val="bg1"/>
              </a:solidFill>
              <a:effectLst>
                <a:innerShdw blurRad="69850" dist="43180" dir="5400000">
                  <a:srgbClr val="000000">
                    <a:alpha val="65000"/>
                  </a:srgbClr>
                </a:innerShdw>
              </a:effectLst>
              <a:latin typeface="微软雅黑" pitchFamily="34" charset="-122"/>
              <a:ea typeface="微软雅黑" pitchFamily="34" charset="-122"/>
            </a:endParaRPr>
          </a:p>
        </p:txBody>
      </p:sp>
      <p:sp>
        <p:nvSpPr>
          <p:cNvPr id="59" name="矩形 58"/>
          <p:cNvSpPr/>
          <p:nvPr/>
        </p:nvSpPr>
        <p:spPr bwMode="auto">
          <a:xfrm>
            <a:off x="5675132" y="3018912"/>
            <a:ext cx="2686697" cy="2601214"/>
          </a:xfrm>
          <a:prstGeom prst="rect">
            <a:avLst/>
          </a:prstGeom>
          <a:noFill/>
          <a:ln>
            <a:prstDash val="sysDash"/>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style>
          <a:lnRef idx="2">
            <a:schemeClr val="accent6"/>
          </a:lnRef>
          <a:fillRef idx="1">
            <a:schemeClr val="lt1"/>
          </a:fillRef>
          <a:effectRef idx="0">
            <a:schemeClr val="accent6"/>
          </a:effectRef>
          <a:fontRef idx="minor">
            <a:schemeClr val="dk1"/>
          </a:fontRef>
        </p:style>
        <p:txBody>
          <a:bodyPr vert="horz" wrap="square" lIns="121948" tIns="60974" rIns="121948" bIns="60974" numCol="1" rtlCol="0" anchor="t" anchorCtr="0" compatLnSpc="1">
            <a:prstTxWarp prst="textNoShape">
              <a:avLst/>
            </a:prstTxWarp>
          </a:bodyPr>
          <a:lstStyle/>
          <a:p>
            <a:pPr fontAlgn="base">
              <a:spcBef>
                <a:spcPct val="0"/>
              </a:spcBef>
              <a:spcAft>
                <a:spcPct val="0"/>
              </a:spcAft>
              <a:buClr>
                <a:srgbClr val="CC9900"/>
              </a:buClr>
              <a:buFont typeface="Wingdings" pitchFamily="2" charset="2"/>
              <a:buChar char="n"/>
            </a:pPr>
            <a:endParaRPr lang="zh-CN" altLang="en-US" sz="934">
              <a:solidFill>
                <a:prstClr val="black"/>
              </a:solidFill>
              <a:latin typeface="微软雅黑" pitchFamily="34" charset="-122"/>
              <a:ea typeface="微软雅黑" pitchFamily="34" charset="-122"/>
            </a:endParaRPr>
          </a:p>
        </p:txBody>
      </p:sp>
      <p:sp>
        <p:nvSpPr>
          <p:cNvPr id="76" name="Freeform 110"/>
          <p:cNvSpPr>
            <a:spLocks/>
          </p:cNvSpPr>
          <p:nvPr>
            <p:custDataLst>
              <p:tags r:id="rId6"/>
            </p:custDataLst>
          </p:nvPr>
        </p:nvSpPr>
        <p:spPr bwMode="auto">
          <a:xfrm rot="5400000">
            <a:off x="6951803" y="2134903"/>
            <a:ext cx="668452" cy="531210"/>
          </a:xfrm>
          <a:custGeom>
            <a:avLst/>
            <a:gdLst>
              <a:gd name="T0" fmla="*/ 0 w 864"/>
              <a:gd name="T1" fmla="*/ 0 h 576"/>
              <a:gd name="T2" fmla="*/ 760 w 864"/>
              <a:gd name="T3" fmla="*/ 0 h 576"/>
              <a:gd name="T4" fmla="*/ 864 w 864"/>
              <a:gd name="T5" fmla="*/ 288 h 576"/>
              <a:gd name="T6" fmla="*/ 760 w 864"/>
              <a:gd name="T7" fmla="*/ 576 h 576"/>
              <a:gd name="T8" fmla="*/ 0 w 864"/>
              <a:gd name="T9" fmla="*/ 576 h 576"/>
              <a:gd name="T10" fmla="*/ 0 w 864"/>
              <a:gd name="T11" fmla="*/ 288 h 576"/>
              <a:gd name="T12" fmla="*/ 0 w 864"/>
              <a:gd name="T13" fmla="*/ 0 h 576"/>
              <a:gd name="T14" fmla="*/ 0 60000 65536"/>
              <a:gd name="T15" fmla="*/ 0 60000 65536"/>
              <a:gd name="T16" fmla="*/ 0 60000 65536"/>
              <a:gd name="T17" fmla="*/ 0 60000 65536"/>
              <a:gd name="T18" fmla="*/ 0 60000 65536"/>
              <a:gd name="T19" fmla="*/ 0 60000 65536"/>
              <a:gd name="T20" fmla="*/ 0 60000 65536"/>
              <a:gd name="T21" fmla="*/ 0 w 864"/>
              <a:gd name="T22" fmla="*/ 0 h 576"/>
              <a:gd name="T23" fmla="*/ 864 w 864"/>
              <a:gd name="T24" fmla="*/ 576 h 5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4" h="576">
                <a:moveTo>
                  <a:pt x="0" y="0"/>
                </a:moveTo>
                <a:lnTo>
                  <a:pt x="760" y="0"/>
                </a:lnTo>
                <a:lnTo>
                  <a:pt x="864" y="288"/>
                </a:lnTo>
                <a:lnTo>
                  <a:pt x="760" y="576"/>
                </a:lnTo>
                <a:lnTo>
                  <a:pt x="0" y="576"/>
                </a:lnTo>
                <a:lnTo>
                  <a:pt x="0" y="288"/>
                </a:lnTo>
                <a:lnTo>
                  <a:pt x="0" y="0"/>
                </a:lnTo>
                <a:close/>
              </a:path>
            </a:pathLst>
          </a:custGeom>
          <a:gradFill rotWithShape="1">
            <a:gsLst>
              <a:gs pos="0">
                <a:srgbClr val="F8F8F8"/>
              </a:gs>
              <a:gs pos="100000">
                <a:srgbClr val="6699FF"/>
              </a:gs>
            </a:gsLst>
            <a:lin ang="5400000" scaled="1"/>
          </a:gradFill>
          <a:ln w="9525" algn="ctr">
            <a:solidFill>
              <a:srgbClr val="777777"/>
            </a:solidFill>
            <a:round/>
            <a:headEnd/>
            <a:tailEnd/>
          </a:ln>
          <a:effectLst>
            <a:outerShdw dist="23000" dir="5400000" rotWithShape="0">
              <a:srgbClr val="000000">
                <a:alpha val="34999"/>
              </a:srgbClr>
            </a:outerShdw>
          </a:effectLst>
        </p:spPr>
        <p:txBody>
          <a:bodyPr rot="10800000" vert="eaVert" lIns="105603" tIns="52803" rIns="105603" bIns="52803"/>
          <a:lstStyle/>
          <a:p>
            <a:pPr algn="ctr" defTabSz="1069131">
              <a:defRPr/>
            </a:pPr>
            <a:r>
              <a:rPr lang="zh-CN" altLang="en-US" sz="1000" b="1" kern="0" dirty="0">
                <a:solidFill>
                  <a:srgbClr val="000000"/>
                </a:solidFill>
                <a:latin typeface="微软雅黑" pitchFamily="34" charset="-122"/>
                <a:ea typeface="微软雅黑" pitchFamily="34" charset="-122"/>
              </a:rPr>
              <a:t>航站</a:t>
            </a:r>
            <a:r>
              <a:rPr lang="zh-CN" altLang="en-US" sz="1000" b="1" kern="0" dirty="0" smtClean="0">
                <a:solidFill>
                  <a:srgbClr val="000000"/>
                </a:solidFill>
                <a:latin typeface="微软雅黑" pitchFamily="34" charset="-122"/>
                <a:ea typeface="微软雅黑" pitchFamily="34" charset="-122"/>
              </a:rPr>
              <a:t>楼</a:t>
            </a:r>
            <a:r>
              <a:rPr lang="en-US" altLang="zh-CN" sz="1000" b="1" kern="0" dirty="0" smtClean="0">
                <a:solidFill>
                  <a:srgbClr val="000000"/>
                </a:solidFill>
                <a:latin typeface="微软雅黑" pitchFamily="34" charset="-122"/>
                <a:ea typeface="微软雅黑" pitchFamily="34" charset="-122"/>
              </a:rPr>
              <a:t>T1~T3</a:t>
            </a:r>
            <a:endParaRPr lang="en-US" altLang="zh-CN" sz="1000" b="1" kern="0" dirty="0">
              <a:solidFill>
                <a:srgbClr val="000000"/>
              </a:solidFill>
              <a:latin typeface="微软雅黑" pitchFamily="34" charset="-122"/>
              <a:ea typeface="微软雅黑" pitchFamily="34" charset="-122"/>
            </a:endParaRPr>
          </a:p>
        </p:txBody>
      </p:sp>
      <p:sp>
        <p:nvSpPr>
          <p:cNvPr id="77" name="TextBox 56"/>
          <p:cNvSpPr txBox="1"/>
          <p:nvPr/>
        </p:nvSpPr>
        <p:spPr>
          <a:xfrm>
            <a:off x="7027375" y="2748772"/>
            <a:ext cx="668044" cy="288767"/>
          </a:xfrm>
          <a:prstGeom prst="rect">
            <a:avLst/>
          </a:prstGeom>
          <a:noFill/>
        </p:spPr>
        <p:txBody>
          <a:bodyPr wrap="square" lIns="133576" tIns="66787" rIns="133576" bIns="66787" rtlCol="0">
            <a:spAutoFit/>
          </a:bodyPr>
          <a:lstStyle/>
          <a:p>
            <a:pPr algn="ctr"/>
            <a:r>
              <a:rPr lang="en-US" altLang="zh-CN" sz="1000" b="1" dirty="0" smtClean="0">
                <a:ln w="1905"/>
                <a:solidFill>
                  <a:schemeClr val="bg1"/>
                </a:solidFill>
                <a:effectLst>
                  <a:innerShdw blurRad="69850" dist="43180" dir="5400000">
                    <a:srgbClr val="000000">
                      <a:alpha val="65000"/>
                    </a:srgbClr>
                  </a:innerShdw>
                </a:effectLst>
                <a:latin typeface="微软雅黑" pitchFamily="34" charset="-122"/>
                <a:ea typeface="微软雅黑" pitchFamily="34" charset="-122"/>
              </a:rPr>
              <a:t>VDC</a:t>
            </a:r>
            <a:endParaRPr lang="zh-CN" altLang="en-US" sz="1000" b="1" dirty="0">
              <a:ln w="1905"/>
              <a:solidFill>
                <a:schemeClr val="bg1"/>
              </a:solidFill>
              <a:effectLst>
                <a:innerShdw blurRad="69850" dist="43180" dir="5400000">
                  <a:srgbClr val="000000">
                    <a:alpha val="65000"/>
                  </a:srgbClr>
                </a:innerShdw>
              </a:effectLst>
              <a:latin typeface="微软雅黑" pitchFamily="34" charset="-122"/>
              <a:ea typeface="微软雅黑" pitchFamily="34" charset="-122"/>
            </a:endParaRPr>
          </a:p>
        </p:txBody>
      </p:sp>
      <p:sp>
        <p:nvSpPr>
          <p:cNvPr id="79" name="矩形 78"/>
          <p:cNvSpPr/>
          <p:nvPr/>
        </p:nvSpPr>
        <p:spPr bwMode="auto">
          <a:xfrm>
            <a:off x="3277341" y="3018912"/>
            <a:ext cx="860180" cy="2601214"/>
          </a:xfrm>
          <a:prstGeom prst="rect">
            <a:avLst/>
          </a:prstGeom>
          <a:noFill/>
          <a:ln>
            <a:prstDash val="sysDash"/>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style>
          <a:lnRef idx="2">
            <a:schemeClr val="accent6"/>
          </a:lnRef>
          <a:fillRef idx="1">
            <a:schemeClr val="lt1"/>
          </a:fillRef>
          <a:effectRef idx="0">
            <a:schemeClr val="accent6"/>
          </a:effectRef>
          <a:fontRef idx="minor">
            <a:schemeClr val="dk1"/>
          </a:fontRef>
        </p:style>
        <p:txBody>
          <a:bodyPr vert="horz" wrap="square" lIns="121948" tIns="60974" rIns="121948" bIns="60974" numCol="1" rtlCol="0" anchor="t" anchorCtr="0" compatLnSpc="1">
            <a:prstTxWarp prst="textNoShape">
              <a:avLst/>
            </a:prstTxWarp>
          </a:bodyPr>
          <a:lstStyle/>
          <a:p>
            <a:pPr fontAlgn="base">
              <a:spcBef>
                <a:spcPct val="0"/>
              </a:spcBef>
              <a:spcAft>
                <a:spcPct val="0"/>
              </a:spcAft>
              <a:buClr>
                <a:srgbClr val="CC9900"/>
              </a:buClr>
              <a:buFont typeface="Wingdings" pitchFamily="2" charset="2"/>
              <a:buChar char="n"/>
            </a:pPr>
            <a:endParaRPr lang="zh-CN" altLang="en-US" sz="934">
              <a:solidFill>
                <a:prstClr val="black"/>
              </a:solidFill>
              <a:latin typeface="微软雅黑" pitchFamily="34" charset="-122"/>
              <a:ea typeface="微软雅黑" pitchFamily="34" charset="-122"/>
            </a:endParaRPr>
          </a:p>
        </p:txBody>
      </p:sp>
      <p:pic>
        <p:nvPicPr>
          <p:cNvPr id="80" name="Picture 6"/>
          <p:cNvPicPr>
            <a:picLocks noChangeAspect="1" noChangeArrowheads="1"/>
          </p:cNvPicPr>
          <p:nvPr/>
        </p:nvPicPr>
        <p:blipFill>
          <a:blip r:embed="rId8" cstate="email">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a:fillRect/>
          </a:stretch>
        </p:blipFill>
        <p:spPr bwMode="auto">
          <a:xfrm>
            <a:off x="3005173" y="1572030"/>
            <a:ext cx="2365496" cy="537615"/>
          </a:xfrm>
          <a:prstGeom prst="rect">
            <a:avLst/>
          </a:prstGeom>
          <a:noFill/>
          <a:ln w="0">
            <a:noFill/>
            <a:miter lim="800000"/>
            <a:headEnd/>
            <a:tailEnd/>
          </a:ln>
          <a:effectLst>
            <a:glow>
              <a:schemeClr val="accent1"/>
            </a:glow>
            <a:softEdge rad="0"/>
          </a:effectLst>
        </p:spPr>
      </p:pic>
      <p:sp>
        <p:nvSpPr>
          <p:cNvPr id="81" name="矩形 80"/>
          <p:cNvSpPr/>
          <p:nvPr/>
        </p:nvSpPr>
        <p:spPr bwMode="auto">
          <a:xfrm>
            <a:off x="6011556" y="3248403"/>
            <a:ext cx="809017" cy="2267585"/>
          </a:xfrm>
          <a:prstGeom prst="rect">
            <a:avLst/>
          </a:prstGeom>
          <a:noFill/>
          <a:ln>
            <a:prstDash val="sysDash"/>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style>
          <a:lnRef idx="2">
            <a:schemeClr val="accent6"/>
          </a:lnRef>
          <a:fillRef idx="1">
            <a:schemeClr val="lt1"/>
          </a:fillRef>
          <a:effectRef idx="0">
            <a:schemeClr val="accent6"/>
          </a:effectRef>
          <a:fontRef idx="minor">
            <a:schemeClr val="dk1"/>
          </a:fontRef>
        </p:style>
        <p:txBody>
          <a:bodyPr vert="horz" wrap="square" lIns="121948" tIns="60974" rIns="121948" bIns="60974" numCol="1" rtlCol="0" anchor="t" anchorCtr="0" compatLnSpc="1">
            <a:prstTxWarp prst="textNoShape">
              <a:avLst/>
            </a:prstTxWarp>
          </a:bodyPr>
          <a:lstStyle/>
          <a:p>
            <a:pPr fontAlgn="base">
              <a:spcBef>
                <a:spcPct val="0"/>
              </a:spcBef>
              <a:spcAft>
                <a:spcPct val="0"/>
              </a:spcAft>
              <a:buClr>
                <a:srgbClr val="CC9900"/>
              </a:buClr>
              <a:buFont typeface="Wingdings" pitchFamily="2" charset="2"/>
              <a:buChar char="n"/>
            </a:pPr>
            <a:endParaRPr lang="zh-CN" altLang="en-US" sz="934">
              <a:solidFill>
                <a:prstClr val="black"/>
              </a:solidFill>
              <a:latin typeface="微软雅黑" pitchFamily="34" charset="-122"/>
              <a:ea typeface="微软雅黑" pitchFamily="34" charset="-122"/>
            </a:endParaRPr>
          </a:p>
        </p:txBody>
      </p:sp>
      <p:sp>
        <p:nvSpPr>
          <p:cNvPr id="82" name="矩形 81"/>
          <p:cNvSpPr/>
          <p:nvPr/>
        </p:nvSpPr>
        <p:spPr bwMode="auto">
          <a:xfrm>
            <a:off x="7220776" y="3226708"/>
            <a:ext cx="809017" cy="2267585"/>
          </a:xfrm>
          <a:prstGeom prst="rect">
            <a:avLst/>
          </a:prstGeom>
          <a:noFill/>
          <a:ln>
            <a:prstDash val="sysDash"/>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style>
          <a:lnRef idx="2">
            <a:schemeClr val="accent6"/>
          </a:lnRef>
          <a:fillRef idx="1">
            <a:schemeClr val="lt1"/>
          </a:fillRef>
          <a:effectRef idx="0">
            <a:schemeClr val="accent6"/>
          </a:effectRef>
          <a:fontRef idx="minor">
            <a:schemeClr val="dk1"/>
          </a:fontRef>
        </p:style>
        <p:txBody>
          <a:bodyPr vert="horz" wrap="square" lIns="121948" tIns="60974" rIns="121948" bIns="60974" numCol="1" rtlCol="0" anchor="t" anchorCtr="0" compatLnSpc="1">
            <a:prstTxWarp prst="textNoShape">
              <a:avLst/>
            </a:prstTxWarp>
          </a:bodyPr>
          <a:lstStyle/>
          <a:p>
            <a:pPr fontAlgn="base">
              <a:spcBef>
                <a:spcPct val="0"/>
              </a:spcBef>
              <a:spcAft>
                <a:spcPct val="0"/>
              </a:spcAft>
              <a:buClr>
                <a:srgbClr val="CC9900"/>
              </a:buClr>
              <a:buFont typeface="Wingdings" pitchFamily="2" charset="2"/>
              <a:buChar char="n"/>
            </a:pPr>
            <a:endParaRPr lang="zh-CN" altLang="en-US" sz="934">
              <a:solidFill>
                <a:prstClr val="black"/>
              </a:solidFill>
              <a:latin typeface="微软雅黑" pitchFamily="34" charset="-122"/>
              <a:ea typeface="微软雅黑" pitchFamily="34" charset="-122"/>
            </a:endParaRPr>
          </a:p>
        </p:txBody>
      </p:sp>
      <p:sp>
        <p:nvSpPr>
          <p:cNvPr id="83" name="TextBox 52"/>
          <p:cNvSpPr txBox="1"/>
          <p:nvPr/>
        </p:nvSpPr>
        <p:spPr>
          <a:xfrm>
            <a:off x="3496238" y="1700769"/>
            <a:ext cx="1529381" cy="319544"/>
          </a:xfrm>
          <a:prstGeom prst="rect">
            <a:avLst/>
          </a:prstGeom>
          <a:noFill/>
        </p:spPr>
        <p:txBody>
          <a:bodyPr wrap="square" lIns="133576" tIns="66787" rIns="133576" bIns="66787" rtlCol="0">
            <a:spAutoFit/>
          </a:bodyPr>
          <a:lstStyle/>
          <a:p>
            <a:pPr algn="ctr"/>
            <a:r>
              <a:rPr lang="zh-CN" altLang="en-US" sz="1200" b="1" dirty="0" smtClean="0">
                <a:ln w="1905"/>
                <a:solidFill>
                  <a:srgbClr val="FF0000"/>
                </a:solidFill>
                <a:latin typeface="微软雅黑" pitchFamily="34" charset="-122"/>
                <a:ea typeface="微软雅黑" pitchFamily="34" charset="-122"/>
              </a:rPr>
              <a:t>成员小机场业务云</a:t>
            </a:r>
            <a:endParaRPr lang="zh-CN" altLang="en-US" sz="1200" b="1" dirty="0">
              <a:ln w="1905"/>
              <a:solidFill>
                <a:srgbClr val="FF0000"/>
              </a:solidFill>
              <a:latin typeface="微软雅黑" pitchFamily="34" charset="-122"/>
              <a:ea typeface="微软雅黑" pitchFamily="34" charset="-122"/>
            </a:endParaRPr>
          </a:p>
        </p:txBody>
      </p:sp>
      <p:sp>
        <p:nvSpPr>
          <p:cNvPr id="60" name="椭圆 59"/>
          <p:cNvSpPr/>
          <p:nvPr/>
        </p:nvSpPr>
        <p:spPr>
          <a:xfrm>
            <a:off x="3946917" y="2350710"/>
            <a:ext cx="146040" cy="1210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椭圆 77"/>
          <p:cNvSpPr/>
          <p:nvPr/>
        </p:nvSpPr>
        <p:spPr>
          <a:xfrm>
            <a:off x="4180429" y="2343089"/>
            <a:ext cx="146040" cy="1210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椭圆 83"/>
          <p:cNvSpPr/>
          <p:nvPr/>
        </p:nvSpPr>
        <p:spPr>
          <a:xfrm>
            <a:off x="4437504" y="2356631"/>
            <a:ext cx="146040" cy="1210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椭圆 84"/>
          <p:cNvSpPr/>
          <p:nvPr/>
        </p:nvSpPr>
        <p:spPr>
          <a:xfrm>
            <a:off x="986802" y="2278854"/>
            <a:ext cx="146040" cy="1210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椭圆 85"/>
          <p:cNvSpPr/>
          <p:nvPr/>
        </p:nvSpPr>
        <p:spPr>
          <a:xfrm>
            <a:off x="1220314" y="2271233"/>
            <a:ext cx="146040" cy="1210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477389" y="2284775"/>
            <a:ext cx="146040" cy="1210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直接连接符 63"/>
          <p:cNvCxnSpPr/>
          <p:nvPr/>
        </p:nvCxnSpPr>
        <p:spPr>
          <a:xfrm>
            <a:off x="8726905" y="1596498"/>
            <a:ext cx="0" cy="528576"/>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67" name="文本框 66"/>
          <p:cNvSpPr txBox="1"/>
          <p:nvPr/>
        </p:nvSpPr>
        <p:spPr>
          <a:xfrm>
            <a:off x="8789062" y="2686697"/>
            <a:ext cx="3470236" cy="1200329"/>
          </a:xfrm>
          <a:prstGeom prst="rect">
            <a:avLst/>
          </a:prstGeom>
          <a:noFill/>
        </p:spPr>
        <p:txBody>
          <a:bodyPr wrap="square" rtlCol="0">
            <a:spAutoFit/>
          </a:bodyPr>
          <a:lstStyle/>
          <a:p>
            <a:r>
              <a:rPr lang="zh-CN" altLang="en-US" sz="1800" b="1" dirty="0" smtClean="0">
                <a:solidFill>
                  <a:schemeClr val="bg1"/>
                </a:solidFill>
              </a:rPr>
              <a:t>枢纽枢纽机场建设</a:t>
            </a:r>
            <a:r>
              <a:rPr lang="zh-CN" altLang="en-US" sz="1800" b="1" dirty="0" smtClean="0">
                <a:solidFill>
                  <a:srgbClr val="FFC000"/>
                </a:solidFill>
              </a:rPr>
              <a:t>一个平台</a:t>
            </a:r>
            <a:r>
              <a:rPr lang="zh-CN" altLang="en-US" sz="1800" b="1" dirty="0" smtClean="0">
                <a:solidFill>
                  <a:schemeClr val="bg1"/>
                </a:solidFill>
              </a:rPr>
              <a:t>满足辖区所有机场，特别是</a:t>
            </a:r>
            <a:r>
              <a:rPr lang="zh-CN" altLang="en-US" sz="1800" b="1" dirty="0" smtClean="0">
                <a:solidFill>
                  <a:srgbClr val="FFC000"/>
                </a:solidFill>
              </a:rPr>
              <a:t>小型直线机场</a:t>
            </a:r>
            <a:r>
              <a:rPr lang="zh-CN" altLang="en-US" sz="1800" b="1" dirty="0" smtClean="0">
                <a:solidFill>
                  <a:schemeClr val="bg1"/>
                </a:solidFill>
              </a:rPr>
              <a:t>业务需求，提升小机场</a:t>
            </a:r>
            <a:r>
              <a:rPr lang="zh-CN" altLang="en-US" sz="1800" b="1" dirty="0" smtClean="0">
                <a:solidFill>
                  <a:srgbClr val="FFC000"/>
                </a:solidFill>
              </a:rPr>
              <a:t>信息化水平</a:t>
            </a:r>
            <a:r>
              <a:rPr lang="zh-CN" altLang="en-US" sz="1800" b="1" dirty="0" smtClean="0">
                <a:solidFill>
                  <a:schemeClr val="bg1"/>
                </a:solidFill>
              </a:rPr>
              <a:t>。</a:t>
            </a:r>
            <a:endParaRPr lang="en-US" sz="1800" b="1" dirty="0">
              <a:solidFill>
                <a:schemeClr val="bg1"/>
              </a:solidFill>
            </a:endParaRPr>
          </a:p>
        </p:txBody>
      </p:sp>
      <p:cxnSp>
        <p:nvCxnSpPr>
          <p:cNvPr id="88" name="直接连接符 87"/>
          <p:cNvCxnSpPr/>
          <p:nvPr/>
        </p:nvCxnSpPr>
        <p:spPr>
          <a:xfrm>
            <a:off x="8741823" y="2761137"/>
            <a:ext cx="0" cy="528576"/>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68" name="文本框 67"/>
          <p:cNvSpPr txBox="1"/>
          <p:nvPr/>
        </p:nvSpPr>
        <p:spPr>
          <a:xfrm>
            <a:off x="3199981" y="3367760"/>
            <a:ext cx="954107" cy="246221"/>
          </a:xfrm>
          <a:prstGeom prst="rect">
            <a:avLst/>
          </a:prstGeom>
          <a:noFill/>
        </p:spPr>
        <p:txBody>
          <a:bodyPr wrap="none" rtlCol="0">
            <a:spAutoFit/>
          </a:bodyPr>
          <a:lstStyle/>
          <a:p>
            <a:pPr algn="ctr"/>
            <a:r>
              <a:rPr lang="zh-CN" altLang="en-US" sz="1000" dirty="0" smtClean="0">
                <a:solidFill>
                  <a:srgbClr val="FF0000"/>
                </a:solidFill>
              </a:rPr>
              <a:t>支线机场资源</a:t>
            </a:r>
            <a:endParaRPr lang="en-US" sz="1000" dirty="0">
              <a:solidFill>
                <a:srgbClr val="FF0000"/>
              </a:solidFill>
            </a:endParaRPr>
          </a:p>
        </p:txBody>
      </p:sp>
      <p:sp>
        <p:nvSpPr>
          <p:cNvPr id="90" name="文本框 89"/>
          <p:cNvSpPr txBox="1"/>
          <p:nvPr/>
        </p:nvSpPr>
        <p:spPr>
          <a:xfrm>
            <a:off x="4460262" y="3358458"/>
            <a:ext cx="954107" cy="246221"/>
          </a:xfrm>
          <a:prstGeom prst="rect">
            <a:avLst/>
          </a:prstGeom>
          <a:noFill/>
        </p:spPr>
        <p:txBody>
          <a:bodyPr wrap="none" rtlCol="0">
            <a:spAutoFit/>
          </a:bodyPr>
          <a:lstStyle/>
          <a:p>
            <a:pPr algn="ctr"/>
            <a:r>
              <a:rPr lang="zh-CN" altLang="en-US" sz="1000" dirty="0" smtClean="0">
                <a:solidFill>
                  <a:srgbClr val="FF0000"/>
                </a:solidFill>
              </a:rPr>
              <a:t>支线机场资源</a:t>
            </a:r>
            <a:endParaRPr lang="en-US" sz="1000" dirty="0">
              <a:solidFill>
                <a:srgbClr val="FF0000"/>
              </a:solidFill>
            </a:endParaRPr>
          </a:p>
        </p:txBody>
      </p:sp>
      <p:sp>
        <p:nvSpPr>
          <p:cNvPr id="91" name="文本框 90"/>
          <p:cNvSpPr txBox="1"/>
          <p:nvPr/>
        </p:nvSpPr>
        <p:spPr>
          <a:xfrm>
            <a:off x="400120" y="3247227"/>
            <a:ext cx="697627" cy="400110"/>
          </a:xfrm>
          <a:prstGeom prst="rect">
            <a:avLst/>
          </a:prstGeom>
          <a:noFill/>
        </p:spPr>
        <p:txBody>
          <a:bodyPr wrap="none" rtlCol="0">
            <a:spAutoFit/>
          </a:bodyPr>
          <a:lstStyle/>
          <a:p>
            <a:pPr algn="ctr"/>
            <a:r>
              <a:rPr lang="zh-CN" altLang="en-US" sz="1000" dirty="0" smtClean="0">
                <a:solidFill>
                  <a:srgbClr val="FF0000"/>
                </a:solidFill>
              </a:rPr>
              <a:t>航空公司</a:t>
            </a:r>
            <a:endParaRPr lang="en-US" altLang="zh-CN" sz="1000" dirty="0" smtClean="0">
              <a:solidFill>
                <a:srgbClr val="FF0000"/>
              </a:solidFill>
            </a:endParaRPr>
          </a:p>
          <a:p>
            <a:pPr algn="ctr"/>
            <a:r>
              <a:rPr lang="zh-CN" altLang="en-US" sz="1000" dirty="0" smtClean="0">
                <a:solidFill>
                  <a:srgbClr val="FF0000"/>
                </a:solidFill>
              </a:rPr>
              <a:t>资环平台</a:t>
            </a:r>
            <a:endParaRPr lang="en-US" sz="1000" dirty="0">
              <a:solidFill>
                <a:srgbClr val="FF0000"/>
              </a:solidFill>
            </a:endParaRPr>
          </a:p>
        </p:txBody>
      </p:sp>
      <p:sp>
        <p:nvSpPr>
          <p:cNvPr id="92" name="文本框 91"/>
          <p:cNvSpPr txBox="1"/>
          <p:nvPr/>
        </p:nvSpPr>
        <p:spPr>
          <a:xfrm>
            <a:off x="1650428" y="3236280"/>
            <a:ext cx="697627" cy="400110"/>
          </a:xfrm>
          <a:prstGeom prst="rect">
            <a:avLst/>
          </a:prstGeom>
          <a:noFill/>
        </p:spPr>
        <p:txBody>
          <a:bodyPr wrap="none" rtlCol="0">
            <a:spAutoFit/>
          </a:bodyPr>
          <a:lstStyle/>
          <a:p>
            <a:pPr algn="ctr"/>
            <a:r>
              <a:rPr lang="zh-CN" altLang="en-US" sz="1000" dirty="0" smtClean="0">
                <a:solidFill>
                  <a:srgbClr val="FF0000"/>
                </a:solidFill>
              </a:rPr>
              <a:t>货运公司</a:t>
            </a:r>
            <a:endParaRPr lang="en-US" altLang="zh-CN" sz="1000" dirty="0" smtClean="0">
              <a:solidFill>
                <a:srgbClr val="FF0000"/>
              </a:solidFill>
            </a:endParaRPr>
          </a:p>
          <a:p>
            <a:pPr algn="ctr"/>
            <a:r>
              <a:rPr lang="zh-CN" altLang="en-US" sz="1000" dirty="0" smtClean="0">
                <a:solidFill>
                  <a:srgbClr val="FF0000"/>
                </a:solidFill>
              </a:rPr>
              <a:t>资环平台</a:t>
            </a:r>
            <a:endParaRPr lang="en-US" sz="1000" dirty="0">
              <a:solidFill>
                <a:srgbClr val="FF0000"/>
              </a:solidFill>
            </a:endParaRPr>
          </a:p>
        </p:txBody>
      </p:sp>
      <p:sp>
        <p:nvSpPr>
          <p:cNvPr id="93" name="文本框 92"/>
          <p:cNvSpPr txBox="1"/>
          <p:nvPr/>
        </p:nvSpPr>
        <p:spPr>
          <a:xfrm>
            <a:off x="6068733" y="3324903"/>
            <a:ext cx="697627" cy="400110"/>
          </a:xfrm>
          <a:prstGeom prst="rect">
            <a:avLst/>
          </a:prstGeom>
          <a:noFill/>
        </p:spPr>
        <p:txBody>
          <a:bodyPr wrap="none" rtlCol="0">
            <a:spAutoFit/>
          </a:bodyPr>
          <a:lstStyle/>
          <a:p>
            <a:pPr algn="ctr"/>
            <a:r>
              <a:rPr lang="zh-CN" altLang="en-US" sz="1000" dirty="0" smtClean="0">
                <a:solidFill>
                  <a:srgbClr val="FF0000"/>
                </a:solidFill>
              </a:rPr>
              <a:t>核心生产</a:t>
            </a:r>
            <a:endParaRPr lang="en-US" altLang="zh-CN" sz="1000" dirty="0" smtClean="0">
              <a:solidFill>
                <a:srgbClr val="FF0000"/>
              </a:solidFill>
            </a:endParaRPr>
          </a:p>
          <a:p>
            <a:pPr algn="ctr"/>
            <a:r>
              <a:rPr lang="zh-CN" altLang="en-US" sz="1000" dirty="0" smtClean="0">
                <a:solidFill>
                  <a:srgbClr val="FF0000"/>
                </a:solidFill>
              </a:rPr>
              <a:t>资环平台</a:t>
            </a:r>
            <a:endParaRPr lang="en-US" sz="1000" dirty="0">
              <a:solidFill>
                <a:srgbClr val="FF0000"/>
              </a:solidFill>
            </a:endParaRPr>
          </a:p>
        </p:txBody>
      </p:sp>
      <p:sp>
        <p:nvSpPr>
          <p:cNvPr id="94" name="文本框 93"/>
          <p:cNvSpPr txBox="1"/>
          <p:nvPr/>
        </p:nvSpPr>
        <p:spPr>
          <a:xfrm>
            <a:off x="7263636" y="3305742"/>
            <a:ext cx="697627" cy="400110"/>
          </a:xfrm>
          <a:prstGeom prst="rect">
            <a:avLst/>
          </a:prstGeom>
          <a:noFill/>
        </p:spPr>
        <p:txBody>
          <a:bodyPr wrap="none" rtlCol="0">
            <a:spAutoFit/>
          </a:bodyPr>
          <a:lstStyle/>
          <a:p>
            <a:pPr algn="ctr"/>
            <a:r>
              <a:rPr lang="zh-CN" altLang="en-US" sz="1000" dirty="0" smtClean="0">
                <a:solidFill>
                  <a:srgbClr val="FF0000"/>
                </a:solidFill>
              </a:rPr>
              <a:t>服务运行</a:t>
            </a:r>
            <a:endParaRPr lang="en-US" altLang="zh-CN" sz="1000" dirty="0" smtClean="0">
              <a:solidFill>
                <a:srgbClr val="FF0000"/>
              </a:solidFill>
            </a:endParaRPr>
          </a:p>
          <a:p>
            <a:pPr algn="ctr"/>
            <a:r>
              <a:rPr lang="zh-CN" altLang="en-US" sz="1000" dirty="0" smtClean="0">
                <a:solidFill>
                  <a:srgbClr val="FF0000"/>
                </a:solidFill>
              </a:rPr>
              <a:t>资环平台</a:t>
            </a:r>
            <a:endParaRPr lang="en-US" sz="1000" dirty="0">
              <a:solidFill>
                <a:srgbClr val="FF0000"/>
              </a:solidFill>
            </a:endParaRPr>
          </a:p>
        </p:txBody>
      </p:sp>
      <p:sp>
        <p:nvSpPr>
          <p:cNvPr id="95" name="文本框 94"/>
          <p:cNvSpPr txBox="1"/>
          <p:nvPr/>
        </p:nvSpPr>
        <p:spPr>
          <a:xfrm>
            <a:off x="8789062" y="4090324"/>
            <a:ext cx="3470236" cy="923330"/>
          </a:xfrm>
          <a:prstGeom prst="rect">
            <a:avLst/>
          </a:prstGeom>
          <a:noFill/>
        </p:spPr>
        <p:txBody>
          <a:bodyPr wrap="square" rtlCol="0">
            <a:spAutoFit/>
          </a:bodyPr>
          <a:lstStyle/>
          <a:p>
            <a:r>
              <a:rPr lang="zh-CN" altLang="en-US" sz="1800" b="1" dirty="0" smtClean="0">
                <a:solidFill>
                  <a:schemeClr val="bg1"/>
                </a:solidFill>
              </a:rPr>
              <a:t>云平台建设</a:t>
            </a:r>
            <a:r>
              <a:rPr lang="zh-CN" altLang="en-US" sz="1800" b="1" dirty="0" smtClean="0">
                <a:solidFill>
                  <a:srgbClr val="FFC000"/>
                </a:solidFill>
              </a:rPr>
              <a:t>减少信息化投资，</a:t>
            </a:r>
            <a:r>
              <a:rPr lang="zh-CN" altLang="en-US" sz="1800" b="1" dirty="0" smtClean="0">
                <a:solidFill>
                  <a:schemeClr val="bg1"/>
                </a:solidFill>
              </a:rPr>
              <a:t>特别是小型机场信息化投资，</a:t>
            </a:r>
            <a:r>
              <a:rPr lang="zh-CN" altLang="en-US" sz="1800" b="1" dirty="0" smtClean="0">
                <a:solidFill>
                  <a:srgbClr val="FFC000"/>
                </a:solidFill>
              </a:rPr>
              <a:t>增加非航收入</a:t>
            </a:r>
            <a:r>
              <a:rPr lang="zh-CN" altLang="en-US" sz="1800" b="1" dirty="0" smtClean="0">
                <a:solidFill>
                  <a:schemeClr val="bg1"/>
                </a:solidFill>
              </a:rPr>
              <a:t>有效手段。</a:t>
            </a:r>
            <a:endParaRPr lang="en-US" sz="1800" b="1" dirty="0">
              <a:solidFill>
                <a:schemeClr val="bg1"/>
              </a:solidFill>
            </a:endParaRPr>
          </a:p>
        </p:txBody>
      </p:sp>
      <p:cxnSp>
        <p:nvCxnSpPr>
          <p:cNvPr id="96" name="直接连接符 95"/>
          <p:cNvCxnSpPr/>
          <p:nvPr/>
        </p:nvCxnSpPr>
        <p:spPr>
          <a:xfrm>
            <a:off x="8741823" y="4164764"/>
            <a:ext cx="0" cy="528576"/>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97" name="文本框 96"/>
          <p:cNvSpPr txBox="1"/>
          <p:nvPr/>
        </p:nvSpPr>
        <p:spPr>
          <a:xfrm>
            <a:off x="8789062" y="5204493"/>
            <a:ext cx="3470236" cy="646331"/>
          </a:xfrm>
          <a:prstGeom prst="rect">
            <a:avLst/>
          </a:prstGeom>
          <a:noFill/>
        </p:spPr>
        <p:txBody>
          <a:bodyPr wrap="square" rtlCol="0">
            <a:spAutoFit/>
          </a:bodyPr>
          <a:lstStyle/>
          <a:p>
            <a:r>
              <a:rPr lang="zh-CN" altLang="en-US" sz="1800" b="1" dirty="0">
                <a:solidFill>
                  <a:srgbClr val="FFC000"/>
                </a:solidFill>
              </a:rPr>
              <a:t>减少</a:t>
            </a:r>
            <a:r>
              <a:rPr lang="zh-CN" altLang="en-US" sz="1800" b="1" dirty="0" smtClean="0">
                <a:solidFill>
                  <a:srgbClr val="FFC000"/>
                </a:solidFill>
              </a:rPr>
              <a:t>新业务上线周期</a:t>
            </a:r>
            <a:r>
              <a:rPr lang="zh-CN" altLang="en-US" sz="1800" b="1" dirty="0" smtClean="0">
                <a:solidFill>
                  <a:schemeClr val="bg1"/>
                </a:solidFill>
              </a:rPr>
              <a:t>，资源合理使用与调配</a:t>
            </a:r>
            <a:endParaRPr lang="en-US" sz="1800" b="1" dirty="0">
              <a:solidFill>
                <a:schemeClr val="bg1"/>
              </a:solidFill>
            </a:endParaRPr>
          </a:p>
        </p:txBody>
      </p:sp>
      <p:cxnSp>
        <p:nvCxnSpPr>
          <p:cNvPr id="98" name="直接连接符 97"/>
          <p:cNvCxnSpPr/>
          <p:nvPr/>
        </p:nvCxnSpPr>
        <p:spPr>
          <a:xfrm>
            <a:off x="8741823" y="5278933"/>
            <a:ext cx="0" cy="528576"/>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700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393539" y="698382"/>
            <a:ext cx="11273742" cy="6161206"/>
          </a:xfrm>
          <a:prstGeom prst="roundRect">
            <a:avLst>
              <a:gd name="adj" fmla="val 182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文本框 30"/>
          <p:cNvSpPr txBox="1"/>
          <p:nvPr/>
        </p:nvSpPr>
        <p:spPr>
          <a:xfrm>
            <a:off x="144404" y="187061"/>
            <a:ext cx="6959089" cy="523220"/>
          </a:xfrm>
          <a:prstGeom prst="rect">
            <a:avLst/>
          </a:prstGeom>
          <a:noFill/>
        </p:spPr>
        <p:txBody>
          <a:bodyPr wrap="square">
            <a:spAutoFit/>
          </a:bodyPr>
          <a:lstStyle/>
          <a:p>
            <a:pPr defTabSz="914583">
              <a:defRPr/>
            </a:pPr>
            <a:r>
              <a:rPr kumimoji="1" lang="zh-CN" altLang="en-US" sz="2800" b="1" dirty="0" smtClean="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cs typeface="Arial" pitchFamily="34" charset="0"/>
              </a:rPr>
              <a:t>基于机场业务驱动大数据云平台总体</a:t>
            </a:r>
            <a:r>
              <a:rPr kumimoji="1" lang="zh-CN" altLang="en-US" sz="2800" b="1" dirty="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cs typeface="Arial" pitchFamily="34" charset="0"/>
              </a:rPr>
              <a:t>架构</a:t>
            </a:r>
          </a:p>
        </p:txBody>
      </p:sp>
      <p:grpSp>
        <p:nvGrpSpPr>
          <p:cNvPr id="2" name="组合 1"/>
          <p:cNvGrpSpPr/>
          <p:nvPr/>
        </p:nvGrpSpPr>
        <p:grpSpPr>
          <a:xfrm>
            <a:off x="472226" y="793395"/>
            <a:ext cx="10973599" cy="6042304"/>
            <a:chOff x="471941" y="793211"/>
            <a:chExt cx="10971059" cy="6040906"/>
          </a:xfrm>
        </p:grpSpPr>
        <p:sp>
          <p:nvSpPr>
            <p:cNvPr id="183" name="圆角矩形 3">
              <a:extLst>
                <a:ext uri="{FF2B5EF4-FFF2-40B4-BE49-F238E27FC236}">
                  <a16:creationId xmlns="" xmlns:a16="http://schemas.microsoft.com/office/drawing/2014/main" id="{36D7EBF8-4F69-496E-84B4-D54C6F961AC1}"/>
                </a:ext>
              </a:extLst>
            </p:cNvPr>
            <p:cNvSpPr/>
            <p:nvPr/>
          </p:nvSpPr>
          <p:spPr>
            <a:xfrm>
              <a:off x="1175293" y="5509882"/>
              <a:ext cx="8881745" cy="720000"/>
            </a:xfrm>
            <a:prstGeom prst="roundRect">
              <a:avLst>
                <a:gd name="adj" fmla="val 10037"/>
              </a:avLst>
            </a:prstGeom>
            <a:solidFill>
              <a:srgbClr val="EAEAEA"/>
            </a:solidFill>
            <a:ln w="12700" cap="flat" cmpd="sng" algn="ctr">
              <a:noFill/>
              <a:prstDash val="solid"/>
              <a:miter lim="800000"/>
            </a:ln>
            <a:effectLst/>
          </p:spPr>
          <p:txBody>
            <a:bodyPr rtlCol="0" anchor="ctr"/>
            <a:lstStyle/>
            <a:p>
              <a:pPr algn="ctr" defTabSz="914583">
                <a:defRPr/>
              </a:pPr>
              <a:endParaRPr lang="zh-CN" altLang="en-US" b="1" kern="0" dirty="0">
                <a:solidFill>
                  <a:prstClr val="white"/>
                </a:solidFill>
                <a:latin typeface="DengXian" panose="020F0502020204030204"/>
                <a:ea typeface="DengXian" panose="02010600030101010101" pitchFamily="2" charset="-122"/>
              </a:endParaRPr>
            </a:p>
          </p:txBody>
        </p:sp>
        <p:sp>
          <p:nvSpPr>
            <p:cNvPr id="184" name="圆角矩形 27">
              <a:extLst>
                <a:ext uri="{FF2B5EF4-FFF2-40B4-BE49-F238E27FC236}">
                  <a16:creationId xmlns="" xmlns:a16="http://schemas.microsoft.com/office/drawing/2014/main" id="{F66FFA05-C262-4A5B-90A2-D8C3E2808567}"/>
                </a:ext>
              </a:extLst>
            </p:cNvPr>
            <p:cNvSpPr>
              <a:spLocks noChangeArrowheads="1"/>
            </p:cNvSpPr>
            <p:nvPr/>
          </p:nvSpPr>
          <p:spPr bwMode="auto">
            <a:xfrm>
              <a:off x="3228319" y="5854121"/>
              <a:ext cx="1368000" cy="276370"/>
            </a:xfrm>
            <a:prstGeom prst="roundRect">
              <a:avLst>
                <a:gd name="adj" fmla="val 16667"/>
              </a:avLst>
            </a:prstGeom>
            <a:solidFill>
              <a:srgbClr val="E7E6E6">
                <a:lumMod val="75000"/>
              </a:srgbClr>
            </a:solidFill>
            <a:ln>
              <a:noFill/>
            </a:ln>
            <a:effectLst>
              <a:outerShdw dist="38100" dir="2700000" algn="ctr" rotWithShape="0">
                <a:srgbClr val="000000">
                  <a:alpha val="34000"/>
                </a:srgbClr>
              </a:outerShdw>
            </a:effectLst>
          </p:spPr>
          <p:txBody>
            <a:bodyPr anchor="ctr"/>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SimSun" pitchFamily="2" charset="-122"/>
                </a:defRPr>
              </a:lvl9pPr>
            </a:lstStyle>
            <a:p>
              <a:pPr algn="ctr" defTabSz="914583">
                <a:defRPr/>
              </a:pPr>
              <a:r>
                <a:rPr lang="zh-CN" altLang="en-US" sz="1000" kern="0" dirty="0">
                  <a:solidFill>
                    <a:srgbClr val="E7E6E6">
                      <a:lumMod val="25000"/>
                    </a:srgbClr>
                  </a:solidFill>
                  <a:latin typeface="微软雅黑" pitchFamily="34" charset="-122"/>
                  <a:ea typeface="微软雅黑" pitchFamily="34" charset="-122"/>
                  <a:sym typeface="Calibri" pitchFamily="34" charset="0"/>
                </a:rPr>
                <a:t>虚拟网络服务（</a:t>
              </a:r>
              <a:r>
                <a:rPr lang="en-US" altLang="zh-CN" sz="1000" kern="0" dirty="0">
                  <a:solidFill>
                    <a:srgbClr val="E7E6E6">
                      <a:lumMod val="25000"/>
                    </a:srgbClr>
                  </a:solidFill>
                  <a:latin typeface="微软雅黑" pitchFamily="34" charset="-122"/>
                  <a:ea typeface="微软雅黑" pitchFamily="34" charset="-122"/>
                  <a:sym typeface="Calibri" pitchFamily="34" charset="0"/>
                </a:rPr>
                <a:t>VPC)</a:t>
              </a:r>
              <a:endParaRPr lang="zh-CN" altLang="en-US" sz="1000" kern="0" dirty="0">
                <a:solidFill>
                  <a:srgbClr val="E7E6E6">
                    <a:lumMod val="25000"/>
                  </a:srgbClr>
                </a:solidFill>
                <a:latin typeface="微软雅黑" pitchFamily="34" charset="-122"/>
                <a:ea typeface="微软雅黑" pitchFamily="34" charset="-122"/>
                <a:sym typeface="Calibri" pitchFamily="34" charset="0"/>
              </a:endParaRPr>
            </a:p>
          </p:txBody>
        </p:sp>
        <p:sp>
          <p:nvSpPr>
            <p:cNvPr id="185" name="圆角矩形 5">
              <a:extLst>
                <a:ext uri="{FF2B5EF4-FFF2-40B4-BE49-F238E27FC236}">
                  <a16:creationId xmlns="" xmlns:a16="http://schemas.microsoft.com/office/drawing/2014/main" id="{E97E9495-5975-4CFF-8C30-66B4F8C65CA6}"/>
                </a:ext>
              </a:extLst>
            </p:cNvPr>
            <p:cNvSpPr/>
            <p:nvPr/>
          </p:nvSpPr>
          <p:spPr>
            <a:xfrm>
              <a:off x="1117067" y="5703279"/>
              <a:ext cx="771355" cy="435841"/>
            </a:xfrm>
            <a:prstGeom prst="roundRect">
              <a:avLst>
                <a:gd name="adj" fmla="val 8866"/>
              </a:avLst>
            </a:prstGeom>
            <a:noFill/>
            <a:ln>
              <a:noFill/>
            </a:ln>
            <a:effectLst>
              <a:outerShdw blurRad="57150" dist="19050" dir="5400000" algn="ctr" rotWithShape="0">
                <a:srgbClr val="000000">
                  <a:alpha val="63000"/>
                </a:srgbClr>
              </a:outerShdw>
            </a:effectLst>
          </p:spPr>
          <p:txBody>
            <a:bodyPr rtlCol="0" anchor="ctr"/>
            <a:lstStyle/>
            <a:p>
              <a:pPr algn="ctr" defTabSz="914583">
                <a:defRPr/>
              </a:pPr>
              <a:r>
                <a:rPr lang="zh-CN" altLang="en-US" sz="1200" kern="0" dirty="0">
                  <a:solidFill>
                    <a:prstClr val="black"/>
                  </a:solidFill>
                  <a:latin typeface="微软雅黑" charset="0"/>
                  <a:ea typeface="微软雅黑" charset="0"/>
                </a:rPr>
                <a:t>基础</a:t>
              </a:r>
              <a:endParaRPr lang="en-US" altLang="zh-CN" sz="1200" kern="0" dirty="0">
                <a:solidFill>
                  <a:prstClr val="black"/>
                </a:solidFill>
                <a:latin typeface="微软雅黑" charset="0"/>
                <a:ea typeface="微软雅黑" charset="0"/>
              </a:endParaRPr>
            </a:p>
            <a:p>
              <a:pPr algn="ctr" defTabSz="914583">
                <a:defRPr/>
              </a:pPr>
              <a:r>
                <a:rPr lang="zh-CN" altLang="en-US" sz="1200" kern="0" dirty="0">
                  <a:solidFill>
                    <a:prstClr val="black"/>
                  </a:solidFill>
                  <a:latin typeface="微软雅黑" charset="0"/>
                  <a:ea typeface="微软雅黑" charset="0"/>
                </a:rPr>
                <a:t>设施层</a:t>
              </a:r>
            </a:p>
          </p:txBody>
        </p:sp>
        <p:sp>
          <p:nvSpPr>
            <p:cNvPr id="186" name="圆角矩形 6">
              <a:extLst>
                <a:ext uri="{FF2B5EF4-FFF2-40B4-BE49-F238E27FC236}">
                  <a16:creationId xmlns="" xmlns:a16="http://schemas.microsoft.com/office/drawing/2014/main" id="{95E369A6-E42F-4E3F-84C0-455AA698168A}"/>
                </a:ext>
              </a:extLst>
            </p:cNvPr>
            <p:cNvSpPr/>
            <p:nvPr/>
          </p:nvSpPr>
          <p:spPr>
            <a:xfrm>
              <a:off x="1165134" y="3773872"/>
              <a:ext cx="8921618" cy="1692714"/>
            </a:xfrm>
            <a:prstGeom prst="roundRect">
              <a:avLst>
                <a:gd name="adj" fmla="val 10037"/>
              </a:avLst>
            </a:prstGeom>
            <a:solidFill>
              <a:srgbClr val="EAEAEA"/>
            </a:solidFill>
            <a:ln w="12700" cap="flat" cmpd="sng" algn="ctr">
              <a:noFill/>
              <a:prstDash val="solid"/>
              <a:miter lim="800000"/>
            </a:ln>
            <a:effectLst/>
          </p:spPr>
          <p:txBody>
            <a:bodyPr rtlCol="0" anchor="ctr"/>
            <a:lstStyle/>
            <a:p>
              <a:pPr algn="ctr" defTabSz="914583">
                <a:defRPr/>
              </a:pPr>
              <a:endParaRPr lang="zh-CN" altLang="en-US" b="1" kern="0" dirty="0">
                <a:solidFill>
                  <a:prstClr val="white"/>
                </a:solidFill>
                <a:latin typeface="DengXian" panose="020F0502020204030204"/>
                <a:ea typeface="DengXian" panose="02010600030101010101" pitchFamily="2" charset="-122"/>
              </a:endParaRPr>
            </a:p>
          </p:txBody>
        </p:sp>
        <p:sp>
          <p:nvSpPr>
            <p:cNvPr id="187" name="圆角矩形 7">
              <a:extLst>
                <a:ext uri="{FF2B5EF4-FFF2-40B4-BE49-F238E27FC236}">
                  <a16:creationId xmlns="" xmlns:a16="http://schemas.microsoft.com/office/drawing/2014/main" id="{54DE7434-2F75-4D80-B4CF-28B66A861612}"/>
                </a:ext>
              </a:extLst>
            </p:cNvPr>
            <p:cNvSpPr/>
            <p:nvPr/>
          </p:nvSpPr>
          <p:spPr>
            <a:xfrm>
              <a:off x="1155452" y="4075455"/>
              <a:ext cx="481339" cy="1098016"/>
            </a:xfrm>
            <a:prstGeom prst="roundRect">
              <a:avLst>
                <a:gd name="adj" fmla="val 8866"/>
              </a:avLst>
            </a:prstGeom>
            <a:noFill/>
            <a:ln>
              <a:noFill/>
            </a:ln>
            <a:effectLst>
              <a:outerShdw blurRad="57150" dist="19050" dir="5400000" algn="ctr" rotWithShape="0">
                <a:srgbClr val="000000">
                  <a:alpha val="63000"/>
                </a:srgbClr>
              </a:outerShdw>
            </a:effectLst>
          </p:spPr>
          <p:txBody>
            <a:bodyPr rtlCol="0" anchor="ctr"/>
            <a:lstStyle/>
            <a:p>
              <a:pPr algn="ctr" defTabSz="914583">
                <a:defRPr/>
              </a:pPr>
              <a:r>
                <a:rPr lang="zh-CN" altLang="en-US" sz="1200" kern="0" dirty="0">
                  <a:solidFill>
                    <a:prstClr val="black"/>
                  </a:solidFill>
                  <a:latin typeface="微软雅黑" charset="0"/>
                  <a:ea typeface="微软雅黑" charset="0"/>
                </a:rPr>
                <a:t>数据</a:t>
              </a:r>
              <a:endParaRPr lang="en-US" altLang="zh-CN" sz="1200" kern="0" dirty="0">
                <a:solidFill>
                  <a:prstClr val="black"/>
                </a:solidFill>
                <a:latin typeface="微软雅黑" charset="0"/>
                <a:ea typeface="微软雅黑" charset="0"/>
              </a:endParaRPr>
            </a:p>
            <a:p>
              <a:pPr algn="ctr" defTabSz="914583">
                <a:defRPr/>
              </a:pPr>
              <a:r>
                <a:rPr lang="zh-CN" altLang="en-US" sz="1200" kern="0" dirty="0">
                  <a:solidFill>
                    <a:prstClr val="black"/>
                  </a:solidFill>
                  <a:latin typeface="微软雅黑" charset="0"/>
                  <a:ea typeface="微软雅黑" charset="0"/>
                </a:rPr>
                <a:t>资源层</a:t>
              </a:r>
            </a:p>
          </p:txBody>
        </p:sp>
        <p:sp>
          <p:nvSpPr>
            <p:cNvPr id="188" name="圆角矩形 22">
              <a:extLst>
                <a:ext uri="{FF2B5EF4-FFF2-40B4-BE49-F238E27FC236}">
                  <a16:creationId xmlns="" xmlns:a16="http://schemas.microsoft.com/office/drawing/2014/main" id="{9997B588-7DAF-40F3-BBBE-0C6EE42955C8}"/>
                </a:ext>
              </a:extLst>
            </p:cNvPr>
            <p:cNvSpPr/>
            <p:nvPr/>
          </p:nvSpPr>
          <p:spPr>
            <a:xfrm>
              <a:off x="1165134" y="2929824"/>
              <a:ext cx="8901430" cy="794327"/>
            </a:xfrm>
            <a:prstGeom prst="roundRect">
              <a:avLst>
                <a:gd name="adj" fmla="val 10037"/>
              </a:avLst>
            </a:prstGeom>
            <a:solidFill>
              <a:srgbClr val="EAEAEA"/>
            </a:solidFill>
            <a:ln w="12700" cap="flat" cmpd="sng" algn="ctr">
              <a:noFill/>
              <a:prstDash val="solid"/>
              <a:miter lim="800000"/>
            </a:ln>
            <a:effectLst/>
          </p:spPr>
          <p:txBody>
            <a:bodyPr rtlCol="0" anchor="ctr"/>
            <a:lstStyle/>
            <a:p>
              <a:pPr algn="ctr" defTabSz="914583">
                <a:defRPr/>
              </a:pPr>
              <a:endParaRPr lang="zh-CN" altLang="en-US" b="1" kern="0" dirty="0">
                <a:solidFill>
                  <a:prstClr val="white"/>
                </a:solidFill>
                <a:latin typeface="DengXian" panose="020F0502020204030204"/>
                <a:ea typeface="DengXian" panose="02010600030101010101" pitchFamily="2" charset="-122"/>
              </a:endParaRPr>
            </a:p>
          </p:txBody>
        </p:sp>
        <p:sp>
          <p:nvSpPr>
            <p:cNvPr id="189" name="圆角矩形 23">
              <a:extLst>
                <a:ext uri="{FF2B5EF4-FFF2-40B4-BE49-F238E27FC236}">
                  <a16:creationId xmlns="" xmlns:a16="http://schemas.microsoft.com/office/drawing/2014/main" id="{84270ADF-4F45-45E1-92A3-A75087AE6605}"/>
                </a:ext>
              </a:extLst>
            </p:cNvPr>
            <p:cNvSpPr/>
            <p:nvPr/>
          </p:nvSpPr>
          <p:spPr>
            <a:xfrm>
              <a:off x="1133554" y="3130393"/>
              <a:ext cx="771355" cy="427182"/>
            </a:xfrm>
            <a:prstGeom prst="roundRect">
              <a:avLst>
                <a:gd name="adj" fmla="val 8866"/>
              </a:avLst>
            </a:prstGeom>
            <a:noFill/>
            <a:ln>
              <a:noFill/>
            </a:ln>
            <a:effectLst>
              <a:outerShdw blurRad="57150" dist="19050" dir="5400000" algn="ctr" rotWithShape="0">
                <a:srgbClr val="000000">
                  <a:alpha val="63000"/>
                </a:srgbClr>
              </a:outerShdw>
            </a:effectLst>
          </p:spPr>
          <p:txBody>
            <a:bodyPr rtlCol="0" anchor="ctr"/>
            <a:lstStyle/>
            <a:p>
              <a:pPr algn="ctr" defTabSz="914583">
                <a:defRPr/>
              </a:pPr>
              <a:r>
                <a:rPr lang="zh-CN" altLang="en-US" sz="1200" kern="0" dirty="0">
                  <a:solidFill>
                    <a:prstClr val="black"/>
                  </a:solidFill>
                  <a:latin typeface="微软雅黑" charset="0"/>
                  <a:ea typeface="微软雅黑" charset="0"/>
                </a:rPr>
                <a:t>平台层</a:t>
              </a:r>
            </a:p>
          </p:txBody>
        </p:sp>
        <p:sp>
          <p:nvSpPr>
            <p:cNvPr id="190" name="圆角矩形 24">
              <a:extLst>
                <a:ext uri="{FF2B5EF4-FFF2-40B4-BE49-F238E27FC236}">
                  <a16:creationId xmlns="" xmlns:a16="http://schemas.microsoft.com/office/drawing/2014/main" id="{277D04F0-6A8D-452A-A449-D86F753AA4FE}"/>
                </a:ext>
              </a:extLst>
            </p:cNvPr>
            <p:cNvSpPr/>
            <p:nvPr/>
          </p:nvSpPr>
          <p:spPr>
            <a:xfrm>
              <a:off x="1931643" y="3010685"/>
              <a:ext cx="1289852" cy="276626"/>
            </a:xfrm>
            <a:prstGeom prst="roundRect">
              <a:avLst/>
            </a:prstGeom>
            <a:solidFill>
              <a:srgbClr val="E7E6E6">
                <a:lumMod val="50000"/>
              </a:srgbClr>
            </a:solidFill>
            <a:ln w="12700" cap="flat" cmpd="sng" algn="ctr">
              <a:noFill/>
              <a:prstDash val="solid"/>
              <a:miter lim="800000"/>
            </a:ln>
            <a:effectLst/>
          </p:spPr>
          <p:txBody>
            <a:bodyPr rtlCol="0" anchor="ctr"/>
            <a:lstStyle/>
            <a:p>
              <a:pPr algn="ctr" defTabSz="914583">
                <a:defRPr/>
              </a:pPr>
              <a:r>
                <a:rPr lang="zh-CN" altLang="en-US" sz="1100" kern="0" dirty="0">
                  <a:solidFill>
                    <a:prstClr val="white"/>
                  </a:solidFill>
                  <a:latin typeface="微软雅黑" charset="0"/>
                  <a:ea typeface="微软雅黑" charset="0"/>
                </a:rPr>
                <a:t>大数据集成平台</a:t>
              </a:r>
            </a:p>
          </p:txBody>
        </p:sp>
        <p:sp>
          <p:nvSpPr>
            <p:cNvPr id="191" name="圆角矩形 25">
              <a:extLst>
                <a:ext uri="{FF2B5EF4-FFF2-40B4-BE49-F238E27FC236}">
                  <a16:creationId xmlns="" xmlns:a16="http://schemas.microsoft.com/office/drawing/2014/main" id="{60253D05-6FF8-4779-9D11-8470AF0D6CE9}"/>
                </a:ext>
              </a:extLst>
            </p:cNvPr>
            <p:cNvSpPr/>
            <p:nvPr/>
          </p:nvSpPr>
          <p:spPr>
            <a:xfrm>
              <a:off x="1931643" y="3348422"/>
              <a:ext cx="1289852" cy="276626"/>
            </a:xfrm>
            <a:prstGeom prst="roundRect">
              <a:avLst/>
            </a:prstGeom>
            <a:solidFill>
              <a:srgbClr val="E7E6E6">
                <a:lumMod val="50000"/>
              </a:srgbClr>
            </a:solidFill>
            <a:ln w="12700" cap="flat" cmpd="sng" algn="ctr">
              <a:noFill/>
              <a:prstDash val="solid"/>
              <a:miter lim="800000"/>
            </a:ln>
            <a:effectLst/>
          </p:spPr>
          <p:txBody>
            <a:bodyPr rtlCol="0" anchor="ctr"/>
            <a:lstStyle/>
            <a:p>
              <a:pPr algn="ctr" defTabSz="914583">
                <a:defRPr/>
              </a:pPr>
              <a:r>
                <a:rPr lang="zh-CN" altLang="en-US" sz="1100" kern="0" dirty="0">
                  <a:solidFill>
                    <a:prstClr val="white"/>
                  </a:solidFill>
                  <a:latin typeface="微软雅黑" charset="0"/>
                  <a:ea typeface="微软雅黑" charset="0"/>
                </a:rPr>
                <a:t>数据治理体系</a:t>
              </a:r>
            </a:p>
          </p:txBody>
        </p:sp>
        <p:sp>
          <p:nvSpPr>
            <p:cNvPr id="192" name="圆角矩形 26">
              <a:extLst>
                <a:ext uri="{FF2B5EF4-FFF2-40B4-BE49-F238E27FC236}">
                  <a16:creationId xmlns="" xmlns:a16="http://schemas.microsoft.com/office/drawing/2014/main" id="{A63AAD77-07F9-4368-8FA7-25B8C7B9678D}"/>
                </a:ext>
              </a:extLst>
            </p:cNvPr>
            <p:cNvSpPr/>
            <p:nvPr/>
          </p:nvSpPr>
          <p:spPr>
            <a:xfrm>
              <a:off x="3272226" y="3010685"/>
              <a:ext cx="1289852" cy="276626"/>
            </a:xfrm>
            <a:prstGeom prst="roundRect">
              <a:avLst/>
            </a:prstGeom>
            <a:solidFill>
              <a:srgbClr val="E7E6E6">
                <a:lumMod val="50000"/>
              </a:srgbClr>
            </a:solidFill>
            <a:ln w="12700" cap="flat" cmpd="sng" algn="ctr">
              <a:noFill/>
              <a:prstDash val="solid"/>
              <a:miter lim="800000"/>
            </a:ln>
            <a:effectLst/>
          </p:spPr>
          <p:txBody>
            <a:bodyPr rtlCol="0" anchor="ctr"/>
            <a:lstStyle/>
            <a:p>
              <a:pPr algn="ctr" defTabSz="914583">
                <a:defRPr/>
              </a:pPr>
              <a:r>
                <a:rPr lang="zh-CN" altLang="en-US" sz="1100" kern="0" dirty="0">
                  <a:solidFill>
                    <a:prstClr val="white"/>
                  </a:solidFill>
                  <a:latin typeface="微软雅黑" charset="0"/>
                  <a:ea typeface="微软雅黑" charset="0"/>
                </a:rPr>
                <a:t>大数据基础平台</a:t>
              </a:r>
            </a:p>
          </p:txBody>
        </p:sp>
        <p:sp>
          <p:nvSpPr>
            <p:cNvPr id="193" name="圆角矩形 27">
              <a:extLst>
                <a:ext uri="{FF2B5EF4-FFF2-40B4-BE49-F238E27FC236}">
                  <a16:creationId xmlns="" xmlns:a16="http://schemas.microsoft.com/office/drawing/2014/main" id="{EACB2F04-30C3-4786-BF08-73D960EA234E}"/>
                </a:ext>
              </a:extLst>
            </p:cNvPr>
            <p:cNvSpPr/>
            <p:nvPr/>
          </p:nvSpPr>
          <p:spPr>
            <a:xfrm>
              <a:off x="3272226" y="3348422"/>
              <a:ext cx="1289852" cy="276626"/>
            </a:xfrm>
            <a:prstGeom prst="roundRect">
              <a:avLst/>
            </a:prstGeom>
            <a:solidFill>
              <a:srgbClr val="E7E6E6">
                <a:lumMod val="50000"/>
              </a:srgbClr>
            </a:solidFill>
            <a:ln w="12700" cap="flat" cmpd="sng" algn="ctr">
              <a:noFill/>
              <a:prstDash val="solid"/>
              <a:miter lim="800000"/>
            </a:ln>
            <a:effectLst/>
          </p:spPr>
          <p:txBody>
            <a:bodyPr rtlCol="0" anchor="ctr"/>
            <a:lstStyle/>
            <a:p>
              <a:pPr algn="ctr" defTabSz="914583">
                <a:defRPr/>
              </a:pPr>
              <a:r>
                <a:rPr lang="zh-CN" altLang="en-US" sz="1100" kern="0" dirty="0">
                  <a:solidFill>
                    <a:prstClr val="white"/>
                  </a:solidFill>
                  <a:latin typeface="微软雅黑" charset="0"/>
                  <a:ea typeface="微软雅黑" charset="0"/>
                </a:rPr>
                <a:t>数据资源管理</a:t>
              </a:r>
            </a:p>
          </p:txBody>
        </p:sp>
        <p:sp>
          <p:nvSpPr>
            <p:cNvPr id="194" name="圆角矩形 28">
              <a:extLst>
                <a:ext uri="{FF2B5EF4-FFF2-40B4-BE49-F238E27FC236}">
                  <a16:creationId xmlns="" xmlns:a16="http://schemas.microsoft.com/office/drawing/2014/main" id="{8BF3FD75-6D59-4BFE-AC3B-BC4C6DBDB376}"/>
                </a:ext>
              </a:extLst>
            </p:cNvPr>
            <p:cNvSpPr/>
            <p:nvPr/>
          </p:nvSpPr>
          <p:spPr>
            <a:xfrm>
              <a:off x="4601702" y="3348422"/>
              <a:ext cx="1289852" cy="276626"/>
            </a:xfrm>
            <a:prstGeom prst="roundRect">
              <a:avLst/>
            </a:prstGeom>
            <a:solidFill>
              <a:srgbClr val="E7E6E6">
                <a:lumMod val="50000"/>
              </a:srgbClr>
            </a:solidFill>
            <a:ln w="12700" cap="flat" cmpd="sng" algn="ctr">
              <a:noFill/>
              <a:prstDash val="solid"/>
              <a:miter lim="800000"/>
            </a:ln>
            <a:effectLst/>
          </p:spPr>
          <p:txBody>
            <a:bodyPr rtlCol="0" anchor="ctr"/>
            <a:lstStyle/>
            <a:p>
              <a:pPr algn="ctr" defTabSz="914583">
                <a:defRPr/>
              </a:pPr>
              <a:r>
                <a:rPr lang="zh-CN" altLang="en-US" sz="1100" kern="0" dirty="0">
                  <a:solidFill>
                    <a:prstClr val="white"/>
                  </a:solidFill>
                  <a:latin typeface="微软雅黑" charset="0"/>
                  <a:ea typeface="微软雅黑" charset="0"/>
                </a:rPr>
                <a:t>统一调度管理</a:t>
              </a:r>
            </a:p>
          </p:txBody>
        </p:sp>
        <p:sp>
          <p:nvSpPr>
            <p:cNvPr id="195" name="圆角矩形 29">
              <a:extLst>
                <a:ext uri="{FF2B5EF4-FFF2-40B4-BE49-F238E27FC236}">
                  <a16:creationId xmlns="" xmlns:a16="http://schemas.microsoft.com/office/drawing/2014/main" id="{3CA45F29-5C09-49AE-B189-3E418C9F298A}"/>
                </a:ext>
              </a:extLst>
            </p:cNvPr>
            <p:cNvSpPr/>
            <p:nvPr/>
          </p:nvSpPr>
          <p:spPr>
            <a:xfrm>
              <a:off x="5961592" y="3010685"/>
              <a:ext cx="1289852" cy="276626"/>
            </a:xfrm>
            <a:prstGeom prst="roundRect">
              <a:avLst/>
            </a:prstGeom>
            <a:solidFill>
              <a:srgbClr val="E7E6E6">
                <a:lumMod val="50000"/>
              </a:srgbClr>
            </a:solidFill>
            <a:ln w="12700" cap="flat" cmpd="sng" algn="ctr">
              <a:noFill/>
              <a:prstDash val="solid"/>
              <a:miter lim="800000"/>
            </a:ln>
            <a:effectLst/>
          </p:spPr>
          <p:txBody>
            <a:bodyPr rtlCol="0" anchor="ctr"/>
            <a:lstStyle/>
            <a:p>
              <a:pPr algn="ctr" defTabSz="914583">
                <a:defRPr/>
              </a:pPr>
              <a:r>
                <a:rPr lang="zh-CN" altLang="en-US" sz="1100" kern="0" dirty="0">
                  <a:solidFill>
                    <a:prstClr val="white"/>
                  </a:solidFill>
                  <a:latin typeface="微软雅黑" charset="0"/>
                  <a:ea typeface="微软雅黑" charset="0"/>
                </a:rPr>
                <a:t>数据挖掘分析</a:t>
              </a:r>
            </a:p>
          </p:txBody>
        </p:sp>
        <p:sp>
          <p:nvSpPr>
            <p:cNvPr id="196" name="圆角矩形 30">
              <a:extLst>
                <a:ext uri="{FF2B5EF4-FFF2-40B4-BE49-F238E27FC236}">
                  <a16:creationId xmlns="" xmlns:a16="http://schemas.microsoft.com/office/drawing/2014/main" id="{911F9F45-1CC2-4F25-9BC6-70CE87255245}"/>
                </a:ext>
              </a:extLst>
            </p:cNvPr>
            <p:cNvSpPr/>
            <p:nvPr/>
          </p:nvSpPr>
          <p:spPr>
            <a:xfrm>
              <a:off x="5961592" y="3348422"/>
              <a:ext cx="1276373" cy="276626"/>
            </a:xfrm>
            <a:prstGeom prst="roundRect">
              <a:avLst/>
            </a:prstGeom>
            <a:solidFill>
              <a:srgbClr val="E7E6E6">
                <a:lumMod val="50000"/>
              </a:srgbClr>
            </a:solidFill>
            <a:ln w="12700" cap="flat" cmpd="sng" algn="ctr">
              <a:noFill/>
              <a:prstDash val="solid"/>
              <a:miter lim="800000"/>
            </a:ln>
            <a:effectLst/>
          </p:spPr>
          <p:txBody>
            <a:bodyPr rtlCol="0" anchor="ctr"/>
            <a:lstStyle/>
            <a:p>
              <a:pPr algn="ctr" defTabSz="914583">
                <a:defRPr/>
              </a:pPr>
              <a:r>
                <a:rPr lang="zh-CN" altLang="en-US" sz="1100" kern="0" dirty="0">
                  <a:solidFill>
                    <a:prstClr val="white"/>
                  </a:solidFill>
                  <a:latin typeface="微软雅黑" charset="0"/>
                  <a:ea typeface="微软雅黑" charset="0"/>
                </a:rPr>
                <a:t>数据服务（</a:t>
              </a:r>
              <a:r>
                <a:rPr lang="en-US" altLang="zh-CN" sz="1100" kern="0" dirty="0">
                  <a:solidFill>
                    <a:prstClr val="white"/>
                  </a:solidFill>
                  <a:latin typeface="微软雅黑" charset="0"/>
                  <a:ea typeface="微软雅黑" charset="0"/>
                </a:rPr>
                <a:t>ESB</a:t>
              </a:r>
              <a:r>
                <a:rPr lang="zh-CN" altLang="en-US" sz="1100" kern="0" dirty="0">
                  <a:solidFill>
                    <a:prstClr val="white"/>
                  </a:solidFill>
                  <a:latin typeface="微软雅黑" charset="0"/>
                  <a:ea typeface="微软雅黑" charset="0"/>
                </a:rPr>
                <a:t>）</a:t>
              </a:r>
            </a:p>
          </p:txBody>
        </p:sp>
        <p:sp>
          <p:nvSpPr>
            <p:cNvPr id="197" name="圆角矩形 31">
              <a:extLst>
                <a:ext uri="{FF2B5EF4-FFF2-40B4-BE49-F238E27FC236}">
                  <a16:creationId xmlns="" xmlns:a16="http://schemas.microsoft.com/office/drawing/2014/main" id="{0BA8D513-CCB5-4504-AA96-0D5077CDF83C}"/>
                </a:ext>
              </a:extLst>
            </p:cNvPr>
            <p:cNvSpPr/>
            <p:nvPr/>
          </p:nvSpPr>
          <p:spPr>
            <a:xfrm>
              <a:off x="7315973" y="3010685"/>
              <a:ext cx="1289852" cy="276626"/>
            </a:xfrm>
            <a:prstGeom prst="roundRect">
              <a:avLst/>
            </a:prstGeom>
            <a:solidFill>
              <a:srgbClr val="E7E6E6">
                <a:lumMod val="50000"/>
              </a:srgbClr>
            </a:solidFill>
            <a:ln w="12700" cap="flat" cmpd="sng" algn="ctr">
              <a:noFill/>
              <a:prstDash val="solid"/>
              <a:miter lim="800000"/>
            </a:ln>
            <a:effectLst/>
          </p:spPr>
          <p:txBody>
            <a:bodyPr rtlCol="0" anchor="ctr"/>
            <a:lstStyle/>
            <a:p>
              <a:pPr algn="ctr" defTabSz="914583">
                <a:defRPr/>
              </a:pPr>
              <a:r>
                <a:rPr lang="zh-CN" altLang="en-US" sz="1100" kern="0" dirty="0">
                  <a:solidFill>
                    <a:prstClr val="white"/>
                  </a:solidFill>
                  <a:latin typeface="微软雅黑" charset="0"/>
                  <a:ea typeface="微软雅黑" charset="0"/>
                </a:rPr>
                <a:t>机场运行感知</a:t>
              </a:r>
            </a:p>
          </p:txBody>
        </p:sp>
        <p:sp>
          <p:nvSpPr>
            <p:cNvPr id="198" name="圆角矩形 32">
              <a:extLst>
                <a:ext uri="{FF2B5EF4-FFF2-40B4-BE49-F238E27FC236}">
                  <a16:creationId xmlns="" xmlns:a16="http://schemas.microsoft.com/office/drawing/2014/main" id="{C5C950C4-6AAD-4E88-AF51-0C1528148BB6}"/>
                </a:ext>
              </a:extLst>
            </p:cNvPr>
            <p:cNvSpPr/>
            <p:nvPr/>
          </p:nvSpPr>
          <p:spPr>
            <a:xfrm>
              <a:off x="8681350" y="3348422"/>
              <a:ext cx="1118430" cy="276626"/>
            </a:xfrm>
            <a:prstGeom prst="roundRect">
              <a:avLst/>
            </a:prstGeom>
            <a:solidFill>
              <a:srgbClr val="E7E6E6">
                <a:lumMod val="50000"/>
              </a:srgbClr>
            </a:solidFill>
            <a:ln w="12700" cap="flat" cmpd="sng" algn="ctr">
              <a:noFill/>
              <a:prstDash val="solid"/>
              <a:miter lim="800000"/>
            </a:ln>
            <a:effectLst/>
          </p:spPr>
          <p:txBody>
            <a:bodyPr rtlCol="0" anchor="ctr"/>
            <a:lstStyle/>
            <a:p>
              <a:pPr algn="ctr" defTabSz="914583">
                <a:defRPr/>
              </a:pPr>
              <a:r>
                <a:rPr lang="zh-CN" altLang="en-US" sz="1100" kern="0" dirty="0">
                  <a:solidFill>
                    <a:prstClr val="white"/>
                  </a:solidFill>
                  <a:latin typeface="微软雅黑" charset="0"/>
                  <a:ea typeface="微软雅黑" charset="0"/>
                </a:rPr>
                <a:t>。。。</a:t>
              </a:r>
            </a:p>
          </p:txBody>
        </p:sp>
        <p:sp>
          <p:nvSpPr>
            <p:cNvPr id="199" name="圆角矩形 33">
              <a:extLst>
                <a:ext uri="{FF2B5EF4-FFF2-40B4-BE49-F238E27FC236}">
                  <a16:creationId xmlns="" xmlns:a16="http://schemas.microsoft.com/office/drawing/2014/main" id="{EA4BBFEE-279D-41E4-BC34-3E146E9BA32B}"/>
                </a:ext>
              </a:extLst>
            </p:cNvPr>
            <p:cNvSpPr/>
            <p:nvPr/>
          </p:nvSpPr>
          <p:spPr>
            <a:xfrm>
              <a:off x="4601702" y="3010685"/>
              <a:ext cx="1266065" cy="276626"/>
            </a:xfrm>
            <a:prstGeom prst="roundRect">
              <a:avLst/>
            </a:prstGeom>
            <a:solidFill>
              <a:srgbClr val="E7E6E6">
                <a:lumMod val="50000"/>
              </a:srgbClr>
            </a:solidFill>
            <a:ln w="12700" cap="flat" cmpd="sng" algn="ctr">
              <a:noFill/>
              <a:prstDash val="solid"/>
              <a:miter lim="800000"/>
            </a:ln>
            <a:effectLst/>
          </p:spPr>
          <p:txBody>
            <a:bodyPr rtlCol="0" anchor="ctr"/>
            <a:lstStyle/>
            <a:p>
              <a:pPr algn="ctr" defTabSz="914583">
                <a:defRPr/>
              </a:pPr>
              <a:r>
                <a:rPr lang="zh-CN" altLang="en-US" sz="1100" kern="0" dirty="0">
                  <a:solidFill>
                    <a:prstClr val="white"/>
                  </a:solidFill>
                  <a:latin typeface="微软雅黑" charset="0"/>
                  <a:ea typeface="微软雅黑" charset="0"/>
                </a:rPr>
                <a:t>大数据可视化</a:t>
              </a:r>
              <a:endParaRPr lang="en-US" altLang="zh-CN" sz="1100" kern="0" dirty="0">
                <a:solidFill>
                  <a:prstClr val="white"/>
                </a:solidFill>
                <a:latin typeface="微软雅黑" charset="0"/>
                <a:ea typeface="微软雅黑" charset="0"/>
              </a:endParaRPr>
            </a:p>
          </p:txBody>
        </p:sp>
        <p:sp>
          <p:nvSpPr>
            <p:cNvPr id="200" name="圆角矩形 34">
              <a:extLst>
                <a:ext uri="{FF2B5EF4-FFF2-40B4-BE49-F238E27FC236}">
                  <a16:creationId xmlns="" xmlns:a16="http://schemas.microsoft.com/office/drawing/2014/main" id="{07BEEFED-0459-4F40-8381-BA44432B82A1}"/>
                </a:ext>
              </a:extLst>
            </p:cNvPr>
            <p:cNvSpPr/>
            <p:nvPr/>
          </p:nvSpPr>
          <p:spPr>
            <a:xfrm>
              <a:off x="8681350" y="3010685"/>
              <a:ext cx="1116000" cy="276626"/>
            </a:xfrm>
            <a:prstGeom prst="roundRect">
              <a:avLst/>
            </a:prstGeom>
            <a:solidFill>
              <a:srgbClr val="E7E6E6">
                <a:lumMod val="50000"/>
              </a:srgbClr>
            </a:solidFill>
            <a:ln w="12700" cap="flat" cmpd="sng" algn="ctr">
              <a:noFill/>
              <a:prstDash val="solid"/>
              <a:miter lim="800000"/>
            </a:ln>
            <a:effectLst/>
          </p:spPr>
          <p:txBody>
            <a:bodyPr rtlCol="0" anchor="ctr"/>
            <a:lstStyle/>
            <a:p>
              <a:pPr algn="ctr" defTabSz="914583">
                <a:defRPr/>
              </a:pPr>
              <a:r>
                <a:rPr lang="en-US" altLang="zh-CN" sz="1100" kern="0" dirty="0">
                  <a:solidFill>
                    <a:prstClr val="white"/>
                  </a:solidFill>
                  <a:latin typeface="微软雅黑" charset="0"/>
                  <a:ea typeface="微软雅黑" charset="0"/>
                </a:rPr>
                <a:t>LBS</a:t>
              </a:r>
              <a:r>
                <a:rPr lang="zh-CN" altLang="en-US" sz="1100" kern="0" dirty="0">
                  <a:solidFill>
                    <a:prstClr val="white"/>
                  </a:solidFill>
                  <a:latin typeface="微软雅黑" charset="0"/>
                  <a:ea typeface="微软雅黑" charset="0"/>
                </a:rPr>
                <a:t>服务</a:t>
              </a:r>
            </a:p>
          </p:txBody>
        </p:sp>
        <p:sp>
          <p:nvSpPr>
            <p:cNvPr id="201" name="圆角矩形 35">
              <a:extLst>
                <a:ext uri="{FF2B5EF4-FFF2-40B4-BE49-F238E27FC236}">
                  <a16:creationId xmlns="" xmlns:a16="http://schemas.microsoft.com/office/drawing/2014/main" id="{0BA191E9-5EB0-46A6-B3DB-5918310BA276}"/>
                </a:ext>
              </a:extLst>
            </p:cNvPr>
            <p:cNvSpPr/>
            <p:nvPr/>
          </p:nvSpPr>
          <p:spPr>
            <a:xfrm>
              <a:off x="1130058" y="1614765"/>
              <a:ext cx="8901430" cy="1263552"/>
            </a:xfrm>
            <a:prstGeom prst="roundRect">
              <a:avLst>
                <a:gd name="adj" fmla="val 10037"/>
              </a:avLst>
            </a:prstGeom>
            <a:solidFill>
              <a:srgbClr val="FFC000">
                <a:lumMod val="40000"/>
                <a:lumOff val="60000"/>
              </a:srgbClr>
            </a:solidFill>
            <a:ln w="12700" cap="flat" cmpd="sng" algn="ctr">
              <a:noFill/>
              <a:prstDash val="solid"/>
              <a:miter lim="800000"/>
            </a:ln>
            <a:effectLst/>
          </p:spPr>
          <p:txBody>
            <a:bodyPr rtlCol="0" anchor="ctr"/>
            <a:lstStyle/>
            <a:p>
              <a:pPr defTabSz="914583">
                <a:defRPr/>
              </a:pPr>
              <a:endParaRPr lang="zh-CN" altLang="en-US" b="1" kern="0" dirty="0">
                <a:solidFill>
                  <a:prstClr val="white"/>
                </a:solidFill>
                <a:latin typeface="DengXian" panose="020F0502020204030204"/>
                <a:ea typeface="DengXian" panose="02010600030101010101" pitchFamily="2" charset="-122"/>
              </a:endParaRPr>
            </a:p>
          </p:txBody>
        </p:sp>
        <p:sp>
          <p:nvSpPr>
            <p:cNvPr id="202" name="圆角矩形 36">
              <a:extLst>
                <a:ext uri="{FF2B5EF4-FFF2-40B4-BE49-F238E27FC236}">
                  <a16:creationId xmlns="" xmlns:a16="http://schemas.microsoft.com/office/drawing/2014/main" id="{222D026F-31FA-45A9-9750-5D077E776102}"/>
                </a:ext>
              </a:extLst>
            </p:cNvPr>
            <p:cNvSpPr/>
            <p:nvPr/>
          </p:nvSpPr>
          <p:spPr>
            <a:xfrm>
              <a:off x="1155453" y="1715517"/>
              <a:ext cx="481339" cy="1093606"/>
            </a:xfrm>
            <a:prstGeom prst="roundRect">
              <a:avLst>
                <a:gd name="adj" fmla="val 8866"/>
              </a:avLst>
            </a:prstGeom>
            <a:noFill/>
            <a:ln>
              <a:noFill/>
            </a:ln>
            <a:effectLst>
              <a:outerShdw blurRad="57150" dist="19050" dir="5400000" algn="ctr" rotWithShape="0">
                <a:srgbClr val="000000">
                  <a:alpha val="63000"/>
                </a:srgbClr>
              </a:outerShdw>
            </a:effectLst>
          </p:spPr>
          <p:txBody>
            <a:bodyPr rtlCol="0" anchor="ctr"/>
            <a:lstStyle/>
            <a:p>
              <a:pPr algn="ctr" defTabSz="914583">
                <a:defRPr/>
              </a:pPr>
              <a:r>
                <a:rPr lang="zh-CN" altLang="en-US" sz="1200" kern="0" dirty="0">
                  <a:solidFill>
                    <a:prstClr val="black"/>
                  </a:solidFill>
                  <a:latin typeface="微软雅黑" charset="0"/>
                  <a:ea typeface="微软雅黑" charset="0"/>
                </a:rPr>
                <a:t>服务层</a:t>
              </a:r>
            </a:p>
          </p:txBody>
        </p:sp>
        <p:sp>
          <p:nvSpPr>
            <p:cNvPr id="203" name="圆角矩形 37">
              <a:extLst>
                <a:ext uri="{FF2B5EF4-FFF2-40B4-BE49-F238E27FC236}">
                  <a16:creationId xmlns="" xmlns:a16="http://schemas.microsoft.com/office/drawing/2014/main" id="{7322FD94-928E-461C-86F8-1D27B45616CB}"/>
                </a:ext>
              </a:extLst>
            </p:cNvPr>
            <p:cNvSpPr/>
            <p:nvPr/>
          </p:nvSpPr>
          <p:spPr>
            <a:xfrm>
              <a:off x="1622431" y="1715581"/>
              <a:ext cx="2736000" cy="1093544"/>
            </a:xfrm>
            <a:prstGeom prst="roundRect">
              <a:avLst>
                <a:gd name="adj" fmla="val 7366"/>
              </a:avLst>
            </a:prstGeom>
            <a:solidFill>
              <a:srgbClr val="00B050"/>
            </a:solidFill>
            <a:ln w="12700" cap="flat" cmpd="sng" algn="ctr">
              <a:noFill/>
              <a:prstDash val="solid"/>
              <a:miter lim="800000"/>
            </a:ln>
            <a:effectLst/>
          </p:spPr>
          <p:txBody>
            <a:bodyPr rtlCol="0" anchor="t"/>
            <a:lstStyle/>
            <a:p>
              <a:pPr algn="ctr" defTabSz="914583">
                <a:defRPr/>
              </a:pPr>
              <a:endParaRPr lang="zh-CN" altLang="en-US" sz="1100" b="1" kern="0" dirty="0">
                <a:solidFill>
                  <a:srgbClr val="000000"/>
                </a:solidFill>
                <a:latin typeface="DengXian" panose="020F0502020204030204"/>
                <a:ea typeface="DengXian" panose="02010600030101010101" pitchFamily="2" charset="-122"/>
              </a:endParaRPr>
            </a:p>
          </p:txBody>
        </p:sp>
        <p:sp>
          <p:nvSpPr>
            <p:cNvPr id="204" name="圆角矩形 38">
              <a:extLst>
                <a:ext uri="{FF2B5EF4-FFF2-40B4-BE49-F238E27FC236}">
                  <a16:creationId xmlns="" xmlns:a16="http://schemas.microsoft.com/office/drawing/2014/main" id="{0F71C457-5831-4C31-A235-006A901E4B05}"/>
                </a:ext>
              </a:extLst>
            </p:cNvPr>
            <p:cNvSpPr/>
            <p:nvPr/>
          </p:nvSpPr>
          <p:spPr>
            <a:xfrm>
              <a:off x="1744250" y="2096232"/>
              <a:ext cx="1152000" cy="294545"/>
            </a:xfrm>
            <a:prstGeom prst="roundRect">
              <a:avLst/>
            </a:prstGeom>
            <a:solidFill>
              <a:srgbClr val="70AD47">
                <a:lumMod val="40000"/>
                <a:lumOff val="60000"/>
              </a:srgbClr>
            </a:solidFill>
            <a:ln w="12700" cap="flat" cmpd="sng" algn="ctr">
              <a:noFill/>
              <a:prstDash val="solid"/>
              <a:miter lim="800000"/>
            </a:ln>
            <a:effectLst/>
          </p:spPr>
          <p:txBody>
            <a:bodyPr rtlCol="0" anchor="ctr"/>
            <a:lstStyle/>
            <a:p>
              <a:pPr algn="ctr" defTabSz="914583">
                <a:defRPr/>
              </a:pPr>
              <a:r>
                <a:rPr lang="zh-CN" altLang="en-US" sz="1200" kern="0" dirty="0">
                  <a:solidFill>
                    <a:srgbClr val="70AD47">
                      <a:lumMod val="50000"/>
                    </a:srgbClr>
                  </a:solidFill>
                  <a:latin typeface="微软雅黑" charset="0"/>
                  <a:ea typeface="微软雅黑" charset="0"/>
                </a:rPr>
                <a:t>运输生产</a:t>
              </a:r>
            </a:p>
          </p:txBody>
        </p:sp>
        <p:sp>
          <p:nvSpPr>
            <p:cNvPr id="205" name="矩形 204">
              <a:extLst>
                <a:ext uri="{FF2B5EF4-FFF2-40B4-BE49-F238E27FC236}">
                  <a16:creationId xmlns="" xmlns:a16="http://schemas.microsoft.com/office/drawing/2014/main" id="{76BB2A2F-F61B-441F-BF1A-11E347F36306}"/>
                </a:ext>
              </a:extLst>
            </p:cNvPr>
            <p:cNvSpPr/>
            <p:nvPr/>
          </p:nvSpPr>
          <p:spPr>
            <a:xfrm>
              <a:off x="2074851" y="1740951"/>
              <a:ext cx="1982990" cy="307777"/>
            </a:xfrm>
            <a:prstGeom prst="rect">
              <a:avLst/>
            </a:prstGeom>
          </p:spPr>
          <p:txBody>
            <a:bodyPr wrap="square">
              <a:spAutoFit/>
            </a:bodyPr>
            <a:lstStyle/>
            <a:p>
              <a:pPr algn="ctr" defTabSz="914583"/>
              <a:r>
                <a:rPr lang="zh-CN" altLang="en-US" sz="1400" b="1" dirty="0">
                  <a:solidFill>
                    <a:srgbClr val="FFFF00"/>
                  </a:solidFill>
                  <a:latin typeface="微软雅黑" charset="0"/>
                  <a:ea typeface="微软雅黑" charset="0"/>
                </a:rPr>
                <a:t>生产经营决策</a:t>
              </a:r>
            </a:p>
          </p:txBody>
        </p:sp>
        <p:sp>
          <p:nvSpPr>
            <p:cNvPr id="206" name="圆角矩形 41">
              <a:extLst>
                <a:ext uri="{FF2B5EF4-FFF2-40B4-BE49-F238E27FC236}">
                  <a16:creationId xmlns="" xmlns:a16="http://schemas.microsoft.com/office/drawing/2014/main" id="{71DB6574-8E3C-486A-ADFA-A115CD7A8DBD}"/>
                </a:ext>
              </a:extLst>
            </p:cNvPr>
            <p:cNvSpPr/>
            <p:nvPr/>
          </p:nvSpPr>
          <p:spPr>
            <a:xfrm>
              <a:off x="4424042" y="1715518"/>
              <a:ext cx="2736000" cy="1080342"/>
            </a:xfrm>
            <a:prstGeom prst="roundRect">
              <a:avLst>
                <a:gd name="adj" fmla="val 7975"/>
              </a:avLst>
            </a:prstGeom>
            <a:solidFill>
              <a:srgbClr val="5AA0CF"/>
            </a:solidFill>
            <a:ln w="12700" cap="flat" cmpd="sng" algn="ctr">
              <a:noFill/>
              <a:prstDash val="solid"/>
              <a:miter lim="800000"/>
            </a:ln>
            <a:effectLst/>
          </p:spPr>
          <p:txBody>
            <a:bodyPr rtlCol="0" anchor="ctr"/>
            <a:lstStyle/>
            <a:p>
              <a:pPr algn="ctr" defTabSz="914583">
                <a:defRPr/>
              </a:pPr>
              <a:endParaRPr lang="zh-CN" altLang="en-US" sz="1100" b="1" kern="0" dirty="0">
                <a:solidFill>
                  <a:srgbClr val="000000"/>
                </a:solidFill>
                <a:latin typeface="DengXian" panose="020F0502020204030204"/>
                <a:ea typeface="DengXian" panose="02010600030101010101" pitchFamily="2" charset="-122"/>
              </a:endParaRPr>
            </a:p>
          </p:txBody>
        </p:sp>
        <p:sp>
          <p:nvSpPr>
            <p:cNvPr id="207" name="圆角矩形 43">
              <a:extLst>
                <a:ext uri="{FF2B5EF4-FFF2-40B4-BE49-F238E27FC236}">
                  <a16:creationId xmlns="" xmlns:a16="http://schemas.microsoft.com/office/drawing/2014/main" id="{AEFF3ABC-BA8D-46D3-8128-595936E25328}"/>
                </a:ext>
              </a:extLst>
            </p:cNvPr>
            <p:cNvSpPr/>
            <p:nvPr/>
          </p:nvSpPr>
          <p:spPr>
            <a:xfrm>
              <a:off x="7209915" y="1715517"/>
              <a:ext cx="2736000" cy="1093606"/>
            </a:xfrm>
            <a:prstGeom prst="roundRect">
              <a:avLst/>
            </a:prstGeom>
            <a:solidFill>
              <a:srgbClr val="5B9BD5">
                <a:lumMod val="20000"/>
                <a:lumOff val="80000"/>
              </a:srgbClr>
            </a:solidFill>
            <a:ln w="12700" cap="flat" cmpd="sng" algn="ctr">
              <a:noFill/>
              <a:prstDash val="solid"/>
              <a:miter lim="800000"/>
            </a:ln>
            <a:effectLst/>
          </p:spPr>
          <p:txBody>
            <a:bodyPr rtlCol="0" anchor="t"/>
            <a:lstStyle/>
            <a:p>
              <a:pPr algn="ctr" defTabSz="914583">
                <a:defRPr/>
              </a:pPr>
              <a:endParaRPr lang="zh-CN" altLang="en-US" sz="1200" kern="0" dirty="0">
                <a:solidFill>
                  <a:srgbClr val="5B9BD5">
                    <a:lumMod val="50000"/>
                  </a:srgbClr>
                </a:solidFill>
                <a:latin typeface="微软雅黑" charset="0"/>
                <a:ea typeface="微软雅黑" charset="0"/>
              </a:endParaRPr>
            </a:p>
          </p:txBody>
        </p:sp>
        <p:sp>
          <p:nvSpPr>
            <p:cNvPr id="208" name="矩形 207">
              <a:extLst>
                <a:ext uri="{FF2B5EF4-FFF2-40B4-BE49-F238E27FC236}">
                  <a16:creationId xmlns="" xmlns:a16="http://schemas.microsoft.com/office/drawing/2014/main" id="{92BCE64B-3F1B-49EC-BB20-ED3283B43E36}"/>
                </a:ext>
              </a:extLst>
            </p:cNvPr>
            <p:cNvSpPr/>
            <p:nvPr/>
          </p:nvSpPr>
          <p:spPr>
            <a:xfrm>
              <a:off x="4727381" y="1735155"/>
              <a:ext cx="2153662" cy="307777"/>
            </a:xfrm>
            <a:prstGeom prst="rect">
              <a:avLst/>
            </a:prstGeom>
          </p:spPr>
          <p:txBody>
            <a:bodyPr wrap="square">
              <a:spAutoFit/>
            </a:bodyPr>
            <a:lstStyle/>
            <a:p>
              <a:pPr algn="ctr" defTabSz="914583"/>
              <a:r>
                <a:rPr lang="zh-CN" altLang="en-US" sz="1400" b="1" dirty="0">
                  <a:solidFill>
                    <a:srgbClr val="FFFF00"/>
                  </a:solidFill>
                  <a:latin typeface="微软雅黑" charset="0"/>
                  <a:ea typeface="微软雅黑" charset="0"/>
                </a:rPr>
                <a:t>生产运行监控</a:t>
              </a:r>
            </a:p>
          </p:txBody>
        </p:sp>
        <p:sp>
          <p:nvSpPr>
            <p:cNvPr id="209" name="圆角矩形 45">
              <a:extLst>
                <a:ext uri="{FF2B5EF4-FFF2-40B4-BE49-F238E27FC236}">
                  <a16:creationId xmlns="" xmlns:a16="http://schemas.microsoft.com/office/drawing/2014/main" id="{14467152-E2F7-4D36-82CA-F264A0C24048}"/>
                </a:ext>
              </a:extLst>
            </p:cNvPr>
            <p:cNvSpPr/>
            <p:nvPr/>
          </p:nvSpPr>
          <p:spPr>
            <a:xfrm>
              <a:off x="1175294" y="794334"/>
              <a:ext cx="8901430" cy="752727"/>
            </a:xfrm>
            <a:prstGeom prst="roundRect">
              <a:avLst>
                <a:gd name="adj" fmla="val 10037"/>
              </a:avLst>
            </a:prstGeom>
            <a:solidFill>
              <a:srgbClr val="EAEAEA"/>
            </a:solidFill>
            <a:ln w="12700" cap="flat" cmpd="sng" algn="ctr">
              <a:noFill/>
              <a:prstDash val="solid"/>
              <a:miter lim="800000"/>
            </a:ln>
            <a:effectLst/>
          </p:spPr>
          <p:txBody>
            <a:bodyPr rtlCol="0" anchor="ctr"/>
            <a:lstStyle/>
            <a:p>
              <a:pPr algn="ctr" defTabSz="914583">
                <a:defRPr/>
              </a:pPr>
              <a:endParaRPr lang="zh-CN" altLang="en-US" b="1" kern="0" dirty="0">
                <a:solidFill>
                  <a:prstClr val="white"/>
                </a:solidFill>
                <a:latin typeface="DengXian" panose="020F0502020204030204"/>
                <a:ea typeface="DengXian" panose="02010600030101010101" pitchFamily="2" charset="-122"/>
              </a:endParaRPr>
            </a:p>
          </p:txBody>
        </p:sp>
        <p:sp>
          <p:nvSpPr>
            <p:cNvPr id="210" name="圆角矩形 46">
              <a:extLst>
                <a:ext uri="{FF2B5EF4-FFF2-40B4-BE49-F238E27FC236}">
                  <a16:creationId xmlns="" xmlns:a16="http://schemas.microsoft.com/office/drawing/2014/main" id="{557B9545-C292-430F-8254-BAABE451BE0C}"/>
                </a:ext>
              </a:extLst>
            </p:cNvPr>
            <p:cNvSpPr/>
            <p:nvPr/>
          </p:nvSpPr>
          <p:spPr>
            <a:xfrm>
              <a:off x="1204400" y="910945"/>
              <a:ext cx="432391" cy="427182"/>
            </a:xfrm>
            <a:prstGeom prst="roundRect">
              <a:avLst>
                <a:gd name="adj" fmla="val 8866"/>
              </a:avLst>
            </a:prstGeom>
            <a:noFill/>
            <a:ln>
              <a:noFill/>
            </a:ln>
            <a:effectLst>
              <a:outerShdw blurRad="57150" dist="19050" dir="5400000" algn="ctr" rotWithShape="0">
                <a:srgbClr val="000000">
                  <a:alpha val="63000"/>
                </a:srgbClr>
              </a:outerShdw>
            </a:effectLst>
          </p:spPr>
          <p:txBody>
            <a:bodyPr rtlCol="0" anchor="ctr"/>
            <a:lstStyle/>
            <a:p>
              <a:pPr algn="ctr" defTabSz="914583">
                <a:defRPr/>
              </a:pPr>
              <a:r>
                <a:rPr lang="zh-CN" altLang="en-US" sz="1200" kern="0" dirty="0">
                  <a:solidFill>
                    <a:prstClr val="black"/>
                  </a:solidFill>
                  <a:latin typeface="微软雅黑" charset="0"/>
                  <a:ea typeface="微软雅黑" charset="0"/>
                </a:rPr>
                <a:t>门户层</a:t>
              </a:r>
            </a:p>
          </p:txBody>
        </p:sp>
        <p:sp>
          <p:nvSpPr>
            <p:cNvPr id="211" name="圆角矩形 47">
              <a:extLst>
                <a:ext uri="{FF2B5EF4-FFF2-40B4-BE49-F238E27FC236}">
                  <a16:creationId xmlns="" xmlns:a16="http://schemas.microsoft.com/office/drawing/2014/main" id="{5B79FAD7-A87F-40BD-A0A8-CDB0AD7E90B1}"/>
                </a:ext>
              </a:extLst>
            </p:cNvPr>
            <p:cNvSpPr/>
            <p:nvPr/>
          </p:nvSpPr>
          <p:spPr>
            <a:xfrm>
              <a:off x="1622431" y="851066"/>
              <a:ext cx="8323484" cy="294545"/>
            </a:xfrm>
            <a:prstGeom prst="roundRect">
              <a:avLst/>
            </a:prstGeom>
            <a:solidFill>
              <a:srgbClr val="E7E6E6">
                <a:lumMod val="75000"/>
              </a:srgbClr>
            </a:solidFill>
            <a:ln w="6350" cap="flat" cmpd="sng" algn="ctr">
              <a:noFill/>
              <a:prstDash val="solid"/>
              <a:miter lim="800000"/>
            </a:ln>
            <a:effectLst/>
          </p:spPr>
          <p:txBody>
            <a:bodyPr rtlCol="0" anchor="ctr"/>
            <a:lstStyle/>
            <a:p>
              <a:pPr algn="ctr" defTabSz="914583">
                <a:defRPr/>
              </a:pPr>
              <a:r>
                <a:rPr lang="zh-CN" altLang="en-US" sz="1400" b="1" kern="0" dirty="0">
                  <a:solidFill>
                    <a:prstClr val="white"/>
                  </a:solidFill>
                  <a:latin typeface="微软雅黑" charset="0"/>
                  <a:ea typeface="微软雅黑" charset="0"/>
                </a:rPr>
                <a:t>统一数据服务门户（内部门户</a:t>
              </a:r>
              <a:r>
                <a:rPr lang="en-US" altLang="zh-CN" sz="1400" b="1" kern="0" dirty="0">
                  <a:solidFill>
                    <a:prstClr val="white"/>
                  </a:solidFill>
                  <a:latin typeface="微软雅黑" charset="0"/>
                  <a:ea typeface="微软雅黑" charset="0"/>
                </a:rPr>
                <a:t>\</a:t>
              </a:r>
              <a:r>
                <a:rPr lang="zh-CN" altLang="en-US" sz="1400" b="1" kern="0" dirty="0">
                  <a:solidFill>
                    <a:prstClr val="white"/>
                  </a:solidFill>
                  <a:latin typeface="微软雅黑" charset="0"/>
                  <a:ea typeface="微软雅黑" charset="0"/>
                </a:rPr>
                <a:t>外部门户</a:t>
              </a:r>
              <a:r>
                <a:rPr lang="en-US" altLang="zh-CN" sz="1400" b="1" kern="0" dirty="0">
                  <a:solidFill>
                    <a:prstClr val="white"/>
                  </a:solidFill>
                  <a:latin typeface="微软雅黑" charset="0"/>
                  <a:ea typeface="微软雅黑" charset="0"/>
                </a:rPr>
                <a:t>\PC</a:t>
              </a:r>
              <a:r>
                <a:rPr lang="zh-CN" altLang="en-US" sz="1400" b="1" kern="0" dirty="0">
                  <a:solidFill>
                    <a:prstClr val="white"/>
                  </a:solidFill>
                  <a:latin typeface="微软雅黑" charset="0"/>
                  <a:ea typeface="微软雅黑" charset="0"/>
                </a:rPr>
                <a:t>展示</a:t>
              </a:r>
              <a:r>
                <a:rPr lang="en-US" altLang="zh-CN" sz="1400" b="1" kern="0" dirty="0">
                  <a:solidFill>
                    <a:prstClr val="white"/>
                  </a:solidFill>
                  <a:latin typeface="微软雅黑" charset="0"/>
                  <a:ea typeface="微软雅黑" charset="0"/>
                </a:rPr>
                <a:t>\</a:t>
              </a:r>
              <a:r>
                <a:rPr lang="zh-CN" altLang="en-US" sz="1400" b="1" kern="0" dirty="0">
                  <a:solidFill>
                    <a:prstClr val="white"/>
                  </a:solidFill>
                  <a:latin typeface="微软雅黑" charset="0"/>
                  <a:ea typeface="微软雅黑" charset="0"/>
                </a:rPr>
                <a:t>终端</a:t>
              </a:r>
              <a:r>
                <a:rPr lang="en-US" altLang="zh-CN" sz="1400" b="1" kern="0" dirty="0">
                  <a:solidFill>
                    <a:prstClr val="white"/>
                  </a:solidFill>
                  <a:latin typeface="微软雅黑" charset="0"/>
                  <a:ea typeface="微软雅黑" charset="0"/>
                </a:rPr>
                <a:t>APP\</a:t>
              </a:r>
              <a:r>
                <a:rPr lang="zh-CN" altLang="en-US" sz="1400" b="1" kern="0" dirty="0">
                  <a:solidFill>
                    <a:prstClr val="white"/>
                  </a:solidFill>
                  <a:latin typeface="微软雅黑" charset="0"/>
                  <a:ea typeface="微软雅黑" charset="0"/>
                </a:rPr>
                <a:t>指挥监控大屏）</a:t>
              </a:r>
            </a:p>
          </p:txBody>
        </p:sp>
        <p:sp>
          <p:nvSpPr>
            <p:cNvPr id="212" name="圆角矩形 48">
              <a:extLst>
                <a:ext uri="{FF2B5EF4-FFF2-40B4-BE49-F238E27FC236}">
                  <a16:creationId xmlns="" xmlns:a16="http://schemas.microsoft.com/office/drawing/2014/main" id="{FB465F9E-73E7-4615-B21B-91D689CCEB9B}"/>
                </a:ext>
              </a:extLst>
            </p:cNvPr>
            <p:cNvSpPr/>
            <p:nvPr/>
          </p:nvSpPr>
          <p:spPr>
            <a:xfrm>
              <a:off x="10147178" y="793211"/>
              <a:ext cx="540000" cy="5993466"/>
            </a:xfrm>
            <a:prstGeom prst="roundRect">
              <a:avLst/>
            </a:prstGeom>
            <a:solidFill>
              <a:srgbClr val="5B9BD5"/>
            </a:solidFill>
            <a:ln w="19050" cap="flat" cmpd="sng" algn="ctr">
              <a:solidFill>
                <a:sysClr val="window" lastClr="FFFFFF"/>
              </a:solidFill>
              <a:prstDash val="solid"/>
              <a:miter lim="800000"/>
            </a:ln>
            <a:effectLst/>
          </p:spPr>
          <p:txBody>
            <a:bodyPr vert="eaVert" rtlCol="0" anchor="ctr"/>
            <a:lstStyle/>
            <a:p>
              <a:pPr defTabSz="914583">
                <a:defRPr/>
              </a:pPr>
              <a:r>
                <a:rPr lang="zh-CN" altLang="en-US" sz="1400" b="1" kern="0" dirty="0">
                  <a:solidFill>
                    <a:prstClr val="white"/>
                  </a:solidFill>
                  <a:latin typeface="微软雅黑" charset="0"/>
                  <a:ea typeface="微软雅黑" charset="0"/>
                </a:rPr>
                <a:t>运维保障体系</a:t>
              </a:r>
            </a:p>
          </p:txBody>
        </p:sp>
        <p:sp>
          <p:nvSpPr>
            <p:cNvPr id="213" name="圆角矩形 49">
              <a:extLst>
                <a:ext uri="{FF2B5EF4-FFF2-40B4-BE49-F238E27FC236}">
                  <a16:creationId xmlns="" xmlns:a16="http://schemas.microsoft.com/office/drawing/2014/main" id="{3C0AB282-6A02-44D1-8E1B-29D158806B43}"/>
                </a:ext>
              </a:extLst>
            </p:cNvPr>
            <p:cNvSpPr/>
            <p:nvPr/>
          </p:nvSpPr>
          <p:spPr>
            <a:xfrm>
              <a:off x="471941" y="794336"/>
              <a:ext cx="578224" cy="5965627"/>
            </a:xfrm>
            <a:prstGeom prst="round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vert="eaVert" rtlCol="0" anchor="ctr"/>
            <a:lstStyle/>
            <a:p>
              <a:pPr defTabSz="914583">
                <a:defRPr/>
              </a:pPr>
              <a:r>
                <a:rPr lang="zh-CN" altLang="en-US" sz="1400" b="1" kern="0" dirty="0">
                  <a:solidFill>
                    <a:prstClr val="white"/>
                  </a:solidFill>
                  <a:latin typeface="微软雅黑" charset="0"/>
                  <a:ea typeface="微软雅黑" charset="0"/>
                </a:rPr>
                <a:t>安全保障体系</a:t>
              </a:r>
            </a:p>
          </p:txBody>
        </p:sp>
        <p:sp>
          <p:nvSpPr>
            <p:cNvPr id="214" name="圆角矩形 50">
              <a:extLst>
                <a:ext uri="{FF2B5EF4-FFF2-40B4-BE49-F238E27FC236}">
                  <a16:creationId xmlns="" xmlns:a16="http://schemas.microsoft.com/office/drawing/2014/main" id="{B6DC33E6-22FE-426C-BCF3-1ADD3F26CB9F}"/>
                </a:ext>
              </a:extLst>
            </p:cNvPr>
            <p:cNvSpPr/>
            <p:nvPr/>
          </p:nvSpPr>
          <p:spPr>
            <a:xfrm>
              <a:off x="10767071" y="794336"/>
              <a:ext cx="675929" cy="5965626"/>
            </a:xfrm>
            <a:prstGeom prst="roundRect">
              <a:avLst/>
            </a:prstGeom>
            <a:gradFill rotWithShape="1">
              <a:gsLst>
                <a:gs pos="0">
                  <a:srgbClr val="F59B6A"/>
                </a:gs>
                <a:gs pos="50000">
                  <a:srgbClr val="FF9409"/>
                </a:gs>
                <a:gs pos="100000">
                  <a:srgbClr val="E88300"/>
                </a:gs>
              </a:gsLst>
              <a:lin ang="5400000" scaled="0"/>
            </a:gradFill>
            <a:ln>
              <a:noFill/>
            </a:ln>
            <a:effectLst>
              <a:outerShdw blurRad="57150" dist="19050" dir="5400000" algn="ctr" rotWithShape="0">
                <a:srgbClr val="000000">
                  <a:alpha val="63000"/>
                </a:srgbClr>
              </a:outerShdw>
            </a:effectLst>
          </p:spPr>
          <p:txBody>
            <a:bodyPr vert="eaVert" rtlCol="0" anchor="ctr"/>
            <a:lstStyle/>
            <a:p>
              <a:pPr defTabSz="914583">
                <a:defRPr/>
              </a:pPr>
              <a:r>
                <a:rPr lang="zh-CN" altLang="en-US" sz="1400" b="1" kern="0" dirty="0">
                  <a:solidFill>
                    <a:prstClr val="white"/>
                  </a:solidFill>
                  <a:latin typeface="微软雅黑" charset="0"/>
                  <a:ea typeface="微软雅黑" charset="0"/>
                </a:rPr>
                <a:t>标准规范体系</a:t>
              </a:r>
            </a:p>
          </p:txBody>
        </p:sp>
        <p:sp>
          <p:nvSpPr>
            <p:cNvPr id="215" name="圆角矩形 51">
              <a:extLst>
                <a:ext uri="{FF2B5EF4-FFF2-40B4-BE49-F238E27FC236}">
                  <a16:creationId xmlns="" xmlns:a16="http://schemas.microsoft.com/office/drawing/2014/main" id="{F005B8F7-A18D-47C2-9350-5508A86E59FB}"/>
                </a:ext>
              </a:extLst>
            </p:cNvPr>
            <p:cNvSpPr/>
            <p:nvPr/>
          </p:nvSpPr>
          <p:spPr>
            <a:xfrm>
              <a:off x="547815" y="2396692"/>
              <a:ext cx="412211" cy="1145454"/>
            </a:xfrm>
            <a:prstGeom prst="roundRect">
              <a:avLst>
                <a:gd name="adj" fmla="val 8866"/>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algn="ctr" defTabSz="914583">
                <a:defRPr/>
              </a:pPr>
              <a:r>
                <a:rPr lang="zh-CN" altLang="en-US" sz="1200" kern="0" dirty="0">
                  <a:solidFill>
                    <a:prstClr val="black"/>
                  </a:solidFill>
                  <a:latin typeface="微软雅黑" charset="0"/>
                  <a:ea typeface="微软雅黑" charset="0"/>
                </a:rPr>
                <a:t>应用安全</a:t>
              </a:r>
            </a:p>
          </p:txBody>
        </p:sp>
        <p:sp>
          <p:nvSpPr>
            <p:cNvPr id="216" name="圆角矩形 52">
              <a:extLst>
                <a:ext uri="{FF2B5EF4-FFF2-40B4-BE49-F238E27FC236}">
                  <a16:creationId xmlns="" xmlns:a16="http://schemas.microsoft.com/office/drawing/2014/main" id="{9BDBCC92-CB05-4247-A3C3-0CCC5721001A}"/>
                </a:ext>
              </a:extLst>
            </p:cNvPr>
            <p:cNvSpPr/>
            <p:nvPr/>
          </p:nvSpPr>
          <p:spPr>
            <a:xfrm>
              <a:off x="550453" y="3773871"/>
              <a:ext cx="412211" cy="1145454"/>
            </a:xfrm>
            <a:prstGeom prst="roundRect">
              <a:avLst>
                <a:gd name="adj" fmla="val 8866"/>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algn="ctr" defTabSz="914583">
                <a:defRPr/>
              </a:pPr>
              <a:r>
                <a:rPr lang="zh-CN" altLang="en-US" sz="1200" kern="0" dirty="0">
                  <a:solidFill>
                    <a:prstClr val="black"/>
                  </a:solidFill>
                  <a:latin typeface="微软雅黑" charset="0"/>
                  <a:ea typeface="微软雅黑" charset="0"/>
                </a:rPr>
                <a:t>数据安全</a:t>
              </a:r>
            </a:p>
          </p:txBody>
        </p:sp>
        <p:sp>
          <p:nvSpPr>
            <p:cNvPr id="217" name="圆角矩形 53">
              <a:extLst>
                <a:ext uri="{FF2B5EF4-FFF2-40B4-BE49-F238E27FC236}">
                  <a16:creationId xmlns="" xmlns:a16="http://schemas.microsoft.com/office/drawing/2014/main" id="{4641FD03-8AE2-46A8-BCF1-4DD31C96A524}"/>
                </a:ext>
              </a:extLst>
            </p:cNvPr>
            <p:cNvSpPr/>
            <p:nvPr/>
          </p:nvSpPr>
          <p:spPr>
            <a:xfrm>
              <a:off x="564389" y="5221657"/>
              <a:ext cx="412211" cy="1145454"/>
            </a:xfrm>
            <a:prstGeom prst="roundRect">
              <a:avLst>
                <a:gd name="adj" fmla="val 8866"/>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algn="ctr" defTabSz="914583">
                <a:defRPr/>
              </a:pPr>
              <a:r>
                <a:rPr lang="zh-CN" altLang="en-US" sz="1200" kern="0" dirty="0">
                  <a:solidFill>
                    <a:prstClr val="black"/>
                  </a:solidFill>
                  <a:latin typeface="微软雅黑" charset="0"/>
                  <a:ea typeface="微软雅黑" charset="0"/>
                </a:rPr>
                <a:t>基础安全</a:t>
              </a:r>
            </a:p>
          </p:txBody>
        </p:sp>
        <p:sp>
          <p:nvSpPr>
            <p:cNvPr id="218" name="圆角矩形 54">
              <a:extLst>
                <a:ext uri="{FF2B5EF4-FFF2-40B4-BE49-F238E27FC236}">
                  <a16:creationId xmlns="" xmlns:a16="http://schemas.microsoft.com/office/drawing/2014/main" id="{BEA61F80-66F3-4D7A-9582-E81ACE1645DF}"/>
                </a:ext>
              </a:extLst>
            </p:cNvPr>
            <p:cNvSpPr/>
            <p:nvPr/>
          </p:nvSpPr>
          <p:spPr>
            <a:xfrm>
              <a:off x="10201953" y="2396691"/>
              <a:ext cx="412211" cy="1047273"/>
            </a:xfrm>
            <a:prstGeom prst="roundRect">
              <a:avLst>
                <a:gd name="adj" fmla="val 8866"/>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algn="ctr" defTabSz="914583">
                <a:defRPr/>
              </a:pPr>
              <a:r>
                <a:rPr lang="zh-CN" altLang="en-US" sz="1200" kern="0" dirty="0">
                  <a:solidFill>
                    <a:prstClr val="black"/>
                  </a:solidFill>
                  <a:latin typeface="微软雅黑" charset="0"/>
                  <a:ea typeface="微软雅黑" charset="0"/>
                </a:rPr>
                <a:t>应用运维</a:t>
              </a:r>
            </a:p>
          </p:txBody>
        </p:sp>
        <p:sp>
          <p:nvSpPr>
            <p:cNvPr id="219" name="圆角矩形 55">
              <a:extLst>
                <a:ext uri="{FF2B5EF4-FFF2-40B4-BE49-F238E27FC236}">
                  <a16:creationId xmlns="" xmlns:a16="http://schemas.microsoft.com/office/drawing/2014/main" id="{40CC0AD7-5C2D-465F-922D-0CB512C9DB73}"/>
                </a:ext>
              </a:extLst>
            </p:cNvPr>
            <p:cNvSpPr/>
            <p:nvPr/>
          </p:nvSpPr>
          <p:spPr>
            <a:xfrm>
              <a:off x="10188037" y="3773870"/>
              <a:ext cx="412211" cy="1047273"/>
            </a:xfrm>
            <a:prstGeom prst="roundRect">
              <a:avLst>
                <a:gd name="adj" fmla="val 8866"/>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algn="ctr" defTabSz="914583">
                <a:defRPr/>
              </a:pPr>
              <a:r>
                <a:rPr lang="zh-CN" altLang="en-US" sz="1200" kern="0" dirty="0">
                  <a:solidFill>
                    <a:prstClr val="black"/>
                  </a:solidFill>
                  <a:latin typeface="微软雅黑" charset="0"/>
                  <a:ea typeface="微软雅黑" charset="0"/>
                </a:rPr>
                <a:t>数据运维</a:t>
              </a:r>
            </a:p>
          </p:txBody>
        </p:sp>
        <p:sp>
          <p:nvSpPr>
            <p:cNvPr id="220" name="圆角矩形 56">
              <a:extLst>
                <a:ext uri="{FF2B5EF4-FFF2-40B4-BE49-F238E27FC236}">
                  <a16:creationId xmlns="" xmlns:a16="http://schemas.microsoft.com/office/drawing/2014/main" id="{C815BB83-AF71-4898-9007-0236F5EF73C3}"/>
                </a:ext>
              </a:extLst>
            </p:cNvPr>
            <p:cNvSpPr/>
            <p:nvPr/>
          </p:nvSpPr>
          <p:spPr>
            <a:xfrm>
              <a:off x="10201952" y="5221656"/>
              <a:ext cx="412211" cy="1047273"/>
            </a:xfrm>
            <a:prstGeom prst="roundRect">
              <a:avLst>
                <a:gd name="adj" fmla="val 8866"/>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algn="ctr" defTabSz="914583">
                <a:defRPr/>
              </a:pPr>
              <a:r>
                <a:rPr lang="zh-CN" altLang="en-US" sz="1200" kern="0" dirty="0">
                  <a:solidFill>
                    <a:prstClr val="black"/>
                  </a:solidFill>
                  <a:latin typeface="微软雅黑" charset="0"/>
                  <a:ea typeface="微软雅黑" charset="0"/>
                </a:rPr>
                <a:t>基础运维</a:t>
              </a:r>
            </a:p>
          </p:txBody>
        </p:sp>
        <p:sp>
          <p:nvSpPr>
            <p:cNvPr id="221" name="圆角矩形 57">
              <a:extLst>
                <a:ext uri="{FF2B5EF4-FFF2-40B4-BE49-F238E27FC236}">
                  <a16:creationId xmlns="" xmlns:a16="http://schemas.microsoft.com/office/drawing/2014/main" id="{D8048B0A-2ED0-4B85-B4DD-4DC391D28277}"/>
                </a:ext>
              </a:extLst>
            </p:cNvPr>
            <p:cNvSpPr/>
            <p:nvPr/>
          </p:nvSpPr>
          <p:spPr>
            <a:xfrm>
              <a:off x="10839804" y="2286964"/>
              <a:ext cx="506985" cy="1157000"/>
            </a:xfrm>
            <a:prstGeom prst="roundRect">
              <a:avLst>
                <a:gd name="adj" fmla="val 8866"/>
              </a:avLst>
            </a:prstGeom>
            <a:solidFill>
              <a:srgbClr val="FFC000">
                <a:lumMod val="40000"/>
                <a:lumOff val="60000"/>
              </a:srgbClr>
            </a:solidFill>
            <a:ln w="6350" cap="flat" cmpd="sng" algn="ctr">
              <a:solidFill>
                <a:srgbClr val="FFC000">
                  <a:lumMod val="75000"/>
                </a:srgbClr>
              </a:solidFill>
              <a:prstDash val="solid"/>
              <a:miter lim="800000"/>
            </a:ln>
            <a:effectLst/>
          </p:spPr>
          <p:txBody>
            <a:bodyPr lIns="36008" rIns="36008" rtlCol="0" anchor="ctr"/>
            <a:lstStyle/>
            <a:p>
              <a:pPr algn="ctr" defTabSz="914583">
                <a:defRPr/>
              </a:pPr>
              <a:r>
                <a:rPr lang="zh-CN" altLang="en-US" sz="1200" kern="0" dirty="0">
                  <a:solidFill>
                    <a:prstClr val="black"/>
                  </a:solidFill>
                  <a:latin typeface="微软雅黑" charset="0"/>
                  <a:ea typeface="微软雅黑" charset="0"/>
                </a:rPr>
                <a:t>数据采集交换标准</a:t>
              </a:r>
            </a:p>
          </p:txBody>
        </p:sp>
        <p:sp>
          <p:nvSpPr>
            <p:cNvPr id="222" name="圆角矩形 58">
              <a:extLst>
                <a:ext uri="{FF2B5EF4-FFF2-40B4-BE49-F238E27FC236}">
                  <a16:creationId xmlns="" xmlns:a16="http://schemas.microsoft.com/office/drawing/2014/main" id="{A73D95CD-B59E-4156-B02A-CBDE8BEF44A6}"/>
                </a:ext>
              </a:extLst>
            </p:cNvPr>
            <p:cNvSpPr/>
            <p:nvPr/>
          </p:nvSpPr>
          <p:spPr>
            <a:xfrm>
              <a:off x="10839804" y="3780549"/>
              <a:ext cx="506985" cy="1059522"/>
            </a:xfrm>
            <a:prstGeom prst="roundRect">
              <a:avLst>
                <a:gd name="adj" fmla="val 8866"/>
              </a:avLst>
            </a:prstGeom>
            <a:solidFill>
              <a:srgbClr val="FFC000">
                <a:lumMod val="40000"/>
                <a:lumOff val="60000"/>
              </a:srgbClr>
            </a:solidFill>
            <a:ln w="6350" cap="flat" cmpd="sng" algn="ctr">
              <a:solidFill>
                <a:srgbClr val="FFC000">
                  <a:lumMod val="75000"/>
                </a:srgbClr>
              </a:solidFill>
              <a:prstDash val="solid"/>
              <a:miter lim="800000"/>
            </a:ln>
            <a:effectLst/>
          </p:spPr>
          <p:txBody>
            <a:bodyPr lIns="36008" rIns="36008" rtlCol="0" anchor="ctr"/>
            <a:lstStyle/>
            <a:p>
              <a:pPr algn="ctr" defTabSz="914583">
                <a:defRPr/>
              </a:pPr>
              <a:r>
                <a:rPr lang="zh-CN" altLang="en-US" sz="1200" kern="0" dirty="0">
                  <a:solidFill>
                    <a:prstClr val="black"/>
                  </a:solidFill>
                  <a:latin typeface="微软雅黑" charset="0"/>
                  <a:ea typeface="微软雅黑" charset="0"/>
                </a:rPr>
                <a:t>信息资源标准</a:t>
              </a:r>
            </a:p>
          </p:txBody>
        </p:sp>
        <p:sp>
          <p:nvSpPr>
            <p:cNvPr id="223" name="圆角矩形 59">
              <a:extLst>
                <a:ext uri="{FF2B5EF4-FFF2-40B4-BE49-F238E27FC236}">
                  <a16:creationId xmlns="" xmlns:a16="http://schemas.microsoft.com/office/drawing/2014/main" id="{29598961-F08E-4F69-8584-1FB67118F8DF}"/>
                </a:ext>
              </a:extLst>
            </p:cNvPr>
            <p:cNvSpPr/>
            <p:nvPr/>
          </p:nvSpPr>
          <p:spPr>
            <a:xfrm>
              <a:off x="10839804" y="5181363"/>
              <a:ext cx="506985" cy="1137560"/>
            </a:xfrm>
            <a:prstGeom prst="roundRect">
              <a:avLst>
                <a:gd name="adj" fmla="val 8866"/>
              </a:avLst>
            </a:prstGeom>
            <a:solidFill>
              <a:srgbClr val="FFC000">
                <a:lumMod val="40000"/>
                <a:lumOff val="60000"/>
              </a:srgbClr>
            </a:solidFill>
            <a:ln w="6350" cap="flat" cmpd="sng" algn="ctr">
              <a:solidFill>
                <a:srgbClr val="FFC000">
                  <a:lumMod val="75000"/>
                </a:srgbClr>
              </a:solidFill>
              <a:prstDash val="solid"/>
              <a:miter lim="800000"/>
            </a:ln>
            <a:effectLst/>
          </p:spPr>
          <p:txBody>
            <a:bodyPr lIns="36008" rIns="36008" rtlCol="0" anchor="ctr"/>
            <a:lstStyle/>
            <a:p>
              <a:pPr algn="ctr" defTabSz="914583">
                <a:defRPr/>
              </a:pPr>
              <a:r>
                <a:rPr lang="zh-CN" altLang="en-US" sz="1200" kern="0" dirty="0">
                  <a:solidFill>
                    <a:prstClr val="black"/>
                  </a:solidFill>
                  <a:latin typeface="微软雅黑" charset="0"/>
                  <a:ea typeface="微软雅黑" charset="0"/>
                </a:rPr>
                <a:t>信息服务标准</a:t>
              </a:r>
              <a:endParaRPr lang="en-US" altLang="zh-CN" sz="1200" kern="0" dirty="0">
                <a:solidFill>
                  <a:prstClr val="black"/>
                </a:solidFill>
                <a:latin typeface="微软雅黑" charset="0"/>
                <a:ea typeface="微软雅黑" charset="0"/>
              </a:endParaRPr>
            </a:p>
            <a:p>
              <a:pPr algn="ctr" defTabSz="914583">
                <a:defRPr/>
              </a:pPr>
              <a:r>
                <a:rPr lang="en-US" altLang="zh-CN" sz="1200" kern="0" dirty="0">
                  <a:solidFill>
                    <a:prstClr val="black"/>
                  </a:solidFill>
                  <a:latin typeface="微软雅黑" charset="0"/>
                  <a:ea typeface="微软雅黑" charset="0"/>
                </a:rPr>
                <a:t>.....</a:t>
              </a:r>
              <a:endParaRPr lang="zh-CN" altLang="en-US" sz="1200" kern="0" dirty="0">
                <a:solidFill>
                  <a:prstClr val="black"/>
                </a:solidFill>
                <a:latin typeface="微软雅黑" charset="0"/>
                <a:ea typeface="微软雅黑" charset="0"/>
              </a:endParaRPr>
            </a:p>
          </p:txBody>
        </p:sp>
        <p:sp>
          <p:nvSpPr>
            <p:cNvPr id="224" name="文本框 223">
              <a:extLst>
                <a:ext uri="{FF2B5EF4-FFF2-40B4-BE49-F238E27FC236}">
                  <a16:creationId xmlns="" xmlns:a16="http://schemas.microsoft.com/office/drawing/2014/main" id="{40960128-4B20-4657-9AF2-3EA4A5F70AD9}"/>
                </a:ext>
              </a:extLst>
            </p:cNvPr>
            <p:cNvSpPr txBox="1"/>
            <p:nvPr/>
          </p:nvSpPr>
          <p:spPr>
            <a:xfrm>
              <a:off x="4292214" y="3739041"/>
              <a:ext cx="2338595" cy="307777"/>
            </a:xfrm>
            <a:prstGeom prst="rect">
              <a:avLst/>
            </a:prstGeom>
            <a:noFill/>
          </p:spPr>
          <p:txBody>
            <a:bodyPr wrap="square" rtlCol="0">
              <a:spAutoFit/>
            </a:bodyPr>
            <a:lstStyle/>
            <a:p>
              <a:pPr algn="ctr" defTabSz="914583"/>
              <a:r>
                <a:rPr lang="zh-CN" altLang="en-US" sz="1400" b="1" dirty="0">
                  <a:solidFill>
                    <a:srgbClr val="C00000"/>
                  </a:solidFill>
                  <a:latin typeface="微软雅黑" charset="0"/>
                  <a:ea typeface="微软雅黑" charset="0"/>
                </a:rPr>
                <a:t>大数据</a:t>
              </a:r>
              <a:r>
                <a:rPr lang="zh-CN" altLang="en-US" sz="1400" b="1" dirty="0" smtClean="0">
                  <a:solidFill>
                    <a:srgbClr val="C00000"/>
                  </a:solidFill>
                  <a:latin typeface="微软雅黑" charset="0"/>
                  <a:ea typeface="微软雅黑" charset="0"/>
                </a:rPr>
                <a:t>平台 </a:t>
              </a:r>
              <a:r>
                <a:rPr lang="en-US" altLang="zh-CN" sz="1400" b="1" dirty="0" err="1" smtClean="0">
                  <a:solidFill>
                    <a:srgbClr val="C00000"/>
                  </a:solidFill>
                  <a:latin typeface="微软雅黑" charset="0"/>
                  <a:ea typeface="微软雅黑" charset="0"/>
                </a:rPr>
                <a:t>FusionInsight</a:t>
              </a:r>
              <a:endParaRPr lang="zh-CN" altLang="en-US" sz="1400" b="1" dirty="0">
                <a:solidFill>
                  <a:srgbClr val="C00000"/>
                </a:solidFill>
                <a:latin typeface="微软雅黑" charset="0"/>
                <a:ea typeface="微软雅黑" charset="0"/>
              </a:endParaRPr>
            </a:p>
          </p:txBody>
        </p:sp>
        <p:sp>
          <p:nvSpPr>
            <p:cNvPr id="225" name="圆角矩形 72">
              <a:extLst>
                <a:ext uri="{FF2B5EF4-FFF2-40B4-BE49-F238E27FC236}">
                  <a16:creationId xmlns="" xmlns:a16="http://schemas.microsoft.com/office/drawing/2014/main" id="{E5EF483B-22BF-4168-814D-7AD37792C354}"/>
                </a:ext>
              </a:extLst>
            </p:cNvPr>
            <p:cNvSpPr/>
            <p:nvPr/>
          </p:nvSpPr>
          <p:spPr>
            <a:xfrm>
              <a:off x="4526825" y="2091084"/>
              <a:ext cx="1152000" cy="294545"/>
            </a:xfrm>
            <a:prstGeom prst="roundRect">
              <a:avLst/>
            </a:prstGeom>
            <a:solidFill>
              <a:srgbClr val="5B9BD5">
                <a:lumMod val="60000"/>
                <a:lumOff val="40000"/>
              </a:srgbClr>
            </a:solidFill>
            <a:ln w="6350" cap="flat" cmpd="sng" algn="ctr">
              <a:solidFill>
                <a:srgbClr val="5B9BD5"/>
              </a:solidFill>
              <a:prstDash val="solid"/>
              <a:miter lim="800000"/>
            </a:ln>
            <a:effectLst/>
          </p:spPr>
          <p:txBody>
            <a:bodyPr rtlCol="0" anchor="ctr"/>
            <a:lstStyle/>
            <a:p>
              <a:pPr algn="ctr" defTabSz="914583">
                <a:defRPr/>
              </a:pPr>
              <a:r>
                <a:rPr lang="zh-CN" altLang="en-US" sz="1100" kern="0" dirty="0">
                  <a:solidFill>
                    <a:srgbClr val="70AD47">
                      <a:lumMod val="50000"/>
                    </a:srgbClr>
                  </a:solidFill>
                  <a:latin typeface="微软雅黑" charset="0"/>
                  <a:ea typeface="微软雅黑" charset="0"/>
                </a:rPr>
                <a:t>航班运行情况</a:t>
              </a:r>
            </a:p>
          </p:txBody>
        </p:sp>
        <p:sp>
          <p:nvSpPr>
            <p:cNvPr id="226" name="圆角矩形 74">
              <a:extLst>
                <a:ext uri="{FF2B5EF4-FFF2-40B4-BE49-F238E27FC236}">
                  <a16:creationId xmlns="" xmlns:a16="http://schemas.microsoft.com/office/drawing/2014/main" id="{C16CC75D-C83A-40DD-91CE-1FB6270CCBDA}"/>
                </a:ext>
              </a:extLst>
            </p:cNvPr>
            <p:cNvSpPr/>
            <p:nvPr/>
          </p:nvSpPr>
          <p:spPr>
            <a:xfrm>
              <a:off x="7338511" y="2095814"/>
              <a:ext cx="1152000" cy="294545"/>
            </a:xfrm>
            <a:prstGeom prst="roundRect">
              <a:avLst/>
            </a:prstGeom>
            <a:solidFill>
              <a:srgbClr val="5B9BD5">
                <a:lumMod val="40000"/>
                <a:lumOff val="60000"/>
              </a:srgbClr>
            </a:solidFill>
            <a:ln w="6350" cap="flat" cmpd="sng" algn="ctr">
              <a:noFill/>
              <a:prstDash val="solid"/>
              <a:miter lim="800000"/>
            </a:ln>
            <a:effectLst/>
          </p:spPr>
          <p:txBody>
            <a:bodyPr rtlCol="0" anchor="ctr"/>
            <a:lstStyle/>
            <a:p>
              <a:pPr algn="ctr" defTabSz="914583">
                <a:defRPr/>
              </a:pPr>
              <a:r>
                <a:rPr lang="zh-CN" altLang="en-US" sz="1100" kern="0" dirty="0">
                  <a:solidFill>
                    <a:srgbClr val="70AD47">
                      <a:lumMod val="50000"/>
                    </a:srgbClr>
                  </a:solidFill>
                  <a:latin typeface="微软雅黑" charset="0"/>
                  <a:ea typeface="微软雅黑" charset="0"/>
                </a:rPr>
                <a:t>机场运营数据</a:t>
              </a:r>
            </a:p>
          </p:txBody>
        </p:sp>
        <p:sp>
          <p:nvSpPr>
            <p:cNvPr id="227" name="圆角矩形 75">
              <a:extLst>
                <a:ext uri="{FF2B5EF4-FFF2-40B4-BE49-F238E27FC236}">
                  <a16:creationId xmlns="" xmlns:a16="http://schemas.microsoft.com/office/drawing/2014/main" id="{9319CF46-C413-49B6-8BB6-4312E9CD1204}"/>
                </a:ext>
              </a:extLst>
            </p:cNvPr>
            <p:cNvSpPr/>
            <p:nvPr/>
          </p:nvSpPr>
          <p:spPr>
            <a:xfrm>
              <a:off x="8605825" y="2095814"/>
              <a:ext cx="1152000" cy="294545"/>
            </a:xfrm>
            <a:prstGeom prst="roundRect">
              <a:avLst/>
            </a:prstGeom>
            <a:solidFill>
              <a:srgbClr val="5B9BD5">
                <a:lumMod val="40000"/>
                <a:lumOff val="60000"/>
              </a:srgbClr>
            </a:solidFill>
            <a:ln w="6350" cap="flat" cmpd="sng" algn="ctr">
              <a:noFill/>
              <a:prstDash val="solid"/>
              <a:miter lim="800000"/>
            </a:ln>
            <a:effectLst/>
          </p:spPr>
          <p:txBody>
            <a:bodyPr rtlCol="0" anchor="ctr"/>
            <a:lstStyle/>
            <a:p>
              <a:pPr algn="ctr" defTabSz="914583">
                <a:defRPr/>
              </a:pPr>
              <a:r>
                <a:rPr lang="zh-CN" altLang="en-US" sz="1100" kern="0" dirty="0">
                  <a:solidFill>
                    <a:srgbClr val="70AD47">
                      <a:lumMod val="50000"/>
                    </a:srgbClr>
                  </a:solidFill>
                  <a:latin typeface="微软雅黑" charset="0"/>
                  <a:ea typeface="微软雅黑" charset="0"/>
                </a:rPr>
                <a:t>旅客画像服务</a:t>
              </a:r>
            </a:p>
          </p:txBody>
        </p:sp>
        <p:sp>
          <p:nvSpPr>
            <p:cNvPr id="228" name="圆角矩形 76">
              <a:extLst>
                <a:ext uri="{FF2B5EF4-FFF2-40B4-BE49-F238E27FC236}">
                  <a16:creationId xmlns="" xmlns:a16="http://schemas.microsoft.com/office/drawing/2014/main" id="{C08C9BF7-35A2-4944-B284-83538958A6F1}"/>
                </a:ext>
              </a:extLst>
            </p:cNvPr>
            <p:cNvSpPr/>
            <p:nvPr/>
          </p:nvSpPr>
          <p:spPr>
            <a:xfrm>
              <a:off x="7338511" y="2430425"/>
              <a:ext cx="1152000" cy="294545"/>
            </a:xfrm>
            <a:prstGeom prst="roundRect">
              <a:avLst/>
            </a:prstGeom>
            <a:solidFill>
              <a:srgbClr val="5B9BD5">
                <a:lumMod val="40000"/>
                <a:lumOff val="60000"/>
              </a:srgbClr>
            </a:solidFill>
            <a:ln w="6350" cap="flat" cmpd="sng" algn="ctr">
              <a:noFill/>
              <a:prstDash val="solid"/>
              <a:miter lim="800000"/>
            </a:ln>
            <a:effectLst/>
          </p:spPr>
          <p:txBody>
            <a:bodyPr rtlCol="0" anchor="ctr"/>
            <a:lstStyle/>
            <a:p>
              <a:pPr algn="ctr" defTabSz="914583">
                <a:defRPr/>
              </a:pPr>
              <a:r>
                <a:rPr lang="zh-CN" altLang="en-US" sz="1100" kern="0" dirty="0">
                  <a:solidFill>
                    <a:srgbClr val="70AD47">
                      <a:lumMod val="50000"/>
                    </a:srgbClr>
                  </a:solidFill>
                  <a:latin typeface="微软雅黑" charset="0"/>
                  <a:ea typeface="微软雅黑" charset="0"/>
                </a:rPr>
                <a:t>航班保障优化</a:t>
              </a:r>
            </a:p>
          </p:txBody>
        </p:sp>
        <p:sp>
          <p:nvSpPr>
            <p:cNvPr id="229" name="圆角矩形 77">
              <a:extLst>
                <a:ext uri="{FF2B5EF4-FFF2-40B4-BE49-F238E27FC236}">
                  <a16:creationId xmlns="" xmlns:a16="http://schemas.microsoft.com/office/drawing/2014/main" id="{ADC5464D-EB4C-4614-84C0-4E9C86FF4782}"/>
                </a:ext>
              </a:extLst>
            </p:cNvPr>
            <p:cNvSpPr/>
            <p:nvPr/>
          </p:nvSpPr>
          <p:spPr>
            <a:xfrm>
              <a:off x="8605825" y="2430425"/>
              <a:ext cx="1152000" cy="294545"/>
            </a:xfrm>
            <a:prstGeom prst="roundRect">
              <a:avLst/>
            </a:prstGeom>
            <a:solidFill>
              <a:srgbClr val="5B9BD5">
                <a:lumMod val="40000"/>
                <a:lumOff val="60000"/>
              </a:srgbClr>
            </a:solidFill>
            <a:ln w="6350" cap="flat" cmpd="sng" algn="ctr">
              <a:noFill/>
              <a:prstDash val="solid"/>
              <a:miter lim="800000"/>
            </a:ln>
            <a:effectLst/>
          </p:spPr>
          <p:txBody>
            <a:bodyPr rtlCol="0" anchor="ctr"/>
            <a:lstStyle/>
            <a:p>
              <a:pPr algn="ctr" defTabSz="914583">
                <a:defRPr/>
              </a:pPr>
              <a:r>
                <a:rPr lang="zh-CN" altLang="en-US" sz="1100" kern="0" dirty="0">
                  <a:solidFill>
                    <a:srgbClr val="70AD47">
                      <a:lumMod val="50000"/>
                    </a:srgbClr>
                  </a:solidFill>
                  <a:latin typeface="微软雅黑" charset="0"/>
                  <a:ea typeface="微软雅黑" charset="0"/>
                </a:rPr>
                <a:t>机场资源状态</a:t>
              </a:r>
            </a:p>
          </p:txBody>
        </p:sp>
        <p:sp>
          <p:nvSpPr>
            <p:cNvPr id="230" name="圆角矩形 27">
              <a:extLst>
                <a:ext uri="{FF2B5EF4-FFF2-40B4-BE49-F238E27FC236}">
                  <a16:creationId xmlns="" xmlns:a16="http://schemas.microsoft.com/office/drawing/2014/main" id="{A309DFE3-A459-4AF7-A96C-826FAA5DF412}"/>
                </a:ext>
              </a:extLst>
            </p:cNvPr>
            <p:cNvSpPr>
              <a:spLocks noChangeArrowheads="1"/>
            </p:cNvSpPr>
            <p:nvPr/>
          </p:nvSpPr>
          <p:spPr bwMode="auto">
            <a:xfrm>
              <a:off x="4648604" y="5860486"/>
              <a:ext cx="1368000" cy="276370"/>
            </a:xfrm>
            <a:prstGeom prst="roundRect">
              <a:avLst>
                <a:gd name="adj" fmla="val 16667"/>
              </a:avLst>
            </a:prstGeom>
            <a:solidFill>
              <a:srgbClr val="E7E6E6">
                <a:lumMod val="75000"/>
              </a:srgbClr>
            </a:solidFill>
            <a:ln>
              <a:noFill/>
            </a:ln>
            <a:effectLst>
              <a:outerShdw dist="38100" dir="2700000" algn="ctr" rotWithShape="0">
                <a:srgbClr val="000000">
                  <a:alpha val="34000"/>
                </a:srgbClr>
              </a:outerShdw>
            </a:effectLst>
          </p:spPr>
          <p:txBody>
            <a:bodyPr anchor="ctr"/>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SimSun" pitchFamily="2" charset="-122"/>
                </a:defRPr>
              </a:lvl9pPr>
            </a:lstStyle>
            <a:p>
              <a:pPr algn="ctr" defTabSz="914583">
                <a:defRPr/>
              </a:pPr>
              <a:r>
                <a:rPr lang="zh-CN" altLang="en-US" sz="1000" kern="0" dirty="0">
                  <a:solidFill>
                    <a:srgbClr val="E7E6E6">
                      <a:lumMod val="25000"/>
                    </a:srgbClr>
                  </a:solidFill>
                  <a:latin typeface="微软雅黑" pitchFamily="34" charset="-122"/>
                  <a:ea typeface="微软雅黑" pitchFamily="34" charset="-122"/>
                  <a:sym typeface="Calibri" pitchFamily="34" charset="0"/>
                </a:rPr>
                <a:t>虚拟服务器（</a:t>
              </a:r>
              <a:r>
                <a:rPr lang="en-US" altLang="zh-CN" sz="1000" kern="0" dirty="0">
                  <a:solidFill>
                    <a:srgbClr val="E7E6E6">
                      <a:lumMod val="25000"/>
                    </a:srgbClr>
                  </a:solidFill>
                  <a:latin typeface="微软雅黑" pitchFamily="34" charset="-122"/>
                  <a:ea typeface="微软雅黑" pitchFamily="34" charset="-122"/>
                  <a:sym typeface="Calibri" pitchFamily="34" charset="0"/>
                </a:rPr>
                <a:t>VM)</a:t>
              </a:r>
              <a:endParaRPr lang="zh-CN" altLang="en-US" sz="1000" kern="0" dirty="0">
                <a:solidFill>
                  <a:srgbClr val="E7E6E6">
                    <a:lumMod val="25000"/>
                  </a:srgbClr>
                </a:solidFill>
                <a:latin typeface="微软雅黑" pitchFamily="34" charset="-122"/>
                <a:ea typeface="微软雅黑" pitchFamily="34" charset="-122"/>
                <a:sym typeface="Calibri" pitchFamily="34" charset="0"/>
              </a:endParaRPr>
            </a:p>
          </p:txBody>
        </p:sp>
        <p:sp>
          <p:nvSpPr>
            <p:cNvPr id="231" name="圆角矩形 27">
              <a:extLst>
                <a:ext uri="{FF2B5EF4-FFF2-40B4-BE49-F238E27FC236}">
                  <a16:creationId xmlns="" xmlns:a16="http://schemas.microsoft.com/office/drawing/2014/main" id="{E97C7DF6-39BA-4F8C-BEE5-9884245CC939}"/>
                </a:ext>
              </a:extLst>
            </p:cNvPr>
            <p:cNvSpPr>
              <a:spLocks noChangeArrowheads="1"/>
            </p:cNvSpPr>
            <p:nvPr/>
          </p:nvSpPr>
          <p:spPr bwMode="auto">
            <a:xfrm>
              <a:off x="6080086" y="5860486"/>
              <a:ext cx="1368000" cy="276370"/>
            </a:xfrm>
            <a:prstGeom prst="roundRect">
              <a:avLst>
                <a:gd name="adj" fmla="val 16667"/>
              </a:avLst>
            </a:prstGeom>
            <a:solidFill>
              <a:srgbClr val="E7E6E6">
                <a:lumMod val="75000"/>
              </a:srgbClr>
            </a:solidFill>
            <a:ln>
              <a:noFill/>
            </a:ln>
            <a:effectLst>
              <a:outerShdw dist="38100" dir="2700000" algn="ctr" rotWithShape="0">
                <a:srgbClr val="000000">
                  <a:alpha val="34000"/>
                </a:srgbClr>
              </a:outerShdw>
            </a:effectLst>
          </p:spPr>
          <p:txBody>
            <a:bodyPr anchor="ctr"/>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SimSun" pitchFamily="2" charset="-122"/>
                </a:defRPr>
              </a:lvl9pPr>
            </a:lstStyle>
            <a:p>
              <a:pPr algn="ctr" defTabSz="914583">
                <a:defRPr/>
              </a:pPr>
              <a:r>
                <a:rPr lang="zh-CN" altLang="en-US" sz="1000" kern="0" dirty="0">
                  <a:solidFill>
                    <a:srgbClr val="E7E6E6">
                      <a:lumMod val="25000"/>
                    </a:srgbClr>
                  </a:solidFill>
                  <a:latin typeface="微软雅黑" pitchFamily="34" charset="-122"/>
                  <a:ea typeface="微软雅黑" pitchFamily="34" charset="-122"/>
                  <a:sym typeface="Calibri" pitchFamily="34" charset="0"/>
                </a:rPr>
                <a:t>弹性计算服务（</a:t>
              </a:r>
              <a:r>
                <a:rPr lang="en-US" altLang="zh-CN" sz="1000" kern="0" dirty="0">
                  <a:solidFill>
                    <a:srgbClr val="E7E6E6">
                      <a:lumMod val="25000"/>
                    </a:srgbClr>
                  </a:solidFill>
                  <a:latin typeface="微软雅黑" pitchFamily="34" charset="-122"/>
                  <a:ea typeface="微软雅黑" pitchFamily="34" charset="-122"/>
                  <a:sym typeface="Calibri" pitchFamily="34" charset="0"/>
                </a:rPr>
                <a:t>ECS)</a:t>
              </a:r>
              <a:endParaRPr lang="zh-CN" altLang="en-US" sz="1000" kern="0" dirty="0">
                <a:solidFill>
                  <a:srgbClr val="E7E6E6">
                    <a:lumMod val="25000"/>
                  </a:srgbClr>
                </a:solidFill>
                <a:latin typeface="微软雅黑" pitchFamily="34" charset="-122"/>
                <a:ea typeface="微软雅黑" pitchFamily="34" charset="-122"/>
                <a:sym typeface="Calibri" pitchFamily="34" charset="0"/>
              </a:endParaRPr>
            </a:p>
          </p:txBody>
        </p:sp>
        <p:sp>
          <p:nvSpPr>
            <p:cNvPr id="232" name="圆角矩形 27">
              <a:extLst>
                <a:ext uri="{FF2B5EF4-FFF2-40B4-BE49-F238E27FC236}">
                  <a16:creationId xmlns="" xmlns:a16="http://schemas.microsoft.com/office/drawing/2014/main" id="{B97245F8-2DE6-4B18-9D18-AB7056B53331}"/>
                </a:ext>
              </a:extLst>
            </p:cNvPr>
            <p:cNvSpPr>
              <a:spLocks noChangeArrowheads="1"/>
            </p:cNvSpPr>
            <p:nvPr/>
          </p:nvSpPr>
          <p:spPr bwMode="auto">
            <a:xfrm>
              <a:off x="7507796" y="5860486"/>
              <a:ext cx="1368000" cy="276370"/>
            </a:xfrm>
            <a:prstGeom prst="roundRect">
              <a:avLst>
                <a:gd name="adj" fmla="val 16667"/>
              </a:avLst>
            </a:prstGeom>
            <a:solidFill>
              <a:srgbClr val="E7E6E6">
                <a:lumMod val="75000"/>
              </a:srgbClr>
            </a:solidFill>
            <a:ln>
              <a:noFill/>
            </a:ln>
            <a:effectLst>
              <a:outerShdw dist="38100" dir="2700000" algn="ctr" rotWithShape="0">
                <a:srgbClr val="000000">
                  <a:alpha val="34000"/>
                </a:srgbClr>
              </a:outerShdw>
            </a:effectLst>
          </p:spPr>
          <p:txBody>
            <a:bodyPr anchor="ctr"/>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SimSun" pitchFamily="2" charset="-122"/>
                </a:defRPr>
              </a:lvl9pPr>
            </a:lstStyle>
            <a:p>
              <a:pPr algn="ctr" defTabSz="914583">
                <a:defRPr/>
              </a:pPr>
              <a:r>
                <a:rPr lang="zh-CN" altLang="en-US" sz="1000" kern="0" dirty="0">
                  <a:solidFill>
                    <a:srgbClr val="E7E6E6">
                      <a:lumMod val="25000"/>
                    </a:srgbClr>
                  </a:solidFill>
                  <a:latin typeface="微软雅黑" pitchFamily="34" charset="-122"/>
                  <a:ea typeface="微软雅黑" pitchFamily="34" charset="-122"/>
                  <a:sym typeface="Calibri" pitchFamily="34" charset="0"/>
                </a:rPr>
                <a:t>开放存储服务（</a:t>
              </a:r>
              <a:r>
                <a:rPr lang="en-US" altLang="zh-CN" sz="1000" kern="0" dirty="0">
                  <a:solidFill>
                    <a:srgbClr val="E7E6E6">
                      <a:lumMod val="25000"/>
                    </a:srgbClr>
                  </a:solidFill>
                  <a:latin typeface="微软雅黑" pitchFamily="34" charset="-122"/>
                  <a:ea typeface="微软雅黑" pitchFamily="34" charset="-122"/>
                  <a:sym typeface="Calibri" pitchFamily="34" charset="0"/>
                </a:rPr>
                <a:t>OSS)</a:t>
              </a:r>
              <a:endParaRPr lang="zh-CN" altLang="en-US" sz="1000" kern="0" dirty="0">
                <a:solidFill>
                  <a:srgbClr val="E7E6E6">
                    <a:lumMod val="25000"/>
                  </a:srgbClr>
                </a:solidFill>
                <a:latin typeface="微软雅黑" pitchFamily="34" charset="-122"/>
                <a:ea typeface="微软雅黑" pitchFamily="34" charset="-122"/>
                <a:sym typeface="Calibri" pitchFamily="34" charset="0"/>
              </a:endParaRPr>
            </a:p>
          </p:txBody>
        </p:sp>
        <p:sp>
          <p:nvSpPr>
            <p:cNvPr id="233" name="圆角矩形 27">
              <a:extLst>
                <a:ext uri="{FF2B5EF4-FFF2-40B4-BE49-F238E27FC236}">
                  <a16:creationId xmlns="" xmlns:a16="http://schemas.microsoft.com/office/drawing/2014/main" id="{EC676586-1ED2-4DE1-AACE-F802CE27DA5E}"/>
                </a:ext>
              </a:extLst>
            </p:cNvPr>
            <p:cNvSpPr>
              <a:spLocks noChangeArrowheads="1"/>
            </p:cNvSpPr>
            <p:nvPr/>
          </p:nvSpPr>
          <p:spPr bwMode="auto">
            <a:xfrm>
              <a:off x="8945347" y="5860486"/>
              <a:ext cx="984358" cy="276370"/>
            </a:xfrm>
            <a:prstGeom prst="roundRect">
              <a:avLst>
                <a:gd name="adj" fmla="val 16667"/>
              </a:avLst>
            </a:prstGeom>
            <a:solidFill>
              <a:srgbClr val="E7E6E6">
                <a:lumMod val="75000"/>
              </a:srgbClr>
            </a:solidFill>
            <a:ln>
              <a:noFill/>
            </a:ln>
            <a:effectLst>
              <a:outerShdw dist="38100" dir="2700000" algn="ctr" rotWithShape="0">
                <a:srgbClr val="000000">
                  <a:alpha val="34000"/>
                </a:srgbClr>
              </a:outerShdw>
            </a:effectLst>
          </p:spPr>
          <p:txBody>
            <a:bodyPr anchor="ctr"/>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SimSun" pitchFamily="2" charset="-122"/>
                </a:defRPr>
              </a:lvl9pPr>
            </a:lstStyle>
            <a:p>
              <a:pPr algn="ctr" defTabSz="914583">
                <a:defRPr/>
              </a:pPr>
              <a:r>
                <a:rPr lang="zh-CN" altLang="en-US" sz="1000" kern="0">
                  <a:solidFill>
                    <a:srgbClr val="E7E6E6">
                      <a:lumMod val="25000"/>
                    </a:srgbClr>
                  </a:solidFill>
                  <a:latin typeface="微软雅黑" pitchFamily="34" charset="-122"/>
                  <a:ea typeface="微软雅黑" pitchFamily="34" charset="-122"/>
                  <a:sym typeface="Calibri" pitchFamily="34" charset="0"/>
                </a:rPr>
                <a:t>云安全中心</a:t>
              </a:r>
              <a:endParaRPr lang="zh-CN" altLang="en-US" sz="1000" kern="0" dirty="0">
                <a:solidFill>
                  <a:srgbClr val="E7E6E6">
                    <a:lumMod val="25000"/>
                  </a:srgbClr>
                </a:solidFill>
                <a:latin typeface="微软雅黑" pitchFamily="34" charset="-122"/>
                <a:ea typeface="微软雅黑" pitchFamily="34" charset="-122"/>
                <a:sym typeface="Calibri" pitchFamily="34" charset="0"/>
              </a:endParaRPr>
            </a:p>
          </p:txBody>
        </p:sp>
        <p:sp>
          <p:nvSpPr>
            <p:cNvPr id="234" name="圆角矩形 27">
              <a:extLst>
                <a:ext uri="{FF2B5EF4-FFF2-40B4-BE49-F238E27FC236}">
                  <a16:creationId xmlns="" xmlns:a16="http://schemas.microsoft.com/office/drawing/2014/main" id="{677B877A-6027-4532-AEB2-905C800EDFBD}"/>
                </a:ext>
              </a:extLst>
            </p:cNvPr>
            <p:cNvSpPr>
              <a:spLocks noChangeArrowheads="1"/>
            </p:cNvSpPr>
            <p:nvPr/>
          </p:nvSpPr>
          <p:spPr bwMode="auto">
            <a:xfrm>
              <a:off x="2161002" y="5849979"/>
              <a:ext cx="984358" cy="276370"/>
            </a:xfrm>
            <a:prstGeom prst="roundRect">
              <a:avLst>
                <a:gd name="adj" fmla="val 16667"/>
              </a:avLst>
            </a:prstGeom>
            <a:solidFill>
              <a:srgbClr val="E7E6E6">
                <a:lumMod val="75000"/>
              </a:srgbClr>
            </a:solidFill>
            <a:ln>
              <a:noFill/>
            </a:ln>
            <a:effectLst>
              <a:outerShdw dist="38100" dir="2700000" algn="ctr" rotWithShape="0">
                <a:srgbClr val="000000">
                  <a:alpha val="34000"/>
                </a:srgbClr>
              </a:outerShdw>
            </a:effectLst>
          </p:spPr>
          <p:txBody>
            <a:bodyPr anchor="ctr"/>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SimSun" pitchFamily="2" charset="-122"/>
                </a:defRPr>
              </a:lvl9pPr>
            </a:lstStyle>
            <a:p>
              <a:pPr algn="ctr" defTabSz="914583">
                <a:defRPr/>
              </a:pPr>
              <a:r>
                <a:rPr lang="zh-CN" altLang="en-US" sz="1000" kern="0" dirty="0">
                  <a:solidFill>
                    <a:srgbClr val="E7E6E6">
                      <a:lumMod val="25000"/>
                    </a:srgbClr>
                  </a:solidFill>
                  <a:latin typeface="微软雅黑" pitchFamily="34" charset="-122"/>
                  <a:ea typeface="微软雅黑" pitchFamily="34" charset="-122"/>
                  <a:sym typeface="Calibri" pitchFamily="34" charset="0"/>
                </a:rPr>
                <a:t>云控制中心</a:t>
              </a:r>
            </a:p>
          </p:txBody>
        </p:sp>
        <p:sp>
          <p:nvSpPr>
            <p:cNvPr id="235" name="文本框 234">
              <a:extLst>
                <a:ext uri="{FF2B5EF4-FFF2-40B4-BE49-F238E27FC236}">
                  <a16:creationId xmlns="" xmlns:a16="http://schemas.microsoft.com/office/drawing/2014/main" id="{DD3197AF-97A8-4AA5-8AFA-FC2366932E9C}"/>
                </a:ext>
              </a:extLst>
            </p:cNvPr>
            <p:cNvSpPr txBox="1"/>
            <p:nvPr/>
          </p:nvSpPr>
          <p:spPr>
            <a:xfrm>
              <a:off x="4456711" y="5516994"/>
              <a:ext cx="2338595" cy="307777"/>
            </a:xfrm>
            <a:prstGeom prst="rect">
              <a:avLst/>
            </a:prstGeom>
            <a:noFill/>
          </p:spPr>
          <p:txBody>
            <a:bodyPr wrap="square" rtlCol="0">
              <a:spAutoFit/>
            </a:bodyPr>
            <a:lstStyle/>
            <a:p>
              <a:pPr algn="ctr" defTabSz="914583"/>
              <a:r>
                <a:rPr lang="zh-CN" altLang="en-US" sz="1400" b="1" dirty="0">
                  <a:solidFill>
                    <a:srgbClr val="C00000"/>
                  </a:solidFill>
                  <a:latin typeface="微软雅黑" charset="0"/>
                  <a:ea typeface="微软雅黑" charset="0"/>
                </a:rPr>
                <a:t>云计算</a:t>
              </a:r>
              <a:r>
                <a:rPr lang="zh-CN" altLang="en-US" sz="1400" b="1" dirty="0" smtClean="0">
                  <a:solidFill>
                    <a:srgbClr val="C00000"/>
                  </a:solidFill>
                  <a:latin typeface="微软雅黑" charset="0"/>
                  <a:ea typeface="微软雅黑" charset="0"/>
                </a:rPr>
                <a:t>平台 </a:t>
              </a:r>
              <a:r>
                <a:rPr lang="en-US" altLang="zh-CN" sz="1400" b="1" dirty="0" err="1" smtClean="0">
                  <a:solidFill>
                    <a:srgbClr val="C00000"/>
                  </a:solidFill>
                  <a:latin typeface="微软雅黑" charset="0"/>
                  <a:ea typeface="微软雅黑" charset="0"/>
                </a:rPr>
                <a:t>FusionCloud</a:t>
              </a:r>
              <a:endParaRPr lang="zh-CN" altLang="en-US" sz="1400" b="1" dirty="0">
                <a:solidFill>
                  <a:srgbClr val="C00000"/>
                </a:solidFill>
                <a:latin typeface="微软雅黑" charset="0"/>
                <a:ea typeface="微软雅黑" charset="0"/>
              </a:endParaRPr>
            </a:p>
          </p:txBody>
        </p:sp>
        <p:sp>
          <p:nvSpPr>
            <p:cNvPr id="236" name="圆角矩形 84">
              <a:extLst>
                <a:ext uri="{FF2B5EF4-FFF2-40B4-BE49-F238E27FC236}">
                  <a16:creationId xmlns="" xmlns:a16="http://schemas.microsoft.com/office/drawing/2014/main" id="{D1F3E4A5-A1CB-40EC-BCD6-032F5BC0EDC0}"/>
                </a:ext>
              </a:extLst>
            </p:cNvPr>
            <p:cNvSpPr/>
            <p:nvPr/>
          </p:nvSpPr>
          <p:spPr>
            <a:xfrm>
              <a:off x="7315973" y="3348422"/>
              <a:ext cx="1289852" cy="276626"/>
            </a:xfrm>
            <a:prstGeom prst="roundRect">
              <a:avLst/>
            </a:prstGeom>
            <a:solidFill>
              <a:srgbClr val="E7E6E6">
                <a:lumMod val="50000"/>
              </a:srgbClr>
            </a:solidFill>
            <a:ln w="12700" cap="flat" cmpd="sng" algn="ctr">
              <a:noFill/>
              <a:prstDash val="solid"/>
              <a:miter lim="800000"/>
            </a:ln>
            <a:effectLst/>
          </p:spPr>
          <p:txBody>
            <a:bodyPr rtlCol="0" anchor="ctr"/>
            <a:lstStyle/>
            <a:p>
              <a:pPr algn="ctr" defTabSz="914583">
                <a:defRPr/>
              </a:pPr>
              <a:r>
                <a:rPr lang="zh-CN" altLang="en-US" sz="1100" kern="0" dirty="0">
                  <a:solidFill>
                    <a:prstClr val="white"/>
                  </a:solidFill>
                  <a:latin typeface="微软雅黑" charset="0"/>
                  <a:ea typeface="微软雅黑" charset="0"/>
                </a:rPr>
                <a:t>数据</a:t>
              </a:r>
              <a:r>
                <a:rPr lang="en-US" altLang="zh-CN" sz="1100" kern="0" dirty="0">
                  <a:solidFill>
                    <a:prstClr val="white"/>
                  </a:solidFill>
                  <a:latin typeface="微软雅黑" charset="0"/>
                  <a:ea typeface="微软雅黑" charset="0"/>
                </a:rPr>
                <a:t>3D</a:t>
              </a:r>
              <a:r>
                <a:rPr lang="zh-CN" altLang="en-US" sz="1100" kern="0" dirty="0">
                  <a:solidFill>
                    <a:prstClr val="white"/>
                  </a:solidFill>
                  <a:latin typeface="微软雅黑" charset="0"/>
                  <a:ea typeface="微软雅黑" charset="0"/>
                </a:rPr>
                <a:t>可视化</a:t>
              </a:r>
            </a:p>
          </p:txBody>
        </p:sp>
        <p:sp>
          <p:nvSpPr>
            <p:cNvPr id="237" name="矩形 236">
              <a:extLst>
                <a:ext uri="{FF2B5EF4-FFF2-40B4-BE49-F238E27FC236}">
                  <a16:creationId xmlns="" xmlns:a16="http://schemas.microsoft.com/office/drawing/2014/main" id="{622F2C09-0DFB-411D-A6CB-11240E48C4DB}"/>
                </a:ext>
              </a:extLst>
            </p:cNvPr>
            <p:cNvSpPr/>
            <p:nvPr/>
          </p:nvSpPr>
          <p:spPr>
            <a:xfrm>
              <a:off x="7462014" y="1735155"/>
              <a:ext cx="2153662" cy="307777"/>
            </a:xfrm>
            <a:prstGeom prst="rect">
              <a:avLst/>
            </a:prstGeom>
          </p:spPr>
          <p:txBody>
            <a:bodyPr wrap="square">
              <a:spAutoFit/>
            </a:bodyPr>
            <a:lstStyle/>
            <a:p>
              <a:pPr algn="ctr" defTabSz="914583"/>
              <a:r>
                <a:rPr lang="zh-CN" altLang="en-US" sz="1400" b="1" dirty="0">
                  <a:solidFill>
                    <a:srgbClr val="C00000"/>
                  </a:solidFill>
                  <a:latin typeface="微软雅黑" charset="0"/>
                  <a:ea typeface="微软雅黑" charset="0"/>
                </a:rPr>
                <a:t>机场实时数据挖掘</a:t>
              </a:r>
            </a:p>
          </p:txBody>
        </p:sp>
        <p:sp>
          <p:nvSpPr>
            <p:cNvPr id="238" name="矩形 237">
              <a:extLst>
                <a:ext uri="{FF2B5EF4-FFF2-40B4-BE49-F238E27FC236}">
                  <a16:creationId xmlns="" xmlns:a16="http://schemas.microsoft.com/office/drawing/2014/main" id="{0F9B1055-DB11-413D-9EAA-1DD789E4273C}"/>
                </a:ext>
              </a:extLst>
            </p:cNvPr>
            <p:cNvSpPr/>
            <p:nvPr/>
          </p:nvSpPr>
          <p:spPr>
            <a:xfrm>
              <a:off x="1652833" y="4044506"/>
              <a:ext cx="5103487" cy="1386057"/>
            </a:xfrm>
            <a:prstGeom prst="rect">
              <a:avLst/>
            </a:prstGeom>
            <a:solidFill>
              <a:srgbClr val="5B9BD5">
                <a:lumMod val="20000"/>
                <a:lumOff val="80000"/>
              </a:srgbClr>
            </a:solidFill>
            <a:ln w="6350" cap="flat" cmpd="sng" algn="ctr">
              <a:solidFill>
                <a:srgbClr val="44546A">
                  <a:lumMod val="40000"/>
                  <a:lumOff val="60000"/>
                </a:srgbClr>
              </a:solidFill>
              <a:prstDash val="solid"/>
              <a:miter lim="800000"/>
            </a:ln>
            <a:effectLst/>
          </p:spPr>
          <p:txBody>
            <a:bodyPr rtlCol="0" anchor="t"/>
            <a:lstStyle/>
            <a:p>
              <a:pPr algn="ctr" defTabSz="914583">
                <a:defRPr/>
              </a:pPr>
              <a:endParaRPr lang="zh-CN" altLang="en-US" sz="800" kern="0" dirty="0">
                <a:solidFill>
                  <a:srgbClr val="1F497D">
                    <a:lumMod val="60000"/>
                    <a:lumOff val="40000"/>
                  </a:srgbClr>
                </a:solidFill>
                <a:latin typeface="微软雅黑" pitchFamily="34" charset="-122"/>
                <a:ea typeface="微软雅黑" pitchFamily="34" charset="-122"/>
              </a:endParaRPr>
            </a:p>
          </p:txBody>
        </p:sp>
        <p:sp>
          <p:nvSpPr>
            <p:cNvPr id="239" name="流程图: 磁盘 28">
              <a:extLst>
                <a:ext uri="{FF2B5EF4-FFF2-40B4-BE49-F238E27FC236}">
                  <a16:creationId xmlns="" xmlns:a16="http://schemas.microsoft.com/office/drawing/2014/main" id="{C7B78A6C-9314-4CFB-9EF1-C199BB5F8D83}"/>
                </a:ext>
              </a:extLst>
            </p:cNvPr>
            <p:cNvSpPr/>
            <p:nvPr/>
          </p:nvSpPr>
          <p:spPr>
            <a:xfrm>
              <a:off x="3678305" y="4371831"/>
              <a:ext cx="1290267" cy="405203"/>
            </a:xfrm>
            <a:prstGeom prst="flowChartMagneticDisk">
              <a:avLst/>
            </a:prstGeom>
            <a:solidFill>
              <a:srgbClr val="EAEAEA"/>
            </a:solidFill>
            <a:ln w="6350" cap="flat" cmpd="sng" algn="ctr">
              <a:solidFill>
                <a:srgbClr val="44546A">
                  <a:lumMod val="40000"/>
                  <a:lumOff val="60000"/>
                </a:srgbClr>
              </a:solidFill>
              <a:prstDash val="solid"/>
              <a:miter lim="800000"/>
            </a:ln>
            <a:effectLst/>
          </p:spPr>
          <p:txBody>
            <a:bodyPr rtlCol="0" anchor="ctr"/>
            <a:lstStyle/>
            <a:p>
              <a:pPr algn="ctr" defTabSz="914583">
                <a:defRPr/>
              </a:pPr>
              <a:r>
                <a:rPr lang="zh-CN" altLang="en-US" sz="1200" kern="0" dirty="0">
                  <a:solidFill>
                    <a:prstClr val="black"/>
                  </a:solidFill>
                  <a:latin typeface="微软雅黑" pitchFamily="34" charset="-122"/>
                  <a:ea typeface="微软雅黑" pitchFamily="34" charset="-122"/>
                </a:rPr>
                <a:t>专题数据库</a:t>
              </a:r>
              <a:endParaRPr lang="en-US" altLang="zh-CN" sz="1200" kern="0" dirty="0">
                <a:solidFill>
                  <a:prstClr val="black"/>
                </a:solidFill>
                <a:latin typeface="微软雅黑" pitchFamily="34" charset="-122"/>
                <a:ea typeface="微软雅黑" pitchFamily="34" charset="-122"/>
              </a:endParaRPr>
            </a:p>
          </p:txBody>
        </p:sp>
        <p:sp>
          <p:nvSpPr>
            <p:cNvPr id="240" name="流程图: 磁盘 29">
              <a:extLst>
                <a:ext uri="{FF2B5EF4-FFF2-40B4-BE49-F238E27FC236}">
                  <a16:creationId xmlns="" xmlns:a16="http://schemas.microsoft.com/office/drawing/2014/main" id="{DC31D48B-667D-4575-BBC8-E02FE8FF9821}"/>
                </a:ext>
              </a:extLst>
            </p:cNvPr>
            <p:cNvSpPr/>
            <p:nvPr/>
          </p:nvSpPr>
          <p:spPr>
            <a:xfrm>
              <a:off x="5337976" y="4371831"/>
              <a:ext cx="1256286" cy="405203"/>
            </a:xfrm>
            <a:prstGeom prst="flowChartMagneticDisk">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rtlCol="0" anchor="ctr"/>
            <a:lstStyle/>
            <a:p>
              <a:pPr algn="ctr" defTabSz="914583">
                <a:defRPr/>
              </a:pPr>
              <a:r>
                <a:rPr lang="zh-CN" altLang="en-US" sz="1200" kern="0" dirty="0">
                  <a:solidFill>
                    <a:prstClr val="black"/>
                  </a:solidFill>
                  <a:latin typeface="微软雅黑" pitchFamily="34" charset="-122"/>
                  <a:ea typeface="微软雅黑" pitchFamily="34" charset="-122"/>
                </a:rPr>
                <a:t>主题数据库</a:t>
              </a:r>
              <a:endParaRPr lang="en-US" altLang="zh-CN" sz="1200" kern="0" dirty="0">
                <a:solidFill>
                  <a:prstClr val="black"/>
                </a:solidFill>
                <a:latin typeface="微软雅黑" pitchFamily="34" charset="-122"/>
                <a:ea typeface="微软雅黑" pitchFamily="34" charset="-122"/>
              </a:endParaRPr>
            </a:p>
          </p:txBody>
        </p:sp>
        <p:sp>
          <p:nvSpPr>
            <p:cNvPr id="241" name="十字箭头 89">
              <a:extLst>
                <a:ext uri="{FF2B5EF4-FFF2-40B4-BE49-F238E27FC236}">
                  <a16:creationId xmlns="" xmlns:a16="http://schemas.microsoft.com/office/drawing/2014/main" id="{21BE4DDD-1C79-4F76-B429-D4529783CF7A}"/>
                </a:ext>
              </a:extLst>
            </p:cNvPr>
            <p:cNvSpPr/>
            <p:nvPr/>
          </p:nvSpPr>
          <p:spPr bwMode="auto">
            <a:xfrm>
              <a:off x="1837444" y="4965279"/>
              <a:ext cx="4848267" cy="464344"/>
            </a:xfrm>
            <a:prstGeom prst="quadArrow">
              <a:avLst>
                <a:gd name="adj1" fmla="val 75096"/>
                <a:gd name="adj2" fmla="val 32030"/>
                <a:gd name="adj3" fmla="val 12452"/>
              </a:avLst>
            </a:prstGeom>
            <a:solidFill>
              <a:srgbClr val="F36A38"/>
            </a:solidFill>
            <a:ln w="6350" cap="flat" cmpd="sng" algn="ctr">
              <a:solidFill>
                <a:srgbClr val="ED7D31"/>
              </a:solidFill>
              <a:prstDash val="solid"/>
              <a:miter lim="800000"/>
            </a:ln>
            <a:effectLst/>
          </p:spPr>
          <p:txBody>
            <a:bodyPr rtlCol="0" anchor="ctr"/>
            <a:lstStyle/>
            <a:p>
              <a:pPr algn="ctr" defTabSz="914583">
                <a:defRPr/>
              </a:pPr>
              <a:r>
                <a:rPr lang="zh-CN" altLang="en-US" sz="1400" b="1" kern="0" dirty="0">
                  <a:solidFill>
                    <a:prstClr val="white"/>
                  </a:solidFill>
                  <a:latin typeface="微软雅黑" pitchFamily="34" charset="-122"/>
                  <a:ea typeface="微软雅黑" pitchFamily="34" charset="-122"/>
                </a:rPr>
                <a:t>数据交换服务总线 （</a:t>
              </a:r>
              <a:r>
                <a:rPr lang="en-US" altLang="zh-CN" sz="1400" b="1" kern="0" dirty="0">
                  <a:solidFill>
                    <a:prstClr val="white"/>
                  </a:solidFill>
                  <a:latin typeface="微软雅黑" pitchFamily="34" charset="-122"/>
                  <a:ea typeface="微软雅黑" pitchFamily="34" charset="-122"/>
                </a:rPr>
                <a:t>ESB</a:t>
              </a:r>
              <a:r>
                <a:rPr lang="zh-CN" altLang="en-US" sz="1400" b="1" kern="0" dirty="0">
                  <a:solidFill>
                    <a:prstClr val="white"/>
                  </a:solidFill>
                  <a:latin typeface="微软雅黑" pitchFamily="34" charset="-122"/>
                  <a:ea typeface="微软雅黑" pitchFamily="34" charset="-122"/>
                </a:rPr>
                <a:t>、</a:t>
              </a:r>
              <a:r>
                <a:rPr lang="en-US" altLang="zh-CN" sz="1400" b="1" kern="0" dirty="0">
                  <a:solidFill>
                    <a:prstClr val="white"/>
                  </a:solidFill>
                  <a:latin typeface="微软雅黑" pitchFamily="34" charset="-122"/>
                  <a:ea typeface="微软雅黑" pitchFamily="34" charset="-122"/>
                </a:rPr>
                <a:t>ETL) </a:t>
              </a:r>
              <a:endParaRPr lang="zh-CN" altLang="en-US" sz="1400" b="1" kern="0" dirty="0">
                <a:solidFill>
                  <a:prstClr val="white"/>
                </a:solidFill>
                <a:latin typeface="微软雅黑" pitchFamily="34" charset="-122"/>
                <a:ea typeface="微软雅黑" pitchFamily="34" charset="-122"/>
              </a:endParaRPr>
            </a:p>
          </p:txBody>
        </p:sp>
        <p:sp>
          <p:nvSpPr>
            <p:cNvPr id="242" name="矩形 241">
              <a:extLst>
                <a:ext uri="{FF2B5EF4-FFF2-40B4-BE49-F238E27FC236}">
                  <a16:creationId xmlns="" xmlns:a16="http://schemas.microsoft.com/office/drawing/2014/main" id="{E12BD89D-FA4F-48A7-9FD3-24A660834C06}"/>
                </a:ext>
              </a:extLst>
            </p:cNvPr>
            <p:cNvSpPr/>
            <p:nvPr/>
          </p:nvSpPr>
          <p:spPr>
            <a:xfrm>
              <a:off x="6918242" y="4034111"/>
              <a:ext cx="3099993" cy="1367589"/>
            </a:xfrm>
            <a:prstGeom prst="rect">
              <a:avLst/>
            </a:prstGeom>
            <a:solidFill>
              <a:srgbClr val="5B9BD5">
                <a:lumMod val="20000"/>
                <a:lumOff val="80000"/>
              </a:srgbClr>
            </a:solidFill>
            <a:ln w="6350" cap="flat" cmpd="sng" algn="ctr">
              <a:solidFill>
                <a:srgbClr val="44546A">
                  <a:lumMod val="40000"/>
                  <a:lumOff val="60000"/>
                </a:srgbClr>
              </a:solidFill>
              <a:prstDash val="solid"/>
              <a:miter lim="800000"/>
            </a:ln>
            <a:effectLst/>
          </p:spPr>
          <p:txBody>
            <a:bodyPr rtlCol="0" anchor="t"/>
            <a:lstStyle/>
            <a:p>
              <a:pPr algn="ctr" defTabSz="914583">
                <a:defRPr/>
              </a:pPr>
              <a:endParaRPr lang="zh-CN" altLang="en-US" sz="800" kern="0" dirty="0">
                <a:solidFill>
                  <a:srgbClr val="1F497D">
                    <a:lumMod val="60000"/>
                    <a:lumOff val="40000"/>
                  </a:srgbClr>
                </a:solidFill>
                <a:latin typeface="微软雅黑" pitchFamily="34" charset="-122"/>
                <a:ea typeface="微软雅黑" pitchFamily="34" charset="-122"/>
              </a:endParaRPr>
            </a:p>
          </p:txBody>
        </p:sp>
        <p:cxnSp>
          <p:nvCxnSpPr>
            <p:cNvPr id="243" name="直接箭头连接符 45">
              <a:extLst>
                <a:ext uri="{FF2B5EF4-FFF2-40B4-BE49-F238E27FC236}">
                  <a16:creationId xmlns="" xmlns:a16="http://schemas.microsoft.com/office/drawing/2014/main" id="{EC8F6E15-3905-4962-85DA-76E89BDEAC3A}"/>
                </a:ext>
              </a:extLst>
            </p:cNvPr>
            <p:cNvCxnSpPr>
              <a:cxnSpLocks/>
            </p:cNvCxnSpPr>
            <p:nvPr/>
          </p:nvCxnSpPr>
          <p:spPr>
            <a:xfrm flipH="1">
              <a:off x="5973091" y="4766958"/>
              <a:ext cx="1221" cy="249653"/>
            </a:xfrm>
            <a:prstGeom prst="straightConnector1">
              <a:avLst/>
            </a:prstGeom>
            <a:noFill/>
            <a:ln w="28575" cap="flat" cmpd="sng" algn="ctr">
              <a:solidFill>
                <a:srgbClr val="70AD47">
                  <a:lumMod val="50000"/>
                </a:srgbClr>
              </a:solidFill>
              <a:prstDash val="solid"/>
              <a:miter lim="800000"/>
              <a:headEnd type="stealth"/>
              <a:tailEnd type="stealth"/>
            </a:ln>
            <a:effectLst/>
          </p:spPr>
        </p:cxnSp>
        <p:cxnSp>
          <p:nvCxnSpPr>
            <p:cNvPr id="244" name="直接箭头连接符 47">
              <a:extLst>
                <a:ext uri="{FF2B5EF4-FFF2-40B4-BE49-F238E27FC236}">
                  <a16:creationId xmlns="" xmlns:a16="http://schemas.microsoft.com/office/drawing/2014/main" id="{5E346F8D-F0F5-492F-9416-2BE99684F9EE}"/>
                </a:ext>
              </a:extLst>
            </p:cNvPr>
            <p:cNvCxnSpPr>
              <a:cxnSpLocks/>
            </p:cNvCxnSpPr>
            <p:nvPr/>
          </p:nvCxnSpPr>
          <p:spPr>
            <a:xfrm flipH="1">
              <a:off x="4283146" y="4755740"/>
              <a:ext cx="1221" cy="249653"/>
            </a:xfrm>
            <a:prstGeom prst="straightConnector1">
              <a:avLst/>
            </a:prstGeom>
            <a:noFill/>
            <a:ln w="28575" cap="flat" cmpd="sng" algn="ctr">
              <a:solidFill>
                <a:srgbClr val="70AD47">
                  <a:lumMod val="50000"/>
                </a:srgbClr>
              </a:solidFill>
              <a:prstDash val="solid"/>
              <a:miter lim="800000"/>
              <a:headEnd type="stealth"/>
              <a:tailEnd type="stealth"/>
            </a:ln>
            <a:effectLst/>
          </p:spPr>
        </p:cxnSp>
        <p:cxnSp>
          <p:nvCxnSpPr>
            <p:cNvPr id="245" name="直接箭头连接符 48">
              <a:extLst>
                <a:ext uri="{FF2B5EF4-FFF2-40B4-BE49-F238E27FC236}">
                  <a16:creationId xmlns="" xmlns:a16="http://schemas.microsoft.com/office/drawing/2014/main" id="{843DC164-13FE-43EC-BD43-D419D1B7D744}"/>
                </a:ext>
              </a:extLst>
            </p:cNvPr>
            <p:cNvCxnSpPr/>
            <p:nvPr/>
          </p:nvCxnSpPr>
          <p:spPr>
            <a:xfrm flipV="1">
              <a:off x="6627453" y="4581523"/>
              <a:ext cx="324000" cy="1"/>
            </a:xfrm>
            <a:prstGeom prst="straightConnector1">
              <a:avLst/>
            </a:prstGeom>
            <a:noFill/>
            <a:ln w="28575" cap="flat" cmpd="sng" algn="ctr">
              <a:solidFill>
                <a:srgbClr val="70AD47">
                  <a:lumMod val="50000"/>
                </a:srgbClr>
              </a:solidFill>
              <a:prstDash val="solid"/>
              <a:miter lim="800000"/>
              <a:headEnd type="stealth"/>
              <a:tailEnd type="stealth"/>
            </a:ln>
            <a:effectLst/>
          </p:spPr>
        </p:cxnSp>
        <p:sp>
          <p:nvSpPr>
            <p:cNvPr id="246" name="流程图: 磁盘 58">
              <a:extLst>
                <a:ext uri="{FF2B5EF4-FFF2-40B4-BE49-F238E27FC236}">
                  <a16:creationId xmlns="" xmlns:a16="http://schemas.microsoft.com/office/drawing/2014/main" id="{E91B32B8-CFE0-4618-A25C-E4FF98EC599F}"/>
                </a:ext>
              </a:extLst>
            </p:cNvPr>
            <p:cNvSpPr/>
            <p:nvPr/>
          </p:nvSpPr>
          <p:spPr>
            <a:xfrm>
              <a:off x="1933940" y="4371831"/>
              <a:ext cx="1308051" cy="405203"/>
            </a:xfrm>
            <a:prstGeom prst="flowChartMagneticDisk">
              <a:avLst/>
            </a:prstGeom>
            <a:solidFill>
              <a:srgbClr val="A5A5A5">
                <a:lumMod val="20000"/>
                <a:lumOff val="80000"/>
              </a:srgbClr>
            </a:solidFill>
            <a:ln w="6350" cap="flat" cmpd="sng" algn="ctr">
              <a:solidFill>
                <a:srgbClr val="44546A">
                  <a:lumMod val="40000"/>
                  <a:lumOff val="60000"/>
                </a:srgbClr>
              </a:solidFill>
              <a:prstDash val="solid"/>
              <a:miter lim="800000"/>
            </a:ln>
            <a:effectLst/>
          </p:spPr>
          <p:txBody>
            <a:bodyPr rtlCol="0" anchor="ctr"/>
            <a:lstStyle/>
            <a:p>
              <a:pPr algn="ctr" defTabSz="914583">
                <a:defRPr/>
              </a:pPr>
              <a:r>
                <a:rPr lang="zh-CN" altLang="en-US" sz="1200" kern="0" dirty="0">
                  <a:solidFill>
                    <a:prstClr val="black"/>
                  </a:solidFill>
                  <a:latin typeface="微软雅黑" pitchFamily="34" charset="-122"/>
                  <a:ea typeface="微软雅黑" pitchFamily="34" charset="-122"/>
                </a:rPr>
                <a:t>基础数据库</a:t>
              </a:r>
              <a:endParaRPr lang="en-US" altLang="zh-CN" sz="1200" kern="0" dirty="0">
                <a:solidFill>
                  <a:prstClr val="black"/>
                </a:solidFill>
                <a:latin typeface="微软雅黑" pitchFamily="34" charset="-122"/>
                <a:ea typeface="微软雅黑" pitchFamily="34" charset="-122"/>
              </a:endParaRPr>
            </a:p>
          </p:txBody>
        </p:sp>
        <p:cxnSp>
          <p:nvCxnSpPr>
            <p:cNvPr id="247" name="直接箭头连接符 66">
              <a:extLst>
                <a:ext uri="{FF2B5EF4-FFF2-40B4-BE49-F238E27FC236}">
                  <a16:creationId xmlns="" xmlns:a16="http://schemas.microsoft.com/office/drawing/2014/main" id="{5C1087C7-B1D4-4971-AC72-1708919BBF5D}"/>
                </a:ext>
              </a:extLst>
            </p:cNvPr>
            <p:cNvCxnSpPr>
              <a:cxnSpLocks/>
            </p:cNvCxnSpPr>
            <p:nvPr/>
          </p:nvCxnSpPr>
          <p:spPr>
            <a:xfrm flipH="1">
              <a:off x="2586744" y="4785614"/>
              <a:ext cx="1221" cy="249653"/>
            </a:xfrm>
            <a:prstGeom prst="straightConnector1">
              <a:avLst/>
            </a:prstGeom>
            <a:noFill/>
            <a:ln w="28575" cap="flat" cmpd="sng" algn="ctr">
              <a:solidFill>
                <a:srgbClr val="70AD47">
                  <a:lumMod val="50000"/>
                </a:srgbClr>
              </a:solidFill>
              <a:prstDash val="solid"/>
              <a:miter lim="800000"/>
              <a:headEnd type="stealth"/>
              <a:tailEnd type="stealth"/>
            </a:ln>
            <a:effectLst/>
          </p:spPr>
        </p:cxnSp>
        <p:cxnSp>
          <p:nvCxnSpPr>
            <p:cNvPr id="248" name="直接箭头连接符 87">
              <a:extLst>
                <a:ext uri="{FF2B5EF4-FFF2-40B4-BE49-F238E27FC236}">
                  <a16:creationId xmlns="" xmlns:a16="http://schemas.microsoft.com/office/drawing/2014/main" id="{AF68A1A3-B0F8-4A2F-B900-0000DD72D87D}"/>
                </a:ext>
              </a:extLst>
            </p:cNvPr>
            <p:cNvCxnSpPr>
              <a:cxnSpLocks/>
            </p:cNvCxnSpPr>
            <p:nvPr/>
          </p:nvCxnSpPr>
          <p:spPr>
            <a:xfrm flipH="1">
              <a:off x="3289916" y="4614059"/>
              <a:ext cx="314550" cy="615"/>
            </a:xfrm>
            <a:prstGeom prst="straightConnector1">
              <a:avLst/>
            </a:prstGeom>
            <a:noFill/>
            <a:ln w="28575" cap="flat" cmpd="sng" algn="ctr">
              <a:solidFill>
                <a:srgbClr val="5B9BD5"/>
              </a:solidFill>
              <a:prstDash val="solid"/>
              <a:miter lim="800000"/>
              <a:headEnd type="stealth"/>
              <a:tailEnd type="none"/>
            </a:ln>
            <a:effectLst/>
          </p:spPr>
        </p:cxnSp>
        <p:cxnSp>
          <p:nvCxnSpPr>
            <p:cNvPr id="249" name="直接箭头连接符 89">
              <a:extLst>
                <a:ext uri="{FF2B5EF4-FFF2-40B4-BE49-F238E27FC236}">
                  <a16:creationId xmlns="" xmlns:a16="http://schemas.microsoft.com/office/drawing/2014/main" id="{AA073BD9-3EAB-480C-8CC3-CADECBB94164}"/>
                </a:ext>
              </a:extLst>
            </p:cNvPr>
            <p:cNvCxnSpPr>
              <a:cxnSpLocks/>
            </p:cNvCxnSpPr>
            <p:nvPr/>
          </p:nvCxnSpPr>
          <p:spPr>
            <a:xfrm flipH="1">
              <a:off x="5004468" y="4605617"/>
              <a:ext cx="314550" cy="615"/>
            </a:xfrm>
            <a:prstGeom prst="straightConnector1">
              <a:avLst/>
            </a:prstGeom>
            <a:noFill/>
            <a:ln w="28575" cap="flat" cmpd="sng" algn="ctr">
              <a:solidFill>
                <a:srgbClr val="5B9BD5"/>
              </a:solidFill>
              <a:prstDash val="solid"/>
              <a:miter lim="800000"/>
              <a:headEnd type="stealth"/>
              <a:tailEnd type="none"/>
            </a:ln>
            <a:effectLst/>
          </p:spPr>
        </p:cxnSp>
        <p:grpSp>
          <p:nvGrpSpPr>
            <p:cNvPr id="250" name="组合 120">
              <a:extLst>
                <a:ext uri="{FF2B5EF4-FFF2-40B4-BE49-F238E27FC236}">
                  <a16:creationId xmlns="" xmlns:a16="http://schemas.microsoft.com/office/drawing/2014/main" id="{5F4988B3-1763-4405-AD32-F1B53FB84AA1}"/>
                </a:ext>
              </a:extLst>
            </p:cNvPr>
            <p:cNvGrpSpPr/>
            <p:nvPr/>
          </p:nvGrpSpPr>
          <p:grpSpPr>
            <a:xfrm>
              <a:off x="6964685" y="4061215"/>
              <a:ext cx="3002904" cy="1368407"/>
              <a:chOff x="6334339" y="2700033"/>
              <a:chExt cx="2773532" cy="2052398"/>
            </a:xfrm>
          </p:grpSpPr>
          <p:sp>
            <p:nvSpPr>
              <p:cNvPr id="251" name="AutoShape 6">
                <a:extLst>
                  <a:ext uri="{FF2B5EF4-FFF2-40B4-BE49-F238E27FC236}">
                    <a16:creationId xmlns="" xmlns:a16="http://schemas.microsoft.com/office/drawing/2014/main" id="{5B49FAAC-46A0-45C9-971B-36E846EA17BC}"/>
                  </a:ext>
                </a:extLst>
              </p:cNvPr>
              <p:cNvSpPr>
                <a:spLocks noChangeArrowheads="1"/>
              </p:cNvSpPr>
              <p:nvPr/>
            </p:nvSpPr>
            <p:spPr bwMode="ltGray">
              <a:xfrm>
                <a:off x="6467541" y="4045706"/>
                <a:ext cx="2549929" cy="288000"/>
              </a:xfrm>
              <a:prstGeom prst="rect">
                <a:avLst/>
              </a:prstGeom>
              <a:solidFill>
                <a:srgbClr val="FFC000">
                  <a:lumMod val="40000"/>
                  <a:lumOff val="60000"/>
                </a:srgbClr>
              </a:solidFill>
              <a:ln w="9525" algn="ctr">
                <a:solidFill>
                  <a:srgbClr val="969696"/>
                </a:solidFill>
                <a:round/>
                <a:headEnd/>
                <a:tailEnd/>
              </a:ln>
            </p:spPr>
            <p:txBody>
              <a:bodyPr wrap="none" anchor="ctr" anchorCtr="1"/>
              <a:lstStyle/>
              <a:p>
                <a:pPr algn="ctr" defTabSz="914583">
                  <a:lnSpc>
                    <a:spcPct val="130000"/>
                  </a:lnSpc>
                  <a:defRPr/>
                </a:pPr>
                <a:r>
                  <a:rPr lang="en-US" altLang="zh-CN" sz="1200" kern="0" dirty="0">
                    <a:solidFill>
                      <a:srgbClr val="ED7D31">
                        <a:lumMod val="50000"/>
                      </a:srgbClr>
                    </a:solidFill>
                    <a:latin typeface="微软雅黑" pitchFamily="34" charset="-122"/>
                    <a:ea typeface="微软雅黑" pitchFamily="34" charset="-122"/>
                  </a:rPr>
                  <a:t>MapReduce</a:t>
                </a:r>
                <a:endParaRPr lang="zh-CN" altLang="en-US" sz="1200" kern="0" dirty="0">
                  <a:solidFill>
                    <a:srgbClr val="ED7D31">
                      <a:lumMod val="50000"/>
                    </a:srgbClr>
                  </a:solidFill>
                  <a:latin typeface="微软雅黑" pitchFamily="34" charset="-122"/>
                  <a:ea typeface="微软雅黑" pitchFamily="34" charset="-122"/>
                </a:endParaRPr>
              </a:p>
            </p:txBody>
          </p:sp>
          <p:sp>
            <p:nvSpPr>
              <p:cNvPr id="252" name="AutoShape 6">
                <a:extLst>
                  <a:ext uri="{FF2B5EF4-FFF2-40B4-BE49-F238E27FC236}">
                    <a16:creationId xmlns="" xmlns:a16="http://schemas.microsoft.com/office/drawing/2014/main" id="{A3914C97-AC10-4EC4-81B9-7B2EE783C592}"/>
                  </a:ext>
                </a:extLst>
              </p:cNvPr>
              <p:cNvSpPr>
                <a:spLocks noChangeArrowheads="1"/>
              </p:cNvSpPr>
              <p:nvPr/>
            </p:nvSpPr>
            <p:spPr bwMode="ltGray">
              <a:xfrm>
                <a:off x="7824151" y="3690759"/>
                <a:ext cx="1193317" cy="288001"/>
              </a:xfrm>
              <a:prstGeom prst="rect">
                <a:avLst/>
              </a:prstGeom>
              <a:solidFill>
                <a:srgbClr val="FFC000">
                  <a:lumMod val="40000"/>
                  <a:lumOff val="60000"/>
                </a:srgbClr>
              </a:solidFill>
              <a:ln w="9525" algn="ctr">
                <a:solidFill>
                  <a:srgbClr val="969696"/>
                </a:solidFill>
                <a:round/>
                <a:headEnd/>
                <a:tailEnd/>
              </a:ln>
            </p:spPr>
            <p:txBody>
              <a:bodyPr wrap="none" anchor="ctr" anchorCtr="1"/>
              <a:lstStyle/>
              <a:p>
                <a:pPr algn="ctr" defTabSz="914583">
                  <a:lnSpc>
                    <a:spcPct val="130000"/>
                  </a:lnSpc>
                  <a:defRPr/>
                </a:pPr>
                <a:r>
                  <a:rPr lang="en-US" altLang="zh-CN" sz="1200" kern="0" dirty="0">
                    <a:solidFill>
                      <a:srgbClr val="ED7D31">
                        <a:lumMod val="50000"/>
                      </a:srgbClr>
                    </a:solidFill>
                    <a:latin typeface="微软雅黑" pitchFamily="34" charset="-122"/>
                    <a:ea typeface="微软雅黑" pitchFamily="34" charset="-122"/>
                  </a:rPr>
                  <a:t>HBase</a:t>
                </a:r>
              </a:p>
            </p:txBody>
          </p:sp>
          <p:sp>
            <p:nvSpPr>
              <p:cNvPr id="253" name="AutoShape 6">
                <a:extLst>
                  <a:ext uri="{FF2B5EF4-FFF2-40B4-BE49-F238E27FC236}">
                    <a16:creationId xmlns="" xmlns:a16="http://schemas.microsoft.com/office/drawing/2014/main" id="{EBB0863F-DA7C-4AFE-B17B-AA543B50F16D}"/>
                  </a:ext>
                </a:extLst>
              </p:cNvPr>
              <p:cNvSpPr>
                <a:spLocks noChangeArrowheads="1"/>
              </p:cNvSpPr>
              <p:nvPr/>
            </p:nvSpPr>
            <p:spPr bwMode="ltGray">
              <a:xfrm>
                <a:off x="6467541" y="4398213"/>
                <a:ext cx="2549929" cy="288000"/>
              </a:xfrm>
              <a:prstGeom prst="rect">
                <a:avLst/>
              </a:prstGeom>
              <a:solidFill>
                <a:srgbClr val="FFC000">
                  <a:lumMod val="40000"/>
                  <a:lumOff val="60000"/>
                </a:srgbClr>
              </a:solidFill>
              <a:ln w="9525" algn="ctr">
                <a:solidFill>
                  <a:srgbClr val="969696"/>
                </a:solidFill>
                <a:round/>
                <a:headEnd/>
                <a:tailEnd/>
              </a:ln>
            </p:spPr>
            <p:txBody>
              <a:bodyPr wrap="none" anchor="ctr" anchorCtr="1"/>
              <a:lstStyle/>
              <a:p>
                <a:pPr algn="ctr" defTabSz="914583">
                  <a:lnSpc>
                    <a:spcPct val="130000"/>
                  </a:lnSpc>
                  <a:defRPr/>
                </a:pPr>
                <a:r>
                  <a:rPr lang="en-US" altLang="zh-CN" sz="1200" kern="0" dirty="0">
                    <a:solidFill>
                      <a:srgbClr val="ED7D31">
                        <a:lumMod val="50000"/>
                      </a:srgbClr>
                    </a:solidFill>
                    <a:latin typeface="微软雅黑" pitchFamily="34" charset="-122"/>
                    <a:ea typeface="微软雅黑" pitchFamily="34" charset="-122"/>
                  </a:rPr>
                  <a:t>HDFS</a:t>
                </a:r>
                <a:endParaRPr lang="zh-CN" altLang="en-US" sz="1200" kern="0" dirty="0">
                  <a:solidFill>
                    <a:srgbClr val="ED7D31">
                      <a:lumMod val="50000"/>
                    </a:srgbClr>
                  </a:solidFill>
                  <a:latin typeface="微软雅黑" pitchFamily="34" charset="-122"/>
                  <a:ea typeface="微软雅黑" pitchFamily="34" charset="-122"/>
                </a:endParaRPr>
              </a:p>
            </p:txBody>
          </p:sp>
          <p:sp>
            <p:nvSpPr>
              <p:cNvPr id="254" name="矩形 253">
                <a:extLst>
                  <a:ext uri="{FF2B5EF4-FFF2-40B4-BE49-F238E27FC236}">
                    <a16:creationId xmlns="" xmlns:a16="http://schemas.microsoft.com/office/drawing/2014/main" id="{E8ECA39E-4002-4624-995F-6616B43A9A5D}"/>
                  </a:ext>
                </a:extLst>
              </p:cNvPr>
              <p:cNvSpPr/>
              <p:nvPr/>
            </p:nvSpPr>
            <p:spPr>
              <a:xfrm>
                <a:off x="6334339" y="2700033"/>
                <a:ext cx="2773532" cy="2052398"/>
              </a:xfrm>
              <a:prstGeom prst="rect">
                <a:avLst/>
              </a:prstGeom>
              <a:noFill/>
              <a:ln w="9525" algn="ctr">
                <a:solidFill>
                  <a:sysClr val="windowText" lastClr="000000">
                    <a:lumMod val="85000"/>
                    <a:lumOff val="15000"/>
                  </a:sysClr>
                </a:solidFill>
                <a:prstDash val="dash"/>
                <a:round/>
                <a:headEnd/>
                <a:tailEnd/>
              </a:ln>
            </p:spPr>
            <p:txBody>
              <a:bodyPr wrap="none" anchorCtr="1"/>
              <a:lstStyle/>
              <a:p>
                <a:pPr algn="ctr" defTabSz="914583">
                  <a:lnSpc>
                    <a:spcPct val="130000"/>
                  </a:lnSpc>
                  <a:defRPr/>
                </a:pPr>
                <a:r>
                  <a:rPr lang="zh-CN" altLang="en-US" sz="1200" b="1" kern="0" dirty="0">
                    <a:solidFill>
                      <a:srgbClr val="C00000"/>
                    </a:solidFill>
                    <a:latin typeface="微软雅黑" pitchFamily="34" charset="-122"/>
                    <a:ea typeface="微软雅黑" pitchFamily="34" charset="-122"/>
                  </a:rPr>
                  <a:t>大数据存储（</a:t>
                </a:r>
                <a:r>
                  <a:rPr lang="en-US" altLang="zh-CN" sz="1200" b="1" kern="0" dirty="0">
                    <a:solidFill>
                      <a:srgbClr val="C00000"/>
                    </a:solidFill>
                    <a:latin typeface="微软雅黑" pitchFamily="34" charset="-122"/>
                    <a:ea typeface="微软雅黑" pitchFamily="34" charset="-122"/>
                  </a:rPr>
                  <a:t>Hadoop</a:t>
                </a:r>
                <a:r>
                  <a:rPr lang="zh-CN" altLang="en-US" sz="1200" b="1" kern="0" dirty="0">
                    <a:solidFill>
                      <a:srgbClr val="C00000"/>
                    </a:solidFill>
                    <a:latin typeface="微软雅黑" pitchFamily="34" charset="-122"/>
                    <a:ea typeface="微软雅黑" pitchFamily="34" charset="-122"/>
                  </a:rPr>
                  <a:t>）</a:t>
                </a:r>
              </a:p>
            </p:txBody>
          </p:sp>
          <p:sp>
            <p:nvSpPr>
              <p:cNvPr id="255" name="AutoShape 6">
                <a:extLst>
                  <a:ext uri="{FF2B5EF4-FFF2-40B4-BE49-F238E27FC236}">
                    <a16:creationId xmlns="" xmlns:a16="http://schemas.microsoft.com/office/drawing/2014/main" id="{A2806A24-556F-4C11-AB2E-7A4090E84039}"/>
                  </a:ext>
                </a:extLst>
              </p:cNvPr>
              <p:cNvSpPr>
                <a:spLocks noChangeArrowheads="1"/>
              </p:cNvSpPr>
              <p:nvPr/>
            </p:nvSpPr>
            <p:spPr bwMode="ltGray">
              <a:xfrm>
                <a:off x="6467538" y="3690761"/>
                <a:ext cx="1319762" cy="288000"/>
              </a:xfrm>
              <a:prstGeom prst="rect">
                <a:avLst/>
              </a:prstGeom>
              <a:solidFill>
                <a:srgbClr val="FFC000">
                  <a:lumMod val="40000"/>
                  <a:lumOff val="60000"/>
                </a:srgbClr>
              </a:solidFill>
              <a:ln w="9525" algn="ctr">
                <a:solidFill>
                  <a:srgbClr val="969696"/>
                </a:solidFill>
                <a:round/>
                <a:headEnd/>
                <a:tailEnd/>
              </a:ln>
            </p:spPr>
            <p:txBody>
              <a:bodyPr wrap="none" anchor="ctr" anchorCtr="1"/>
              <a:lstStyle/>
              <a:p>
                <a:pPr algn="ctr" defTabSz="914583">
                  <a:lnSpc>
                    <a:spcPct val="130000"/>
                  </a:lnSpc>
                  <a:defRPr/>
                </a:pPr>
                <a:r>
                  <a:rPr lang="en-US" altLang="zh-CN" sz="1200" kern="0" dirty="0">
                    <a:solidFill>
                      <a:srgbClr val="ED7D31">
                        <a:lumMod val="50000"/>
                      </a:srgbClr>
                    </a:solidFill>
                    <a:latin typeface="微软雅黑" pitchFamily="34" charset="-122"/>
                    <a:ea typeface="微软雅黑" pitchFamily="34" charset="-122"/>
                  </a:rPr>
                  <a:t>Hive</a:t>
                </a:r>
                <a:endParaRPr lang="zh-CN" altLang="en-US" sz="1200" kern="0" dirty="0">
                  <a:solidFill>
                    <a:srgbClr val="ED7D31">
                      <a:lumMod val="50000"/>
                    </a:srgbClr>
                  </a:solidFill>
                  <a:latin typeface="微软雅黑" pitchFamily="34" charset="-122"/>
                  <a:ea typeface="微软雅黑" pitchFamily="34" charset="-122"/>
                </a:endParaRPr>
              </a:p>
            </p:txBody>
          </p:sp>
          <p:sp>
            <p:nvSpPr>
              <p:cNvPr id="256" name="AutoShape 6">
                <a:extLst>
                  <a:ext uri="{FF2B5EF4-FFF2-40B4-BE49-F238E27FC236}">
                    <a16:creationId xmlns="" xmlns:a16="http://schemas.microsoft.com/office/drawing/2014/main" id="{B02B40D9-7F4A-451B-ABF3-B694D398BF19}"/>
                  </a:ext>
                </a:extLst>
              </p:cNvPr>
              <p:cNvSpPr>
                <a:spLocks noChangeArrowheads="1"/>
              </p:cNvSpPr>
              <p:nvPr/>
            </p:nvSpPr>
            <p:spPr bwMode="ltGray">
              <a:xfrm>
                <a:off x="7372649" y="3154663"/>
                <a:ext cx="764755" cy="467999"/>
              </a:xfrm>
              <a:prstGeom prst="rect">
                <a:avLst/>
              </a:prstGeom>
              <a:solidFill>
                <a:srgbClr val="FFC000">
                  <a:lumMod val="40000"/>
                  <a:lumOff val="60000"/>
                </a:srgbClr>
              </a:solidFill>
              <a:ln w="9525" algn="ctr">
                <a:solidFill>
                  <a:srgbClr val="969696"/>
                </a:solidFill>
                <a:round/>
                <a:headEnd/>
                <a:tailEnd/>
              </a:ln>
            </p:spPr>
            <p:txBody>
              <a:bodyPr wrap="none" anchor="ctr" anchorCtr="1"/>
              <a:lstStyle/>
              <a:p>
                <a:pPr algn="ctr" defTabSz="914583">
                  <a:defRPr/>
                </a:pPr>
                <a:r>
                  <a:rPr lang="zh-CN" altLang="en-US" sz="1000" kern="0" dirty="0">
                    <a:solidFill>
                      <a:srgbClr val="ED7D31">
                        <a:lumMod val="50000"/>
                      </a:srgbClr>
                    </a:solidFill>
                    <a:latin typeface="微软雅黑" pitchFamily="34" charset="-122"/>
                    <a:ea typeface="微软雅黑" pitchFamily="34" charset="-122"/>
                  </a:rPr>
                  <a:t>半结构化数据</a:t>
                </a:r>
                <a:endParaRPr lang="en-US" altLang="zh-CN" sz="1000" kern="0" dirty="0">
                  <a:solidFill>
                    <a:srgbClr val="ED7D31">
                      <a:lumMod val="50000"/>
                    </a:srgbClr>
                  </a:solidFill>
                  <a:latin typeface="微软雅黑" pitchFamily="34" charset="-122"/>
                  <a:ea typeface="微软雅黑" pitchFamily="34" charset="-122"/>
                </a:endParaRPr>
              </a:p>
            </p:txBody>
          </p:sp>
          <p:sp>
            <p:nvSpPr>
              <p:cNvPr id="257" name="AutoShape 6">
                <a:extLst>
                  <a:ext uri="{FF2B5EF4-FFF2-40B4-BE49-F238E27FC236}">
                    <a16:creationId xmlns="" xmlns:a16="http://schemas.microsoft.com/office/drawing/2014/main" id="{8886F0F4-E784-4277-8E7A-3829A7059624}"/>
                  </a:ext>
                </a:extLst>
              </p:cNvPr>
              <p:cNvSpPr>
                <a:spLocks noChangeArrowheads="1"/>
              </p:cNvSpPr>
              <p:nvPr/>
            </p:nvSpPr>
            <p:spPr bwMode="ltGray">
              <a:xfrm>
                <a:off x="6460864" y="3154663"/>
                <a:ext cx="764755" cy="467999"/>
              </a:xfrm>
              <a:prstGeom prst="rect">
                <a:avLst/>
              </a:prstGeom>
              <a:solidFill>
                <a:srgbClr val="FFC000">
                  <a:lumMod val="40000"/>
                  <a:lumOff val="60000"/>
                </a:srgbClr>
              </a:solidFill>
              <a:ln w="9525" algn="ctr">
                <a:solidFill>
                  <a:srgbClr val="969696"/>
                </a:solidFill>
                <a:round/>
                <a:headEnd/>
                <a:tailEnd/>
              </a:ln>
            </p:spPr>
            <p:txBody>
              <a:bodyPr wrap="none" anchor="ctr" anchorCtr="1"/>
              <a:lstStyle/>
              <a:p>
                <a:pPr algn="ctr" defTabSz="914583">
                  <a:defRPr/>
                </a:pPr>
                <a:r>
                  <a:rPr lang="zh-CN" altLang="en-US" sz="1000" kern="0" dirty="0">
                    <a:solidFill>
                      <a:srgbClr val="ED7D31">
                        <a:lumMod val="50000"/>
                      </a:srgbClr>
                    </a:solidFill>
                    <a:latin typeface="微软雅黑" pitchFamily="34" charset="-122"/>
                    <a:ea typeface="微软雅黑" pitchFamily="34" charset="-122"/>
                  </a:rPr>
                  <a:t>结构化数据</a:t>
                </a:r>
              </a:p>
            </p:txBody>
          </p:sp>
          <p:sp>
            <p:nvSpPr>
              <p:cNvPr id="258" name="AutoShape 6">
                <a:extLst>
                  <a:ext uri="{FF2B5EF4-FFF2-40B4-BE49-F238E27FC236}">
                    <a16:creationId xmlns="" xmlns:a16="http://schemas.microsoft.com/office/drawing/2014/main" id="{D1A613D1-7BE1-435F-AFA8-39ACF960A9E3}"/>
                  </a:ext>
                </a:extLst>
              </p:cNvPr>
              <p:cNvSpPr>
                <a:spLocks noChangeArrowheads="1"/>
              </p:cNvSpPr>
              <p:nvPr/>
            </p:nvSpPr>
            <p:spPr bwMode="ltGray">
              <a:xfrm>
                <a:off x="8248957" y="3154663"/>
                <a:ext cx="764755" cy="467999"/>
              </a:xfrm>
              <a:prstGeom prst="rect">
                <a:avLst/>
              </a:prstGeom>
              <a:solidFill>
                <a:srgbClr val="FFC000">
                  <a:lumMod val="40000"/>
                  <a:lumOff val="60000"/>
                </a:srgbClr>
              </a:solidFill>
              <a:ln w="9525" algn="ctr">
                <a:solidFill>
                  <a:srgbClr val="969696"/>
                </a:solidFill>
                <a:round/>
                <a:headEnd/>
                <a:tailEnd/>
              </a:ln>
            </p:spPr>
            <p:txBody>
              <a:bodyPr wrap="none" anchor="ctr" anchorCtr="1"/>
              <a:lstStyle/>
              <a:p>
                <a:pPr algn="ctr" defTabSz="914583">
                  <a:defRPr/>
                </a:pPr>
                <a:r>
                  <a:rPr lang="zh-CN" altLang="en-US" sz="1000" kern="0" dirty="0">
                    <a:solidFill>
                      <a:srgbClr val="ED7D31">
                        <a:lumMod val="50000"/>
                      </a:srgbClr>
                    </a:solidFill>
                    <a:latin typeface="微软雅黑" pitchFamily="34" charset="-122"/>
                    <a:ea typeface="微软雅黑" pitchFamily="34" charset="-122"/>
                  </a:rPr>
                  <a:t>非结构化数据</a:t>
                </a:r>
                <a:endParaRPr lang="en-US" altLang="zh-CN" sz="1000" kern="0" dirty="0">
                  <a:solidFill>
                    <a:srgbClr val="ED7D31">
                      <a:lumMod val="50000"/>
                    </a:srgbClr>
                  </a:solidFill>
                  <a:latin typeface="微软雅黑" pitchFamily="34" charset="-122"/>
                  <a:ea typeface="微软雅黑" pitchFamily="34" charset="-122"/>
                </a:endParaRPr>
              </a:p>
            </p:txBody>
          </p:sp>
        </p:grpSp>
        <p:sp>
          <p:nvSpPr>
            <p:cNvPr id="259" name="圆角矩形 109">
              <a:extLst>
                <a:ext uri="{FF2B5EF4-FFF2-40B4-BE49-F238E27FC236}">
                  <a16:creationId xmlns="" xmlns:a16="http://schemas.microsoft.com/office/drawing/2014/main" id="{E9EF3E38-B6D4-478A-99E3-7493DCD7F793}"/>
                </a:ext>
              </a:extLst>
            </p:cNvPr>
            <p:cNvSpPr/>
            <p:nvPr/>
          </p:nvSpPr>
          <p:spPr>
            <a:xfrm>
              <a:off x="1175292" y="6263009"/>
              <a:ext cx="8898321" cy="571108"/>
            </a:xfrm>
            <a:prstGeom prst="roundRect">
              <a:avLst>
                <a:gd name="adj" fmla="val 10037"/>
              </a:avLst>
            </a:prstGeom>
            <a:solidFill>
              <a:srgbClr val="70AD47">
                <a:lumMod val="20000"/>
                <a:lumOff val="80000"/>
              </a:srgbClr>
            </a:solidFill>
            <a:ln w="12700" cap="flat" cmpd="sng" algn="ctr">
              <a:noFill/>
              <a:prstDash val="solid"/>
              <a:miter lim="800000"/>
            </a:ln>
            <a:effectLst/>
          </p:spPr>
          <p:txBody>
            <a:bodyPr rtlCol="0" anchor="ctr"/>
            <a:lstStyle/>
            <a:p>
              <a:pPr algn="ctr" defTabSz="914583">
                <a:defRPr/>
              </a:pPr>
              <a:endParaRPr lang="zh-CN" altLang="en-US" b="1" kern="0" dirty="0">
                <a:solidFill>
                  <a:prstClr val="white"/>
                </a:solidFill>
                <a:latin typeface="DengXian" panose="020F0502020204030204"/>
                <a:ea typeface="DengXian" panose="02010600030101010101" pitchFamily="2" charset="-122"/>
              </a:endParaRPr>
            </a:p>
          </p:txBody>
        </p:sp>
        <p:sp>
          <p:nvSpPr>
            <p:cNvPr id="260" name="圆角矩形 27">
              <a:extLst>
                <a:ext uri="{FF2B5EF4-FFF2-40B4-BE49-F238E27FC236}">
                  <a16:creationId xmlns="" xmlns:a16="http://schemas.microsoft.com/office/drawing/2014/main" id="{B480EBB2-6E79-4E9F-82DC-E09603171D80}"/>
                </a:ext>
              </a:extLst>
            </p:cNvPr>
            <p:cNvSpPr>
              <a:spLocks noChangeArrowheads="1"/>
            </p:cNvSpPr>
            <p:nvPr/>
          </p:nvSpPr>
          <p:spPr bwMode="auto">
            <a:xfrm>
              <a:off x="2014803" y="6390397"/>
              <a:ext cx="1080000" cy="276370"/>
            </a:xfrm>
            <a:prstGeom prst="roundRect">
              <a:avLst>
                <a:gd name="adj" fmla="val 16667"/>
              </a:avLst>
            </a:prstGeom>
            <a:solidFill>
              <a:srgbClr val="70AD47">
                <a:lumMod val="40000"/>
                <a:lumOff val="60000"/>
              </a:srgbClr>
            </a:solidFill>
            <a:ln>
              <a:noFill/>
            </a:ln>
            <a:effectLst>
              <a:outerShdw dist="38100" dir="2700000" algn="ctr" rotWithShape="0">
                <a:srgbClr val="000000">
                  <a:alpha val="34000"/>
                </a:srgbClr>
              </a:outerShdw>
            </a:effectLst>
          </p:spPr>
          <p:txBody>
            <a:bodyPr anchor="ctr"/>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SimSun" pitchFamily="2" charset="-122"/>
                </a:defRPr>
              </a:lvl9pPr>
            </a:lstStyle>
            <a:p>
              <a:pPr algn="ctr" defTabSz="914583">
                <a:defRPr/>
              </a:pPr>
              <a:r>
                <a:rPr lang="zh-CN" altLang="en-US" sz="1000" kern="0" dirty="0">
                  <a:solidFill>
                    <a:srgbClr val="E7E6E6">
                      <a:lumMod val="25000"/>
                    </a:srgbClr>
                  </a:solidFill>
                  <a:latin typeface="微软雅黑" pitchFamily="34" charset="-122"/>
                  <a:ea typeface="微软雅黑" pitchFamily="34" charset="-122"/>
                  <a:sym typeface="Calibri" pitchFamily="34" charset="0"/>
                </a:rPr>
                <a:t>传统监测设备</a:t>
              </a:r>
            </a:p>
          </p:txBody>
        </p:sp>
        <p:sp>
          <p:nvSpPr>
            <p:cNvPr id="261" name="圆角矩形 111">
              <a:extLst>
                <a:ext uri="{FF2B5EF4-FFF2-40B4-BE49-F238E27FC236}">
                  <a16:creationId xmlns="" xmlns:a16="http://schemas.microsoft.com/office/drawing/2014/main" id="{8C8CBB08-0FC8-4307-917D-323A2027CAC4}"/>
                </a:ext>
              </a:extLst>
            </p:cNvPr>
            <p:cNvSpPr/>
            <p:nvPr/>
          </p:nvSpPr>
          <p:spPr>
            <a:xfrm>
              <a:off x="1027955" y="6314058"/>
              <a:ext cx="974384" cy="435841"/>
            </a:xfrm>
            <a:prstGeom prst="roundRect">
              <a:avLst>
                <a:gd name="adj" fmla="val 8866"/>
              </a:avLst>
            </a:prstGeom>
            <a:noFill/>
            <a:ln>
              <a:noFill/>
            </a:ln>
            <a:effectLst>
              <a:outerShdw blurRad="57150" dist="19050" dir="5400000" algn="ctr" rotWithShape="0">
                <a:srgbClr val="000000">
                  <a:alpha val="63000"/>
                </a:srgbClr>
              </a:outerShdw>
            </a:effectLst>
          </p:spPr>
          <p:txBody>
            <a:bodyPr rtlCol="0" anchor="ctr"/>
            <a:lstStyle/>
            <a:p>
              <a:pPr algn="ctr" defTabSz="914583">
                <a:defRPr/>
              </a:pPr>
              <a:r>
                <a:rPr lang="zh-CN" altLang="en-US" sz="1200" kern="0" dirty="0">
                  <a:solidFill>
                    <a:prstClr val="black"/>
                  </a:solidFill>
                  <a:latin typeface="微软雅黑" charset="0"/>
                  <a:ea typeface="微软雅黑" charset="0"/>
                </a:rPr>
                <a:t>数据</a:t>
              </a:r>
              <a:endParaRPr lang="en-US" altLang="zh-CN" sz="1200" kern="0" dirty="0">
                <a:solidFill>
                  <a:prstClr val="black"/>
                </a:solidFill>
                <a:latin typeface="微软雅黑" charset="0"/>
                <a:ea typeface="微软雅黑" charset="0"/>
              </a:endParaRPr>
            </a:p>
            <a:p>
              <a:pPr algn="ctr" defTabSz="914583">
                <a:defRPr/>
              </a:pPr>
              <a:r>
                <a:rPr lang="zh-CN" altLang="en-US" sz="1200" kern="0" dirty="0">
                  <a:solidFill>
                    <a:prstClr val="black"/>
                  </a:solidFill>
                  <a:latin typeface="微软雅黑" charset="0"/>
                  <a:ea typeface="微软雅黑" charset="0"/>
                </a:rPr>
                <a:t>感知层</a:t>
              </a:r>
              <a:endParaRPr lang="en-US" altLang="zh-CN" sz="1200" kern="0" dirty="0">
                <a:solidFill>
                  <a:prstClr val="black"/>
                </a:solidFill>
                <a:latin typeface="微软雅黑" charset="0"/>
                <a:ea typeface="微软雅黑" charset="0"/>
              </a:endParaRPr>
            </a:p>
          </p:txBody>
        </p:sp>
        <p:sp>
          <p:nvSpPr>
            <p:cNvPr id="262" name="圆角矩形 27">
              <a:extLst>
                <a:ext uri="{FF2B5EF4-FFF2-40B4-BE49-F238E27FC236}">
                  <a16:creationId xmlns="" xmlns:a16="http://schemas.microsoft.com/office/drawing/2014/main" id="{CE394CCB-CE5E-4C8F-9F65-9379D3AB8A5A}"/>
                </a:ext>
              </a:extLst>
            </p:cNvPr>
            <p:cNvSpPr>
              <a:spLocks noChangeArrowheads="1"/>
            </p:cNvSpPr>
            <p:nvPr/>
          </p:nvSpPr>
          <p:spPr bwMode="auto">
            <a:xfrm>
              <a:off x="3184943" y="6405150"/>
              <a:ext cx="1080000" cy="276370"/>
            </a:xfrm>
            <a:prstGeom prst="roundRect">
              <a:avLst>
                <a:gd name="adj" fmla="val 16667"/>
              </a:avLst>
            </a:prstGeom>
            <a:solidFill>
              <a:srgbClr val="70AD47">
                <a:lumMod val="40000"/>
                <a:lumOff val="60000"/>
              </a:srgbClr>
            </a:solidFill>
            <a:ln>
              <a:noFill/>
            </a:ln>
            <a:effectLst>
              <a:outerShdw dist="38100" dir="2700000" algn="ctr" rotWithShape="0">
                <a:srgbClr val="000000">
                  <a:alpha val="34000"/>
                </a:srgbClr>
              </a:outerShdw>
            </a:effectLst>
          </p:spPr>
          <p:txBody>
            <a:bodyPr anchor="ctr"/>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SimSun" pitchFamily="2" charset="-122"/>
                </a:defRPr>
              </a:lvl9pPr>
            </a:lstStyle>
            <a:p>
              <a:pPr algn="ctr" defTabSz="914583">
                <a:defRPr/>
              </a:pPr>
              <a:r>
                <a:rPr lang="zh-CN" altLang="en-US" sz="1000" kern="0" dirty="0">
                  <a:solidFill>
                    <a:srgbClr val="E7E6E6">
                      <a:lumMod val="25000"/>
                    </a:srgbClr>
                  </a:solidFill>
                  <a:latin typeface="微软雅黑" pitchFamily="34" charset="-122"/>
                  <a:ea typeface="微软雅黑" pitchFamily="34" charset="-122"/>
                  <a:sym typeface="Calibri" pitchFamily="34" charset="0"/>
                </a:rPr>
                <a:t>视频采集数据</a:t>
              </a:r>
            </a:p>
          </p:txBody>
        </p:sp>
        <p:sp>
          <p:nvSpPr>
            <p:cNvPr id="263" name="圆角矩形 27">
              <a:extLst>
                <a:ext uri="{FF2B5EF4-FFF2-40B4-BE49-F238E27FC236}">
                  <a16:creationId xmlns="" xmlns:a16="http://schemas.microsoft.com/office/drawing/2014/main" id="{620DC3C9-D565-4E86-9756-3256F692AE89}"/>
                </a:ext>
              </a:extLst>
            </p:cNvPr>
            <p:cNvSpPr>
              <a:spLocks noChangeArrowheads="1"/>
            </p:cNvSpPr>
            <p:nvPr/>
          </p:nvSpPr>
          <p:spPr bwMode="auto">
            <a:xfrm>
              <a:off x="4362869" y="6405150"/>
              <a:ext cx="1080000" cy="276370"/>
            </a:xfrm>
            <a:prstGeom prst="roundRect">
              <a:avLst>
                <a:gd name="adj" fmla="val 16667"/>
              </a:avLst>
            </a:prstGeom>
            <a:solidFill>
              <a:srgbClr val="70AD47">
                <a:lumMod val="40000"/>
                <a:lumOff val="60000"/>
              </a:srgbClr>
            </a:solidFill>
            <a:ln>
              <a:noFill/>
            </a:ln>
            <a:effectLst>
              <a:outerShdw dist="38100" dir="2700000" algn="ctr" rotWithShape="0">
                <a:srgbClr val="000000">
                  <a:alpha val="34000"/>
                </a:srgbClr>
              </a:outerShdw>
            </a:effectLst>
          </p:spPr>
          <p:txBody>
            <a:bodyPr anchor="ctr"/>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SimSun" pitchFamily="2" charset="-122"/>
                </a:defRPr>
              </a:lvl9pPr>
            </a:lstStyle>
            <a:p>
              <a:pPr algn="ctr" defTabSz="914583">
                <a:defRPr/>
              </a:pPr>
              <a:r>
                <a:rPr lang="en-US" altLang="zh-CN" sz="1000" kern="0" dirty="0">
                  <a:solidFill>
                    <a:srgbClr val="E7E6E6">
                      <a:lumMod val="25000"/>
                    </a:srgbClr>
                  </a:solidFill>
                  <a:latin typeface="微软雅黑" pitchFamily="34" charset="-122"/>
                  <a:ea typeface="微软雅黑" pitchFamily="34" charset="-122"/>
                  <a:sym typeface="Calibri" pitchFamily="34" charset="0"/>
                </a:rPr>
                <a:t>WEB</a:t>
              </a:r>
              <a:endParaRPr lang="zh-CN" altLang="en-US" sz="1000" kern="0" dirty="0">
                <a:solidFill>
                  <a:srgbClr val="E7E6E6">
                    <a:lumMod val="25000"/>
                  </a:srgbClr>
                </a:solidFill>
                <a:latin typeface="微软雅黑" pitchFamily="34" charset="-122"/>
                <a:ea typeface="微软雅黑" pitchFamily="34" charset="-122"/>
                <a:sym typeface="Calibri" pitchFamily="34" charset="0"/>
              </a:endParaRPr>
            </a:p>
          </p:txBody>
        </p:sp>
        <p:sp>
          <p:nvSpPr>
            <p:cNvPr id="264" name="圆角矩形 27">
              <a:extLst>
                <a:ext uri="{FF2B5EF4-FFF2-40B4-BE49-F238E27FC236}">
                  <a16:creationId xmlns="" xmlns:a16="http://schemas.microsoft.com/office/drawing/2014/main" id="{2430EE77-90BD-475A-9988-07A43DC84F4D}"/>
                </a:ext>
              </a:extLst>
            </p:cNvPr>
            <p:cNvSpPr>
              <a:spLocks noChangeArrowheads="1"/>
            </p:cNvSpPr>
            <p:nvPr/>
          </p:nvSpPr>
          <p:spPr bwMode="auto">
            <a:xfrm>
              <a:off x="6681923" y="6405150"/>
              <a:ext cx="1080000" cy="276370"/>
            </a:xfrm>
            <a:prstGeom prst="roundRect">
              <a:avLst>
                <a:gd name="adj" fmla="val 16667"/>
              </a:avLst>
            </a:prstGeom>
            <a:solidFill>
              <a:srgbClr val="70AD47">
                <a:lumMod val="40000"/>
                <a:lumOff val="60000"/>
              </a:srgbClr>
            </a:solidFill>
            <a:ln>
              <a:noFill/>
            </a:ln>
            <a:effectLst>
              <a:outerShdw dist="38100" dir="2700000" algn="ctr" rotWithShape="0">
                <a:srgbClr val="000000">
                  <a:alpha val="34000"/>
                </a:srgbClr>
              </a:outerShdw>
            </a:effectLst>
          </p:spPr>
          <p:txBody>
            <a:bodyPr anchor="ctr"/>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SimSun" pitchFamily="2" charset="-122"/>
                </a:defRPr>
              </a:lvl9pPr>
            </a:lstStyle>
            <a:p>
              <a:pPr algn="ctr" defTabSz="914583">
                <a:defRPr/>
              </a:pPr>
              <a:r>
                <a:rPr lang="en-US" altLang="zh-CN" sz="1000" kern="0" dirty="0">
                  <a:solidFill>
                    <a:srgbClr val="E7E6E6">
                      <a:lumMod val="25000"/>
                    </a:srgbClr>
                  </a:solidFill>
                  <a:latin typeface="微软雅黑" pitchFamily="34" charset="-122"/>
                  <a:ea typeface="微软雅黑" pitchFamily="34" charset="-122"/>
                  <a:sym typeface="Calibri" pitchFamily="34" charset="0"/>
                </a:rPr>
                <a:t>IoT</a:t>
              </a:r>
              <a:endParaRPr lang="zh-CN" altLang="en-US" sz="1000" kern="0" dirty="0">
                <a:solidFill>
                  <a:srgbClr val="E7E6E6">
                    <a:lumMod val="25000"/>
                  </a:srgbClr>
                </a:solidFill>
                <a:latin typeface="微软雅黑" pitchFamily="34" charset="-122"/>
                <a:ea typeface="微软雅黑" pitchFamily="34" charset="-122"/>
                <a:sym typeface="Calibri" pitchFamily="34" charset="0"/>
              </a:endParaRPr>
            </a:p>
          </p:txBody>
        </p:sp>
        <p:sp>
          <p:nvSpPr>
            <p:cNvPr id="265" name="圆角矩形 27">
              <a:extLst>
                <a:ext uri="{FF2B5EF4-FFF2-40B4-BE49-F238E27FC236}">
                  <a16:creationId xmlns="" xmlns:a16="http://schemas.microsoft.com/office/drawing/2014/main" id="{1FCAD54A-B17E-40BA-9FE1-6369112A4A3B}"/>
                </a:ext>
              </a:extLst>
            </p:cNvPr>
            <p:cNvSpPr>
              <a:spLocks noChangeArrowheads="1"/>
            </p:cNvSpPr>
            <p:nvPr/>
          </p:nvSpPr>
          <p:spPr bwMode="auto">
            <a:xfrm>
              <a:off x="7852063" y="6405150"/>
              <a:ext cx="984358" cy="276370"/>
            </a:xfrm>
            <a:prstGeom prst="roundRect">
              <a:avLst>
                <a:gd name="adj" fmla="val 16667"/>
              </a:avLst>
            </a:prstGeom>
            <a:solidFill>
              <a:srgbClr val="70AD47">
                <a:lumMod val="40000"/>
                <a:lumOff val="60000"/>
              </a:srgbClr>
            </a:solidFill>
            <a:ln>
              <a:noFill/>
            </a:ln>
            <a:effectLst>
              <a:outerShdw dist="38100" dir="2700000" algn="ctr" rotWithShape="0">
                <a:srgbClr val="000000">
                  <a:alpha val="34000"/>
                </a:srgbClr>
              </a:outerShdw>
            </a:effectLst>
          </p:spPr>
          <p:txBody>
            <a:bodyPr anchor="ctr"/>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SimSun" pitchFamily="2" charset="-122"/>
                </a:defRPr>
              </a:lvl9pPr>
            </a:lstStyle>
            <a:p>
              <a:pPr algn="ctr" defTabSz="914583">
                <a:defRPr/>
              </a:pPr>
              <a:r>
                <a:rPr lang="en-US" altLang="zh-CN" sz="1000" kern="0" dirty="0">
                  <a:solidFill>
                    <a:srgbClr val="E7E6E6">
                      <a:lumMod val="25000"/>
                    </a:srgbClr>
                  </a:solidFill>
                  <a:latin typeface="微软雅黑" pitchFamily="34" charset="-122"/>
                  <a:ea typeface="微软雅黑" pitchFamily="34" charset="-122"/>
                  <a:sym typeface="Calibri" pitchFamily="34" charset="0"/>
                </a:rPr>
                <a:t>WIFI</a:t>
              </a:r>
              <a:endParaRPr lang="zh-CN" altLang="en-US" sz="1000" kern="0" dirty="0">
                <a:solidFill>
                  <a:srgbClr val="E7E6E6">
                    <a:lumMod val="25000"/>
                  </a:srgbClr>
                </a:solidFill>
                <a:latin typeface="微软雅黑" pitchFamily="34" charset="-122"/>
                <a:ea typeface="微软雅黑" pitchFamily="34" charset="-122"/>
                <a:sym typeface="Calibri" pitchFamily="34" charset="0"/>
              </a:endParaRPr>
            </a:p>
          </p:txBody>
        </p:sp>
        <p:sp>
          <p:nvSpPr>
            <p:cNvPr id="266" name="圆角矩形 27">
              <a:extLst>
                <a:ext uri="{FF2B5EF4-FFF2-40B4-BE49-F238E27FC236}">
                  <a16:creationId xmlns="" xmlns:a16="http://schemas.microsoft.com/office/drawing/2014/main" id="{91833150-E38B-42B7-8051-84D6B27646CA}"/>
                </a:ext>
              </a:extLst>
            </p:cNvPr>
            <p:cNvSpPr>
              <a:spLocks noChangeArrowheads="1"/>
            </p:cNvSpPr>
            <p:nvPr/>
          </p:nvSpPr>
          <p:spPr bwMode="auto">
            <a:xfrm>
              <a:off x="5534560" y="6405150"/>
              <a:ext cx="1080000" cy="276370"/>
            </a:xfrm>
            <a:prstGeom prst="roundRect">
              <a:avLst>
                <a:gd name="adj" fmla="val 16667"/>
              </a:avLst>
            </a:prstGeom>
            <a:solidFill>
              <a:srgbClr val="70AD47">
                <a:lumMod val="40000"/>
                <a:lumOff val="60000"/>
              </a:srgbClr>
            </a:solidFill>
            <a:ln>
              <a:noFill/>
            </a:ln>
            <a:effectLst>
              <a:outerShdw dist="38100" dir="2700000" algn="ctr" rotWithShape="0">
                <a:srgbClr val="000000">
                  <a:alpha val="34000"/>
                </a:srgbClr>
              </a:outerShdw>
            </a:effectLst>
          </p:spPr>
          <p:txBody>
            <a:bodyPr anchor="ctr"/>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SimSun" pitchFamily="2" charset="-122"/>
                </a:defRPr>
              </a:lvl9pPr>
            </a:lstStyle>
            <a:p>
              <a:pPr algn="ctr" defTabSz="914583">
                <a:defRPr/>
              </a:pPr>
              <a:r>
                <a:rPr lang="en-US" altLang="zh-CN" sz="1000" kern="0" dirty="0">
                  <a:solidFill>
                    <a:srgbClr val="E7E6E6">
                      <a:lumMod val="25000"/>
                    </a:srgbClr>
                  </a:solidFill>
                  <a:latin typeface="微软雅黑" pitchFamily="34" charset="-122"/>
                  <a:ea typeface="微软雅黑" pitchFamily="34" charset="-122"/>
                  <a:sym typeface="Calibri" pitchFamily="34" charset="0"/>
                </a:rPr>
                <a:t>RFID</a:t>
              </a:r>
              <a:endParaRPr lang="zh-CN" altLang="en-US" sz="1000" kern="0" dirty="0">
                <a:solidFill>
                  <a:srgbClr val="E7E6E6">
                    <a:lumMod val="25000"/>
                  </a:srgbClr>
                </a:solidFill>
                <a:latin typeface="微软雅黑" pitchFamily="34" charset="-122"/>
                <a:ea typeface="微软雅黑" pitchFamily="34" charset="-122"/>
                <a:sym typeface="Calibri" pitchFamily="34" charset="0"/>
              </a:endParaRPr>
            </a:p>
          </p:txBody>
        </p:sp>
        <p:sp>
          <p:nvSpPr>
            <p:cNvPr id="267" name="圆角矩形 27">
              <a:extLst>
                <a:ext uri="{FF2B5EF4-FFF2-40B4-BE49-F238E27FC236}">
                  <a16:creationId xmlns="" xmlns:a16="http://schemas.microsoft.com/office/drawing/2014/main" id="{DA093C1B-82C6-403E-BD66-3D0B5E280598}"/>
                </a:ext>
              </a:extLst>
            </p:cNvPr>
            <p:cNvSpPr>
              <a:spLocks noChangeArrowheads="1"/>
            </p:cNvSpPr>
            <p:nvPr/>
          </p:nvSpPr>
          <p:spPr bwMode="auto">
            <a:xfrm>
              <a:off x="8906870" y="6402443"/>
              <a:ext cx="984358" cy="276370"/>
            </a:xfrm>
            <a:prstGeom prst="roundRect">
              <a:avLst>
                <a:gd name="adj" fmla="val 16667"/>
              </a:avLst>
            </a:prstGeom>
            <a:solidFill>
              <a:srgbClr val="70AD47">
                <a:lumMod val="40000"/>
                <a:lumOff val="60000"/>
              </a:srgbClr>
            </a:solidFill>
            <a:ln>
              <a:noFill/>
            </a:ln>
            <a:effectLst>
              <a:outerShdw dist="38100" dir="2700000" algn="ctr" rotWithShape="0">
                <a:srgbClr val="000000">
                  <a:alpha val="34000"/>
                </a:srgbClr>
              </a:outerShdw>
            </a:effectLst>
          </p:spPr>
          <p:txBody>
            <a:bodyPr anchor="ctr"/>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SimSun" pitchFamily="2" charset="-122"/>
                </a:defRPr>
              </a:lvl9pPr>
            </a:lstStyle>
            <a:p>
              <a:pPr algn="ctr" defTabSz="914583">
                <a:defRPr/>
              </a:pPr>
              <a:r>
                <a:rPr lang="en-US" altLang="zh-CN" sz="1000" kern="0" dirty="0">
                  <a:solidFill>
                    <a:srgbClr val="E7E6E6">
                      <a:lumMod val="25000"/>
                    </a:srgbClr>
                  </a:solidFill>
                  <a:latin typeface="微软雅黑" pitchFamily="34" charset="-122"/>
                  <a:ea typeface="微软雅黑" pitchFamily="34" charset="-122"/>
                  <a:sym typeface="Calibri" pitchFamily="34" charset="0"/>
                </a:rPr>
                <a:t>.......</a:t>
              </a:r>
              <a:endParaRPr lang="zh-CN" altLang="en-US" sz="1000" kern="0" dirty="0">
                <a:solidFill>
                  <a:srgbClr val="E7E6E6">
                    <a:lumMod val="25000"/>
                  </a:srgbClr>
                </a:solidFill>
                <a:latin typeface="微软雅黑" pitchFamily="34" charset="-122"/>
                <a:ea typeface="微软雅黑" pitchFamily="34" charset="-122"/>
                <a:sym typeface="Calibri" pitchFamily="34" charset="0"/>
              </a:endParaRPr>
            </a:p>
          </p:txBody>
        </p:sp>
        <p:sp>
          <p:nvSpPr>
            <p:cNvPr id="268" name="圆角矩形 120">
              <a:extLst>
                <a:ext uri="{FF2B5EF4-FFF2-40B4-BE49-F238E27FC236}">
                  <a16:creationId xmlns="" xmlns:a16="http://schemas.microsoft.com/office/drawing/2014/main" id="{C27607F4-BCD7-430C-9412-C2F8F7CE8776}"/>
                </a:ext>
              </a:extLst>
            </p:cNvPr>
            <p:cNvSpPr/>
            <p:nvPr/>
          </p:nvSpPr>
          <p:spPr>
            <a:xfrm>
              <a:off x="1744250" y="2427405"/>
              <a:ext cx="1152000" cy="294545"/>
            </a:xfrm>
            <a:prstGeom prst="roundRect">
              <a:avLst/>
            </a:prstGeom>
            <a:solidFill>
              <a:srgbClr val="70AD47">
                <a:lumMod val="40000"/>
                <a:lumOff val="60000"/>
              </a:srgbClr>
            </a:solidFill>
            <a:ln w="12700" cap="flat" cmpd="sng" algn="ctr">
              <a:noFill/>
              <a:prstDash val="solid"/>
              <a:miter lim="800000"/>
            </a:ln>
            <a:effectLst/>
          </p:spPr>
          <p:txBody>
            <a:bodyPr rtlCol="0" anchor="ctr"/>
            <a:lstStyle/>
            <a:p>
              <a:pPr algn="ctr" defTabSz="914583">
                <a:defRPr/>
              </a:pPr>
              <a:r>
                <a:rPr lang="zh-CN" altLang="en-US" sz="1200" kern="0" dirty="0">
                  <a:solidFill>
                    <a:srgbClr val="70AD47">
                      <a:lumMod val="50000"/>
                    </a:srgbClr>
                  </a:solidFill>
                  <a:latin typeface="微软雅黑" charset="0"/>
                  <a:ea typeface="微软雅黑" charset="0"/>
                </a:rPr>
                <a:t>服务治理</a:t>
              </a:r>
            </a:p>
          </p:txBody>
        </p:sp>
        <p:sp>
          <p:nvSpPr>
            <p:cNvPr id="269" name="圆角矩形 121">
              <a:extLst>
                <a:ext uri="{FF2B5EF4-FFF2-40B4-BE49-F238E27FC236}">
                  <a16:creationId xmlns="" xmlns:a16="http://schemas.microsoft.com/office/drawing/2014/main" id="{51720101-A558-454E-9E4C-AE8FE728AD7B}"/>
                </a:ext>
              </a:extLst>
            </p:cNvPr>
            <p:cNvSpPr/>
            <p:nvPr/>
          </p:nvSpPr>
          <p:spPr>
            <a:xfrm>
              <a:off x="3049547" y="2097411"/>
              <a:ext cx="1152000" cy="294545"/>
            </a:xfrm>
            <a:prstGeom prst="roundRect">
              <a:avLst/>
            </a:prstGeom>
            <a:solidFill>
              <a:srgbClr val="70AD47">
                <a:lumMod val="40000"/>
                <a:lumOff val="60000"/>
              </a:srgbClr>
            </a:solidFill>
            <a:ln w="12700" cap="flat" cmpd="sng" algn="ctr">
              <a:noFill/>
              <a:prstDash val="solid"/>
              <a:miter lim="800000"/>
            </a:ln>
            <a:effectLst/>
          </p:spPr>
          <p:txBody>
            <a:bodyPr rtlCol="0" anchor="ctr"/>
            <a:lstStyle/>
            <a:p>
              <a:pPr algn="ctr" defTabSz="914583">
                <a:defRPr/>
              </a:pPr>
              <a:r>
                <a:rPr lang="zh-CN" altLang="en-US" sz="1200" kern="0" dirty="0">
                  <a:solidFill>
                    <a:srgbClr val="70AD47">
                      <a:lumMod val="50000"/>
                    </a:srgbClr>
                  </a:solidFill>
                  <a:latin typeface="微软雅黑" charset="0"/>
                  <a:ea typeface="微软雅黑" charset="0"/>
                </a:rPr>
                <a:t>经济效益</a:t>
              </a:r>
            </a:p>
          </p:txBody>
        </p:sp>
        <p:sp>
          <p:nvSpPr>
            <p:cNvPr id="270" name="圆角矩形 122">
              <a:extLst>
                <a:ext uri="{FF2B5EF4-FFF2-40B4-BE49-F238E27FC236}">
                  <a16:creationId xmlns="" xmlns:a16="http://schemas.microsoft.com/office/drawing/2014/main" id="{0CF27793-FEDB-44F0-9651-39E1870B5957}"/>
                </a:ext>
              </a:extLst>
            </p:cNvPr>
            <p:cNvSpPr/>
            <p:nvPr/>
          </p:nvSpPr>
          <p:spPr>
            <a:xfrm>
              <a:off x="3049547" y="2428585"/>
              <a:ext cx="1152000" cy="294545"/>
            </a:xfrm>
            <a:prstGeom prst="roundRect">
              <a:avLst/>
            </a:prstGeom>
            <a:solidFill>
              <a:srgbClr val="70AD47">
                <a:lumMod val="40000"/>
                <a:lumOff val="60000"/>
              </a:srgbClr>
            </a:solidFill>
            <a:ln w="12700" cap="flat" cmpd="sng" algn="ctr">
              <a:noFill/>
              <a:prstDash val="solid"/>
              <a:miter lim="800000"/>
            </a:ln>
            <a:effectLst/>
          </p:spPr>
          <p:txBody>
            <a:bodyPr rtlCol="0" anchor="ctr"/>
            <a:lstStyle/>
            <a:p>
              <a:pPr algn="ctr" defTabSz="914583">
                <a:defRPr/>
              </a:pPr>
              <a:r>
                <a:rPr lang="zh-CN" altLang="en-US" sz="1200" kern="0" dirty="0">
                  <a:solidFill>
                    <a:srgbClr val="70AD47">
                      <a:lumMod val="50000"/>
                    </a:srgbClr>
                  </a:solidFill>
                  <a:latin typeface="微软雅黑" charset="0"/>
                  <a:ea typeface="微软雅黑" charset="0"/>
                </a:rPr>
                <a:t>安全环境</a:t>
              </a:r>
            </a:p>
          </p:txBody>
        </p:sp>
        <p:sp>
          <p:nvSpPr>
            <p:cNvPr id="271" name="圆角矩形 123">
              <a:extLst>
                <a:ext uri="{FF2B5EF4-FFF2-40B4-BE49-F238E27FC236}">
                  <a16:creationId xmlns="" xmlns:a16="http://schemas.microsoft.com/office/drawing/2014/main" id="{09E7C7E9-C88C-4133-B4F7-12EA38EC62CA}"/>
                </a:ext>
              </a:extLst>
            </p:cNvPr>
            <p:cNvSpPr/>
            <p:nvPr/>
          </p:nvSpPr>
          <p:spPr>
            <a:xfrm>
              <a:off x="5792032" y="2097411"/>
              <a:ext cx="1152000" cy="294545"/>
            </a:xfrm>
            <a:prstGeom prst="roundRect">
              <a:avLst/>
            </a:prstGeom>
            <a:solidFill>
              <a:srgbClr val="5B9BD5">
                <a:lumMod val="60000"/>
                <a:lumOff val="40000"/>
              </a:srgbClr>
            </a:solidFill>
            <a:ln w="6350" cap="flat" cmpd="sng" algn="ctr">
              <a:solidFill>
                <a:srgbClr val="5B9BD5"/>
              </a:solidFill>
              <a:prstDash val="solid"/>
              <a:miter lim="800000"/>
            </a:ln>
            <a:effectLst/>
          </p:spPr>
          <p:txBody>
            <a:bodyPr rtlCol="0" anchor="ctr"/>
            <a:lstStyle/>
            <a:p>
              <a:pPr algn="ctr" defTabSz="914583">
                <a:defRPr/>
              </a:pPr>
              <a:r>
                <a:rPr lang="zh-CN" altLang="en-US" sz="1100" kern="0" dirty="0">
                  <a:solidFill>
                    <a:srgbClr val="70AD47">
                      <a:lumMod val="50000"/>
                    </a:srgbClr>
                  </a:solidFill>
                  <a:latin typeface="微软雅黑" charset="0"/>
                  <a:ea typeface="微软雅黑" charset="0"/>
                </a:rPr>
                <a:t>航空公司情况</a:t>
              </a:r>
            </a:p>
          </p:txBody>
        </p:sp>
        <p:sp>
          <p:nvSpPr>
            <p:cNvPr id="272" name="圆角矩形 124">
              <a:extLst>
                <a:ext uri="{FF2B5EF4-FFF2-40B4-BE49-F238E27FC236}">
                  <a16:creationId xmlns="" xmlns:a16="http://schemas.microsoft.com/office/drawing/2014/main" id="{8A54CAD2-D2D3-42FF-95C0-D7E5990E33FE}"/>
                </a:ext>
              </a:extLst>
            </p:cNvPr>
            <p:cNvSpPr/>
            <p:nvPr/>
          </p:nvSpPr>
          <p:spPr>
            <a:xfrm>
              <a:off x="4526825" y="2427479"/>
              <a:ext cx="1152000" cy="294545"/>
            </a:xfrm>
            <a:prstGeom prst="roundRect">
              <a:avLst/>
            </a:prstGeom>
            <a:solidFill>
              <a:srgbClr val="5B9BD5">
                <a:lumMod val="60000"/>
                <a:lumOff val="40000"/>
              </a:srgbClr>
            </a:solidFill>
            <a:ln w="6350" cap="flat" cmpd="sng" algn="ctr">
              <a:solidFill>
                <a:srgbClr val="5B9BD5"/>
              </a:solidFill>
              <a:prstDash val="solid"/>
              <a:miter lim="800000"/>
            </a:ln>
            <a:effectLst/>
          </p:spPr>
          <p:txBody>
            <a:bodyPr rtlCol="0" anchor="ctr"/>
            <a:lstStyle/>
            <a:p>
              <a:pPr algn="ctr" defTabSz="914583">
                <a:defRPr/>
              </a:pPr>
              <a:r>
                <a:rPr lang="zh-CN" altLang="en-US" sz="1100" kern="0" dirty="0">
                  <a:solidFill>
                    <a:srgbClr val="70AD47">
                      <a:lumMod val="50000"/>
                    </a:srgbClr>
                  </a:solidFill>
                  <a:latin typeface="微软雅黑" charset="0"/>
                  <a:ea typeface="微软雅黑" charset="0"/>
                </a:rPr>
                <a:t>天气运行情况</a:t>
              </a:r>
            </a:p>
          </p:txBody>
        </p:sp>
        <p:sp>
          <p:nvSpPr>
            <p:cNvPr id="273" name="圆角矩形 125">
              <a:extLst>
                <a:ext uri="{FF2B5EF4-FFF2-40B4-BE49-F238E27FC236}">
                  <a16:creationId xmlns="" xmlns:a16="http://schemas.microsoft.com/office/drawing/2014/main" id="{61B49AD7-D23F-421C-BEBB-6E890C8D5D6A}"/>
                </a:ext>
              </a:extLst>
            </p:cNvPr>
            <p:cNvSpPr/>
            <p:nvPr/>
          </p:nvSpPr>
          <p:spPr>
            <a:xfrm>
              <a:off x="5792032" y="2433806"/>
              <a:ext cx="1152000" cy="294545"/>
            </a:xfrm>
            <a:prstGeom prst="roundRect">
              <a:avLst/>
            </a:prstGeom>
            <a:solidFill>
              <a:srgbClr val="5B9BD5">
                <a:lumMod val="60000"/>
                <a:lumOff val="40000"/>
              </a:srgbClr>
            </a:solidFill>
            <a:ln w="6350" cap="flat" cmpd="sng" algn="ctr">
              <a:solidFill>
                <a:srgbClr val="5B9BD5"/>
              </a:solidFill>
              <a:prstDash val="solid"/>
              <a:miter lim="800000"/>
            </a:ln>
            <a:effectLst/>
          </p:spPr>
          <p:txBody>
            <a:bodyPr rtlCol="0" anchor="ctr"/>
            <a:lstStyle/>
            <a:p>
              <a:pPr algn="ctr" defTabSz="914583">
                <a:defRPr/>
              </a:pPr>
              <a:r>
                <a:rPr lang="zh-CN" altLang="en-US" sz="1100" kern="0" dirty="0">
                  <a:solidFill>
                    <a:srgbClr val="70AD47">
                      <a:lumMod val="50000"/>
                    </a:srgbClr>
                  </a:solidFill>
                  <a:latin typeface="微软雅黑" charset="0"/>
                  <a:ea typeface="微软雅黑" charset="0"/>
                </a:rPr>
                <a:t>旅客人流情况</a:t>
              </a:r>
            </a:p>
          </p:txBody>
        </p:sp>
        <p:sp>
          <p:nvSpPr>
            <p:cNvPr id="274" name="矩形 273">
              <a:extLst>
                <a:ext uri="{FF2B5EF4-FFF2-40B4-BE49-F238E27FC236}">
                  <a16:creationId xmlns="" xmlns:a16="http://schemas.microsoft.com/office/drawing/2014/main" id="{9C768237-6B56-4AA3-8309-4D0E7237A9AD}"/>
                </a:ext>
              </a:extLst>
            </p:cNvPr>
            <p:cNvSpPr/>
            <p:nvPr/>
          </p:nvSpPr>
          <p:spPr>
            <a:xfrm>
              <a:off x="2906450" y="1242190"/>
              <a:ext cx="1080000" cy="221330"/>
            </a:xfrm>
            <a:prstGeom prst="rect">
              <a:avLst/>
            </a:prstGeom>
            <a:solidFill>
              <a:srgbClr val="E7E6E6">
                <a:lumMod val="75000"/>
              </a:srgbClr>
            </a:solidFill>
            <a:ln w="6350" cap="flat" cmpd="sng" algn="ctr">
              <a:noFill/>
              <a:prstDash val="solid"/>
              <a:miter lim="800000"/>
            </a:ln>
            <a:effectLst/>
          </p:spPr>
          <p:txBody>
            <a:bodyPr rtlCol="0" anchor="ctr"/>
            <a:lstStyle/>
            <a:p>
              <a:pPr algn="ctr" defTabSz="914583">
                <a:defRPr/>
              </a:pPr>
              <a:r>
                <a:rPr lang="zh-CN" altLang="en-US" sz="1200" kern="0" dirty="0">
                  <a:solidFill>
                    <a:prstClr val="white"/>
                  </a:solidFill>
                  <a:latin typeface="微软雅黑" charset="0"/>
                  <a:ea typeface="微软雅黑" charset="0"/>
                </a:rPr>
                <a:t>风险预警</a:t>
              </a:r>
            </a:p>
          </p:txBody>
        </p:sp>
        <p:sp>
          <p:nvSpPr>
            <p:cNvPr id="275" name="矩形 274">
              <a:extLst>
                <a:ext uri="{FF2B5EF4-FFF2-40B4-BE49-F238E27FC236}">
                  <a16:creationId xmlns="" xmlns:a16="http://schemas.microsoft.com/office/drawing/2014/main" id="{49A6CE6D-7E8B-49F2-8ABD-3186B52FA9C7}"/>
                </a:ext>
              </a:extLst>
            </p:cNvPr>
            <p:cNvSpPr/>
            <p:nvPr/>
          </p:nvSpPr>
          <p:spPr>
            <a:xfrm>
              <a:off x="4103026" y="1242190"/>
              <a:ext cx="1080000" cy="221330"/>
            </a:xfrm>
            <a:prstGeom prst="rect">
              <a:avLst/>
            </a:prstGeom>
            <a:solidFill>
              <a:srgbClr val="E7E6E6">
                <a:lumMod val="75000"/>
              </a:srgbClr>
            </a:solidFill>
            <a:ln w="6350" cap="flat" cmpd="sng" algn="ctr">
              <a:noFill/>
              <a:prstDash val="solid"/>
              <a:miter lim="800000"/>
            </a:ln>
            <a:effectLst/>
          </p:spPr>
          <p:txBody>
            <a:bodyPr rtlCol="0" anchor="ctr"/>
            <a:lstStyle/>
            <a:p>
              <a:pPr algn="ctr" defTabSz="914583">
                <a:defRPr/>
              </a:pPr>
              <a:r>
                <a:rPr lang="zh-CN" altLang="en-US" sz="1200" kern="0" dirty="0">
                  <a:solidFill>
                    <a:prstClr val="white"/>
                  </a:solidFill>
                  <a:latin typeface="微软雅黑" charset="0"/>
                  <a:ea typeface="微软雅黑" charset="0"/>
                </a:rPr>
                <a:t>设备监控</a:t>
              </a:r>
            </a:p>
          </p:txBody>
        </p:sp>
        <p:sp>
          <p:nvSpPr>
            <p:cNvPr id="276" name="矩形 275">
              <a:extLst>
                <a:ext uri="{FF2B5EF4-FFF2-40B4-BE49-F238E27FC236}">
                  <a16:creationId xmlns="" xmlns:a16="http://schemas.microsoft.com/office/drawing/2014/main" id="{A1B18A93-6E58-4B51-83A0-3F7A4C95DD00}"/>
                </a:ext>
              </a:extLst>
            </p:cNvPr>
            <p:cNvSpPr/>
            <p:nvPr/>
          </p:nvSpPr>
          <p:spPr>
            <a:xfrm>
              <a:off x="5306528" y="1242190"/>
              <a:ext cx="1080000" cy="221330"/>
            </a:xfrm>
            <a:prstGeom prst="rect">
              <a:avLst/>
            </a:prstGeom>
            <a:solidFill>
              <a:srgbClr val="E7E6E6">
                <a:lumMod val="75000"/>
              </a:srgbClr>
            </a:solidFill>
            <a:ln w="6350" cap="flat" cmpd="sng" algn="ctr">
              <a:noFill/>
              <a:prstDash val="solid"/>
              <a:miter lim="800000"/>
            </a:ln>
            <a:effectLst/>
          </p:spPr>
          <p:txBody>
            <a:bodyPr rtlCol="0" anchor="ctr"/>
            <a:lstStyle/>
            <a:p>
              <a:pPr algn="ctr" defTabSz="914583">
                <a:defRPr/>
              </a:pPr>
              <a:r>
                <a:rPr lang="zh-CN" altLang="en-US" sz="1200" kern="0" dirty="0">
                  <a:solidFill>
                    <a:prstClr val="white"/>
                  </a:solidFill>
                  <a:latin typeface="微软雅黑" charset="0"/>
                  <a:ea typeface="微软雅黑" charset="0"/>
                </a:rPr>
                <a:t>智能分析</a:t>
              </a:r>
            </a:p>
          </p:txBody>
        </p:sp>
        <p:sp>
          <p:nvSpPr>
            <p:cNvPr id="277" name="矩形 276">
              <a:extLst>
                <a:ext uri="{FF2B5EF4-FFF2-40B4-BE49-F238E27FC236}">
                  <a16:creationId xmlns="" xmlns:a16="http://schemas.microsoft.com/office/drawing/2014/main" id="{6212D8B8-3EFD-42E4-A14D-77BE15B9F6C5}"/>
                </a:ext>
              </a:extLst>
            </p:cNvPr>
            <p:cNvSpPr/>
            <p:nvPr/>
          </p:nvSpPr>
          <p:spPr>
            <a:xfrm>
              <a:off x="6506623" y="1244304"/>
              <a:ext cx="1080000" cy="221330"/>
            </a:xfrm>
            <a:prstGeom prst="rect">
              <a:avLst/>
            </a:prstGeom>
            <a:solidFill>
              <a:srgbClr val="E7E6E6">
                <a:lumMod val="75000"/>
              </a:srgbClr>
            </a:solidFill>
            <a:ln w="6350" cap="flat" cmpd="sng" algn="ctr">
              <a:noFill/>
              <a:prstDash val="solid"/>
              <a:miter lim="800000"/>
            </a:ln>
            <a:effectLst/>
          </p:spPr>
          <p:txBody>
            <a:bodyPr rtlCol="0" anchor="ctr"/>
            <a:lstStyle/>
            <a:p>
              <a:pPr algn="ctr" defTabSz="914583">
                <a:defRPr/>
              </a:pPr>
              <a:r>
                <a:rPr lang="zh-CN" altLang="en-US" sz="1200" kern="0" dirty="0">
                  <a:solidFill>
                    <a:prstClr val="white"/>
                  </a:solidFill>
                  <a:latin typeface="微软雅黑" charset="0"/>
                  <a:ea typeface="微软雅黑" charset="0"/>
                </a:rPr>
                <a:t>信息发布</a:t>
              </a:r>
            </a:p>
          </p:txBody>
        </p:sp>
        <p:sp>
          <p:nvSpPr>
            <p:cNvPr id="278" name="矩形 277">
              <a:extLst>
                <a:ext uri="{FF2B5EF4-FFF2-40B4-BE49-F238E27FC236}">
                  <a16:creationId xmlns="" xmlns:a16="http://schemas.microsoft.com/office/drawing/2014/main" id="{14DFA5A4-8479-49D3-904D-8CC1B5FF7A4A}"/>
                </a:ext>
              </a:extLst>
            </p:cNvPr>
            <p:cNvSpPr/>
            <p:nvPr/>
          </p:nvSpPr>
          <p:spPr>
            <a:xfrm>
              <a:off x="7703811" y="1242190"/>
              <a:ext cx="1080000" cy="221330"/>
            </a:xfrm>
            <a:prstGeom prst="rect">
              <a:avLst/>
            </a:prstGeom>
            <a:solidFill>
              <a:srgbClr val="E7E6E6">
                <a:lumMod val="75000"/>
              </a:srgbClr>
            </a:solidFill>
            <a:ln w="6350" cap="flat" cmpd="sng" algn="ctr">
              <a:noFill/>
              <a:prstDash val="solid"/>
              <a:miter lim="800000"/>
            </a:ln>
            <a:effectLst/>
          </p:spPr>
          <p:txBody>
            <a:bodyPr rtlCol="0" anchor="ctr"/>
            <a:lstStyle/>
            <a:p>
              <a:pPr algn="ctr" defTabSz="914583">
                <a:defRPr/>
              </a:pPr>
              <a:r>
                <a:rPr lang="zh-CN" altLang="en-US" sz="1200" kern="0" dirty="0">
                  <a:solidFill>
                    <a:prstClr val="white"/>
                  </a:solidFill>
                  <a:latin typeface="微软雅黑" charset="0"/>
                  <a:ea typeface="微软雅黑" charset="0"/>
                </a:rPr>
                <a:t>信息搜索</a:t>
              </a:r>
            </a:p>
          </p:txBody>
        </p:sp>
        <p:sp>
          <p:nvSpPr>
            <p:cNvPr id="279" name="矩形 278">
              <a:extLst>
                <a:ext uri="{FF2B5EF4-FFF2-40B4-BE49-F238E27FC236}">
                  <a16:creationId xmlns="" xmlns:a16="http://schemas.microsoft.com/office/drawing/2014/main" id="{EEEE834C-38C8-4FCB-932D-1BDCCC33781D}"/>
                </a:ext>
              </a:extLst>
            </p:cNvPr>
            <p:cNvSpPr/>
            <p:nvPr/>
          </p:nvSpPr>
          <p:spPr>
            <a:xfrm>
              <a:off x="8887135" y="1230843"/>
              <a:ext cx="972000" cy="221330"/>
            </a:xfrm>
            <a:prstGeom prst="rect">
              <a:avLst/>
            </a:prstGeom>
            <a:solidFill>
              <a:srgbClr val="E7E6E6">
                <a:lumMod val="75000"/>
              </a:srgbClr>
            </a:solidFill>
            <a:ln w="6350" cap="flat" cmpd="sng" algn="ctr">
              <a:noFill/>
              <a:prstDash val="solid"/>
              <a:miter lim="800000"/>
            </a:ln>
            <a:effectLst/>
          </p:spPr>
          <p:txBody>
            <a:bodyPr rtlCol="0" anchor="ctr"/>
            <a:lstStyle/>
            <a:p>
              <a:pPr algn="ctr" defTabSz="914583">
                <a:defRPr/>
              </a:pPr>
              <a:r>
                <a:rPr lang="en-US" altLang="zh-CN" sz="1200" kern="0" dirty="0">
                  <a:solidFill>
                    <a:prstClr val="white"/>
                  </a:solidFill>
                  <a:latin typeface="微软雅黑" charset="0"/>
                  <a:ea typeface="微软雅黑" charset="0"/>
                </a:rPr>
                <a:t>.......</a:t>
              </a:r>
              <a:endParaRPr lang="zh-CN" altLang="en-US" sz="1200" kern="0" dirty="0">
                <a:solidFill>
                  <a:prstClr val="white"/>
                </a:solidFill>
                <a:latin typeface="微软雅黑" charset="0"/>
                <a:ea typeface="微软雅黑" charset="0"/>
              </a:endParaRPr>
            </a:p>
          </p:txBody>
        </p:sp>
        <p:sp>
          <p:nvSpPr>
            <p:cNvPr id="280" name="矩形 279">
              <a:extLst>
                <a:ext uri="{FF2B5EF4-FFF2-40B4-BE49-F238E27FC236}">
                  <a16:creationId xmlns="" xmlns:a16="http://schemas.microsoft.com/office/drawing/2014/main" id="{4289FB87-B027-488D-A5F7-114FBB883A2B}"/>
                </a:ext>
              </a:extLst>
            </p:cNvPr>
            <p:cNvSpPr/>
            <p:nvPr/>
          </p:nvSpPr>
          <p:spPr>
            <a:xfrm>
              <a:off x="1674660" y="1230843"/>
              <a:ext cx="1080000" cy="221330"/>
            </a:xfrm>
            <a:prstGeom prst="rect">
              <a:avLst/>
            </a:prstGeom>
            <a:solidFill>
              <a:srgbClr val="E7E6E6">
                <a:lumMod val="75000"/>
              </a:srgbClr>
            </a:solidFill>
            <a:ln w="6350" cap="flat" cmpd="sng" algn="ctr">
              <a:noFill/>
              <a:prstDash val="solid"/>
              <a:miter lim="800000"/>
            </a:ln>
            <a:effectLst/>
          </p:spPr>
          <p:txBody>
            <a:bodyPr rtlCol="0" anchor="ctr"/>
            <a:lstStyle/>
            <a:p>
              <a:pPr algn="ctr" defTabSz="914583">
                <a:defRPr/>
              </a:pPr>
              <a:r>
                <a:rPr lang="zh-CN" altLang="en-US" sz="1200" kern="0" dirty="0">
                  <a:solidFill>
                    <a:prstClr val="white"/>
                  </a:solidFill>
                  <a:latin typeface="微软雅黑" charset="0"/>
                  <a:ea typeface="微软雅黑" charset="0"/>
                </a:rPr>
                <a:t>管理驾驶舱</a:t>
              </a:r>
            </a:p>
          </p:txBody>
        </p:sp>
      </p:grpSp>
      <p:grpSp>
        <p:nvGrpSpPr>
          <p:cNvPr id="103" name="组合 102"/>
          <p:cNvGrpSpPr/>
          <p:nvPr/>
        </p:nvGrpSpPr>
        <p:grpSpPr>
          <a:xfrm>
            <a:off x="6486482" y="34930"/>
            <a:ext cx="5600218" cy="228663"/>
            <a:chOff x="2782141" y="3933850"/>
            <a:chExt cx="5600218" cy="228663"/>
          </a:xfrm>
        </p:grpSpPr>
        <p:sp>
          <p:nvSpPr>
            <p:cNvPr id="104" name="矩形 103"/>
            <p:cNvSpPr/>
            <p:nvPr/>
          </p:nvSpPr>
          <p:spPr bwMode="auto">
            <a:xfrm>
              <a:off x="3721323" y="393385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zh-CN" altLang="en-US"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敏捷网络</a:t>
              </a:r>
              <a:endPar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05" name="矩形 104"/>
            <p:cNvSpPr/>
            <p:nvPr/>
          </p:nvSpPr>
          <p:spPr bwMode="auto">
            <a:xfrm>
              <a:off x="4657919" y="393385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en-US" altLang="zh-CN"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WIFI</a:t>
              </a:r>
              <a:r>
                <a:rPr kumimoji="1" lang="zh-CN" altLang="en-US"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网络</a:t>
              </a:r>
              <a:endPar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06" name="矩形 105"/>
            <p:cNvSpPr/>
            <p:nvPr/>
          </p:nvSpPr>
          <p:spPr bwMode="auto">
            <a:xfrm>
              <a:off x="5594516" y="393385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lang="en-US" altLang="zh-CN"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LTE</a:t>
              </a:r>
              <a:r>
                <a:rPr lang="zh-CN" altLang="en-US"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调度</a:t>
              </a:r>
              <a:endPar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07" name="矩形 106"/>
            <p:cNvSpPr/>
            <p:nvPr/>
          </p:nvSpPr>
          <p:spPr bwMode="auto">
            <a:xfrm>
              <a:off x="6531112" y="393385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zh-CN" altLang="en-US"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智慧安防</a:t>
              </a:r>
              <a:endPar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08" name="矩形 107"/>
            <p:cNvSpPr/>
            <p:nvPr/>
          </p:nvSpPr>
          <p:spPr bwMode="auto">
            <a:xfrm>
              <a:off x="7467708" y="393385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zh-CN" altLang="en-US"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物联网</a:t>
              </a:r>
              <a:endPar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09" name="矩形 108"/>
            <p:cNvSpPr/>
            <p:nvPr/>
          </p:nvSpPr>
          <p:spPr bwMode="auto">
            <a:xfrm>
              <a:off x="2782141" y="3933850"/>
              <a:ext cx="914651" cy="228663"/>
            </a:xfrm>
            <a:prstGeom prst="rect">
              <a:avLst/>
            </a:prstGeom>
            <a:solidFill>
              <a:srgbClr val="C00000"/>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zh-CN" altLang="en-US" sz="1361" dirty="0" smtClean="0">
                  <a:solidFill>
                    <a:prstClr val="white"/>
                  </a:solidFill>
                  <a:latin typeface="微软雅黑" panose="020B0503020204020204" pitchFamily="34" charset="-122"/>
                  <a:ea typeface="微软雅黑" panose="020B0503020204020204" pitchFamily="34" charset="-122"/>
                  <a:cs typeface="宋体" panose="02010600030101010101" pitchFamily="2" charset="-122"/>
                </a:rPr>
                <a:t>云平台</a:t>
              </a:r>
              <a:endParaRPr kumimoji="1" lang="zh-CN" altLang="en-US" sz="1361" dirty="0">
                <a:solidFill>
                  <a:prstClr val="white"/>
                </a:solidFill>
                <a:latin typeface="微软雅黑" panose="020B0503020204020204" pitchFamily="34" charset="-122"/>
                <a:ea typeface="微软雅黑" panose="020B0503020204020204" pitchFamily="34" charset="-122"/>
                <a:cs typeface="宋体" panose="02010600030101010101" pitchFamily="2" charset="-122"/>
              </a:endParaRPr>
            </a:p>
          </p:txBody>
        </p:sp>
      </p:grpSp>
    </p:spTree>
    <p:extLst>
      <p:ext uri="{BB962C8B-B14F-4D97-AF65-F5344CB8AC3E}">
        <p14:creationId xmlns:p14="http://schemas.microsoft.com/office/powerpoint/2010/main" val="1396740039"/>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30"/>
          <p:cNvSpPr txBox="1"/>
          <p:nvPr/>
        </p:nvSpPr>
        <p:spPr>
          <a:xfrm>
            <a:off x="701087" y="175162"/>
            <a:ext cx="10959517" cy="523220"/>
          </a:xfrm>
          <a:prstGeom prst="rect">
            <a:avLst/>
          </a:prstGeom>
          <a:noFill/>
        </p:spPr>
        <p:txBody>
          <a:bodyPr wrap="square">
            <a:spAutoFit/>
          </a:bodyPr>
          <a:lstStyle/>
          <a:p>
            <a:pPr defTabSz="914583">
              <a:defRPr/>
            </a:pPr>
            <a:r>
              <a:rPr kumimoji="1" lang="zh-CN" altLang="en-US" sz="2800" b="1" dirty="0" smtClean="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cs typeface="Arial" pitchFamily="34" charset="0"/>
              </a:rPr>
              <a:t>机场大数据的数据分析</a:t>
            </a:r>
            <a:r>
              <a:rPr kumimoji="1" lang="zh-CN" altLang="en-US" sz="2800" b="1" dirty="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cs typeface="Arial" pitchFamily="34" charset="0"/>
              </a:rPr>
              <a:t>应用体系</a:t>
            </a:r>
          </a:p>
        </p:txBody>
      </p:sp>
      <p:grpSp>
        <p:nvGrpSpPr>
          <p:cNvPr id="78" name="组合 77">
            <a:extLst>
              <a:ext uri="{FF2B5EF4-FFF2-40B4-BE49-F238E27FC236}">
                <a16:creationId xmlns="" xmlns:a16="http://schemas.microsoft.com/office/drawing/2014/main" id="{CE30D078-3F85-4CE8-84E1-C86D64385220}"/>
              </a:ext>
            </a:extLst>
          </p:cNvPr>
          <p:cNvGrpSpPr/>
          <p:nvPr/>
        </p:nvGrpSpPr>
        <p:grpSpPr>
          <a:xfrm>
            <a:off x="101800" y="750927"/>
            <a:ext cx="11904148" cy="6136511"/>
            <a:chOff x="1100106" y="109400"/>
            <a:chExt cx="9072594" cy="6748600"/>
          </a:xfrm>
        </p:grpSpPr>
        <p:sp>
          <p:nvSpPr>
            <p:cNvPr id="79" name="矩形 78">
              <a:extLst>
                <a:ext uri="{FF2B5EF4-FFF2-40B4-BE49-F238E27FC236}">
                  <a16:creationId xmlns="" xmlns:a16="http://schemas.microsoft.com/office/drawing/2014/main" id="{F2DE3E96-3FD1-4B34-955A-9673EE01EB90}"/>
                </a:ext>
              </a:extLst>
            </p:cNvPr>
            <p:cNvSpPr/>
            <p:nvPr/>
          </p:nvSpPr>
          <p:spPr>
            <a:xfrm>
              <a:off x="1100106" y="1280304"/>
              <a:ext cx="6500858" cy="5429264"/>
            </a:xfrm>
            <a:prstGeom prst="rect">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t" anchorCtr="0"/>
            <a:lstStyle/>
            <a:p>
              <a:pPr algn="ctr" defTabSz="914583">
                <a:spcAft>
                  <a:spcPts val="1200"/>
                </a:spcAft>
                <a:defRPr/>
              </a:pPr>
              <a:endParaRPr lang="zh-CN" altLang="en-US" sz="1600" b="1" kern="0" dirty="0">
                <a:solidFill>
                  <a:prstClr val="black"/>
                </a:solidFill>
                <a:latin typeface="微软雅黑" panose="020B0503020204020204" pitchFamily="34" charset="-122"/>
                <a:ea typeface="微软雅黑" panose="020B0503020204020204" pitchFamily="34" charset="-122"/>
              </a:endParaRPr>
            </a:p>
          </p:txBody>
        </p:sp>
        <p:sp>
          <p:nvSpPr>
            <p:cNvPr id="80" name="灯片编号占位符 2">
              <a:extLst>
                <a:ext uri="{FF2B5EF4-FFF2-40B4-BE49-F238E27FC236}">
                  <a16:creationId xmlns="" xmlns:a16="http://schemas.microsoft.com/office/drawing/2014/main" id="{ACED6418-E1A0-4849-92AB-4949B3001EF3}"/>
                </a:ext>
              </a:extLst>
            </p:cNvPr>
            <p:cNvSpPr txBox="1">
              <a:spLocks/>
            </p:cNvSpPr>
            <p:nvPr/>
          </p:nvSpPr>
          <p:spPr>
            <a:xfrm>
              <a:off x="6326468" y="5767522"/>
              <a:ext cx="762000" cy="365125"/>
            </a:xfrm>
            <a:prstGeom prst="rect">
              <a:avLst/>
            </a:prstGeom>
          </p:spPr>
          <p:txBody>
            <a:bodyPr vert="horz" lIns="91461" tIns="45731" rIns="91461" bIns="45731"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30D6DD9-A99B-4350-BF17-E41BA2DB924C}" type="slidenum">
                <a:rPr lang="en-US">
                  <a:solidFill>
                    <a:prstClr val="black">
                      <a:tint val="75000"/>
                    </a:prstClr>
                  </a:solidFill>
                  <a:latin typeface="微软雅黑" panose="020B0503020204020204" pitchFamily="34" charset="-122"/>
                  <a:ea typeface="微软雅黑" panose="020B0503020204020204" pitchFamily="34" charset="-122"/>
                </a:rPr>
                <a:pPr>
                  <a:defRPr/>
                </a:pPr>
                <a:t>14</a:t>
              </a:fld>
              <a:endParaRPr lang="en-US" dirty="0">
                <a:solidFill>
                  <a:prstClr val="black">
                    <a:tint val="75000"/>
                  </a:prstClr>
                </a:solidFill>
                <a:latin typeface="微软雅黑" panose="020B0503020204020204" pitchFamily="34" charset="-122"/>
                <a:ea typeface="微软雅黑" panose="020B0503020204020204" pitchFamily="34" charset="-122"/>
              </a:endParaRPr>
            </a:p>
          </p:txBody>
        </p:sp>
        <p:sp>
          <p:nvSpPr>
            <p:cNvPr id="81" name="矩形 80">
              <a:extLst>
                <a:ext uri="{FF2B5EF4-FFF2-40B4-BE49-F238E27FC236}">
                  <a16:creationId xmlns="" xmlns:a16="http://schemas.microsoft.com/office/drawing/2014/main" id="{7C3F31C5-A38F-4666-80B8-C48908ECE4F8}"/>
                </a:ext>
              </a:extLst>
            </p:cNvPr>
            <p:cNvSpPr/>
            <p:nvPr/>
          </p:nvSpPr>
          <p:spPr>
            <a:xfrm>
              <a:off x="6015987" y="1773205"/>
              <a:ext cx="1548000" cy="3000396"/>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t" anchorCtr="0"/>
            <a:lstStyle/>
            <a:p>
              <a:pPr algn="ctr" defTabSz="914583">
                <a:spcBef>
                  <a:spcPts val="600"/>
                </a:spcBef>
                <a:defRPr/>
              </a:pPr>
              <a:r>
                <a:rPr lang="zh-CN" altLang="en-US" sz="1400" b="1" kern="0" dirty="0">
                  <a:solidFill>
                    <a:srgbClr val="FF0000"/>
                  </a:solidFill>
                  <a:latin typeface="微软雅黑" panose="020B0503020204020204" pitchFamily="34" charset="-122"/>
                  <a:ea typeface="微软雅黑" panose="020B0503020204020204" pitchFamily="34" charset="-122"/>
                </a:rPr>
                <a:t>站楼情况</a:t>
              </a:r>
            </a:p>
          </p:txBody>
        </p:sp>
        <p:sp>
          <p:nvSpPr>
            <p:cNvPr id="82" name="矩形 81">
              <a:extLst>
                <a:ext uri="{FF2B5EF4-FFF2-40B4-BE49-F238E27FC236}">
                  <a16:creationId xmlns="" xmlns:a16="http://schemas.microsoft.com/office/drawing/2014/main" id="{44ED83AF-2DBF-4663-A53D-E24B9774F4D8}"/>
                </a:ext>
              </a:extLst>
            </p:cNvPr>
            <p:cNvSpPr/>
            <p:nvPr/>
          </p:nvSpPr>
          <p:spPr>
            <a:xfrm>
              <a:off x="1121580" y="1795962"/>
              <a:ext cx="1548000" cy="3000396"/>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t" anchorCtr="0"/>
            <a:lstStyle/>
            <a:p>
              <a:pPr algn="ctr" defTabSz="914583">
                <a:spcBef>
                  <a:spcPts val="600"/>
                </a:spcBef>
                <a:defRPr/>
              </a:pPr>
              <a:r>
                <a:rPr lang="zh-CN" altLang="en-US" sz="1400" b="1" kern="0" dirty="0">
                  <a:solidFill>
                    <a:srgbClr val="FF0000"/>
                  </a:solidFill>
                  <a:latin typeface="微软雅黑" panose="020B0503020204020204" pitchFamily="34" charset="-122"/>
                  <a:ea typeface="微软雅黑" panose="020B0503020204020204" pitchFamily="34" charset="-122"/>
                </a:rPr>
                <a:t>生产运输</a:t>
              </a:r>
            </a:p>
          </p:txBody>
        </p:sp>
        <p:sp>
          <p:nvSpPr>
            <p:cNvPr id="83" name="矩形 82">
              <a:extLst>
                <a:ext uri="{FF2B5EF4-FFF2-40B4-BE49-F238E27FC236}">
                  <a16:creationId xmlns="" xmlns:a16="http://schemas.microsoft.com/office/drawing/2014/main" id="{399812E3-A9CA-4543-943E-5696495FDE22}"/>
                </a:ext>
              </a:extLst>
            </p:cNvPr>
            <p:cNvSpPr/>
            <p:nvPr/>
          </p:nvSpPr>
          <p:spPr>
            <a:xfrm>
              <a:off x="4419749" y="4941104"/>
              <a:ext cx="3144238" cy="1607300"/>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t" anchorCtr="0"/>
            <a:lstStyle/>
            <a:p>
              <a:pPr algn="ctr" defTabSz="914583">
                <a:spcBef>
                  <a:spcPts val="600"/>
                </a:spcBef>
                <a:defRPr/>
              </a:pPr>
              <a:r>
                <a:rPr lang="zh-CN" altLang="en-US" sz="1400" b="1" kern="0" dirty="0">
                  <a:solidFill>
                    <a:srgbClr val="FF0000"/>
                  </a:solidFill>
                  <a:latin typeface="微软雅黑" panose="020B0503020204020204" pitchFamily="34" charset="-122"/>
                  <a:ea typeface="微软雅黑" panose="020B0503020204020204" pitchFamily="34" charset="-122"/>
                </a:rPr>
                <a:t>旅客服务</a:t>
              </a:r>
            </a:p>
          </p:txBody>
        </p:sp>
        <p:cxnSp>
          <p:nvCxnSpPr>
            <p:cNvPr id="84" name="直接连接符 83">
              <a:extLst>
                <a:ext uri="{FF2B5EF4-FFF2-40B4-BE49-F238E27FC236}">
                  <a16:creationId xmlns="" xmlns:a16="http://schemas.microsoft.com/office/drawing/2014/main" id="{A07B6077-53BD-450B-807A-664AC68580CB}"/>
                </a:ext>
              </a:extLst>
            </p:cNvPr>
            <p:cNvCxnSpPr/>
            <p:nvPr/>
          </p:nvCxnSpPr>
          <p:spPr>
            <a:xfrm>
              <a:off x="9632700" y="3227274"/>
              <a:ext cx="540000" cy="1588"/>
            </a:xfrm>
            <a:prstGeom prst="line">
              <a:avLst/>
            </a:prstGeom>
            <a:noFill/>
            <a:ln w="28575" cap="flat" cmpd="sng" algn="ctr">
              <a:solidFill>
                <a:srgbClr val="5B9BD5"/>
              </a:solidFill>
              <a:prstDash val="dash"/>
              <a:miter lim="800000"/>
            </a:ln>
            <a:effectLst/>
          </p:spPr>
        </p:cxnSp>
        <p:sp>
          <p:nvSpPr>
            <p:cNvPr id="85" name="TextBox 48">
              <a:extLst>
                <a:ext uri="{FF2B5EF4-FFF2-40B4-BE49-F238E27FC236}">
                  <a16:creationId xmlns="" xmlns:a16="http://schemas.microsoft.com/office/drawing/2014/main" id="{6B2C89BE-6E12-4DEB-8B00-73FC2C7855FE}"/>
                </a:ext>
              </a:extLst>
            </p:cNvPr>
            <p:cNvSpPr txBox="1"/>
            <p:nvPr/>
          </p:nvSpPr>
          <p:spPr>
            <a:xfrm>
              <a:off x="9729558" y="1839108"/>
              <a:ext cx="428628" cy="914097"/>
            </a:xfrm>
            <a:prstGeom prst="rect">
              <a:avLst/>
            </a:prstGeom>
            <a:noFill/>
          </p:spPr>
          <p:txBody>
            <a:bodyPr wrap="square" rtlCol="0">
              <a:spAutoFit/>
            </a:bodyPr>
            <a:lstStyle/>
            <a:p>
              <a:pPr defTabSz="914583"/>
              <a:r>
                <a:rPr lang="zh-CN" altLang="en-US" sz="1600" dirty="0">
                  <a:solidFill>
                    <a:schemeClr val="bg1"/>
                  </a:solidFill>
                  <a:effectLst>
                    <a:outerShdw blurRad="50800" dist="38100" dir="18900000" algn="bl" rotWithShape="0">
                      <a:prstClr val="black">
                        <a:alpha val="40000"/>
                      </a:prstClr>
                    </a:outerShdw>
                  </a:effectLst>
                  <a:latin typeface="微软雅黑" pitchFamily="34" charset="-122"/>
                  <a:ea typeface="微软雅黑" pitchFamily="34" charset="-122"/>
                </a:rPr>
                <a:t>领</a:t>
              </a:r>
              <a:endParaRPr lang="en-US" altLang="zh-CN" sz="1600" dirty="0">
                <a:solidFill>
                  <a:schemeClr val="bg1"/>
                </a:solidFill>
                <a:effectLst>
                  <a:outerShdw blurRad="50800" dist="38100" dir="18900000" algn="bl" rotWithShape="0">
                    <a:prstClr val="black">
                      <a:alpha val="40000"/>
                    </a:prstClr>
                  </a:outerShdw>
                </a:effectLst>
                <a:latin typeface="微软雅黑" pitchFamily="34" charset="-122"/>
                <a:ea typeface="微软雅黑" pitchFamily="34" charset="-122"/>
              </a:endParaRPr>
            </a:p>
            <a:p>
              <a:pPr defTabSz="914583"/>
              <a:r>
                <a:rPr lang="zh-CN" altLang="en-US" sz="1600" dirty="0">
                  <a:solidFill>
                    <a:schemeClr val="bg1"/>
                  </a:solidFill>
                  <a:effectLst>
                    <a:outerShdw blurRad="50800" dist="38100" dir="18900000" algn="bl" rotWithShape="0">
                      <a:prstClr val="black">
                        <a:alpha val="40000"/>
                      </a:prstClr>
                    </a:outerShdw>
                  </a:effectLst>
                  <a:latin typeface="微软雅黑" pitchFamily="34" charset="-122"/>
                  <a:ea typeface="微软雅黑" pitchFamily="34" charset="-122"/>
                </a:rPr>
                <a:t>导</a:t>
              </a:r>
              <a:endParaRPr lang="en-US" altLang="zh-CN" sz="1600" dirty="0">
                <a:solidFill>
                  <a:schemeClr val="bg1"/>
                </a:solidFill>
                <a:effectLst>
                  <a:outerShdw blurRad="50800" dist="38100" dir="18900000" algn="bl" rotWithShape="0">
                    <a:prstClr val="black">
                      <a:alpha val="40000"/>
                    </a:prstClr>
                  </a:outerShdw>
                </a:effectLst>
                <a:latin typeface="微软雅黑" pitchFamily="34" charset="-122"/>
                <a:ea typeface="微软雅黑" pitchFamily="34" charset="-122"/>
              </a:endParaRPr>
            </a:p>
            <a:p>
              <a:pPr defTabSz="914583"/>
              <a:r>
                <a:rPr lang="zh-CN" altLang="en-US" sz="1600" dirty="0">
                  <a:solidFill>
                    <a:schemeClr val="bg1"/>
                  </a:solidFill>
                  <a:effectLst>
                    <a:outerShdw blurRad="50800" dist="38100" dir="18900000" algn="bl" rotWithShape="0">
                      <a:prstClr val="black">
                        <a:alpha val="40000"/>
                      </a:prstClr>
                    </a:outerShdw>
                  </a:effectLst>
                  <a:latin typeface="微软雅黑" pitchFamily="34" charset="-122"/>
                  <a:ea typeface="微软雅黑" pitchFamily="34" charset="-122"/>
                </a:rPr>
                <a:t>层</a:t>
              </a:r>
            </a:p>
          </p:txBody>
        </p:sp>
        <p:sp>
          <p:nvSpPr>
            <p:cNvPr id="86" name="TextBox 49">
              <a:extLst>
                <a:ext uri="{FF2B5EF4-FFF2-40B4-BE49-F238E27FC236}">
                  <a16:creationId xmlns="" xmlns:a16="http://schemas.microsoft.com/office/drawing/2014/main" id="{28A0E267-51AF-4E52-B427-122BF04B7A2F}"/>
                </a:ext>
              </a:extLst>
            </p:cNvPr>
            <p:cNvSpPr txBox="1"/>
            <p:nvPr/>
          </p:nvSpPr>
          <p:spPr>
            <a:xfrm>
              <a:off x="9771969" y="3583782"/>
              <a:ext cx="357189" cy="1455783"/>
            </a:xfrm>
            <a:prstGeom prst="rect">
              <a:avLst/>
            </a:prstGeom>
            <a:noFill/>
          </p:spPr>
          <p:txBody>
            <a:bodyPr wrap="square" rtlCol="0">
              <a:spAutoFit/>
            </a:bodyPr>
            <a:lstStyle/>
            <a:p>
              <a:pPr defTabSz="914583"/>
              <a:r>
                <a:rPr lang="zh-CN" altLang="en-US" sz="1600" dirty="0">
                  <a:solidFill>
                    <a:schemeClr val="bg1"/>
                  </a:solidFill>
                  <a:effectLst>
                    <a:outerShdw blurRad="50800" dist="38100" dir="18900000" algn="bl" rotWithShape="0">
                      <a:prstClr val="black">
                        <a:alpha val="40000"/>
                      </a:prstClr>
                    </a:outerShdw>
                  </a:effectLst>
                  <a:latin typeface="微软雅黑" pitchFamily="34" charset="-122"/>
                  <a:ea typeface="微软雅黑" pitchFamily="34" charset="-122"/>
                </a:rPr>
                <a:t>经</a:t>
              </a:r>
              <a:endParaRPr lang="en-US" altLang="zh-CN" sz="1600" dirty="0">
                <a:solidFill>
                  <a:schemeClr val="bg1"/>
                </a:solidFill>
                <a:effectLst>
                  <a:outerShdw blurRad="50800" dist="38100" dir="18900000" algn="bl" rotWithShape="0">
                    <a:prstClr val="black">
                      <a:alpha val="40000"/>
                    </a:prstClr>
                  </a:outerShdw>
                </a:effectLst>
                <a:latin typeface="微软雅黑" pitchFamily="34" charset="-122"/>
                <a:ea typeface="微软雅黑" pitchFamily="34" charset="-122"/>
              </a:endParaRPr>
            </a:p>
            <a:p>
              <a:pPr defTabSz="914583"/>
              <a:r>
                <a:rPr lang="zh-CN" altLang="en-US" sz="1600" dirty="0">
                  <a:solidFill>
                    <a:schemeClr val="bg1"/>
                  </a:solidFill>
                  <a:effectLst>
                    <a:outerShdw blurRad="50800" dist="38100" dir="18900000" algn="bl" rotWithShape="0">
                      <a:prstClr val="black">
                        <a:alpha val="40000"/>
                      </a:prstClr>
                    </a:outerShdw>
                  </a:effectLst>
                  <a:latin typeface="微软雅黑" pitchFamily="34" charset="-122"/>
                  <a:ea typeface="微软雅黑" pitchFamily="34" charset="-122"/>
                </a:rPr>
                <a:t>营</a:t>
              </a:r>
              <a:endParaRPr lang="en-US" altLang="zh-CN" sz="1600" dirty="0">
                <a:solidFill>
                  <a:schemeClr val="bg1"/>
                </a:solidFill>
                <a:effectLst>
                  <a:outerShdw blurRad="50800" dist="38100" dir="18900000" algn="bl" rotWithShape="0">
                    <a:prstClr val="black">
                      <a:alpha val="40000"/>
                    </a:prstClr>
                  </a:outerShdw>
                </a:effectLst>
                <a:latin typeface="微软雅黑" pitchFamily="34" charset="-122"/>
                <a:ea typeface="微软雅黑" pitchFamily="34" charset="-122"/>
              </a:endParaRPr>
            </a:p>
            <a:p>
              <a:pPr defTabSz="914583"/>
              <a:r>
                <a:rPr lang="zh-CN" altLang="en-US" sz="1600" dirty="0">
                  <a:solidFill>
                    <a:schemeClr val="bg1"/>
                  </a:solidFill>
                  <a:effectLst>
                    <a:outerShdw blurRad="50800" dist="38100" dir="18900000" algn="bl" rotWithShape="0">
                      <a:prstClr val="black">
                        <a:alpha val="40000"/>
                      </a:prstClr>
                    </a:outerShdw>
                  </a:effectLst>
                  <a:latin typeface="微软雅黑" pitchFamily="34" charset="-122"/>
                  <a:ea typeface="微软雅黑" pitchFamily="34" charset="-122"/>
                </a:rPr>
                <a:t>管</a:t>
              </a:r>
              <a:endParaRPr lang="en-US" altLang="zh-CN" sz="1600" dirty="0">
                <a:solidFill>
                  <a:schemeClr val="bg1"/>
                </a:solidFill>
                <a:effectLst>
                  <a:outerShdw blurRad="50800" dist="38100" dir="18900000" algn="bl" rotWithShape="0">
                    <a:prstClr val="black">
                      <a:alpha val="40000"/>
                    </a:prstClr>
                  </a:outerShdw>
                </a:effectLst>
                <a:latin typeface="微软雅黑" pitchFamily="34" charset="-122"/>
                <a:ea typeface="微软雅黑" pitchFamily="34" charset="-122"/>
              </a:endParaRPr>
            </a:p>
            <a:p>
              <a:pPr defTabSz="914583"/>
              <a:r>
                <a:rPr lang="zh-CN" altLang="en-US" sz="1600" dirty="0">
                  <a:solidFill>
                    <a:schemeClr val="bg1"/>
                  </a:solidFill>
                  <a:effectLst>
                    <a:outerShdw blurRad="50800" dist="38100" dir="18900000" algn="bl" rotWithShape="0">
                      <a:prstClr val="black">
                        <a:alpha val="40000"/>
                      </a:prstClr>
                    </a:outerShdw>
                  </a:effectLst>
                  <a:latin typeface="微软雅黑" pitchFamily="34" charset="-122"/>
                  <a:ea typeface="微软雅黑" pitchFamily="34" charset="-122"/>
                </a:rPr>
                <a:t>理</a:t>
              </a:r>
              <a:endParaRPr lang="en-US" altLang="zh-CN" sz="1600" dirty="0">
                <a:solidFill>
                  <a:schemeClr val="bg1"/>
                </a:solidFill>
                <a:effectLst>
                  <a:outerShdw blurRad="50800" dist="38100" dir="18900000" algn="bl" rotWithShape="0">
                    <a:prstClr val="black">
                      <a:alpha val="40000"/>
                    </a:prstClr>
                  </a:outerShdw>
                </a:effectLst>
                <a:latin typeface="微软雅黑" pitchFamily="34" charset="-122"/>
                <a:ea typeface="微软雅黑" pitchFamily="34" charset="-122"/>
              </a:endParaRPr>
            </a:p>
            <a:p>
              <a:pPr defTabSz="914583"/>
              <a:r>
                <a:rPr lang="zh-CN" altLang="en-US" sz="1600" dirty="0">
                  <a:solidFill>
                    <a:schemeClr val="bg1"/>
                  </a:solidFill>
                  <a:effectLst>
                    <a:outerShdw blurRad="50800" dist="38100" dir="18900000" algn="bl" rotWithShape="0">
                      <a:prstClr val="black">
                        <a:alpha val="40000"/>
                      </a:prstClr>
                    </a:outerShdw>
                  </a:effectLst>
                  <a:latin typeface="微软雅黑" pitchFamily="34" charset="-122"/>
                  <a:ea typeface="微软雅黑" pitchFamily="34" charset="-122"/>
                </a:rPr>
                <a:t>层</a:t>
              </a:r>
            </a:p>
          </p:txBody>
        </p:sp>
        <p:sp>
          <p:nvSpPr>
            <p:cNvPr id="87" name="TextBox 50">
              <a:extLst>
                <a:ext uri="{FF2B5EF4-FFF2-40B4-BE49-F238E27FC236}">
                  <a16:creationId xmlns="" xmlns:a16="http://schemas.microsoft.com/office/drawing/2014/main" id="{9A6F70DE-D5BD-4903-8FAA-38EDF69568B0}"/>
                </a:ext>
              </a:extLst>
            </p:cNvPr>
            <p:cNvSpPr txBox="1"/>
            <p:nvPr/>
          </p:nvSpPr>
          <p:spPr>
            <a:xfrm>
              <a:off x="9783660" y="5613481"/>
              <a:ext cx="345498" cy="914097"/>
            </a:xfrm>
            <a:prstGeom prst="rect">
              <a:avLst/>
            </a:prstGeom>
            <a:noFill/>
          </p:spPr>
          <p:txBody>
            <a:bodyPr wrap="square" rtlCol="0">
              <a:spAutoFit/>
            </a:bodyPr>
            <a:lstStyle/>
            <a:p>
              <a:pPr defTabSz="914583"/>
              <a:r>
                <a:rPr lang="zh-CN" altLang="en-US" sz="1600" dirty="0">
                  <a:solidFill>
                    <a:schemeClr val="bg1"/>
                  </a:solidFill>
                  <a:effectLst>
                    <a:outerShdw blurRad="50800" dist="38100" dir="18900000" algn="bl" rotWithShape="0">
                      <a:prstClr val="black">
                        <a:alpha val="40000"/>
                      </a:prstClr>
                    </a:outerShdw>
                  </a:effectLst>
                  <a:latin typeface="微软雅黑" pitchFamily="34" charset="-122"/>
                  <a:ea typeface="微软雅黑" pitchFamily="34" charset="-122"/>
                </a:rPr>
                <a:t>执</a:t>
              </a:r>
              <a:endParaRPr lang="en-US" altLang="zh-CN" sz="1600" dirty="0">
                <a:solidFill>
                  <a:schemeClr val="bg1"/>
                </a:solidFill>
                <a:effectLst>
                  <a:outerShdw blurRad="50800" dist="38100" dir="18900000" algn="bl" rotWithShape="0">
                    <a:prstClr val="black">
                      <a:alpha val="40000"/>
                    </a:prstClr>
                  </a:outerShdw>
                </a:effectLst>
                <a:latin typeface="微软雅黑" pitchFamily="34" charset="-122"/>
                <a:ea typeface="微软雅黑" pitchFamily="34" charset="-122"/>
              </a:endParaRPr>
            </a:p>
            <a:p>
              <a:pPr defTabSz="914583"/>
              <a:r>
                <a:rPr lang="zh-CN" altLang="en-US" sz="1600" dirty="0">
                  <a:solidFill>
                    <a:schemeClr val="bg1"/>
                  </a:solidFill>
                  <a:effectLst>
                    <a:outerShdw blurRad="50800" dist="38100" dir="18900000" algn="bl" rotWithShape="0">
                      <a:prstClr val="black">
                        <a:alpha val="40000"/>
                      </a:prstClr>
                    </a:outerShdw>
                  </a:effectLst>
                  <a:latin typeface="微软雅黑" pitchFamily="34" charset="-122"/>
                  <a:ea typeface="微软雅黑" pitchFamily="34" charset="-122"/>
                </a:rPr>
                <a:t>行</a:t>
              </a:r>
              <a:endParaRPr lang="en-US" altLang="zh-CN" sz="1600" dirty="0">
                <a:solidFill>
                  <a:schemeClr val="bg1"/>
                </a:solidFill>
                <a:effectLst>
                  <a:outerShdw blurRad="50800" dist="38100" dir="18900000" algn="bl" rotWithShape="0">
                    <a:prstClr val="black">
                      <a:alpha val="40000"/>
                    </a:prstClr>
                  </a:outerShdw>
                </a:effectLst>
                <a:latin typeface="微软雅黑" pitchFamily="34" charset="-122"/>
                <a:ea typeface="微软雅黑" pitchFamily="34" charset="-122"/>
              </a:endParaRPr>
            </a:p>
            <a:p>
              <a:pPr defTabSz="914583"/>
              <a:r>
                <a:rPr lang="zh-CN" altLang="en-US" sz="1600" dirty="0">
                  <a:solidFill>
                    <a:schemeClr val="bg1"/>
                  </a:solidFill>
                  <a:effectLst>
                    <a:outerShdw blurRad="50800" dist="38100" dir="18900000" algn="bl" rotWithShape="0">
                      <a:prstClr val="black">
                        <a:alpha val="40000"/>
                      </a:prstClr>
                    </a:outerShdw>
                  </a:effectLst>
                  <a:latin typeface="微软雅黑" pitchFamily="34" charset="-122"/>
                  <a:ea typeface="微软雅黑" pitchFamily="34" charset="-122"/>
                </a:rPr>
                <a:t>层</a:t>
              </a:r>
            </a:p>
          </p:txBody>
        </p:sp>
        <p:sp>
          <p:nvSpPr>
            <p:cNvPr id="88" name="矩形 87">
              <a:extLst>
                <a:ext uri="{FF2B5EF4-FFF2-40B4-BE49-F238E27FC236}">
                  <a16:creationId xmlns="" xmlns:a16="http://schemas.microsoft.com/office/drawing/2014/main" id="{48773EC3-9800-4DE2-A840-87F3988D8685}"/>
                </a:ext>
              </a:extLst>
            </p:cNvPr>
            <p:cNvSpPr/>
            <p:nvPr/>
          </p:nvSpPr>
          <p:spPr>
            <a:xfrm>
              <a:off x="2717043" y="1785132"/>
              <a:ext cx="1643074" cy="3000396"/>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t" anchorCtr="0"/>
            <a:lstStyle/>
            <a:p>
              <a:pPr algn="ctr" defTabSz="914583">
                <a:spcBef>
                  <a:spcPts val="600"/>
                </a:spcBef>
                <a:defRPr/>
              </a:pPr>
              <a:r>
                <a:rPr lang="zh-CN" altLang="en-US" sz="1400" b="1" kern="0" dirty="0">
                  <a:solidFill>
                    <a:srgbClr val="FF0000"/>
                  </a:solidFill>
                  <a:latin typeface="微软雅黑" panose="020B0503020204020204" pitchFamily="34" charset="-122"/>
                  <a:ea typeface="微软雅黑" panose="020B0503020204020204" pitchFamily="34" charset="-122"/>
                </a:rPr>
                <a:t>经济效益</a:t>
              </a:r>
            </a:p>
          </p:txBody>
        </p:sp>
        <p:sp>
          <p:nvSpPr>
            <p:cNvPr id="89" name="矩形 88">
              <a:extLst>
                <a:ext uri="{FF2B5EF4-FFF2-40B4-BE49-F238E27FC236}">
                  <a16:creationId xmlns="" xmlns:a16="http://schemas.microsoft.com/office/drawing/2014/main" id="{9E2DDDDB-9BE3-45E6-ABFA-FA02C99E0450}"/>
                </a:ext>
              </a:extLst>
            </p:cNvPr>
            <p:cNvSpPr/>
            <p:nvPr/>
          </p:nvSpPr>
          <p:spPr>
            <a:xfrm>
              <a:off x="2715169" y="4941104"/>
              <a:ext cx="1671085" cy="1620000"/>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t" anchorCtr="0"/>
            <a:lstStyle/>
            <a:p>
              <a:pPr algn="ctr" defTabSz="914583">
                <a:spcBef>
                  <a:spcPts val="600"/>
                </a:spcBef>
                <a:defRPr/>
              </a:pPr>
              <a:r>
                <a:rPr lang="zh-CN" altLang="en-US" sz="1400" b="1" kern="0" dirty="0">
                  <a:solidFill>
                    <a:srgbClr val="FF0000"/>
                  </a:solidFill>
                  <a:latin typeface="微软雅黑" panose="020B0503020204020204" pitchFamily="34" charset="-122"/>
                  <a:ea typeface="微软雅黑" panose="020B0503020204020204" pitchFamily="34" charset="-122"/>
                </a:rPr>
                <a:t>行业态势分析</a:t>
              </a:r>
            </a:p>
          </p:txBody>
        </p:sp>
        <p:sp>
          <p:nvSpPr>
            <p:cNvPr id="90" name="矩形 89">
              <a:extLst>
                <a:ext uri="{FF2B5EF4-FFF2-40B4-BE49-F238E27FC236}">
                  <a16:creationId xmlns="" xmlns:a16="http://schemas.microsoft.com/office/drawing/2014/main" id="{745F6F64-3612-4F08-9C62-EC51B812613E}"/>
                </a:ext>
              </a:extLst>
            </p:cNvPr>
            <p:cNvSpPr/>
            <p:nvPr/>
          </p:nvSpPr>
          <p:spPr>
            <a:xfrm>
              <a:off x="4405874" y="1783534"/>
              <a:ext cx="1571636" cy="2994500"/>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t" anchorCtr="0"/>
            <a:lstStyle/>
            <a:p>
              <a:pPr algn="ctr" defTabSz="914583">
                <a:spcBef>
                  <a:spcPts val="600"/>
                </a:spcBef>
                <a:defRPr/>
              </a:pPr>
              <a:r>
                <a:rPr lang="zh-CN" altLang="en-US" sz="1400" b="1" kern="0" dirty="0">
                  <a:solidFill>
                    <a:srgbClr val="FF0000"/>
                  </a:solidFill>
                  <a:latin typeface="微软雅黑" panose="020B0503020204020204" pitchFamily="34" charset="-122"/>
                  <a:ea typeface="微软雅黑" panose="020B0503020204020204" pitchFamily="34" charset="-122"/>
                </a:rPr>
                <a:t>航班运行</a:t>
              </a:r>
            </a:p>
          </p:txBody>
        </p:sp>
        <p:sp>
          <p:nvSpPr>
            <p:cNvPr id="91" name="五边形 15">
              <a:extLst>
                <a:ext uri="{FF2B5EF4-FFF2-40B4-BE49-F238E27FC236}">
                  <a16:creationId xmlns="" xmlns:a16="http://schemas.microsoft.com/office/drawing/2014/main" id="{82A7EDCA-55EE-4C47-AF16-90E074AF6E34}"/>
                </a:ext>
              </a:extLst>
            </p:cNvPr>
            <p:cNvSpPr/>
            <p:nvPr/>
          </p:nvSpPr>
          <p:spPr>
            <a:xfrm>
              <a:off x="1109232" y="109400"/>
              <a:ext cx="9000000" cy="936000"/>
            </a:xfrm>
            <a:prstGeom prst="homePlate">
              <a:avLst>
                <a:gd name="adj" fmla="val 34742"/>
              </a:avLst>
            </a:prstGeom>
            <a:solidFill>
              <a:sysClr val="window" lastClr="FFFFFF"/>
            </a:solidFill>
            <a:ln w="12700" cap="flat" cmpd="sng" algn="ctr">
              <a:noFill/>
              <a:prstDash val="solid"/>
              <a:miter lim="800000"/>
            </a:ln>
            <a:effectLst/>
          </p:spPr>
          <p:txBody>
            <a:bodyPr rtlCol="0" anchor="ctr"/>
            <a:lstStyle/>
            <a:p>
              <a:pPr algn="ctr" defTabSz="914583">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92" name="TextBox 60">
              <a:extLst>
                <a:ext uri="{FF2B5EF4-FFF2-40B4-BE49-F238E27FC236}">
                  <a16:creationId xmlns="" xmlns:a16="http://schemas.microsoft.com/office/drawing/2014/main" id="{DBF34889-0B6F-49C7-8DB7-6DC9E388DB1B}"/>
                </a:ext>
              </a:extLst>
            </p:cNvPr>
            <p:cNvSpPr txBox="1"/>
            <p:nvPr/>
          </p:nvSpPr>
          <p:spPr>
            <a:xfrm>
              <a:off x="1171544" y="194352"/>
              <a:ext cx="3071802" cy="372409"/>
            </a:xfrm>
            <a:prstGeom prst="rect">
              <a:avLst/>
            </a:prstGeom>
            <a:noFill/>
          </p:spPr>
          <p:txBody>
            <a:bodyPr wrap="square" rtlCol="0">
              <a:spAutoFit/>
            </a:bodyPr>
            <a:lstStyle/>
            <a:p>
              <a:pPr defTabSz="914583"/>
              <a:r>
                <a:rPr lang="zh-CN" altLang="en-US" sz="1600" b="1" dirty="0">
                  <a:solidFill>
                    <a:prstClr val="black"/>
                  </a:solidFill>
                  <a:latin typeface="微软雅黑" panose="020B0503020204020204" pitchFamily="34" charset="-122"/>
                  <a:ea typeface="微软雅黑" panose="020B0503020204020204" pitchFamily="34" charset="-122"/>
                </a:rPr>
                <a:t>机场数据分析主题规划</a:t>
              </a:r>
            </a:p>
          </p:txBody>
        </p:sp>
        <p:cxnSp>
          <p:nvCxnSpPr>
            <p:cNvPr id="93" name="直接连接符 92">
              <a:extLst>
                <a:ext uri="{FF2B5EF4-FFF2-40B4-BE49-F238E27FC236}">
                  <a16:creationId xmlns="" xmlns:a16="http://schemas.microsoft.com/office/drawing/2014/main" id="{C41A6513-41E1-47C3-B066-1941623AE690}"/>
                </a:ext>
              </a:extLst>
            </p:cNvPr>
            <p:cNvCxnSpPr/>
            <p:nvPr/>
          </p:nvCxnSpPr>
          <p:spPr>
            <a:xfrm rot="5400000">
              <a:off x="1046338" y="810872"/>
              <a:ext cx="252000" cy="1588"/>
            </a:xfrm>
            <a:prstGeom prst="line">
              <a:avLst/>
            </a:prstGeom>
            <a:noFill/>
            <a:ln w="12700" cap="flat" cmpd="sng" algn="ctr">
              <a:solidFill>
                <a:srgbClr val="5B9BD5"/>
              </a:solidFill>
              <a:prstDash val="solid"/>
              <a:miter lim="800000"/>
            </a:ln>
            <a:effectLst/>
          </p:spPr>
        </p:cxnSp>
        <p:cxnSp>
          <p:nvCxnSpPr>
            <p:cNvPr id="94" name="直接连接符 93">
              <a:extLst>
                <a:ext uri="{FF2B5EF4-FFF2-40B4-BE49-F238E27FC236}">
                  <a16:creationId xmlns="" xmlns:a16="http://schemas.microsoft.com/office/drawing/2014/main" id="{0447456A-B4BC-4C53-ADC6-DDD498170F85}"/>
                </a:ext>
              </a:extLst>
            </p:cNvPr>
            <p:cNvCxnSpPr/>
            <p:nvPr/>
          </p:nvCxnSpPr>
          <p:spPr>
            <a:xfrm rot="5400000">
              <a:off x="2629937" y="810872"/>
              <a:ext cx="252000" cy="1588"/>
            </a:xfrm>
            <a:prstGeom prst="line">
              <a:avLst/>
            </a:prstGeom>
            <a:noFill/>
            <a:ln w="12700" cap="flat" cmpd="sng" algn="ctr">
              <a:solidFill>
                <a:srgbClr val="5B9BD5"/>
              </a:solidFill>
              <a:prstDash val="solid"/>
              <a:miter lim="800000"/>
            </a:ln>
            <a:effectLst/>
          </p:spPr>
        </p:cxnSp>
        <p:cxnSp>
          <p:nvCxnSpPr>
            <p:cNvPr id="95" name="直接箭头连接符 94">
              <a:extLst>
                <a:ext uri="{FF2B5EF4-FFF2-40B4-BE49-F238E27FC236}">
                  <a16:creationId xmlns="" xmlns:a16="http://schemas.microsoft.com/office/drawing/2014/main" id="{625E5F06-4E57-4A84-8130-554AF111A5A4}"/>
                </a:ext>
              </a:extLst>
            </p:cNvPr>
            <p:cNvCxnSpPr/>
            <p:nvPr/>
          </p:nvCxnSpPr>
          <p:spPr>
            <a:xfrm>
              <a:off x="2358690" y="828542"/>
              <a:ext cx="357190" cy="1588"/>
            </a:xfrm>
            <a:prstGeom prst="straightConnector1">
              <a:avLst/>
            </a:prstGeom>
            <a:noFill/>
            <a:ln w="6350" cap="flat" cmpd="sng" algn="ctr">
              <a:solidFill>
                <a:srgbClr val="5B9BD5"/>
              </a:solidFill>
              <a:prstDash val="solid"/>
              <a:miter lim="800000"/>
              <a:tailEnd type="arrow"/>
            </a:ln>
            <a:effectLst/>
          </p:spPr>
        </p:cxnSp>
        <p:cxnSp>
          <p:nvCxnSpPr>
            <p:cNvPr id="96" name="直接箭头连接符 95">
              <a:extLst>
                <a:ext uri="{FF2B5EF4-FFF2-40B4-BE49-F238E27FC236}">
                  <a16:creationId xmlns="" xmlns:a16="http://schemas.microsoft.com/office/drawing/2014/main" id="{7A1E55EB-EEAA-408D-9EB8-450F29BCAEB5}"/>
                </a:ext>
              </a:extLst>
            </p:cNvPr>
            <p:cNvCxnSpPr/>
            <p:nvPr/>
          </p:nvCxnSpPr>
          <p:spPr>
            <a:xfrm flipH="1">
              <a:off x="1171544" y="828542"/>
              <a:ext cx="357190" cy="1588"/>
            </a:xfrm>
            <a:prstGeom prst="straightConnector1">
              <a:avLst/>
            </a:prstGeom>
            <a:noFill/>
            <a:ln w="6350" cap="flat" cmpd="sng" algn="ctr">
              <a:solidFill>
                <a:srgbClr val="5B9BD5"/>
              </a:solidFill>
              <a:prstDash val="solid"/>
              <a:miter lim="800000"/>
              <a:tailEnd type="arrow"/>
            </a:ln>
            <a:effectLst/>
          </p:spPr>
        </p:cxnSp>
        <p:sp>
          <p:nvSpPr>
            <p:cNvPr id="97" name="TextBox 75">
              <a:extLst>
                <a:ext uri="{FF2B5EF4-FFF2-40B4-BE49-F238E27FC236}">
                  <a16:creationId xmlns="" xmlns:a16="http://schemas.microsoft.com/office/drawing/2014/main" id="{C2E09731-A854-4A04-9153-995ED5778141}"/>
                </a:ext>
              </a:extLst>
            </p:cNvPr>
            <p:cNvSpPr txBox="1"/>
            <p:nvPr/>
          </p:nvSpPr>
          <p:spPr>
            <a:xfrm>
              <a:off x="1542598" y="685666"/>
              <a:ext cx="833153" cy="304699"/>
            </a:xfrm>
            <a:prstGeom prst="rect">
              <a:avLst/>
            </a:prstGeom>
            <a:noFill/>
          </p:spPr>
          <p:txBody>
            <a:bodyPr wrap="square" rtlCol="0">
              <a:spAutoFit/>
            </a:bodyPr>
            <a:lstStyle/>
            <a:p>
              <a:pPr defTabSz="914583"/>
              <a:r>
                <a:rPr lang="zh-CN" altLang="en-US" sz="1200" b="1" dirty="0">
                  <a:solidFill>
                    <a:prstClr val="black"/>
                  </a:solidFill>
                  <a:latin typeface="微软雅黑" panose="020B0503020204020204" pitchFamily="34" charset="-122"/>
                  <a:ea typeface="微软雅黑" panose="020B0503020204020204" pitchFamily="34" charset="-122"/>
                </a:rPr>
                <a:t>运输生产</a:t>
              </a:r>
            </a:p>
          </p:txBody>
        </p:sp>
        <p:cxnSp>
          <p:nvCxnSpPr>
            <p:cNvPr id="98" name="直接连接符 97">
              <a:extLst>
                <a:ext uri="{FF2B5EF4-FFF2-40B4-BE49-F238E27FC236}">
                  <a16:creationId xmlns="" xmlns:a16="http://schemas.microsoft.com/office/drawing/2014/main" id="{62CE67F6-7562-4C77-846B-253E2002D2C0}"/>
                </a:ext>
              </a:extLst>
            </p:cNvPr>
            <p:cNvCxnSpPr/>
            <p:nvPr/>
          </p:nvCxnSpPr>
          <p:spPr>
            <a:xfrm rot="5400000">
              <a:off x="4249207" y="823371"/>
              <a:ext cx="252000" cy="1588"/>
            </a:xfrm>
            <a:prstGeom prst="line">
              <a:avLst/>
            </a:prstGeom>
            <a:noFill/>
            <a:ln w="12700" cap="flat" cmpd="sng" algn="ctr">
              <a:solidFill>
                <a:srgbClr val="5B9BD5"/>
              </a:solidFill>
              <a:prstDash val="solid"/>
              <a:miter lim="800000"/>
            </a:ln>
            <a:effectLst/>
          </p:spPr>
        </p:cxnSp>
        <p:cxnSp>
          <p:nvCxnSpPr>
            <p:cNvPr id="99" name="直接箭头连接符 98">
              <a:extLst>
                <a:ext uri="{FF2B5EF4-FFF2-40B4-BE49-F238E27FC236}">
                  <a16:creationId xmlns="" xmlns:a16="http://schemas.microsoft.com/office/drawing/2014/main" id="{0ED27218-F7CA-4B7B-A9CE-377F6207705C}"/>
                </a:ext>
              </a:extLst>
            </p:cNvPr>
            <p:cNvCxnSpPr/>
            <p:nvPr/>
          </p:nvCxnSpPr>
          <p:spPr>
            <a:xfrm>
              <a:off x="3962728" y="841356"/>
              <a:ext cx="357190" cy="1588"/>
            </a:xfrm>
            <a:prstGeom prst="straightConnector1">
              <a:avLst/>
            </a:prstGeom>
            <a:noFill/>
            <a:ln w="6350" cap="flat" cmpd="sng" algn="ctr">
              <a:solidFill>
                <a:srgbClr val="5B9BD5"/>
              </a:solidFill>
              <a:prstDash val="solid"/>
              <a:miter lim="800000"/>
              <a:tailEnd type="arrow"/>
            </a:ln>
            <a:effectLst/>
          </p:spPr>
        </p:cxnSp>
        <p:cxnSp>
          <p:nvCxnSpPr>
            <p:cNvPr id="100" name="直接箭头连接符 99">
              <a:extLst>
                <a:ext uri="{FF2B5EF4-FFF2-40B4-BE49-F238E27FC236}">
                  <a16:creationId xmlns="" xmlns:a16="http://schemas.microsoft.com/office/drawing/2014/main" id="{77501AC8-67B3-4210-A8F4-7CA4B1DD4B9E}"/>
                </a:ext>
              </a:extLst>
            </p:cNvPr>
            <p:cNvCxnSpPr/>
            <p:nvPr/>
          </p:nvCxnSpPr>
          <p:spPr>
            <a:xfrm flipH="1">
              <a:off x="2801130" y="828542"/>
              <a:ext cx="357190" cy="1588"/>
            </a:xfrm>
            <a:prstGeom prst="straightConnector1">
              <a:avLst/>
            </a:prstGeom>
            <a:noFill/>
            <a:ln w="6350" cap="flat" cmpd="sng" algn="ctr">
              <a:solidFill>
                <a:srgbClr val="5B9BD5"/>
              </a:solidFill>
              <a:prstDash val="solid"/>
              <a:miter lim="800000"/>
              <a:tailEnd type="arrow"/>
            </a:ln>
            <a:effectLst/>
          </p:spPr>
        </p:cxnSp>
        <p:sp>
          <p:nvSpPr>
            <p:cNvPr id="101" name="TextBox 81">
              <a:extLst>
                <a:ext uri="{FF2B5EF4-FFF2-40B4-BE49-F238E27FC236}">
                  <a16:creationId xmlns="" xmlns:a16="http://schemas.microsoft.com/office/drawing/2014/main" id="{F0D5EA06-F611-4588-B5CE-378C5BAD1EF4}"/>
                </a:ext>
              </a:extLst>
            </p:cNvPr>
            <p:cNvSpPr txBox="1"/>
            <p:nvPr/>
          </p:nvSpPr>
          <p:spPr>
            <a:xfrm>
              <a:off x="3136945" y="685666"/>
              <a:ext cx="877736" cy="304699"/>
            </a:xfrm>
            <a:prstGeom prst="rect">
              <a:avLst/>
            </a:prstGeom>
            <a:noFill/>
          </p:spPr>
          <p:txBody>
            <a:bodyPr wrap="square" rtlCol="0">
              <a:spAutoFit/>
            </a:bodyPr>
            <a:lstStyle/>
            <a:p>
              <a:pPr defTabSz="914583"/>
              <a:r>
                <a:rPr lang="zh-CN" altLang="en-US" sz="1200" b="1" dirty="0">
                  <a:solidFill>
                    <a:prstClr val="black"/>
                  </a:solidFill>
                  <a:latin typeface="微软雅黑" panose="020B0503020204020204" pitchFamily="34" charset="-122"/>
                  <a:ea typeface="微软雅黑" panose="020B0503020204020204" pitchFamily="34" charset="-122"/>
                </a:rPr>
                <a:t>经营效益</a:t>
              </a:r>
            </a:p>
          </p:txBody>
        </p:sp>
        <p:cxnSp>
          <p:nvCxnSpPr>
            <p:cNvPr id="102" name="直接连接符 101">
              <a:extLst>
                <a:ext uri="{FF2B5EF4-FFF2-40B4-BE49-F238E27FC236}">
                  <a16:creationId xmlns="" xmlns:a16="http://schemas.microsoft.com/office/drawing/2014/main" id="{23AB8C70-222A-4DA9-BFE6-4A1AACBE1DF5}"/>
                </a:ext>
              </a:extLst>
            </p:cNvPr>
            <p:cNvCxnSpPr/>
            <p:nvPr/>
          </p:nvCxnSpPr>
          <p:spPr>
            <a:xfrm rot="5400000">
              <a:off x="5699213" y="810872"/>
              <a:ext cx="252000" cy="1588"/>
            </a:xfrm>
            <a:prstGeom prst="line">
              <a:avLst/>
            </a:prstGeom>
            <a:noFill/>
            <a:ln w="12700" cap="flat" cmpd="sng" algn="ctr">
              <a:solidFill>
                <a:srgbClr val="5B9BD5"/>
              </a:solidFill>
              <a:prstDash val="solid"/>
              <a:miter lim="800000"/>
            </a:ln>
            <a:effectLst/>
          </p:spPr>
        </p:cxnSp>
        <p:cxnSp>
          <p:nvCxnSpPr>
            <p:cNvPr id="103" name="直接箭头连接符 102">
              <a:extLst>
                <a:ext uri="{FF2B5EF4-FFF2-40B4-BE49-F238E27FC236}">
                  <a16:creationId xmlns="" xmlns:a16="http://schemas.microsoft.com/office/drawing/2014/main" id="{8DE8674E-85CE-4AB1-B1BA-FE95CC2E72E2}"/>
                </a:ext>
              </a:extLst>
            </p:cNvPr>
            <p:cNvCxnSpPr/>
            <p:nvPr/>
          </p:nvCxnSpPr>
          <p:spPr>
            <a:xfrm>
              <a:off x="5430637" y="828542"/>
              <a:ext cx="357190" cy="1588"/>
            </a:xfrm>
            <a:prstGeom prst="straightConnector1">
              <a:avLst/>
            </a:prstGeom>
            <a:noFill/>
            <a:ln w="6350" cap="flat" cmpd="sng" algn="ctr">
              <a:solidFill>
                <a:srgbClr val="5B9BD5"/>
              </a:solidFill>
              <a:prstDash val="solid"/>
              <a:miter lim="800000"/>
              <a:tailEnd type="arrow"/>
            </a:ln>
            <a:effectLst/>
          </p:spPr>
        </p:cxnSp>
        <p:cxnSp>
          <p:nvCxnSpPr>
            <p:cNvPr id="104" name="直接箭头连接符 103">
              <a:extLst>
                <a:ext uri="{FF2B5EF4-FFF2-40B4-BE49-F238E27FC236}">
                  <a16:creationId xmlns="" xmlns:a16="http://schemas.microsoft.com/office/drawing/2014/main" id="{100AB2D1-4B28-46FB-AF7D-00FD42D1EE99}"/>
                </a:ext>
              </a:extLst>
            </p:cNvPr>
            <p:cNvCxnSpPr/>
            <p:nvPr/>
          </p:nvCxnSpPr>
          <p:spPr>
            <a:xfrm flipH="1">
              <a:off x="4365425" y="840902"/>
              <a:ext cx="357190" cy="1588"/>
            </a:xfrm>
            <a:prstGeom prst="straightConnector1">
              <a:avLst/>
            </a:prstGeom>
            <a:noFill/>
            <a:ln w="6350" cap="flat" cmpd="sng" algn="ctr">
              <a:solidFill>
                <a:srgbClr val="5B9BD5"/>
              </a:solidFill>
              <a:prstDash val="solid"/>
              <a:miter lim="800000"/>
              <a:tailEnd type="arrow"/>
            </a:ln>
            <a:effectLst/>
          </p:spPr>
        </p:cxnSp>
        <p:sp>
          <p:nvSpPr>
            <p:cNvPr id="105" name="TextBox 85">
              <a:extLst>
                <a:ext uri="{FF2B5EF4-FFF2-40B4-BE49-F238E27FC236}">
                  <a16:creationId xmlns="" xmlns:a16="http://schemas.microsoft.com/office/drawing/2014/main" id="{51A17182-0F45-40F6-8BDE-687CC1B9E8C5}"/>
                </a:ext>
              </a:extLst>
            </p:cNvPr>
            <p:cNvSpPr txBox="1"/>
            <p:nvPr/>
          </p:nvSpPr>
          <p:spPr>
            <a:xfrm>
              <a:off x="6247858" y="685666"/>
              <a:ext cx="885832" cy="304699"/>
            </a:xfrm>
            <a:prstGeom prst="rect">
              <a:avLst/>
            </a:prstGeom>
            <a:noFill/>
          </p:spPr>
          <p:txBody>
            <a:bodyPr wrap="square" rtlCol="0">
              <a:spAutoFit/>
            </a:bodyPr>
            <a:lstStyle/>
            <a:p>
              <a:pPr defTabSz="914583"/>
              <a:r>
                <a:rPr lang="zh-CN" altLang="en-US" sz="1200" b="1" dirty="0">
                  <a:solidFill>
                    <a:prstClr val="black"/>
                  </a:solidFill>
                  <a:latin typeface="微软雅黑" panose="020B0503020204020204" pitchFamily="34" charset="-122"/>
                  <a:ea typeface="微软雅黑" panose="020B0503020204020204" pitchFamily="34" charset="-122"/>
                </a:rPr>
                <a:t>服务质量</a:t>
              </a:r>
            </a:p>
          </p:txBody>
        </p:sp>
        <p:cxnSp>
          <p:nvCxnSpPr>
            <p:cNvPr id="106" name="直接连接符 105">
              <a:extLst>
                <a:ext uri="{FF2B5EF4-FFF2-40B4-BE49-F238E27FC236}">
                  <a16:creationId xmlns="" xmlns:a16="http://schemas.microsoft.com/office/drawing/2014/main" id="{4542EF64-5D88-449F-B2BD-8750F48C7FA3}"/>
                </a:ext>
              </a:extLst>
            </p:cNvPr>
            <p:cNvCxnSpPr/>
            <p:nvPr/>
          </p:nvCxnSpPr>
          <p:spPr>
            <a:xfrm rot="5400000">
              <a:off x="7491632" y="810872"/>
              <a:ext cx="252000" cy="1588"/>
            </a:xfrm>
            <a:prstGeom prst="line">
              <a:avLst/>
            </a:prstGeom>
            <a:noFill/>
            <a:ln w="12700" cap="flat" cmpd="sng" algn="ctr">
              <a:solidFill>
                <a:srgbClr val="5B9BD5"/>
              </a:solidFill>
              <a:prstDash val="solid"/>
              <a:miter lim="800000"/>
            </a:ln>
            <a:effectLst/>
          </p:spPr>
        </p:cxnSp>
        <p:cxnSp>
          <p:nvCxnSpPr>
            <p:cNvPr id="107" name="直接箭头连接符 106">
              <a:extLst>
                <a:ext uri="{FF2B5EF4-FFF2-40B4-BE49-F238E27FC236}">
                  <a16:creationId xmlns="" xmlns:a16="http://schemas.microsoft.com/office/drawing/2014/main" id="{C15825E6-2D34-4171-821B-97408A83037A}"/>
                </a:ext>
              </a:extLst>
            </p:cNvPr>
            <p:cNvCxnSpPr/>
            <p:nvPr/>
          </p:nvCxnSpPr>
          <p:spPr>
            <a:xfrm flipH="1">
              <a:off x="5826007" y="830130"/>
              <a:ext cx="468000" cy="1588"/>
            </a:xfrm>
            <a:prstGeom prst="straightConnector1">
              <a:avLst/>
            </a:prstGeom>
            <a:noFill/>
            <a:ln w="6350" cap="flat" cmpd="sng" algn="ctr">
              <a:solidFill>
                <a:srgbClr val="5B9BD5"/>
              </a:solidFill>
              <a:prstDash val="solid"/>
              <a:miter lim="800000"/>
              <a:tailEnd type="arrow"/>
            </a:ln>
            <a:effectLst/>
          </p:spPr>
        </p:cxnSp>
        <p:cxnSp>
          <p:nvCxnSpPr>
            <p:cNvPr id="108" name="直接箭头连接符 107">
              <a:extLst>
                <a:ext uri="{FF2B5EF4-FFF2-40B4-BE49-F238E27FC236}">
                  <a16:creationId xmlns="" xmlns:a16="http://schemas.microsoft.com/office/drawing/2014/main" id="{7199CA91-D2A3-426F-ADC0-32DCF9B3CD04}"/>
                </a:ext>
              </a:extLst>
            </p:cNvPr>
            <p:cNvCxnSpPr/>
            <p:nvPr/>
          </p:nvCxnSpPr>
          <p:spPr>
            <a:xfrm flipV="1">
              <a:off x="6686556" y="824165"/>
              <a:ext cx="914408" cy="4377"/>
            </a:xfrm>
            <a:prstGeom prst="straightConnector1">
              <a:avLst/>
            </a:prstGeom>
            <a:noFill/>
            <a:ln w="6350" cap="flat" cmpd="sng" algn="ctr">
              <a:solidFill>
                <a:srgbClr val="5B9BD5"/>
              </a:solidFill>
              <a:prstDash val="solid"/>
              <a:miter lim="800000"/>
              <a:tailEnd type="arrow"/>
            </a:ln>
            <a:effectLst/>
          </p:spPr>
        </p:cxnSp>
        <p:sp>
          <p:nvSpPr>
            <p:cNvPr id="109" name="TextBox 95">
              <a:extLst>
                <a:ext uri="{FF2B5EF4-FFF2-40B4-BE49-F238E27FC236}">
                  <a16:creationId xmlns="" xmlns:a16="http://schemas.microsoft.com/office/drawing/2014/main" id="{9FA9DED8-5033-4B33-AA1C-BB289312B914}"/>
                </a:ext>
              </a:extLst>
            </p:cNvPr>
            <p:cNvSpPr txBox="1"/>
            <p:nvPr/>
          </p:nvSpPr>
          <p:spPr>
            <a:xfrm>
              <a:off x="8272600" y="685666"/>
              <a:ext cx="900000" cy="304699"/>
            </a:xfrm>
            <a:prstGeom prst="rect">
              <a:avLst/>
            </a:prstGeom>
            <a:noFill/>
          </p:spPr>
          <p:txBody>
            <a:bodyPr wrap="square" rtlCol="0">
              <a:spAutoFit/>
            </a:bodyPr>
            <a:lstStyle/>
            <a:p>
              <a:pPr defTabSz="914583"/>
              <a:r>
                <a:rPr lang="zh-CN" altLang="en-US" sz="1200" b="1" dirty="0">
                  <a:solidFill>
                    <a:prstClr val="black"/>
                  </a:solidFill>
                  <a:latin typeface="微软雅黑" panose="020B0503020204020204" pitchFamily="34" charset="-122"/>
                  <a:ea typeface="微软雅黑" panose="020B0503020204020204" pitchFamily="34" charset="-122"/>
                </a:rPr>
                <a:t>安全环境</a:t>
              </a:r>
            </a:p>
          </p:txBody>
        </p:sp>
        <p:cxnSp>
          <p:nvCxnSpPr>
            <p:cNvPr id="110" name="直接连接符 109">
              <a:extLst>
                <a:ext uri="{FF2B5EF4-FFF2-40B4-BE49-F238E27FC236}">
                  <a16:creationId xmlns="" xmlns:a16="http://schemas.microsoft.com/office/drawing/2014/main" id="{242156EE-A289-4771-81FA-2576F4FFCA9D}"/>
                </a:ext>
              </a:extLst>
            </p:cNvPr>
            <p:cNvCxnSpPr/>
            <p:nvPr/>
          </p:nvCxnSpPr>
          <p:spPr>
            <a:xfrm rot="5400000">
              <a:off x="9474434" y="810872"/>
              <a:ext cx="252000" cy="1588"/>
            </a:xfrm>
            <a:prstGeom prst="line">
              <a:avLst/>
            </a:prstGeom>
            <a:noFill/>
            <a:ln w="12700" cap="flat" cmpd="sng" algn="ctr">
              <a:solidFill>
                <a:srgbClr val="5B9BD5"/>
              </a:solidFill>
              <a:prstDash val="solid"/>
              <a:miter lim="800000"/>
            </a:ln>
            <a:effectLst/>
          </p:spPr>
        </p:cxnSp>
        <p:cxnSp>
          <p:nvCxnSpPr>
            <p:cNvPr id="111" name="直接箭头连接符 110">
              <a:extLst>
                <a:ext uri="{FF2B5EF4-FFF2-40B4-BE49-F238E27FC236}">
                  <a16:creationId xmlns="" xmlns:a16="http://schemas.microsoft.com/office/drawing/2014/main" id="{049A72D9-3B0F-4E57-B8FE-B643063CF4F5}"/>
                </a:ext>
              </a:extLst>
            </p:cNvPr>
            <p:cNvCxnSpPr/>
            <p:nvPr/>
          </p:nvCxnSpPr>
          <p:spPr>
            <a:xfrm flipH="1" flipV="1">
              <a:off x="7618426" y="811666"/>
              <a:ext cx="658138" cy="16876"/>
            </a:xfrm>
            <a:prstGeom prst="straightConnector1">
              <a:avLst/>
            </a:prstGeom>
            <a:noFill/>
            <a:ln w="6350" cap="flat" cmpd="sng" algn="ctr">
              <a:solidFill>
                <a:srgbClr val="5B9BD5"/>
              </a:solidFill>
              <a:prstDash val="solid"/>
              <a:miter lim="800000"/>
              <a:tailEnd type="arrow"/>
            </a:ln>
            <a:effectLst/>
          </p:spPr>
        </p:cxnSp>
        <p:cxnSp>
          <p:nvCxnSpPr>
            <p:cNvPr id="112" name="直接箭头连接符 111">
              <a:extLst>
                <a:ext uri="{FF2B5EF4-FFF2-40B4-BE49-F238E27FC236}">
                  <a16:creationId xmlns="" xmlns:a16="http://schemas.microsoft.com/office/drawing/2014/main" id="{E4D1B1D2-109C-4DCF-AE70-20E5A168B43F}"/>
                </a:ext>
              </a:extLst>
            </p:cNvPr>
            <p:cNvCxnSpPr/>
            <p:nvPr/>
          </p:nvCxnSpPr>
          <p:spPr>
            <a:xfrm>
              <a:off x="9029724" y="828542"/>
              <a:ext cx="540000" cy="1588"/>
            </a:xfrm>
            <a:prstGeom prst="straightConnector1">
              <a:avLst/>
            </a:prstGeom>
            <a:noFill/>
            <a:ln w="6350" cap="flat" cmpd="sng" algn="ctr">
              <a:solidFill>
                <a:srgbClr val="5B9BD5"/>
              </a:solidFill>
              <a:prstDash val="solid"/>
              <a:miter lim="800000"/>
              <a:tailEnd type="arrow"/>
            </a:ln>
            <a:effectLst/>
          </p:spPr>
        </p:cxnSp>
        <p:sp>
          <p:nvSpPr>
            <p:cNvPr id="113" name="折角形 37">
              <a:extLst>
                <a:ext uri="{FF2B5EF4-FFF2-40B4-BE49-F238E27FC236}">
                  <a16:creationId xmlns="" xmlns:a16="http://schemas.microsoft.com/office/drawing/2014/main" id="{2EC3B6DD-4745-48C2-95CA-78FB2873B8A0}"/>
                </a:ext>
              </a:extLst>
            </p:cNvPr>
            <p:cNvSpPr/>
            <p:nvPr/>
          </p:nvSpPr>
          <p:spPr>
            <a:xfrm>
              <a:off x="8061918" y="1570818"/>
              <a:ext cx="1656000" cy="1643074"/>
            </a:xfrm>
            <a:prstGeom prst="foldedCorner">
              <a:avLst/>
            </a:prstGeom>
            <a:solidFill>
              <a:sysClr val="window" lastClr="FFFFFF"/>
            </a:solidFill>
            <a:ln w="12700" cap="flat" cmpd="sng" algn="ctr">
              <a:solidFill>
                <a:srgbClr val="5B9BD5"/>
              </a:solidFill>
              <a:prstDash val="solid"/>
              <a:miter lim="800000"/>
            </a:ln>
            <a:effectLst/>
          </p:spPr>
          <p:txBody>
            <a:bodyPr rtlCol="0" anchor="ctr"/>
            <a:lstStyle/>
            <a:p>
              <a:pPr algn="ctr" defTabSz="914583">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114" name="TextBox 51">
              <a:extLst>
                <a:ext uri="{FF2B5EF4-FFF2-40B4-BE49-F238E27FC236}">
                  <a16:creationId xmlns="" xmlns:a16="http://schemas.microsoft.com/office/drawing/2014/main" id="{0CC3EE7F-6A2B-4066-BA6F-C3161E7A29A6}"/>
                </a:ext>
              </a:extLst>
            </p:cNvPr>
            <p:cNvSpPr txBox="1"/>
            <p:nvPr/>
          </p:nvSpPr>
          <p:spPr>
            <a:xfrm>
              <a:off x="8326106" y="1834636"/>
              <a:ext cx="1077065" cy="338555"/>
            </a:xfrm>
            <a:prstGeom prst="rect">
              <a:avLst/>
            </a:prstGeom>
            <a:noFill/>
          </p:spPr>
          <p:txBody>
            <a:bodyPr wrap="square" rtlCol="0">
              <a:spAutoFit/>
            </a:bodyPr>
            <a:lstStyle/>
            <a:p>
              <a:pPr algn="ctr" defTabSz="914583"/>
              <a:r>
                <a:rPr lang="zh-CN" altLang="en-US" sz="1400" u="sng" dirty="0">
                  <a:solidFill>
                    <a:prstClr val="black"/>
                  </a:solidFill>
                  <a:latin typeface="微软雅黑" panose="020B0503020204020204" pitchFamily="34" charset="-122"/>
                  <a:ea typeface="微软雅黑" panose="020B0503020204020204" pitchFamily="34" charset="-122"/>
                </a:rPr>
                <a:t>预警</a:t>
              </a:r>
            </a:p>
          </p:txBody>
        </p:sp>
        <p:sp>
          <p:nvSpPr>
            <p:cNvPr id="115" name="TextBox 52">
              <a:extLst>
                <a:ext uri="{FF2B5EF4-FFF2-40B4-BE49-F238E27FC236}">
                  <a16:creationId xmlns="" xmlns:a16="http://schemas.microsoft.com/office/drawing/2014/main" id="{19A02B05-4514-487E-8C82-3D5C366B9471}"/>
                </a:ext>
              </a:extLst>
            </p:cNvPr>
            <p:cNvSpPr txBox="1"/>
            <p:nvPr/>
          </p:nvSpPr>
          <p:spPr>
            <a:xfrm>
              <a:off x="8338342" y="2161422"/>
              <a:ext cx="1077065" cy="338555"/>
            </a:xfrm>
            <a:prstGeom prst="rect">
              <a:avLst/>
            </a:prstGeom>
            <a:noFill/>
          </p:spPr>
          <p:txBody>
            <a:bodyPr wrap="square" rtlCol="0">
              <a:spAutoFit/>
            </a:bodyPr>
            <a:lstStyle/>
            <a:p>
              <a:pPr algn="ctr" defTabSz="914583"/>
              <a:r>
                <a:rPr lang="zh-CN" altLang="en-US" sz="1400" u="sng" dirty="0">
                  <a:solidFill>
                    <a:prstClr val="black"/>
                  </a:solidFill>
                  <a:latin typeface="微软雅黑" panose="020B0503020204020204" pitchFamily="34" charset="-122"/>
                  <a:ea typeface="微软雅黑" panose="020B0503020204020204" pitchFamily="34" charset="-122"/>
                </a:rPr>
                <a:t>运行监控</a:t>
              </a:r>
            </a:p>
          </p:txBody>
        </p:sp>
        <p:sp>
          <p:nvSpPr>
            <p:cNvPr id="116" name="TextBox 53">
              <a:extLst>
                <a:ext uri="{FF2B5EF4-FFF2-40B4-BE49-F238E27FC236}">
                  <a16:creationId xmlns="" xmlns:a16="http://schemas.microsoft.com/office/drawing/2014/main" id="{7CC67E47-2830-4122-8009-9FF77DD83475}"/>
                </a:ext>
              </a:extLst>
            </p:cNvPr>
            <p:cNvSpPr txBox="1"/>
            <p:nvPr/>
          </p:nvSpPr>
          <p:spPr>
            <a:xfrm>
              <a:off x="8101030" y="2477487"/>
              <a:ext cx="1579560" cy="338555"/>
            </a:xfrm>
            <a:prstGeom prst="rect">
              <a:avLst/>
            </a:prstGeom>
            <a:noFill/>
          </p:spPr>
          <p:txBody>
            <a:bodyPr wrap="square" rtlCol="0">
              <a:spAutoFit/>
            </a:bodyPr>
            <a:lstStyle/>
            <a:p>
              <a:pPr algn="ctr" defTabSz="914583"/>
              <a:r>
                <a:rPr lang="zh-CN" altLang="en-US" sz="1400" u="sng" dirty="0">
                  <a:solidFill>
                    <a:prstClr val="black"/>
                  </a:solidFill>
                  <a:latin typeface="微软雅黑" panose="020B0503020204020204" pitchFamily="34" charset="-122"/>
                  <a:ea typeface="微软雅黑" panose="020B0503020204020204" pitchFamily="34" charset="-122"/>
                </a:rPr>
                <a:t>指标展示</a:t>
              </a:r>
            </a:p>
          </p:txBody>
        </p:sp>
        <p:sp>
          <p:nvSpPr>
            <p:cNvPr id="117" name="折角形 41">
              <a:extLst>
                <a:ext uri="{FF2B5EF4-FFF2-40B4-BE49-F238E27FC236}">
                  <a16:creationId xmlns="" xmlns:a16="http://schemas.microsoft.com/office/drawing/2014/main" id="{19F258E7-627B-4786-846C-94A9B08A2BA8}"/>
                </a:ext>
              </a:extLst>
            </p:cNvPr>
            <p:cNvSpPr/>
            <p:nvPr/>
          </p:nvSpPr>
          <p:spPr>
            <a:xfrm>
              <a:off x="8061918" y="3355636"/>
              <a:ext cx="1656000" cy="1643074"/>
            </a:xfrm>
            <a:prstGeom prst="foldedCorner">
              <a:avLst/>
            </a:prstGeom>
            <a:solidFill>
              <a:sysClr val="window" lastClr="FFFFFF"/>
            </a:solidFill>
            <a:ln w="12700" cap="flat" cmpd="sng" algn="ctr">
              <a:solidFill>
                <a:srgbClr val="5B9BD5"/>
              </a:solidFill>
              <a:prstDash val="solid"/>
              <a:miter lim="800000"/>
            </a:ln>
            <a:effectLst/>
          </p:spPr>
          <p:txBody>
            <a:bodyPr rtlCol="0" anchor="ctr"/>
            <a:lstStyle/>
            <a:p>
              <a:pPr algn="ctr" defTabSz="914583">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118" name="TextBox 103">
              <a:extLst>
                <a:ext uri="{FF2B5EF4-FFF2-40B4-BE49-F238E27FC236}">
                  <a16:creationId xmlns="" xmlns:a16="http://schemas.microsoft.com/office/drawing/2014/main" id="{13E58D22-2031-4231-B84D-704DB192F42D}"/>
                </a:ext>
              </a:extLst>
            </p:cNvPr>
            <p:cNvSpPr txBox="1"/>
            <p:nvPr/>
          </p:nvSpPr>
          <p:spPr>
            <a:xfrm>
              <a:off x="8415237" y="3606615"/>
              <a:ext cx="1077065" cy="338555"/>
            </a:xfrm>
            <a:prstGeom prst="rect">
              <a:avLst/>
            </a:prstGeom>
            <a:noFill/>
          </p:spPr>
          <p:txBody>
            <a:bodyPr wrap="square" rtlCol="0">
              <a:spAutoFit/>
            </a:bodyPr>
            <a:lstStyle/>
            <a:p>
              <a:pPr defTabSz="914583"/>
              <a:r>
                <a:rPr lang="zh-CN" altLang="en-US" sz="1400" u="sng" dirty="0">
                  <a:solidFill>
                    <a:prstClr val="black"/>
                  </a:solidFill>
                  <a:latin typeface="微软雅黑" panose="020B0503020204020204" pitchFamily="34" charset="-122"/>
                  <a:ea typeface="微软雅黑" panose="020B0503020204020204" pitchFamily="34" charset="-122"/>
                </a:rPr>
                <a:t>指标管理</a:t>
              </a:r>
            </a:p>
          </p:txBody>
        </p:sp>
        <p:sp>
          <p:nvSpPr>
            <p:cNvPr id="119" name="TextBox 104">
              <a:extLst>
                <a:ext uri="{FF2B5EF4-FFF2-40B4-BE49-F238E27FC236}">
                  <a16:creationId xmlns="" xmlns:a16="http://schemas.microsoft.com/office/drawing/2014/main" id="{A9FFCFF4-3A31-43F9-8C37-7C40F3B1D7EF}"/>
                </a:ext>
              </a:extLst>
            </p:cNvPr>
            <p:cNvSpPr txBox="1"/>
            <p:nvPr/>
          </p:nvSpPr>
          <p:spPr>
            <a:xfrm>
              <a:off x="8431397" y="3948913"/>
              <a:ext cx="1077065" cy="338555"/>
            </a:xfrm>
            <a:prstGeom prst="rect">
              <a:avLst/>
            </a:prstGeom>
            <a:noFill/>
          </p:spPr>
          <p:txBody>
            <a:bodyPr wrap="square" rtlCol="0">
              <a:spAutoFit/>
            </a:bodyPr>
            <a:lstStyle/>
            <a:p>
              <a:pPr defTabSz="914583"/>
              <a:r>
                <a:rPr lang="zh-CN" altLang="en-US" sz="1400" u="sng" dirty="0">
                  <a:solidFill>
                    <a:prstClr val="black"/>
                  </a:solidFill>
                  <a:latin typeface="微软雅黑" panose="020B0503020204020204" pitchFamily="34" charset="-122"/>
                  <a:ea typeface="微软雅黑" panose="020B0503020204020204" pitchFamily="34" charset="-122"/>
                </a:rPr>
                <a:t>主题分析</a:t>
              </a:r>
            </a:p>
          </p:txBody>
        </p:sp>
        <p:sp>
          <p:nvSpPr>
            <p:cNvPr id="120" name="折角形 44">
              <a:extLst>
                <a:ext uri="{FF2B5EF4-FFF2-40B4-BE49-F238E27FC236}">
                  <a16:creationId xmlns="" xmlns:a16="http://schemas.microsoft.com/office/drawing/2014/main" id="{5E60F988-6B23-4A32-B5FD-A639F1871EAE}"/>
                </a:ext>
              </a:extLst>
            </p:cNvPr>
            <p:cNvSpPr/>
            <p:nvPr/>
          </p:nvSpPr>
          <p:spPr>
            <a:xfrm>
              <a:off x="8061918" y="5141562"/>
              <a:ext cx="1656000" cy="1643074"/>
            </a:xfrm>
            <a:prstGeom prst="foldedCorner">
              <a:avLst/>
            </a:prstGeom>
            <a:solidFill>
              <a:sysClr val="window" lastClr="FFFFFF"/>
            </a:solidFill>
            <a:ln w="12700" cap="flat" cmpd="sng" algn="ctr">
              <a:solidFill>
                <a:srgbClr val="5B9BD5"/>
              </a:solidFill>
              <a:prstDash val="solid"/>
              <a:miter lim="800000"/>
            </a:ln>
            <a:effectLst/>
          </p:spPr>
          <p:txBody>
            <a:bodyPr rtlCol="0" anchor="ctr"/>
            <a:lstStyle/>
            <a:p>
              <a:pPr algn="ctr" defTabSz="914583">
                <a:defRPr/>
              </a:pPr>
              <a:endParaRPr lang="zh-CN" altLang="en-US" sz="1800" kern="0">
                <a:solidFill>
                  <a:prstClr val="black"/>
                </a:solidFill>
                <a:latin typeface="微软雅黑" panose="020B0503020204020204" pitchFamily="34" charset="-122"/>
                <a:ea typeface="微软雅黑" panose="020B0503020204020204" pitchFamily="34" charset="-122"/>
              </a:endParaRPr>
            </a:p>
          </p:txBody>
        </p:sp>
        <p:sp>
          <p:nvSpPr>
            <p:cNvPr id="121" name="TextBox 108">
              <a:extLst>
                <a:ext uri="{FF2B5EF4-FFF2-40B4-BE49-F238E27FC236}">
                  <a16:creationId xmlns="" xmlns:a16="http://schemas.microsoft.com/office/drawing/2014/main" id="{573648C7-6A81-4BEA-91A6-23EDEFD0397B}"/>
                </a:ext>
              </a:extLst>
            </p:cNvPr>
            <p:cNvSpPr txBox="1"/>
            <p:nvPr/>
          </p:nvSpPr>
          <p:spPr>
            <a:xfrm>
              <a:off x="8338342" y="5708528"/>
              <a:ext cx="1077065" cy="338555"/>
            </a:xfrm>
            <a:prstGeom prst="rect">
              <a:avLst/>
            </a:prstGeom>
            <a:noFill/>
          </p:spPr>
          <p:txBody>
            <a:bodyPr wrap="square" rtlCol="0">
              <a:spAutoFit/>
            </a:bodyPr>
            <a:lstStyle/>
            <a:p>
              <a:pPr defTabSz="914583"/>
              <a:r>
                <a:rPr lang="zh-CN" altLang="en-US" sz="1400" u="sng" dirty="0">
                  <a:solidFill>
                    <a:prstClr val="black"/>
                  </a:solidFill>
                  <a:latin typeface="微软雅黑" panose="020B0503020204020204" pitchFamily="34" charset="-122"/>
                  <a:ea typeface="微软雅黑" panose="020B0503020204020204" pitchFamily="34" charset="-122"/>
                </a:rPr>
                <a:t>即席查询</a:t>
              </a:r>
            </a:p>
          </p:txBody>
        </p:sp>
        <p:sp>
          <p:nvSpPr>
            <p:cNvPr id="122" name="TextBox 109">
              <a:extLst>
                <a:ext uri="{FF2B5EF4-FFF2-40B4-BE49-F238E27FC236}">
                  <a16:creationId xmlns="" xmlns:a16="http://schemas.microsoft.com/office/drawing/2014/main" id="{C43B558C-907E-4984-B356-617782644415}"/>
                </a:ext>
              </a:extLst>
            </p:cNvPr>
            <p:cNvSpPr txBox="1"/>
            <p:nvPr/>
          </p:nvSpPr>
          <p:spPr>
            <a:xfrm>
              <a:off x="8342266" y="6090588"/>
              <a:ext cx="1044747" cy="338555"/>
            </a:xfrm>
            <a:prstGeom prst="rect">
              <a:avLst/>
            </a:prstGeom>
            <a:noFill/>
          </p:spPr>
          <p:txBody>
            <a:bodyPr wrap="square" rtlCol="0">
              <a:spAutoFit/>
            </a:bodyPr>
            <a:lstStyle/>
            <a:p>
              <a:pPr defTabSz="914583"/>
              <a:r>
                <a:rPr lang="zh-CN" altLang="en-US" sz="1400" u="sng" dirty="0">
                  <a:solidFill>
                    <a:prstClr val="black"/>
                  </a:solidFill>
                  <a:latin typeface="微软雅黑" panose="020B0503020204020204" pitchFamily="34" charset="-122"/>
                  <a:ea typeface="微软雅黑" panose="020B0503020204020204" pitchFamily="34" charset="-122"/>
                </a:rPr>
                <a:t>固定报表</a:t>
              </a:r>
            </a:p>
          </p:txBody>
        </p:sp>
        <p:cxnSp>
          <p:nvCxnSpPr>
            <p:cNvPr id="123" name="直接连接符 122">
              <a:extLst>
                <a:ext uri="{FF2B5EF4-FFF2-40B4-BE49-F238E27FC236}">
                  <a16:creationId xmlns="" xmlns:a16="http://schemas.microsoft.com/office/drawing/2014/main" id="{1D0AEEAC-90B8-4338-803B-64B7641E6EAC}"/>
                </a:ext>
              </a:extLst>
            </p:cNvPr>
            <p:cNvCxnSpPr/>
            <p:nvPr/>
          </p:nvCxnSpPr>
          <p:spPr>
            <a:xfrm>
              <a:off x="9632700" y="5026606"/>
              <a:ext cx="540000" cy="1588"/>
            </a:xfrm>
            <a:prstGeom prst="line">
              <a:avLst/>
            </a:prstGeom>
            <a:noFill/>
            <a:ln w="28575" cap="flat" cmpd="sng" algn="ctr">
              <a:solidFill>
                <a:srgbClr val="5B9BD5"/>
              </a:solidFill>
              <a:prstDash val="dash"/>
              <a:miter lim="800000"/>
            </a:ln>
            <a:effectLst/>
          </p:spPr>
        </p:cxnSp>
        <p:sp>
          <p:nvSpPr>
            <p:cNvPr id="125" name="TextBox 113">
              <a:extLst>
                <a:ext uri="{FF2B5EF4-FFF2-40B4-BE49-F238E27FC236}">
                  <a16:creationId xmlns="" xmlns:a16="http://schemas.microsoft.com/office/drawing/2014/main" id="{22A7FD80-3303-47AC-A4DE-E9487B370A68}"/>
                </a:ext>
              </a:extLst>
            </p:cNvPr>
            <p:cNvSpPr txBox="1"/>
            <p:nvPr/>
          </p:nvSpPr>
          <p:spPr>
            <a:xfrm>
              <a:off x="8180392" y="1142190"/>
              <a:ext cx="1500198" cy="372409"/>
            </a:xfrm>
            <a:prstGeom prst="rect">
              <a:avLst/>
            </a:prstGeom>
            <a:noFill/>
          </p:spPr>
          <p:txBody>
            <a:bodyPr wrap="square" rtlCol="0">
              <a:spAutoFit/>
            </a:bodyPr>
            <a:lstStyle/>
            <a:p>
              <a:pPr defTabSz="914583"/>
              <a:r>
                <a:rPr lang="zh-CN" altLang="en-US" sz="1600" b="1" dirty="0">
                  <a:solidFill>
                    <a:schemeClr val="bg1"/>
                  </a:solidFill>
                  <a:latin typeface="微软雅黑" panose="020B0503020204020204" pitchFamily="34" charset="-122"/>
                  <a:ea typeface="微软雅黑" panose="020B0503020204020204" pitchFamily="34" charset="-122"/>
                </a:rPr>
                <a:t>服务层次</a:t>
              </a:r>
            </a:p>
          </p:txBody>
        </p:sp>
        <p:cxnSp>
          <p:nvCxnSpPr>
            <p:cNvPr id="126" name="直接箭头连接符 125">
              <a:extLst>
                <a:ext uri="{FF2B5EF4-FFF2-40B4-BE49-F238E27FC236}">
                  <a16:creationId xmlns="" xmlns:a16="http://schemas.microsoft.com/office/drawing/2014/main" id="{3351A39E-C171-4E1A-A499-B03F18F29D69}"/>
                </a:ext>
              </a:extLst>
            </p:cNvPr>
            <p:cNvCxnSpPr/>
            <p:nvPr/>
          </p:nvCxnSpPr>
          <p:spPr>
            <a:xfrm>
              <a:off x="9109086" y="1285066"/>
              <a:ext cx="540000" cy="1588"/>
            </a:xfrm>
            <a:prstGeom prst="straightConnector1">
              <a:avLst/>
            </a:prstGeom>
            <a:noFill/>
            <a:ln w="6350" cap="flat" cmpd="sng" algn="ctr">
              <a:solidFill>
                <a:srgbClr val="5B9BD5"/>
              </a:solidFill>
              <a:prstDash val="solid"/>
              <a:miter lim="800000"/>
              <a:tailEnd type="arrow"/>
            </a:ln>
            <a:effectLst/>
          </p:spPr>
        </p:cxnSp>
        <p:cxnSp>
          <p:nvCxnSpPr>
            <p:cNvPr id="127" name="直接连接符 126">
              <a:extLst>
                <a:ext uri="{FF2B5EF4-FFF2-40B4-BE49-F238E27FC236}">
                  <a16:creationId xmlns="" xmlns:a16="http://schemas.microsoft.com/office/drawing/2014/main" id="{179AA852-236A-4C1C-9C95-929A7FBF3309}"/>
                </a:ext>
              </a:extLst>
            </p:cNvPr>
            <p:cNvCxnSpPr/>
            <p:nvPr/>
          </p:nvCxnSpPr>
          <p:spPr>
            <a:xfrm rot="5400000">
              <a:off x="7571256" y="1301148"/>
              <a:ext cx="252000" cy="1588"/>
            </a:xfrm>
            <a:prstGeom prst="line">
              <a:avLst/>
            </a:prstGeom>
            <a:noFill/>
            <a:ln w="12700" cap="flat" cmpd="sng" algn="ctr">
              <a:solidFill>
                <a:srgbClr val="5B9BD5"/>
              </a:solidFill>
              <a:prstDash val="solid"/>
              <a:miter lim="800000"/>
            </a:ln>
            <a:effectLst/>
          </p:spPr>
        </p:cxnSp>
        <p:cxnSp>
          <p:nvCxnSpPr>
            <p:cNvPr id="128" name="直接连接符 127">
              <a:extLst>
                <a:ext uri="{FF2B5EF4-FFF2-40B4-BE49-F238E27FC236}">
                  <a16:creationId xmlns="" xmlns:a16="http://schemas.microsoft.com/office/drawing/2014/main" id="{A1EE356C-D44A-4A95-96D9-AAF578DCE3F7}"/>
                </a:ext>
              </a:extLst>
            </p:cNvPr>
            <p:cNvCxnSpPr/>
            <p:nvPr/>
          </p:nvCxnSpPr>
          <p:spPr>
            <a:xfrm rot="5400000">
              <a:off x="9626834" y="1301148"/>
              <a:ext cx="252000" cy="1588"/>
            </a:xfrm>
            <a:prstGeom prst="line">
              <a:avLst/>
            </a:prstGeom>
            <a:noFill/>
            <a:ln w="12700" cap="flat" cmpd="sng" algn="ctr">
              <a:solidFill>
                <a:srgbClr val="5B9BD5"/>
              </a:solidFill>
              <a:prstDash val="solid"/>
              <a:miter lim="800000"/>
            </a:ln>
            <a:effectLst/>
          </p:spPr>
        </p:cxnSp>
        <p:cxnSp>
          <p:nvCxnSpPr>
            <p:cNvPr id="129" name="直接箭头连接符 128">
              <a:extLst>
                <a:ext uri="{FF2B5EF4-FFF2-40B4-BE49-F238E27FC236}">
                  <a16:creationId xmlns="" xmlns:a16="http://schemas.microsoft.com/office/drawing/2014/main" id="{EC46104F-D482-4E1B-A525-BB7BACFBBA75}"/>
                </a:ext>
              </a:extLst>
            </p:cNvPr>
            <p:cNvCxnSpPr/>
            <p:nvPr/>
          </p:nvCxnSpPr>
          <p:spPr>
            <a:xfrm flipH="1">
              <a:off x="7715264" y="1318818"/>
              <a:ext cx="504000" cy="1588"/>
            </a:xfrm>
            <a:prstGeom prst="straightConnector1">
              <a:avLst/>
            </a:prstGeom>
            <a:noFill/>
            <a:ln w="6350" cap="flat" cmpd="sng" algn="ctr">
              <a:solidFill>
                <a:srgbClr val="5B9BD5"/>
              </a:solidFill>
              <a:prstDash val="solid"/>
              <a:miter lim="800000"/>
              <a:tailEnd type="arrow"/>
            </a:ln>
            <a:effectLst/>
          </p:spPr>
        </p:cxnSp>
        <p:sp>
          <p:nvSpPr>
            <p:cNvPr id="130" name="矩形 129">
              <a:extLst>
                <a:ext uri="{FF2B5EF4-FFF2-40B4-BE49-F238E27FC236}">
                  <a16:creationId xmlns="" xmlns:a16="http://schemas.microsoft.com/office/drawing/2014/main" id="{235A3752-A787-4D25-9FCC-6B2AC5486E52}"/>
                </a:ext>
              </a:extLst>
            </p:cNvPr>
            <p:cNvSpPr/>
            <p:nvPr/>
          </p:nvSpPr>
          <p:spPr>
            <a:xfrm>
              <a:off x="2827031" y="2125312"/>
              <a:ext cx="1441010" cy="2614178"/>
            </a:xfrm>
            <a:prstGeom prst="rect">
              <a:avLst/>
            </a:prstGeom>
            <a:solidFill>
              <a:sysClr val="window" lastClr="FFFFFF"/>
            </a:solidFill>
            <a:ln w="3175" cap="flat" cmpd="sng" algn="ctr">
              <a:solidFill>
                <a:srgbClr val="5B9BD5">
                  <a:shade val="50000"/>
                </a:srgbClr>
              </a:solidFill>
              <a:prstDash val="solid"/>
              <a:miter lim="800000"/>
            </a:ln>
            <a:effectLst/>
          </p:spPr>
          <p:txBody>
            <a:bodyPr rtlCol="0" anchor="t"/>
            <a:lstStyle/>
            <a:p>
              <a:pPr defTabSz="914583">
                <a:lnSpc>
                  <a:spcPct val="150000"/>
                </a:lnSpc>
                <a:defRPr/>
              </a:pPr>
              <a:r>
                <a:rPr lang="zh-CN" altLang="en-US" sz="1200" kern="0" dirty="0">
                  <a:solidFill>
                    <a:prstClr val="black"/>
                  </a:solidFill>
                  <a:latin typeface="微软雅黑" panose="020B0503020204020204" pitchFamily="34" charset="-122"/>
                  <a:ea typeface="微软雅黑" panose="020B0503020204020204" pitchFamily="34" charset="-122"/>
                </a:rPr>
                <a:t>经济运行总体情况</a:t>
              </a:r>
              <a:endParaRPr lang="en-US" altLang="zh-CN" sz="1200" kern="0" dirty="0">
                <a:solidFill>
                  <a:prstClr val="black"/>
                </a:solidFill>
                <a:latin typeface="微软雅黑" panose="020B0503020204020204" pitchFamily="34" charset="-122"/>
                <a:ea typeface="微软雅黑" panose="020B0503020204020204" pitchFamily="34" charset="-122"/>
              </a:endParaRPr>
            </a:p>
            <a:p>
              <a:pPr defTabSz="914583">
                <a:lnSpc>
                  <a:spcPct val="150000"/>
                </a:lnSpc>
                <a:defRPr/>
              </a:pPr>
              <a:r>
                <a:rPr lang="zh-CN" altLang="en-US" sz="1200" kern="0" dirty="0">
                  <a:solidFill>
                    <a:prstClr val="black"/>
                  </a:solidFill>
                  <a:latin typeface="微软雅黑" panose="020B0503020204020204" pitchFamily="34" charset="-122"/>
                  <a:ea typeface="微软雅黑" panose="020B0503020204020204" pitchFamily="34" charset="-122"/>
                </a:rPr>
                <a:t>企业经济效益分析</a:t>
              </a:r>
              <a:endParaRPr lang="en-US" altLang="zh-CN" sz="1200" kern="0" dirty="0">
                <a:solidFill>
                  <a:prstClr val="black"/>
                </a:solidFill>
                <a:latin typeface="微软雅黑" panose="020B0503020204020204" pitchFamily="34" charset="-122"/>
                <a:ea typeface="微软雅黑" panose="020B0503020204020204" pitchFamily="34" charset="-122"/>
              </a:endParaRPr>
            </a:p>
            <a:p>
              <a:pPr defTabSz="914583">
                <a:lnSpc>
                  <a:spcPct val="150000"/>
                </a:lnSpc>
                <a:defRPr/>
              </a:pPr>
              <a:r>
                <a:rPr lang="zh-CN" altLang="en-US" sz="1200" kern="0" dirty="0">
                  <a:solidFill>
                    <a:prstClr val="black"/>
                  </a:solidFill>
                  <a:latin typeface="微软雅黑" panose="020B0503020204020204" pitchFamily="34" charset="-122"/>
                  <a:ea typeface="微软雅黑" panose="020B0503020204020204" pitchFamily="34" charset="-122"/>
                </a:rPr>
                <a:t>税利实现进度分析</a:t>
              </a:r>
              <a:endParaRPr lang="en-US" altLang="zh-CN" sz="1200" kern="0" dirty="0">
                <a:solidFill>
                  <a:prstClr val="black"/>
                </a:solidFill>
                <a:latin typeface="微软雅黑" panose="020B0503020204020204" pitchFamily="34" charset="-122"/>
                <a:ea typeface="微软雅黑" panose="020B0503020204020204" pitchFamily="34" charset="-122"/>
              </a:endParaRPr>
            </a:p>
            <a:p>
              <a:pPr defTabSz="914583">
                <a:lnSpc>
                  <a:spcPct val="150000"/>
                </a:lnSpc>
                <a:defRPr/>
              </a:pPr>
              <a:r>
                <a:rPr lang="zh-CN" altLang="en-US" sz="1200" kern="0" dirty="0">
                  <a:solidFill>
                    <a:prstClr val="black"/>
                  </a:solidFill>
                  <a:latin typeface="微软雅黑" panose="020B0503020204020204" pitchFamily="34" charset="-122"/>
                  <a:ea typeface="微软雅黑" panose="020B0503020204020204" pitchFamily="34" charset="-122"/>
                </a:rPr>
                <a:t>经济效益分析</a:t>
              </a:r>
              <a:endParaRPr lang="en-US" altLang="zh-CN" sz="1200" kern="0" dirty="0">
                <a:solidFill>
                  <a:prstClr val="black"/>
                </a:solidFill>
                <a:latin typeface="微软雅黑" panose="020B0503020204020204" pitchFamily="34" charset="-122"/>
                <a:ea typeface="微软雅黑" panose="020B0503020204020204" pitchFamily="34" charset="-122"/>
              </a:endParaRPr>
            </a:p>
            <a:p>
              <a:pPr defTabSz="914583">
                <a:lnSpc>
                  <a:spcPct val="150000"/>
                </a:lnSpc>
                <a:defRPr/>
              </a:pPr>
              <a:r>
                <a:rPr lang="zh-CN" altLang="en-US" sz="1200" kern="0" dirty="0">
                  <a:solidFill>
                    <a:prstClr val="black"/>
                  </a:solidFill>
                  <a:latin typeface="微软雅黑" panose="020B0503020204020204" pitchFamily="34" charset="-122"/>
                  <a:ea typeface="微软雅黑" panose="020B0503020204020204" pitchFamily="34" charset="-122"/>
                </a:rPr>
                <a:t>成本费用率分析</a:t>
              </a:r>
              <a:endParaRPr lang="en-US" altLang="zh-CN" sz="1200" kern="0" dirty="0">
                <a:solidFill>
                  <a:prstClr val="black"/>
                </a:solidFill>
                <a:latin typeface="微软雅黑" panose="020B0503020204020204" pitchFamily="34" charset="-122"/>
                <a:ea typeface="微软雅黑" panose="020B0503020204020204" pitchFamily="34" charset="-122"/>
              </a:endParaRPr>
            </a:p>
            <a:p>
              <a:pPr defTabSz="914583">
                <a:lnSpc>
                  <a:spcPct val="150000"/>
                </a:lnSpc>
                <a:defRPr/>
              </a:pPr>
              <a:r>
                <a:rPr lang="zh-CN" altLang="en-US" sz="1200" kern="0" dirty="0">
                  <a:solidFill>
                    <a:prstClr val="black"/>
                  </a:solidFill>
                  <a:latin typeface="微软雅黑" panose="020B0503020204020204" pitchFamily="34" charset="-122"/>
                  <a:ea typeface="微软雅黑" panose="020B0503020204020204" pitchFamily="34" charset="-122"/>
                </a:rPr>
                <a:t>企业盈利情况分析</a:t>
              </a:r>
              <a:endParaRPr lang="en-US" altLang="zh-CN" sz="1200" kern="0" dirty="0">
                <a:solidFill>
                  <a:prstClr val="black"/>
                </a:solidFill>
                <a:latin typeface="微软雅黑" panose="020B0503020204020204" pitchFamily="34" charset="-122"/>
                <a:ea typeface="微软雅黑" panose="020B0503020204020204" pitchFamily="34" charset="-122"/>
              </a:endParaRPr>
            </a:p>
            <a:p>
              <a:pPr defTabSz="914583">
                <a:lnSpc>
                  <a:spcPct val="150000"/>
                </a:lnSpc>
                <a:defRPr/>
              </a:pPr>
              <a:r>
                <a:rPr lang="zh-CN" altLang="en-US" sz="1200" kern="0" dirty="0">
                  <a:solidFill>
                    <a:prstClr val="black"/>
                  </a:solidFill>
                  <a:latin typeface="微软雅黑" panose="020B0503020204020204" pitchFamily="34" charset="-122"/>
                  <a:ea typeface="微软雅黑" panose="020B0503020204020204" pitchFamily="34" charset="-122"/>
                </a:rPr>
                <a:t>投资经营情况分析</a:t>
              </a:r>
              <a:endParaRPr lang="en-US" altLang="zh-CN" sz="1200" kern="0" dirty="0">
                <a:solidFill>
                  <a:prstClr val="black"/>
                </a:solidFill>
                <a:latin typeface="微软雅黑" panose="020B0503020204020204" pitchFamily="34" charset="-122"/>
                <a:ea typeface="微软雅黑" panose="020B0503020204020204" pitchFamily="34" charset="-122"/>
              </a:endParaRPr>
            </a:p>
            <a:p>
              <a:pPr defTabSz="914583">
                <a:lnSpc>
                  <a:spcPct val="150000"/>
                </a:lnSpc>
                <a:defRPr/>
              </a:pPr>
              <a:r>
                <a:rPr lang="zh-CN" altLang="en-US" sz="1200" kern="0" dirty="0">
                  <a:solidFill>
                    <a:prstClr val="black"/>
                  </a:solidFill>
                  <a:latin typeface="微软雅黑" panose="020B0503020204020204" pitchFamily="34" charset="-122"/>
                  <a:ea typeface="微软雅黑" panose="020B0503020204020204" pitchFamily="34" charset="-122"/>
                </a:rPr>
                <a:t>企业经营风险分析</a:t>
              </a:r>
            </a:p>
          </p:txBody>
        </p:sp>
        <p:sp>
          <p:nvSpPr>
            <p:cNvPr id="131" name="矩形 130">
              <a:extLst>
                <a:ext uri="{FF2B5EF4-FFF2-40B4-BE49-F238E27FC236}">
                  <a16:creationId xmlns="" xmlns:a16="http://schemas.microsoft.com/office/drawing/2014/main" id="{E6280297-C0CF-4714-AB0B-E76F92D49F3C}"/>
                </a:ext>
              </a:extLst>
            </p:cNvPr>
            <p:cNvSpPr/>
            <p:nvPr/>
          </p:nvSpPr>
          <p:spPr>
            <a:xfrm>
              <a:off x="2793630" y="5292410"/>
              <a:ext cx="1523150" cy="1188000"/>
            </a:xfrm>
            <a:prstGeom prst="rect">
              <a:avLst/>
            </a:prstGeom>
            <a:solidFill>
              <a:sysClr val="window" lastClr="FFFFFF"/>
            </a:solidFill>
            <a:ln w="3175" cap="flat" cmpd="sng" algn="ctr">
              <a:solidFill>
                <a:srgbClr val="5B9BD5">
                  <a:shade val="50000"/>
                </a:srgbClr>
              </a:solidFill>
              <a:prstDash val="solid"/>
              <a:miter lim="800000"/>
            </a:ln>
            <a:effectLst/>
          </p:spPr>
          <p:txBody>
            <a:bodyPr rtlCol="0" anchor="t"/>
            <a:lstStyle/>
            <a:p>
              <a:pPr defTabSz="914583">
                <a:lnSpc>
                  <a:spcPct val="150000"/>
                </a:lnSpc>
                <a:defRPr/>
              </a:pPr>
              <a:endParaRPr lang="en-US" altLang="zh-CN" sz="1200" kern="0" dirty="0">
                <a:solidFill>
                  <a:prstClr val="black"/>
                </a:solidFill>
                <a:latin typeface="微软雅黑" panose="020B0503020204020204" pitchFamily="34" charset="-122"/>
                <a:ea typeface="微软雅黑" panose="020B0503020204020204" pitchFamily="34" charset="-122"/>
              </a:endParaRPr>
            </a:p>
            <a:p>
              <a:pPr defTabSz="914583">
                <a:lnSpc>
                  <a:spcPct val="150000"/>
                </a:lnSpc>
                <a:defRPr/>
              </a:pPr>
              <a:r>
                <a:rPr lang="zh-CN" altLang="en-US" sz="1200" kern="0" dirty="0">
                  <a:solidFill>
                    <a:prstClr val="black"/>
                  </a:solidFill>
                  <a:latin typeface="微软雅黑" panose="020B0503020204020204" pitchFamily="34" charset="-122"/>
                  <a:ea typeface="微软雅黑" panose="020B0503020204020204" pitchFamily="34" charset="-122"/>
                </a:rPr>
                <a:t>全国机场排名</a:t>
              </a:r>
              <a:endParaRPr lang="en-US" altLang="zh-CN" sz="1200" kern="0" dirty="0">
                <a:solidFill>
                  <a:prstClr val="black"/>
                </a:solidFill>
                <a:latin typeface="微软雅黑" panose="020B0503020204020204" pitchFamily="34" charset="-122"/>
                <a:ea typeface="微软雅黑" panose="020B0503020204020204" pitchFamily="34" charset="-122"/>
              </a:endParaRPr>
            </a:p>
            <a:p>
              <a:pPr defTabSz="914583">
                <a:lnSpc>
                  <a:spcPct val="150000"/>
                </a:lnSpc>
                <a:defRPr/>
              </a:pPr>
              <a:endParaRPr lang="en-US" altLang="zh-CN" sz="1200" kern="0" dirty="0">
                <a:solidFill>
                  <a:prstClr val="black"/>
                </a:solidFill>
                <a:latin typeface="微软雅黑" panose="020B0503020204020204" pitchFamily="34" charset="-122"/>
                <a:ea typeface="微软雅黑" panose="020B0503020204020204" pitchFamily="34" charset="-122"/>
              </a:endParaRPr>
            </a:p>
            <a:p>
              <a:pPr defTabSz="914583">
                <a:lnSpc>
                  <a:spcPct val="150000"/>
                </a:lnSpc>
                <a:defRPr/>
              </a:pPr>
              <a:endParaRPr lang="zh-CN" altLang="en-US" sz="1200" kern="0" dirty="0">
                <a:solidFill>
                  <a:prstClr val="black"/>
                </a:solidFill>
                <a:latin typeface="微软雅黑" panose="020B0503020204020204" pitchFamily="34" charset="-122"/>
                <a:ea typeface="微软雅黑" panose="020B0503020204020204" pitchFamily="34" charset="-122"/>
              </a:endParaRPr>
            </a:p>
          </p:txBody>
        </p:sp>
        <p:sp>
          <p:nvSpPr>
            <p:cNvPr id="132" name="矩形 131">
              <a:extLst>
                <a:ext uri="{FF2B5EF4-FFF2-40B4-BE49-F238E27FC236}">
                  <a16:creationId xmlns="" xmlns:a16="http://schemas.microsoft.com/office/drawing/2014/main" id="{DA9376C5-BA76-4C18-A9B9-D39DE2043E25}"/>
                </a:ext>
              </a:extLst>
            </p:cNvPr>
            <p:cNvSpPr/>
            <p:nvPr/>
          </p:nvSpPr>
          <p:spPr>
            <a:xfrm>
              <a:off x="4477312" y="2098314"/>
              <a:ext cx="1428760" cy="2633682"/>
            </a:xfrm>
            <a:prstGeom prst="rect">
              <a:avLst/>
            </a:prstGeom>
            <a:solidFill>
              <a:sysClr val="window" lastClr="FFFFFF"/>
            </a:solidFill>
            <a:ln w="3175" cap="flat" cmpd="sng" algn="ctr">
              <a:solidFill>
                <a:srgbClr val="5B9BD5">
                  <a:shade val="50000"/>
                </a:srgbClr>
              </a:solidFill>
              <a:prstDash val="solid"/>
              <a:miter lim="800000"/>
            </a:ln>
            <a:effectLst/>
          </p:spPr>
          <p:txBody>
            <a:bodyPr rtlCol="0" anchor="t"/>
            <a:lstStyle/>
            <a:p>
              <a:pPr defTabSz="914583">
                <a:lnSpc>
                  <a:spcPct val="150000"/>
                </a:lnSpc>
                <a:defRPr/>
              </a:pPr>
              <a:r>
                <a:rPr lang="zh-CN" altLang="en-US" sz="1200" kern="0" dirty="0">
                  <a:solidFill>
                    <a:prstClr val="black"/>
                  </a:solidFill>
                  <a:latin typeface="微软雅黑" panose="020B0503020204020204" pitchFamily="34" charset="-122"/>
                  <a:ea typeface="微软雅黑" panose="020B0503020204020204" pitchFamily="34" charset="-122"/>
                </a:rPr>
                <a:t>航班正常率</a:t>
              </a:r>
              <a:endParaRPr lang="en-US" altLang="zh-CN" sz="1200" kern="0" dirty="0">
                <a:solidFill>
                  <a:prstClr val="black"/>
                </a:solidFill>
                <a:latin typeface="微软雅黑" panose="020B0503020204020204" pitchFamily="34" charset="-122"/>
                <a:ea typeface="微软雅黑" panose="020B0503020204020204" pitchFamily="34" charset="-122"/>
              </a:endParaRPr>
            </a:p>
            <a:p>
              <a:pPr defTabSz="914583">
                <a:lnSpc>
                  <a:spcPct val="150000"/>
                </a:lnSpc>
                <a:defRPr/>
              </a:pPr>
              <a:r>
                <a:rPr lang="zh-CN" altLang="en-US" sz="1200" kern="0" dirty="0">
                  <a:solidFill>
                    <a:prstClr val="black"/>
                  </a:solidFill>
                  <a:latin typeface="微软雅黑" panose="020B0503020204020204" pitchFamily="34" charset="-122"/>
                  <a:ea typeface="微软雅黑" panose="020B0503020204020204" pitchFamily="34" charset="-122"/>
                </a:rPr>
                <a:t>放行正常率</a:t>
              </a:r>
              <a:endParaRPr lang="en-US" altLang="zh-CN" sz="1200" kern="0" dirty="0">
                <a:solidFill>
                  <a:prstClr val="black"/>
                </a:solidFill>
                <a:latin typeface="微软雅黑" panose="020B0503020204020204" pitchFamily="34" charset="-122"/>
                <a:ea typeface="微软雅黑" panose="020B0503020204020204" pitchFamily="34" charset="-122"/>
              </a:endParaRPr>
            </a:p>
            <a:p>
              <a:pPr defTabSz="914583">
                <a:lnSpc>
                  <a:spcPct val="150000"/>
                </a:lnSpc>
                <a:defRPr/>
              </a:pPr>
              <a:r>
                <a:rPr lang="zh-CN" altLang="en-US" sz="1200" kern="0" dirty="0">
                  <a:solidFill>
                    <a:prstClr val="black"/>
                  </a:solidFill>
                  <a:latin typeface="微软雅黑" panose="020B0503020204020204" pitchFamily="34" charset="-122"/>
                  <a:ea typeface="微软雅黑" panose="020B0503020204020204" pitchFamily="34" charset="-122"/>
                </a:rPr>
                <a:t>离港情况统计</a:t>
              </a:r>
              <a:endParaRPr lang="en-US" altLang="zh-CN" sz="1200" kern="0" dirty="0">
                <a:solidFill>
                  <a:prstClr val="black"/>
                </a:solidFill>
                <a:latin typeface="微软雅黑" panose="020B0503020204020204" pitchFamily="34" charset="-122"/>
                <a:ea typeface="微软雅黑" panose="020B0503020204020204" pitchFamily="34" charset="-122"/>
              </a:endParaRPr>
            </a:p>
            <a:p>
              <a:pPr defTabSz="914583">
                <a:lnSpc>
                  <a:spcPct val="150000"/>
                </a:lnSpc>
                <a:defRPr/>
              </a:pPr>
              <a:r>
                <a:rPr lang="zh-CN" altLang="en-US" sz="1200" kern="0" dirty="0">
                  <a:solidFill>
                    <a:prstClr val="black"/>
                  </a:solidFill>
                  <a:latin typeface="微软雅黑" panose="020B0503020204020204" pitchFamily="34" charset="-122"/>
                  <a:ea typeface="微软雅黑" panose="020B0503020204020204" pitchFamily="34" charset="-122"/>
                </a:rPr>
                <a:t>进港情况统计</a:t>
              </a:r>
            </a:p>
          </p:txBody>
        </p:sp>
        <p:sp>
          <p:nvSpPr>
            <p:cNvPr id="133" name="矩形 132">
              <a:extLst>
                <a:ext uri="{FF2B5EF4-FFF2-40B4-BE49-F238E27FC236}">
                  <a16:creationId xmlns="" xmlns:a16="http://schemas.microsoft.com/office/drawing/2014/main" id="{FDDE47A7-843F-4886-B185-AABF5813F88A}"/>
                </a:ext>
              </a:extLst>
            </p:cNvPr>
            <p:cNvSpPr/>
            <p:nvPr/>
          </p:nvSpPr>
          <p:spPr>
            <a:xfrm>
              <a:off x="6092855" y="2142413"/>
              <a:ext cx="1404000" cy="2585150"/>
            </a:xfrm>
            <a:prstGeom prst="rect">
              <a:avLst/>
            </a:prstGeom>
            <a:solidFill>
              <a:sysClr val="window" lastClr="FFFFFF"/>
            </a:solidFill>
            <a:ln w="3175" cap="flat" cmpd="sng" algn="ctr">
              <a:solidFill>
                <a:srgbClr val="5B9BD5">
                  <a:shade val="50000"/>
                </a:srgbClr>
              </a:solidFill>
              <a:prstDash val="solid"/>
              <a:miter lim="800000"/>
            </a:ln>
            <a:effectLst/>
          </p:spPr>
          <p:txBody>
            <a:bodyPr rtlCol="0" anchor="t"/>
            <a:lstStyle/>
            <a:p>
              <a:pPr defTabSz="914583">
                <a:lnSpc>
                  <a:spcPct val="150000"/>
                </a:lnSpc>
                <a:defRPr/>
              </a:pPr>
              <a:r>
                <a:rPr lang="zh-CN" altLang="en-US" sz="1200" kern="0" dirty="0">
                  <a:solidFill>
                    <a:prstClr val="black"/>
                  </a:solidFill>
                  <a:latin typeface="微软雅黑" panose="020B0503020204020204" pitchFamily="34" charset="-122"/>
                  <a:ea typeface="微软雅黑" panose="020B0503020204020204" pitchFamily="34" charset="-122"/>
                </a:rPr>
                <a:t>航班运行情况</a:t>
              </a:r>
              <a:endParaRPr lang="en-US" altLang="zh-CN" sz="1200" kern="0" dirty="0">
                <a:solidFill>
                  <a:prstClr val="black"/>
                </a:solidFill>
                <a:latin typeface="微软雅黑" panose="020B0503020204020204" pitchFamily="34" charset="-122"/>
                <a:ea typeface="微软雅黑" panose="020B0503020204020204" pitchFamily="34" charset="-122"/>
              </a:endParaRPr>
            </a:p>
            <a:p>
              <a:pPr defTabSz="914583">
                <a:lnSpc>
                  <a:spcPct val="150000"/>
                </a:lnSpc>
                <a:defRPr/>
              </a:pPr>
              <a:r>
                <a:rPr lang="zh-CN" altLang="en-US" sz="1200" kern="0" dirty="0">
                  <a:solidFill>
                    <a:prstClr val="black"/>
                  </a:solidFill>
                  <a:latin typeface="微软雅黑" panose="020B0503020204020204" pitchFamily="34" charset="-122"/>
                  <a:ea typeface="微软雅黑" panose="020B0503020204020204" pitchFamily="34" charset="-122"/>
                </a:rPr>
                <a:t>站楼旅客情况</a:t>
              </a:r>
              <a:endParaRPr lang="en-US" altLang="zh-CN" sz="1200" kern="0" dirty="0">
                <a:solidFill>
                  <a:prstClr val="black"/>
                </a:solidFill>
                <a:latin typeface="微软雅黑" panose="020B0503020204020204" pitchFamily="34" charset="-122"/>
                <a:ea typeface="微软雅黑" panose="020B0503020204020204" pitchFamily="34" charset="-122"/>
              </a:endParaRPr>
            </a:p>
            <a:p>
              <a:pPr defTabSz="914583">
                <a:lnSpc>
                  <a:spcPct val="150000"/>
                </a:lnSpc>
                <a:defRPr/>
              </a:pPr>
              <a:r>
                <a:rPr lang="zh-CN" altLang="en-US" sz="1200" kern="0" dirty="0">
                  <a:solidFill>
                    <a:prstClr val="black"/>
                  </a:solidFill>
                  <a:latin typeface="微软雅黑" panose="020B0503020204020204" pitchFamily="34" charset="-122"/>
                  <a:ea typeface="微软雅黑" panose="020B0503020204020204" pitchFamily="34" charset="-122"/>
                </a:rPr>
                <a:t>旅客安检情况</a:t>
              </a:r>
              <a:endParaRPr lang="en-US" altLang="zh-CN" sz="1200" kern="0" dirty="0">
                <a:solidFill>
                  <a:prstClr val="black"/>
                </a:solidFill>
                <a:latin typeface="微软雅黑" panose="020B0503020204020204" pitchFamily="34" charset="-122"/>
                <a:ea typeface="微软雅黑" panose="020B0503020204020204" pitchFamily="34" charset="-122"/>
              </a:endParaRPr>
            </a:p>
            <a:p>
              <a:pPr defTabSz="914583">
                <a:lnSpc>
                  <a:spcPct val="150000"/>
                </a:lnSpc>
                <a:defRPr/>
              </a:pPr>
              <a:r>
                <a:rPr lang="zh-CN" altLang="en-US" sz="1200" kern="0" dirty="0">
                  <a:solidFill>
                    <a:prstClr val="black"/>
                  </a:solidFill>
                  <a:latin typeface="微软雅黑" panose="020B0503020204020204" pitchFamily="34" charset="-122"/>
                  <a:ea typeface="微软雅黑" panose="020B0503020204020204" pitchFamily="34" charset="-122"/>
                </a:rPr>
                <a:t>旅客画像分布</a:t>
              </a:r>
              <a:endParaRPr lang="en-US" altLang="zh-CN" sz="1200" kern="0" dirty="0">
                <a:solidFill>
                  <a:prstClr val="black"/>
                </a:solidFill>
                <a:latin typeface="微软雅黑" panose="020B0503020204020204" pitchFamily="34" charset="-122"/>
                <a:ea typeface="微软雅黑" panose="020B0503020204020204" pitchFamily="34" charset="-122"/>
              </a:endParaRPr>
            </a:p>
            <a:p>
              <a:pPr defTabSz="914583">
                <a:lnSpc>
                  <a:spcPct val="150000"/>
                </a:lnSpc>
                <a:defRPr/>
              </a:pPr>
              <a:r>
                <a:rPr lang="zh-CN" altLang="en-US" sz="1200" kern="0" dirty="0">
                  <a:solidFill>
                    <a:prstClr val="black"/>
                  </a:solidFill>
                  <a:latin typeface="微软雅黑" panose="020B0503020204020204" pitchFamily="34" charset="-122"/>
                  <a:ea typeface="微软雅黑" panose="020B0503020204020204" pitchFamily="34" charset="-122"/>
                </a:rPr>
                <a:t>机位情况</a:t>
              </a:r>
              <a:endParaRPr lang="en-US" altLang="zh-CN" sz="1200" kern="0" dirty="0">
                <a:solidFill>
                  <a:prstClr val="black"/>
                </a:solidFill>
                <a:latin typeface="微软雅黑" panose="020B0503020204020204" pitchFamily="34" charset="-122"/>
                <a:ea typeface="微软雅黑" panose="020B0503020204020204" pitchFamily="34" charset="-122"/>
              </a:endParaRPr>
            </a:p>
            <a:p>
              <a:pPr defTabSz="914583">
                <a:lnSpc>
                  <a:spcPct val="150000"/>
                </a:lnSpc>
                <a:defRPr/>
              </a:pPr>
              <a:r>
                <a:rPr lang="zh-CN" altLang="en-US" sz="1200" kern="0" dirty="0">
                  <a:solidFill>
                    <a:prstClr val="black"/>
                  </a:solidFill>
                  <a:latin typeface="微软雅黑" panose="020B0503020204020204" pitchFamily="34" charset="-122"/>
                  <a:ea typeface="微软雅黑" panose="020B0503020204020204" pitchFamily="34" charset="-122"/>
                </a:rPr>
                <a:t>廊桥情况</a:t>
              </a:r>
            </a:p>
          </p:txBody>
        </p:sp>
        <p:sp>
          <p:nvSpPr>
            <p:cNvPr id="134" name="矩形 133">
              <a:extLst>
                <a:ext uri="{FF2B5EF4-FFF2-40B4-BE49-F238E27FC236}">
                  <a16:creationId xmlns="" xmlns:a16="http://schemas.microsoft.com/office/drawing/2014/main" id="{E5FB57E0-7F7E-4F3B-8444-B1A01FF90438}"/>
                </a:ext>
              </a:extLst>
            </p:cNvPr>
            <p:cNvSpPr/>
            <p:nvPr/>
          </p:nvSpPr>
          <p:spPr>
            <a:xfrm>
              <a:off x="1170033" y="2125312"/>
              <a:ext cx="1451512" cy="2625008"/>
            </a:xfrm>
            <a:prstGeom prst="rect">
              <a:avLst/>
            </a:prstGeom>
            <a:solidFill>
              <a:sysClr val="window" lastClr="FFFFFF"/>
            </a:solidFill>
            <a:ln w="3175" cap="flat" cmpd="sng" algn="ctr">
              <a:solidFill>
                <a:srgbClr val="5B9BD5">
                  <a:shade val="50000"/>
                </a:srgbClr>
              </a:solidFill>
              <a:prstDash val="solid"/>
              <a:miter lim="800000"/>
            </a:ln>
            <a:effectLst/>
          </p:spPr>
          <p:txBody>
            <a:bodyPr rtlCol="0" anchor="t"/>
            <a:lstStyle/>
            <a:p>
              <a:pPr defTabSz="914583">
                <a:lnSpc>
                  <a:spcPct val="150000"/>
                </a:lnSpc>
                <a:defRPr/>
              </a:pPr>
              <a:r>
                <a:rPr lang="zh-CN" altLang="en-US" sz="1200" kern="0" dirty="0">
                  <a:solidFill>
                    <a:prstClr val="black"/>
                  </a:solidFill>
                  <a:latin typeface="微软雅黑" panose="020B0503020204020204" pitchFamily="34" charset="-122"/>
                  <a:ea typeface="微软雅黑" panose="020B0503020204020204" pitchFamily="34" charset="-122"/>
                </a:rPr>
                <a:t>起降架次</a:t>
              </a:r>
              <a:endParaRPr lang="en-US" altLang="zh-CN" sz="1200" kern="0" dirty="0">
                <a:solidFill>
                  <a:prstClr val="black"/>
                </a:solidFill>
                <a:latin typeface="微软雅黑" panose="020B0503020204020204" pitchFamily="34" charset="-122"/>
                <a:ea typeface="微软雅黑" panose="020B0503020204020204" pitchFamily="34" charset="-122"/>
              </a:endParaRPr>
            </a:p>
            <a:p>
              <a:pPr defTabSz="914583">
                <a:lnSpc>
                  <a:spcPct val="150000"/>
                </a:lnSpc>
                <a:defRPr/>
              </a:pPr>
              <a:r>
                <a:rPr lang="zh-CN" altLang="en-US" sz="1200" kern="0" dirty="0">
                  <a:solidFill>
                    <a:prstClr val="black"/>
                  </a:solidFill>
                  <a:latin typeface="微软雅黑" panose="020B0503020204020204" pitchFamily="34" charset="-122"/>
                  <a:ea typeface="微软雅黑" panose="020B0503020204020204" pitchFamily="34" charset="-122"/>
                </a:rPr>
                <a:t>旅客吞吐量</a:t>
              </a:r>
              <a:endParaRPr lang="en-US" altLang="zh-CN" sz="1200" kern="0" dirty="0">
                <a:solidFill>
                  <a:prstClr val="black"/>
                </a:solidFill>
                <a:latin typeface="微软雅黑" panose="020B0503020204020204" pitchFamily="34" charset="-122"/>
                <a:ea typeface="微软雅黑" panose="020B0503020204020204" pitchFamily="34" charset="-122"/>
              </a:endParaRPr>
            </a:p>
            <a:p>
              <a:pPr defTabSz="914583">
                <a:lnSpc>
                  <a:spcPct val="150000"/>
                </a:lnSpc>
                <a:defRPr/>
              </a:pPr>
              <a:r>
                <a:rPr lang="zh-CN" altLang="en-US" sz="1200" kern="0" dirty="0">
                  <a:solidFill>
                    <a:prstClr val="black"/>
                  </a:solidFill>
                  <a:latin typeface="微软雅黑" panose="020B0503020204020204" pitchFamily="34" charset="-122"/>
                  <a:ea typeface="微软雅黑" panose="020B0503020204020204" pitchFamily="34" charset="-122"/>
                </a:rPr>
                <a:t>货邮吞吐量</a:t>
              </a:r>
              <a:endParaRPr lang="en-US" altLang="zh-CN" sz="1200" kern="0" dirty="0">
                <a:solidFill>
                  <a:prstClr val="black"/>
                </a:solidFill>
                <a:latin typeface="微软雅黑" panose="020B0503020204020204" pitchFamily="34" charset="-122"/>
                <a:ea typeface="微软雅黑" panose="020B0503020204020204" pitchFamily="34" charset="-122"/>
              </a:endParaRPr>
            </a:p>
            <a:p>
              <a:pPr defTabSz="914583">
                <a:lnSpc>
                  <a:spcPct val="150000"/>
                </a:lnSpc>
                <a:defRPr/>
              </a:pPr>
              <a:r>
                <a:rPr lang="zh-CN" altLang="en-US" sz="1200" kern="0" dirty="0">
                  <a:solidFill>
                    <a:prstClr val="black"/>
                  </a:solidFill>
                  <a:latin typeface="微软雅黑" panose="020B0503020204020204" pitchFamily="34" charset="-122"/>
                  <a:ea typeface="微软雅黑" panose="020B0503020204020204" pitchFamily="34" charset="-122"/>
                </a:rPr>
                <a:t>营业收入</a:t>
              </a:r>
              <a:endParaRPr lang="en-US" altLang="zh-CN" sz="1200" kern="0" dirty="0">
                <a:solidFill>
                  <a:prstClr val="black"/>
                </a:solidFill>
                <a:latin typeface="微软雅黑" panose="020B0503020204020204" pitchFamily="34" charset="-122"/>
                <a:ea typeface="微软雅黑" panose="020B0503020204020204" pitchFamily="34" charset="-122"/>
              </a:endParaRPr>
            </a:p>
            <a:p>
              <a:pPr defTabSz="914583">
                <a:lnSpc>
                  <a:spcPct val="150000"/>
                </a:lnSpc>
                <a:defRPr/>
              </a:pPr>
              <a:r>
                <a:rPr lang="zh-CN" altLang="en-US" sz="1200" kern="0" dirty="0">
                  <a:solidFill>
                    <a:prstClr val="black"/>
                  </a:solidFill>
                  <a:latin typeface="微软雅黑" panose="020B0503020204020204" pitchFamily="34" charset="-122"/>
                  <a:ea typeface="微软雅黑" panose="020B0503020204020204" pitchFamily="34" charset="-122"/>
                </a:rPr>
                <a:t>利润总额</a:t>
              </a:r>
              <a:endParaRPr lang="en-US" altLang="zh-CN" sz="1200" kern="0" dirty="0">
                <a:solidFill>
                  <a:prstClr val="black"/>
                </a:solidFill>
                <a:latin typeface="微软雅黑" panose="020B0503020204020204" pitchFamily="34" charset="-122"/>
                <a:ea typeface="微软雅黑" panose="020B0503020204020204" pitchFamily="34" charset="-122"/>
              </a:endParaRPr>
            </a:p>
            <a:p>
              <a:pPr defTabSz="914583">
                <a:lnSpc>
                  <a:spcPct val="150000"/>
                </a:lnSpc>
                <a:defRPr/>
              </a:pPr>
              <a:r>
                <a:rPr lang="zh-CN" altLang="en-US" sz="1200" kern="0" dirty="0">
                  <a:solidFill>
                    <a:prstClr val="black"/>
                  </a:solidFill>
                  <a:latin typeface="微软雅黑" panose="020B0503020204020204" pitchFamily="34" charset="-122"/>
                  <a:ea typeface="微软雅黑" panose="020B0503020204020204" pitchFamily="34" charset="-122"/>
                </a:rPr>
                <a:t>国际地区</a:t>
              </a:r>
              <a:endParaRPr lang="en-US" altLang="zh-CN" sz="1200" kern="0" dirty="0">
                <a:solidFill>
                  <a:prstClr val="black"/>
                </a:solidFill>
                <a:latin typeface="微软雅黑" panose="020B0503020204020204" pitchFamily="34" charset="-122"/>
                <a:ea typeface="微软雅黑" panose="020B0503020204020204" pitchFamily="34" charset="-122"/>
              </a:endParaRPr>
            </a:p>
            <a:p>
              <a:pPr defTabSz="914583">
                <a:lnSpc>
                  <a:spcPct val="150000"/>
                </a:lnSpc>
                <a:defRPr/>
              </a:pPr>
              <a:r>
                <a:rPr lang="zh-CN" altLang="en-US" sz="1200" kern="0" dirty="0">
                  <a:solidFill>
                    <a:prstClr val="black"/>
                  </a:solidFill>
                  <a:latin typeface="微软雅黑" panose="020B0503020204020204" pitchFamily="34" charset="-122"/>
                  <a:ea typeface="微软雅黑" panose="020B0503020204020204" pitchFamily="34" charset="-122"/>
                </a:rPr>
                <a:t>通航城市</a:t>
              </a:r>
              <a:endParaRPr lang="en-US" altLang="zh-CN" sz="1200" kern="0" dirty="0">
                <a:solidFill>
                  <a:prstClr val="black"/>
                </a:solidFill>
                <a:latin typeface="微软雅黑" panose="020B0503020204020204" pitchFamily="34" charset="-122"/>
                <a:ea typeface="微软雅黑" panose="020B0503020204020204" pitchFamily="34" charset="-122"/>
              </a:endParaRPr>
            </a:p>
          </p:txBody>
        </p:sp>
        <p:sp>
          <p:nvSpPr>
            <p:cNvPr id="135" name="矩形 134">
              <a:extLst>
                <a:ext uri="{FF2B5EF4-FFF2-40B4-BE49-F238E27FC236}">
                  <a16:creationId xmlns="" xmlns:a16="http://schemas.microsoft.com/office/drawing/2014/main" id="{D0B50C94-92D9-4941-AE2B-7BB9216AA44B}"/>
                </a:ext>
              </a:extLst>
            </p:cNvPr>
            <p:cNvSpPr/>
            <p:nvPr/>
          </p:nvSpPr>
          <p:spPr>
            <a:xfrm>
              <a:off x="4517270" y="5256478"/>
              <a:ext cx="1506686" cy="1188000"/>
            </a:xfrm>
            <a:prstGeom prst="rect">
              <a:avLst/>
            </a:prstGeom>
            <a:solidFill>
              <a:sysClr val="window" lastClr="FFFFFF"/>
            </a:solidFill>
            <a:ln w="3175" cap="flat" cmpd="sng" algn="ctr">
              <a:solidFill>
                <a:srgbClr val="5B9BD5">
                  <a:shade val="50000"/>
                </a:srgbClr>
              </a:solidFill>
              <a:prstDash val="solid"/>
              <a:miter lim="800000"/>
            </a:ln>
            <a:effectLst/>
          </p:spPr>
          <p:txBody>
            <a:bodyPr rtlCol="0" anchor="t"/>
            <a:lstStyle/>
            <a:p>
              <a:pPr defTabSz="914583">
                <a:lnSpc>
                  <a:spcPct val="150000"/>
                </a:lnSpc>
                <a:defRPr/>
              </a:pPr>
              <a:r>
                <a:rPr lang="zh-CN" altLang="en-US" sz="1200" kern="0" dirty="0">
                  <a:solidFill>
                    <a:prstClr val="black"/>
                  </a:solidFill>
                  <a:latin typeface="微软雅黑" panose="020B0503020204020204" pitchFamily="34" charset="-122"/>
                  <a:ea typeface="微软雅黑" panose="020B0503020204020204" pitchFamily="34" charset="-122"/>
                </a:rPr>
                <a:t>航班保障</a:t>
              </a:r>
              <a:endParaRPr lang="en-US" altLang="zh-CN" sz="1200" kern="0" dirty="0">
                <a:solidFill>
                  <a:prstClr val="black"/>
                </a:solidFill>
                <a:latin typeface="微软雅黑" panose="020B0503020204020204" pitchFamily="34" charset="-122"/>
                <a:ea typeface="微软雅黑" panose="020B0503020204020204" pitchFamily="34" charset="-122"/>
              </a:endParaRPr>
            </a:p>
            <a:p>
              <a:pPr defTabSz="914583">
                <a:lnSpc>
                  <a:spcPct val="150000"/>
                </a:lnSpc>
                <a:defRPr/>
              </a:pPr>
              <a:r>
                <a:rPr lang="zh-CN" altLang="en-US" sz="1200" kern="0" dirty="0">
                  <a:solidFill>
                    <a:prstClr val="black"/>
                  </a:solidFill>
                  <a:latin typeface="微软雅黑" panose="020B0503020204020204" pitchFamily="34" charset="-122"/>
                  <a:ea typeface="微软雅黑" panose="020B0503020204020204" pitchFamily="34" charset="-122"/>
                </a:rPr>
                <a:t>地服保障</a:t>
              </a:r>
              <a:endParaRPr lang="en-US" altLang="zh-CN" sz="1200" kern="0" dirty="0">
                <a:solidFill>
                  <a:prstClr val="black"/>
                </a:solidFill>
                <a:latin typeface="微软雅黑" panose="020B0503020204020204" pitchFamily="34" charset="-122"/>
                <a:ea typeface="微软雅黑" panose="020B0503020204020204" pitchFamily="34" charset="-122"/>
              </a:endParaRPr>
            </a:p>
            <a:p>
              <a:pPr defTabSz="914583">
                <a:lnSpc>
                  <a:spcPct val="150000"/>
                </a:lnSpc>
                <a:defRPr/>
              </a:pPr>
              <a:r>
                <a:rPr lang="zh-CN" altLang="en-US" sz="1200" kern="0" dirty="0">
                  <a:solidFill>
                    <a:prstClr val="black"/>
                  </a:solidFill>
                  <a:latin typeface="微软雅黑" panose="020B0503020204020204" pitchFamily="34" charset="-122"/>
                  <a:ea typeface="微软雅黑" panose="020B0503020204020204" pitchFamily="34" charset="-122"/>
                </a:rPr>
                <a:t>中转服务</a:t>
              </a:r>
              <a:endParaRPr lang="en-US" altLang="zh-CN" sz="1200" kern="0" dirty="0">
                <a:solidFill>
                  <a:prstClr val="black"/>
                </a:solidFill>
                <a:latin typeface="微软雅黑" panose="020B0503020204020204" pitchFamily="34" charset="-122"/>
                <a:ea typeface="微软雅黑" panose="020B0503020204020204" pitchFamily="34" charset="-122"/>
              </a:endParaRPr>
            </a:p>
            <a:p>
              <a:pPr defTabSz="914583">
                <a:lnSpc>
                  <a:spcPct val="150000"/>
                </a:lnSpc>
                <a:defRPr/>
              </a:pPr>
              <a:r>
                <a:rPr lang="zh-CN" altLang="en-US" sz="1200" kern="0" dirty="0">
                  <a:solidFill>
                    <a:prstClr val="black"/>
                  </a:solidFill>
                  <a:latin typeface="微软雅黑" panose="020B0503020204020204" pitchFamily="34" charset="-122"/>
                  <a:ea typeface="微软雅黑" panose="020B0503020204020204" pitchFamily="34" charset="-122"/>
                </a:rPr>
                <a:t>应急处置</a:t>
              </a:r>
              <a:endParaRPr lang="en-US" altLang="zh-CN" sz="1200" kern="0" dirty="0">
                <a:solidFill>
                  <a:prstClr val="black"/>
                </a:solidFill>
                <a:latin typeface="微软雅黑" panose="020B0503020204020204" pitchFamily="34" charset="-122"/>
                <a:ea typeface="微软雅黑" panose="020B0503020204020204" pitchFamily="34" charset="-122"/>
              </a:endParaRPr>
            </a:p>
          </p:txBody>
        </p:sp>
        <p:sp>
          <p:nvSpPr>
            <p:cNvPr id="136" name="右箭头 59">
              <a:extLst>
                <a:ext uri="{FF2B5EF4-FFF2-40B4-BE49-F238E27FC236}">
                  <a16:creationId xmlns="" xmlns:a16="http://schemas.microsoft.com/office/drawing/2014/main" id="{BEA3A524-CE57-4CEE-BD13-46E94952C5ED}"/>
                </a:ext>
              </a:extLst>
            </p:cNvPr>
            <p:cNvSpPr/>
            <p:nvPr/>
          </p:nvSpPr>
          <p:spPr>
            <a:xfrm>
              <a:off x="7618426" y="3428206"/>
              <a:ext cx="360000" cy="785818"/>
            </a:xfrm>
            <a:prstGeom prst="rightArrow">
              <a:avLst>
                <a:gd name="adj1" fmla="val 50000"/>
                <a:gd name="adj2" fmla="val 60159"/>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algn="ctr" defTabSz="914583">
                <a:defRPr/>
              </a:pPr>
              <a:endParaRPr lang="zh-CN" altLang="en-US" sz="1800" kern="0">
                <a:solidFill>
                  <a:prstClr val="black"/>
                </a:solidFill>
                <a:latin typeface="微软雅黑" panose="020B0503020204020204" pitchFamily="34" charset="-122"/>
                <a:ea typeface="微软雅黑" panose="020B0503020204020204" pitchFamily="34" charset="-122"/>
              </a:endParaRPr>
            </a:p>
          </p:txBody>
        </p:sp>
        <p:cxnSp>
          <p:nvCxnSpPr>
            <p:cNvPr id="137" name="直接连接符 136">
              <a:extLst>
                <a:ext uri="{FF2B5EF4-FFF2-40B4-BE49-F238E27FC236}">
                  <a16:creationId xmlns="" xmlns:a16="http://schemas.microsoft.com/office/drawing/2014/main" id="{08F4B021-690B-479A-9AFF-71ACE6356735}"/>
                </a:ext>
              </a:extLst>
            </p:cNvPr>
            <p:cNvCxnSpPr/>
            <p:nvPr/>
          </p:nvCxnSpPr>
          <p:spPr>
            <a:xfrm rot="5400000">
              <a:off x="5314960" y="4214012"/>
              <a:ext cx="5286388" cy="1588"/>
            </a:xfrm>
            <a:prstGeom prst="line">
              <a:avLst/>
            </a:prstGeom>
            <a:noFill/>
            <a:ln w="28575" cap="flat" cmpd="sng" algn="ctr">
              <a:solidFill>
                <a:srgbClr val="5B9BD5"/>
              </a:solidFill>
              <a:prstDash val="solid"/>
              <a:miter lim="800000"/>
            </a:ln>
            <a:effectLst/>
          </p:spPr>
        </p:cxnSp>
        <p:sp>
          <p:nvSpPr>
            <p:cNvPr id="138" name="右箭头 61">
              <a:extLst>
                <a:ext uri="{FF2B5EF4-FFF2-40B4-BE49-F238E27FC236}">
                  <a16:creationId xmlns="" xmlns:a16="http://schemas.microsoft.com/office/drawing/2014/main" id="{20D321F6-9E55-463E-9775-5AEE3E295F0C}"/>
                </a:ext>
              </a:extLst>
            </p:cNvPr>
            <p:cNvSpPr/>
            <p:nvPr/>
          </p:nvSpPr>
          <p:spPr>
            <a:xfrm rot="16200000">
              <a:off x="4656254" y="778402"/>
              <a:ext cx="180000" cy="720000"/>
            </a:xfrm>
            <a:prstGeom prst="rightArrow">
              <a:avLst>
                <a:gd name="adj1" fmla="val 50000"/>
                <a:gd name="adj2" fmla="val 60159"/>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algn="ctr" defTabSz="914583">
                <a:defRPr/>
              </a:pPr>
              <a:endParaRPr lang="zh-CN" altLang="en-US" sz="1800" kern="0">
                <a:solidFill>
                  <a:prstClr val="black"/>
                </a:solidFill>
                <a:latin typeface="微软雅黑" panose="020B0503020204020204" pitchFamily="34" charset="-122"/>
                <a:ea typeface="微软雅黑" panose="020B0503020204020204" pitchFamily="34" charset="-122"/>
              </a:endParaRPr>
            </a:p>
          </p:txBody>
        </p:sp>
        <p:sp>
          <p:nvSpPr>
            <p:cNvPr id="139" name="矩形 138">
              <a:extLst>
                <a:ext uri="{FF2B5EF4-FFF2-40B4-BE49-F238E27FC236}">
                  <a16:creationId xmlns="" xmlns:a16="http://schemas.microsoft.com/office/drawing/2014/main" id="{9A6A50D2-2C57-4FA2-837B-BC9B3E77EBFC}"/>
                </a:ext>
              </a:extLst>
            </p:cNvPr>
            <p:cNvSpPr/>
            <p:nvPr/>
          </p:nvSpPr>
          <p:spPr>
            <a:xfrm>
              <a:off x="6053643" y="5256478"/>
              <a:ext cx="1443211" cy="1188000"/>
            </a:xfrm>
            <a:prstGeom prst="rect">
              <a:avLst/>
            </a:prstGeom>
            <a:solidFill>
              <a:sysClr val="window" lastClr="FFFFFF"/>
            </a:solidFill>
            <a:ln w="3175" cap="flat" cmpd="sng" algn="ctr">
              <a:solidFill>
                <a:srgbClr val="5B9BD5">
                  <a:shade val="50000"/>
                </a:srgbClr>
              </a:solidFill>
              <a:prstDash val="solid"/>
              <a:miter lim="800000"/>
            </a:ln>
            <a:effectLst/>
          </p:spPr>
          <p:txBody>
            <a:bodyPr rtlCol="0" anchor="t"/>
            <a:lstStyle/>
            <a:p>
              <a:pPr defTabSz="914583">
                <a:lnSpc>
                  <a:spcPct val="150000"/>
                </a:lnSpc>
                <a:defRPr/>
              </a:pPr>
              <a:r>
                <a:rPr lang="zh-CN" altLang="en-US" sz="1200" kern="0" dirty="0">
                  <a:solidFill>
                    <a:prstClr val="black"/>
                  </a:solidFill>
                  <a:latin typeface="微软雅黑" panose="020B0503020204020204" pitchFamily="34" charset="-122"/>
                  <a:ea typeface="微软雅黑" panose="020B0503020204020204" pitchFamily="34" charset="-122"/>
                </a:rPr>
                <a:t>机场能源</a:t>
              </a:r>
              <a:endParaRPr lang="en-US" altLang="zh-CN" sz="1200" kern="0" dirty="0">
                <a:solidFill>
                  <a:prstClr val="black"/>
                </a:solidFill>
                <a:latin typeface="微软雅黑" panose="020B0503020204020204" pitchFamily="34" charset="-122"/>
                <a:ea typeface="微软雅黑" panose="020B0503020204020204" pitchFamily="34" charset="-122"/>
              </a:endParaRPr>
            </a:p>
            <a:p>
              <a:pPr defTabSz="914583">
                <a:lnSpc>
                  <a:spcPct val="150000"/>
                </a:lnSpc>
                <a:defRPr/>
              </a:pPr>
              <a:r>
                <a:rPr lang="zh-CN" altLang="en-US" sz="1200" kern="0" dirty="0">
                  <a:solidFill>
                    <a:prstClr val="black"/>
                  </a:solidFill>
                  <a:latin typeface="微软雅黑" panose="020B0503020204020204" pitchFamily="34" charset="-122"/>
                  <a:ea typeface="微软雅黑" panose="020B0503020204020204" pitchFamily="34" charset="-122"/>
                </a:rPr>
                <a:t>车辆情况</a:t>
              </a:r>
              <a:endParaRPr lang="en-US" altLang="zh-CN" sz="1200" kern="0" dirty="0">
                <a:solidFill>
                  <a:prstClr val="black"/>
                </a:solidFill>
                <a:latin typeface="微软雅黑" panose="020B0503020204020204" pitchFamily="34" charset="-122"/>
                <a:ea typeface="微软雅黑" panose="020B0503020204020204" pitchFamily="34" charset="-122"/>
              </a:endParaRPr>
            </a:p>
            <a:p>
              <a:pPr defTabSz="914583">
                <a:lnSpc>
                  <a:spcPct val="150000"/>
                </a:lnSpc>
                <a:defRPr/>
              </a:pPr>
              <a:r>
                <a:rPr lang="zh-CN" altLang="en-US" sz="1200" kern="0" dirty="0">
                  <a:solidFill>
                    <a:prstClr val="black"/>
                  </a:solidFill>
                  <a:latin typeface="微软雅黑" panose="020B0503020204020204" pitchFamily="34" charset="-122"/>
                  <a:ea typeface="微软雅黑" panose="020B0503020204020204" pitchFamily="34" charset="-122"/>
                </a:rPr>
                <a:t>货运服务</a:t>
              </a:r>
            </a:p>
          </p:txBody>
        </p:sp>
        <p:sp>
          <p:nvSpPr>
            <p:cNvPr id="140" name="TextBox 1">
              <a:extLst>
                <a:ext uri="{FF2B5EF4-FFF2-40B4-BE49-F238E27FC236}">
                  <a16:creationId xmlns="" xmlns:a16="http://schemas.microsoft.com/office/drawing/2014/main" id="{C0D117B5-D602-4E35-9917-F0EB98A24320}"/>
                </a:ext>
              </a:extLst>
            </p:cNvPr>
            <p:cNvSpPr txBox="1"/>
            <p:nvPr/>
          </p:nvSpPr>
          <p:spPr>
            <a:xfrm>
              <a:off x="3765920" y="1356167"/>
              <a:ext cx="844640" cy="406265"/>
            </a:xfrm>
            <a:prstGeom prst="rect">
              <a:avLst/>
            </a:prstGeom>
            <a:noFill/>
          </p:spPr>
          <p:txBody>
            <a:bodyPr wrap="none" rtlCol="0">
              <a:spAutoFit/>
            </a:bodyPr>
            <a:lstStyle/>
            <a:p>
              <a:pPr defTabSz="914583"/>
              <a:r>
                <a:rPr lang="zh-CN" altLang="en-US" sz="1800" b="1" dirty="0">
                  <a:solidFill>
                    <a:prstClr val="white"/>
                  </a:solidFill>
                  <a:latin typeface="微软雅黑" panose="020B0503020204020204" pitchFamily="34" charset="-122"/>
                  <a:ea typeface="微软雅黑" panose="020B0503020204020204" pitchFamily="34" charset="-122"/>
                </a:rPr>
                <a:t>分析主题</a:t>
              </a:r>
            </a:p>
          </p:txBody>
        </p:sp>
        <p:sp>
          <p:nvSpPr>
            <p:cNvPr id="141" name="TextBox 74">
              <a:extLst>
                <a:ext uri="{FF2B5EF4-FFF2-40B4-BE49-F238E27FC236}">
                  <a16:creationId xmlns="" xmlns:a16="http://schemas.microsoft.com/office/drawing/2014/main" id="{6774634A-E030-49F6-A32E-C0FF28197004}"/>
                </a:ext>
              </a:extLst>
            </p:cNvPr>
            <p:cNvSpPr txBox="1"/>
            <p:nvPr/>
          </p:nvSpPr>
          <p:spPr>
            <a:xfrm>
              <a:off x="8431397" y="4334875"/>
              <a:ext cx="1044747" cy="338555"/>
            </a:xfrm>
            <a:prstGeom prst="rect">
              <a:avLst/>
            </a:prstGeom>
            <a:noFill/>
          </p:spPr>
          <p:txBody>
            <a:bodyPr wrap="square" rtlCol="0">
              <a:spAutoFit/>
            </a:bodyPr>
            <a:lstStyle/>
            <a:p>
              <a:pPr defTabSz="914583"/>
              <a:r>
                <a:rPr lang="zh-CN" altLang="en-US" sz="1400" u="sng" dirty="0">
                  <a:solidFill>
                    <a:prstClr val="black"/>
                  </a:solidFill>
                  <a:latin typeface="微软雅黑" panose="020B0503020204020204" pitchFamily="34" charset="-122"/>
                  <a:ea typeface="微软雅黑" panose="020B0503020204020204" pitchFamily="34" charset="-122"/>
                </a:rPr>
                <a:t>监控预警</a:t>
              </a:r>
            </a:p>
          </p:txBody>
        </p:sp>
        <p:sp>
          <p:nvSpPr>
            <p:cNvPr id="142" name="TextBox 89">
              <a:extLst>
                <a:ext uri="{FF2B5EF4-FFF2-40B4-BE49-F238E27FC236}">
                  <a16:creationId xmlns="" xmlns:a16="http://schemas.microsoft.com/office/drawing/2014/main" id="{3998B2EE-B1E5-43EC-ABA4-4347E165C056}"/>
                </a:ext>
              </a:extLst>
            </p:cNvPr>
            <p:cNvSpPr txBox="1"/>
            <p:nvPr/>
          </p:nvSpPr>
          <p:spPr>
            <a:xfrm>
              <a:off x="8257367" y="5357032"/>
              <a:ext cx="1343861" cy="338555"/>
            </a:xfrm>
            <a:prstGeom prst="rect">
              <a:avLst/>
            </a:prstGeom>
            <a:noFill/>
          </p:spPr>
          <p:txBody>
            <a:bodyPr wrap="square" rtlCol="0">
              <a:spAutoFit/>
            </a:bodyPr>
            <a:lstStyle/>
            <a:p>
              <a:pPr defTabSz="914583"/>
              <a:r>
                <a:rPr lang="zh-CN" altLang="en-US" sz="1400" u="sng" dirty="0">
                  <a:solidFill>
                    <a:prstClr val="black"/>
                  </a:solidFill>
                  <a:latin typeface="微软雅黑" panose="020B0503020204020204" pitchFamily="34" charset="-122"/>
                  <a:ea typeface="微软雅黑" panose="020B0503020204020204" pitchFamily="34" charset="-122"/>
                </a:rPr>
                <a:t>自定义报表</a:t>
              </a:r>
            </a:p>
          </p:txBody>
        </p:sp>
        <p:sp>
          <p:nvSpPr>
            <p:cNvPr id="143" name="TextBox 72">
              <a:extLst>
                <a:ext uri="{FF2B5EF4-FFF2-40B4-BE49-F238E27FC236}">
                  <a16:creationId xmlns="" xmlns:a16="http://schemas.microsoft.com/office/drawing/2014/main" id="{902153E0-248C-416B-956D-0BFD4C3490C0}"/>
                </a:ext>
              </a:extLst>
            </p:cNvPr>
            <p:cNvSpPr txBox="1"/>
            <p:nvPr/>
          </p:nvSpPr>
          <p:spPr>
            <a:xfrm>
              <a:off x="4736682" y="704989"/>
              <a:ext cx="877736" cy="304699"/>
            </a:xfrm>
            <a:prstGeom prst="rect">
              <a:avLst/>
            </a:prstGeom>
            <a:noFill/>
          </p:spPr>
          <p:txBody>
            <a:bodyPr wrap="square" rtlCol="0">
              <a:spAutoFit/>
            </a:bodyPr>
            <a:lstStyle/>
            <a:p>
              <a:pPr defTabSz="914583"/>
              <a:r>
                <a:rPr lang="zh-CN" altLang="en-US" sz="1200" b="1" dirty="0">
                  <a:solidFill>
                    <a:prstClr val="black"/>
                  </a:solidFill>
                  <a:latin typeface="微软雅黑" panose="020B0503020204020204" pitchFamily="34" charset="-122"/>
                  <a:ea typeface="微软雅黑" panose="020B0503020204020204" pitchFamily="34" charset="-122"/>
                </a:rPr>
                <a:t>人力资源</a:t>
              </a:r>
            </a:p>
          </p:txBody>
        </p:sp>
        <p:sp>
          <p:nvSpPr>
            <p:cNvPr id="144" name="矩形 143">
              <a:extLst>
                <a:ext uri="{FF2B5EF4-FFF2-40B4-BE49-F238E27FC236}">
                  <a16:creationId xmlns="" xmlns:a16="http://schemas.microsoft.com/office/drawing/2014/main" id="{70A3B16C-C433-47DA-A4BA-F38A31051AAC}"/>
                </a:ext>
              </a:extLst>
            </p:cNvPr>
            <p:cNvSpPr/>
            <p:nvPr/>
          </p:nvSpPr>
          <p:spPr>
            <a:xfrm>
              <a:off x="1128683" y="4941104"/>
              <a:ext cx="1540897" cy="1620000"/>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t" anchorCtr="0"/>
            <a:lstStyle/>
            <a:p>
              <a:pPr algn="ctr" defTabSz="914583">
                <a:spcBef>
                  <a:spcPts val="600"/>
                </a:spcBef>
                <a:defRPr/>
              </a:pPr>
              <a:r>
                <a:rPr lang="zh-CN" altLang="en-US" sz="1400" b="1" kern="0" dirty="0">
                  <a:solidFill>
                    <a:srgbClr val="FF0000"/>
                  </a:solidFill>
                  <a:latin typeface="微软雅黑" panose="020B0503020204020204" pitchFamily="34" charset="-122"/>
                  <a:ea typeface="微软雅黑" panose="020B0503020204020204" pitchFamily="34" charset="-122"/>
                </a:rPr>
                <a:t>站场交通</a:t>
              </a:r>
            </a:p>
          </p:txBody>
        </p:sp>
        <p:sp>
          <p:nvSpPr>
            <p:cNvPr id="145" name="矩形 144">
              <a:extLst>
                <a:ext uri="{FF2B5EF4-FFF2-40B4-BE49-F238E27FC236}">
                  <a16:creationId xmlns="" xmlns:a16="http://schemas.microsoft.com/office/drawing/2014/main" id="{83E867E2-964A-4125-BC12-D36C3D846BEB}"/>
                </a:ext>
              </a:extLst>
            </p:cNvPr>
            <p:cNvSpPr/>
            <p:nvPr/>
          </p:nvSpPr>
          <p:spPr>
            <a:xfrm>
              <a:off x="1207144" y="5256478"/>
              <a:ext cx="1398418" cy="1223932"/>
            </a:xfrm>
            <a:prstGeom prst="rect">
              <a:avLst/>
            </a:prstGeom>
            <a:solidFill>
              <a:sysClr val="window" lastClr="FFFFFF"/>
            </a:solidFill>
            <a:ln w="3175" cap="flat" cmpd="sng" algn="ctr">
              <a:solidFill>
                <a:srgbClr val="5B9BD5">
                  <a:shade val="50000"/>
                </a:srgbClr>
              </a:solidFill>
              <a:prstDash val="solid"/>
              <a:miter lim="800000"/>
            </a:ln>
            <a:effectLst/>
          </p:spPr>
          <p:txBody>
            <a:bodyPr rtlCol="0" anchor="t"/>
            <a:lstStyle/>
            <a:p>
              <a:pPr defTabSz="914583">
                <a:defRPr/>
              </a:pPr>
              <a:r>
                <a:rPr lang="zh-CN" altLang="en-US" sz="1200" kern="0" dirty="0">
                  <a:solidFill>
                    <a:prstClr val="black"/>
                  </a:solidFill>
                  <a:latin typeface="微软雅黑" panose="020B0503020204020204" pitchFamily="34" charset="-122"/>
                  <a:ea typeface="微软雅黑" panose="020B0503020204020204" pitchFamily="34" charset="-122"/>
                </a:rPr>
                <a:t>公交接驳</a:t>
              </a:r>
              <a:endParaRPr lang="en-US" altLang="zh-CN" sz="1200" kern="0" dirty="0">
                <a:solidFill>
                  <a:prstClr val="black"/>
                </a:solidFill>
                <a:latin typeface="微软雅黑" panose="020B0503020204020204" pitchFamily="34" charset="-122"/>
                <a:ea typeface="微软雅黑" panose="020B0503020204020204" pitchFamily="34" charset="-122"/>
              </a:endParaRPr>
            </a:p>
            <a:p>
              <a:pPr defTabSz="914583">
                <a:defRPr/>
              </a:pPr>
              <a:r>
                <a:rPr lang="zh-CN" altLang="en-US" sz="1200" kern="0" dirty="0">
                  <a:solidFill>
                    <a:prstClr val="black"/>
                  </a:solidFill>
                  <a:latin typeface="微软雅黑" panose="020B0503020204020204" pitchFamily="34" charset="-122"/>
                  <a:ea typeface="微软雅黑" panose="020B0503020204020204" pitchFamily="34" charset="-122"/>
                </a:rPr>
                <a:t>停车场情况</a:t>
              </a:r>
              <a:endParaRPr lang="en-US" altLang="zh-CN" sz="1200" kern="0" dirty="0">
                <a:solidFill>
                  <a:prstClr val="black"/>
                </a:solidFill>
                <a:latin typeface="微软雅黑" panose="020B0503020204020204" pitchFamily="34" charset="-122"/>
                <a:ea typeface="微软雅黑" panose="020B0503020204020204" pitchFamily="34" charset="-122"/>
              </a:endParaRPr>
            </a:p>
            <a:p>
              <a:pPr defTabSz="914583">
                <a:defRPr/>
              </a:pPr>
              <a:r>
                <a:rPr lang="zh-CN" altLang="en-US" sz="1200" kern="0" dirty="0">
                  <a:solidFill>
                    <a:prstClr val="black"/>
                  </a:solidFill>
                  <a:latin typeface="微软雅黑" panose="020B0503020204020204" pitchFamily="34" charset="-122"/>
                  <a:ea typeface="微软雅黑" panose="020B0503020204020204" pitchFamily="34" charset="-122"/>
                </a:rPr>
                <a:t>值机情况</a:t>
              </a:r>
              <a:endParaRPr lang="en-US" altLang="zh-CN" sz="1200" kern="0" dirty="0">
                <a:solidFill>
                  <a:prstClr val="black"/>
                </a:solidFill>
                <a:latin typeface="微软雅黑" panose="020B0503020204020204" pitchFamily="34" charset="-122"/>
                <a:ea typeface="微软雅黑" panose="020B0503020204020204" pitchFamily="34" charset="-122"/>
              </a:endParaRPr>
            </a:p>
            <a:p>
              <a:pPr defTabSz="914583">
                <a:defRPr/>
              </a:pPr>
              <a:r>
                <a:rPr lang="zh-CN" altLang="en-US" sz="1200" kern="0" dirty="0">
                  <a:solidFill>
                    <a:prstClr val="black"/>
                  </a:solidFill>
                  <a:latin typeface="微软雅黑" panose="020B0503020204020204" pitchFamily="34" charset="-122"/>
                  <a:ea typeface="微软雅黑" panose="020B0503020204020204" pitchFamily="34" charset="-122"/>
                </a:rPr>
                <a:t>票务情况</a:t>
              </a:r>
            </a:p>
          </p:txBody>
        </p:sp>
        <p:sp>
          <p:nvSpPr>
            <p:cNvPr id="146" name="下箭头 1">
              <a:extLst>
                <a:ext uri="{FF2B5EF4-FFF2-40B4-BE49-F238E27FC236}">
                  <a16:creationId xmlns="" xmlns:a16="http://schemas.microsoft.com/office/drawing/2014/main" id="{7B20E870-DC74-4FCA-8E9A-E7B929BF721B}"/>
                </a:ext>
              </a:extLst>
            </p:cNvPr>
            <p:cNvSpPr/>
            <p:nvPr/>
          </p:nvSpPr>
          <p:spPr>
            <a:xfrm rot="10800000">
              <a:off x="1734407" y="4646619"/>
              <a:ext cx="270164" cy="338605"/>
            </a:xfrm>
            <a:prstGeom prst="downArrow">
              <a:avLst/>
            </a:prstGeom>
            <a:solidFill>
              <a:srgbClr val="5B9BD5">
                <a:lumMod val="20000"/>
                <a:lumOff val="80000"/>
              </a:srgbClr>
            </a:solidFill>
            <a:ln w="12700" cap="flat" cmpd="sng" algn="ctr">
              <a:solidFill>
                <a:srgbClr val="5B9BD5">
                  <a:shade val="50000"/>
                </a:srgbClr>
              </a:solidFill>
              <a:prstDash val="solid"/>
              <a:miter lim="800000"/>
            </a:ln>
            <a:effectLst/>
          </p:spPr>
          <p:txBody>
            <a:bodyPr rtlCol="0" anchor="ctr"/>
            <a:lstStyle/>
            <a:p>
              <a:pPr algn="ctr" defTabSz="914583">
                <a:defRPr/>
              </a:pPr>
              <a:endParaRPr lang="zh-CN" altLang="en-US" sz="1800" kern="0">
                <a:solidFill>
                  <a:prstClr val="white"/>
                </a:solidFill>
                <a:latin typeface="微软雅黑" panose="020B0503020204020204" pitchFamily="34" charset="-122"/>
                <a:ea typeface="微软雅黑" panose="020B0503020204020204" pitchFamily="34" charset="-122"/>
              </a:endParaRPr>
            </a:p>
          </p:txBody>
        </p:sp>
        <p:sp>
          <p:nvSpPr>
            <p:cNvPr id="147" name="下箭头 69">
              <a:extLst>
                <a:ext uri="{FF2B5EF4-FFF2-40B4-BE49-F238E27FC236}">
                  <a16:creationId xmlns="" xmlns:a16="http://schemas.microsoft.com/office/drawing/2014/main" id="{8BAE41DF-071F-4180-80D1-6DCDE0B8FADD}"/>
                </a:ext>
              </a:extLst>
            </p:cNvPr>
            <p:cNvSpPr/>
            <p:nvPr/>
          </p:nvSpPr>
          <p:spPr>
            <a:xfrm rot="16200000">
              <a:off x="4283597" y="4993310"/>
              <a:ext cx="270164" cy="301272"/>
            </a:xfrm>
            <a:prstGeom prst="downArrow">
              <a:avLst/>
            </a:prstGeom>
            <a:solidFill>
              <a:srgbClr val="5B9BD5">
                <a:lumMod val="20000"/>
                <a:lumOff val="80000"/>
              </a:srgbClr>
            </a:solidFill>
            <a:ln w="12700" cap="flat" cmpd="sng" algn="ctr">
              <a:solidFill>
                <a:srgbClr val="5B9BD5">
                  <a:shade val="50000"/>
                </a:srgbClr>
              </a:solidFill>
              <a:prstDash val="solid"/>
              <a:miter lim="800000"/>
            </a:ln>
            <a:effectLst/>
          </p:spPr>
          <p:txBody>
            <a:bodyPr rtlCol="0" anchor="ctr"/>
            <a:lstStyle/>
            <a:p>
              <a:pPr algn="ctr" defTabSz="914583">
                <a:defRPr/>
              </a:pPr>
              <a:endParaRPr lang="zh-CN" altLang="en-US" sz="1800" kern="0">
                <a:solidFill>
                  <a:prstClr val="white"/>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645212512"/>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150221" y="396270"/>
            <a:ext cx="10677002" cy="525493"/>
          </a:xfrm>
        </p:spPr>
        <p:txBody>
          <a:bodyPr lIns="121944" tIns="60972" rIns="121944" bIns="60972" anchor="ctr">
            <a:noAutofit/>
            <a:scene3d>
              <a:camera prst="orthographicFront"/>
              <a:lightRig rig="threePt" dir="t"/>
            </a:scene3d>
          </a:bodyPr>
          <a:lstStyle/>
          <a:p>
            <a:pPr algn="l">
              <a:spcBef>
                <a:spcPct val="0"/>
              </a:spcBef>
            </a:pPr>
            <a:r>
              <a:rPr kumimoji="1" lang="zh-CN" altLang="en-US" sz="2800" b="1" noProof="1" smtClean="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sym typeface="Arial Bold" pitchFamily="34" charset="0"/>
              </a:rPr>
              <a:t>机场</a:t>
            </a:r>
            <a:r>
              <a:rPr kumimoji="1" lang="zh-CN" altLang="en-US" sz="2800" b="1" noProof="1">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sym typeface="Arial Bold" pitchFamily="34" charset="0"/>
              </a:rPr>
              <a:t>云数据中心方案</a:t>
            </a:r>
            <a:endParaRPr kumimoji="1" lang="zh-CN" altLang="en-US" sz="2800" b="1" dirty="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sym typeface="Arial"/>
            </a:endParaRPr>
          </a:p>
        </p:txBody>
      </p:sp>
      <p:sp>
        <p:nvSpPr>
          <p:cNvPr id="1518" name="44024158"/>
          <p:cNvSpPr/>
          <p:nvPr/>
        </p:nvSpPr>
        <p:spPr bwMode="auto">
          <a:xfrm>
            <a:off x="7288445" y="1601063"/>
            <a:ext cx="4553086" cy="1512000"/>
          </a:xfrm>
          <a:prstGeom prst="rect">
            <a:avLst/>
          </a:prstGeom>
          <a:solidFill>
            <a:srgbClr val="FFFFFF">
              <a:alpha val="10196"/>
            </a:srgbClr>
          </a:solidFill>
          <a:ln w="3175">
            <a:noFill/>
          </a:ln>
          <a:effectLst/>
          <a:extLst/>
        </p:spPr>
        <p:txBody>
          <a:bodyPr lIns="121940" tIns="60970" rIns="121940" bIns="60970"/>
          <a:lstStyle/>
          <a:p>
            <a:pPr>
              <a:buClr>
                <a:srgbClr val="CC9900"/>
              </a:buClr>
              <a:buFont typeface="Wingdings" pitchFamily="2" charset="2"/>
              <a:buChar char="n"/>
              <a:defRPr/>
            </a:pPr>
            <a:endParaRPr lang="en-US" sz="3201" kern="0" dirty="0">
              <a:solidFill>
                <a:sysClr val="windowText" lastClr="000000"/>
              </a:solidFill>
              <a:ea typeface="微软雅黑"/>
              <a:cs typeface="Arial" pitchFamily="34" charset="0"/>
              <a:sym typeface="Arial"/>
            </a:endParaRPr>
          </a:p>
        </p:txBody>
      </p:sp>
      <p:sp>
        <p:nvSpPr>
          <p:cNvPr id="1519" name="1982288080"/>
          <p:cNvSpPr/>
          <p:nvPr/>
        </p:nvSpPr>
        <p:spPr bwMode="auto">
          <a:xfrm>
            <a:off x="7288445" y="4801396"/>
            <a:ext cx="4553086" cy="1440000"/>
          </a:xfrm>
          <a:prstGeom prst="rect">
            <a:avLst/>
          </a:prstGeom>
          <a:solidFill>
            <a:srgbClr val="FFFFFF">
              <a:alpha val="10196"/>
            </a:srgbClr>
          </a:solidFill>
          <a:ln w="3175">
            <a:noFill/>
          </a:ln>
          <a:effectLst/>
          <a:extLst/>
        </p:spPr>
        <p:txBody>
          <a:bodyPr lIns="121940" tIns="60970" rIns="121940" bIns="60970"/>
          <a:lstStyle/>
          <a:p>
            <a:pPr>
              <a:buClr>
                <a:srgbClr val="CC9900"/>
              </a:buClr>
              <a:buFont typeface="Wingdings" pitchFamily="2" charset="2"/>
              <a:buChar char="n"/>
              <a:defRPr/>
            </a:pPr>
            <a:endParaRPr lang="en-US" sz="3201" kern="0" dirty="0">
              <a:solidFill>
                <a:sysClr val="windowText" lastClr="000000"/>
              </a:solidFill>
              <a:ea typeface="微软雅黑"/>
              <a:cs typeface="Arial" pitchFamily="34" charset="0"/>
              <a:sym typeface="Arial"/>
            </a:endParaRPr>
          </a:p>
        </p:txBody>
      </p:sp>
      <p:sp>
        <p:nvSpPr>
          <p:cNvPr id="1520" name="1699079930"/>
          <p:cNvSpPr/>
          <p:nvPr/>
        </p:nvSpPr>
        <p:spPr bwMode="auto">
          <a:xfrm>
            <a:off x="7288445" y="3184296"/>
            <a:ext cx="4553086" cy="1512000"/>
          </a:xfrm>
          <a:prstGeom prst="rect">
            <a:avLst/>
          </a:prstGeom>
          <a:solidFill>
            <a:srgbClr val="FFFFFF">
              <a:alpha val="10196"/>
            </a:srgbClr>
          </a:solidFill>
          <a:ln w="3175">
            <a:noFill/>
          </a:ln>
          <a:effectLst/>
          <a:extLst/>
        </p:spPr>
        <p:txBody>
          <a:bodyPr lIns="121940" tIns="60970" rIns="121940" bIns="60970"/>
          <a:lstStyle/>
          <a:p>
            <a:pPr>
              <a:buClr>
                <a:srgbClr val="CC9900"/>
              </a:buClr>
              <a:buFont typeface="Wingdings" pitchFamily="2" charset="2"/>
              <a:buChar char="n"/>
              <a:defRPr/>
            </a:pPr>
            <a:endParaRPr lang="en-US" sz="3201" kern="0" dirty="0">
              <a:solidFill>
                <a:sysClr val="windowText" lastClr="000000"/>
              </a:solidFill>
              <a:ea typeface="微软雅黑"/>
              <a:cs typeface="Arial" pitchFamily="34" charset="0"/>
              <a:sym typeface="Arial"/>
            </a:endParaRPr>
          </a:p>
        </p:txBody>
      </p:sp>
      <p:sp>
        <p:nvSpPr>
          <p:cNvPr id="1529" name="矩形 8"/>
          <p:cNvSpPr>
            <a:spLocks noChangeArrowheads="1"/>
          </p:cNvSpPr>
          <p:nvPr/>
        </p:nvSpPr>
        <p:spPr bwMode="auto">
          <a:xfrm>
            <a:off x="8560385" y="5319528"/>
            <a:ext cx="3306654" cy="615489"/>
          </a:xfrm>
          <a:prstGeom prst="rect">
            <a:avLst/>
          </a:prstGeom>
          <a:noFill/>
          <a:ln w="9525" algn="ctr">
            <a:noFill/>
            <a:round/>
            <a:headEnd/>
            <a:tailEnd/>
          </a:ln>
        </p:spPr>
        <p:txBody>
          <a:bodyPr wrap="square" lIns="121846" tIns="60928" rIns="121846" bIns="60928">
            <a:spAutoFit/>
          </a:bodyPr>
          <a:lstStyle/>
          <a:p>
            <a:pPr defTabSz="800087" eaLnBrk="0" hangingPunct="0">
              <a:buClr>
                <a:srgbClr val="9B0000"/>
              </a:buClr>
              <a:buSzPct val="60000"/>
              <a:defRPr/>
            </a:pPr>
            <a:r>
              <a:rPr lang="zh-CN" altLang="en-US" sz="1600" dirty="0">
                <a:solidFill>
                  <a:schemeClr val="bg1"/>
                </a:solidFill>
                <a:latin typeface="Arial" pitchFamily="34" charset="0"/>
                <a:ea typeface="微软雅黑" pitchFamily="34" charset="-122"/>
                <a:cs typeface="Arial" pitchFamily="34" charset="0"/>
              </a:rPr>
              <a:t>存储双活、远程</a:t>
            </a:r>
            <a:r>
              <a:rPr lang="zh-CN" altLang="en-US" sz="1600" dirty="0" smtClean="0">
                <a:solidFill>
                  <a:schemeClr val="bg1"/>
                </a:solidFill>
                <a:latin typeface="Arial" pitchFamily="34" charset="0"/>
                <a:ea typeface="微软雅黑" pitchFamily="34" charset="-122"/>
                <a:cs typeface="Arial" pitchFamily="34" charset="0"/>
              </a:rPr>
              <a:t>复制，</a:t>
            </a:r>
            <a:r>
              <a:rPr lang="zh-CN" altLang="en-US" sz="1600" dirty="0">
                <a:solidFill>
                  <a:schemeClr val="bg1"/>
                </a:solidFill>
                <a:latin typeface="Arial" pitchFamily="34" charset="0"/>
                <a:ea typeface="微软雅黑" pitchFamily="34" charset="-122"/>
                <a:cs typeface="Arial" pitchFamily="34" charset="0"/>
              </a:rPr>
              <a:t>构筑云数据中心安全</a:t>
            </a:r>
          </a:p>
        </p:txBody>
      </p:sp>
      <p:sp>
        <p:nvSpPr>
          <p:cNvPr id="1531" name="矩形 8"/>
          <p:cNvSpPr>
            <a:spLocks noChangeArrowheads="1"/>
          </p:cNvSpPr>
          <p:nvPr/>
        </p:nvSpPr>
        <p:spPr bwMode="auto">
          <a:xfrm>
            <a:off x="8569312" y="3667486"/>
            <a:ext cx="3306654" cy="615489"/>
          </a:xfrm>
          <a:prstGeom prst="rect">
            <a:avLst/>
          </a:prstGeom>
          <a:noFill/>
          <a:ln w="9525" algn="ctr">
            <a:noFill/>
            <a:round/>
            <a:headEnd/>
            <a:tailEnd/>
          </a:ln>
        </p:spPr>
        <p:txBody>
          <a:bodyPr wrap="square" lIns="121846" tIns="60928" rIns="121846" bIns="60928">
            <a:spAutoFit/>
          </a:bodyPr>
          <a:lstStyle/>
          <a:p>
            <a:pPr defTabSz="800087" eaLnBrk="0" hangingPunct="0">
              <a:buClr>
                <a:srgbClr val="9B0000"/>
              </a:buClr>
              <a:buSzPct val="60000"/>
              <a:defRPr/>
            </a:pPr>
            <a:r>
              <a:rPr lang="zh-CN" altLang="en-US" sz="1600" dirty="0">
                <a:solidFill>
                  <a:schemeClr val="bg1"/>
                </a:solidFill>
                <a:latin typeface="Arial" pitchFamily="34" charset="0"/>
                <a:ea typeface="微软雅黑" pitchFamily="34" charset="-122"/>
                <a:cs typeface="Arial" pitchFamily="34" charset="0"/>
              </a:rPr>
              <a:t>构建稳定可靠的统一存储网络，实现机场数据集中管理</a:t>
            </a:r>
          </a:p>
        </p:txBody>
      </p:sp>
      <p:sp>
        <p:nvSpPr>
          <p:cNvPr id="1533" name="矩形 8"/>
          <p:cNvSpPr>
            <a:spLocks noChangeArrowheads="1"/>
          </p:cNvSpPr>
          <p:nvPr/>
        </p:nvSpPr>
        <p:spPr bwMode="auto">
          <a:xfrm>
            <a:off x="8569316" y="1995009"/>
            <a:ext cx="3306654" cy="615489"/>
          </a:xfrm>
          <a:prstGeom prst="rect">
            <a:avLst/>
          </a:prstGeom>
          <a:noFill/>
          <a:ln w="9525" algn="ctr">
            <a:noFill/>
            <a:round/>
            <a:headEnd/>
            <a:tailEnd/>
          </a:ln>
        </p:spPr>
        <p:txBody>
          <a:bodyPr wrap="square" lIns="121846" tIns="60928" rIns="121846" bIns="60928">
            <a:spAutoFit/>
          </a:bodyPr>
          <a:lstStyle/>
          <a:p>
            <a:pPr defTabSz="800087" eaLnBrk="0" hangingPunct="0">
              <a:buClr>
                <a:srgbClr val="9B0000"/>
              </a:buClr>
              <a:buSzPct val="60000"/>
              <a:defRPr/>
            </a:pPr>
            <a:r>
              <a:rPr lang="zh-CN" altLang="en-US" sz="1600" dirty="0">
                <a:solidFill>
                  <a:schemeClr val="bg1"/>
                </a:solidFill>
                <a:latin typeface="Arial" pitchFamily="34" charset="0"/>
                <a:ea typeface="微软雅黑" pitchFamily="34" charset="-122"/>
                <a:cs typeface="Arial" pitchFamily="34" charset="0"/>
              </a:rPr>
              <a:t>一云多池的云部署架构，保障业务灵活性</a:t>
            </a:r>
          </a:p>
        </p:txBody>
      </p:sp>
      <p:grpSp>
        <p:nvGrpSpPr>
          <p:cNvPr id="2" name="组合 3"/>
          <p:cNvGrpSpPr/>
          <p:nvPr/>
        </p:nvGrpSpPr>
        <p:grpSpPr>
          <a:xfrm>
            <a:off x="7629515" y="3493576"/>
            <a:ext cx="868034" cy="893440"/>
            <a:chOff x="7836610" y="5040809"/>
            <a:chExt cx="868034" cy="893440"/>
          </a:xfrm>
        </p:grpSpPr>
        <p:sp>
          <p:nvSpPr>
            <p:cNvPr id="1523" name="588713418"/>
            <p:cNvSpPr/>
            <p:nvPr/>
          </p:nvSpPr>
          <p:spPr>
            <a:xfrm>
              <a:off x="7836610" y="5040809"/>
              <a:ext cx="868034" cy="893440"/>
            </a:xfrm>
            <a:prstGeom prst="ellipse">
              <a:avLst/>
            </a:prstGeom>
            <a:solidFill>
              <a:srgbClr val="00B0F0">
                <a:alpha val="20000"/>
              </a:srgbClr>
            </a:solidFill>
            <a:ln w="12700">
              <a:solidFill>
                <a:srgbClr val="00B0F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3201">
                <a:latin typeface="Arial" pitchFamily="34" charset="0"/>
                <a:cs typeface="Arial" pitchFamily="34" charset="0"/>
                <a:sym typeface="Arial"/>
              </a:endParaRPr>
            </a:p>
          </p:txBody>
        </p:sp>
        <p:grpSp>
          <p:nvGrpSpPr>
            <p:cNvPr id="3" name="组合 93"/>
            <p:cNvGrpSpPr/>
            <p:nvPr/>
          </p:nvGrpSpPr>
          <p:grpSpPr>
            <a:xfrm>
              <a:off x="7990990" y="5325529"/>
              <a:ext cx="576000" cy="324000"/>
              <a:chOff x="-1055687" y="5253038"/>
              <a:chExt cx="892175" cy="569913"/>
            </a:xfrm>
            <a:solidFill>
              <a:schemeClr val="bg1"/>
            </a:solidFill>
          </p:grpSpPr>
          <p:sp>
            <p:nvSpPr>
              <p:cNvPr id="2303" name="Freeform 19"/>
              <p:cNvSpPr>
                <a:spLocks/>
              </p:cNvSpPr>
              <p:nvPr/>
            </p:nvSpPr>
            <p:spPr bwMode="auto">
              <a:xfrm>
                <a:off x="-673100" y="5253038"/>
                <a:ext cx="3175" cy="1588"/>
              </a:xfrm>
              <a:custGeom>
                <a:avLst/>
                <a:gdLst/>
                <a:ahLst/>
                <a:cxnLst>
                  <a:cxn ang="0">
                    <a:pos x="1" y="0"/>
                  </a:cxn>
                  <a:cxn ang="0">
                    <a:pos x="0" y="0"/>
                  </a:cxn>
                  <a:cxn ang="0">
                    <a:pos x="1" y="0"/>
                  </a:cxn>
                  <a:cxn ang="0">
                    <a:pos x="1" y="0"/>
                  </a:cxn>
                </a:cxnLst>
                <a:rect l="0" t="0" r="r" b="b"/>
                <a:pathLst>
                  <a:path w="1">
                    <a:moveTo>
                      <a:pt x="1" y="0"/>
                    </a:moveTo>
                    <a:cubicBezTo>
                      <a:pt x="1" y="0"/>
                      <a:pt x="1" y="0"/>
                      <a:pt x="0" y="0"/>
                    </a:cubicBezTo>
                    <a:cubicBezTo>
                      <a:pt x="1" y="0"/>
                      <a:pt x="1" y="0"/>
                      <a:pt x="1" y="0"/>
                    </a:cubicBezTo>
                    <a:cubicBezTo>
                      <a:pt x="1" y="0"/>
                      <a:pt x="1" y="0"/>
                      <a:pt x="1"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04" name="Freeform 20"/>
              <p:cNvSpPr>
                <a:spLocks/>
              </p:cNvSpPr>
              <p:nvPr/>
            </p:nvSpPr>
            <p:spPr bwMode="auto">
              <a:xfrm>
                <a:off x="-598487" y="5253038"/>
                <a:ext cx="7938" cy="4763"/>
              </a:xfrm>
              <a:custGeom>
                <a:avLst/>
                <a:gdLst/>
                <a:ahLst/>
                <a:cxnLst>
                  <a:cxn ang="0">
                    <a:pos x="0" y="0"/>
                  </a:cxn>
                  <a:cxn ang="0">
                    <a:pos x="0" y="0"/>
                  </a:cxn>
                  <a:cxn ang="0">
                    <a:pos x="2" y="1"/>
                  </a:cxn>
                  <a:cxn ang="0">
                    <a:pos x="0" y="0"/>
                  </a:cxn>
                </a:cxnLst>
                <a:rect l="0" t="0" r="r" b="b"/>
                <a:pathLst>
                  <a:path w="2" h="1">
                    <a:moveTo>
                      <a:pt x="0" y="0"/>
                    </a:moveTo>
                    <a:cubicBezTo>
                      <a:pt x="0" y="0"/>
                      <a:pt x="0" y="0"/>
                      <a:pt x="0" y="0"/>
                    </a:cubicBezTo>
                    <a:cubicBezTo>
                      <a:pt x="1" y="0"/>
                      <a:pt x="2" y="1"/>
                      <a:pt x="2" y="1"/>
                    </a:cubicBezTo>
                    <a:cubicBezTo>
                      <a:pt x="2" y="0"/>
                      <a:pt x="1" y="0"/>
                      <a:pt x="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05" name="Freeform 21"/>
              <p:cNvSpPr>
                <a:spLocks/>
              </p:cNvSpPr>
              <p:nvPr/>
            </p:nvSpPr>
            <p:spPr bwMode="auto">
              <a:xfrm>
                <a:off x="-835025" y="5294313"/>
                <a:ext cx="49213" cy="46038"/>
              </a:xfrm>
              <a:custGeom>
                <a:avLst/>
                <a:gdLst/>
                <a:ahLst/>
                <a:cxnLst>
                  <a:cxn ang="0">
                    <a:pos x="10" y="11"/>
                  </a:cxn>
                  <a:cxn ang="0">
                    <a:pos x="12" y="7"/>
                  </a:cxn>
                  <a:cxn ang="0">
                    <a:pos x="13" y="0"/>
                  </a:cxn>
                  <a:cxn ang="0">
                    <a:pos x="10" y="2"/>
                  </a:cxn>
                  <a:cxn ang="0">
                    <a:pos x="9" y="8"/>
                  </a:cxn>
                  <a:cxn ang="0">
                    <a:pos x="5" y="10"/>
                  </a:cxn>
                  <a:cxn ang="0">
                    <a:pos x="2" y="8"/>
                  </a:cxn>
                  <a:cxn ang="0">
                    <a:pos x="0" y="10"/>
                  </a:cxn>
                  <a:cxn ang="0">
                    <a:pos x="5" y="12"/>
                  </a:cxn>
                  <a:cxn ang="0">
                    <a:pos x="10" y="11"/>
                  </a:cxn>
                </a:cxnLst>
                <a:rect l="0" t="0" r="r" b="b"/>
                <a:pathLst>
                  <a:path w="13" h="12">
                    <a:moveTo>
                      <a:pt x="10" y="11"/>
                    </a:moveTo>
                    <a:cubicBezTo>
                      <a:pt x="11" y="10"/>
                      <a:pt x="12" y="8"/>
                      <a:pt x="12" y="7"/>
                    </a:cubicBezTo>
                    <a:cubicBezTo>
                      <a:pt x="13" y="5"/>
                      <a:pt x="13" y="3"/>
                      <a:pt x="13" y="0"/>
                    </a:cubicBezTo>
                    <a:cubicBezTo>
                      <a:pt x="12" y="1"/>
                      <a:pt x="11" y="1"/>
                      <a:pt x="10" y="2"/>
                    </a:cubicBezTo>
                    <a:cubicBezTo>
                      <a:pt x="10" y="5"/>
                      <a:pt x="9" y="7"/>
                      <a:pt x="9" y="8"/>
                    </a:cubicBezTo>
                    <a:cubicBezTo>
                      <a:pt x="8" y="9"/>
                      <a:pt x="6" y="10"/>
                      <a:pt x="5" y="10"/>
                    </a:cubicBezTo>
                    <a:cubicBezTo>
                      <a:pt x="4" y="10"/>
                      <a:pt x="3" y="9"/>
                      <a:pt x="2" y="8"/>
                    </a:cubicBezTo>
                    <a:cubicBezTo>
                      <a:pt x="1" y="9"/>
                      <a:pt x="1" y="10"/>
                      <a:pt x="0" y="10"/>
                    </a:cubicBezTo>
                    <a:cubicBezTo>
                      <a:pt x="1" y="12"/>
                      <a:pt x="3" y="12"/>
                      <a:pt x="5" y="12"/>
                    </a:cubicBezTo>
                    <a:cubicBezTo>
                      <a:pt x="7" y="12"/>
                      <a:pt x="8" y="12"/>
                      <a:pt x="10"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06" name="Freeform 22"/>
              <p:cNvSpPr>
                <a:spLocks/>
              </p:cNvSpPr>
              <p:nvPr/>
            </p:nvSpPr>
            <p:spPr bwMode="auto">
              <a:xfrm>
                <a:off x="-741362" y="5268913"/>
                <a:ext cx="11113" cy="71438"/>
              </a:xfrm>
              <a:custGeom>
                <a:avLst/>
                <a:gdLst/>
                <a:ahLst/>
                <a:cxnLst>
                  <a:cxn ang="0">
                    <a:pos x="3" y="0"/>
                  </a:cxn>
                  <a:cxn ang="0">
                    <a:pos x="0" y="1"/>
                  </a:cxn>
                  <a:cxn ang="0">
                    <a:pos x="0" y="19"/>
                  </a:cxn>
                  <a:cxn ang="0">
                    <a:pos x="3" y="19"/>
                  </a:cxn>
                  <a:cxn ang="0">
                    <a:pos x="3" y="0"/>
                  </a:cxn>
                </a:cxnLst>
                <a:rect l="0" t="0" r="r" b="b"/>
                <a:pathLst>
                  <a:path w="3" h="19">
                    <a:moveTo>
                      <a:pt x="3" y="0"/>
                    </a:moveTo>
                    <a:cubicBezTo>
                      <a:pt x="2" y="0"/>
                      <a:pt x="1" y="1"/>
                      <a:pt x="0" y="1"/>
                    </a:cubicBezTo>
                    <a:cubicBezTo>
                      <a:pt x="0" y="19"/>
                      <a:pt x="0" y="19"/>
                      <a:pt x="0" y="19"/>
                    </a:cubicBezTo>
                    <a:cubicBezTo>
                      <a:pt x="3" y="19"/>
                      <a:pt x="3" y="19"/>
                      <a:pt x="3" y="19"/>
                    </a:cubicBezTo>
                    <a:lnTo>
                      <a:pt x="3"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07" name="Freeform 23"/>
              <p:cNvSpPr>
                <a:spLocks/>
              </p:cNvSpPr>
              <p:nvPr/>
            </p:nvSpPr>
            <p:spPr bwMode="auto">
              <a:xfrm>
                <a:off x="-700087" y="5253038"/>
                <a:ext cx="60325" cy="87313"/>
              </a:xfrm>
              <a:custGeom>
                <a:avLst/>
                <a:gdLst/>
                <a:ahLst/>
                <a:cxnLst>
                  <a:cxn ang="0">
                    <a:pos x="8" y="23"/>
                  </a:cxn>
                  <a:cxn ang="0">
                    <a:pos x="13" y="22"/>
                  </a:cxn>
                  <a:cxn ang="0">
                    <a:pos x="15" y="18"/>
                  </a:cxn>
                  <a:cxn ang="0">
                    <a:pos x="16" y="10"/>
                  </a:cxn>
                  <a:cxn ang="0">
                    <a:pos x="16" y="5"/>
                  </a:cxn>
                  <a:cxn ang="0">
                    <a:pos x="14" y="1"/>
                  </a:cxn>
                  <a:cxn ang="0">
                    <a:pos x="13" y="0"/>
                  </a:cxn>
                  <a:cxn ang="0">
                    <a:pos x="8" y="0"/>
                  </a:cxn>
                  <a:cxn ang="0">
                    <a:pos x="12" y="2"/>
                  </a:cxn>
                  <a:cxn ang="0">
                    <a:pos x="13" y="10"/>
                  </a:cxn>
                  <a:cxn ang="0">
                    <a:pos x="12" y="19"/>
                  </a:cxn>
                  <a:cxn ang="0">
                    <a:pos x="8" y="21"/>
                  </a:cxn>
                  <a:cxn ang="0">
                    <a:pos x="4" y="19"/>
                  </a:cxn>
                  <a:cxn ang="0">
                    <a:pos x="3" y="10"/>
                  </a:cxn>
                  <a:cxn ang="0">
                    <a:pos x="5" y="2"/>
                  </a:cxn>
                  <a:cxn ang="0">
                    <a:pos x="7" y="0"/>
                  </a:cxn>
                  <a:cxn ang="0">
                    <a:pos x="2" y="1"/>
                  </a:cxn>
                  <a:cxn ang="0">
                    <a:pos x="1" y="3"/>
                  </a:cxn>
                  <a:cxn ang="0">
                    <a:pos x="0" y="10"/>
                  </a:cxn>
                  <a:cxn ang="0">
                    <a:pos x="2" y="21"/>
                  </a:cxn>
                  <a:cxn ang="0">
                    <a:pos x="8" y="23"/>
                  </a:cxn>
                </a:cxnLst>
                <a:rect l="0" t="0" r="r" b="b"/>
                <a:pathLst>
                  <a:path w="16" h="23">
                    <a:moveTo>
                      <a:pt x="8" y="23"/>
                    </a:moveTo>
                    <a:cubicBezTo>
                      <a:pt x="10" y="23"/>
                      <a:pt x="11" y="23"/>
                      <a:pt x="13" y="22"/>
                    </a:cubicBezTo>
                    <a:cubicBezTo>
                      <a:pt x="14" y="21"/>
                      <a:pt x="15" y="19"/>
                      <a:pt x="15" y="18"/>
                    </a:cubicBezTo>
                    <a:cubicBezTo>
                      <a:pt x="16" y="16"/>
                      <a:pt x="16" y="13"/>
                      <a:pt x="16" y="10"/>
                    </a:cubicBezTo>
                    <a:cubicBezTo>
                      <a:pt x="16" y="8"/>
                      <a:pt x="16" y="6"/>
                      <a:pt x="16" y="5"/>
                    </a:cubicBezTo>
                    <a:cubicBezTo>
                      <a:pt x="15" y="3"/>
                      <a:pt x="15" y="2"/>
                      <a:pt x="14" y="1"/>
                    </a:cubicBezTo>
                    <a:cubicBezTo>
                      <a:pt x="14" y="0"/>
                      <a:pt x="13" y="0"/>
                      <a:pt x="13" y="0"/>
                    </a:cubicBezTo>
                    <a:cubicBezTo>
                      <a:pt x="11" y="0"/>
                      <a:pt x="10" y="0"/>
                      <a:pt x="8" y="0"/>
                    </a:cubicBezTo>
                    <a:cubicBezTo>
                      <a:pt x="9" y="0"/>
                      <a:pt x="11" y="1"/>
                      <a:pt x="12" y="2"/>
                    </a:cubicBezTo>
                    <a:cubicBezTo>
                      <a:pt x="13" y="4"/>
                      <a:pt x="13" y="6"/>
                      <a:pt x="13" y="10"/>
                    </a:cubicBezTo>
                    <a:cubicBezTo>
                      <a:pt x="13" y="15"/>
                      <a:pt x="13" y="17"/>
                      <a:pt x="12" y="19"/>
                    </a:cubicBezTo>
                    <a:cubicBezTo>
                      <a:pt x="11" y="20"/>
                      <a:pt x="9" y="21"/>
                      <a:pt x="8" y="21"/>
                    </a:cubicBezTo>
                    <a:cubicBezTo>
                      <a:pt x="7" y="21"/>
                      <a:pt x="5" y="20"/>
                      <a:pt x="4" y="19"/>
                    </a:cubicBezTo>
                    <a:cubicBezTo>
                      <a:pt x="3" y="17"/>
                      <a:pt x="3" y="15"/>
                      <a:pt x="3" y="10"/>
                    </a:cubicBezTo>
                    <a:cubicBezTo>
                      <a:pt x="3" y="6"/>
                      <a:pt x="4" y="4"/>
                      <a:pt x="5" y="2"/>
                    </a:cubicBezTo>
                    <a:cubicBezTo>
                      <a:pt x="5" y="1"/>
                      <a:pt x="6" y="1"/>
                      <a:pt x="7" y="0"/>
                    </a:cubicBezTo>
                    <a:cubicBezTo>
                      <a:pt x="5" y="1"/>
                      <a:pt x="4" y="1"/>
                      <a:pt x="2" y="1"/>
                    </a:cubicBezTo>
                    <a:cubicBezTo>
                      <a:pt x="1" y="2"/>
                      <a:pt x="1" y="3"/>
                      <a:pt x="1" y="3"/>
                    </a:cubicBezTo>
                    <a:cubicBezTo>
                      <a:pt x="0" y="5"/>
                      <a:pt x="0" y="8"/>
                      <a:pt x="0" y="10"/>
                    </a:cubicBezTo>
                    <a:cubicBezTo>
                      <a:pt x="0" y="15"/>
                      <a:pt x="1" y="19"/>
                      <a:pt x="2" y="21"/>
                    </a:cubicBezTo>
                    <a:cubicBezTo>
                      <a:pt x="4" y="22"/>
                      <a:pt x="6" y="23"/>
                      <a:pt x="8" y="2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08" name="Freeform 24"/>
              <p:cNvSpPr>
                <a:spLocks/>
              </p:cNvSpPr>
              <p:nvPr/>
            </p:nvSpPr>
            <p:spPr bwMode="auto">
              <a:xfrm>
                <a:off x="-628650" y="5253038"/>
                <a:ext cx="63500" cy="87313"/>
              </a:xfrm>
              <a:custGeom>
                <a:avLst/>
                <a:gdLst/>
                <a:ahLst/>
                <a:cxnLst>
                  <a:cxn ang="0">
                    <a:pos x="8" y="23"/>
                  </a:cxn>
                  <a:cxn ang="0">
                    <a:pos x="13" y="22"/>
                  </a:cxn>
                  <a:cxn ang="0">
                    <a:pos x="16" y="18"/>
                  </a:cxn>
                  <a:cxn ang="0">
                    <a:pos x="17" y="10"/>
                  </a:cxn>
                  <a:cxn ang="0">
                    <a:pos x="16" y="5"/>
                  </a:cxn>
                  <a:cxn ang="0">
                    <a:pos x="15" y="2"/>
                  </a:cxn>
                  <a:cxn ang="0">
                    <a:pos x="10" y="1"/>
                  </a:cxn>
                  <a:cxn ang="0">
                    <a:pos x="12" y="2"/>
                  </a:cxn>
                  <a:cxn ang="0">
                    <a:pos x="14" y="10"/>
                  </a:cxn>
                  <a:cxn ang="0">
                    <a:pos x="12" y="19"/>
                  </a:cxn>
                  <a:cxn ang="0">
                    <a:pos x="8" y="21"/>
                  </a:cxn>
                  <a:cxn ang="0">
                    <a:pos x="5" y="19"/>
                  </a:cxn>
                  <a:cxn ang="0">
                    <a:pos x="3" y="10"/>
                  </a:cxn>
                  <a:cxn ang="0">
                    <a:pos x="5" y="2"/>
                  </a:cxn>
                  <a:cxn ang="0">
                    <a:pos x="8" y="0"/>
                  </a:cxn>
                  <a:cxn ang="0">
                    <a:pos x="3" y="0"/>
                  </a:cxn>
                  <a:cxn ang="0">
                    <a:pos x="1" y="3"/>
                  </a:cxn>
                  <a:cxn ang="0">
                    <a:pos x="0" y="10"/>
                  </a:cxn>
                  <a:cxn ang="0">
                    <a:pos x="3" y="21"/>
                  </a:cxn>
                  <a:cxn ang="0">
                    <a:pos x="8" y="23"/>
                  </a:cxn>
                </a:cxnLst>
                <a:rect l="0" t="0" r="r" b="b"/>
                <a:pathLst>
                  <a:path w="17" h="23">
                    <a:moveTo>
                      <a:pt x="8" y="23"/>
                    </a:moveTo>
                    <a:cubicBezTo>
                      <a:pt x="10" y="23"/>
                      <a:pt x="12" y="23"/>
                      <a:pt x="13" y="22"/>
                    </a:cubicBezTo>
                    <a:cubicBezTo>
                      <a:pt x="14" y="21"/>
                      <a:pt x="15" y="19"/>
                      <a:pt x="16" y="18"/>
                    </a:cubicBezTo>
                    <a:cubicBezTo>
                      <a:pt x="16" y="16"/>
                      <a:pt x="17" y="13"/>
                      <a:pt x="17" y="10"/>
                    </a:cubicBezTo>
                    <a:cubicBezTo>
                      <a:pt x="17" y="8"/>
                      <a:pt x="16" y="6"/>
                      <a:pt x="16" y="5"/>
                    </a:cubicBezTo>
                    <a:cubicBezTo>
                      <a:pt x="16" y="3"/>
                      <a:pt x="15" y="3"/>
                      <a:pt x="15" y="2"/>
                    </a:cubicBezTo>
                    <a:cubicBezTo>
                      <a:pt x="13" y="1"/>
                      <a:pt x="12" y="1"/>
                      <a:pt x="10" y="1"/>
                    </a:cubicBezTo>
                    <a:cubicBezTo>
                      <a:pt x="11" y="1"/>
                      <a:pt x="12" y="2"/>
                      <a:pt x="12" y="2"/>
                    </a:cubicBezTo>
                    <a:cubicBezTo>
                      <a:pt x="13" y="4"/>
                      <a:pt x="14" y="6"/>
                      <a:pt x="14" y="10"/>
                    </a:cubicBezTo>
                    <a:cubicBezTo>
                      <a:pt x="14" y="15"/>
                      <a:pt x="13" y="17"/>
                      <a:pt x="12" y="19"/>
                    </a:cubicBezTo>
                    <a:cubicBezTo>
                      <a:pt x="11" y="20"/>
                      <a:pt x="10" y="21"/>
                      <a:pt x="8" y="21"/>
                    </a:cubicBezTo>
                    <a:cubicBezTo>
                      <a:pt x="7" y="21"/>
                      <a:pt x="6" y="20"/>
                      <a:pt x="5" y="19"/>
                    </a:cubicBezTo>
                    <a:cubicBezTo>
                      <a:pt x="4" y="17"/>
                      <a:pt x="3" y="15"/>
                      <a:pt x="3" y="10"/>
                    </a:cubicBezTo>
                    <a:cubicBezTo>
                      <a:pt x="3" y="6"/>
                      <a:pt x="4" y="4"/>
                      <a:pt x="5" y="2"/>
                    </a:cubicBezTo>
                    <a:cubicBezTo>
                      <a:pt x="6" y="1"/>
                      <a:pt x="7" y="0"/>
                      <a:pt x="8" y="0"/>
                    </a:cubicBezTo>
                    <a:cubicBezTo>
                      <a:pt x="6" y="0"/>
                      <a:pt x="5" y="0"/>
                      <a:pt x="3" y="0"/>
                    </a:cubicBezTo>
                    <a:cubicBezTo>
                      <a:pt x="2" y="1"/>
                      <a:pt x="2" y="2"/>
                      <a:pt x="1" y="3"/>
                    </a:cubicBezTo>
                    <a:cubicBezTo>
                      <a:pt x="1" y="5"/>
                      <a:pt x="0" y="8"/>
                      <a:pt x="0" y="10"/>
                    </a:cubicBezTo>
                    <a:cubicBezTo>
                      <a:pt x="0" y="15"/>
                      <a:pt x="1" y="19"/>
                      <a:pt x="3" y="21"/>
                    </a:cubicBezTo>
                    <a:cubicBezTo>
                      <a:pt x="4" y="22"/>
                      <a:pt x="6" y="23"/>
                      <a:pt x="8" y="2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09" name="Freeform 25"/>
              <p:cNvSpPr>
                <a:spLocks/>
              </p:cNvSpPr>
              <p:nvPr/>
            </p:nvSpPr>
            <p:spPr bwMode="auto">
              <a:xfrm>
                <a:off x="-546100" y="5268913"/>
                <a:ext cx="15875" cy="11113"/>
              </a:xfrm>
              <a:custGeom>
                <a:avLst/>
                <a:gdLst/>
                <a:ahLst/>
                <a:cxnLst>
                  <a:cxn ang="0">
                    <a:pos x="4" y="1"/>
                  </a:cxn>
                  <a:cxn ang="0">
                    <a:pos x="0" y="0"/>
                  </a:cxn>
                  <a:cxn ang="0">
                    <a:pos x="0" y="0"/>
                  </a:cxn>
                  <a:cxn ang="0">
                    <a:pos x="0" y="3"/>
                  </a:cxn>
                  <a:cxn ang="0">
                    <a:pos x="3" y="1"/>
                  </a:cxn>
                  <a:cxn ang="0">
                    <a:pos x="4" y="1"/>
                  </a:cxn>
                </a:cxnLst>
                <a:rect l="0" t="0" r="r" b="b"/>
                <a:pathLst>
                  <a:path w="4" h="3">
                    <a:moveTo>
                      <a:pt x="4" y="1"/>
                    </a:moveTo>
                    <a:cubicBezTo>
                      <a:pt x="3" y="1"/>
                      <a:pt x="2" y="0"/>
                      <a:pt x="0" y="0"/>
                    </a:cubicBezTo>
                    <a:cubicBezTo>
                      <a:pt x="0" y="0"/>
                      <a:pt x="0" y="0"/>
                      <a:pt x="0" y="0"/>
                    </a:cubicBezTo>
                    <a:cubicBezTo>
                      <a:pt x="0" y="3"/>
                      <a:pt x="0" y="3"/>
                      <a:pt x="0" y="3"/>
                    </a:cubicBezTo>
                    <a:cubicBezTo>
                      <a:pt x="1" y="3"/>
                      <a:pt x="2" y="2"/>
                      <a:pt x="3" y="1"/>
                    </a:cubicBezTo>
                    <a:cubicBezTo>
                      <a:pt x="4" y="1"/>
                      <a:pt x="4" y="1"/>
                      <a:pt x="4"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10" name="Freeform 26"/>
              <p:cNvSpPr>
                <a:spLocks/>
              </p:cNvSpPr>
              <p:nvPr/>
            </p:nvSpPr>
            <p:spPr bwMode="auto">
              <a:xfrm>
                <a:off x="-523875" y="5275263"/>
                <a:ext cx="12700" cy="65088"/>
              </a:xfrm>
              <a:custGeom>
                <a:avLst/>
                <a:gdLst/>
                <a:ahLst/>
                <a:cxnLst>
                  <a:cxn ang="0">
                    <a:pos x="3" y="1"/>
                  </a:cxn>
                  <a:cxn ang="0">
                    <a:pos x="0" y="0"/>
                  </a:cxn>
                  <a:cxn ang="0">
                    <a:pos x="0" y="17"/>
                  </a:cxn>
                  <a:cxn ang="0">
                    <a:pos x="3" y="17"/>
                  </a:cxn>
                  <a:cxn ang="0">
                    <a:pos x="3" y="1"/>
                  </a:cxn>
                </a:cxnLst>
                <a:rect l="0" t="0" r="r" b="b"/>
                <a:pathLst>
                  <a:path w="3" h="17">
                    <a:moveTo>
                      <a:pt x="3" y="1"/>
                    </a:moveTo>
                    <a:cubicBezTo>
                      <a:pt x="2" y="1"/>
                      <a:pt x="1" y="0"/>
                      <a:pt x="0" y="0"/>
                    </a:cubicBezTo>
                    <a:cubicBezTo>
                      <a:pt x="0" y="17"/>
                      <a:pt x="0" y="17"/>
                      <a:pt x="0" y="17"/>
                    </a:cubicBezTo>
                    <a:cubicBezTo>
                      <a:pt x="3" y="17"/>
                      <a:pt x="3" y="17"/>
                      <a:pt x="3" y="17"/>
                    </a:cubicBezTo>
                    <a:lnTo>
                      <a:pt x="3"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11" name="Freeform 27"/>
              <p:cNvSpPr>
                <a:spLocks/>
              </p:cNvSpPr>
              <p:nvPr/>
            </p:nvSpPr>
            <p:spPr bwMode="auto">
              <a:xfrm>
                <a:off x="-482600" y="5299076"/>
                <a:ext cx="49213" cy="41275"/>
              </a:xfrm>
              <a:custGeom>
                <a:avLst/>
                <a:gdLst/>
                <a:ahLst/>
                <a:cxnLst>
                  <a:cxn ang="0">
                    <a:pos x="8" y="11"/>
                  </a:cxn>
                  <a:cxn ang="0">
                    <a:pos x="13" y="10"/>
                  </a:cxn>
                  <a:cxn ang="0">
                    <a:pos x="11" y="8"/>
                  </a:cxn>
                  <a:cxn ang="0">
                    <a:pos x="8" y="9"/>
                  </a:cxn>
                  <a:cxn ang="0">
                    <a:pos x="5" y="7"/>
                  </a:cxn>
                  <a:cxn ang="0">
                    <a:pos x="4" y="2"/>
                  </a:cxn>
                  <a:cxn ang="0">
                    <a:pos x="0" y="0"/>
                  </a:cxn>
                  <a:cxn ang="0">
                    <a:pos x="3" y="9"/>
                  </a:cxn>
                  <a:cxn ang="0">
                    <a:pos x="8" y="11"/>
                  </a:cxn>
                </a:cxnLst>
                <a:rect l="0" t="0" r="r" b="b"/>
                <a:pathLst>
                  <a:path w="13" h="11">
                    <a:moveTo>
                      <a:pt x="8" y="11"/>
                    </a:moveTo>
                    <a:cubicBezTo>
                      <a:pt x="10" y="11"/>
                      <a:pt x="12" y="11"/>
                      <a:pt x="13" y="10"/>
                    </a:cubicBezTo>
                    <a:cubicBezTo>
                      <a:pt x="12" y="9"/>
                      <a:pt x="12" y="9"/>
                      <a:pt x="11" y="8"/>
                    </a:cubicBezTo>
                    <a:cubicBezTo>
                      <a:pt x="10" y="8"/>
                      <a:pt x="9" y="9"/>
                      <a:pt x="8" y="9"/>
                    </a:cubicBezTo>
                    <a:cubicBezTo>
                      <a:pt x="7" y="9"/>
                      <a:pt x="6" y="8"/>
                      <a:pt x="5" y="7"/>
                    </a:cubicBezTo>
                    <a:cubicBezTo>
                      <a:pt x="4" y="6"/>
                      <a:pt x="4" y="4"/>
                      <a:pt x="4" y="2"/>
                    </a:cubicBezTo>
                    <a:cubicBezTo>
                      <a:pt x="3" y="1"/>
                      <a:pt x="2" y="1"/>
                      <a:pt x="0" y="0"/>
                    </a:cubicBezTo>
                    <a:cubicBezTo>
                      <a:pt x="1" y="4"/>
                      <a:pt x="1" y="7"/>
                      <a:pt x="3" y="9"/>
                    </a:cubicBezTo>
                    <a:cubicBezTo>
                      <a:pt x="4" y="10"/>
                      <a:pt x="6" y="11"/>
                      <a:pt x="8"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12" name="Freeform 28"/>
              <p:cNvSpPr>
                <a:spLocks/>
              </p:cNvSpPr>
              <p:nvPr/>
            </p:nvSpPr>
            <p:spPr bwMode="auto">
              <a:xfrm>
                <a:off x="-887412" y="5381626"/>
                <a:ext cx="11113" cy="77788"/>
              </a:xfrm>
              <a:custGeom>
                <a:avLst/>
                <a:gdLst/>
                <a:ahLst/>
                <a:cxnLst>
                  <a:cxn ang="0">
                    <a:pos x="3" y="0"/>
                  </a:cxn>
                  <a:cxn ang="0">
                    <a:pos x="0" y="6"/>
                  </a:cxn>
                  <a:cxn ang="0">
                    <a:pos x="0" y="21"/>
                  </a:cxn>
                  <a:cxn ang="0">
                    <a:pos x="3" y="21"/>
                  </a:cxn>
                  <a:cxn ang="0">
                    <a:pos x="3" y="0"/>
                  </a:cxn>
                </a:cxnLst>
                <a:rect l="0" t="0" r="r" b="b"/>
                <a:pathLst>
                  <a:path w="3" h="21">
                    <a:moveTo>
                      <a:pt x="3" y="0"/>
                    </a:moveTo>
                    <a:cubicBezTo>
                      <a:pt x="2" y="2"/>
                      <a:pt x="1" y="4"/>
                      <a:pt x="0" y="6"/>
                    </a:cubicBezTo>
                    <a:cubicBezTo>
                      <a:pt x="0" y="21"/>
                      <a:pt x="0" y="21"/>
                      <a:pt x="0" y="21"/>
                    </a:cubicBezTo>
                    <a:cubicBezTo>
                      <a:pt x="3" y="21"/>
                      <a:pt x="3" y="21"/>
                      <a:pt x="3" y="21"/>
                    </a:cubicBezTo>
                    <a:lnTo>
                      <a:pt x="3"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13" name="Freeform 29"/>
              <p:cNvSpPr>
                <a:spLocks/>
              </p:cNvSpPr>
              <p:nvPr/>
            </p:nvSpPr>
            <p:spPr bwMode="auto">
              <a:xfrm>
                <a:off x="-846137" y="5365751"/>
                <a:ext cx="34925" cy="93663"/>
              </a:xfrm>
              <a:custGeom>
                <a:avLst/>
                <a:gdLst/>
                <a:ahLst/>
                <a:cxnLst>
                  <a:cxn ang="0">
                    <a:pos x="6" y="6"/>
                  </a:cxn>
                  <a:cxn ang="0">
                    <a:pos x="6" y="25"/>
                  </a:cxn>
                  <a:cxn ang="0">
                    <a:pos x="9" y="25"/>
                  </a:cxn>
                  <a:cxn ang="0">
                    <a:pos x="9" y="0"/>
                  </a:cxn>
                  <a:cxn ang="0">
                    <a:pos x="7" y="0"/>
                  </a:cxn>
                  <a:cxn ang="0">
                    <a:pos x="4" y="3"/>
                  </a:cxn>
                  <a:cxn ang="0">
                    <a:pos x="0" y="6"/>
                  </a:cxn>
                  <a:cxn ang="0">
                    <a:pos x="0" y="9"/>
                  </a:cxn>
                  <a:cxn ang="0">
                    <a:pos x="3" y="8"/>
                  </a:cxn>
                  <a:cxn ang="0">
                    <a:pos x="6" y="6"/>
                  </a:cxn>
                </a:cxnLst>
                <a:rect l="0" t="0" r="r" b="b"/>
                <a:pathLst>
                  <a:path w="9" h="25">
                    <a:moveTo>
                      <a:pt x="6" y="6"/>
                    </a:moveTo>
                    <a:cubicBezTo>
                      <a:pt x="6" y="25"/>
                      <a:pt x="6" y="25"/>
                      <a:pt x="6" y="25"/>
                    </a:cubicBezTo>
                    <a:cubicBezTo>
                      <a:pt x="9" y="25"/>
                      <a:pt x="9" y="25"/>
                      <a:pt x="9" y="25"/>
                    </a:cubicBezTo>
                    <a:cubicBezTo>
                      <a:pt x="9" y="0"/>
                      <a:pt x="9" y="0"/>
                      <a:pt x="9" y="0"/>
                    </a:cubicBezTo>
                    <a:cubicBezTo>
                      <a:pt x="7" y="0"/>
                      <a:pt x="7" y="0"/>
                      <a:pt x="7" y="0"/>
                    </a:cubicBezTo>
                    <a:cubicBezTo>
                      <a:pt x="6" y="1"/>
                      <a:pt x="5" y="2"/>
                      <a:pt x="4" y="3"/>
                    </a:cubicBezTo>
                    <a:cubicBezTo>
                      <a:pt x="3" y="4"/>
                      <a:pt x="1" y="5"/>
                      <a:pt x="0" y="6"/>
                    </a:cubicBezTo>
                    <a:cubicBezTo>
                      <a:pt x="0" y="9"/>
                      <a:pt x="0" y="9"/>
                      <a:pt x="0" y="9"/>
                    </a:cubicBezTo>
                    <a:cubicBezTo>
                      <a:pt x="1" y="9"/>
                      <a:pt x="2" y="8"/>
                      <a:pt x="3" y="8"/>
                    </a:cubicBezTo>
                    <a:cubicBezTo>
                      <a:pt x="4" y="7"/>
                      <a:pt x="5" y="6"/>
                      <a:pt x="6"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14" name="Freeform 30"/>
              <p:cNvSpPr>
                <a:spLocks noEditPoints="1"/>
              </p:cNvSpPr>
              <p:nvPr/>
            </p:nvSpPr>
            <p:spPr bwMode="auto">
              <a:xfrm>
                <a:off x="-782637" y="5365751"/>
                <a:ext cx="60325" cy="98425"/>
              </a:xfrm>
              <a:custGeom>
                <a:avLst/>
                <a:gdLst/>
                <a:ahLst/>
                <a:cxnLst>
                  <a:cxn ang="0">
                    <a:pos x="8" y="26"/>
                  </a:cxn>
                  <a:cxn ang="0">
                    <a:pos x="12" y="24"/>
                  </a:cxn>
                  <a:cxn ang="0">
                    <a:pos x="15" y="20"/>
                  </a:cxn>
                  <a:cxn ang="0">
                    <a:pos x="16" y="13"/>
                  </a:cxn>
                  <a:cxn ang="0">
                    <a:pos x="16" y="7"/>
                  </a:cxn>
                  <a:cxn ang="0">
                    <a:pos x="14" y="3"/>
                  </a:cxn>
                  <a:cxn ang="0">
                    <a:pos x="11" y="1"/>
                  </a:cxn>
                  <a:cxn ang="0">
                    <a:pos x="8" y="0"/>
                  </a:cxn>
                  <a:cxn ang="0">
                    <a:pos x="3" y="1"/>
                  </a:cxn>
                  <a:cxn ang="0">
                    <a:pos x="1" y="6"/>
                  </a:cxn>
                  <a:cxn ang="0">
                    <a:pos x="0" y="13"/>
                  </a:cxn>
                  <a:cxn ang="0">
                    <a:pos x="2" y="23"/>
                  </a:cxn>
                  <a:cxn ang="0">
                    <a:pos x="8" y="26"/>
                  </a:cxn>
                  <a:cxn ang="0">
                    <a:pos x="5" y="4"/>
                  </a:cxn>
                  <a:cxn ang="0">
                    <a:pos x="8" y="3"/>
                  </a:cxn>
                  <a:cxn ang="0">
                    <a:pos x="11" y="5"/>
                  </a:cxn>
                  <a:cxn ang="0">
                    <a:pos x="13" y="13"/>
                  </a:cxn>
                  <a:cxn ang="0">
                    <a:pos x="11" y="21"/>
                  </a:cxn>
                  <a:cxn ang="0">
                    <a:pos x="8" y="23"/>
                  </a:cxn>
                  <a:cxn ang="0">
                    <a:pos x="4" y="21"/>
                  </a:cxn>
                  <a:cxn ang="0">
                    <a:pos x="3" y="13"/>
                  </a:cxn>
                  <a:cxn ang="0">
                    <a:pos x="5" y="4"/>
                  </a:cxn>
                </a:cxnLst>
                <a:rect l="0" t="0" r="r" b="b"/>
                <a:pathLst>
                  <a:path w="16" h="26">
                    <a:moveTo>
                      <a:pt x="8" y="26"/>
                    </a:moveTo>
                    <a:cubicBezTo>
                      <a:pt x="10" y="26"/>
                      <a:pt x="11" y="25"/>
                      <a:pt x="12" y="24"/>
                    </a:cubicBezTo>
                    <a:cubicBezTo>
                      <a:pt x="14" y="23"/>
                      <a:pt x="15" y="22"/>
                      <a:pt x="15" y="20"/>
                    </a:cubicBezTo>
                    <a:cubicBezTo>
                      <a:pt x="16" y="18"/>
                      <a:pt x="16" y="16"/>
                      <a:pt x="16" y="13"/>
                    </a:cubicBezTo>
                    <a:cubicBezTo>
                      <a:pt x="16" y="10"/>
                      <a:pt x="16" y="8"/>
                      <a:pt x="16" y="7"/>
                    </a:cubicBezTo>
                    <a:cubicBezTo>
                      <a:pt x="15" y="5"/>
                      <a:pt x="15" y="4"/>
                      <a:pt x="14" y="3"/>
                    </a:cubicBezTo>
                    <a:cubicBezTo>
                      <a:pt x="13" y="2"/>
                      <a:pt x="12" y="1"/>
                      <a:pt x="11" y="1"/>
                    </a:cubicBezTo>
                    <a:cubicBezTo>
                      <a:pt x="10" y="0"/>
                      <a:pt x="9" y="0"/>
                      <a:pt x="8" y="0"/>
                    </a:cubicBezTo>
                    <a:cubicBezTo>
                      <a:pt x="6" y="0"/>
                      <a:pt x="5" y="0"/>
                      <a:pt x="3" y="1"/>
                    </a:cubicBezTo>
                    <a:cubicBezTo>
                      <a:pt x="2" y="2"/>
                      <a:pt x="1" y="4"/>
                      <a:pt x="1" y="6"/>
                    </a:cubicBezTo>
                    <a:cubicBezTo>
                      <a:pt x="0" y="7"/>
                      <a:pt x="0" y="10"/>
                      <a:pt x="0" y="13"/>
                    </a:cubicBezTo>
                    <a:cubicBezTo>
                      <a:pt x="0" y="18"/>
                      <a:pt x="1" y="21"/>
                      <a:pt x="2" y="23"/>
                    </a:cubicBezTo>
                    <a:cubicBezTo>
                      <a:pt x="4" y="25"/>
                      <a:pt x="6" y="26"/>
                      <a:pt x="8" y="26"/>
                    </a:cubicBezTo>
                    <a:close/>
                    <a:moveTo>
                      <a:pt x="5" y="4"/>
                    </a:moveTo>
                    <a:cubicBezTo>
                      <a:pt x="5" y="3"/>
                      <a:pt x="6" y="3"/>
                      <a:pt x="8" y="3"/>
                    </a:cubicBezTo>
                    <a:cubicBezTo>
                      <a:pt x="9" y="3"/>
                      <a:pt x="11" y="3"/>
                      <a:pt x="11" y="5"/>
                    </a:cubicBezTo>
                    <a:cubicBezTo>
                      <a:pt x="12" y="6"/>
                      <a:pt x="13" y="9"/>
                      <a:pt x="13" y="13"/>
                    </a:cubicBezTo>
                    <a:cubicBezTo>
                      <a:pt x="13" y="17"/>
                      <a:pt x="12" y="20"/>
                      <a:pt x="11" y="21"/>
                    </a:cubicBezTo>
                    <a:cubicBezTo>
                      <a:pt x="11" y="22"/>
                      <a:pt x="9" y="23"/>
                      <a:pt x="8" y="23"/>
                    </a:cubicBezTo>
                    <a:cubicBezTo>
                      <a:pt x="7" y="23"/>
                      <a:pt x="5" y="22"/>
                      <a:pt x="4" y="21"/>
                    </a:cubicBezTo>
                    <a:cubicBezTo>
                      <a:pt x="3" y="20"/>
                      <a:pt x="3" y="17"/>
                      <a:pt x="3" y="13"/>
                    </a:cubicBezTo>
                    <a:cubicBezTo>
                      <a:pt x="3" y="9"/>
                      <a:pt x="3" y="6"/>
                      <a:pt x="5"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15" name="Freeform 31"/>
              <p:cNvSpPr>
                <a:spLocks/>
              </p:cNvSpPr>
              <p:nvPr/>
            </p:nvSpPr>
            <p:spPr bwMode="auto">
              <a:xfrm>
                <a:off x="-700087" y="5365751"/>
                <a:ext cx="34925" cy="93663"/>
              </a:xfrm>
              <a:custGeom>
                <a:avLst/>
                <a:gdLst/>
                <a:ahLst/>
                <a:cxnLst>
                  <a:cxn ang="0">
                    <a:pos x="6" y="6"/>
                  </a:cxn>
                  <a:cxn ang="0">
                    <a:pos x="6" y="25"/>
                  </a:cxn>
                  <a:cxn ang="0">
                    <a:pos x="9" y="25"/>
                  </a:cxn>
                  <a:cxn ang="0">
                    <a:pos x="9" y="0"/>
                  </a:cxn>
                  <a:cxn ang="0">
                    <a:pos x="7" y="0"/>
                  </a:cxn>
                  <a:cxn ang="0">
                    <a:pos x="4" y="3"/>
                  </a:cxn>
                  <a:cxn ang="0">
                    <a:pos x="0" y="6"/>
                  </a:cxn>
                  <a:cxn ang="0">
                    <a:pos x="0" y="9"/>
                  </a:cxn>
                  <a:cxn ang="0">
                    <a:pos x="3" y="8"/>
                  </a:cxn>
                  <a:cxn ang="0">
                    <a:pos x="6" y="6"/>
                  </a:cxn>
                </a:cxnLst>
                <a:rect l="0" t="0" r="r" b="b"/>
                <a:pathLst>
                  <a:path w="9" h="25">
                    <a:moveTo>
                      <a:pt x="6" y="6"/>
                    </a:moveTo>
                    <a:cubicBezTo>
                      <a:pt x="6" y="25"/>
                      <a:pt x="6" y="25"/>
                      <a:pt x="6" y="25"/>
                    </a:cubicBezTo>
                    <a:cubicBezTo>
                      <a:pt x="9" y="25"/>
                      <a:pt x="9" y="25"/>
                      <a:pt x="9" y="25"/>
                    </a:cubicBezTo>
                    <a:cubicBezTo>
                      <a:pt x="9" y="0"/>
                      <a:pt x="9" y="0"/>
                      <a:pt x="9" y="0"/>
                    </a:cubicBezTo>
                    <a:cubicBezTo>
                      <a:pt x="7" y="0"/>
                      <a:pt x="7" y="0"/>
                      <a:pt x="7" y="0"/>
                    </a:cubicBezTo>
                    <a:cubicBezTo>
                      <a:pt x="6" y="1"/>
                      <a:pt x="5" y="2"/>
                      <a:pt x="4" y="3"/>
                    </a:cubicBezTo>
                    <a:cubicBezTo>
                      <a:pt x="3" y="4"/>
                      <a:pt x="1" y="5"/>
                      <a:pt x="0" y="6"/>
                    </a:cubicBezTo>
                    <a:cubicBezTo>
                      <a:pt x="0" y="9"/>
                      <a:pt x="0" y="9"/>
                      <a:pt x="0" y="9"/>
                    </a:cubicBezTo>
                    <a:cubicBezTo>
                      <a:pt x="1" y="9"/>
                      <a:pt x="2" y="8"/>
                      <a:pt x="3" y="8"/>
                    </a:cubicBezTo>
                    <a:cubicBezTo>
                      <a:pt x="4" y="7"/>
                      <a:pt x="5" y="6"/>
                      <a:pt x="6"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16" name="Freeform 32"/>
              <p:cNvSpPr>
                <a:spLocks noEditPoints="1"/>
              </p:cNvSpPr>
              <p:nvPr/>
            </p:nvSpPr>
            <p:spPr bwMode="auto">
              <a:xfrm>
                <a:off x="-635000" y="5365751"/>
                <a:ext cx="58738" cy="98425"/>
              </a:xfrm>
              <a:custGeom>
                <a:avLst/>
                <a:gdLst/>
                <a:ahLst/>
                <a:cxnLst>
                  <a:cxn ang="0">
                    <a:pos x="8" y="26"/>
                  </a:cxn>
                  <a:cxn ang="0">
                    <a:pos x="12" y="24"/>
                  </a:cxn>
                  <a:cxn ang="0">
                    <a:pos x="15" y="20"/>
                  </a:cxn>
                  <a:cxn ang="0">
                    <a:pos x="16" y="13"/>
                  </a:cxn>
                  <a:cxn ang="0">
                    <a:pos x="15" y="7"/>
                  </a:cxn>
                  <a:cxn ang="0">
                    <a:pos x="14" y="3"/>
                  </a:cxn>
                  <a:cxn ang="0">
                    <a:pos x="11" y="1"/>
                  </a:cxn>
                  <a:cxn ang="0">
                    <a:pos x="8" y="0"/>
                  </a:cxn>
                  <a:cxn ang="0">
                    <a:pos x="3" y="1"/>
                  </a:cxn>
                  <a:cxn ang="0">
                    <a:pos x="1" y="6"/>
                  </a:cxn>
                  <a:cxn ang="0">
                    <a:pos x="0" y="13"/>
                  </a:cxn>
                  <a:cxn ang="0">
                    <a:pos x="2" y="23"/>
                  </a:cxn>
                  <a:cxn ang="0">
                    <a:pos x="8" y="26"/>
                  </a:cxn>
                  <a:cxn ang="0">
                    <a:pos x="4" y="4"/>
                  </a:cxn>
                  <a:cxn ang="0">
                    <a:pos x="8" y="3"/>
                  </a:cxn>
                  <a:cxn ang="0">
                    <a:pos x="11" y="5"/>
                  </a:cxn>
                  <a:cxn ang="0">
                    <a:pos x="13" y="13"/>
                  </a:cxn>
                  <a:cxn ang="0">
                    <a:pos x="11" y="21"/>
                  </a:cxn>
                  <a:cxn ang="0">
                    <a:pos x="8" y="23"/>
                  </a:cxn>
                  <a:cxn ang="0">
                    <a:pos x="4" y="21"/>
                  </a:cxn>
                  <a:cxn ang="0">
                    <a:pos x="3" y="13"/>
                  </a:cxn>
                  <a:cxn ang="0">
                    <a:pos x="4" y="4"/>
                  </a:cxn>
                </a:cxnLst>
                <a:rect l="0" t="0" r="r" b="b"/>
                <a:pathLst>
                  <a:path w="16" h="26">
                    <a:moveTo>
                      <a:pt x="8" y="26"/>
                    </a:moveTo>
                    <a:cubicBezTo>
                      <a:pt x="10" y="26"/>
                      <a:pt x="11" y="25"/>
                      <a:pt x="12" y="24"/>
                    </a:cubicBezTo>
                    <a:cubicBezTo>
                      <a:pt x="14" y="23"/>
                      <a:pt x="15" y="22"/>
                      <a:pt x="15" y="20"/>
                    </a:cubicBezTo>
                    <a:cubicBezTo>
                      <a:pt x="16" y="18"/>
                      <a:pt x="16" y="16"/>
                      <a:pt x="16" y="13"/>
                    </a:cubicBezTo>
                    <a:cubicBezTo>
                      <a:pt x="16" y="10"/>
                      <a:pt x="16" y="8"/>
                      <a:pt x="15" y="7"/>
                    </a:cubicBezTo>
                    <a:cubicBezTo>
                      <a:pt x="15" y="5"/>
                      <a:pt x="15" y="4"/>
                      <a:pt x="14" y="3"/>
                    </a:cubicBezTo>
                    <a:cubicBezTo>
                      <a:pt x="13" y="2"/>
                      <a:pt x="12" y="1"/>
                      <a:pt x="11" y="1"/>
                    </a:cubicBezTo>
                    <a:cubicBezTo>
                      <a:pt x="10" y="0"/>
                      <a:pt x="9" y="0"/>
                      <a:pt x="8" y="0"/>
                    </a:cubicBezTo>
                    <a:cubicBezTo>
                      <a:pt x="6" y="0"/>
                      <a:pt x="5" y="0"/>
                      <a:pt x="3" y="1"/>
                    </a:cubicBezTo>
                    <a:cubicBezTo>
                      <a:pt x="2" y="2"/>
                      <a:pt x="1" y="4"/>
                      <a:pt x="1" y="6"/>
                    </a:cubicBezTo>
                    <a:cubicBezTo>
                      <a:pt x="0" y="7"/>
                      <a:pt x="0" y="10"/>
                      <a:pt x="0" y="13"/>
                    </a:cubicBezTo>
                    <a:cubicBezTo>
                      <a:pt x="0" y="18"/>
                      <a:pt x="1" y="21"/>
                      <a:pt x="2" y="23"/>
                    </a:cubicBezTo>
                    <a:cubicBezTo>
                      <a:pt x="4" y="25"/>
                      <a:pt x="5" y="26"/>
                      <a:pt x="8" y="26"/>
                    </a:cubicBezTo>
                    <a:close/>
                    <a:moveTo>
                      <a:pt x="4" y="4"/>
                    </a:moveTo>
                    <a:cubicBezTo>
                      <a:pt x="5" y="3"/>
                      <a:pt x="6" y="3"/>
                      <a:pt x="8" y="3"/>
                    </a:cubicBezTo>
                    <a:cubicBezTo>
                      <a:pt x="9" y="3"/>
                      <a:pt x="10" y="3"/>
                      <a:pt x="11" y="5"/>
                    </a:cubicBezTo>
                    <a:cubicBezTo>
                      <a:pt x="12" y="6"/>
                      <a:pt x="13" y="9"/>
                      <a:pt x="13" y="13"/>
                    </a:cubicBezTo>
                    <a:cubicBezTo>
                      <a:pt x="13" y="17"/>
                      <a:pt x="12" y="20"/>
                      <a:pt x="11" y="21"/>
                    </a:cubicBezTo>
                    <a:cubicBezTo>
                      <a:pt x="10" y="22"/>
                      <a:pt x="9" y="23"/>
                      <a:pt x="8" y="23"/>
                    </a:cubicBezTo>
                    <a:cubicBezTo>
                      <a:pt x="6" y="23"/>
                      <a:pt x="5" y="22"/>
                      <a:pt x="4" y="21"/>
                    </a:cubicBezTo>
                    <a:cubicBezTo>
                      <a:pt x="3" y="20"/>
                      <a:pt x="3" y="17"/>
                      <a:pt x="3" y="13"/>
                    </a:cubicBezTo>
                    <a:cubicBezTo>
                      <a:pt x="3" y="9"/>
                      <a:pt x="3" y="6"/>
                      <a:pt x="4"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17" name="Freeform 33"/>
              <p:cNvSpPr>
                <a:spLocks/>
              </p:cNvSpPr>
              <p:nvPr/>
            </p:nvSpPr>
            <p:spPr bwMode="auto">
              <a:xfrm>
                <a:off x="-552450" y="5365751"/>
                <a:ext cx="33338" cy="93663"/>
              </a:xfrm>
              <a:custGeom>
                <a:avLst/>
                <a:gdLst/>
                <a:ahLst/>
                <a:cxnLst>
                  <a:cxn ang="0">
                    <a:pos x="6" y="6"/>
                  </a:cxn>
                  <a:cxn ang="0">
                    <a:pos x="6" y="25"/>
                  </a:cxn>
                  <a:cxn ang="0">
                    <a:pos x="9" y="25"/>
                  </a:cxn>
                  <a:cxn ang="0">
                    <a:pos x="9" y="0"/>
                  </a:cxn>
                  <a:cxn ang="0">
                    <a:pos x="7" y="0"/>
                  </a:cxn>
                  <a:cxn ang="0">
                    <a:pos x="4" y="3"/>
                  </a:cxn>
                  <a:cxn ang="0">
                    <a:pos x="0" y="6"/>
                  </a:cxn>
                  <a:cxn ang="0">
                    <a:pos x="0" y="9"/>
                  </a:cxn>
                  <a:cxn ang="0">
                    <a:pos x="3" y="8"/>
                  </a:cxn>
                  <a:cxn ang="0">
                    <a:pos x="6" y="6"/>
                  </a:cxn>
                </a:cxnLst>
                <a:rect l="0" t="0" r="r" b="b"/>
                <a:pathLst>
                  <a:path w="9" h="25">
                    <a:moveTo>
                      <a:pt x="6" y="6"/>
                    </a:moveTo>
                    <a:cubicBezTo>
                      <a:pt x="6" y="25"/>
                      <a:pt x="6" y="25"/>
                      <a:pt x="6" y="25"/>
                    </a:cubicBezTo>
                    <a:cubicBezTo>
                      <a:pt x="9" y="25"/>
                      <a:pt x="9" y="25"/>
                      <a:pt x="9" y="25"/>
                    </a:cubicBezTo>
                    <a:cubicBezTo>
                      <a:pt x="9" y="0"/>
                      <a:pt x="9" y="0"/>
                      <a:pt x="9" y="0"/>
                    </a:cubicBezTo>
                    <a:cubicBezTo>
                      <a:pt x="7" y="0"/>
                      <a:pt x="7" y="0"/>
                      <a:pt x="7" y="0"/>
                    </a:cubicBezTo>
                    <a:cubicBezTo>
                      <a:pt x="6" y="1"/>
                      <a:pt x="5" y="2"/>
                      <a:pt x="4" y="3"/>
                    </a:cubicBezTo>
                    <a:cubicBezTo>
                      <a:pt x="3" y="4"/>
                      <a:pt x="1" y="5"/>
                      <a:pt x="0" y="6"/>
                    </a:cubicBezTo>
                    <a:cubicBezTo>
                      <a:pt x="0" y="9"/>
                      <a:pt x="0" y="9"/>
                      <a:pt x="0" y="9"/>
                    </a:cubicBezTo>
                    <a:cubicBezTo>
                      <a:pt x="1" y="9"/>
                      <a:pt x="2" y="8"/>
                      <a:pt x="3" y="8"/>
                    </a:cubicBezTo>
                    <a:cubicBezTo>
                      <a:pt x="4" y="7"/>
                      <a:pt x="5" y="6"/>
                      <a:pt x="6"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18" name="Freeform 34"/>
              <p:cNvSpPr>
                <a:spLocks noEditPoints="1"/>
              </p:cNvSpPr>
              <p:nvPr/>
            </p:nvSpPr>
            <p:spPr bwMode="auto">
              <a:xfrm>
                <a:off x="-488950" y="5365751"/>
                <a:ext cx="58738" cy="98425"/>
              </a:xfrm>
              <a:custGeom>
                <a:avLst/>
                <a:gdLst/>
                <a:ahLst/>
                <a:cxnLst>
                  <a:cxn ang="0">
                    <a:pos x="8" y="26"/>
                  </a:cxn>
                  <a:cxn ang="0">
                    <a:pos x="12" y="24"/>
                  </a:cxn>
                  <a:cxn ang="0">
                    <a:pos x="15" y="20"/>
                  </a:cxn>
                  <a:cxn ang="0">
                    <a:pos x="16" y="13"/>
                  </a:cxn>
                  <a:cxn ang="0">
                    <a:pos x="15" y="7"/>
                  </a:cxn>
                  <a:cxn ang="0">
                    <a:pos x="14" y="3"/>
                  </a:cxn>
                  <a:cxn ang="0">
                    <a:pos x="11" y="1"/>
                  </a:cxn>
                  <a:cxn ang="0">
                    <a:pos x="8" y="0"/>
                  </a:cxn>
                  <a:cxn ang="0">
                    <a:pos x="3" y="1"/>
                  </a:cxn>
                  <a:cxn ang="0">
                    <a:pos x="1" y="6"/>
                  </a:cxn>
                  <a:cxn ang="0">
                    <a:pos x="0" y="13"/>
                  </a:cxn>
                  <a:cxn ang="0">
                    <a:pos x="2" y="23"/>
                  </a:cxn>
                  <a:cxn ang="0">
                    <a:pos x="8" y="26"/>
                  </a:cxn>
                  <a:cxn ang="0">
                    <a:pos x="4" y="4"/>
                  </a:cxn>
                  <a:cxn ang="0">
                    <a:pos x="8" y="3"/>
                  </a:cxn>
                  <a:cxn ang="0">
                    <a:pos x="11" y="5"/>
                  </a:cxn>
                  <a:cxn ang="0">
                    <a:pos x="13" y="13"/>
                  </a:cxn>
                  <a:cxn ang="0">
                    <a:pos x="11" y="21"/>
                  </a:cxn>
                  <a:cxn ang="0">
                    <a:pos x="8" y="23"/>
                  </a:cxn>
                  <a:cxn ang="0">
                    <a:pos x="4" y="21"/>
                  </a:cxn>
                  <a:cxn ang="0">
                    <a:pos x="3" y="13"/>
                  </a:cxn>
                  <a:cxn ang="0">
                    <a:pos x="4" y="4"/>
                  </a:cxn>
                </a:cxnLst>
                <a:rect l="0" t="0" r="r" b="b"/>
                <a:pathLst>
                  <a:path w="16" h="26">
                    <a:moveTo>
                      <a:pt x="8" y="26"/>
                    </a:moveTo>
                    <a:cubicBezTo>
                      <a:pt x="10" y="26"/>
                      <a:pt x="11" y="25"/>
                      <a:pt x="12" y="24"/>
                    </a:cubicBezTo>
                    <a:cubicBezTo>
                      <a:pt x="14" y="23"/>
                      <a:pt x="15" y="22"/>
                      <a:pt x="15" y="20"/>
                    </a:cubicBezTo>
                    <a:cubicBezTo>
                      <a:pt x="16" y="18"/>
                      <a:pt x="16" y="16"/>
                      <a:pt x="16" y="13"/>
                    </a:cubicBezTo>
                    <a:cubicBezTo>
                      <a:pt x="16" y="10"/>
                      <a:pt x="16" y="8"/>
                      <a:pt x="15" y="7"/>
                    </a:cubicBezTo>
                    <a:cubicBezTo>
                      <a:pt x="15" y="5"/>
                      <a:pt x="15" y="4"/>
                      <a:pt x="14" y="3"/>
                    </a:cubicBezTo>
                    <a:cubicBezTo>
                      <a:pt x="13" y="2"/>
                      <a:pt x="12" y="1"/>
                      <a:pt x="11" y="1"/>
                    </a:cubicBezTo>
                    <a:cubicBezTo>
                      <a:pt x="10" y="0"/>
                      <a:pt x="9" y="0"/>
                      <a:pt x="8" y="0"/>
                    </a:cubicBezTo>
                    <a:cubicBezTo>
                      <a:pt x="6" y="0"/>
                      <a:pt x="5" y="0"/>
                      <a:pt x="3" y="1"/>
                    </a:cubicBezTo>
                    <a:cubicBezTo>
                      <a:pt x="2" y="2"/>
                      <a:pt x="1" y="4"/>
                      <a:pt x="1" y="6"/>
                    </a:cubicBezTo>
                    <a:cubicBezTo>
                      <a:pt x="0" y="7"/>
                      <a:pt x="0" y="10"/>
                      <a:pt x="0" y="13"/>
                    </a:cubicBezTo>
                    <a:cubicBezTo>
                      <a:pt x="0" y="18"/>
                      <a:pt x="0" y="21"/>
                      <a:pt x="2" y="23"/>
                    </a:cubicBezTo>
                    <a:cubicBezTo>
                      <a:pt x="4" y="25"/>
                      <a:pt x="5" y="26"/>
                      <a:pt x="8" y="26"/>
                    </a:cubicBezTo>
                    <a:close/>
                    <a:moveTo>
                      <a:pt x="4" y="4"/>
                    </a:moveTo>
                    <a:cubicBezTo>
                      <a:pt x="5" y="3"/>
                      <a:pt x="6" y="3"/>
                      <a:pt x="8" y="3"/>
                    </a:cubicBezTo>
                    <a:cubicBezTo>
                      <a:pt x="9" y="3"/>
                      <a:pt x="10" y="3"/>
                      <a:pt x="11" y="5"/>
                    </a:cubicBezTo>
                    <a:cubicBezTo>
                      <a:pt x="12" y="6"/>
                      <a:pt x="13" y="9"/>
                      <a:pt x="13" y="13"/>
                    </a:cubicBezTo>
                    <a:cubicBezTo>
                      <a:pt x="13" y="17"/>
                      <a:pt x="12" y="20"/>
                      <a:pt x="11" y="21"/>
                    </a:cubicBezTo>
                    <a:cubicBezTo>
                      <a:pt x="10" y="22"/>
                      <a:pt x="9" y="23"/>
                      <a:pt x="8" y="23"/>
                    </a:cubicBezTo>
                    <a:cubicBezTo>
                      <a:pt x="6" y="23"/>
                      <a:pt x="5" y="22"/>
                      <a:pt x="4" y="21"/>
                    </a:cubicBezTo>
                    <a:cubicBezTo>
                      <a:pt x="3" y="20"/>
                      <a:pt x="3" y="17"/>
                      <a:pt x="3" y="13"/>
                    </a:cubicBezTo>
                    <a:cubicBezTo>
                      <a:pt x="3" y="9"/>
                      <a:pt x="3" y="6"/>
                      <a:pt x="4"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19" name="Freeform 35"/>
              <p:cNvSpPr>
                <a:spLocks/>
              </p:cNvSpPr>
              <p:nvPr/>
            </p:nvSpPr>
            <p:spPr bwMode="auto">
              <a:xfrm>
                <a:off x="-406400" y="5381626"/>
                <a:ext cx="17463" cy="17463"/>
              </a:xfrm>
              <a:custGeom>
                <a:avLst/>
                <a:gdLst/>
                <a:ahLst/>
                <a:cxnLst>
                  <a:cxn ang="0">
                    <a:pos x="5" y="2"/>
                  </a:cxn>
                  <a:cxn ang="0">
                    <a:pos x="3" y="0"/>
                  </a:cxn>
                  <a:cxn ang="0">
                    <a:pos x="0" y="2"/>
                  </a:cxn>
                  <a:cxn ang="0">
                    <a:pos x="0" y="5"/>
                  </a:cxn>
                  <a:cxn ang="0">
                    <a:pos x="3" y="4"/>
                  </a:cxn>
                  <a:cxn ang="0">
                    <a:pos x="5" y="2"/>
                  </a:cxn>
                </a:cxnLst>
                <a:rect l="0" t="0" r="r" b="b"/>
                <a:pathLst>
                  <a:path w="5" h="5">
                    <a:moveTo>
                      <a:pt x="5" y="2"/>
                    </a:moveTo>
                    <a:cubicBezTo>
                      <a:pt x="4" y="2"/>
                      <a:pt x="4" y="1"/>
                      <a:pt x="3" y="0"/>
                    </a:cubicBezTo>
                    <a:cubicBezTo>
                      <a:pt x="2" y="1"/>
                      <a:pt x="1" y="2"/>
                      <a:pt x="0" y="2"/>
                    </a:cubicBezTo>
                    <a:cubicBezTo>
                      <a:pt x="0" y="5"/>
                      <a:pt x="0" y="5"/>
                      <a:pt x="0" y="5"/>
                    </a:cubicBezTo>
                    <a:cubicBezTo>
                      <a:pt x="0" y="5"/>
                      <a:pt x="2" y="4"/>
                      <a:pt x="3" y="4"/>
                    </a:cubicBezTo>
                    <a:cubicBezTo>
                      <a:pt x="3" y="3"/>
                      <a:pt x="4" y="3"/>
                      <a:pt x="5"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20" name="Freeform 36"/>
              <p:cNvSpPr>
                <a:spLocks/>
              </p:cNvSpPr>
              <p:nvPr/>
            </p:nvSpPr>
            <p:spPr bwMode="auto">
              <a:xfrm>
                <a:off x="-384175" y="5395913"/>
                <a:ext cx="11113" cy="63500"/>
              </a:xfrm>
              <a:custGeom>
                <a:avLst/>
                <a:gdLst/>
                <a:ahLst/>
                <a:cxnLst>
                  <a:cxn ang="0">
                    <a:pos x="3" y="3"/>
                  </a:cxn>
                  <a:cxn ang="0">
                    <a:pos x="1" y="3"/>
                  </a:cxn>
                  <a:cxn ang="0">
                    <a:pos x="0" y="0"/>
                  </a:cxn>
                  <a:cxn ang="0">
                    <a:pos x="0" y="17"/>
                  </a:cxn>
                  <a:cxn ang="0">
                    <a:pos x="3" y="17"/>
                  </a:cxn>
                  <a:cxn ang="0">
                    <a:pos x="3" y="3"/>
                  </a:cxn>
                </a:cxnLst>
                <a:rect l="0" t="0" r="r" b="b"/>
                <a:pathLst>
                  <a:path w="3" h="17">
                    <a:moveTo>
                      <a:pt x="3" y="3"/>
                    </a:moveTo>
                    <a:cubicBezTo>
                      <a:pt x="2" y="3"/>
                      <a:pt x="2" y="3"/>
                      <a:pt x="1" y="3"/>
                    </a:cubicBezTo>
                    <a:cubicBezTo>
                      <a:pt x="1" y="2"/>
                      <a:pt x="0" y="1"/>
                      <a:pt x="0" y="0"/>
                    </a:cubicBezTo>
                    <a:cubicBezTo>
                      <a:pt x="0" y="17"/>
                      <a:pt x="0" y="17"/>
                      <a:pt x="0" y="17"/>
                    </a:cubicBezTo>
                    <a:cubicBezTo>
                      <a:pt x="3" y="17"/>
                      <a:pt x="3" y="17"/>
                      <a:pt x="3" y="17"/>
                    </a:cubicBezTo>
                    <a:lnTo>
                      <a:pt x="3"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21" name="Freeform 37"/>
              <p:cNvSpPr>
                <a:spLocks/>
              </p:cNvSpPr>
              <p:nvPr/>
            </p:nvSpPr>
            <p:spPr bwMode="auto">
              <a:xfrm>
                <a:off x="-342900" y="5407026"/>
                <a:ext cx="60325" cy="57150"/>
              </a:xfrm>
              <a:custGeom>
                <a:avLst/>
                <a:gdLst/>
                <a:ahLst/>
                <a:cxnLst>
                  <a:cxn ang="0">
                    <a:pos x="8" y="15"/>
                  </a:cxn>
                  <a:cxn ang="0">
                    <a:pos x="12" y="13"/>
                  </a:cxn>
                  <a:cxn ang="0">
                    <a:pos x="15" y="9"/>
                  </a:cxn>
                  <a:cxn ang="0">
                    <a:pos x="16" y="4"/>
                  </a:cxn>
                  <a:cxn ang="0">
                    <a:pos x="13" y="3"/>
                  </a:cxn>
                  <a:cxn ang="0">
                    <a:pos x="11" y="10"/>
                  </a:cxn>
                  <a:cxn ang="0">
                    <a:pos x="8" y="12"/>
                  </a:cxn>
                  <a:cxn ang="0">
                    <a:pos x="4" y="10"/>
                  </a:cxn>
                  <a:cxn ang="0">
                    <a:pos x="3" y="2"/>
                  </a:cxn>
                  <a:cxn ang="0">
                    <a:pos x="3" y="1"/>
                  </a:cxn>
                  <a:cxn ang="0">
                    <a:pos x="0" y="0"/>
                  </a:cxn>
                  <a:cxn ang="0">
                    <a:pos x="0" y="2"/>
                  </a:cxn>
                  <a:cxn ang="0">
                    <a:pos x="2" y="12"/>
                  </a:cxn>
                  <a:cxn ang="0">
                    <a:pos x="8" y="15"/>
                  </a:cxn>
                </a:cxnLst>
                <a:rect l="0" t="0" r="r" b="b"/>
                <a:pathLst>
                  <a:path w="16" h="15">
                    <a:moveTo>
                      <a:pt x="8" y="15"/>
                    </a:moveTo>
                    <a:cubicBezTo>
                      <a:pt x="10" y="15"/>
                      <a:pt x="11" y="14"/>
                      <a:pt x="12" y="13"/>
                    </a:cubicBezTo>
                    <a:cubicBezTo>
                      <a:pt x="14" y="12"/>
                      <a:pt x="14" y="11"/>
                      <a:pt x="15" y="9"/>
                    </a:cubicBezTo>
                    <a:cubicBezTo>
                      <a:pt x="15" y="8"/>
                      <a:pt x="16" y="6"/>
                      <a:pt x="16" y="4"/>
                    </a:cubicBezTo>
                    <a:cubicBezTo>
                      <a:pt x="15" y="4"/>
                      <a:pt x="14" y="3"/>
                      <a:pt x="13" y="3"/>
                    </a:cubicBezTo>
                    <a:cubicBezTo>
                      <a:pt x="13" y="6"/>
                      <a:pt x="12" y="9"/>
                      <a:pt x="11" y="10"/>
                    </a:cubicBezTo>
                    <a:cubicBezTo>
                      <a:pt x="10" y="11"/>
                      <a:pt x="9" y="12"/>
                      <a:pt x="8" y="12"/>
                    </a:cubicBezTo>
                    <a:cubicBezTo>
                      <a:pt x="6" y="12"/>
                      <a:pt x="5" y="11"/>
                      <a:pt x="4" y="10"/>
                    </a:cubicBezTo>
                    <a:cubicBezTo>
                      <a:pt x="3" y="9"/>
                      <a:pt x="3" y="6"/>
                      <a:pt x="3" y="2"/>
                    </a:cubicBezTo>
                    <a:cubicBezTo>
                      <a:pt x="3" y="1"/>
                      <a:pt x="3" y="1"/>
                      <a:pt x="3" y="1"/>
                    </a:cubicBezTo>
                    <a:cubicBezTo>
                      <a:pt x="2" y="0"/>
                      <a:pt x="1" y="0"/>
                      <a:pt x="0" y="0"/>
                    </a:cubicBezTo>
                    <a:cubicBezTo>
                      <a:pt x="0" y="1"/>
                      <a:pt x="0" y="1"/>
                      <a:pt x="0" y="2"/>
                    </a:cubicBezTo>
                    <a:cubicBezTo>
                      <a:pt x="0" y="7"/>
                      <a:pt x="0" y="10"/>
                      <a:pt x="2" y="12"/>
                    </a:cubicBezTo>
                    <a:cubicBezTo>
                      <a:pt x="3" y="14"/>
                      <a:pt x="5" y="15"/>
                      <a:pt x="8"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22" name="Freeform 38"/>
              <p:cNvSpPr>
                <a:spLocks/>
              </p:cNvSpPr>
              <p:nvPr/>
            </p:nvSpPr>
            <p:spPr bwMode="auto">
              <a:xfrm>
                <a:off x="-268287" y="5429251"/>
                <a:ext cx="41275" cy="34925"/>
              </a:xfrm>
              <a:custGeom>
                <a:avLst/>
                <a:gdLst/>
                <a:ahLst/>
                <a:cxnLst>
                  <a:cxn ang="0">
                    <a:pos x="7" y="9"/>
                  </a:cxn>
                  <a:cxn ang="0">
                    <a:pos x="11" y="8"/>
                  </a:cxn>
                  <a:cxn ang="0">
                    <a:pos x="9" y="6"/>
                  </a:cxn>
                  <a:cxn ang="0">
                    <a:pos x="7" y="6"/>
                  </a:cxn>
                  <a:cxn ang="0">
                    <a:pos x="4" y="4"/>
                  </a:cxn>
                  <a:cxn ang="0">
                    <a:pos x="3" y="2"/>
                  </a:cxn>
                  <a:cxn ang="0">
                    <a:pos x="0" y="0"/>
                  </a:cxn>
                  <a:cxn ang="0">
                    <a:pos x="2" y="6"/>
                  </a:cxn>
                  <a:cxn ang="0">
                    <a:pos x="7" y="9"/>
                  </a:cxn>
                </a:cxnLst>
                <a:rect l="0" t="0" r="r" b="b"/>
                <a:pathLst>
                  <a:path w="11" h="9">
                    <a:moveTo>
                      <a:pt x="7" y="9"/>
                    </a:moveTo>
                    <a:cubicBezTo>
                      <a:pt x="9" y="9"/>
                      <a:pt x="10" y="8"/>
                      <a:pt x="11" y="8"/>
                    </a:cubicBezTo>
                    <a:cubicBezTo>
                      <a:pt x="10" y="7"/>
                      <a:pt x="10" y="6"/>
                      <a:pt x="9" y="6"/>
                    </a:cubicBezTo>
                    <a:cubicBezTo>
                      <a:pt x="8" y="6"/>
                      <a:pt x="8" y="6"/>
                      <a:pt x="7" y="6"/>
                    </a:cubicBezTo>
                    <a:cubicBezTo>
                      <a:pt x="6" y="6"/>
                      <a:pt x="5" y="5"/>
                      <a:pt x="4" y="4"/>
                    </a:cubicBezTo>
                    <a:cubicBezTo>
                      <a:pt x="3" y="4"/>
                      <a:pt x="3" y="3"/>
                      <a:pt x="3" y="2"/>
                    </a:cubicBezTo>
                    <a:cubicBezTo>
                      <a:pt x="2" y="1"/>
                      <a:pt x="1" y="0"/>
                      <a:pt x="0" y="0"/>
                    </a:cubicBezTo>
                    <a:cubicBezTo>
                      <a:pt x="0" y="2"/>
                      <a:pt x="0" y="5"/>
                      <a:pt x="2" y="6"/>
                    </a:cubicBezTo>
                    <a:cubicBezTo>
                      <a:pt x="3" y="8"/>
                      <a:pt x="5" y="9"/>
                      <a:pt x="7"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23" name="Freeform 39"/>
              <p:cNvSpPr>
                <a:spLocks/>
              </p:cNvSpPr>
              <p:nvPr/>
            </p:nvSpPr>
            <p:spPr bwMode="auto">
              <a:xfrm>
                <a:off x="-1052512" y="5553076"/>
                <a:ext cx="11113" cy="26988"/>
              </a:xfrm>
              <a:custGeom>
                <a:avLst/>
                <a:gdLst/>
                <a:ahLst/>
                <a:cxnLst>
                  <a:cxn ang="0">
                    <a:pos x="3" y="0"/>
                  </a:cxn>
                  <a:cxn ang="0">
                    <a:pos x="0" y="4"/>
                  </a:cxn>
                  <a:cxn ang="0">
                    <a:pos x="0" y="7"/>
                  </a:cxn>
                  <a:cxn ang="0">
                    <a:pos x="3" y="7"/>
                  </a:cxn>
                  <a:cxn ang="0">
                    <a:pos x="3" y="0"/>
                  </a:cxn>
                </a:cxnLst>
                <a:rect l="0" t="0" r="r" b="b"/>
                <a:pathLst>
                  <a:path w="3" h="7">
                    <a:moveTo>
                      <a:pt x="3" y="0"/>
                    </a:moveTo>
                    <a:cubicBezTo>
                      <a:pt x="2" y="1"/>
                      <a:pt x="1" y="2"/>
                      <a:pt x="0" y="4"/>
                    </a:cubicBezTo>
                    <a:cubicBezTo>
                      <a:pt x="0" y="7"/>
                      <a:pt x="0" y="7"/>
                      <a:pt x="0" y="7"/>
                    </a:cubicBezTo>
                    <a:cubicBezTo>
                      <a:pt x="3" y="7"/>
                      <a:pt x="3" y="7"/>
                      <a:pt x="3" y="7"/>
                    </a:cubicBezTo>
                    <a:lnTo>
                      <a:pt x="3"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24" name="Freeform 40"/>
              <p:cNvSpPr>
                <a:spLocks/>
              </p:cNvSpPr>
              <p:nvPr/>
            </p:nvSpPr>
            <p:spPr bwMode="auto">
              <a:xfrm>
                <a:off x="-992187" y="5508626"/>
                <a:ext cx="3175" cy="1588"/>
              </a:xfrm>
              <a:custGeom>
                <a:avLst/>
                <a:gdLst/>
                <a:ahLst/>
                <a:cxnLst>
                  <a:cxn ang="0">
                    <a:pos x="1" y="0"/>
                  </a:cxn>
                  <a:cxn ang="0">
                    <a:pos x="0" y="0"/>
                  </a:cxn>
                  <a:cxn ang="0">
                    <a:pos x="1" y="0"/>
                  </a:cxn>
                </a:cxnLst>
                <a:rect l="0" t="0" r="r" b="b"/>
                <a:pathLst>
                  <a:path w="1">
                    <a:moveTo>
                      <a:pt x="1" y="0"/>
                    </a:moveTo>
                    <a:cubicBezTo>
                      <a:pt x="0" y="0"/>
                      <a:pt x="0" y="0"/>
                      <a:pt x="0" y="0"/>
                    </a:cubicBezTo>
                    <a:cubicBezTo>
                      <a:pt x="0" y="0"/>
                      <a:pt x="0" y="0"/>
                      <a:pt x="1"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25" name="Freeform 41"/>
              <p:cNvSpPr>
                <a:spLocks/>
              </p:cNvSpPr>
              <p:nvPr/>
            </p:nvSpPr>
            <p:spPr bwMode="auto">
              <a:xfrm>
                <a:off x="-989012" y="5500688"/>
                <a:ext cx="12700" cy="79375"/>
              </a:xfrm>
              <a:custGeom>
                <a:avLst/>
                <a:gdLst/>
                <a:ahLst/>
                <a:cxnLst>
                  <a:cxn ang="0">
                    <a:pos x="3" y="21"/>
                  </a:cxn>
                  <a:cxn ang="0">
                    <a:pos x="3" y="0"/>
                  </a:cxn>
                  <a:cxn ang="0">
                    <a:pos x="0" y="2"/>
                  </a:cxn>
                  <a:cxn ang="0">
                    <a:pos x="0" y="21"/>
                  </a:cxn>
                  <a:cxn ang="0">
                    <a:pos x="3" y="21"/>
                  </a:cxn>
                </a:cxnLst>
                <a:rect l="0" t="0" r="r" b="b"/>
                <a:pathLst>
                  <a:path w="3" h="21">
                    <a:moveTo>
                      <a:pt x="3" y="21"/>
                    </a:moveTo>
                    <a:cubicBezTo>
                      <a:pt x="3" y="0"/>
                      <a:pt x="3" y="0"/>
                      <a:pt x="3" y="0"/>
                    </a:cubicBezTo>
                    <a:cubicBezTo>
                      <a:pt x="2" y="1"/>
                      <a:pt x="1" y="1"/>
                      <a:pt x="0" y="2"/>
                    </a:cubicBezTo>
                    <a:cubicBezTo>
                      <a:pt x="0" y="21"/>
                      <a:pt x="0" y="21"/>
                      <a:pt x="0" y="21"/>
                    </a:cubicBezTo>
                    <a:lnTo>
                      <a:pt x="3" y="2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26" name="Freeform 42"/>
              <p:cNvSpPr>
                <a:spLocks/>
              </p:cNvSpPr>
              <p:nvPr/>
            </p:nvSpPr>
            <p:spPr bwMode="auto">
              <a:xfrm>
                <a:off x="-1011237" y="5508626"/>
                <a:ext cx="19050" cy="11113"/>
              </a:xfrm>
              <a:custGeom>
                <a:avLst/>
                <a:gdLst/>
                <a:ahLst/>
                <a:cxnLst>
                  <a:cxn ang="0">
                    <a:pos x="0" y="3"/>
                  </a:cxn>
                  <a:cxn ang="0">
                    <a:pos x="3" y="2"/>
                  </a:cxn>
                  <a:cxn ang="0">
                    <a:pos x="5" y="0"/>
                  </a:cxn>
                  <a:cxn ang="0">
                    <a:pos x="0" y="3"/>
                  </a:cxn>
                </a:cxnLst>
                <a:rect l="0" t="0" r="r" b="b"/>
                <a:pathLst>
                  <a:path w="5" h="3">
                    <a:moveTo>
                      <a:pt x="0" y="3"/>
                    </a:moveTo>
                    <a:cubicBezTo>
                      <a:pt x="1" y="3"/>
                      <a:pt x="2" y="3"/>
                      <a:pt x="3" y="2"/>
                    </a:cubicBezTo>
                    <a:cubicBezTo>
                      <a:pt x="4" y="1"/>
                      <a:pt x="4" y="1"/>
                      <a:pt x="5" y="0"/>
                    </a:cubicBezTo>
                    <a:cubicBezTo>
                      <a:pt x="3" y="1"/>
                      <a:pt x="2" y="2"/>
                      <a:pt x="0"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27" name="Freeform 43"/>
              <p:cNvSpPr>
                <a:spLocks noEditPoints="1"/>
              </p:cNvSpPr>
              <p:nvPr/>
            </p:nvSpPr>
            <p:spPr bwMode="auto">
              <a:xfrm>
                <a:off x="-947737" y="5486401"/>
                <a:ext cx="60325" cy="96838"/>
              </a:xfrm>
              <a:custGeom>
                <a:avLst/>
                <a:gdLst/>
                <a:ahLst/>
                <a:cxnLst>
                  <a:cxn ang="0">
                    <a:pos x="8" y="26"/>
                  </a:cxn>
                  <a:cxn ang="0">
                    <a:pos x="12" y="24"/>
                  </a:cxn>
                  <a:cxn ang="0">
                    <a:pos x="15" y="20"/>
                  </a:cxn>
                  <a:cxn ang="0">
                    <a:pos x="16" y="13"/>
                  </a:cxn>
                  <a:cxn ang="0">
                    <a:pos x="15" y="7"/>
                  </a:cxn>
                  <a:cxn ang="0">
                    <a:pos x="14" y="3"/>
                  </a:cxn>
                  <a:cxn ang="0">
                    <a:pos x="11" y="1"/>
                  </a:cxn>
                  <a:cxn ang="0">
                    <a:pos x="8" y="0"/>
                  </a:cxn>
                  <a:cxn ang="0">
                    <a:pos x="3" y="2"/>
                  </a:cxn>
                  <a:cxn ang="0">
                    <a:pos x="1" y="6"/>
                  </a:cxn>
                  <a:cxn ang="0">
                    <a:pos x="0" y="13"/>
                  </a:cxn>
                  <a:cxn ang="0">
                    <a:pos x="2" y="23"/>
                  </a:cxn>
                  <a:cxn ang="0">
                    <a:pos x="8" y="26"/>
                  </a:cxn>
                  <a:cxn ang="0">
                    <a:pos x="4" y="5"/>
                  </a:cxn>
                  <a:cxn ang="0">
                    <a:pos x="8" y="3"/>
                  </a:cxn>
                  <a:cxn ang="0">
                    <a:pos x="11" y="5"/>
                  </a:cxn>
                  <a:cxn ang="0">
                    <a:pos x="13" y="13"/>
                  </a:cxn>
                  <a:cxn ang="0">
                    <a:pos x="11" y="21"/>
                  </a:cxn>
                  <a:cxn ang="0">
                    <a:pos x="8" y="23"/>
                  </a:cxn>
                  <a:cxn ang="0">
                    <a:pos x="4" y="21"/>
                  </a:cxn>
                  <a:cxn ang="0">
                    <a:pos x="3" y="13"/>
                  </a:cxn>
                  <a:cxn ang="0">
                    <a:pos x="4" y="5"/>
                  </a:cxn>
                </a:cxnLst>
                <a:rect l="0" t="0" r="r" b="b"/>
                <a:pathLst>
                  <a:path w="16" h="26">
                    <a:moveTo>
                      <a:pt x="8" y="26"/>
                    </a:moveTo>
                    <a:cubicBezTo>
                      <a:pt x="10" y="26"/>
                      <a:pt x="11" y="25"/>
                      <a:pt x="12" y="24"/>
                    </a:cubicBezTo>
                    <a:cubicBezTo>
                      <a:pt x="14" y="23"/>
                      <a:pt x="14" y="22"/>
                      <a:pt x="15" y="20"/>
                    </a:cubicBezTo>
                    <a:cubicBezTo>
                      <a:pt x="16" y="18"/>
                      <a:pt x="16" y="16"/>
                      <a:pt x="16" y="13"/>
                    </a:cubicBezTo>
                    <a:cubicBezTo>
                      <a:pt x="16" y="11"/>
                      <a:pt x="16" y="9"/>
                      <a:pt x="15" y="7"/>
                    </a:cubicBezTo>
                    <a:cubicBezTo>
                      <a:pt x="15" y="6"/>
                      <a:pt x="15" y="4"/>
                      <a:pt x="14" y="3"/>
                    </a:cubicBezTo>
                    <a:cubicBezTo>
                      <a:pt x="13" y="2"/>
                      <a:pt x="12" y="2"/>
                      <a:pt x="11" y="1"/>
                    </a:cubicBezTo>
                    <a:cubicBezTo>
                      <a:pt x="10" y="1"/>
                      <a:pt x="9" y="0"/>
                      <a:pt x="8" y="0"/>
                    </a:cubicBezTo>
                    <a:cubicBezTo>
                      <a:pt x="6" y="0"/>
                      <a:pt x="4" y="1"/>
                      <a:pt x="3" y="2"/>
                    </a:cubicBezTo>
                    <a:cubicBezTo>
                      <a:pt x="2" y="3"/>
                      <a:pt x="1" y="4"/>
                      <a:pt x="1" y="6"/>
                    </a:cubicBezTo>
                    <a:cubicBezTo>
                      <a:pt x="0" y="8"/>
                      <a:pt x="0" y="10"/>
                      <a:pt x="0" y="13"/>
                    </a:cubicBezTo>
                    <a:cubicBezTo>
                      <a:pt x="0" y="18"/>
                      <a:pt x="0" y="21"/>
                      <a:pt x="2" y="23"/>
                    </a:cubicBezTo>
                    <a:cubicBezTo>
                      <a:pt x="3" y="25"/>
                      <a:pt x="5" y="26"/>
                      <a:pt x="8" y="26"/>
                    </a:cubicBezTo>
                    <a:close/>
                    <a:moveTo>
                      <a:pt x="4" y="5"/>
                    </a:moveTo>
                    <a:cubicBezTo>
                      <a:pt x="5" y="3"/>
                      <a:pt x="6" y="3"/>
                      <a:pt x="8" y="3"/>
                    </a:cubicBezTo>
                    <a:cubicBezTo>
                      <a:pt x="9" y="3"/>
                      <a:pt x="10" y="4"/>
                      <a:pt x="11" y="5"/>
                    </a:cubicBezTo>
                    <a:cubicBezTo>
                      <a:pt x="12" y="6"/>
                      <a:pt x="13" y="9"/>
                      <a:pt x="13" y="13"/>
                    </a:cubicBezTo>
                    <a:cubicBezTo>
                      <a:pt x="13" y="17"/>
                      <a:pt x="12" y="20"/>
                      <a:pt x="11" y="21"/>
                    </a:cubicBezTo>
                    <a:cubicBezTo>
                      <a:pt x="10" y="23"/>
                      <a:pt x="9" y="23"/>
                      <a:pt x="8" y="23"/>
                    </a:cubicBezTo>
                    <a:cubicBezTo>
                      <a:pt x="6" y="23"/>
                      <a:pt x="5" y="23"/>
                      <a:pt x="4" y="21"/>
                    </a:cubicBezTo>
                    <a:cubicBezTo>
                      <a:pt x="3" y="20"/>
                      <a:pt x="3" y="17"/>
                      <a:pt x="3" y="13"/>
                    </a:cubicBezTo>
                    <a:cubicBezTo>
                      <a:pt x="3" y="9"/>
                      <a:pt x="3" y="6"/>
                      <a:pt x="4"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28" name="Freeform 44"/>
              <p:cNvSpPr>
                <a:spLocks/>
              </p:cNvSpPr>
              <p:nvPr/>
            </p:nvSpPr>
            <p:spPr bwMode="auto">
              <a:xfrm>
                <a:off x="-868362" y="5486401"/>
                <a:ext cx="38100" cy="93663"/>
              </a:xfrm>
              <a:custGeom>
                <a:avLst/>
                <a:gdLst/>
                <a:ahLst/>
                <a:cxnLst>
                  <a:cxn ang="0">
                    <a:pos x="7" y="25"/>
                  </a:cxn>
                  <a:cxn ang="0">
                    <a:pos x="10" y="25"/>
                  </a:cxn>
                  <a:cxn ang="0">
                    <a:pos x="10" y="0"/>
                  </a:cxn>
                  <a:cxn ang="0">
                    <a:pos x="8" y="0"/>
                  </a:cxn>
                  <a:cxn ang="0">
                    <a:pos x="5" y="4"/>
                  </a:cxn>
                  <a:cxn ang="0">
                    <a:pos x="0" y="7"/>
                  </a:cxn>
                  <a:cxn ang="0">
                    <a:pos x="0" y="10"/>
                  </a:cxn>
                  <a:cxn ang="0">
                    <a:pos x="4" y="8"/>
                  </a:cxn>
                  <a:cxn ang="0">
                    <a:pos x="7" y="6"/>
                  </a:cxn>
                  <a:cxn ang="0">
                    <a:pos x="7" y="25"/>
                  </a:cxn>
                </a:cxnLst>
                <a:rect l="0" t="0" r="r" b="b"/>
                <a:pathLst>
                  <a:path w="10" h="25">
                    <a:moveTo>
                      <a:pt x="7" y="25"/>
                    </a:moveTo>
                    <a:cubicBezTo>
                      <a:pt x="10" y="25"/>
                      <a:pt x="10" y="25"/>
                      <a:pt x="10" y="25"/>
                    </a:cubicBezTo>
                    <a:cubicBezTo>
                      <a:pt x="10" y="0"/>
                      <a:pt x="10" y="0"/>
                      <a:pt x="10" y="0"/>
                    </a:cubicBezTo>
                    <a:cubicBezTo>
                      <a:pt x="8" y="0"/>
                      <a:pt x="8" y="0"/>
                      <a:pt x="8" y="0"/>
                    </a:cubicBezTo>
                    <a:cubicBezTo>
                      <a:pt x="7" y="1"/>
                      <a:pt x="6" y="2"/>
                      <a:pt x="5" y="4"/>
                    </a:cubicBezTo>
                    <a:cubicBezTo>
                      <a:pt x="4" y="5"/>
                      <a:pt x="2" y="6"/>
                      <a:pt x="0" y="7"/>
                    </a:cubicBezTo>
                    <a:cubicBezTo>
                      <a:pt x="0" y="10"/>
                      <a:pt x="0" y="10"/>
                      <a:pt x="0" y="10"/>
                    </a:cubicBezTo>
                    <a:cubicBezTo>
                      <a:pt x="1" y="9"/>
                      <a:pt x="2" y="9"/>
                      <a:pt x="4" y="8"/>
                    </a:cubicBezTo>
                    <a:cubicBezTo>
                      <a:pt x="5" y="7"/>
                      <a:pt x="6" y="7"/>
                      <a:pt x="7" y="6"/>
                    </a:cubicBezTo>
                    <a:lnTo>
                      <a:pt x="7" y="2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29" name="Freeform 45"/>
              <p:cNvSpPr>
                <a:spLocks noEditPoints="1"/>
              </p:cNvSpPr>
              <p:nvPr/>
            </p:nvSpPr>
            <p:spPr bwMode="auto">
              <a:xfrm>
                <a:off x="-800100" y="5486401"/>
                <a:ext cx="58738" cy="96838"/>
              </a:xfrm>
              <a:custGeom>
                <a:avLst/>
                <a:gdLst/>
                <a:ahLst/>
                <a:cxnLst>
                  <a:cxn ang="0">
                    <a:pos x="11" y="1"/>
                  </a:cxn>
                  <a:cxn ang="0">
                    <a:pos x="8" y="0"/>
                  </a:cxn>
                  <a:cxn ang="0">
                    <a:pos x="3" y="2"/>
                  </a:cxn>
                  <a:cxn ang="0">
                    <a:pos x="0" y="6"/>
                  </a:cxn>
                  <a:cxn ang="0">
                    <a:pos x="0" y="13"/>
                  </a:cxn>
                  <a:cxn ang="0">
                    <a:pos x="2" y="23"/>
                  </a:cxn>
                  <a:cxn ang="0">
                    <a:pos x="8" y="26"/>
                  </a:cxn>
                  <a:cxn ang="0">
                    <a:pos x="12" y="24"/>
                  </a:cxn>
                  <a:cxn ang="0">
                    <a:pos x="15" y="20"/>
                  </a:cxn>
                  <a:cxn ang="0">
                    <a:pos x="16" y="13"/>
                  </a:cxn>
                  <a:cxn ang="0">
                    <a:pos x="15" y="7"/>
                  </a:cxn>
                  <a:cxn ang="0">
                    <a:pos x="14" y="3"/>
                  </a:cxn>
                  <a:cxn ang="0">
                    <a:pos x="11" y="1"/>
                  </a:cxn>
                  <a:cxn ang="0">
                    <a:pos x="11" y="21"/>
                  </a:cxn>
                  <a:cxn ang="0">
                    <a:pos x="8" y="23"/>
                  </a:cxn>
                  <a:cxn ang="0">
                    <a:pos x="4" y="21"/>
                  </a:cxn>
                  <a:cxn ang="0">
                    <a:pos x="3" y="13"/>
                  </a:cxn>
                  <a:cxn ang="0">
                    <a:pos x="4" y="5"/>
                  </a:cxn>
                  <a:cxn ang="0">
                    <a:pos x="8" y="3"/>
                  </a:cxn>
                  <a:cxn ang="0">
                    <a:pos x="11" y="5"/>
                  </a:cxn>
                  <a:cxn ang="0">
                    <a:pos x="13" y="13"/>
                  </a:cxn>
                  <a:cxn ang="0">
                    <a:pos x="11" y="21"/>
                  </a:cxn>
                </a:cxnLst>
                <a:rect l="0" t="0" r="r" b="b"/>
                <a:pathLst>
                  <a:path w="16" h="26">
                    <a:moveTo>
                      <a:pt x="11" y="1"/>
                    </a:moveTo>
                    <a:cubicBezTo>
                      <a:pt x="10" y="1"/>
                      <a:pt x="9" y="0"/>
                      <a:pt x="8" y="0"/>
                    </a:cubicBezTo>
                    <a:cubicBezTo>
                      <a:pt x="6" y="0"/>
                      <a:pt x="4" y="1"/>
                      <a:pt x="3" y="2"/>
                    </a:cubicBezTo>
                    <a:cubicBezTo>
                      <a:pt x="2" y="3"/>
                      <a:pt x="1" y="4"/>
                      <a:pt x="0" y="6"/>
                    </a:cubicBezTo>
                    <a:cubicBezTo>
                      <a:pt x="0" y="8"/>
                      <a:pt x="0" y="10"/>
                      <a:pt x="0" y="13"/>
                    </a:cubicBezTo>
                    <a:cubicBezTo>
                      <a:pt x="0" y="18"/>
                      <a:pt x="0" y="21"/>
                      <a:pt x="2" y="23"/>
                    </a:cubicBezTo>
                    <a:cubicBezTo>
                      <a:pt x="3" y="25"/>
                      <a:pt x="5" y="26"/>
                      <a:pt x="8" y="26"/>
                    </a:cubicBezTo>
                    <a:cubicBezTo>
                      <a:pt x="10" y="26"/>
                      <a:pt x="11" y="25"/>
                      <a:pt x="12" y="24"/>
                    </a:cubicBezTo>
                    <a:cubicBezTo>
                      <a:pt x="13" y="23"/>
                      <a:pt x="14" y="22"/>
                      <a:pt x="15" y="20"/>
                    </a:cubicBezTo>
                    <a:cubicBezTo>
                      <a:pt x="16" y="18"/>
                      <a:pt x="16" y="16"/>
                      <a:pt x="16" y="13"/>
                    </a:cubicBezTo>
                    <a:cubicBezTo>
                      <a:pt x="16" y="11"/>
                      <a:pt x="16" y="9"/>
                      <a:pt x="15" y="7"/>
                    </a:cubicBezTo>
                    <a:cubicBezTo>
                      <a:pt x="15" y="6"/>
                      <a:pt x="14" y="4"/>
                      <a:pt x="14" y="3"/>
                    </a:cubicBezTo>
                    <a:cubicBezTo>
                      <a:pt x="13" y="2"/>
                      <a:pt x="12" y="2"/>
                      <a:pt x="11" y="1"/>
                    </a:cubicBezTo>
                    <a:close/>
                    <a:moveTo>
                      <a:pt x="11" y="21"/>
                    </a:moveTo>
                    <a:cubicBezTo>
                      <a:pt x="10" y="23"/>
                      <a:pt x="9" y="23"/>
                      <a:pt x="8" y="23"/>
                    </a:cubicBezTo>
                    <a:cubicBezTo>
                      <a:pt x="6" y="23"/>
                      <a:pt x="5" y="23"/>
                      <a:pt x="4" y="21"/>
                    </a:cubicBezTo>
                    <a:cubicBezTo>
                      <a:pt x="3" y="20"/>
                      <a:pt x="3" y="17"/>
                      <a:pt x="3" y="13"/>
                    </a:cubicBezTo>
                    <a:cubicBezTo>
                      <a:pt x="3" y="9"/>
                      <a:pt x="3" y="6"/>
                      <a:pt x="4" y="5"/>
                    </a:cubicBezTo>
                    <a:cubicBezTo>
                      <a:pt x="5" y="3"/>
                      <a:pt x="6" y="3"/>
                      <a:pt x="8" y="3"/>
                    </a:cubicBezTo>
                    <a:cubicBezTo>
                      <a:pt x="9" y="3"/>
                      <a:pt x="10" y="4"/>
                      <a:pt x="11" y="5"/>
                    </a:cubicBezTo>
                    <a:cubicBezTo>
                      <a:pt x="12" y="6"/>
                      <a:pt x="13" y="9"/>
                      <a:pt x="13" y="13"/>
                    </a:cubicBezTo>
                    <a:cubicBezTo>
                      <a:pt x="13" y="17"/>
                      <a:pt x="12" y="20"/>
                      <a:pt x="11" y="2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30" name="Freeform 46"/>
              <p:cNvSpPr>
                <a:spLocks/>
              </p:cNvSpPr>
              <p:nvPr/>
            </p:nvSpPr>
            <p:spPr bwMode="auto">
              <a:xfrm>
                <a:off x="-722312" y="5486401"/>
                <a:ext cx="38100" cy="93663"/>
              </a:xfrm>
              <a:custGeom>
                <a:avLst/>
                <a:gdLst/>
                <a:ahLst/>
                <a:cxnLst>
                  <a:cxn ang="0">
                    <a:pos x="7" y="25"/>
                  </a:cxn>
                  <a:cxn ang="0">
                    <a:pos x="10" y="25"/>
                  </a:cxn>
                  <a:cxn ang="0">
                    <a:pos x="10" y="0"/>
                  </a:cxn>
                  <a:cxn ang="0">
                    <a:pos x="8" y="0"/>
                  </a:cxn>
                  <a:cxn ang="0">
                    <a:pos x="5" y="4"/>
                  </a:cxn>
                  <a:cxn ang="0">
                    <a:pos x="0" y="7"/>
                  </a:cxn>
                  <a:cxn ang="0">
                    <a:pos x="0" y="10"/>
                  </a:cxn>
                  <a:cxn ang="0">
                    <a:pos x="4" y="8"/>
                  </a:cxn>
                  <a:cxn ang="0">
                    <a:pos x="7" y="6"/>
                  </a:cxn>
                  <a:cxn ang="0">
                    <a:pos x="7" y="25"/>
                  </a:cxn>
                </a:cxnLst>
                <a:rect l="0" t="0" r="r" b="b"/>
                <a:pathLst>
                  <a:path w="10" h="25">
                    <a:moveTo>
                      <a:pt x="7" y="25"/>
                    </a:moveTo>
                    <a:cubicBezTo>
                      <a:pt x="10" y="25"/>
                      <a:pt x="10" y="25"/>
                      <a:pt x="10" y="25"/>
                    </a:cubicBezTo>
                    <a:cubicBezTo>
                      <a:pt x="10" y="0"/>
                      <a:pt x="10" y="0"/>
                      <a:pt x="10" y="0"/>
                    </a:cubicBezTo>
                    <a:cubicBezTo>
                      <a:pt x="8" y="0"/>
                      <a:pt x="8" y="0"/>
                      <a:pt x="8" y="0"/>
                    </a:cubicBezTo>
                    <a:cubicBezTo>
                      <a:pt x="7" y="1"/>
                      <a:pt x="6" y="2"/>
                      <a:pt x="5" y="4"/>
                    </a:cubicBezTo>
                    <a:cubicBezTo>
                      <a:pt x="4" y="5"/>
                      <a:pt x="2" y="6"/>
                      <a:pt x="0" y="7"/>
                    </a:cubicBezTo>
                    <a:cubicBezTo>
                      <a:pt x="0" y="10"/>
                      <a:pt x="0" y="10"/>
                      <a:pt x="0" y="10"/>
                    </a:cubicBezTo>
                    <a:cubicBezTo>
                      <a:pt x="1" y="9"/>
                      <a:pt x="2" y="9"/>
                      <a:pt x="4" y="8"/>
                    </a:cubicBezTo>
                    <a:cubicBezTo>
                      <a:pt x="5" y="7"/>
                      <a:pt x="6" y="7"/>
                      <a:pt x="7" y="6"/>
                    </a:cubicBezTo>
                    <a:lnTo>
                      <a:pt x="7" y="2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31" name="Freeform 47"/>
              <p:cNvSpPr>
                <a:spLocks/>
              </p:cNvSpPr>
              <p:nvPr/>
            </p:nvSpPr>
            <p:spPr bwMode="auto">
              <a:xfrm>
                <a:off x="-658812" y="5486401"/>
                <a:ext cx="38100" cy="93663"/>
              </a:xfrm>
              <a:custGeom>
                <a:avLst/>
                <a:gdLst/>
                <a:ahLst/>
                <a:cxnLst>
                  <a:cxn ang="0">
                    <a:pos x="10" y="25"/>
                  </a:cxn>
                  <a:cxn ang="0">
                    <a:pos x="10" y="0"/>
                  </a:cxn>
                  <a:cxn ang="0">
                    <a:pos x="8" y="0"/>
                  </a:cxn>
                  <a:cxn ang="0">
                    <a:pos x="5" y="4"/>
                  </a:cxn>
                  <a:cxn ang="0">
                    <a:pos x="0" y="7"/>
                  </a:cxn>
                  <a:cxn ang="0">
                    <a:pos x="0" y="10"/>
                  </a:cxn>
                  <a:cxn ang="0">
                    <a:pos x="4" y="8"/>
                  </a:cxn>
                  <a:cxn ang="0">
                    <a:pos x="6" y="6"/>
                  </a:cxn>
                  <a:cxn ang="0">
                    <a:pos x="6" y="25"/>
                  </a:cxn>
                  <a:cxn ang="0">
                    <a:pos x="10" y="25"/>
                  </a:cxn>
                </a:cxnLst>
                <a:rect l="0" t="0" r="r" b="b"/>
                <a:pathLst>
                  <a:path w="10" h="25">
                    <a:moveTo>
                      <a:pt x="10" y="25"/>
                    </a:moveTo>
                    <a:cubicBezTo>
                      <a:pt x="10" y="0"/>
                      <a:pt x="10" y="0"/>
                      <a:pt x="10" y="0"/>
                    </a:cubicBezTo>
                    <a:cubicBezTo>
                      <a:pt x="8" y="0"/>
                      <a:pt x="8" y="0"/>
                      <a:pt x="8" y="0"/>
                    </a:cubicBezTo>
                    <a:cubicBezTo>
                      <a:pt x="7" y="1"/>
                      <a:pt x="6" y="2"/>
                      <a:pt x="5" y="4"/>
                    </a:cubicBezTo>
                    <a:cubicBezTo>
                      <a:pt x="4" y="5"/>
                      <a:pt x="2" y="6"/>
                      <a:pt x="0" y="7"/>
                    </a:cubicBezTo>
                    <a:cubicBezTo>
                      <a:pt x="0" y="10"/>
                      <a:pt x="0" y="10"/>
                      <a:pt x="0" y="10"/>
                    </a:cubicBezTo>
                    <a:cubicBezTo>
                      <a:pt x="1" y="9"/>
                      <a:pt x="2" y="9"/>
                      <a:pt x="4" y="8"/>
                    </a:cubicBezTo>
                    <a:cubicBezTo>
                      <a:pt x="5" y="7"/>
                      <a:pt x="6" y="7"/>
                      <a:pt x="6" y="6"/>
                    </a:cubicBezTo>
                    <a:cubicBezTo>
                      <a:pt x="6" y="25"/>
                      <a:pt x="6" y="25"/>
                      <a:pt x="6" y="25"/>
                    </a:cubicBezTo>
                    <a:lnTo>
                      <a:pt x="10" y="2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32" name="Freeform 48"/>
              <p:cNvSpPr>
                <a:spLocks noEditPoints="1"/>
              </p:cNvSpPr>
              <p:nvPr/>
            </p:nvSpPr>
            <p:spPr bwMode="auto">
              <a:xfrm>
                <a:off x="-593725" y="5486401"/>
                <a:ext cx="63500" cy="96838"/>
              </a:xfrm>
              <a:custGeom>
                <a:avLst/>
                <a:gdLst/>
                <a:ahLst/>
                <a:cxnLst>
                  <a:cxn ang="0">
                    <a:pos x="16" y="20"/>
                  </a:cxn>
                  <a:cxn ang="0">
                    <a:pos x="17" y="13"/>
                  </a:cxn>
                  <a:cxn ang="0">
                    <a:pos x="16" y="7"/>
                  </a:cxn>
                  <a:cxn ang="0">
                    <a:pos x="15" y="3"/>
                  </a:cxn>
                  <a:cxn ang="0">
                    <a:pos x="12" y="1"/>
                  </a:cxn>
                  <a:cxn ang="0">
                    <a:pos x="9" y="0"/>
                  </a:cxn>
                  <a:cxn ang="0">
                    <a:pos x="4" y="2"/>
                  </a:cxn>
                  <a:cxn ang="0">
                    <a:pos x="1" y="6"/>
                  </a:cxn>
                  <a:cxn ang="0">
                    <a:pos x="0" y="13"/>
                  </a:cxn>
                  <a:cxn ang="0">
                    <a:pos x="3" y="23"/>
                  </a:cxn>
                  <a:cxn ang="0">
                    <a:pos x="9" y="26"/>
                  </a:cxn>
                  <a:cxn ang="0">
                    <a:pos x="13" y="24"/>
                  </a:cxn>
                  <a:cxn ang="0">
                    <a:pos x="16" y="20"/>
                  </a:cxn>
                  <a:cxn ang="0">
                    <a:pos x="9" y="23"/>
                  </a:cxn>
                  <a:cxn ang="0">
                    <a:pos x="5" y="21"/>
                  </a:cxn>
                  <a:cxn ang="0">
                    <a:pos x="4" y="13"/>
                  </a:cxn>
                  <a:cxn ang="0">
                    <a:pos x="5" y="5"/>
                  </a:cxn>
                  <a:cxn ang="0">
                    <a:pos x="9" y="3"/>
                  </a:cxn>
                  <a:cxn ang="0">
                    <a:pos x="12" y="5"/>
                  </a:cxn>
                  <a:cxn ang="0">
                    <a:pos x="14" y="13"/>
                  </a:cxn>
                  <a:cxn ang="0">
                    <a:pos x="12" y="21"/>
                  </a:cxn>
                  <a:cxn ang="0">
                    <a:pos x="9" y="23"/>
                  </a:cxn>
                </a:cxnLst>
                <a:rect l="0" t="0" r="r" b="b"/>
                <a:pathLst>
                  <a:path w="17" h="26">
                    <a:moveTo>
                      <a:pt x="16" y="20"/>
                    </a:moveTo>
                    <a:cubicBezTo>
                      <a:pt x="16" y="18"/>
                      <a:pt x="17" y="16"/>
                      <a:pt x="17" y="13"/>
                    </a:cubicBezTo>
                    <a:cubicBezTo>
                      <a:pt x="17" y="11"/>
                      <a:pt x="17" y="9"/>
                      <a:pt x="16" y="7"/>
                    </a:cubicBezTo>
                    <a:cubicBezTo>
                      <a:pt x="16" y="6"/>
                      <a:pt x="15" y="4"/>
                      <a:pt x="15" y="3"/>
                    </a:cubicBezTo>
                    <a:cubicBezTo>
                      <a:pt x="14" y="2"/>
                      <a:pt x="13" y="2"/>
                      <a:pt x="12" y="1"/>
                    </a:cubicBezTo>
                    <a:cubicBezTo>
                      <a:pt x="11" y="1"/>
                      <a:pt x="10" y="0"/>
                      <a:pt x="9" y="0"/>
                    </a:cubicBezTo>
                    <a:cubicBezTo>
                      <a:pt x="7" y="0"/>
                      <a:pt x="5" y="1"/>
                      <a:pt x="4" y="2"/>
                    </a:cubicBezTo>
                    <a:cubicBezTo>
                      <a:pt x="3" y="3"/>
                      <a:pt x="2" y="4"/>
                      <a:pt x="1" y="6"/>
                    </a:cubicBezTo>
                    <a:cubicBezTo>
                      <a:pt x="1" y="8"/>
                      <a:pt x="0" y="10"/>
                      <a:pt x="0" y="13"/>
                    </a:cubicBezTo>
                    <a:cubicBezTo>
                      <a:pt x="0" y="18"/>
                      <a:pt x="1" y="21"/>
                      <a:pt x="3" y="23"/>
                    </a:cubicBezTo>
                    <a:cubicBezTo>
                      <a:pt x="4" y="25"/>
                      <a:pt x="6" y="26"/>
                      <a:pt x="9" y="26"/>
                    </a:cubicBezTo>
                    <a:cubicBezTo>
                      <a:pt x="10" y="26"/>
                      <a:pt x="12" y="25"/>
                      <a:pt x="13" y="24"/>
                    </a:cubicBezTo>
                    <a:cubicBezTo>
                      <a:pt x="14" y="23"/>
                      <a:pt x="15" y="22"/>
                      <a:pt x="16" y="20"/>
                    </a:cubicBezTo>
                    <a:close/>
                    <a:moveTo>
                      <a:pt x="9" y="23"/>
                    </a:moveTo>
                    <a:cubicBezTo>
                      <a:pt x="7" y="23"/>
                      <a:pt x="6" y="23"/>
                      <a:pt x="5" y="21"/>
                    </a:cubicBezTo>
                    <a:cubicBezTo>
                      <a:pt x="4" y="20"/>
                      <a:pt x="4" y="17"/>
                      <a:pt x="4" y="13"/>
                    </a:cubicBezTo>
                    <a:cubicBezTo>
                      <a:pt x="4" y="9"/>
                      <a:pt x="4" y="6"/>
                      <a:pt x="5" y="5"/>
                    </a:cubicBezTo>
                    <a:cubicBezTo>
                      <a:pt x="6" y="3"/>
                      <a:pt x="7" y="3"/>
                      <a:pt x="9" y="3"/>
                    </a:cubicBezTo>
                    <a:cubicBezTo>
                      <a:pt x="10" y="3"/>
                      <a:pt x="11" y="4"/>
                      <a:pt x="12" y="5"/>
                    </a:cubicBezTo>
                    <a:cubicBezTo>
                      <a:pt x="13" y="6"/>
                      <a:pt x="14" y="9"/>
                      <a:pt x="14" y="13"/>
                    </a:cubicBezTo>
                    <a:cubicBezTo>
                      <a:pt x="14" y="17"/>
                      <a:pt x="13" y="20"/>
                      <a:pt x="12" y="21"/>
                    </a:cubicBezTo>
                    <a:cubicBezTo>
                      <a:pt x="11" y="23"/>
                      <a:pt x="10" y="23"/>
                      <a:pt x="9" y="2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33" name="Freeform 49"/>
              <p:cNvSpPr>
                <a:spLocks/>
              </p:cNvSpPr>
              <p:nvPr/>
            </p:nvSpPr>
            <p:spPr bwMode="auto">
              <a:xfrm>
                <a:off x="-511175" y="5486401"/>
                <a:ext cx="33338" cy="93663"/>
              </a:xfrm>
              <a:custGeom>
                <a:avLst/>
                <a:gdLst/>
                <a:ahLst/>
                <a:cxnLst>
                  <a:cxn ang="0">
                    <a:pos x="0" y="10"/>
                  </a:cxn>
                  <a:cxn ang="0">
                    <a:pos x="3" y="8"/>
                  </a:cxn>
                  <a:cxn ang="0">
                    <a:pos x="6" y="6"/>
                  </a:cxn>
                  <a:cxn ang="0">
                    <a:pos x="6" y="25"/>
                  </a:cxn>
                  <a:cxn ang="0">
                    <a:pos x="9" y="25"/>
                  </a:cxn>
                  <a:cxn ang="0">
                    <a:pos x="9" y="0"/>
                  </a:cxn>
                  <a:cxn ang="0">
                    <a:pos x="7" y="0"/>
                  </a:cxn>
                  <a:cxn ang="0">
                    <a:pos x="5" y="4"/>
                  </a:cxn>
                  <a:cxn ang="0">
                    <a:pos x="0" y="7"/>
                  </a:cxn>
                  <a:cxn ang="0">
                    <a:pos x="0" y="10"/>
                  </a:cxn>
                </a:cxnLst>
                <a:rect l="0" t="0" r="r" b="b"/>
                <a:pathLst>
                  <a:path w="9" h="25">
                    <a:moveTo>
                      <a:pt x="0" y="10"/>
                    </a:moveTo>
                    <a:cubicBezTo>
                      <a:pt x="1" y="9"/>
                      <a:pt x="2" y="9"/>
                      <a:pt x="3" y="8"/>
                    </a:cubicBezTo>
                    <a:cubicBezTo>
                      <a:pt x="5" y="7"/>
                      <a:pt x="6" y="7"/>
                      <a:pt x="6" y="6"/>
                    </a:cubicBezTo>
                    <a:cubicBezTo>
                      <a:pt x="6" y="25"/>
                      <a:pt x="6" y="25"/>
                      <a:pt x="6" y="25"/>
                    </a:cubicBezTo>
                    <a:cubicBezTo>
                      <a:pt x="9" y="25"/>
                      <a:pt x="9" y="25"/>
                      <a:pt x="9" y="25"/>
                    </a:cubicBezTo>
                    <a:cubicBezTo>
                      <a:pt x="9" y="0"/>
                      <a:pt x="9" y="0"/>
                      <a:pt x="9" y="0"/>
                    </a:cubicBezTo>
                    <a:cubicBezTo>
                      <a:pt x="7" y="0"/>
                      <a:pt x="7" y="0"/>
                      <a:pt x="7" y="0"/>
                    </a:cubicBezTo>
                    <a:cubicBezTo>
                      <a:pt x="7" y="1"/>
                      <a:pt x="6" y="2"/>
                      <a:pt x="5" y="4"/>
                    </a:cubicBezTo>
                    <a:cubicBezTo>
                      <a:pt x="3" y="5"/>
                      <a:pt x="2" y="6"/>
                      <a:pt x="0" y="7"/>
                    </a:cubicBezTo>
                    <a:lnTo>
                      <a:pt x="0"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34" name="Freeform 50"/>
              <p:cNvSpPr>
                <a:spLocks noEditPoints="1"/>
              </p:cNvSpPr>
              <p:nvPr/>
            </p:nvSpPr>
            <p:spPr bwMode="auto">
              <a:xfrm>
                <a:off x="-447675" y="5486401"/>
                <a:ext cx="63500" cy="96838"/>
              </a:xfrm>
              <a:custGeom>
                <a:avLst/>
                <a:gdLst/>
                <a:ahLst/>
                <a:cxnLst>
                  <a:cxn ang="0">
                    <a:pos x="1" y="6"/>
                  </a:cxn>
                  <a:cxn ang="0">
                    <a:pos x="0" y="13"/>
                  </a:cxn>
                  <a:cxn ang="0">
                    <a:pos x="3" y="23"/>
                  </a:cxn>
                  <a:cxn ang="0">
                    <a:pos x="9" y="26"/>
                  </a:cxn>
                  <a:cxn ang="0">
                    <a:pos x="13" y="24"/>
                  </a:cxn>
                  <a:cxn ang="0">
                    <a:pos x="16" y="20"/>
                  </a:cxn>
                  <a:cxn ang="0">
                    <a:pos x="17" y="13"/>
                  </a:cxn>
                  <a:cxn ang="0">
                    <a:pos x="16" y="7"/>
                  </a:cxn>
                  <a:cxn ang="0">
                    <a:pos x="15" y="3"/>
                  </a:cxn>
                  <a:cxn ang="0">
                    <a:pos x="12" y="1"/>
                  </a:cxn>
                  <a:cxn ang="0">
                    <a:pos x="9" y="0"/>
                  </a:cxn>
                  <a:cxn ang="0">
                    <a:pos x="4" y="2"/>
                  </a:cxn>
                  <a:cxn ang="0">
                    <a:pos x="1" y="6"/>
                  </a:cxn>
                  <a:cxn ang="0">
                    <a:pos x="8" y="3"/>
                  </a:cxn>
                  <a:cxn ang="0">
                    <a:pos x="12" y="5"/>
                  </a:cxn>
                  <a:cxn ang="0">
                    <a:pos x="14" y="13"/>
                  </a:cxn>
                  <a:cxn ang="0">
                    <a:pos x="12" y="21"/>
                  </a:cxn>
                  <a:cxn ang="0">
                    <a:pos x="9" y="23"/>
                  </a:cxn>
                  <a:cxn ang="0">
                    <a:pos x="5" y="21"/>
                  </a:cxn>
                  <a:cxn ang="0">
                    <a:pos x="4" y="13"/>
                  </a:cxn>
                  <a:cxn ang="0">
                    <a:pos x="5" y="5"/>
                  </a:cxn>
                  <a:cxn ang="0">
                    <a:pos x="8" y="3"/>
                  </a:cxn>
                </a:cxnLst>
                <a:rect l="0" t="0" r="r" b="b"/>
                <a:pathLst>
                  <a:path w="17" h="26">
                    <a:moveTo>
                      <a:pt x="1" y="6"/>
                    </a:moveTo>
                    <a:cubicBezTo>
                      <a:pt x="1" y="8"/>
                      <a:pt x="0" y="10"/>
                      <a:pt x="0" y="13"/>
                    </a:cubicBezTo>
                    <a:cubicBezTo>
                      <a:pt x="0" y="18"/>
                      <a:pt x="1" y="21"/>
                      <a:pt x="3" y="23"/>
                    </a:cubicBezTo>
                    <a:cubicBezTo>
                      <a:pt x="4" y="25"/>
                      <a:pt x="6" y="26"/>
                      <a:pt x="9" y="26"/>
                    </a:cubicBezTo>
                    <a:cubicBezTo>
                      <a:pt x="10" y="26"/>
                      <a:pt x="12" y="25"/>
                      <a:pt x="13" y="24"/>
                    </a:cubicBezTo>
                    <a:cubicBezTo>
                      <a:pt x="14" y="23"/>
                      <a:pt x="15" y="22"/>
                      <a:pt x="16" y="20"/>
                    </a:cubicBezTo>
                    <a:cubicBezTo>
                      <a:pt x="16" y="18"/>
                      <a:pt x="17" y="16"/>
                      <a:pt x="17" y="13"/>
                    </a:cubicBezTo>
                    <a:cubicBezTo>
                      <a:pt x="17" y="11"/>
                      <a:pt x="17" y="9"/>
                      <a:pt x="16" y="7"/>
                    </a:cubicBezTo>
                    <a:cubicBezTo>
                      <a:pt x="16" y="6"/>
                      <a:pt x="15" y="4"/>
                      <a:pt x="15" y="3"/>
                    </a:cubicBezTo>
                    <a:cubicBezTo>
                      <a:pt x="14" y="2"/>
                      <a:pt x="13" y="2"/>
                      <a:pt x="12" y="1"/>
                    </a:cubicBezTo>
                    <a:cubicBezTo>
                      <a:pt x="11" y="1"/>
                      <a:pt x="10" y="0"/>
                      <a:pt x="9" y="0"/>
                    </a:cubicBezTo>
                    <a:cubicBezTo>
                      <a:pt x="7" y="0"/>
                      <a:pt x="5" y="1"/>
                      <a:pt x="4" y="2"/>
                    </a:cubicBezTo>
                    <a:cubicBezTo>
                      <a:pt x="3" y="3"/>
                      <a:pt x="2" y="4"/>
                      <a:pt x="1" y="6"/>
                    </a:cubicBezTo>
                    <a:close/>
                    <a:moveTo>
                      <a:pt x="8" y="3"/>
                    </a:moveTo>
                    <a:cubicBezTo>
                      <a:pt x="10" y="3"/>
                      <a:pt x="11" y="4"/>
                      <a:pt x="12" y="5"/>
                    </a:cubicBezTo>
                    <a:cubicBezTo>
                      <a:pt x="13" y="6"/>
                      <a:pt x="14" y="9"/>
                      <a:pt x="14" y="13"/>
                    </a:cubicBezTo>
                    <a:cubicBezTo>
                      <a:pt x="14" y="17"/>
                      <a:pt x="13" y="20"/>
                      <a:pt x="12" y="21"/>
                    </a:cubicBezTo>
                    <a:cubicBezTo>
                      <a:pt x="11" y="23"/>
                      <a:pt x="10" y="23"/>
                      <a:pt x="9" y="23"/>
                    </a:cubicBezTo>
                    <a:cubicBezTo>
                      <a:pt x="7" y="23"/>
                      <a:pt x="6" y="23"/>
                      <a:pt x="5" y="21"/>
                    </a:cubicBezTo>
                    <a:cubicBezTo>
                      <a:pt x="4" y="20"/>
                      <a:pt x="4" y="17"/>
                      <a:pt x="4" y="13"/>
                    </a:cubicBezTo>
                    <a:cubicBezTo>
                      <a:pt x="4" y="9"/>
                      <a:pt x="4" y="6"/>
                      <a:pt x="5" y="5"/>
                    </a:cubicBezTo>
                    <a:cubicBezTo>
                      <a:pt x="6" y="3"/>
                      <a:pt x="7" y="3"/>
                      <a:pt x="8"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35" name="Freeform 51"/>
              <p:cNvSpPr>
                <a:spLocks/>
              </p:cNvSpPr>
              <p:nvPr/>
            </p:nvSpPr>
            <p:spPr bwMode="auto">
              <a:xfrm>
                <a:off x="-365125" y="5486401"/>
                <a:ext cx="33338" cy="93663"/>
              </a:xfrm>
              <a:custGeom>
                <a:avLst/>
                <a:gdLst/>
                <a:ahLst/>
                <a:cxnLst>
                  <a:cxn ang="0">
                    <a:pos x="6" y="6"/>
                  </a:cxn>
                  <a:cxn ang="0">
                    <a:pos x="6" y="25"/>
                  </a:cxn>
                  <a:cxn ang="0">
                    <a:pos x="9" y="25"/>
                  </a:cxn>
                  <a:cxn ang="0">
                    <a:pos x="9" y="0"/>
                  </a:cxn>
                  <a:cxn ang="0">
                    <a:pos x="7" y="0"/>
                  </a:cxn>
                  <a:cxn ang="0">
                    <a:pos x="5" y="4"/>
                  </a:cxn>
                  <a:cxn ang="0">
                    <a:pos x="0" y="7"/>
                  </a:cxn>
                  <a:cxn ang="0">
                    <a:pos x="0" y="10"/>
                  </a:cxn>
                  <a:cxn ang="0">
                    <a:pos x="3" y="8"/>
                  </a:cxn>
                  <a:cxn ang="0">
                    <a:pos x="6" y="6"/>
                  </a:cxn>
                </a:cxnLst>
                <a:rect l="0" t="0" r="r" b="b"/>
                <a:pathLst>
                  <a:path w="9" h="25">
                    <a:moveTo>
                      <a:pt x="6" y="6"/>
                    </a:moveTo>
                    <a:cubicBezTo>
                      <a:pt x="6" y="25"/>
                      <a:pt x="6" y="25"/>
                      <a:pt x="6" y="25"/>
                    </a:cubicBezTo>
                    <a:cubicBezTo>
                      <a:pt x="9" y="25"/>
                      <a:pt x="9" y="25"/>
                      <a:pt x="9" y="25"/>
                    </a:cubicBezTo>
                    <a:cubicBezTo>
                      <a:pt x="9" y="0"/>
                      <a:pt x="9" y="0"/>
                      <a:pt x="9" y="0"/>
                    </a:cubicBezTo>
                    <a:cubicBezTo>
                      <a:pt x="7" y="0"/>
                      <a:pt x="7" y="0"/>
                      <a:pt x="7" y="0"/>
                    </a:cubicBezTo>
                    <a:cubicBezTo>
                      <a:pt x="7" y="1"/>
                      <a:pt x="6" y="2"/>
                      <a:pt x="5" y="4"/>
                    </a:cubicBezTo>
                    <a:cubicBezTo>
                      <a:pt x="3" y="5"/>
                      <a:pt x="2" y="6"/>
                      <a:pt x="0" y="7"/>
                    </a:cubicBezTo>
                    <a:cubicBezTo>
                      <a:pt x="0" y="10"/>
                      <a:pt x="0" y="10"/>
                      <a:pt x="0" y="10"/>
                    </a:cubicBezTo>
                    <a:cubicBezTo>
                      <a:pt x="1" y="9"/>
                      <a:pt x="2" y="9"/>
                      <a:pt x="3" y="8"/>
                    </a:cubicBezTo>
                    <a:cubicBezTo>
                      <a:pt x="5" y="7"/>
                      <a:pt x="6" y="7"/>
                      <a:pt x="6"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36" name="Freeform 52"/>
              <p:cNvSpPr>
                <a:spLocks noEditPoints="1"/>
              </p:cNvSpPr>
              <p:nvPr/>
            </p:nvSpPr>
            <p:spPr bwMode="auto">
              <a:xfrm>
                <a:off x="-301625" y="5486401"/>
                <a:ext cx="63500" cy="96838"/>
              </a:xfrm>
              <a:custGeom>
                <a:avLst/>
                <a:gdLst/>
                <a:ahLst/>
                <a:cxnLst>
                  <a:cxn ang="0">
                    <a:pos x="1" y="6"/>
                  </a:cxn>
                  <a:cxn ang="0">
                    <a:pos x="0" y="13"/>
                  </a:cxn>
                  <a:cxn ang="0">
                    <a:pos x="3" y="23"/>
                  </a:cxn>
                  <a:cxn ang="0">
                    <a:pos x="8" y="26"/>
                  </a:cxn>
                  <a:cxn ang="0">
                    <a:pos x="13" y="24"/>
                  </a:cxn>
                  <a:cxn ang="0">
                    <a:pos x="16" y="20"/>
                  </a:cxn>
                  <a:cxn ang="0">
                    <a:pos x="17" y="13"/>
                  </a:cxn>
                  <a:cxn ang="0">
                    <a:pos x="16" y="7"/>
                  </a:cxn>
                  <a:cxn ang="0">
                    <a:pos x="15" y="3"/>
                  </a:cxn>
                  <a:cxn ang="0">
                    <a:pos x="12" y="1"/>
                  </a:cxn>
                  <a:cxn ang="0">
                    <a:pos x="8" y="0"/>
                  </a:cxn>
                  <a:cxn ang="0">
                    <a:pos x="4" y="2"/>
                  </a:cxn>
                  <a:cxn ang="0">
                    <a:pos x="1" y="6"/>
                  </a:cxn>
                  <a:cxn ang="0">
                    <a:pos x="8" y="3"/>
                  </a:cxn>
                  <a:cxn ang="0">
                    <a:pos x="12" y="5"/>
                  </a:cxn>
                  <a:cxn ang="0">
                    <a:pos x="13" y="13"/>
                  </a:cxn>
                  <a:cxn ang="0">
                    <a:pos x="12" y="21"/>
                  </a:cxn>
                  <a:cxn ang="0">
                    <a:pos x="8" y="23"/>
                  </a:cxn>
                  <a:cxn ang="0">
                    <a:pos x="5" y="21"/>
                  </a:cxn>
                  <a:cxn ang="0">
                    <a:pos x="3" y="13"/>
                  </a:cxn>
                  <a:cxn ang="0">
                    <a:pos x="5" y="5"/>
                  </a:cxn>
                  <a:cxn ang="0">
                    <a:pos x="8" y="3"/>
                  </a:cxn>
                </a:cxnLst>
                <a:rect l="0" t="0" r="r" b="b"/>
                <a:pathLst>
                  <a:path w="17" h="26">
                    <a:moveTo>
                      <a:pt x="1" y="6"/>
                    </a:moveTo>
                    <a:cubicBezTo>
                      <a:pt x="1" y="8"/>
                      <a:pt x="0" y="10"/>
                      <a:pt x="0" y="13"/>
                    </a:cubicBezTo>
                    <a:cubicBezTo>
                      <a:pt x="0" y="18"/>
                      <a:pt x="1" y="21"/>
                      <a:pt x="3" y="23"/>
                    </a:cubicBezTo>
                    <a:cubicBezTo>
                      <a:pt x="4" y="25"/>
                      <a:pt x="6" y="26"/>
                      <a:pt x="8" y="26"/>
                    </a:cubicBezTo>
                    <a:cubicBezTo>
                      <a:pt x="10" y="26"/>
                      <a:pt x="12" y="25"/>
                      <a:pt x="13" y="24"/>
                    </a:cubicBezTo>
                    <a:cubicBezTo>
                      <a:pt x="14" y="23"/>
                      <a:pt x="15" y="22"/>
                      <a:pt x="16" y="20"/>
                    </a:cubicBezTo>
                    <a:cubicBezTo>
                      <a:pt x="16" y="18"/>
                      <a:pt x="17" y="16"/>
                      <a:pt x="17" y="13"/>
                    </a:cubicBezTo>
                    <a:cubicBezTo>
                      <a:pt x="17" y="11"/>
                      <a:pt x="16" y="9"/>
                      <a:pt x="16" y="7"/>
                    </a:cubicBezTo>
                    <a:cubicBezTo>
                      <a:pt x="16" y="6"/>
                      <a:pt x="15" y="4"/>
                      <a:pt x="15" y="3"/>
                    </a:cubicBezTo>
                    <a:cubicBezTo>
                      <a:pt x="14" y="2"/>
                      <a:pt x="13" y="2"/>
                      <a:pt x="12" y="1"/>
                    </a:cubicBezTo>
                    <a:cubicBezTo>
                      <a:pt x="11" y="1"/>
                      <a:pt x="10" y="0"/>
                      <a:pt x="8" y="0"/>
                    </a:cubicBezTo>
                    <a:cubicBezTo>
                      <a:pt x="7" y="0"/>
                      <a:pt x="5" y="1"/>
                      <a:pt x="4" y="2"/>
                    </a:cubicBezTo>
                    <a:cubicBezTo>
                      <a:pt x="3" y="3"/>
                      <a:pt x="2" y="4"/>
                      <a:pt x="1" y="6"/>
                    </a:cubicBezTo>
                    <a:close/>
                    <a:moveTo>
                      <a:pt x="8" y="3"/>
                    </a:moveTo>
                    <a:cubicBezTo>
                      <a:pt x="10" y="3"/>
                      <a:pt x="11" y="4"/>
                      <a:pt x="12" y="5"/>
                    </a:cubicBezTo>
                    <a:cubicBezTo>
                      <a:pt x="13" y="6"/>
                      <a:pt x="13" y="9"/>
                      <a:pt x="13" y="13"/>
                    </a:cubicBezTo>
                    <a:cubicBezTo>
                      <a:pt x="13" y="17"/>
                      <a:pt x="13" y="20"/>
                      <a:pt x="12" y="21"/>
                    </a:cubicBezTo>
                    <a:cubicBezTo>
                      <a:pt x="11" y="23"/>
                      <a:pt x="10" y="23"/>
                      <a:pt x="8" y="23"/>
                    </a:cubicBezTo>
                    <a:cubicBezTo>
                      <a:pt x="7" y="23"/>
                      <a:pt x="6" y="23"/>
                      <a:pt x="5" y="21"/>
                    </a:cubicBezTo>
                    <a:cubicBezTo>
                      <a:pt x="4" y="20"/>
                      <a:pt x="3" y="17"/>
                      <a:pt x="3" y="13"/>
                    </a:cubicBezTo>
                    <a:cubicBezTo>
                      <a:pt x="3" y="9"/>
                      <a:pt x="4" y="6"/>
                      <a:pt x="5" y="5"/>
                    </a:cubicBezTo>
                    <a:cubicBezTo>
                      <a:pt x="6" y="3"/>
                      <a:pt x="7" y="3"/>
                      <a:pt x="8"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37" name="Freeform 53"/>
              <p:cNvSpPr>
                <a:spLocks/>
              </p:cNvSpPr>
              <p:nvPr/>
            </p:nvSpPr>
            <p:spPr bwMode="auto">
              <a:xfrm>
                <a:off x="-227012" y="5486401"/>
                <a:ext cx="60325" cy="96838"/>
              </a:xfrm>
              <a:custGeom>
                <a:avLst/>
                <a:gdLst/>
                <a:ahLst/>
                <a:cxnLst>
                  <a:cxn ang="0">
                    <a:pos x="2" y="23"/>
                  </a:cxn>
                  <a:cxn ang="0">
                    <a:pos x="8" y="26"/>
                  </a:cxn>
                  <a:cxn ang="0">
                    <a:pos x="13" y="24"/>
                  </a:cxn>
                  <a:cxn ang="0">
                    <a:pos x="15" y="20"/>
                  </a:cxn>
                  <a:cxn ang="0">
                    <a:pos x="16" y="15"/>
                  </a:cxn>
                  <a:cxn ang="0">
                    <a:pos x="13" y="8"/>
                  </a:cxn>
                  <a:cxn ang="0">
                    <a:pos x="13" y="13"/>
                  </a:cxn>
                  <a:cxn ang="0">
                    <a:pos x="12" y="21"/>
                  </a:cxn>
                  <a:cxn ang="0">
                    <a:pos x="8" y="23"/>
                  </a:cxn>
                  <a:cxn ang="0">
                    <a:pos x="4" y="21"/>
                  </a:cxn>
                  <a:cxn ang="0">
                    <a:pos x="3" y="13"/>
                  </a:cxn>
                  <a:cxn ang="0">
                    <a:pos x="5" y="5"/>
                  </a:cxn>
                  <a:cxn ang="0">
                    <a:pos x="8" y="3"/>
                  </a:cxn>
                  <a:cxn ang="0">
                    <a:pos x="10" y="3"/>
                  </a:cxn>
                  <a:cxn ang="0">
                    <a:pos x="8" y="0"/>
                  </a:cxn>
                  <a:cxn ang="0">
                    <a:pos x="3" y="2"/>
                  </a:cxn>
                  <a:cxn ang="0">
                    <a:pos x="1" y="6"/>
                  </a:cxn>
                  <a:cxn ang="0">
                    <a:pos x="0" y="13"/>
                  </a:cxn>
                  <a:cxn ang="0">
                    <a:pos x="2" y="23"/>
                  </a:cxn>
                </a:cxnLst>
                <a:rect l="0" t="0" r="r" b="b"/>
                <a:pathLst>
                  <a:path w="16" h="26">
                    <a:moveTo>
                      <a:pt x="2" y="23"/>
                    </a:moveTo>
                    <a:cubicBezTo>
                      <a:pt x="4" y="25"/>
                      <a:pt x="6" y="26"/>
                      <a:pt x="8" y="26"/>
                    </a:cubicBezTo>
                    <a:cubicBezTo>
                      <a:pt x="10" y="26"/>
                      <a:pt x="11" y="25"/>
                      <a:pt x="13" y="24"/>
                    </a:cubicBezTo>
                    <a:cubicBezTo>
                      <a:pt x="14" y="23"/>
                      <a:pt x="15" y="22"/>
                      <a:pt x="15" y="20"/>
                    </a:cubicBezTo>
                    <a:cubicBezTo>
                      <a:pt x="16" y="19"/>
                      <a:pt x="16" y="17"/>
                      <a:pt x="16" y="15"/>
                    </a:cubicBezTo>
                    <a:cubicBezTo>
                      <a:pt x="15" y="13"/>
                      <a:pt x="14" y="10"/>
                      <a:pt x="13" y="8"/>
                    </a:cubicBezTo>
                    <a:cubicBezTo>
                      <a:pt x="13" y="9"/>
                      <a:pt x="13" y="11"/>
                      <a:pt x="13" y="13"/>
                    </a:cubicBezTo>
                    <a:cubicBezTo>
                      <a:pt x="13" y="17"/>
                      <a:pt x="12" y="20"/>
                      <a:pt x="12" y="21"/>
                    </a:cubicBezTo>
                    <a:cubicBezTo>
                      <a:pt x="11" y="23"/>
                      <a:pt x="9" y="23"/>
                      <a:pt x="8" y="23"/>
                    </a:cubicBezTo>
                    <a:cubicBezTo>
                      <a:pt x="7" y="23"/>
                      <a:pt x="5" y="23"/>
                      <a:pt x="4" y="21"/>
                    </a:cubicBezTo>
                    <a:cubicBezTo>
                      <a:pt x="3" y="20"/>
                      <a:pt x="3" y="17"/>
                      <a:pt x="3" y="13"/>
                    </a:cubicBezTo>
                    <a:cubicBezTo>
                      <a:pt x="3" y="9"/>
                      <a:pt x="3" y="6"/>
                      <a:pt x="5" y="5"/>
                    </a:cubicBezTo>
                    <a:cubicBezTo>
                      <a:pt x="5" y="3"/>
                      <a:pt x="7" y="3"/>
                      <a:pt x="8" y="3"/>
                    </a:cubicBezTo>
                    <a:cubicBezTo>
                      <a:pt x="9" y="3"/>
                      <a:pt x="9" y="3"/>
                      <a:pt x="10" y="3"/>
                    </a:cubicBezTo>
                    <a:cubicBezTo>
                      <a:pt x="9" y="2"/>
                      <a:pt x="8" y="1"/>
                      <a:pt x="8" y="0"/>
                    </a:cubicBezTo>
                    <a:cubicBezTo>
                      <a:pt x="6" y="0"/>
                      <a:pt x="5" y="1"/>
                      <a:pt x="3" y="2"/>
                    </a:cubicBezTo>
                    <a:cubicBezTo>
                      <a:pt x="2" y="3"/>
                      <a:pt x="1" y="4"/>
                      <a:pt x="1" y="6"/>
                    </a:cubicBezTo>
                    <a:cubicBezTo>
                      <a:pt x="0" y="8"/>
                      <a:pt x="0" y="10"/>
                      <a:pt x="0" y="13"/>
                    </a:cubicBezTo>
                    <a:cubicBezTo>
                      <a:pt x="0" y="18"/>
                      <a:pt x="1" y="21"/>
                      <a:pt x="2" y="2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38" name="Freeform 54"/>
              <p:cNvSpPr>
                <a:spLocks/>
              </p:cNvSpPr>
              <p:nvPr/>
            </p:nvSpPr>
            <p:spPr bwMode="auto">
              <a:xfrm>
                <a:off x="-1055687" y="5610226"/>
                <a:ext cx="33338" cy="93663"/>
              </a:xfrm>
              <a:custGeom>
                <a:avLst/>
                <a:gdLst/>
                <a:ahLst/>
                <a:cxnLst>
                  <a:cxn ang="0">
                    <a:pos x="6" y="5"/>
                  </a:cxn>
                  <a:cxn ang="0">
                    <a:pos x="6" y="25"/>
                  </a:cxn>
                  <a:cxn ang="0">
                    <a:pos x="9" y="25"/>
                  </a:cxn>
                  <a:cxn ang="0">
                    <a:pos x="9" y="0"/>
                  </a:cxn>
                  <a:cxn ang="0">
                    <a:pos x="7" y="0"/>
                  </a:cxn>
                  <a:cxn ang="0">
                    <a:pos x="4" y="3"/>
                  </a:cxn>
                  <a:cxn ang="0">
                    <a:pos x="0" y="6"/>
                  </a:cxn>
                  <a:cxn ang="0">
                    <a:pos x="0" y="9"/>
                  </a:cxn>
                  <a:cxn ang="0">
                    <a:pos x="3" y="7"/>
                  </a:cxn>
                  <a:cxn ang="0">
                    <a:pos x="6" y="5"/>
                  </a:cxn>
                </a:cxnLst>
                <a:rect l="0" t="0" r="r" b="b"/>
                <a:pathLst>
                  <a:path w="9" h="25">
                    <a:moveTo>
                      <a:pt x="6" y="5"/>
                    </a:moveTo>
                    <a:cubicBezTo>
                      <a:pt x="6" y="25"/>
                      <a:pt x="6" y="25"/>
                      <a:pt x="6" y="25"/>
                    </a:cubicBezTo>
                    <a:cubicBezTo>
                      <a:pt x="9" y="25"/>
                      <a:pt x="9" y="25"/>
                      <a:pt x="9" y="25"/>
                    </a:cubicBezTo>
                    <a:cubicBezTo>
                      <a:pt x="9" y="0"/>
                      <a:pt x="9" y="0"/>
                      <a:pt x="9" y="0"/>
                    </a:cubicBezTo>
                    <a:cubicBezTo>
                      <a:pt x="7" y="0"/>
                      <a:pt x="7" y="0"/>
                      <a:pt x="7" y="0"/>
                    </a:cubicBezTo>
                    <a:cubicBezTo>
                      <a:pt x="7" y="1"/>
                      <a:pt x="6" y="2"/>
                      <a:pt x="4" y="3"/>
                    </a:cubicBezTo>
                    <a:cubicBezTo>
                      <a:pt x="3" y="4"/>
                      <a:pt x="2" y="5"/>
                      <a:pt x="0" y="6"/>
                    </a:cubicBezTo>
                    <a:cubicBezTo>
                      <a:pt x="0" y="9"/>
                      <a:pt x="0" y="9"/>
                      <a:pt x="0" y="9"/>
                    </a:cubicBezTo>
                    <a:cubicBezTo>
                      <a:pt x="1" y="8"/>
                      <a:pt x="2" y="8"/>
                      <a:pt x="3" y="7"/>
                    </a:cubicBezTo>
                    <a:cubicBezTo>
                      <a:pt x="4" y="7"/>
                      <a:pt x="5" y="6"/>
                      <a:pt x="6"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39" name="Freeform 55"/>
              <p:cNvSpPr>
                <a:spLocks/>
              </p:cNvSpPr>
              <p:nvPr/>
            </p:nvSpPr>
            <p:spPr bwMode="auto">
              <a:xfrm>
                <a:off x="-992187" y="5610226"/>
                <a:ext cx="33338" cy="93663"/>
              </a:xfrm>
              <a:custGeom>
                <a:avLst/>
                <a:gdLst/>
                <a:ahLst/>
                <a:cxnLst>
                  <a:cxn ang="0">
                    <a:pos x="6" y="5"/>
                  </a:cxn>
                  <a:cxn ang="0">
                    <a:pos x="6" y="25"/>
                  </a:cxn>
                  <a:cxn ang="0">
                    <a:pos x="9" y="25"/>
                  </a:cxn>
                  <a:cxn ang="0">
                    <a:pos x="9" y="0"/>
                  </a:cxn>
                  <a:cxn ang="0">
                    <a:pos x="7" y="0"/>
                  </a:cxn>
                  <a:cxn ang="0">
                    <a:pos x="4" y="3"/>
                  </a:cxn>
                  <a:cxn ang="0">
                    <a:pos x="0" y="6"/>
                  </a:cxn>
                  <a:cxn ang="0">
                    <a:pos x="0" y="9"/>
                  </a:cxn>
                  <a:cxn ang="0">
                    <a:pos x="3" y="7"/>
                  </a:cxn>
                  <a:cxn ang="0">
                    <a:pos x="6" y="5"/>
                  </a:cxn>
                </a:cxnLst>
                <a:rect l="0" t="0" r="r" b="b"/>
                <a:pathLst>
                  <a:path w="9" h="25">
                    <a:moveTo>
                      <a:pt x="6" y="5"/>
                    </a:moveTo>
                    <a:cubicBezTo>
                      <a:pt x="6" y="25"/>
                      <a:pt x="6" y="25"/>
                      <a:pt x="6" y="25"/>
                    </a:cubicBezTo>
                    <a:cubicBezTo>
                      <a:pt x="9" y="25"/>
                      <a:pt x="9" y="25"/>
                      <a:pt x="9" y="25"/>
                    </a:cubicBezTo>
                    <a:cubicBezTo>
                      <a:pt x="9" y="0"/>
                      <a:pt x="9" y="0"/>
                      <a:pt x="9" y="0"/>
                    </a:cubicBezTo>
                    <a:cubicBezTo>
                      <a:pt x="7" y="0"/>
                      <a:pt x="7" y="0"/>
                      <a:pt x="7" y="0"/>
                    </a:cubicBezTo>
                    <a:cubicBezTo>
                      <a:pt x="6" y="1"/>
                      <a:pt x="5" y="2"/>
                      <a:pt x="4" y="3"/>
                    </a:cubicBezTo>
                    <a:cubicBezTo>
                      <a:pt x="3" y="4"/>
                      <a:pt x="1" y="5"/>
                      <a:pt x="0" y="6"/>
                    </a:cubicBezTo>
                    <a:cubicBezTo>
                      <a:pt x="0" y="9"/>
                      <a:pt x="0" y="9"/>
                      <a:pt x="0" y="9"/>
                    </a:cubicBezTo>
                    <a:cubicBezTo>
                      <a:pt x="1" y="8"/>
                      <a:pt x="2" y="8"/>
                      <a:pt x="3" y="7"/>
                    </a:cubicBezTo>
                    <a:cubicBezTo>
                      <a:pt x="4" y="7"/>
                      <a:pt x="5" y="6"/>
                      <a:pt x="6"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40" name="Freeform 56"/>
              <p:cNvSpPr>
                <a:spLocks noEditPoints="1"/>
              </p:cNvSpPr>
              <p:nvPr/>
            </p:nvSpPr>
            <p:spPr bwMode="auto">
              <a:xfrm>
                <a:off x="-928687" y="5610226"/>
                <a:ext cx="60325" cy="93663"/>
              </a:xfrm>
              <a:custGeom>
                <a:avLst/>
                <a:gdLst/>
                <a:ahLst/>
                <a:cxnLst>
                  <a:cxn ang="0">
                    <a:pos x="13" y="24"/>
                  </a:cxn>
                  <a:cxn ang="0">
                    <a:pos x="15" y="20"/>
                  </a:cxn>
                  <a:cxn ang="0">
                    <a:pos x="16" y="12"/>
                  </a:cxn>
                  <a:cxn ang="0">
                    <a:pos x="16" y="6"/>
                  </a:cxn>
                  <a:cxn ang="0">
                    <a:pos x="14" y="3"/>
                  </a:cxn>
                  <a:cxn ang="0">
                    <a:pos x="12" y="0"/>
                  </a:cxn>
                  <a:cxn ang="0">
                    <a:pos x="8" y="0"/>
                  </a:cxn>
                  <a:cxn ang="0">
                    <a:pos x="3" y="1"/>
                  </a:cxn>
                  <a:cxn ang="0">
                    <a:pos x="1" y="5"/>
                  </a:cxn>
                  <a:cxn ang="0">
                    <a:pos x="0" y="12"/>
                  </a:cxn>
                  <a:cxn ang="0">
                    <a:pos x="2" y="23"/>
                  </a:cxn>
                  <a:cxn ang="0">
                    <a:pos x="8" y="25"/>
                  </a:cxn>
                  <a:cxn ang="0">
                    <a:pos x="13" y="24"/>
                  </a:cxn>
                  <a:cxn ang="0">
                    <a:pos x="3" y="12"/>
                  </a:cxn>
                  <a:cxn ang="0">
                    <a:pos x="5" y="4"/>
                  </a:cxn>
                  <a:cxn ang="0">
                    <a:pos x="8" y="2"/>
                  </a:cxn>
                  <a:cxn ang="0">
                    <a:pos x="12" y="4"/>
                  </a:cxn>
                  <a:cxn ang="0">
                    <a:pos x="13" y="12"/>
                  </a:cxn>
                  <a:cxn ang="0">
                    <a:pos x="12" y="21"/>
                  </a:cxn>
                  <a:cxn ang="0">
                    <a:pos x="8" y="23"/>
                  </a:cxn>
                  <a:cxn ang="0">
                    <a:pos x="4" y="21"/>
                  </a:cxn>
                  <a:cxn ang="0">
                    <a:pos x="3" y="12"/>
                  </a:cxn>
                </a:cxnLst>
                <a:rect l="0" t="0" r="r" b="b"/>
                <a:pathLst>
                  <a:path w="16" h="25">
                    <a:moveTo>
                      <a:pt x="13" y="24"/>
                    </a:moveTo>
                    <a:cubicBezTo>
                      <a:pt x="14" y="23"/>
                      <a:pt x="15" y="21"/>
                      <a:pt x="15" y="20"/>
                    </a:cubicBezTo>
                    <a:cubicBezTo>
                      <a:pt x="16" y="18"/>
                      <a:pt x="16" y="15"/>
                      <a:pt x="16" y="12"/>
                    </a:cubicBezTo>
                    <a:cubicBezTo>
                      <a:pt x="16" y="10"/>
                      <a:pt x="16" y="8"/>
                      <a:pt x="16" y="6"/>
                    </a:cubicBezTo>
                    <a:cubicBezTo>
                      <a:pt x="15" y="5"/>
                      <a:pt x="15" y="4"/>
                      <a:pt x="14" y="3"/>
                    </a:cubicBezTo>
                    <a:cubicBezTo>
                      <a:pt x="13" y="2"/>
                      <a:pt x="13" y="1"/>
                      <a:pt x="12" y="0"/>
                    </a:cubicBezTo>
                    <a:cubicBezTo>
                      <a:pt x="11" y="0"/>
                      <a:pt x="9" y="0"/>
                      <a:pt x="8" y="0"/>
                    </a:cubicBezTo>
                    <a:cubicBezTo>
                      <a:pt x="6" y="0"/>
                      <a:pt x="5" y="0"/>
                      <a:pt x="3" y="1"/>
                    </a:cubicBezTo>
                    <a:cubicBezTo>
                      <a:pt x="2" y="2"/>
                      <a:pt x="1" y="3"/>
                      <a:pt x="1" y="5"/>
                    </a:cubicBezTo>
                    <a:cubicBezTo>
                      <a:pt x="0" y="7"/>
                      <a:pt x="0" y="9"/>
                      <a:pt x="0" y="12"/>
                    </a:cubicBezTo>
                    <a:cubicBezTo>
                      <a:pt x="0" y="17"/>
                      <a:pt x="1" y="21"/>
                      <a:pt x="2" y="23"/>
                    </a:cubicBezTo>
                    <a:cubicBezTo>
                      <a:pt x="4" y="24"/>
                      <a:pt x="6" y="25"/>
                      <a:pt x="8" y="25"/>
                    </a:cubicBezTo>
                    <a:cubicBezTo>
                      <a:pt x="10" y="25"/>
                      <a:pt x="11" y="25"/>
                      <a:pt x="13" y="24"/>
                    </a:cubicBezTo>
                    <a:close/>
                    <a:moveTo>
                      <a:pt x="3" y="12"/>
                    </a:moveTo>
                    <a:cubicBezTo>
                      <a:pt x="3" y="8"/>
                      <a:pt x="4" y="5"/>
                      <a:pt x="5" y="4"/>
                    </a:cubicBezTo>
                    <a:cubicBezTo>
                      <a:pt x="5" y="3"/>
                      <a:pt x="7" y="2"/>
                      <a:pt x="8" y="2"/>
                    </a:cubicBezTo>
                    <a:cubicBezTo>
                      <a:pt x="9" y="2"/>
                      <a:pt x="11" y="3"/>
                      <a:pt x="12" y="4"/>
                    </a:cubicBezTo>
                    <a:cubicBezTo>
                      <a:pt x="13" y="6"/>
                      <a:pt x="13" y="8"/>
                      <a:pt x="13" y="12"/>
                    </a:cubicBezTo>
                    <a:cubicBezTo>
                      <a:pt x="13" y="17"/>
                      <a:pt x="13" y="19"/>
                      <a:pt x="12" y="21"/>
                    </a:cubicBezTo>
                    <a:cubicBezTo>
                      <a:pt x="11" y="22"/>
                      <a:pt x="9" y="23"/>
                      <a:pt x="8" y="23"/>
                    </a:cubicBezTo>
                    <a:cubicBezTo>
                      <a:pt x="7" y="23"/>
                      <a:pt x="5" y="22"/>
                      <a:pt x="4" y="21"/>
                    </a:cubicBezTo>
                    <a:cubicBezTo>
                      <a:pt x="3" y="19"/>
                      <a:pt x="3" y="17"/>
                      <a:pt x="3"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41" name="Freeform 57"/>
              <p:cNvSpPr>
                <a:spLocks/>
              </p:cNvSpPr>
              <p:nvPr/>
            </p:nvSpPr>
            <p:spPr bwMode="auto">
              <a:xfrm>
                <a:off x="-846137" y="5610226"/>
                <a:ext cx="34925" cy="93663"/>
              </a:xfrm>
              <a:custGeom>
                <a:avLst/>
                <a:gdLst/>
                <a:ahLst/>
                <a:cxnLst>
                  <a:cxn ang="0">
                    <a:pos x="6" y="5"/>
                  </a:cxn>
                  <a:cxn ang="0">
                    <a:pos x="6" y="25"/>
                  </a:cxn>
                  <a:cxn ang="0">
                    <a:pos x="9" y="25"/>
                  </a:cxn>
                  <a:cxn ang="0">
                    <a:pos x="9" y="0"/>
                  </a:cxn>
                  <a:cxn ang="0">
                    <a:pos x="7" y="0"/>
                  </a:cxn>
                  <a:cxn ang="0">
                    <a:pos x="4" y="3"/>
                  </a:cxn>
                  <a:cxn ang="0">
                    <a:pos x="0" y="6"/>
                  </a:cxn>
                  <a:cxn ang="0">
                    <a:pos x="0" y="9"/>
                  </a:cxn>
                  <a:cxn ang="0">
                    <a:pos x="3" y="7"/>
                  </a:cxn>
                  <a:cxn ang="0">
                    <a:pos x="6" y="5"/>
                  </a:cxn>
                </a:cxnLst>
                <a:rect l="0" t="0" r="r" b="b"/>
                <a:pathLst>
                  <a:path w="9" h="25">
                    <a:moveTo>
                      <a:pt x="6" y="5"/>
                    </a:moveTo>
                    <a:cubicBezTo>
                      <a:pt x="6" y="25"/>
                      <a:pt x="6" y="25"/>
                      <a:pt x="6" y="25"/>
                    </a:cubicBezTo>
                    <a:cubicBezTo>
                      <a:pt x="9" y="25"/>
                      <a:pt x="9" y="25"/>
                      <a:pt x="9" y="25"/>
                    </a:cubicBezTo>
                    <a:cubicBezTo>
                      <a:pt x="9" y="0"/>
                      <a:pt x="9" y="0"/>
                      <a:pt x="9" y="0"/>
                    </a:cubicBezTo>
                    <a:cubicBezTo>
                      <a:pt x="7" y="0"/>
                      <a:pt x="7" y="0"/>
                      <a:pt x="7" y="0"/>
                    </a:cubicBezTo>
                    <a:cubicBezTo>
                      <a:pt x="6" y="1"/>
                      <a:pt x="5" y="2"/>
                      <a:pt x="4" y="3"/>
                    </a:cubicBezTo>
                    <a:cubicBezTo>
                      <a:pt x="3" y="4"/>
                      <a:pt x="1" y="5"/>
                      <a:pt x="0" y="6"/>
                    </a:cubicBezTo>
                    <a:cubicBezTo>
                      <a:pt x="0" y="9"/>
                      <a:pt x="0" y="9"/>
                      <a:pt x="0" y="9"/>
                    </a:cubicBezTo>
                    <a:cubicBezTo>
                      <a:pt x="1" y="8"/>
                      <a:pt x="2" y="8"/>
                      <a:pt x="3" y="7"/>
                    </a:cubicBezTo>
                    <a:cubicBezTo>
                      <a:pt x="4" y="7"/>
                      <a:pt x="5" y="6"/>
                      <a:pt x="6"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42" name="Freeform 58"/>
              <p:cNvSpPr>
                <a:spLocks noEditPoints="1"/>
              </p:cNvSpPr>
              <p:nvPr/>
            </p:nvSpPr>
            <p:spPr bwMode="auto">
              <a:xfrm>
                <a:off x="-782637" y="5610226"/>
                <a:ext cx="60325" cy="93663"/>
              </a:xfrm>
              <a:custGeom>
                <a:avLst/>
                <a:gdLst/>
                <a:ahLst/>
                <a:cxnLst>
                  <a:cxn ang="0">
                    <a:pos x="12" y="24"/>
                  </a:cxn>
                  <a:cxn ang="0">
                    <a:pos x="15" y="20"/>
                  </a:cxn>
                  <a:cxn ang="0">
                    <a:pos x="16" y="12"/>
                  </a:cxn>
                  <a:cxn ang="0">
                    <a:pos x="16" y="6"/>
                  </a:cxn>
                  <a:cxn ang="0">
                    <a:pos x="14" y="3"/>
                  </a:cxn>
                  <a:cxn ang="0">
                    <a:pos x="11" y="0"/>
                  </a:cxn>
                  <a:cxn ang="0">
                    <a:pos x="8" y="0"/>
                  </a:cxn>
                  <a:cxn ang="0">
                    <a:pos x="3" y="1"/>
                  </a:cxn>
                  <a:cxn ang="0">
                    <a:pos x="1" y="5"/>
                  </a:cxn>
                  <a:cxn ang="0">
                    <a:pos x="0" y="12"/>
                  </a:cxn>
                  <a:cxn ang="0">
                    <a:pos x="2" y="23"/>
                  </a:cxn>
                  <a:cxn ang="0">
                    <a:pos x="8" y="25"/>
                  </a:cxn>
                  <a:cxn ang="0">
                    <a:pos x="12" y="24"/>
                  </a:cxn>
                  <a:cxn ang="0">
                    <a:pos x="3" y="12"/>
                  </a:cxn>
                  <a:cxn ang="0">
                    <a:pos x="5" y="4"/>
                  </a:cxn>
                  <a:cxn ang="0">
                    <a:pos x="8" y="2"/>
                  </a:cxn>
                  <a:cxn ang="0">
                    <a:pos x="11" y="4"/>
                  </a:cxn>
                  <a:cxn ang="0">
                    <a:pos x="13" y="12"/>
                  </a:cxn>
                  <a:cxn ang="0">
                    <a:pos x="11" y="21"/>
                  </a:cxn>
                  <a:cxn ang="0">
                    <a:pos x="8" y="23"/>
                  </a:cxn>
                  <a:cxn ang="0">
                    <a:pos x="4" y="21"/>
                  </a:cxn>
                  <a:cxn ang="0">
                    <a:pos x="3" y="12"/>
                  </a:cxn>
                </a:cxnLst>
                <a:rect l="0" t="0" r="r" b="b"/>
                <a:pathLst>
                  <a:path w="16" h="25">
                    <a:moveTo>
                      <a:pt x="12" y="24"/>
                    </a:moveTo>
                    <a:cubicBezTo>
                      <a:pt x="14" y="23"/>
                      <a:pt x="15" y="21"/>
                      <a:pt x="15" y="20"/>
                    </a:cubicBezTo>
                    <a:cubicBezTo>
                      <a:pt x="16" y="18"/>
                      <a:pt x="16" y="15"/>
                      <a:pt x="16" y="12"/>
                    </a:cubicBezTo>
                    <a:cubicBezTo>
                      <a:pt x="16" y="10"/>
                      <a:pt x="16" y="8"/>
                      <a:pt x="16" y="6"/>
                    </a:cubicBezTo>
                    <a:cubicBezTo>
                      <a:pt x="15" y="5"/>
                      <a:pt x="15" y="4"/>
                      <a:pt x="14" y="3"/>
                    </a:cubicBezTo>
                    <a:cubicBezTo>
                      <a:pt x="13" y="2"/>
                      <a:pt x="12" y="1"/>
                      <a:pt x="11" y="0"/>
                    </a:cubicBezTo>
                    <a:cubicBezTo>
                      <a:pt x="10" y="0"/>
                      <a:pt x="9" y="0"/>
                      <a:pt x="8" y="0"/>
                    </a:cubicBezTo>
                    <a:cubicBezTo>
                      <a:pt x="6" y="0"/>
                      <a:pt x="5" y="0"/>
                      <a:pt x="3" y="1"/>
                    </a:cubicBezTo>
                    <a:cubicBezTo>
                      <a:pt x="2" y="2"/>
                      <a:pt x="1" y="3"/>
                      <a:pt x="1" y="5"/>
                    </a:cubicBezTo>
                    <a:cubicBezTo>
                      <a:pt x="0" y="7"/>
                      <a:pt x="0" y="9"/>
                      <a:pt x="0" y="12"/>
                    </a:cubicBezTo>
                    <a:cubicBezTo>
                      <a:pt x="0" y="17"/>
                      <a:pt x="1" y="21"/>
                      <a:pt x="2" y="23"/>
                    </a:cubicBezTo>
                    <a:cubicBezTo>
                      <a:pt x="4" y="24"/>
                      <a:pt x="6" y="25"/>
                      <a:pt x="8" y="25"/>
                    </a:cubicBezTo>
                    <a:cubicBezTo>
                      <a:pt x="10" y="25"/>
                      <a:pt x="11" y="25"/>
                      <a:pt x="12" y="24"/>
                    </a:cubicBezTo>
                    <a:close/>
                    <a:moveTo>
                      <a:pt x="3" y="12"/>
                    </a:moveTo>
                    <a:cubicBezTo>
                      <a:pt x="3" y="8"/>
                      <a:pt x="3" y="5"/>
                      <a:pt x="5" y="4"/>
                    </a:cubicBezTo>
                    <a:cubicBezTo>
                      <a:pt x="5" y="3"/>
                      <a:pt x="6" y="2"/>
                      <a:pt x="8" y="2"/>
                    </a:cubicBezTo>
                    <a:cubicBezTo>
                      <a:pt x="9" y="2"/>
                      <a:pt x="11" y="3"/>
                      <a:pt x="11" y="4"/>
                    </a:cubicBezTo>
                    <a:cubicBezTo>
                      <a:pt x="12" y="6"/>
                      <a:pt x="13" y="8"/>
                      <a:pt x="13" y="12"/>
                    </a:cubicBezTo>
                    <a:cubicBezTo>
                      <a:pt x="13" y="17"/>
                      <a:pt x="12" y="19"/>
                      <a:pt x="11" y="21"/>
                    </a:cubicBezTo>
                    <a:cubicBezTo>
                      <a:pt x="11" y="22"/>
                      <a:pt x="9" y="23"/>
                      <a:pt x="8" y="23"/>
                    </a:cubicBezTo>
                    <a:cubicBezTo>
                      <a:pt x="7" y="23"/>
                      <a:pt x="5" y="22"/>
                      <a:pt x="4" y="21"/>
                    </a:cubicBezTo>
                    <a:cubicBezTo>
                      <a:pt x="3" y="19"/>
                      <a:pt x="3" y="17"/>
                      <a:pt x="3"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43" name="Freeform 59"/>
              <p:cNvSpPr>
                <a:spLocks/>
              </p:cNvSpPr>
              <p:nvPr/>
            </p:nvSpPr>
            <p:spPr bwMode="auto">
              <a:xfrm>
                <a:off x="-700087" y="5610226"/>
                <a:ext cx="34925" cy="93663"/>
              </a:xfrm>
              <a:custGeom>
                <a:avLst/>
                <a:gdLst/>
                <a:ahLst/>
                <a:cxnLst>
                  <a:cxn ang="0">
                    <a:pos x="6" y="5"/>
                  </a:cxn>
                  <a:cxn ang="0">
                    <a:pos x="6" y="25"/>
                  </a:cxn>
                  <a:cxn ang="0">
                    <a:pos x="9" y="25"/>
                  </a:cxn>
                  <a:cxn ang="0">
                    <a:pos x="9" y="0"/>
                  </a:cxn>
                  <a:cxn ang="0">
                    <a:pos x="7" y="0"/>
                  </a:cxn>
                  <a:cxn ang="0">
                    <a:pos x="4" y="3"/>
                  </a:cxn>
                  <a:cxn ang="0">
                    <a:pos x="0" y="6"/>
                  </a:cxn>
                  <a:cxn ang="0">
                    <a:pos x="0" y="9"/>
                  </a:cxn>
                  <a:cxn ang="0">
                    <a:pos x="3" y="7"/>
                  </a:cxn>
                  <a:cxn ang="0">
                    <a:pos x="6" y="5"/>
                  </a:cxn>
                </a:cxnLst>
                <a:rect l="0" t="0" r="r" b="b"/>
                <a:pathLst>
                  <a:path w="9" h="25">
                    <a:moveTo>
                      <a:pt x="6" y="5"/>
                    </a:moveTo>
                    <a:cubicBezTo>
                      <a:pt x="6" y="25"/>
                      <a:pt x="6" y="25"/>
                      <a:pt x="6" y="25"/>
                    </a:cubicBezTo>
                    <a:cubicBezTo>
                      <a:pt x="9" y="25"/>
                      <a:pt x="9" y="25"/>
                      <a:pt x="9" y="25"/>
                    </a:cubicBezTo>
                    <a:cubicBezTo>
                      <a:pt x="9" y="0"/>
                      <a:pt x="9" y="0"/>
                      <a:pt x="9" y="0"/>
                    </a:cubicBezTo>
                    <a:cubicBezTo>
                      <a:pt x="7" y="0"/>
                      <a:pt x="7" y="0"/>
                      <a:pt x="7" y="0"/>
                    </a:cubicBezTo>
                    <a:cubicBezTo>
                      <a:pt x="6" y="1"/>
                      <a:pt x="5" y="2"/>
                      <a:pt x="4" y="3"/>
                    </a:cubicBezTo>
                    <a:cubicBezTo>
                      <a:pt x="3" y="4"/>
                      <a:pt x="1" y="5"/>
                      <a:pt x="0" y="6"/>
                    </a:cubicBezTo>
                    <a:cubicBezTo>
                      <a:pt x="0" y="9"/>
                      <a:pt x="0" y="9"/>
                      <a:pt x="0" y="9"/>
                    </a:cubicBezTo>
                    <a:cubicBezTo>
                      <a:pt x="1" y="8"/>
                      <a:pt x="2" y="8"/>
                      <a:pt x="3" y="7"/>
                    </a:cubicBezTo>
                    <a:cubicBezTo>
                      <a:pt x="4" y="7"/>
                      <a:pt x="5" y="6"/>
                      <a:pt x="6"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44" name="Freeform 60"/>
              <p:cNvSpPr>
                <a:spLocks noEditPoints="1"/>
              </p:cNvSpPr>
              <p:nvPr/>
            </p:nvSpPr>
            <p:spPr bwMode="auto">
              <a:xfrm>
                <a:off x="-635000" y="5610226"/>
                <a:ext cx="58738" cy="93663"/>
              </a:xfrm>
              <a:custGeom>
                <a:avLst/>
                <a:gdLst/>
                <a:ahLst/>
                <a:cxnLst>
                  <a:cxn ang="0">
                    <a:pos x="14" y="3"/>
                  </a:cxn>
                  <a:cxn ang="0">
                    <a:pos x="11" y="0"/>
                  </a:cxn>
                  <a:cxn ang="0">
                    <a:pos x="8" y="0"/>
                  </a:cxn>
                  <a:cxn ang="0">
                    <a:pos x="3" y="1"/>
                  </a:cxn>
                  <a:cxn ang="0">
                    <a:pos x="1" y="5"/>
                  </a:cxn>
                  <a:cxn ang="0">
                    <a:pos x="0" y="12"/>
                  </a:cxn>
                  <a:cxn ang="0">
                    <a:pos x="2" y="23"/>
                  </a:cxn>
                  <a:cxn ang="0">
                    <a:pos x="8" y="25"/>
                  </a:cxn>
                  <a:cxn ang="0">
                    <a:pos x="12" y="24"/>
                  </a:cxn>
                  <a:cxn ang="0">
                    <a:pos x="15" y="20"/>
                  </a:cxn>
                  <a:cxn ang="0">
                    <a:pos x="16" y="12"/>
                  </a:cxn>
                  <a:cxn ang="0">
                    <a:pos x="15" y="6"/>
                  </a:cxn>
                  <a:cxn ang="0">
                    <a:pos x="14" y="3"/>
                  </a:cxn>
                  <a:cxn ang="0">
                    <a:pos x="11" y="21"/>
                  </a:cxn>
                  <a:cxn ang="0">
                    <a:pos x="8" y="23"/>
                  </a:cxn>
                  <a:cxn ang="0">
                    <a:pos x="4" y="21"/>
                  </a:cxn>
                  <a:cxn ang="0">
                    <a:pos x="3" y="12"/>
                  </a:cxn>
                  <a:cxn ang="0">
                    <a:pos x="4" y="4"/>
                  </a:cxn>
                  <a:cxn ang="0">
                    <a:pos x="8" y="2"/>
                  </a:cxn>
                  <a:cxn ang="0">
                    <a:pos x="11" y="4"/>
                  </a:cxn>
                  <a:cxn ang="0">
                    <a:pos x="13" y="12"/>
                  </a:cxn>
                  <a:cxn ang="0">
                    <a:pos x="11" y="21"/>
                  </a:cxn>
                </a:cxnLst>
                <a:rect l="0" t="0" r="r" b="b"/>
                <a:pathLst>
                  <a:path w="16" h="25">
                    <a:moveTo>
                      <a:pt x="14" y="3"/>
                    </a:moveTo>
                    <a:cubicBezTo>
                      <a:pt x="13" y="2"/>
                      <a:pt x="12" y="1"/>
                      <a:pt x="11" y="0"/>
                    </a:cubicBezTo>
                    <a:cubicBezTo>
                      <a:pt x="10" y="0"/>
                      <a:pt x="9" y="0"/>
                      <a:pt x="8" y="0"/>
                    </a:cubicBezTo>
                    <a:cubicBezTo>
                      <a:pt x="6" y="0"/>
                      <a:pt x="5" y="0"/>
                      <a:pt x="3" y="1"/>
                    </a:cubicBezTo>
                    <a:cubicBezTo>
                      <a:pt x="2" y="2"/>
                      <a:pt x="1" y="3"/>
                      <a:pt x="1" y="5"/>
                    </a:cubicBezTo>
                    <a:cubicBezTo>
                      <a:pt x="0" y="7"/>
                      <a:pt x="0" y="9"/>
                      <a:pt x="0" y="12"/>
                    </a:cubicBezTo>
                    <a:cubicBezTo>
                      <a:pt x="0" y="17"/>
                      <a:pt x="1" y="21"/>
                      <a:pt x="2" y="23"/>
                    </a:cubicBezTo>
                    <a:cubicBezTo>
                      <a:pt x="4" y="24"/>
                      <a:pt x="5" y="25"/>
                      <a:pt x="8" y="25"/>
                    </a:cubicBezTo>
                    <a:cubicBezTo>
                      <a:pt x="10" y="25"/>
                      <a:pt x="11" y="25"/>
                      <a:pt x="12" y="24"/>
                    </a:cubicBezTo>
                    <a:cubicBezTo>
                      <a:pt x="14" y="23"/>
                      <a:pt x="15" y="21"/>
                      <a:pt x="15" y="20"/>
                    </a:cubicBezTo>
                    <a:cubicBezTo>
                      <a:pt x="16" y="18"/>
                      <a:pt x="16" y="15"/>
                      <a:pt x="16" y="12"/>
                    </a:cubicBezTo>
                    <a:cubicBezTo>
                      <a:pt x="16" y="10"/>
                      <a:pt x="16" y="8"/>
                      <a:pt x="15" y="6"/>
                    </a:cubicBezTo>
                    <a:cubicBezTo>
                      <a:pt x="15" y="5"/>
                      <a:pt x="15" y="4"/>
                      <a:pt x="14" y="3"/>
                    </a:cubicBezTo>
                    <a:close/>
                    <a:moveTo>
                      <a:pt x="11" y="21"/>
                    </a:moveTo>
                    <a:cubicBezTo>
                      <a:pt x="10" y="22"/>
                      <a:pt x="9" y="23"/>
                      <a:pt x="8" y="23"/>
                    </a:cubicBezTo>
                    <a:cubicBezTo>
                      <a:pt x="6" y="23"/>
                      <a:pt x="5" y="22"/>
                      <a:pt x="4" y="21"/>
                    </a:cubicBezTo>
                    <a:cubicBezTo>
                      <a:pt x="3" y="19"/>
                      <a:pt x="3" y="17"/>
                      <a:pt x="3" y="12"/>
                    </a:cubicBezTo>
                    <a:cubicBezTo>
                      <a:pt x="3" y="8"/>
                      <a:pt x="3" y="5"/>
                      <a:pt x="4" y="4"/>
                    </a:cubicBezTo>
                    <a:cubicBezTo>
                      <a:pt x="5" y="3"/>
                      <a:pt x="6" y="2"/>
                      <a:pt x="8" y="2"/>
                    </a:cubicBezTo>
                    <a:cubicBezTo>
                      <a:pt x="9" y="2"/>
                      <a:pt x="10" y="3"/>
                      <a:pt x="11" y="4"/>
                    </a:cubicBezTo>
                    <a:cubicBezTo>
                      <a:pt x="12" y="6"/>
                      <a:pt x="13" y="8"/>
                      <a:pt x="13" y="12"/>
                    </a:cubicBezTo>
                    <a:cubicBezTo>
                      <a:pt x="13" y="17"/>
                      <a:pt x="12" y="19"/>
                      <a:pt x="11" y="2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45" name="Freeform 61"/>
              <p:cNvSpPr>
                <a:spLocks/>
              </p:cNvSpPr>
              <p:nvPr/>
            </p:nvSpPr>
            <p:spPr bwMode="auto">
              <a:xfrm>
                <a:off x="-552450" y="5610226"/>
                <a:ext cx="33338" cy="93663"/>
              </a:xfrm>
              <a:custGeom>
                <a:avLst/>
                <a:gdLst/>
                <a:ahLst/>
                <a:cxnLst>
                  <a:cxn ang="0">
                    <a:pos x="6" y="5"/>
                  </a:cxn>
                  <a:cxn ang="0">
                    <a:pos x="6" y="25"/>
                  </a:cxn>
                  <a:cxn ang="0">
                    <a:pos x="9" y="25"/>
                  </a:cxn>
                  <a:cxn ang="0">
                    <a:pos x="9" y="0"/>
                  </a:cxn>
                  <a:cxn ang="0">
                    <a:pos x="7" y="0"/>
                  </a:cxn>
                  <a:cxn ang="0">
                    <a:pos x="4" y="3"/>
                  </a:cxn>
                  <a:cxn ang="0">
                    <a:pos x="0" y="6"/>
                  </a:cxn>
                  <a:cxn ang="0">
                    <a:pos x="0" y="9"/>
                  </a:cxn>
                  <a:cxn ang="0">
                    <a:pos x="3" y="7"/>
                  </a:cxn>
                  <a:cxn ang="0">
                    <a:pos x="6" y="5"/>
                  </a:cxn>
                </a:cxnLst>
                <a:rect l="0" t="0" r="r" b="b"/>
                <a:pathLst>
                  <a:path w="9" h="25">
                    <a:moveTo>
                      <a:pt x="6" y="5"/>
                    </a:moveTo>
                    <a:cubicBezTo>
                      <a:pt x="6" y="25"/>
                      <a:pt x="6" y="25"/>
                      <a:pt x="6" y="25"/>
                    </a:cubicBezTo>
                    <a:cubicBezTo>
                      <a:pt x="9" y="25"/>
                      <a:pt x="9" y="25"/>
                      <a:pt x="9" y="25"/>
                    </a:cubicBezTo>
                    <a:cubicBezTo>
                      <a:pt x="9" y="0"/>
                      <a:pt x="9" y="0"/>
                      <a:pt x="9" y="0"/>
                    </a:cubicBezTo>
                    <a:cubicBezTo>
                      <a:pt x="7" y="0"/>
                      <a:pt x="7" y="0"/>
                      <a:pt x="7" y="0"/>
                    </a:cubicBezTo>
                    <a:cubicBezTo>
                      <a:pt x="6" y="1"/>
                      <a:pt x="5" y="2"/>
                      <a:pt x="4" y="3"/>
                    </a:cubicBezTo>
                    <a:cubicBezTo>
                      <a:pt x="3" y="4"/>
                      <a:pt x="1" y="5"/>
                      <a:pt x="0" y="6"/>
                    </a:cubicBezTo>
                    <a:cubicBezTo>
                      <a:pt x="0" y="9"/>
                      <a:pt x="0" y="9"/>
                      <a:pt x="0" y="9"/>
                    </a:cubicBezTo>
                    <a:cubicBezTo>
                      <a:pt x="1" y="8"/>
                      <a:pt x="2" y="8"/>
                      <a:pt x="3" y="7"/>
                    </a:cubicBezTo>
                    <a:cubicBezTo>
                      <a:pt x="4" y="7"/>
                      <a:pt x="5" y="6"/>
                      <a:pt x="6"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46" name="Freeform 62"/>
              <p:cNvSpPr>
                <a:spLocks/>
              </p:cNvSpPr>
              <p:nvPr/>
            </p:nvSpPr>
            <p:spPr bwMode="auto">
              <a:xfrm>
                <a:off x="-493712" y="5610226"/>
                <a:ext cx="38100" cy="93663"/>
              </a:xfrm>
              <a:custGeom>
                <a:avLst/>
                <a:gdLst/>
                <a:ahLst/>
                <a:cxnLst>
                  <a:cxn ang="0">
                    <a:pos x="7" y="5"/>
                  </a:cxn>
                  <a:cxn ang="0">
                    <a:pos x="7" y="25"/>
                  </a:cxn>
                  <a:cxn ang="0">
                    <a:pos x="10" y="25"/>
                  </a:cxn>
                  <a:cxn ang="0">
                    <a:pos x="10" y="0"/>
                  </a:cxn>
                  <a:cxn ang="0">
                    <a:pos x="8" y="0"/>
                  </a:cxn>
                  <a:cxn ang="0">
                    <a:pos x="5" y="3"/>
                  </a:cxn>
                  <a:cxn ang="0">
                    <a:pos x="0" y="6"/>
                  </a:cxn>
                  <a:cxn ang="0">
                    <a:pos x="0" y="9"/>
                  </a:cxn>
                  <a:cxn ang="0">
                    <a:pos x="4" y="7"/>
                  </a:cxn>
                  <a:cxn ang="0">
                    <a:pos x="7" y="5"/>
                  </a:cxn>
                </a:cxnLst>
                <a:rect l="0" t="0" r="r" b="b"/>
                <a:pathLst>
                  <a:path w="10" h="25">
                    <a:moveTo>
                      <a:pt x="7" y="5"/>
                    </a:moveTo>
                    <a:cubicBezTo>
                      <a:pt x="7" y="25"/>
                      <a:pt x="7" y="25"/>
                      <a:pt x="7" y="25"/>
                    </a:cubicBezTo>
                    <a:cubicBezTo>
                      <a:pt x="10" y="25"/>
                      <a:pt x="10" y="25"/>
                      <a:pt x="10" y="25"/>
                    </a:cubicBezTo>
                    <a:cubicBezTo>
                      <a:pt x="10" y="0"/>
                      <a:pt x="10" y="0"/>
                      <a:pt x="10" y="0"/>
                    </a:cubicBezTo>
                    <a:cubicBezTo>
                      <a:pt x="8" y="0"/>
                      <a:pt x="8" y="0"/>
                      <a:pt x="8" y="0"/>
                    </a:cubicBezTo>
                    <a:cubicBezTo>
                      <a:pt x="7" y="1"/>
                      <a:pt x="6" y="2"/>
                      <a:pt x="5" y="3"/>
                    </a:cubicBezTo>
                    <a:cubicBezTo>
                      <a:pt x="4" y="4"/>
                      <a:pt x="2" y="5"/>
                      <a:pt x="0" y="6"/>
                    </a:cubicBezTo>
                    <a:cubicBezTo>
                      <a:pt x="0" y="9"/>
                      <a:pt x="0" y="9"/>
                      <a:pt x="0" y="9"/>
                    </a:cubicBezTo>
                    <a:cubicBezTo>
                      <a:pt x="1" y="8"/>
                      <a:pt x="2" y="8"/>
                      <a:pt x="4" y="7"/>
                    </a:cubicBezTo>
                    <a:cubicBezTo>
                      <a:pt x="5" y="7"/>
                      <a:pt x="6" y="6"/>
                      <a:pt x="7"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47" name="Freeform 63"/>
              <p:cNvSpPr>
                <a:spLocks noEditPoints="1"/>
              </p:cNvSpPr>
              <p:nvPr/>
            </p:nvSpPr>
            <p:spPr bwMode="auto">
              <a:xfrm>
                <a:off x="-425450" y="5610226"/>
                <a:ext cx="60325" cy="93663"/>
              </a:xfrm>
              <a:custGeom>
                <a:avLst/>
                <a:gdLst/>
                <a:ahLst/>
                <a:cxnLst>
                  <a:cxn ang="0">
                    <a:pos x="12" y="24"/>
                  </a:cxn>
                  <a:cxn ang="0">
                    <a:pos x="15" y="20"/>
                  </a:cxn>
                  <a:cxn ang="0">
                    <a:pos x="16" y="12"/>
                  </a:cxn>
                  <a:cxn ang="0">
                    <a:pos x="15" y="6"/>
                  </a:cxn>
                  <a:cxn ang="0">
                    <a:pos x="14" y="3"/>
                  </a:cxn>
                  <a:cxn ang="0">
                    <a:pos x="11" y="0"/>
                  </a:cxn>
                  <a:cxn ang="0">
                    <a:pos x="8" y="0"/>
                  </a:cxn>
                  <a:cxn ang="0">
                    <a:pos x="3" y="1"/>
                  </a:cxn>
                  <a:cxn ang="0">
                    <a:pos x="0" y="5"/>
                  </a:cxn>
                  <a:cxn ang="0">
                    <a:pos x="0" y="12"/>
                  </a:cxn>
                  <a:cxn ang="0">
                    <a:pos x="2" y="23"/>
                  </a:cxn>
                  <a:cxn ang="0">
                    <a:pos x="8" y="25"/>
                  </a:cxn>
                  <a:cxn ang="0">
                    <a:pos x="12" y="24"/>
                  </a:cxn>
                  <a:cxn ang="0">
                    <a:pos x="3" y="12"/>
                  </a:cxn>
                  <a:cxn ang="0">
                    <a:pos x="4" y="4"/>
                  </a:cxn>
                  <a:cxn ang="0">
                    <a:pos x="8" y="2"/>
                  </a:cxn>
                  <a:cxn ang="0">
                    <a:pos x="11" y="4"/>
                  </a:cxn>
                  <a:cxn ang="0">
                    <a:pos x="13" y="12"/>
                  </a:cxn>
                  <a:cxn ang="0">
                    <a:pos x="11" y="21"/>
                  </a:cxn>
                  <a:cxn ang="0">
                    <a:pos x="8" y="23"/>
                  </a:cxn>
                  <a:cxn ang="0">
                    <a:pos x="4" y="21"/>
                  </a:cxn>
                  <a:cxn ang="0">
                    <a:pos x="3" y="12"/>
                  </a:cxn>
                </a:cxnLst>
                <a:rect l="0" t="0" r="r" b="b"/>
                <a:pathLst>
                  <a:path w="16" h="25">
                    <a:moveTo>
                      <a:pt x="12" y="24"/>
                    </a:moveTo>
                    <a:cubicBezTo>
                      <a:pt x="13" y="23"/>
                      <a:pt x="14" y="21"/>
                      <a:pt x="15" y="20"/>
                    </a:cubicBezTo>
                    <a:cubicBezTo>
                      <a:pt x="16" y="18"/>
                      <a:pt x="16" y="15"/>
                      <a:pt x="16" y="12"/>
                    </a:cubicBezTo>
                    <a:cubicBezTo>
                      <a:pt x="16" y="10"/>
                      <a:pt x="16" y="8"/>
                      <a:pt x="15" y="6"/>
                    </a:cubicBezTo>
                    <a:cubicBezTo>
                      <a:pt x="15" y="5"/>
                      <a:pt x="14" y="4"/>
                      <a:pt x="14" y="3"/>
                    </a:cubicBezTo>
                    <a:cubicBezTo>
                      <a:pt x="13" y="2"/>
                      <a:pt x="12" y="1"/>
                      <a:pt x="11" y="0"/>
                    </a:cubicBezTo>
                    <a:cubicBezTo>
                      <a:pt x="10" y="0"/>
                      <a:pt x="9" y="0"/>
                      <a:pt x="8" y="0"/>
                    </a:cubicBezTo>
                    <a:cubicBezTo>
                      <a:pt x="6" y="0"/>
                      <a:pt x="4" y="0"/>
                      <a:pt x="3" y="1"/>
                    </a:cubicBezTo>
                    <a:cubicBezTo>
                      <a:pt x="2" y="2"/>
                      <a:pt x="1" y="3"/>
                      <a:pt x="0" y="5"/>
                    </a:cubicBezTo>
                    <a:cubicBezTo>
                      <a:pt x="0" y="7"/>
                      <a:pt x="0" y="9"/>
                      <a:pt x="0" y="12"/>
                    </a:cubicBezTo>
                    <a:cubicBezTo>
                      <a:pt x="0" y="17"/>
                      <a:pt x="0" y="21"/>
                      <a:pt x="2" y="23"/>
                    </a:cubicBezTo>
                    <a:cubicBezTo>
                      <a:pt x="3" y="24"/>
                      <a:pt x="5" y="25"/>
                      <a:pt x="8" y="25"/>
                    </a:cubicBezTo>
                    <a:cubicBezTo>
                      <a:pt x="10" y="25"/>
                      <a:pt x="11" y="25"/>
                      <a:pt x="12" y="24"/>
                    </a:cubicBezTo>
                    <a:close/>
                    <a:moveTo>
                      <a:pt x="3" y="12"/>
                    </a:moveTo>
                    <a:cubicBezTo>
                      <a:pt x="3" y="8"/>
                      <a:pt x="3" y="5"/>
                      <a:pt x="4" y="4"/>
                    </a:cubicBezTo>
                    <a:cubicBezTo>
                      <a:pt x="5" y="3"/>
                      <a:pt x="6" y="2"/>
                      <a:pt x="8" y="2"/>
                    </a:cubicBezTo>
                    <a:cubicBezTo>
                      <a:pt x="9" y="2"/>
                      <a:pt x="10" y="3"/>
                      <a:pt x="11" y="4"/>
                    </a:cubicBezTo>
                    <a:cubicBezTo>
                      <a:pt x="12" y="6"/>
                      <a:pt x="13" y="8"/>
                      <a:pt x="13" y="12"/>
                    </a:cubicBezTo>
                    <a:cubicBezTo>
                      <a:pt x="13" y="17"/>
                      <a:pt x="12" y="19"/>
                      <a:pt x="11" y="21"/>
                    </a:cubicBezTo>
                    <a:cubicBezTo>
                      <a:pt x="10" y="22"/>
                      <a:pt x="9" y="23"/>
                      <a:pt x="8" y="23"/>
                    </a:cubicBezTo>
                    <a:cubicBezTo>
                      <a:pt x="6" y="23"/>
                      <a:pt x="5" y="22"/>
                      <a:pt x="4" y="21"/>
                    </a:cubicBezTo>
                    <a:cubicBezTo>
                      <a:pt x="3" y="19"/>
                      <a:pt x="3" y="17"/>
                      <a:pt x="3"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48" name="Freeform 64"/>
              <p:cNvSpPr>
                <a:spLocks/>
              </p:cNvSpPr>
              <p:nvPr/>
            </p:nvSpPr>
            <p:spPr bwMode="auto">
              <a:xfrm>
                <a:off x="-347662" y="5610226"/>
                <a:ext cx="38100" cy="93663"/>
              </a:xfrm>
              <a:custGeom>
                <a:avLst/>
                <a:gdLst/>
                <a:ahLst/>
                <a:cxnLst>
                  <a:cxn ang="0">
                    <a:pos x="7" y="5"/>
                  </a:cxn>
                  <a:cxn ang="0">
                    <a:pos x="7" y="25"/>
                  </a:cxn>
                  <a:cxn ang="0">
                    <a:pos x="10" y="25"/>
                  </a:cxn>
                  <a:cxn ang="0">
                    <a:pos x="10" y="0"/>
                  </a:cxn>
                  <a:cxn ang="0">
                    <a:pos x="8" y="0"/>
                  </a:cxn>
                  <a:cxn ang="0">
                    <a:pos x="5" y="3"/>
                  </a:cxn>
                  <a:cxn ang="0">
                    <a:pos x="0" y="6"/>
                  </a:cxn>
                  <a:cxn ang="0">
                    <a:pos x="0" y="9"/>
                  </a:cxn>
                  <a:cxn ang="0">
                    <a:pos x="4" y="7"/>
                  </a:cxn>
                  <a:cxn ang="0">
                    <a:pos x="7" y="5"/>
                  </a:cxn>
                </a:cxnLst>
                <a:rect l="0" t="0" r="r" b="b"/>
                <a:pathLst>
                  <a:path w="10" h="25">
                    <a:moveTo>
                      <a:pt x="7" y="5"/>
                    </a:moveTo>
                    <a:cubicBezTo>
                      <a:pt x="7" y="25"/>
                      <a:pt x="7" y="25"/>
                      <a:pt x="7" y="25"/>
                    </a:cubicBezTo>
                    <a:cubicBezTo>
                      <a:pt x="10" y="25"/>
                      <a:pt x="10" y="25"/>
                      <a:pt x="10" y="25"/>
                    </a:cubicBezTo>
                    <a:cubicBezTo>
                      <a:pt x="10" y="0"/>
                      <a:pt x="10" y="0"/>
                      <a:pt x="10" y="0"/>
                    </a:cubicBezTo>
                    <a:cubicBezTo>
                      <a:pt x="8" y="0"/>
                      <a:pt x="8" y="0"/>
                      <a:pt x="8" y="0"/>
                    </a:cubicBezTo>
                    <a:cubicBezTo>
                      <a:pt x="7" y="1"/>
                      <a:pt x="6" y="2"/>
                      <a:pt x="5" y="3"/>
                    </a:cubicBezTo>
                    <a:cubicBezTo>
                      <a:pt x="4" y="4"/>
                      <a:pt x="2" y="5"/>
                      <a:pt x="0" y="6"/>
                    </a:cubicBezTo>
                    <a:cubicBezTo>
                      <a:pt x="0" y="9"/>
                      <a:pt x="0" y="9"/>
                      <a:pt x="0" y="9"/>
                    </a:cubicBezTo>
                    <a:cubicBezTo>
                      <a:pt x="1" y="8"/>
                      <a:pt x="2" y="8"/>
                      <a:pt x="4" y="7"/>
                    </a:cubicBezTo>
                    <a:cubicBezTo>
                      <a:pt x="5" y="7"/>
                      <a:pt x="6" y="6"/>
                      <a:pt x="7"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49" name="Freeform 65"/>
              <p:cNvSpPr>
                <a:spLocks noEditPoints="1"/>
              </p:cNvSpPr>
              <p:nvPr/>
            </p:nvSpPr>
            <p:spPr bwMode="auto">
              <a:xfrm>
                <a:off x="-279400" y="5610226"/>
                <a:ext cx="60325" cy="93663"/>
              </a:xfrm>
              <a:custGeom>
                <a:avLst/>
                <a:gdLst/>
                <a:ahLst/>
                <a:cxnLst>
                  <a:cxn ang="0">
                    <a:pos x="12" y="24"/>
                  </a:cxn>
                  <a:cxn ang="0">
                    <a:pos x="15" y="20"/>
                  </a:cxn>
                  <a:cxn ang="0">
                    <a:pos x="16" y="12"/>
                  </a:cxn>
                  <a:cxn ang="0">
                    <a:pos x="15" y="6"/>
                  </a:cxn>
                  <a:cxn ang="0">
                    <a:pos x="14" y="3"/>
                  </a:cxn>
                  <a:cxn ang="0">
                    <a:pos x="11" y="0"/>
                  </a:cxn>
                  <a:cxn ang="0">
                    <a:pos x="8" y="0"/>
                  </a:cxn>
                  <a:cxn ang="0">
                    <a:pos x="3" y="1"/>
                  </a:cxn>
                  <a:cxn ang="0">
                    <a:pos x="0" y="5"/>
                  </a:cxn>
                  <a:cxn ang="0">
                    <a:pos x="0" y="12"/>
                  </a:cxn>
                  <a:cxn ang="0">
                    <a:pos x="2" y="23"/>
                  </a:cxn>
                  <a:cxn ang="0">
                    <a:pos x="8" y="25"/>
                  </a:cxn>
                  <a:cxn ang="0">
                    <a:pos x="12" y="24"/>
                  </a:cxn>
                  <a:cxn ang="0">
                    <a:pos x="3" y="12"/>
                  </a:cxn>
                  <a:cxn ang="0">
                    <a:pos x="4" y="4"/>
                  </a:cxn>
                  <a:cxn ang="0">
                    <a:pos x="8" y="2"/>
                  </a:cxn>
                  <a:cxn ang="0">
                    <a:pos x="11" y="4"/>
                  </a:cxn>
                  <a:cxn ang="0">
                    <a:pos x="13" y="12"/>
                  </a:cxn>
                  <a:cxn ang="0">
                    <a:pos x="11" y="21"/>
                  </a:cxn>
                  <a:cxn ang="0">
                    <a:pos x="8" y="23"/>
                  </a:cxn>
                  <a:cxn ang="0">
                    <a:pos x="4" y="21"/>
                  </a:cxn>
                  <a:cxn ang="0">
                    <a:pos x="3" y="12"/>
                  </a:cxn>
                </a:cxnLst>
                <a:rect l="0" t="0" r="r" b="b"/>
                <a:pathLst>
                  <a:path w="16" h="25">
                    <a:moveTo>
                      <a:pt x="12" y="24"/>
                    </a:moveTo>
                    <a:cubicBezTo>
                      <a:pt x="13" y="23"/>
                      <a:pt x="14" y="21"/>
                      <a:pt x="15" y="20"/>
                    </a:cubicBezTo>
                    <a:cubicBezTo>
                      <a:pt x="16" y="18"/>
                      <a:pt x="16" y="15"/>
                      <a:pt x="16" y="12"/>
                    </a:cubicBezTo>
                    <a:cubicBezTo>
                      <a:pt x="16" y="10"/>
                      <a:pt x="16" y="8"/>
                      <a:pt x="15" y="6"/>
                    </a:cubicBezTo>
                    <a:cubicBezTo>
                      <a:pt x="15" y="5"/>
                      <a:pt x="14" y="4"/>
                      <a:pt x="14" y="3"/>
                    </a:cubicBezTo>
                    <a:cubicBezTo>
                      <a:pt x="13" y="2"/>
                      <a:pt x="12" y="1"/>
                      <a:pt x="11" y="0"/>
                    </a:cubicBezTo>
                    <a:cubicBezTo>
                      <a:pt x="10" y="0"/>
                      <a:pt x="9" y="0"/>
                      <a:pt x="8" y="0"/>
                    </a:cubicBezTo>
                    <a:cubicBezTo>
                      <a:pt x="6" y="0"/>
                      <a:pt x="4" y="0"/>
                      <a:pt x="3" y="1"/>
                    </a:cubicBezTo>
                    <a:cubicBezTo>
                      <a:pt x="2" y="2"/>
                      <a:pt x="1" y="3"/>
                      <a:pt x="0" y="5"/>
                    </a:cubicBezTo>
                    <a:cubicBezTo>
                      <a:pt x="0" y="7"/>
                      <a:pt x="0" y="9"/>
                      <a:pt x="0" y="12"/>
                    </a:cubicBezTo>
                    <a:cubicBezTo>
                      <a:pt x="0" y="17"/>
                      <a:pt x="0" y="21"/>
                      <a:pt x="2" y="23"/>
                    </a:cubicBezTo>
                    <a:cubicBezTo>
                      <a:pt x="3" y="24"/>
                      <a:pt x="5" y="25"/>
                      <a:pt x="8" y="25"/>
                    </a:cubicBezTo>
                    <a:cubicBezTo>
                      <a:pt x="10" y="25"/>
                      <a:pt x="11" y="25"/>
                      <a:pt x="12" y="24"/>
                    </a:cubicBezTo>
                    <a:close/>
                    <a:moveTo>
                      <a:pt x="3" y="12"/>
                    </a:moveTo>
                    <a:cubicBezTo>
                      <a:pt x="3" y="8"/>
                      <a:pt x="3" y="5"/>
                      <a:pt x="4" y="4"/>
                    </a:cubicBezTo>
                    <a:cubicBezTo>
                      <a:pt x="5" y="3"/>
                      <a:pt x="6" y="2"/>
                      <a:pt x="8" y="2"/>
                    </a:cubicBezTo>
                    <a:cubicBezTo>
                      <a:pt x="9" y="2"/>
                      <a:pt x="10" y="3"/>
                      <a:pt x="11" y="4"/>
                    </a:cubicBezTo>
                    <a:cubicBezTo>
                      <a:pt x="12" y="6"/>
                      <a:pt x="13" y="8"/>
                      <a:pt x="13" y="12"/>
                    </a:cubicBezTo>
                    <a:cubicBezTo>
                      <a:pt x="13" y="17"/>
                      <a:pt x="12" y="19"/>
                      <a:pt x="11" y="21"/>
                    </a:cubicBezTo>
                    <a:cubicBezTo>
                      <a:pt x="10" y="22"/>
                      <a:pt x="9" y="23"/>
                      <a:pt x="8" y="23"/>
                    </a:cubicBezTo>
                    <a:cubicBezTo>
                      <a:pt x="6" y="23"/>
                      <a:pt x="5" y="22"/>
                      <a:pt x="4" y="21"/>
                    </a:cubicBezTo>
                    <a:cubicBezTo>
                      <a:pt x="3" y="19"/>
                      <a:pt x="3" y="17"/>
                      <a:pt x="3"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50" name="Freeform 66"/>
              <p:cNvSpPr>
                <a:spLocks/>
              </p:cNvSpPr>
              <p:nvPr/>
            </p:nvSpPr>
            <p:spPr bwMode="auto">
              <a:xfrm>
                <a:off x="-200025" y="5610226"/>
                <a:ext cx="36513" cy="93663"/>
              </a:xfrm>
              <a:custGeom>
                <a:avLst/>
                <a:gdLst/>
                <a:ahLst/>
                <a:cxnLst>
                  <a:cxn ang="0">
                    <a:pos x="8" y="0"/>
                  </a:cxn>
                  <a:cxn ang="0">
                    <a:pos x="5" y="3"/>
                  </a:cxn>
                  <a:cxn ang="0">
                    <a:pos x="0" y="6"/>
                  </a:cxn>
                  <a:cxn ang="0">
                    <a:pos x="0" y="9"/>
                  </a:cxn>
                  <a:cxn ang="0">
                    <a:pos x="4" y="7"/>
                  </a:cxn>
                  <a:cxn ang="0">
                    <a:pos x="7" y="5"/>
                  </a:cxn>
                  <a:cxn ang="0">
                    <a:pos x="7" y="25"/>
                  </a:cxn>
                  <a:cxn ang="0">
                    <a:pos x="8" y="25"/>
                  </a:cxn>
                  <a:cxn ang="0">
                    <a:pos x="10" y="21"/>
                  </a:cxn>
                  <a:cxn ang="0">
                    <a:pos x="10" y="0"/>
                  </a:cxn>
                  <a:cxn ang="0">
                    <a:pos x="8" y="0"/>
                  </a:cxn>
                </a:cxnLst>
                <a:rect l="0" t="0" r="r" b="b"/>
                <a:pathLst>
                  <a:path w="10" h="25">
                    <a:moveTo>
                      <a:pt x="8" y="0"/>
                    </a:moveTo>
                    <a:cubicBezTo>
                      <a:pt x="7" y="1"/>
                      <a:pt x="6" y="2"/>
                      <a:pt x="5" y="3"/>
                    </a:cubicBezTo>
                    <a:cubicBezTo>
                      <a:pt x="4" y="4"/>
                      <a:pt x="2" y="5"/>
                      <a:pt x="0" y="6"/>
                    </a:cubicBezTo>
                    <a:cubicBezTo>
                      <a:pt x="0" y="9"/>
                      <a:pt x="0" y="9"/>
                      <a:pt x="0" y="9"/>
                    </a:cubicBezTo>
                    <a:cubicBezTo>
                      <a:pt x="1" y="8"/>
                      <a:pt x="2" y="8"/>
                      <a:pt x="4" y="7"/>
                    </a:cubicBezTo>
                    <a:cubicBezTo>
                      <a:pt x="5" y="7"/>
                      <a:pt x="6" y="6"/>
                      <a:pt x="7" y="5"/>
                    </a:cubicBezTo>
                    <a:cubicBezTo>
                      <a:pt x="7" y="25"/>
                      <a:pt x="7" y="25"/>
                      <a:pt x="7" y="25"/>
                    </a:cubicBezTo>
                    <a:cubicBezTo>
                      <a:pt x="8" y="25"/>
                      <a:pt x="8" y="25"/>
                      <a:pt x="8" y="25"/>
                    </a:cubicBezTo>
                    <a:cubicBezTo>
                      <a:pt x="9" y="24"/>
                      <a:pt x="9" y="23"/>
                      <a:pt x="10" y="21"/>
                    </a:cubicBezTo>
                    <a:cubicBezTo>
                      <a:pt x="10" y="0"/>
                      <a:pt x="10" y="0"/>
                      <a:pt x="10" y="0"/>
                    </a:cubicBezTo>
                    <a:lnTo>
                      <a:pt x="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51" name="Freeform 67"/>
              <p:cNvSpPr>
                <a:spLocks/>
              </p:cNvSpPr>
              <p:nvPr/>
            </p:nvSpPr>
            <p:spPr bwMode="auto">
              <a:xfrm>
                <a:off x="-1055687" y="5729288"/>
                <a:ext cx="52388" cy="68263"/>
              </a:xfrm>
              <a:custGeom>
                <a:avLst/>
                <a:gdLst/>
                <a:ahLst/>
                <a:cxnLst>
                  <a:cxn ang="0">
                    <a:pos x="12" y="3"/>
                  </a:cxn>
                  <a:cxn ang="0">
                    <a:pos x="9" y="1"/>
                  </a:cxn>
                  <a:cxn ang="0">
                    <a:pos x="6" y="0"/>
                  </a:cxn>
                  <a:cxn ang="0">
                    <a:pos x="1" y="1"/>
                  </a:cxn>
                  <a:cxn ang="0">
                    <a:pos x="0" y="3"/>
                  </a:cxn>
                  <a:cxn ang="0">
                    <a:pos x="2" y="6"/>
                  </a:cxn>
                  <a:cxn ang="0">
                    <a:pos x="2" y="4"/>
                  </a:cxn>
                  <a:cxn ang="0">
                    <a:pos x="6" y="2"/>
                  </a:cxn>
                  <a:cxn ang="0">
                    <a:pos x="9" y="4"/>
                  </a:cxn>
                  <a:cxn ang="0">
                    <a:pos x="11" y="13"/>
                  </a:cxn>
                  <a:cxn ang="0">
                    <a:pos x="10" y="16"/>
                  </a:cxn>
                  <a:cxn ang="0">
                    <a:pos x="13" y="18"/>
                  </a:cxn>
                  <a:cxn ang="0">
                    <a:pos x="14" y="13"/>
                  </a:cxn>
                  <a:cxn ang="0">
                    <a:pos x="13" y="7"/>
                  </a:cxn>
                  <a:cxn ang="0">
                    <a:pos x="12" y="3"/>
                  </a:cxn>
                </a:cxnLst>
                <a:rect l="0" t="0" r="r" b="b"/>
                <a:pathLst>
                  <a:path w="14" h="18">
                    <a:moveTo>
                      <a:pt x="12" y="3"/>
                    </a:moveTo>
                    <a:cubicBezTo>
                      <a:pt x="11" y="2"/>
                      <a:pt x="10" y="1"/>
                      <a:pt x="9" y="1"/>
                    </a:cubicBezTo>
                    <a:cubicBezTo>
                      <a:pt x="8" y="0"/>
                      <a:pt x="7" y="0"/>
                      <a:pt x="6" y="0"/>
                    </a:cubicBezTo>
                    <a:cubicBezTo>
                      <a:pt x="4" y="0"/>
                      <a:pt x="2" y="0"/>
                      <a:pt x="1" y="1"/>
                    </a:cubicBezTo>
                    <a:cubicBezTo>
                      <a:pt x="1" y="2"/>
                      <a:pt x="0" y="2"/>
                      <a:pt x="0" y="3"/>
                    </a:cubicBezTo>
                    <a:cubicBezTo>
                      <a:pt x="0" y="4"/>
                      <a:pt x="1" y="5"/>
                      <a:pt x="2" y="6"/>
                    </a:cubicBezTo>
                    <a:cubicBezTo>
                      <a:pt x="2" y="5"/>
                      <a:pt x="2" y="5"/>
                      <a:pt x="2" y="4"/>
                    </a:cubicBezTo>
                    <a:cubicBezTo>
                      <a:pt x="3" y="3"/>
                      <a:pt x="4" y="2"/>
                      <a:pt x="6" y="2"/>
                    </a:cubicBezTo>
                    <a:cubicBezTo>
                      <a:pt x="7" y="2"/>
                      <a:pt x="8" y="3"/>
                      <a:pt x="9" y="4"/>
                    </a:cubicBezTo>
                    <a:cubicBezTo>
                      <a:pt x="10" y="6"/>
                      <a:pt x="11" y="9"/>
                      <a:pt x="11" y="13"/>
                    </a:cubicBezTo>
                    <a:cubicBezTo>
                      <a:pt x="11" y="14"/>
                      <a:pt x="11" y="15"/>
                      <a:pt x="10" y="16"/>
                    </a:cubicBezTo>
                    <a:cubicBezTo>
                      <a:pt x="11" y="17"/>
                      <a:pt x="12" y="18"/>
                      <a:pt x="13" y="18"/>
                    </a:cubicBezTo>
                    <a:cubicBezTo>
                      <a:pt x="14" y="17"/>
                      <a:pt x="14" y="15"/>
                      <a:pt x="14" y="13"/>
                    </a:cubicBezTo>
                    <a:cubicBezTo>
                      <a:pt x="14" y="10"/>
                      <a:pt x="14" y="8"/>
                      <a:pt x="13" y="7"/>
                    </a:cubicBezTo>
                    <a:cubicBezTo>
                      <a:pt x="13" y="5"/>
                      <a:pt x="12" y="4"/>
                      <a:pt x="12"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52" name="Freeform 68"/>
              <p:cNvSpPr>
                <a:spLocks noEditPoints="1"/>
              </p:cNvSpPr>
              <p:nvPr/>
            </p:nvSpPr>
            <p:spPr bwMode="auto">
              <a:xfrm>
                <a:off x="-992187" y="5729288"/>
                <a:ext cx="60325" cy="93663"/>
              </a:xfrm>
              <a:custGeom>
                <a:avLst/>
                <a:gdLst/>
                <a:ahLst/>
                <a:cxnLst>
                  <a:cxn ang="0">
                    <a:pos x="14" y="3"/>
                  </a:cxn>
                  <a:cxn ang="0">
                    <a:pos x="12" y="1"/>
                  </a:cxn>
                  <a:cxn ang="0">
                    <a:pos x="8" y="0"/>
                  </a:cxn>
                  <a:cxn ang="0">
                    <a:pos x="4" y="1"/>
                  </a:cxn>
                  <a:cxn ang="0">
                    <a:pos x="1" y="6"/>
                  </a:cxn>
                  <a:cxn ang="0">
                    <a:pos x="0" y="13"/>
                  </a:cxn>
                  <a:cxn ang="0">
                    <a:pos x="2" y="22"/>
                  </a:cxn>
                  <a:cxn ang="0">
                    <a:pos x="10" y="25"/>
                  </a:cxn>
                  <a:cxn ang="0">
                    <a:pos x="13" y="24"/>
                  </a:cxn>
                  <a:cxn ang="0">
                    <a:pos x="15" y="20"/>
                  </a:cxn>
                  <a:cxn ang="0">
                    <a:pos x="16" y="13"/>
                  </a:cxn>
                  <a:cxn ang="0">
                    <a:pos x="16" y="7"/>
                  </a:cxn>
                  <a:cxn ang="0">
                    <a:pos x="14" y="3"/>
                  </a:cxn>
                  <a:cxn ang="0">
                    <a:pos x="12" y="21"/>
                  </a:cxn>
                  <a:cxn ang="0">
                    <a:pos x="8" y="23"/>
                  </a:cxn>
                  <a:cxn ang="0">
                    <a:pos x="5" y="21"/>
                  </a:cxn>
                  <a:cxn ang="0">
                    <a:pos x="3" y="13"/>
                  </a:cxn>
                  <a:cxn ang="0">
                    <a:pos x="5" y="4"/>
                  </a:cxn>
                  <a:cxn ang="0">
                    <a:pos x="8" y="2"/>
                  </a:cxn>
                  <a:cxn ang="0">
                    <a:pos x="12" y="4"/>
                  </a:cxn>
                  <a:cxn ang="0">
                    <a:pos x="13" y="13"/>
                  </a:cxn>
                  <a:cxn ang="0">
                    <a:pos x="12" y="21"/>
                  </a:cxn>
                </a:cxnLst>
                <a:rect l="0" t="0" r="r" b="b"/>
                <a:pathLst>
                  <a:path w="16" h="25">
                    <a:moveTo>
                      <a:pt x="14" y="3"/>
                    </a:moveTo>
                    <a:cubicBezTo>
                      <a:pt x="13" y="2"/>
                      <a:pt x="13" y="1"/>
                      <a:pt x="12" y="1"/>
                    </a:cubicBezTo>
                    <a:cubicBezTo>
                      <a:pt x="11" y="0"/>
                      <a:pt x="9" y="0"/>
                      <a:pt x="8" y="0"/>
                    </a:cubicBezTo>
                    <a:cubicBezTo>
                      <a:pt x="6" y="0"/>
                      <a:pt x="5" y="0"/>
                      <a:pt x="4" y="1"/>
                    </a:cubicBezTo>
                    <a:cubicBezTo>
                      <a:pt x="2" y="2"/>
                      <a:pt x="1" y="4"/>
                      <a:pt x="1" y="6"/>
                    </a:cubicBezTo>
                    <a:cubicBezTo>
                      <a:pt x="0" y="7"/>
                      <a:pt x="0" y="10"/>
                      <a:pt x="0" y="13"/>
                    </a:cubicBezTo>
                    <a:cubicBezTo>
                      <a:pt x="0" y="17"/>
                      <a:pt x="1" y="20"/>
                      <a:pt x="2" y="22"/>
                    </a:cubicBezTo>
                    <a:cubicBezTo>
                      <a:pt x="5" y="23"/>
                      <a:pt x="7" y="24"/>
                      <a:pt x="10" y="25"/>
                    </a:cubicBezTo>
                    <a:cubicBezTo>
                      <a:pt x="11" y="25"/>
                      <a:pt x="12" y="25"/>
                      <a:pt x="13" y="24"/>
                    </a:cubicBezTo>
                    <a:cubicBezTo>
                      <a:pt x="14" y="23"/>
                      <a:pt x="15" y="22"/>
                      <a:pt x="15" y="20"/>
                    </a:cubicBezTo>
                    <a:cubicBezTo>
                      <a:pt x="16" y="18"/>
                      <a:pt x="16" y="16"/>
                      <a:pt x="16" y="13"/>
                    </a:cubicBezTo>
                    <a:cubicBezTo>
                      <a:pt x="16" y="10"/>
                      <a:pt x="16" y="8"/>
                      <a:pt x="16" y="7"/>
                    </a:cubicBezTo>
                    <a:cubicBezTo>
                      <a:pt x="15" y="5"/>
                      <a:pt x="15" y="4"/>
                      <a:pt x="14" y="3"/>
                    </a:cubicBezTo>
                    <a:close/>
                    <a:moveTo>
                      <a:pt x="12" y="21"/>
                    </a:moveTo>
                    <a:cubicBezTo>
                      <a:pt x="11" y="22"/>
                      <a:pt x="10" y="23"/>
                      <a:pt x="8" y="23"/>
                    </a:cubicBezTo>
                    <a:cubicBezTo>
                      <a:pt x="7" y="23"/>
                      <a:pt x="6" y="22"/>
                      <a:pt x="5" y="21"/>
                    </a:cubicBezTo>
                    <a:cubicBezTo>
                      <a:pt x="4" y="20"/>
                      <a:pt x="3" y="17"/>
                      <a:pt x="3" y="13"/>
                    </a:cubicBezTo>
                    <a:cubicBezTo>
                      <a:pt x="3" y="9"/>
                      <a:pt x="4" y="6"/>
                      <a:pt x="5" y="4"/>
                    </a:cubicBezTo>
                    <a:cubicBezTo>
                      <a:pt x="6" y="3"/>
                      <a:pt x="7" y="2"/>
                      <a:pt x="8" y="2"/>
                    </a:cubicBezTo>
                    <a:cubicBezTo>
                      <a:pt x="10" y="2"/>
                      <a:pt x="11" y="3"/>
                      <a:pt x="12" y="4"/>
                    </a:cubicBezTo>
                    <a:cubicBezTo>
                      <a:pt x="13" y="6"/>
                      <a:pt x="13" y="9"/>
                      <a:pt x="13" y="13"/>
                    </a:cubicBezTo>
                    <a:cubicBezTo>
                      <a:pt x="13" y="17"/>
                      <a:pt x="13" y="20"/>
                      <a:pt x="12" y="2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53" name="Freeform 69"/>
              <p:cNvSpPr>
                <a:spLocks noEditPoints="1"/>
              </p:cNvSpPr>
              <p:nvPr/>
            </p:nvSpPr>
            <p:spPr bwMode="auto">
              <a:xfrm>
                <a:off x="-920750" y="5729288"/>
                <a:ext cx="63500" cy="93663"/>
              </a:xfrm>
              <a:custGeom>
                <a:avLst/>
                <a:gdLst/>
                <a:ahLst/>
                <a:cxnLst>
                  <a:cxn ang="0">
                    <a:pos x="15" y="3"/>
                  </a:cxn>
                  <a:cxn ang="0">
                    <a:pos x="12" y="1"/>
                  </a:cxn>
                  <a:cxn ang="0">
                    <a:pos x="9" y="0"/>
                  </a:cxn>
                  <a:cxn ang="0">
                    <a:pos x="4" y="1"/>
                  </a:cxn>
                  <a:cxn ang="0">
                    <a:pos x="1" y="6"/>
                  </a:cxn>
                  <a:cxn ang="0">
                    <a:pos x="0" y="13"/>
                  </a:cxn>
                  <a:cxn ang="0">
                    <a:pos x="3" y="23"/>
                  </a:cxn>
                  <a:cxn ang="0">
                    <a:pos x="9" y="25"/>
                  </a:cxn>
                  <a:cxn ang="0">
                    <a:pos x="13" y="24"/>
                  </a:cxn>
                  <a:cxn ang="0">
                    <a:pos x="16" y="20"/>
                  </a:cxn>
                  <a:cxn ang="0">
                    <a:pos x="17" y="13"/>
                  </a:cxn>
                  <a:cxn ang="0">
                    <a:pos x="16" y="7"/>
                  </a:cxn>
                  <a:cxn ang="0">
                    <a:pos x="15" y="3"/>
                  </a:cxn>
                  <a:cxn ang="0">
                    <a:pos x="12" y="21"/>
                  </a:cxn>
                  <a:cxn ang="0">
                    <a:pos x="9" y="23"/>
                  </a:cxn>
                  <a:cxn ang="0">
                    <a:pos x="5" y="21"/>
                  </a:cxn>
                  <a:cxn ang="0">
                    <a:pos x="4" y="13"/>
                  </a:cxn>
                  <a:cxn ang="0">
                    <a:pos x="5" y="4"/>
                  </a:cxn>
                  <a:cxn ang="0">
                    <a:pos x="9" y="2"/>
                  </a:cxn>
                  <a:cxn ang="0">
                    <a:pos x="12" y="4"/>
                  </a:cxn>
                  <a:cxn ang="0">
                    <a:pos x="14" y="13"/>
                  </a:cxn>
                  <a:cxn ang="0">
                    <a:pos x="12" y="21"/>
                  </a:cxn>
                </a:cxnLst>
                <a:rect l="0" t="0" r="r" b="b"/>
                <a:pathLst>
                  <a:path w="17" h="25">
                    <a:moveTo>
                      <a:pt x="15" y="3"/>
                    </a:moveTo>
                    <a:cubicBezTo>
                      <a:pt x="14" y="2"/>
                      <a:pt x="13" y="1"/>
                      <a:pt x="12" y="1"/>
                    </a:cubicBezTo>
                    <a:cubicBezTo>
                      <a:pt x="11" y="0"/>
                      <a:pt x="10" y="0"/>
                      <a:pt x="9" y="0"/>
                    </a:cubicBezTo>
                    <a:cubicBezTo>
                      <a:pt x="7" y="0"/>
                      <a:pt x="5" y="0"/>
                      <a:pt x="4" y="1"/>
                    </a:cubicBezTo>
                    <a:cubicBezTo>
                      <a:pt x="3" y="2"/>
                      <a:pt x="2" y="4"/>
                      <a:pt x="1" y="6"/>
                    </a:cubicBezTo>
                    <a:cubicBezTo>
                      <a:pt x="1" y="7"/>
                      <a:pt x="0" y="10"/>
                      <a:pt x="0" y="13"/>
                    </a:cubicBezTo>
                    <a:cubicBezTo>
                      <a:pt x="0" y="17"/>
                      <a:pt x="1" y="21"/>
                      <a:pt x="3" y="23"/>
                    </a:cubicBezTo>
                    <a:cubicBezTo>
                      <a:pt x="4" y="25"/>
                      <a:pt x="6" y="25"/>
                      <a:pt x="9" y="25"/>
                    </a:cubicBezTo>
                    <a:cubicBezTo>
                      <a:pt x="13" y="24"/>
                      <a:pt x="13" y="24"/>
                      <a:pt x="13" y="24"/>
                    </a:cubicBezTo>
                    <a:cubicBezTo>
                      <a:pt x="14" y="23"/>
                      <a:pt x="15" y="22"/>
                      <a:pt x="16" y="20"/>
                    </a:cubicBezTo>
                    <a:cubicBezTo>
                      <a:pt x="16" y="18"/>
                      <a:pt x="17" y="16"/>
                      <a:pt x="17" y="13"/>
                    </a:cubicBezTo>
                    <a:cubicBezTo>
                      <a:pt x="17" y="10"/>
                      <a:pt x="17" y="8"/>
                      <a:pt x="16" y="7"/>
                    </a:cubicBezTo>
                    <a:cubicBezTo>
                      <a:pt x="16" y="5"/>
                      <a:pt x="15" y="4"/>
                      <a:pt x="15" y="3"/>
                    </a:cubicBezTo>
                    <a:close/>
                    <a:moveTo>
                      <a:pt x="12" y="21"/>
                    </a:moveTo>
                    <a:cubicBezTo>
                      <a:pt x="11" y="22"/>
                      <a:pt x="10" y="23"/>
                      <a:pt x="9" y="23"/>
                    </a:cubicBezTo>
                    <a:cubicBezTo>
                      <a:pt x="7" y="23"/>
                      <a:pt x="6" y="22"/>
                      <a:pt x="5" y="21"/>
                    </a:cubicBezTo>
                    <a:cubicBezTo>
                      <a:pt x="4" y="20"/>
                      <a:pt x="4" y="17"/>
                      <a:pt x="4" y="13"/>
                    </a:cubicBezTo>
                    <a:cubicBezTo>
                      <a:pt x="4" y="9"/>
                      <a:pt x="4" y="6"/>
                      <a:pt x="5" y="4"/>
                    </a:cubicBezTo>
                    <a:cubicBezTo>
                      <a:pt x="6" y="3"/>
                      <a:pt x="7" y="2"/>
                      <a:pt x="9" y="2"/>
                    </a:cubicBezTo>
                    <a:cubicBezTo>
                      <a:pt x="10" y="2"/>
                      <a:pt x="11" y="3"/>
                      <a:pt x="12" y="4"/>
                    </a:cubicBezTo>
                    <a:cubicBezTo>
                      <a:pt x="13" y="6"/>
                      <a:pt x="14" y="9"/>
                      <a:pt x="14" y="13"/>
                    </a:cubicBezTo>
                    <a:cubicBezTo>
                      <a:pt x="14" y="17"/>
                      <a:pt x="13" y="20"/>
                      <a:pt x="12" y="2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54" name="Freeform 70"/>
              <p:cNvSpPr>
                <a:spLocks/>
              </p:cNvSpPr>
              <p:nvPr/>
            </p:nvSpPr>
            <p:spPr bwMode="auto">
              <a:xfrm>
                <a:off x="-846137" y="5729288"/>
                <a:ext cx="60325" cy="87313"/>
              </a:xfrm>
              <a:custGeom>
                <a:avLst/>
                <a:gdLst/>
                <a:ahLst/>
                <a:cxnLst>
                  <a:cxn ang="0">
                    <a:pos x="14" y="3"/>
                  </a:cxn>
                  <a:cxn ang="0">
                    <a:pos x="12" y="1"/>
                  </a:cxn>
                  <a:cxn ang="0">
                    <a:pos x="8" y="0"/>
                  </a:cxn>
                  <a:cxn ang="0">
                    <a:pos x="4" y="1"/>
                  </a:cxn>
                  <a:cxn ang="0">
                    <a:pos x="1" y="6"/>
                  </a:cxn>
                  <a:cxn ang="0">
                    <a:pos x="0" y="13"/>
                  </a:cxn>
                  <a:cxn ang="0">
                    <a:pos x="2" y="23"/>
                  </a:cxn>
                  <a:cxn ang="0">
                    <a:pos x="3" y="23"/>
                  </a:cxn>
                  <a:cxn ang="0">
                    <a:pos x="5" y="22"/>
                  </a:cxn>
                  <a:cxn ang="0">
                    <a:pos x="4" y="21"/>
                  </a:cxn>
                  <a:cxn ang="0">
                    <a:pos x="3" y="13"/>
                  </a:cxn>
                  <a:cxn ang="0">
                    <a:pos x="5" y="4"/>
                  </a:cxn>
                  <a:cxn ang="0">
                    <a:pos x="8" y="2"/>
                  </a:cxn>
                  <a:cxn ang="0">
                    <a:pos x="12" y="4"/>
                  </a:cxn>
                  <a:cxn ang="0">
                    <a:pos x="13" y="13"/>
                  </a:cxn>
                  <a:cxn ang="0">
                    <a:pos x="13" y="17"/>
                  </a:cxn>
                  <a:cxn ang="0">
                    <a:pos x="15" y="15"/>
                  </a:cxn>
                  <a:cxn ang="0">
                    <a:pos x="16" y="16"/>
                  </a:cxn>
                  <a:cxn ang="0">
                    <a:pos x="16" y="13"/>
                  </a:cxn>
                  <a:cxn ang="0">
                    <a:pos x="16" y="7"/>
                  </a:cxn>
                  <a:cxn ang="0">
                    <a:pos x="14" y="3"/>
                  </a:cxn>
                </a:cxnLst>
                <a:rect l="0" t="0" r="r" b="b"/>
                <a:pathLst>
                  <a:path w="16" h="23">
                    <a:moveTo>
                      <a:pt x="14" y="3"/>
                    </a:moveTo>
                    <a:cubicBezTo>
                      <a:pt x="13" y="2"/>
                      <a:pt x="13" y="1"/>
                      <a:pt x="12" y="1"/>
                    </a:cubicBezTo>
                    <a:cubicBezTo>
                      <a:pt x="11" y="0"/>
                      <a:pt x="9" y="0"/>
                      <a:pt x="8" y="0"/>
                    </a:cubicBezTo>
                    <a:cubicBezTo>
                      <a:pt x="6" y="0"/>
                      <a:pt x="5" y="0"/>
                      <a:pt x="4" y="1"/>
                    </a:cubicBezTo>
                    <a:cubicBezTo>
                      <a:pt x="2" y="2"/>
                      <a:pt x="1" y="4"/>
                      <a:pt x="1" y="6"/>
                    </a:cubicBezTo>
                    <a:cubicBezTo>
                      <a:pt x="0" y="7"/>
                      <a:pt x="0" y="10"/>
                      <a:pt x="0" y="13"/>
                    </a:cubicBezTo>
                    <a:cubicBezTo>
                      <a:pt x="0" y="17"/>
                      <a:pt x="1" y="21"/>
                      <a:pt x="2" y="23"/>
                    </a:cubicBezTo>
                    <a:cubicBezTo>
                      <a:pt x="2" y="23"/>
                      <a:pt x="3" y="23"/>
                      <a:pt x="3" y="23"/>
                    </a:cubicBezTo>
                    <a:cubicBezTo>
                      <a:pt x="4" y="23"/>
                      <a:pt x="4" y="22"/>
                      <a:pt x="5" y="22"/>
                    </a:cubicBezTo>
                    <a:cubicBezTo>
                      <a:pt x="5" y="21"/>
                      <a:pt x="5" y="21"/>
                      <a:pt x="4" y="21"/>
                    </a:cubicBezTo>
                    <a:cubicBezTo>
                      <a:pt x="4" y="20"/>
                      <a:pt x="3" y="17"/>
                      <a:pt x="3" y="13"/>
                    </a:cubicBezTo>
                    <a:cubicBezTo>
                      <a:pt x="3" y="9"/>
                      <a:pt x="4" y="6"/>
                      <a:pt x="5" y="4"/>
                    </a:cubicBezTo>
                    <a:cubicBezTo>
                      <a:pt x="5" y="3"/>
                      <a:pt x="7" y="2"/>
                      <a:pt x="8" y="2"/>
                    </a:cubicBezTo>
                    <a:cubicBezTo>
                      <a:pt x="9" y="2"/>
                      <a:pt x="11" y="3"/>
                      <a:pt x="12" y="4"/>
                    </a:cubicBezTo>
                    <a:cubicBezTo>
                      <a:pt x="13" y="6"/>
                      <a:pt x="13" y="9"/>
                      <a:pt x="13" y="13"/>
                    </a:cubicBezTo>
                    <a:cubicBezTo>
                      <a:pt x="13" y="14"/>
                      <a:pt x="13" y="16"/>
                      <a:pt x="13" y="17"/>
                    </a:cubicBezTo>
                    <a:cubicBezTo>
                      <a:pt x="14" y="16"/>
                      <a:pt x="14" y="16"/>
                      <a:pt x="15" y="15"/>
                    </a:cubicBezTo>
                    <a:cubicBezTo>
                      <a:pt x="15" y="15"/>
                      <a:pt x="16" y="15"/>
                      <a:pt x="16" y="16"/>
                    </a:cubicBezTo>
                    <a:cubicBezTo>
                      <a:pt x="16" y="15"/>
                      <a:pt x="16" y="14"/>
                      <a:pt x="16" y="13"/>
                    </a:cubicBezTo>
                    <a:cubicBezTo>
                      <a:pt x="16" y="10"/>
                      <a:pt x="16" y="8"/>
                      <a:pt x="16" y="7"/>
                    </a:cubicBezTo>
                    <a:cubicBezTo>
                      <a:pt x="15" y="5"/>
                      <a:pt x="15" y="4"/>
                      <a:pt x="14"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55" name="Freeform 71"/>
              <p:cNvSpPr>
                <a:spLocks/>
              </p:cNvSpPr>
              <p:nvPr/>
            </p:nvSpPr>
            <p:spPr bwMode="auto">
              <a:xfrm>
                <a:off x="-774700" y="5729288"/>
                <a:ext cx="63500" cy="87313"/>
              </a:xfrm>
              <a:custGeom>
                <a:avLst/>
                <a:gdLst/>
                <a:ahLst/>
                <a:cxnLst>
                  <a:cxn ang="0">
                    <a:pos x="15" y="3"/>
                  </a:cxn>
                  <a:cxn ang="0">
                    <a:pos x="12" y="1"/>
                  </a:cxn>
                  <a:cxn ang="0">
                    <a:pos x="9" y="0"/>
                  </a:cxn>
                  <a:cxn ang="0">
                    <a:pos x="4" y="1"/>
                  </a:cxn>
                  <a:cxn ang="0">
                    <a:pos x="1" y="6"/>
                  </a:cxn>
                  <a:cxn ang="0">
                    <a:pos x="0" y="13"/>
                  </a:cxn>
                  <a:cxn ang="0">
                    <a:pos x="1" y="18"/>
                  </a:cxn>
                  <a:cxn ang="0">
                    <a:pos x="5" y="20"/>
                  </a:cxn>
                  <a:cxn ang="0">
                    <a:pos x="4" y="13"/>
                  </a:cxn>
                  <a:cxn ang="0">
                    <a:pos x="5" y="4"/>
                  </a:cxn>
                  <a:cxn ang="0">
                    <a:pos x="9" y="2"/>
                  </a:cxn>
                  <a:cxn ang="0">
                    <a:pos x="12" y="4"/>
                  </a:cxn>
                  <a:cxn ang="0">
                    <a:pos x="14" y="13"/>
                  </a:cxn>
                  <a:cxn ang="0">
                    <a:pos x="12" y="21"/>
                  </a:cxn>
                  <a:cxn ang="0">
                    <a:pos x="11" y="22"/>
                  </a:cxn>
                  <a:cxn ang="0">
                    <a:pos x="14" y="23"/>
                  </a:cxn>
                  <a:cxn ang="0">
                    <a:pos x="16" y="20"/>
                  </a:cxn>
                  <a:cxn ang="0">
                    <a:pos x="17" y="13"/>
                  </a:cxn>
                  <a:cxn ang="0">
                    <a:pos x="16" y="7"/>
                  </a:cxn>
                  <a:cxn ang="0">
                    <a:pos x="15" y="3"/>
                  </a:cxn>
                </a:cxnLst>
                <a:rect l="0" t="0" r="r" b="b"/>
                <a:pathLst>
                  <a:path w="17" h="23">
                    <a:moveTo>
                      <a:pt x="15" y="3"/>
                    </a:moveTo>
                    <a:cubicBezTo>
                      <a:pt x="14" y="2"/>
                      <a:pt x="13" y="1"/>
                      <a:pt x="12" y="1"/>
                    </a:cubicBezTo>
                    <a:cubicBezTo>
                      <a:pt x="11" y="0"/>
                      <a:pt x="10" y="0"/>
                      <a:pt x="9" y="0"/>
                    </a:cubicBezTo>
                    <a:cubicBezTo>
                      <a:pt x="7" y="0"/>
                      <a:pt x="5" y="0"/>
                      <a:pt x="4" y="1"/>
                    </a:cubicBezTo>
                    <a:cubicBezTo>
                      <a:pt x="3" y="2"/>
                      <a:pt x="2" y="4"/>
                      <a:pt x="1" y="6"/>
                    </a:cubicBezTo>
                    <a:cubicBezTo>
                      <a:pt x="1" y="7"/>
                      <a:pt x="0" y="10"/>
                      <a:pt x="0" y="13"/>
                    </a:cubicBezTo>
                    <a:cubicBezTo>
                      <a:pt x="0" y="15"/>
                      <a:pt x="1" y="16"/>
                      <a:pt x="1" y="18"/>
                    </a:cubicBezTo>
                    <a:cubicBezTo>
                      <a:pt x="2" y="18"/>
                      <a:pt x="3" y="19"/>
                      <a:pt x="5" y="20"/>
                    </a:cubicBezTo>
                    <a:cubicBezTo>
                      <a:pt x="4" y="18"/>
                      <a:pt x="4" y="16"/>
                      <a:pt x="4" y="13"/>
                    </a:cubicBezTo>
                    <a:cubicBezTo>
                      <a:pt x="4" y="9"/>
                      <a:pt x="4" y="6"/>
                      <a:pt x="5" y="4"/>
                    </a:cubicBezTo>
                    <a:cubicBezTo>
                      <a:pt x="6" y="3"/>
                      <a:pt x="7" y="2"/>
                      <a:pt x="9" y="2"/>
                    </a:cubicBezTo>
                    <a:cubicBezTo>
                      <a:pt x="10" y="2"/>
                      <a:pt x="11" y="3"/>
                      <a:pt x="12" y="4"/>
                    </a:cubicBezTo>
                    <a:cubicBezTo>
                      <a:pt x="13" y="6"/>
                      <a:pt x="14" y="9"/>
                      <a:pt x="14" y="13"/>
                    </a:cubicBezTo>
                    <a:cubicBezTo>
                      <a:pt x="14" y="17"/>
                      <a:pt x="13" y="20"/>
                      <a:pt x="12" y="21"/>
                    </a:cubicBezTo>
                    <a:cubicBezTo>
                      <a:pt x="12" y="21"/>
                      <a:pt x="11" y="22"/>
                      <a:pt x="11" y="22"/>
                    </a:cubicBezTo>
                    <a:cubicBezTo>
                      <a:pt x="12" y="23"/>
                      <a:pt x="13" y="23"/>
                      <a:pt x="14" y="23"/>
                    </a:cubicBezTo>
                    <a:cubicBezTo>
                      <a:pt x="15" y="22"/>
                      <a:pt x="15" y="21"/>
                      <a:pt x="16" y="20"/>
                    </a:cubicBezTo>
                    <a:cubicBezTo>
                      <a:pt x="16" y="18"/>
                      <a:pt x="17" y="16"/>
                      <a:pt x="17" y="13"/>
                    </a:cubicBezTo>
                    <a:cubicBezTo>
                      <a:pt x="17" y="10"/>
                      <a:pt x="17" y="8"/>
                      <a:pt x="16" y="7"/>
                    </a:cubicBezTo>
                    <a:cubicBezTo>
                      <a:pt x="16" y="5"/>
                      <a:pt x="15" y="4"/>
                      <a:pt x="15"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56" name="Freeform 72"/>
              <p:cNvSpPr>
                <a:spLocks noEditPoints="1"/>
              </p:cNvSpPr>
              <p:nvPr/>
            </p:nvSpPr>
            <p:spPr bwMode="auto">
              <a:xfrm>
                <a:off x="-700087" y="5729288"/>
                <a:ext cx="60325" cy="93663"/>
              </a:xfrm>
              <a:custGeom>
                <a:avLst/>
                <a:gdLst/>
                <a:ahLst/>
                <a:cxnLst>
                  <a:cxn ang="0">
                    <a:pos x="14" y="3"/>
                  </a:cxn>
                  <a:cxn ang="0">
                    <a:pos x="12" y="1"/>
                  </a:cxn>
                  <a:cxn ang="0">
                    <a:pos x="8" y="0"/>
                  </a:cxn>
                  <a:cxn ang="0">
                    <a:pos x="3" y="1"/>
                  </a:cxn>
                  <a:cxn ang="0">
                    <a:pos x="1" y="6"/>
                  </a:cxn>
                  <a:cxn ang="0">
                    <a:pos x="0" y="13"/>
                  </a:cxn>
                  <a:cxn ang="0">
                    <a:pos x="2" y="23"/>
                  </a:cxn>
                  <a:cxn ang="0">
                    <a:pos x="8" y="25"/>
                  </a:cxn>
                  <a:cxn ang="0">
                    <a:pos x="13" y="24"/>
                  </a:cxn>
                  <a:cxn ang="0">
                    <a:pos x="15" y="20"/>
                  </a:cxn>
                  <a:cxn ang="0">
                    <a:pos x="16" y="13"/>
                  </a:cxn>
                  <a:cxn ang="0">
                    <a:pos x="16" y="7"/>
                  </a:cxn>
                  <a:cxn ang="0">
                    <a:pos x="14" y="3"/>
                  </a:cxn>
                  <a:cxn ang="0">
                    <a:pos x="12" y="21"/>
                  </a:cxn>
                  <a:cxn ang="0">
                    <a:pos x="8" y="23"/>
                  </a:cxn>
                  <a:cxn ang="0">
                    <a:pos x="4" y="21"/>
                  </a:cxn>
                  <a:cxn ang="0">
                    <a:pos x="3" y="13"/>
                  </a:cxn>
                  <a:cxn ang="0">
                    <a:pos x="5" y="4"/>
                  </a:cxn>
                  <a:cxn ang="0">
                    <a:pos x="8" y="2"/>
                  </a:cxn>
                  <a:cxn ang="0">
                    <a:pos x="12" y="4"/>
                  </a:cxn>
                  <a:cxn ang="0">
                    <a:pos x="13" y="13"/>
                  </a:cxn>
                  <a:cxn ang="0">
                    <a:pos x="12" y="21"/>
                  </a:cxn>
                </a:cxnLst>
                <a:rect l="0" t="0" r="r" b="b"/>
                <a:pathLst>
                  <a:path w="16" h="25">
                    <a:moveTo>
                      <a:pt x="14" y="3"/>
                    </a:moveTo>
                    <a:cubicBezTo>
                      <a:pt x="13" y="2"/>
                      <a:pt x="13" y="1"/>
                      <a:pt x="12" y="1"/>
                    </a:cubicBezTo>
                    <a:cubicBezTo>
                      <a:pt x="11" y="0"/>
                      <a:pt x="9" y="0"/>
                      <a:pt x="8" y="0"/>
                    </a:cubicBezTo>
                    <a:cubicBezTo>
                      <a:pt x="6" y="0"/>
                      <a:pt x="5" y="0"/>
                      <a:pt x="3" y="1"/>
                    </a:cubicBezTo>
                    <a:cubicBezTo>
                      <a:pt x="2" y="2"/>
                      <a:pt x="1" y="4"/>
                      <a:pt x="1" y="6"/>
                    </a:cubicBezTo>
                    <a:cubicBezTo>
                      <a:pt x="0" y="7"/>
                      <a:pt x="0" y="10"/>
                      <a:pt x="0" y="13"/>
                    </a:cubicBezTo>
                    <a:cubicBezTo>
                      <a:pt x="0" y="17"/>
                      <a:pt x="1" y="21"/>
                      <a:pt x="2" y="23"/>
                    </a:cubicBezTo>
                    <a:cubicBezTo>
                      <a:pt x="4" y="25"/>
                      <a:pt x="6" y="25"/>
                      <a:pt x="8" y="25"/>
                    </a:cubicBezTo>
                    <a:cubicBezTo>
                      <a:pt x="10" y="25"/>
                      <a:pt x="11" y="25"/>
                      <a:pt x="13" y="24"/>
                    </a:cubicBezTo>
                    <a:cubicBezTo>
                      <a:pt x="14" y="23"/>
                      <a:pt x="15" y="22"/>
                      <a:pt x="15" y="20"/>
                    </a:cubicBezTo>
                    <a:cubicBezTo>
                      <a:pt x="16" y="18"/>
                      <a:pt x="16" y="16"/>
                      <a:pt x="16" y="13"/>
                    </a:cubicBezTo>
                    <a:cubicBezTo>
                      <a:pt x="16" y="10"/>
                      <a:pt x="16" y="8"/>
                      <a:pt x="16" y="7"/>
                    </a:cubicBezTo>
                    <a:cubicBezTo>
                      <a:pt x="15" y="5"/>
                      <a:pt x="15" y="4"/>
                      <a:pt x="14" y="3"/>
                    </a:cubicBezTo>
                    <a:close/>
                    <a:moveTo>
                      <a:pt x="12" y="21"/>
                    </a:moveTo>
                    <a:cubicBezTo>
                      <a:pt x="11" y="22"/>
                      <a:pt x="9" y="23"/>
                      <a:pt x="8" y="23"/>
                    </a:cubicBezTo>
                    <a:cubicBezTo>
                      <a:pt x="7" y="23"/>
                      <a:pt x="5" y="22"/>
                      <a:pt x="4" y="21"/>
                    </a:cubicBezTo>
                    <a:cubicBezTo>
                      <a:pt x="3" y="20"/>
                      <a:pt x="3" y="17"/>
                      <a:pt x="3" y="13"/>
                    </a:cubicBezTo>
                    <a:cubicBezTo>
                      <a:pt x="3" y="9"/>
                      <a:pt x="4" y="6"/>
                      <a:pt x="5" y="4"/>
                    </a:cubicBezTo>
                    <a:cubicBezTo>
                      <a:pt x="5" y="3"/>
                      <a:pt x="7" y="2"/>
                      <a:pt x="8" y="2"/>
                    </a:cubicBezTo>
                    <a:cubicBezTo>
                      <a:pt x="9" y="2"/>
                      <a:pt x="11" y="3"/>
                      <a:pt x="12" y="4"/>
                    </a:cubicBezTo>
                    <a:cubicBezTo>
                      <a:pt x="13" y="6"/>
                      <a:pt x="13" y="9"/>
                      <a:pt x="13" y="13"/>
                    </a:cubicBezTo>
                    <a:cubicBezTo>
                      <a:pt x="13" y="17"/>
                      <a:pt x="13" y="20"/>
                      <a:pt x="12" y="2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57" name="Freeform 73"/>
              <p:cNvSpPr>
                <a:spLocks/>
              </p:cNvSpPr>
              <p:nvPr/>
            </p:nvSpPr>
            <p:spPr bwMode="auto">
              <a:xfrm>
                <a:off x="-617537" y="5729288"/>
                <a:ext cx="34925" cy="93663"/>
              </a:xfrm>
              <a:custGeom>
                <a:avLst/>
                <a:gdLst/>
                <a:ahLst/>
                <a:cxnLst>
                  <a:cxn ang="0">
                    <a:pos x="4" y="3"/>
                  </a:cxn>
                  <a:cxn ang="0">
                    <a:pos x="0" y="6"/>
                  </a:cxn>
                  <a:cxn ang="0">
                    <a:pos x="0" y="9"/>
                  </a:cxn>
                  <a:cxn ang="0">
                    <a:pos x="3" y="8"/>
                  </a:cxn>
                  <a:cxn ang="0">
                    <a:pos x="6" y="5"/>
                  </a:cxn>
                  <a:cxn ang="0">
                    <a:pos x="6" y="25"/>
                  </a:cxn>
                  <a:cxn ang="0">
                    <a:pos x="9" y="25"/>
                  </a:cxn>
                  <a:cxn ang="0">
                    <a:pos x="9" y="0"/>
                  </a:cxn>
                  <a:cxn ang="0">
                    <a:pos x="7" y="0"/>
                  </a:cxn>
                  <a:cxn ang="0">
                    <a:pos x="4" y="3"/>
                  </a:cxn>
                </a:cxnLst>
                <a:rect l="0" t="0" r="r" b="b"/>
                <a:pathLst>
                  <a:path w="9" h="25">
                    <a:moveTo>
                      <a:pt x="4" y="3"/>
                    </a:moveTo>
                    <a:cubicBezTo>
                      <a:pt x="3" y="4"/>
                      <a:pt x="1" y="5"/>
                      <a:pt x="0" y="6"/>
                    </a:cubicBezTo>
                    <a:cubicBezTo>
                      <a:pt x="0" y="9"/>
                      <a:pt x="0" y="9"/>
                      <a:pt x="0" y="9"/>
                    </a:cubicBezTo>
                    <a:cubicBezTo>
                      <a:pt x="1" y="9"/>
                      <a:pt x="2" y="8"/>
                      <a:pt x="3" y="8"/>
                    </a:cubicBezTo>
                    <a:cubicBezTo>
                      <a:pt x="4" y="7"/>
                      <a:pt x="5" y="6"/>
                      <a:pt x="6" y="5"/>
                    </a:cubicBezTo>
                    <a:cubicBezTo>
                      <a:pt x="6" y="25"/>
                      <a:pt x="6" y="25"/>
                      <a:pt x="6" y="25"/>
                    </a:cubicBezTo>
                    <a:cubicBezTo>
                      <a:pt x="9" y="25"/>
                      <a:pt x="9" y="25"/>
                      <a:pt x="9" y="25"/>
                    </a:cubicBezTo>
                    <a:cubicBezTo>
                      <a:pt x="9" y="0"/>
                      <a:pt x="9" y="0"/>
                      <a:pt x="9" y="0"/>
                    </a:cubicBezTo>
                    <a:cubicBezTo>
                      <a:pt x="7" y="0"/>
                      <a:pt x="7" y="0"/>
                      <a:pt x="7" y="0"/>
                    </a:cubicBezTo>
                    <a:cubicBezTo>
                      <a:pt x="6" y="1"/>
                      <a:pt x="5" y="2"/>
                      <a:pt x="4"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58" name="Freeform 74"/>
              <p:cNvSpPr>
                <a:spLocks/>
              </p:cNvSpPr>
              <p:nvPr/>
            </p:nvSpPr>
            <p:spPr bwMode="auto">
              <a:xfrm>
                <a:off x="-552450" y="5729288"/>
                <a:ext cx="58738" cy="87313"/>
              </a:xfrm>
              <a:custGeom>
                <a:avLst/>
                <a:gdLst/>
                <a:ahLst/>
                <a:cxnLst>
                  <a:cxn ang="0">
                    <a:pos x="14" y="3"/>
                  </a:cxn>
                  <a:cxn ang="0">
                    <a:pos x="11" y="1"/>
                  </a:cxn>
                  <a:cxn ang="0">
                    <a:pos x="8" y="0"/>
                  </a:cxn>
                  <a:cxn ang="0">
                    <a:pos x="3" y="1"/>
                  </a:cxn>
                  <a:cxn ang="0">
                    <a:pos x="1" y="6"/>
                  </a:cxn>
                  <a:cxn ang="0">
                    <a:pos x="0" y="13"/>
                  </a:cxn>
                  <a:cxn ang="0">
                    <a:pos x="2" y="23"/>
                  </a:cxn>
                  <a:cxn ang="0">
                    <a:pos x="2" y="23"/>
                  </a:cxn>
                  <a:cxn ang="0">
                    <a:pos x="5" y="22"/>
                  </a:cxn>
                  <a:cxn ang="0">
                    <a:pos x="4" y="21"/>
                  </a:cxn>
                  <a:cxn ang="0">
                    <a:pos x="3" y="13"/>
                  </a:cxn>
                  <a:cxn ang="0">
                    <a:pos x="5" y="4"/>
                  </a:cxn>
                  <a:cxn ang="0">
                    <a:pos x="8" y="2"/>
                  </a:cxn>
                  <a:cxn ang="0">
                    <a:pos x="12" y="4"/>
                  </a:cxn>
                  <a:cxn ang="0">
                    <a:pos x="13" y="13"/>
                  </a:cxn>
                  <a:cxn ang="0">
                    <a:pos x="12" y="19"/>
                  </a:cxn>
                  <a:cxn ang="0">
                    <a:pos x="16" y="17"/>
                  </a:cxn>
                  <a:cxn ang="0">
                    <a:pos x="16" y="13"/>
                  </a:cxn>
                  <a:cxn ang="0">
                    <a:pos x="16" y="7"/>
                  </a:cxn>
                  <a:cxn ang="0">
                    <a:pos x="14" y="3"/>
                  </a:cxn>
                </a:cxnLst>
                <a:rect l="0" t="0" r="r" b="b"/>
                <a:pathLst>
                  <a:path w="16" h="23">
                    <a:moveTo>
                      <a:pt x="14" y="3"/>
                    </a:moveTo>
                    <a:cubicBezTo>
                      <a:pt x="13" y="2"/>
                      <a:pt x="13" y="1"/>
                      <a:pt x="11" y="1"/>
                    </a:cubicBezTo>
                    <a:cubicBezTo>
                      <a:pt x="10" y="0"/>
                      <a:pt x="9" y="0"/>
                      <a:pt x="8" y="0"/>
                    </a:cubicBezTo>
                    <a:cubicBezTo>
                      <a:pt x="6" y="0"/>
                      <a:pt x="5" y="0"/>
                      <a:pt x="3" y="1"/>
                    </a:cubicBezTo>
                    <a:cubicBezTo>
                      <a:pt x="2" y="2"/>
                      <a:pt x="1" y="4"/>
                      <a:pt x="1" y="6"/>
                    </a:cubicBezTo>
                    <a:cubicBezTo>
                      <a:pt x="0" y="7"/>
                      <a:pt x="0" y="10"/>
                      <a:pt x="0" y="13"/>
                    </a:cubicBezTo>
                    <a:cubicBezTo>
                      <a:pt x="0" y="17"/>
                      <a:pt x="1" y="21"/>
                      <a:pt x="2" y="23"/>
                    </a:cubicBezTo>
                    <a:cubicBezTo>
                      <a:pt x="2" y="23"/>
                      <a:pt x="2" y="23"/>
                      <a:pt x="2" y="23"/>
                    </a:cubicBezTo>
                    <a:cubicBezTo>
                      <a:pt x="3" y="23"/>
                      <a:pt x="4" y="22"/>
                      <a:pt x="5" y="22"/>
                    </a:cubicBezTo>
                    <a:cubicBezTo>
                      <a:pt x="5" y="22"/>
                      <a:pt x="5" y="21"/>
                      <a:pt x="4" y="21"/>
                    </a:cubicBezTo>
                    <a:cubicBezTo>
                      <a:pt x="3" y="20"/>
                      <a:pt x="3" y="17"/>
                      <a:pt x="3" y="13"/>
                    </a:cubicBezTo>
                    <a:cubicBezTo>
                      <a:pt x="3" y="9"/>
                      <a:pt x="3" y="6"/>
                      <a:pt x="5" y="4"/>
                    </a:cubicBezTo>
                    <a:cubicBezTo>
                      <a:pt x="5" y="3"/>
                      <a:pt x="7" y="2"/>
                      <a:pt x="8" y="2"/>
                    </a:cubicBezTo>
                    <a:cubicBezTo>
                      <a:pt x="9" y="2"/>
                      <a:pt x="11" y="3"/>
                      <a:pt x="12" y="4"/>
                    </a:cubicBezTo>
                    <a:cubicBezTo>
                      <a:pt x="12" y="6"/>
                      <a:pt x="13" y="9"/>
                      <a:pt x="13" y="13"/>
                    </a:cubicBezTo>
                    <a:cubicBezTo>
                      <a:pt x="13" y="15"/>
                      <a:pt x="13" y="17"/>
                      <a:pt x="12" y="19"/>
                    </a:cubicBezTo>
                    <a:cubicBezTo>
                      <a:pt x="13" y="18"/>
                      <a:pt x="15" y="18"/>
                      <a:pt x="16" y="17"/>
                    </a:cubicBezTo>
                    <a:cubicBezTo>
                      <a:pt x="16" y="16"/>
                      <a:pt x="16" y="14"/>
                      <a:pt x="16" y="13"/>
                    </a:cubicBezTo>
                    <a:cubicBezTo>
                      <a:pt x="16" y="10"/>
                      <a:pt x="16" y="8"/>
                      <a:pt x="16" y="7"/>
                    </a:cubicBezTo>
                    <a:cubicBezTo>
                      <a:pt x="15" y="5"/>
                      <a:pt x="15" y="4"/>
                      <a:pt x="14"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59" name="Freeform 75"/>
              <p:cNvSpPr>
                <a:spLocks/>
              </p:cNvSpPr>
              <p:nvPr/>
            </p:nvSpPr>
            <p:spPr bwMode="auto">
              <a:xfrm>
                <a:off x="-482600" y="5729288"/>
                <a:ext cx="65088" cy="90488"/>
              </a:xfrm>
              <a:custGeom>
                <a:avLst/>
                <a:gdLst/>
                <a:ahLst/>
                <a:cxnLst>
                  <a:cxn ang="0">
                    <a:pos x="15" y="3"/>
                  </a:cxn>
                  <a:cxn ang="0">
                    <a:pos x="12" y="1"/>
                  </a:cxn>
                  <a:cxn ang="0">
                    <a:pos x="8" y="0"/>
                  </a:cxn>
                  <a:cxn ang="0">
                    <a:pos x="4" y="1"/>
                  </a:cxn>
                  <a:cxn ang="0">
                    <a:pos x="1" y="6"/>
                  </a:cxn>
                  <a:cxn ang="0">
                    <a:pos x="0" y="13"/>
                  </a:cxn>
                  <a:cxn ang="0">
                    <a:pos x="1" y="18"/>
                  </a:cxn>
                  <a:cxn ang="0">
                    <a:pos x="5" y="20"/>
                  </a:cxn>
                  <a:cxn ang="0">
                    <a:pos x="3" y="13"/>
                  </a:cxn>
                  <a:cxn ang="0">
                    <a:pos x="5" y="4"/>
                  </a:cxn>
                  <a:cxn ang="0">
                    <a:pos x="8" y="2"/>
                  </a:cxn>
                  <a:cxn ang="0">
                    <a:pos x="12" y="4"/>
                  </a:cxn>
                  <a:cxn ang="0">
                    <a:pos x="13" y="13"/>
                  </a:cxn>
                  <a:cxn ang="0">
                    <a:pos x="12" y="21"/>
                  </a:cxn>
                  <a:cxn ang="0">
                    <a:pos x="10" y="23"/>
                  </a:cxn>
                  <a:cxn ang="0">
                    <a:pos x="13" y="24"/>
                  </a:cxn>
                  <a:cxn ang="0">
                    <a:pos x="16" y="20"/>
                  </a:cxn>
                  <a:cxn ang="0">
                    <a:pos x="17" y="13"/>
                  </a:cxn>
                  <a:cxn ang="0">
                    <a:pos x="16" y="7"/>
                  </a:cxn>
                  <a:cxn ang="0">
                    <a:pos x="15" y="3"/>
                  </a:cxn>
                </a:cxnLst>
                <a:rect l="0" t="0" r="r" b="b"/>
                <a:pathLst>
                  <a:path w="17" h="24">
                    <a:moveTo>
                      <a:pt x="15" y="3"/>
                    </a:moveTo>
                    <a:cubicBezTo>
                      <a:pt x="14" y="2"/>
                      <a:pt x="13" y="1"/>
                      <a:pt x="12" y="1"/>
                    </a:cubicBezTo>
                    <a:cubicBezTo>
                      <a:pt x="11" y="0"/>
                      <a:pt x="10" y="0"/>
                      <a:pt x="8" y="0"/>
                    </a:cubicBezTo>
                    <a:cubicBezTo>
                      <a:pt x="7" y="0"/>
                      <a:pt x="5" y="0"/>
                      <a:pt x="4" y="1"/>
                    </a:cubicBezTo>
                    <a:cubicBezTo>
                      <a:pt x="3" y="2"/>
                      <a:pt x="2" y="4"/>
                      <a:pt x="1" y="6"/>
                    </a:cubicBezTo>
                    <a:cubicBezTo>
                      <a:pt x="1" y="7"/>
                      <a:pt x="0" y="10"/>
                      <a:pt x="0" y="13"/>
                    </a:cubicBezTo>
                    <a:cubicBezTo>
                      <a:pt x="0" y="15"/>
                      <a:pt x="1" y="16"/>
                      <a:pt x="1" y="18"/>
                    </a:cubicBezTo>
                    <a:cubicBezTo>
                      <a:pt x="2" y="19"/>
                      <a:pt x="3" y="19"/>
                      <a:pt x="5" y="20"/>
                    </a:cubicBezTo>
                    <a:cubicBezTo>
                      <a:pt x="4" y="19"/>
                      <a:pt x="3" y="16"/>
                      <a:pt x="3" y="13"/>
                    </a:cubicBezTo>
                    <a:cubicBezTo>
                      <a:pt x="3" y="9"/>
                      <a:pt x="4" y="6"/>
                      <a:pt x="5" y="4"/>
                    </a:cubicBezTo>
                    <a:cubicBezTo>
                      <a:pt x="6" y="3"/>
                      <a:pt x="7" y="2"/>
                      <a:pt x="8" y="2"/>
                    </a:cubicBezTo>
                    <a:cubicBezTo>
                      <a:pt x="10" y="2"/>
                      <a:pt x="11" y="3"/>
                      <a:pt x="12" y="4"/>
                    </a:cubicBezTo>
                    <a:cubicBezTo>
                      <a:pt x="13" y="6"/>
                      <a:pt x="13" y="9"/>
                      <a:pt x="13" y="13"/>
                    </a:cubicBezTo>
                    <a:cubicBezTo>
                      <a:pt x="13" y="17"/>
                      <a:pt x="13" y="20"/>
                      <a:pt x="12" y="21"/>
                    </a:cubicBezTo>
                    <a:cubicBezTo>
                      <a:pt x="11" y="22"/>
                      <a:pt x="11" y="22"/>
                      <a:pt x="10" y="23"/>
                    </a:cubicBezTo>
                    <a:cubicBezTo>
                      <a:pt x="11" y="23"/>
                      <a:pt x="12" y="24"/>
                      <a:pt x="13" y="24"/>
                    </a:cubicBezTo>
                    <a:cubicBezTo>
                      <a:pt x="14" y="23"/>
                      <a:pt x="15" y="22"/>
                      <a:pt x="16" y="20"/>
                    </a:cubicBezTo>
                    <a:cubicBezTo>
                      <a:pt x="16" y="18"/>
                      <a:pt x="17" y="16"/>
                      <a:pt x="17" y="13"/>
                    </a:cubicBezTo>
                    <a:cubicBezTo>
                      <a:pt x="17" y="10"/>
                      <a:pt x="16" y="8"/>
                      <a:pt x="16" y="7"/>
                    </a:cubicBezTo>
                    <a:cubicBezTo>
                      <a:pt x="16" y="5"/>
                      <a:pt x="15" y="4"/>
                      <a:pt x="15"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60" name="Freeform 76"/>
              <p:cNvSpPr>
                <a:spLocks noEditPoints="1"/>
              </p:cNvSpPr>
              <p:nvPr/>
            </p:nvSpPr>
            <p:spPr bwMode="auto">
              <a:xfrm>
                <a:off x="-406400" y="5729288"/>
                <a:ext cx="58738" cy="93663"/>
              </a:xfrm>
              <a:custGeom>
                <a:avLst/>
                <a:gdLst/>
                <a:ahLst/>
                <a:cxnLst>
                  <a:cxn ang="0">
                    <a:pos x="14" y="3"/>
                  </a:cxn>
                  <a:cxn ang="0">
                    <a:pos x="11" y="1"/>
                  </a:cxn>
                  <a:cxn ang="0">
                    <a:pos x="8" y="0"/>
                  </a:cxn>
                  <a:cxn ang="0">
                    <a:pos x="3" y="1"/>
                  </a:cxn>
                  <a:cxn ang="0">
                    <a:pos x="1" y="6"/>
                  </a:cxn>
                  <a:cxn ang="0">
                    <a:pos x="0" y="13"/>
                  </a:cxn>
                  <a:cxn ang="0">
                    <a:pos x="2" y="23"/>
                  </a:cxn>
                  <a:cxn ang="0">
                    <a:pos x="8" y="25"/>
                  </a:cxn>
                  <a:cxn ang="0">
                    <a:pos x="12" y="24"/>
                  </a:cxn>
                  <a:cxn ang="0">
                    <a:pos x="15" y="20"/>
                  </a:cxn>
                  <a:cxn ang="0">
                    <a:pos x="16" y="13"/>
                  </a:cxn>
                  <a:cxn ang="0">
                    <a:pos x="16" y="7"/>
                  </a:cxn>
                  <a:cxn ang="0">
                    <a:pos x="14" y="3"/>
                  </a:cxn>
                  <a:cxn ang="0">
                    <a:pos x="11" y="21"/>
                  </a:cxn>
                  <a:cxn ang="0">
                    <a:pos x="8" y="23"/>
                  </a:cxn>
                  <a:cxn ang="0">
                    <a:pos x="4" y="21"/>
                  </a:cxn>
                  <a:cxn ang="0">
                    <a:pos x="3" y="13"/>
                  </a:cxn>
                  <a:cxn ang="0">
                    <a:pos x="5" y="4"/>
                  </a:cxn>
                  <a:cxn ang="0">
                    <a:pos x="8" y="2"/>
                  </a:cxn>
                  <a:cxn ang="0">
                    <a:pos x="11" y="4"/>
                  </a:cxn>
                  <a:cxn ang="0">
                    <a:pos x="13" y="13"/>
                  </a:cxn>
                  <a:cxn ang="0">
                    <a:pos x="11" y="21"/>
                  </a:cxn>
                </a:cxnLst>
                <a:rect l="0" t="0" r="r" b="b"/>
                <a:pathLst>
                  <a:path w="16" h="25">
                    <a:moveTo>
                      <a:pt x="14" y="3"/>
                    </a:moveTo>
                    <a:cubicBezTo>
                      <a:pt x="13" y="2"/>
                      <a:pt x="12" y="1"/>
                      <a:pt x="11" y="1"/>
                    </a:cubicBezTo>
                    <a:cubicBezTo>
                      <a:pt x="10" y="0"/>
                      <a:pt x="9" y="0"/>
                      <a:pt x="8" y="0"/>
                    </a:cubicBezTo>
                    <a:cubicBezTo>
                      <a:pt x="6" y="0"/>
                      <a:pt x="5" y="0"/>
                      <a:pt x="3" y="1"/>
                    </a:cubicBezTo>
                    <a:cubicBezTo>
                      <a:pt x="2" y="2"/>
                      <a:pt x="1" y="4"/>
                      <a:pt x="1" y="6"/>
                    </a:cubicBezTo>
                    <a:cubicBezTo>
                      <a:pt x="0" y="7"/>
                      <a:pt x="0" y="10"/>
                      <a:pt x="0" y="13"/>
                    </a:cubicBezTo>
                    <a:cubicBezTo>
                      <a:pt x="0" y="17"/>
                      <a:pt x="1" y="21"/>
                      <a:pt x="2" y="23"/>
                    </a:cubicBezTo>
                    <a:cubicBezTo>
                      <a:pt x="4" y="25"/>
                      <a:pt x="6" y="25"/>
                      <a:pt x="8" y="25"/>
                    </a:cubicBezTo>
                    <a:cubicBezTo>
                      <a:pt x="10" y="25"/>
                      <a:pt x="11" y="25"/>
                      <a:pt x="12" y="24"/>
                    </a:cubicBezTo>
                    <a:cubicBezTo>
                      <a:pt x="14" y="23"/>
                      <a:pt x="15" y="22"/>
                      <a:pt x="15" y="20"/>
                    </a:cubicBezTo>
                    <a:cubicBezTo>
                      <a:pt x="16" y="18"/>
                      <a:pt x="16" y="16"/>
                      <a:pt x="16" y="13"/>
                    </a:cubicBezTo>
                    <a:cubicBezTo>
                      <a:pt x="16" y="10"/>
                      <a:pt x="16" y="8"/>
                      <a:pt x="16" y="7"/>
                    </a:cubicBezTo>
                    <a:cubicBezTo>
                      <a:pt x="15" y="5"/>
                      <a:pt x="15" y="4"/>
                      <a:pt x="14" y="3"/>
                    </a:cubicBezTo>
                    <a:close/>
                    <a:moveTo>
                      <a:pt x="11" y="21"/>
                    </a:moveTo>
                    <a:cubicBezTo>
                      <a:pt x="11" y="22"/>
                      <a:pt x="9" y="23"/>
                      <a:pt x="8" y="23"/>
                    </a:cubicBezTo>
                    <a:cubicBezTo>
                      <a:pt x="7" y="23"/>
                      <a:pt x="5" y="22"/>
                      <a:pt x="4" y="21"/>
                    </a:cubicBezTo>
                    <a:cubicBezTo>
                      <a:pt x="3" y="20"/>
                      <a:pt x="3" y="17"/>
                      <a:pt x="3" y="13"/>
                    </a:cubicBezTo>
                    <a:cubicBezTo>
                      <a:pt x="3" y="9"/>
                      <a:pt x="3" y="6"/>
                      <a:pt x="5" y="4"/>
                    </a:cubicBezTo>
                    <a:cubicBezTo>
                      <a:pt x="5" y="3"/>
                      <a:pt x="6" y="2"/>
                      <a:pt x="8" y="2"/>
                    </a:cubicBezTo>
                    <a:cubicBezTo>
                      <a:pt x="9" y="2"/>
                      <a:pt x="11" y="3"/>
                      <a:pt x="11" y="4"/>
                    </a:cubicBezTo>
                    <a:cubicBezTo>
                      <a:pt x="12" y="6"/>
                      <a:pt x="13" y="9"/>
                      <a:pt x="13" y="13"/>
                    </a:cubicBezTo>
                    <a:cubicBezTo>
                      <a:pt x="13" y="17"/>
                      <a:pt x="12" y="20"/>
                      <a:pt x="11" y="2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61" name="Freeform 77"/>
              <p:cNvSpPr>
                <a:spLocks noEditPoints="1"/>
              </p:cNvSpPr>
              <p:nvPr/>
            </p:nvSpPr>
            <p:spPr bwMode="auto">
              <a:xfrm>
                <a:off x="-334962" y="5729288"/>
                <a:ext cx="63500" cy="93663"/>
              </a:xfrm>
              <a:custGeom>
                <a:avLst/>
                <a:gdLst/>
                <a:ahLst/>
                <a:cxnLst>
                  <a:cxn ang="0">
                    <a:pos x="14" y="3"/>
                  </a:cxn>
                  <a:cxn ang="0">
                    <a:pos x="12" y="1"/>
                  </a:cxn>
                  <a:cxn ang="0">
                    <a:pos x="8" y="0"/>
                  </a:cxn>
                  <a:cxn ang="0">
                    <a:pos x="4" y="1"/>
                  </a:cxn>
                  <a:cxn ang="0">
                    <a:pos x="1" y="6"/>
                  </a:cxn>
                  <a:cxn ang="0">
                    <a:pos x="0" y="13"/>
                  </a:cxn>
                  <a:cxn ang="0">
                    <a:pos x="3" y="23"/>
                  </a:cxn>
                  <a:cxn ang="0">
                    <a:pos x="7" y="25"/>
                  </a:cxn>
                  <a:cxn ang="0">
                    <a:pos x="14" y="23"/>
                  </a:cxn>
                  <a:cxn ang="0">
                    <a:pos x="16" y="20"/>
                  </a:cxn>
                  <a:cxn ang="0">
                    <a:pos x="17" y="13"/>
                  </a:cxn>
                  <a:cxn ang="0">
                    <a:pos x="16" y="7"/>
                  </a:cxn>
                  <a:cxn ang="0">
                    <a:pos x="14" y="3"/>
                  </a:cxn>
                  <a:cxn ang="0">
                    <a:pos x="12" y="21"/>
                  </a:cxn>
                  <a:cxn ang="0">
                    <a:pos x="8" y="23"/>
                  </a:cxn>
                  <a:cxn ang="0">
                    <a:pos x="5" y="21"/>
                  </a:cxn>
                  <a:cxn ang="0">
                    <a:pos x="3" y="13"/>
                  </a:cxn>
                  <a:cxn ang="0">
                    <a:pos x="5" y="4"/>
                  </a:cxn>
                  <a:cxn ang="0">
                    <a:pos x="8" y="2"/>
                  </a:cxn>
                  <a:cxn ang="0">
                    <a:pos x="12" y="4"/>
                  </a:cxn>
                  <a:cxn ang="0">
                    <a:pos x="13" y="13"/>
                  </a:cxn>
                  <a:cxn ang="0">
                    <a:pos x="12" y="21"/>
                  </a:cxn>
                </a:cxnLst>
                <a:rect l="0" t="0" r="r" b="b"/>
                <a:pathLst>
                  <a:path w="17" h="25">
                    <a:moveTo>
                      <a:pt x="14" y="3"/>
                    </a:moveTo>
                    <a:cubicBezTo>
                      <a:pt x="14" y="2"/>
                      <a:pt x="13" y="1"/>
                      <a:pt x="12" y="1"/>
                    </a:cubicBezTo>
                    <a:cubicBezTo>
                      <a:pt x="11" y="0"/>
                      <a:pt x="10" y="0"/>
                      <a:pt x="8" y="0"/>
                    </a:cubicBezTo>
                    <a:cubicBezTo>
                      <a:pt x="7" y="0"/>
                      <a:pt x="5" y="0"/>
                      <a:pt x="4" y="1"/>
                    </a:cubicBezTo>
                    <a:cubicBezTo>
                      <a:pt x="3" y="2"/>
                      <a:pt x="2" y="4"/>
                      <a:pt x="1" y="6"/>
                    </a:cubicBezTo>
                    <a:cubicBezTo>
                      <a:pt x="1" y="7"/>
                      <a:pt x="0" y="10"/>
                      <a:pt x="0" y="13"/>
                    </a:cubicBezTo>
                    <a:cubicBezTo>
                      <a:pt x="0" y="17"/>
                      <a:pt x="1" y="21"/>
                      <a:pt x="3" y="23"/>
                    </a:cubicBezTo>
                    <a:cubicBezTo>
                      <a:pt x="4" y="24"/>
                      <a:pt x="5" y="25"/>
                      <a:pt x="7" y="25"/>
                    </a:cubicBezTo>
                    <a:cubicBezTo>
                      <a:pt x="9" y="25"/>
                      <a:pt x="12" y="24"/>
                      <a:pt x="14" y="23"/>
                    </a:cubicBezTo>
                    <a:cubicBezTo>
                      <a:pt x="15" y="22"/>
                      <a:pt x="15" y="21"/>
                      <a:pt x="16" y="20"/>
                    </a:cubicBezTo>
                    <a:cubicBezTo>
                      <a:pt x="16" y="18"/>
                      <a:pt x="17" y="16"/>
                      <a:pt x="17" y="13"/>
                    </a:cubicBezTo>
                    <a:cubicBezTo>
                      <a:pt x="17" y="10"/>
                      <a:pt x="16" y="8"/>
                      <a:pt x="16" y="7"/>
                    </a:cubicBezTo>
                    <a:cubicBezTo>
                      <a:pt x="16" y="5"/>
                      <a:pt x="15" y="4"/>
                      <a:pt x="14" y="3"/>
                    </a:cubicBezTo>
                    <a:close/>
                    <a:moveTo>
                      <a:pt x="12" y="21"/>
                    </a:moveTo>
                    <a:cubicBezTo>
                      <a:pt x="11" y="22"/>
                      <a:pt x="10" y="23"/>
                      <a:pt x="8" y="23"/>
                    </a:cubicBezTo>
                    <a:cubicBezTo>
                      <a:pt x="7" y="23"/>
                      <a:pt x="6" y="22"/>
                      <a:pt x="5" y="21"/>
                    </a:cubicBezTo>
                    <a:cubicBezTo>
                      <a:pt x="4" y="20"/>
                      <a:pt x="3" y="17"/>
                      <a:pt x="3" y="13"/>
                    </a:cubicBezTo>
                    <a:cubicBezTo>
                      <a:pt x="3" y="9"/>
                      <a:pt x="4" y="6"/>
                      <a:pt x="5" y="4"/>
                    </a:cubicBezTo>
                    <a:cubicBezTo>
                      <a:pt x="6" y="3"/>
                      <a:pt x="7" y="2"/>
                      <a:pt x="8" y="2"/>
                    </a:cubicBezTo>
                    <a:cubicBezTo>
                      <a:pt x="10" y="2"/>
                      <a:pt x="11" y="3"/>
                      <a:pt x="12" y="4"/>
                    </a:cubicBezTo>
                    <a:cubicBezTo>
                      <a:pt x="13" y="6"/>
                      <a:pt x="13" y="9"/>
                      <a:pt x="13" y="13"/>
                    </a:cubicBezTo>
                    <a:cubicBezTo>
                      <a:pt x="13" y="17"/>
                      <a:pt x="13" y="20"/>
                      <a:pt x="12" y="2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62" name="Freeform 78"/>
              <p:cNvSpPr>
                <a:spLocks/>
              </p:cNvSpPr>
              <p:nvPr/>
            </p:nvSpPr>
            <p:spPr bwMode="auto">
              <a:xfrm>
                <a:off x="-252412" y="5729288"/>
                <a:ext cx="33338" cy="52388"/>
              </a:xfrm>
              <a:custGeom>
                <a:avLst/>
                <a:gdLst/>
                <a:ahLst/>
                <a:cxnLst>
                  <a:cxn ang="0">
                    <a:pos x="5" y="3"/>
                  </a:cxn>
                  <a:cxn ang="0">
                    <a:pos x="0" y="6"/>
                  </a:cxn>
                  <a:cxn ang="0">
                    <a:pos x="0" y="9"/>
                  </a:cxn>
                  <a:cxn ang="0">
                    <a:pos x="3" y="8"/>
                  </a:cxn>
                  <a:cxn ang="0">
                    <a:pos x="6" y="5"/>
                  </a:cxn>
                  <a:cxn ang="0">
                    <a:pos x="6" y="14"/>
                  </a:cxn>
                  <a:cxn ang="0">
                    <a:pos x="9" y="11"/>
                  </a:cxn>
                  <a:cxn ang="0">
                    <a:pos x="9" y="0"/>
                  </a:cxn>
                  <a:cxn ang="0">
                    <a:pos x="7" y="0"/>
                  </a:cxn>
                  <a:cxn ang="0">
                    <a:pos x="5" y="3"/>
                  </a:cxn>
                </a:cxnLst>
                <a:rect l="0" t="0" r="r" b="b"/>
                <a:pathLst>
                  <a:path w="9" h="14">
                    <a:moveTo>
                      <a:pt x="5" y="3"/>
                    </a:moveTo>
                    <a:cubicBezTo>
                      <a:pt x="3" y="4"/>
                      <a:pt x="2" y="5"/>
                      <a:pt x="0" y="6"/>
                    </a:cubicBezTo>
                    <a:cubicBezTo>
                      <a:pt x="0" y="9"/>
                      <a:pt x="0" y="9"/>
                      <a:pt x="0" y="9"/>
                    </a:cubicBezTo>
                    <a:cubicBezTo>
                      <a:pt x="1" y="9"/>
                      <a:pt x="2" y="8"/>
                      <a:pt x="3" y="8"/>
                    </a:cubicBezTo>
                    <a:cubicBezTo>
                      <a:pt x="5" y="7"/>
                      <a:pt x="5" y="6"/>
                      <a:pt x="6" y="5"/>
                    </a:cubicBezTo>
                    <a:cubicBezTo>
                      <a:pt x="6" y="14"/>
                      <a:pt x="6" y="14"/>
                      <a:pt x="6" y="14"/>
                    </a:cubicBezTo>
                    <a:cubicBezTo>
                      <a:pt x="7" y="13"/>
                      <a:pt x="8" y="12"/>
                      <a:pt x="9" y="11"/>
                    </a:cubicBezTo>
                    <a:cubicBezTo>
                      <a:pt x="9" y="0"/>
                      <a:pt x="9" y="0"/>
                      <a:pt x="9" y="0"/>
                    </a:cubicBezTo>
                    <a:cubicBezTo>
                      <a:pt x="7" y="0"/>
                      <a:pt x="7" y="0"/>
                      <a:pt x="7" y="0"/>
                    </a:cubicBezTo>
                    <a:cubicBezTo>
                      <a:pt x="7" y="1"/>
                      <a:pt x="6" y="2"/>
                      <a:pt x="5"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4" name="组合 9"/>
          <p:cNvGrpSpPr/>
          <p:nvPr/>
        </p:nvGrpSpPr>
        <p:grpSpPr>
          <a:xfrm>
            <a:off x="7629515" y="1910343"/>
            <a:ext cx="868034" cy="893440"/>
            <a:chOff x="7753771" y="1910343"/>
            <a:chExt cx="868034" cy="893440"/>
          </a:xfrm>
        </p:grpSpPr>
        <p:sp>
          <p:nvSpPr>
            <p:cNvPr id="1521" name="588713418"/>
            <p:cNvSpPr/>
            <p:nvPr/>
          </p:nvSpPr>
          <p:spPr>
            <a:xfrm>
              <a:off x="7753771" y="1910343"/>
              <a:ext cx="868034" cy="893440"/>
            </a:xfrm>
            <a:prstGeom prst="ellipse">
              <a:avLst/>
            </a:prstGeom>
            <a:solidFill>
              <a:srgbClr val="00B0F0">
                <a:alpha val="20000"/>
              </a:srgbClr>
            </a:solidFill>
            <a:ln w="12700">
              <a:solidFill>
                <a:srgbClr val="00B0F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3201">
                <a:latin typeface="Arial" pitchFamily="34" charset="0"/>
                <a:cs typeface="Arial" pitchFamily="34" charset="0"/>
                <a:sym typeface="Arial"/>
              </a:endParaRPr>
            </a:p>
          </p:txBody>
        </p:sp>
        <p:sp>
          <p:nvSpPr>
            <p:cNvPr id="789" name="Freeform 17"/>
            <p:cNvSpPr>
              <a:spLocks noEditPoints="1"/>
            </p:cNvSpPr>
            <p:nvPr/>
          </p:nvSpPr>
          <p:spPr bwMode="auto">
            <a:xfrm>
              <a:off x="7899788" y="2150347"/>
              <a:ext cx="576000" cy="377748"/>
            </a:xfrm>
            <a:custGeom>
              <a:avLst/>
              <a:gdLst/>
              <a:ahLst/>
              <a:cxnLst>
                <a:cxn ang="0">
                  <a:pos x="149" y="32"/>
                </a:cxn>
                <a:cxn ang="0">
                  <a:pos x="146" y="32"/>
                </a:cxn>
                <a:cxn ang="0">
                  <a:pos x="92" y="0"/>
                </a:cxn>
                <a:cxn ang="0">
                  <a:pos x="34" y="48"/>
                </a:cxn>
                <a:cxn ang="0">
                  <a:pos x="0" y="84"/>
                </a:cxn>
                <a:cxn ang="0">
                  <a:pos x="36" y="120"/>
                </a:cxn>
                <a:cxn ang="0">
                  <a:pos x="60" y="110"/>
                </a:cxn>
                <a:cxn ang="0">
                  <a:pos x="92" y="120"/>
                </a:cxn>
                <a:cxn ang="0">
                  <a:pos x="123" y="111"/>
                </a:cxn>
                <a:cxn ang="0">
                  <a:pos x="149" y="120"/>
                </a:cxn>
                <a:cxn ang="0">
                  <a:pos x="193" y="76"/>
                </a:cxn>
                <a:cxn ang="0">
                  <a:pos x="149" y="32"/>
                </a:cxn>
                <a:cxn ang="0">
                  <a:pos x="149" y="112"/>
                </a:cxn>
                <a:cxn ang="0">
                  <a:pos x="127" y="105"/>
                </a:cxn>
                <a:cxn ang="0">
                  <a:pos x="127" y="104"/>
                </a:cxn>
                <a:cxn ang="0">
                  <a:pos x="122" y="103"/>
                </a:cxn>
                <a:cxn ang="0">
                  <a:pos x="62" y="102"/>
                </a:cxn>
                <a:cxn ang="0">
                  <a:pos x="56" y="103"/>
                </a:cxn>
                <a:cxn ang="0">
                  <a:pos x="56" y="104"/>
                </a:cxn>
                <a:cxn ang="0">
                  <a:pos x="36" y="112"/>
                </a:cxn>
                <a:cxn ang="0">
                  <a:pos x="8" y="84"/>
                </a:cxn>
                <a:cxn ang="0">
                  <a:pos x="36" y="56"/>
                </a:cxn>
                <a:cxn ang="0">
                  <a:pos x="56" y="64"/>
                </a:cxn>
                <a:cxn ang="0">
                  <a:pos x="62" y="64"/>
                </a:cxn>
                <a:cxn ang="0">
                  <a:pos x="62" y="58"/>
                </a:cxn>
                <a:cxn ang="0">
                  <a:pos x="42" y="48"/>
                </a:cxn>
                <a:cxn ang="0">
                  <a:pos x="92" y="8"/>
                </a:cxn>
                <a:cxn ang="0">
                  <a:pos x="137" y="33"/>
                </a:cxn>
                <a:cxn ang="0">
                  <a:pos x="122" y="41"/>
                </a:cxn>
                <a:cxn ang="0">
                  <a:pos x="121" y="46"/>
                </a:cxn>
                <a:cxn ang="0">
                  <a:pos x="127" y="47"/>
                </a:cxn>
                <a:cxn ang="0">
                  <a:pos x="144" y="40"/>
                </a:cxn>
                <a:cxn ang="0">
                  <a:pos x="149" y="40"/>
                </a:cxn>
                <a:cxn ang="0">
                  <a:pos x="185" y="76"/>
                </a:cxn>
                <a:cxn ang="0">
                  <a:pos x="149" y="112"/>
                </a:cxn>
              </a:cxnLst>
              <a:rect l="0" t="0" r="r" b="b"/>
              <a:pathLst>
                <a:path w="193" h="120">
                  <a:moveTo>
                    <a:pt x="149" y="32"/>
                  </a:moveTo>
                  <a:cubicBezTo>
                    <a:pt x="147" y="32"/>
                    <a:pt x="147" y="32"/>
                    <a:pt x="146" y="32"/>
                  </a:cubicBezTo>
                  <a:cubicBezTo>
                    <a:pt x="135" y="12"/>
                    <a:pt x="115" y="0"/>
                    <a:pt x="92" y="0"/>
                  </a:cubicBezTo>
                  <a:cubicBezTo>
                    <a:pt x="64" y="0"/>
                    <a:pt x="39" y="20"/>
                    <a:pt x="34" y="48"/>
                  </a:cubicBezTo>
                  <a:cubicBezTo>
                    <a:pt x="15" y="50"/>
                    <a:pt x="0" y="65"/>
                    <a:pt x="0" y="84"/>
                  </a:cubicBezTo>
                  <a:cubicBezTo>
                    <a:pt x="0" y="104"/>
                    <a:pt x="17" y="120"/>
                    <a:pt x="36" y="120"/>
                  </a:cubicBezTo>
                  <a:cubicBezTo>
                    <a:pt x="45" y="120"/>
                    <a:pt x="54" y="116"/>
                    <a:pt x="60" y="110"/>
                  </a:cubicBezTo>
                  <a:cubicBezTo>
                    <a:pt x="70" y="117"/>
                    <a:pt x="81" y="120"/>
                    <a:pt x="92" y="120"/>
                  </a:cubicBezTo>
                  <a:cubicBezTo>
                    <a:pt x="103" y="120"/>
                    <a:pt x="114" y="117"/>
                    <a:pt x="123" y="111"/>
                  </a:cubicBezTo>
                  <a:cubicBezTo>
                    <a:pt x="130" y="117"/>
                    <a:pt x="139" y="120"/>
                    <a:pt x="149" y="120"/>
                  </a:cubicBezTo>
                  <a:cubicBezTo>
                    <a:pt x="173" y="120"/>
                    <a:pt x="193" y="100"/>
                    <a:pt x="193" y="76"/>
                  </a:cubicBezTo>
                  <a:cubicBezTo>
                    <a:pt x="193" y="52"/>
                    <a:pt x="173" y="32"/>
                    <a:pt x="149" y="32"/>
                  </a:cubicBezTo>
                  <a:close/>
                  <a:moveTo>
                    <a:pt x="149" y="112"/>
                  </a:moveTo>
                  <a:cubicBezTo>
                    <a:pt x="141" y="112"/>
                    <a:pt x="134" y="109"/>
                    <a:pt x="127" y="105"/>
                  </a:cubicBezTo>
                  <a:cubicBezTo>
                    <a:pt x="127" y="105"/>
                    <a:pt x="127" y="104"/>
                    <a:pt x="127" y="104"/>
                  </a:cubicBezTo>
                  <a:cubicBezTo>
                    <a:pt x="126" y="102"/>
                    <a:pt x="123" y="102"/>
                    <a:pt x="122" y="103"/>
                  </a:cubicBezTo>
                  <a:cubicBezTo>
                    <a:pt x="104" y="115"/>
                    <a:pt x="79" y="115"/>
                    <a:pt x="62" y="102"/>
                  </a:cubicBezTo>
                  <a:cubicBezTo>
                    <a:pt x="60" y="101"/>
                    <a:pt x="58" y="101"/>
                    <a:pt x="56" y="103"/>
                  </a:cubicBezTo>
                  <a:cubicBezTo>
                    <a:pt x="56" y="103"/>
                    <a:pt x="56" y="103"/>
                    <a:pt x="56" y="104"/>
                  </a:cubicBezTo>
                  <a:cubicBezTo>
                    <a:pt x="51" y="109"/>
                    <a:pt x="44" y="112"/>
                    <a:pt x="36" y="112"/>
                  </a:cubicBezTo>
                  <a:cubicBezTo>
                    <a:pt x="21" y="112"/>
                    <a:pt x="8" y="99"/>
                    <a:pt x="8" y="84"/>
                  </a:cubicBezTo>
                  <a:cubicBezTo>
                    <a:pt x="8" y="68"/>
                    <a:pt x="21" y="56"/>
                    <a:pt x="36" y="56"/>
                  </a:cubicBezTo>
                  <a:cubicBezTo>
                    <a:pt x="44" y="56"/>
                    <a:pt x="51" y="59"/>
                    <a:pt x="56" y="64"/>
                  </a:cubicBezTo>
                  <a:cubicBezTo>
                    <a:pt x="58" y="66"/>
                    <a:pt x="60" y="66"/>
                    <a:pt x="62" y="64"/>
                  </a:cubicBezTo>
                  <a:cubicBezTo>
                    <a:pt x="63" y="62"/>
                    <a:pt x="63" y="60"/>
                    <a:pt x="62" y="58"/>
                  </a:cubicBezTo>
                  <a:cubicBezTo>
                    <a:pt x="56" y="53"/>
                    <a:pt x="49" y="49"/>
                    <a:pt x="42" y="48"/>
                  </a:cubicBezTo>
                  <a:cubicBezTo>
                    <a:pt x="47" y="25"/>
                    <a:pt x="68" y="8"/>
                    <a:pt x="92" y="8"/>
                  </a:cubicBezTo>
                  <a:cubicBezTo>
                    <a:pt x="111" y="8"/>
                    <a:pt x="128" y="18"/>
                    <a:pt x="137" y="33"/>
                  </a:cubicBezTo>
                  <a:cubicBezTo>
                    <a:pt x="132" y="35"/>
                    <a:pt x="127" y="37"/>
                    <a:pt x="122" y="41"/>
                  </a:cubicBezTo>
                  <a:cubicBezTo>
                    <a:pt x="120" y="42"/>
                    <a:pt x="120" y="44"/>
                    <a:pt x="121" y="46"/>
                  </a:cubicBezTo>
                  <a:cubicBezTo>
                    <a:pt x="123" y="48"/>
                    <a:pt x="125" y="48"/>
                    <a:pt x="127" y="47"/>
                  </a:cubicBezTo>
                  <a:cubicBezTo>
                    <a:pt x="132" y="43"/>
                    <a:pt x="138" y="41"/>
                    <a:pt x="144" y="40"/>
                  </a:cubicBezTo>
                  <a:cubicBezTo>
                    <a:pt x="145" y="40"/>
                    <a:pt x="147" y="40"/>
                    <a:pt x="149" y="40"/>
                  </a:cubicBezTo>
                  <a:cubicBezTo>
                    <a:pt x="168" y="40"/>
                    <a:pt x="185" y="56"/>
                    <a:pt x="185" y="76"/>
                  </a:cubicBezTo>
                  <a:cubicBezTo>
                    <a:pt x="185" y="96"/>
                    <a:pt x="168" y="112"/>
                    <a:pt x="149" y="11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sp>
        <p:nvSpPr>
          <p:cNvPr id="1522" name="588713418"/>
          <p:cNvSpPr/>
          <p:nvPr/>
        </p:nvSpPr>
        <p:spPr>
          <a:xfrm>
            <a:off x="7629515" y="5040809"/>
            <a:ext cx="868034" cy="893440"/>
          </a:xfrm>
          <a:prstGeom prst="ellipse">
            <a:avLst/>
          </a:prstGeom>
          <a:solidFill>
            <a:srgbClr val="00B0F0">
              <a:alpha val="20000"/>
            </a:srgbClr>
          </a:solidFill>
          <a:ln w="12700">
            <a:solidFill>
              <a:srgbClr val="00B0F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3201">
              <a:latin typeface="Arial" pitchFamily="34" charset="0"/>
              <a:cs typeface="Arial" pitchFamily="34" charset="0"/>
              <a:sym typeface="Arial"/>
            </a:endParaRPr>
          </a:p>
        </p:txBody>
      </p:sp>
      <p:cxnSp>
        <p:nvCxnSpPr>
          <p:cNvPr id="1525" name="直接连接符 1524"/>
          <p:cNvCxnSpPr/>
          <p:nvPr/>
        </p:nvCxnSpPr>
        <p:spPr>
          <a:xfrm flipV="1">
            <a:off x="897451" y="4676436"/>
            <a:ext cx="6156000" cy="12700"/>
          </a:xfrm>
          <a:prstGeom prst="line">
            <a:avLst/>
          </a:prstGeom>
          <a:ln w="12700">
            <a:gradFill>
              <a:gsLst>
                <a:gs pos="0">
                  <a:srgbClr val="13B4FF">
                    <a:alpha val="0"/>
                  </a:srgbClr>
                </a:gs>
                <a:gs pos="100000">
                  <a:srgbClr val="13B4FF">
                    <a:alpha val="0"/>
                  </a:srgbClr>
                </a:gs>
                <a:gs pos="51000">
                  <a:srgbClr val="13B4FF"/>
                </a:gs>
              </a:gsLst>
              <a:lin ang="0" scaled="1"/>
            </a:gra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1815451" y="3616691"/>
            <a:ext cx="4320000" cy="762355"/>
            <a:chOff x="1638881" y="3213770"/>
            <a:chExt cx="4320000" cy="762355"/>
          </a:xfrm>
        </p:grpSpPr>
        <p:grpSp>
          <p:nvGrpSpPr>
            <p:cNvPr id="9" name="组合 912"/>
            <p:cNvGrpSpPr/>
            <p:nvPr/>
          </p:nvGrpSpPr>
          <p:grpSpPr>
            <a:xfrm>
              <a:off x="1638881" y="3378040"/>
              <a:ext cx="4320000" cy="598085"/>
              <a:chOff x="966807" y="3633681"/>
              <a:chExt cx="10353491" cy="818145"/>
            </a:xfrm>
          </p:grpSpPr>
          <p:grpSp>
            <p:nvGrpSpPr>
              <p:cNvPr id="10" name="组合 913"/>
              <p:cNvGrpSpPr/>
              <p:nvPr/>
            </p:nvGrpSpPr>
            <p:grpSpPr>
              <a:xfrm>
                <a:off x="968070" y="3955140"/>
                <a:ext cx="10322193" cy="496686"/>
                <a:chOff x="316524" y="3947311"/>
                <a:chExt cx="11535507" cy="610441"/>
              </a:xfrm>
            </p:grpSpPr>
            <p:sp>
              <p:nvSpPr>
                <p:cNvPr id="919" name="矩形 918"/>
                <p:cNvSpPr/>
                <p:nvPr/>
              </p:nvSpPr>
              <p:spPr>
                <a:xfrm>
                  <a:off x="316872" y="4255130"/>
                  <a:ext cx="11534114" cy="302622"/>
                </a:xfrm>
                <a:prstGeom prst="rect">
                  <a:avLst/>
                </a:prstGeom>
                <a:solidFill>
                  <a:srgbClr val="036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920" name="Shape 596"/>
                <p:cNvSpPr/>
                <p:nvPr/>
              </p:nvSpPr>
              <p:spPr>
                <a:xfrm>
                  <a:off x="316524" y="3947311"/>
                  <a:ext cx="11535507" cy="301385"/>
                </a:xfrm>
                <a:custGeom>
                  <a:avLst/>
                  <a:gdLst/>
                  <a:ahLst/>
                  <a:cxnLst>
                    <a:cxn ang="0">
                      <a:pos x="wd2" y="hd2"/>
                    </a:cxn>
                    <a:cxn ang="5400000">
                      <a:pos x="wd2" y="hd2"/>
                    </a:cxn>
                    <a:cxn ang="10800000">
                      <a:pos x="wd2" y="hd2"/>
                    </a:cxn>
                    <a:cxn ang="16200000">
                      <a:pos x="wd2" y="hd2"/>
                    </a:cxn>
                  </a:cxnLst>
                  <a:rect l="0" t="0" r="r" b="b"/>
                  <a:pathLst>
                    <a:path w="21600" h="21600" extrusionOk="0">
                      <a:moveTo>
                        <a:pt x="19391" y="0"/>
                      </a:moveTo>
                      <a:lnTo>
                        <a:pt x="2209" y="0"/>
                      </a:lnTo>
                      <a:lnTo>
                        <a:pt x="0" y="21600"/>
                      </a:lnTo>
                      <a:lnTo>
                        <a:pt x="21600" y="21600"/>
                      </a:lnTo>
                      <a:lnTo>
                        <a:pt x="19391" y="0"/>
                      </a:lnTo>
                      <a:close/>
                    </a:path>
                  </a:pathLst>
                </a:custGeom>
                <a:gradFill flip="none" rotWithShape="1">
                  <a:gsLst>
                    <a:gs pos="0">
                      <a:srgbClr val="008BBC">
                        <a:alpha val="49000"/>
                      </a:srgbClr>
                    </a:gs>
                    <a:gs pos="100000">
                      <a:srgbClr val="0070C0">
                        <a:alpha val="11000"/>
                      </a:srgbClr>
                    </a:gs>
                  </a:gsLst>
                  <a:lin ang="16200000" scaled="0"/>
                </a:gradFill>
                <a:ln w="3175" cap="flat">
                  <a:noFill/>
                  <a:prstDash val="solid"/>
                  <a:miter lim="800000"/>
                </a:ln>
                <a:effectLst/>
              </p:spPr>
              <p:txBody>
                <a:bodyPr wrap="square" lIns="13068" tIns="13068" rIns="13068" bIns="13068" numCol="1" anchor="t">
                  <a:noAutofit/>
                </a:bodyPr>
                <a:lstStyle/>
                <a:p>
                  <a:pPr defTabSz="658000">
                    <a:lnSpc>
                      <a:spcPts val="1067"/>
                    </a:lnSpc>
                    <a:defRPr sz="900">
                      <a:latin typeface="Arial"/>
                      <a:ea typeface="Arial"/>
                      <a:cs typeface="Arial"/>
                      <a:sym typeface="Arial"/>
                    </a:defRPr>
                  </a:pPr>
                  <a:endParaRPr sz="800"/>
                </a:p>
              </p:txBody>
            </p:sp>
          </p:grpSp>
          <p:pic>
            <p:nvPicPr>
              <p:cNvPr id="915" name="图片 9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6807" y="3633681"/>
                <a:ext cx="3892311" cy="524059"/>
              </a:xfrm>
              <a:prstGeom prst="rect">
                <a:avLst/>
              </a:prstGeom>
            </p:spPr>
          </p:pic>
          <p:pic>
            <p:nvPicPr>
              <p:cNvPr id="916" name="图片 9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14963" y="3633681"/>
                <a:ext cx="3330136" cy="524059"/>
              </a:xfrm>
              <a:prstGeom prst="rect">
                <a:avLst/>
              </a:prstGeom>
            </p:spPr>
          </p:pic>
          <p:pic>
            <p:nvPicPr>
              <p:cNvPr id="917" name="图片 9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00941" y="3633681"/>
                <a:ext cx="3819357" cy="524059"/>
              </a:xfrm>
              <a:prstGeom prst="rect">
                <a:avLst/>
              </a:prstGeom>
            </p:spPr>
          </p:pic>
        </p:grpSp>
        <p:sp>
          <p:nvSpPr>
            <p:cNvPr id="904" name="Shape 441"/>
            <p:cNvSpPr>
              <a:spLocks noChangeArrowheads="1"/>
            </p:cNvSpPr>
            <p:nvPr/>
          </p:nvSpPr>
          <p:spPr bwMode="auto">
            <a:xfrm>
              <a:off x="1650987" y="3213770"/>
              <a:ext cx="4248000" cy="21600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3609" y="0"/>
                  </a:moveTo>
                  <a:lnTo>
                    <a:pt x="18261" y="0"/>
                  </a:lnTo>
                  <a:lnTo>
                    <a:pt x="21600" y="21600"/>
                  </a:lnTo>
                  <a:lnTo>
                    <a:pt x="0" y="21600"/>
                  </a:lnTo>
                  <a:lnTo>
                    <a:pt x="3609" y="0"/>
                  </a:lnTo>
                  <a:close/>
                </a:path>
              </a:pathLst>
            </a:custGeom>
            <a:gradFill rotWithShape="1">
              <a:gsLst>
                <a:gs pos="0">
                  <a:srgbClr val="00A3D7">
                    <a:alpha val="50000"/>
                  </a:srgbClr>
                </a:gs>
                <a:gs pos="100000">
                  <a:srgbClr val="3A88FE">
                    <a:alpha val="0"/>
                  </a:srgbClr>
                </a:gs>
              </a:gsLst>
              <a:lin ang="16260000"/>
            </a:gradFill>
            <a:ln w="12700" cap="flat">
              <a:noFill/>
              <a:miter lim="400000"/>
              <a:headEnd/>
              <a:tailEnd/>
            </a:ln>
          </p:spPr>
          <p:txBody>
            <a:bodyPr lIns="0" tIns="0" rIns="0" bIns="0" anchor="ctr"/>
            <a:lstStyle/>
            <a:p>
              <a:pPr defTabSz="1097280"/>
              <a:endParaRPr lang="zh-CN" altLang="en-US" sz="2000">
                <a:solidFill>
                  <a:prstClr val="white"/>
                </a:solidFill>
                <a:latin typeface="Arial" pitchFamily="34" charset="0"/>
                <a:cs typeface="Arial" pitchFamily="34" charset="0"/>
              </a:endParaRPr>
            </a:p>
          </p:txBody>
        </p:sp>
      </p:grpSp>
      <p:pic>
        <p:nvPicPr>
          <p:cNvPr id="613" name="图片 6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48995" y="4768258"/>
            <a:ext cx="524368" cy="377368"/>
          </a:xfrm>
          <a:prstGeom prst="rect">
            <a:avLst/>
          </a:prstGeom>
        </p:spPr>
      </p:pic>
      <p:pic>
        <p:nvPicPr>
          <p:cNvPr id="862" name="图片 86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34790" y="4800790"/>
            <a:ext cx="1254179" cy="324022"/>
          </a:xfrm>
          <a:prstGeom prst="rect">
            <a:avLst/>
          </a:prstGeom>
        </p:spPr>
      </p:pic>
      <p:pic>
        <p:nvPicPr>
          <p:cNvPr id="893" name="Picture 8" descr="C:\Users\dh\Desktop\0507png\2\未标题-12.png"/>
          <p:cNvPicPr>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119241" y="5735266"/>
            <a:ext cx="1260000" cy="252000"/>
          </a:xfrm>
          <a:prstGeom prst="rect">
            <a:avLst/>
          </a:prstGeom>
          <a:noFill/>
          <a:ln w="9525">
            <a:noFill/>
            <a:miter lim="800000"/>
            <a:headEnd/>
            <a:tailEnd/>
          </a:ln>
        </p:spPr>
      </p:pic>
      <p:pic>
        <p:nvPicPr>
          <p:cNvPr id="894" name="Picture 8" descr="C:\Users\dh\Desktop\0507png\2\未标题-12.png"/>
          <p:cNvPicPr>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568232" y="5735266"/>
            <a:ext cx="1260000" cy="252000"/>
          </a:xfrm>
          <a:prstGeom prst="rect">
            <a:avLst/>
          </a:prstGeom>
          <a:noFill/>
          <a:ln w="9525">
            <a:noFill/>
            <a:miter lim="800000"/>
            <a:headEnd/>
            <a:tailEnd/>
          </a:ln>
        </p:spPr>
      </p:pic>
      <p:pic>
        <p:nvPicPr>
          <p:cNvPr id="895" name="Picture 8" descr="C:\Users\dh\Desktop\0507png\2\未标题-12.png"/>
          <p:cNvPicPr>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017223" y="5735266"/>
            <a:ext cx="1260000" cy="252000"/>
          </a:xfrm>
          <a:prstGeom prst="rect">
            <a:avLst/>
          </a:prstGeom>
          <a:noFill/>
          <a:ln w="9525">
            <a:noFill/>
            <a:miter lim="800000"/>
            <a:headEnd/>
            <a:tailEnd/>
          </a:ln>
        </p:spPr>
      </p:pic>
      <p:sp>
        <p:nvSpPr>
          <p:cNvPr id="899" name="圆角矩形 101"/>
          <p:cNvSpPr>
            <a:spLocks noChangeArrowheads="1"/>
          </p:cNvSpPr>
          <p:nvPr/>
        </p:nvSpPr>
        <p:spPr bwMode="auto">
          <a:xfrm>
            <a:off x="4201224" y="6038344"/>
            <a:ext cx="891999" cy="216000"/>
          </a:xfrm>
          <a:prstGeom prst="roundRect">
            <a:avLst>
              <a:gd name="adj" fmla="val 5727"/>
            </a:avLst>
          </a:prstGeom>
          <a:noFill/>
          <a:ln w="25400">
            <a:noFill/>
            <a:miter lim="800000"/>
            <a:headEnd/>
            <a:tailEnd/>
          </a:ln>
        </p:spPr>
        <p:txBody>
          <a:bodyPr lIns="25400" tIns="10795" rIns="25400" bIns="10795" anchor="ctr"/>
          <a:lstStyle/>
          <a:p>
            <a:pPr algn="ctr" defTabSz="1097280">
              <a:spcAft>
                <a:spcPts val="1800"/>
              </a:spcAft>
              <a:buClr>
                <a:srgbClr val="CC9900"/>
              </a:buClr>
            </a:pPr>
            <a:r>
              <a:rPr lang="zh-CN" altLang="en-US" sz="1400" dirty="0" smtClean="0">
                <a:solidFill>
                  <a:srgbClr val="FFC000"/>
                </a:solidFill>
                <a:latin typeface="Arial" pitchFamily="34" charset="0"/>
                <a:ea typeface="微软雅黑" pitchFamily="34" charset="-122"/>
                <a:cs typeface="Arial" pitchFamily="34" charset="0"/>
                <a:sym typeface="Arial" pitchFamily="34" charset="0"/>
              </a:rPr>
              <a:t>网络</a:t>
            </a:r>
            <a:endParaRPr lang="en-US" altLang="zh-CN" sz="1400" dirty="0">
              <a:solidFill>
                <a:srgbClr val="FFC000"/>
              </a:solidFill>
              <a:latin typeface="Arial" pitchFamily="34" charset="0"/>
              <a:ea typeface="微软雅黑" pitchFamily="34" charset="-122"/>
              <a:cs typeface="Arial" pitchFamily="34" charset="0"/>
              <a:sym typeface="Arial" pitchFamily="34" charset="0"/>
            </a:endParaRPr>
          </a:p>
        </p:txBody>
      </p:sp>
      <p:sp>
        <p:nvSpPr>
          <p:cNvPr id="900" name="圆角矩形 101"/>
          <p:cNvSpPr>
            <a:spLocks noChangeArrowheads="1"/>
          </p:cNvSpPr>
          <p:nvPr/>
        </p:nvSpPr>
        <p:spPr bwMode="auto">
          <a:xfrm>
            <a:off x="2692645" y="6038344"/>
            <a:ext cx="1011175" cy="216000"/>
          </a:xfrm>
          <a:prstGeom prst="roundRect">
            <a:avLst>
              <a:gd name="adj" fmla="val 5727"/>
            </a:avLst>
          </a:prstGeom>
          <a:noFill/>
          <a:ln w="25400">
            <a:noFill/>
            <a:miter lim="800000"/>
            <a:headEnd/>
            <a:tailEnd/>
          </a:ln>
        </p:spPr>
        <p:txBody>
          <a:bodyPr lIns="25400" tIns="10795" rIns="25400" bIns="10795" anchor="ctr"/>
          <a:lstStyle/>
          <a:p>
            <a:pPr algn="ctr" defTabSz="1097280">
              <a:spcAft>
                <a:spcPts val="1800"/>
              </a:spcAft>
              <a:buClr>
                <a:srgbClr val="CC9900"/>
              </a:buClr>
            </a:pPr>
            <a:r>
              <a:rPr lang="zh-CN" altLang="en-US" sz="1400" dirty="0" smtClean="0">
                <a:solidFill>
                  <a:srgbClr val="FFC000"/>
                </a:solidFill>
                <a:latin typeface="Arial" pitchFamily="34" charset="0"/>
                <a:ea typeface="微软雅黑" pitchFamily="34" charset="-122"/>
                <a:cs typeface="Arial" pitchFamily="34" charset="0"/>
                <a:sym typeface="Arial" pitchFamily="34" charset="0"/>
              </a:rPr>
              <a:t>存储</a:t>
            </a:r>
            <a:endParaRPr lang="en-US" altLang="zh-CN" sz="1400" dirty="0">
              <a:solidFill>
                <a:srgbClr val="FFC000"/>
              </a:solidFill>
              <a:latin typeface="Arial" pitchFamily="34" charset="0"/>
              <a:ea typeface="微软雅黑" pitchFamily="34" charset="-122"/>
              <a:cs typeface="Arial" pitchFamily="34" charset="0"/>
              <a:sym typeface="Arial" pitchFamily="34" charset="0"/>
            </a:endParaRPr>
          </a:p>
        </p:txBody>
      </p:sp>
      <p:sp>
        <p:nvSpPr>
          <p:cNvPr id="901" name="圆角矩形 101"/>
          <p:cNvSpPr>
            <a:spLocks noChangeArrowheads="1"/>
          </p:cNvSpPr>
          <p:nvPr/>
        </p:nvSpPr>
        <p:spPr bwMode="auto">
          <a:xfrm>
            <a:off x="1243654" y="6038344"/>
            <a:ext cx="1011174" cy="216000"/>
          </a:xfrm>
          <a:prstGeom prst="roundRect">
            <a:avLst>
              <a:gd name="adj" fmla="val 5727"/>
            </a:avLst>
          </a:prstGeom>
          <a:noFill/>
          <a:ln w="25400">
            <a:noFill/>
            <a:miter lim="800000"/>
            <a:headEnd/>
            <a:tailEnd/>
          </a:ln>
        </p:spPr>
        <p:txBody>
          <a:bodyPr lIns="25400" tIns="10795" rIns="25400" bIns="10795" anchor="ctr"/>
          <a:lstStyle/>
          <a:p>
            <a:pPr algn="ctr" defTabSz="1097280">
              <a:spcAft>
                <a:spcPts val="1800"/>
              </a:spcAft>
              <a:buClr>
                <a:srgbClr val="CC9900"/>
              </a:buClr>
            </a:pPr>
            <a:r>
              <a:rPr lang="zh-CN" altLang="en-US" sz="1400" dirty="0" smtClean="0">
                <a:solidFill>
                  <a:srgbClr val="FFC000"/>
                </a:solidFill>
                <a:latin typeface="Arial" pitchFamily="34" charset="0"/>
                <a:ea typeface="微软雅黑" pitchFamily="34" charset="-122"/>
                <a:cs typeface="Arial" pitchFamily="34" charset="0"/>
                <a:sym typeface="Arial" pitchFamily="34" charset="0"/>
              </a:rPr>
              <a:t>计算</a:t>
            </a:r>
            <a:endParaRPr lang="en-US" altLang="zh-CN" sz="1400" dirty="0">
              <a:solidFill>
                <a:srgbClr val="FFC000"/>
              </a:solidFill>
              <a:latin typeface="Arial" pitchFamily="34" charset="0"/>
              <a:ea typeface="微软雅黑" pitchFamily="34" charset="-122"/>
              <a:cs typeface="Arial" pitchFamily="34" charset="0"/>
              <a:sym typeface="Arial" pitchFamily="34" charset="0"/>
            </a:endParaRPr>
          </a:p>
        </p:txBody>
      </p:sp>
      <p:pic>
        <p:nvPicPr>
          <p:cNvPr id="1026" name="Picture 2" descr="onf-logo"/>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4565261" y="4830942"/>
            <a:ext cx="692002" cy="252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onosproject.org/images/onos-logo-lg.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394381" y="4740942"/>
            <a:ext cx="650958" cy="432000"/>
          </a:xfrm>
          <a:prstGeom prst="rect">
            <a:avLst/>
          </a:prstGeom>
          <a:noFill/>
          <a:extLst>
            <a:ext uri="{909E8E84-426E-40DD-AFC4-6F175D3DCCD1}">
              <a14:hiddenFill xmlns:a14="http://schemas.microsoft.com/office/drawing/2010/main">
                <a:solidFill>
                  <a:srgbClr val="FFFFFF"/>
                </a:solidFill>
              </a14:hiddenFill>
            </a:ext>
          </a:extLst>
        </p:spPr>
      </p:pic>
      <p:pic>
        <p:nvPicPr>
          <p:cNvPr id="905" name="Picture 9"/>
          <p:cNvPicPr>
            <a:picLocks noChangeAspect="1" noChangeArrowheads="1"/>
          </p:cNvPicPr>
          <p:nvPr/>
        </p:nvPicPr>
        <p:blipFill>
          <a:blip r:embed="rId11"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3798814" y="4764812"/>
            <a:ext cx="575955" cy="360000"/>
          </a:xfrm>
          <a:prstGeom prst="rect">
            <a:avLst/>
          </a:prstGeom>
          <a:noFill/>
          <a:ln w="9525">
            <a:noFill/>
            <a:miter lim="800000"/>
            <a:headEnd/>
            <a:tailEnd/>
          </a:ln>
        </p:spPr>
      </p:pic>
      <p:pic>
        <p:nvPicPr>
          <p:cNvPr id="1539" name="Picture 72" descr="image18.tif"/>
          <p:cNvPicPr>
            <a:picLocks noChangeAspect="1" noChangeArrowheads="1"/>
          </p:cNvPicPr>
          <p:nvPr/>
        </p:nvPicPr>
        <p:blipFill>
          <a:blip r:embed="rId12" cstate="email">
            <a:lum bright="100000" contrast="100000"/>
            <a:extLst>
              <a:ext uri="{28A0092B-C50C-407E-A947-70E740481C1C}">
                <a14:useLocalDpi xmlns:a14="http://schemas.microsoft.com/office/drawing/2010/main"/>
              </a:ext>
            </a:extLst>
          </a:blip>
          <a:srcRect/>
          <a:stretch>
            <a:fillRect/>
          </a:stretch>
        </p:blipFill>
        <p:spPr bwMode="auto">
          <a:xfrm>
            <a:off x="2606530" y="4264827"/>
            <a:ext cx="1209745" cy="317039"/>
          </a:xfrm>
          <a:prstGeom prst="rect">
            <a:avLst/>
          </a:prstGeom>
          <a:noFill/>
          <a:ln w="9525">
            <a:noFill/>
            <a:miter lim="800000"/>
            <a:headEnd/>
            <a:tailEnd/>
          </a:ln>
        </p:spPr>
      </p:pic>
      <p:pic>
        <p:nvPicPr>
          <p:cNvPr id="861" name="图片 86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647223" y="4207506"/>
            <a:ext cx="527989" cy="396000"/>
          </a:xfrm>
          <a:prstGeom prst="rect">
            <a:avLst/>
          </a:prstGeom>
        </p:spPr>
      </p:pic>
      <p:grpSp>
        <p:nvGrpSpPr>
          <p:cNvPr id="11" name="组合 144"/>
          <p:cNvGrpSpPr/>
          <p:nvPr/>
        </p:nvGrpSpPr>
        <p:grpSpPr>
          <a:xfrm>
            <a:off x="7989555" y="5418690"/>
            <a:ext cx="288000" cy="288000"/>
            <a:chOff x="11798301" y="2651125"/>
            <a:chExt cx="481013" cy="477838"/>
          </a:xfrm>
          <a:solidFill>
            <a:schemeClr val="bg1"/>
          </a:solidFill>
        </p:grpSpPr>
        <p:sp>
          <p:nvSpPr>
            <p:cNvPr id="146" name="Freeform 597"/>
            <p:cNvSpPr>
              <a:spLocks noEditPoints="1"/>
            </p:cNvSpPr>
            <p:nvPr/>
          </p:nvSpPr>
          <p:spPr bwMode="auto">
            <a:xfrm>
              <a:off x="11798301" y="2651125"/>
              <a:ext cx="481013" cy="477838"/>
            </a:xfrm>
            <a:custGeom>
              <a:avLst/>
              <a:gdLst/>
              <a:ahLst/>
              <a:cxnLst>
                <a:cxn ang="0">
                  <a:pos x="127" y="258"/>
                </a:cxn>
                <a:cxn ang="0">
                  <a:pos x="91" y="290"/>
                </a:cxn>
                <a:cxn ang="0">
                  <a:pos x="69" y="224"/>
                </a:cxn>
                <a:cxn ang="0">
                  <a:pos x="22" y="227"/>
                </a:cxn>
                <a:cxn ang="0">
                  <a:pos x="42" y="161"/>
                </a:cxn>
                <a:cxn ang="0">
                  <a:pos x="0" y="137"/>
                </a:cxn>
                <a:cxn ang="0">
                  <a:pos x="56" y="94"/>
                </a:cxn>
                <a:cxn ang="0">
                  <a:pos x="37" y="51"/>
                </a:cxn>
                <a:cxn ang="0">
                  <a:pos x="106" y="48"/>
                </a:cxn>
                <a:cxn ang="0">
                  <a:pos x="127" y="0"/>
                </a:cxn>
                <a:cxn ang="0">
                  <a:pos x="181" y="41"/>
                </a:cxn>
                <a:cxn ang="0">
                  <a:pos x="217" y="14"/>
                </a:cxn>
                <a:cxn ang="0">
                  <a:pos x="239" y="78"/>
                </a:cxn>
                <a:cxn ang="0">
                  <a:pos x="285" y="78"/>
                </a:cxn>
                <a:cxn ang="0">
                  <a:pos x="265" y="142"/>
                </a:cxn>
                <a:cxn ang="0">
                  <a:pos x="265" y="152"/>
                </a:cxn>
                <a:cxn ang="0">
                  <a:pos x="288" y="216"/>
                </a:cxn>
                <a:cxn ang="0">
                  <a:pos x="242" y="216"/>
                </a:cxn>
                <a:cxn ang="0">
                  <a:pos x="226" y="283"/>
                </a:cxn>
                <a:cxn ang="0">
                  <a:pos x="188" y="257"/>
                </a:cxn>
                <a:cxn ang="0">
                  <a:pos x="135" y="301"/>
                </a:cxn>
                <a:cxn ang="0">
                  <a:pos x="132" y="252"/>
                </a:cxn>
                <a:cxn ang="0">
                  <a:pos x="142" y="293"/>
                </a:cxn>
                <a:cxn ang="0">
                  <a:pos x="180" y="250"/>
                </a:cxn>
                <a:cxn ang="0">
                  <a:pos x="198" y="244"/>
                </a:cxn>
                <a:cxn ang="0">
                  <a:pos x="253" y="252"/>
                </a:cxn>
                <a:cxn ang="0">
                  <a:pos x="244" y="201"/>
                </a:cxn>
                <a:cxn ang="0">
                  <a:pos x="293" y="173"/>
                </a:cxn>
                <a:cxn ang="0">
                  <a:pos x="257" y="148"/>
                </a:cxn>
                <a:cxn ang="0">
                  <a:pos x="290" y="119"/>
                </a:cxn>
                <a:cxn ang="0">
                  <a:pos x="240" y="94"/>
                </a:cxn>
                <a:cxn ang="0">
                  <a:pos x="229" y="79"/>
                </a:cxn>
                <a:cxn ang="0">
                  <a:pos x="219" y="23"/>
                </a:cxn>
                <a:cxn ang="0">
                  <a:pos x="173" y="48"/>
                </a:cxn>
                <a:cxn ang="0">
                  <a:pos x="134" y="9"/>
                </a:cxn>
                <a:cxn ang="0">
                  <a:pos x="112" y="55"/>
                </a:cxn>
                <a:cxn ang="0">
                  <a:pos x="74" y="32"/>
                </a:cxn>
                <a:cxn ang="0">
                  <a:pos x="69" y="87"/>
                </a:cxn>
                <a:cxn ang="0">
                  <a:pos x="20" y="99"/>
                </a:cxn>
                <a:cxn ang="0">
                  <a:pos x="50" y="148"/>
                </a:cxn>
                <a:cxn ang="0">
                  <a:pos x="51" y="166"/>
                </a:cxn>
                <a:cxn ang="0">
                  <a:pos x="27" y="217"/>
                </a:cxn>
                <a:cxn ang="0">
                  <a:pos x="79" y="222"/>
                </a:cxn>
                <a:cxn ang="0">
                  <a:pos x="89" y="278"/>
                </a:cxn>
              </a:cxnLst>
              <a:rect l="0" t="0" r="r" b="b"/>
              <a:pathLst>
                <a:path w="303" h="301">
                  <a:moveTo>
                    <a:pt x="135" y="301"/>
                  </a:moveTo>
                  <a:lnTo>
                    <a:pt x="127" y="258"/>
                  </a:lnTo>
                  <a:lnTo>
                    <a:pt x="119" y="257"/>
                  </a:lnTo>
                  <a:lnTo>
                    <a:pt x="91" y="290"/>
                  </a:lnTo>
                  <a:lnTo>
                    <a:pt x="51" y="263"/>
                  </a:lnTo>
                  <a:lnTo>
                    <a:pt x="69" y="224"/>
                  </a:lnTo>
                  <a:lnTo>
                    <a:pt x="65" y="217"/>
                  </a:lnTo>
                  <a:lnTo>
                    <a:pt x="22" y="227"/>
                  </a:lnTo>
                  <a:lnTo>
                    <a:pt x="4" y="183"/>
                  </a:lnTo>
                  <a:lnTo>
                    <a:pt x="42" y="161"/>
                  </a:lnTo>
                  <a:lnTo>
                    <a:pt x="42" y="153"/>
                  </a:lnTo>
                  <a:lnTo>
                    <a:pt x="0" y="137"/>
                  </a:lnTo>
                  <a:lnTo>
                    <a:pt x="14" y="89"/>
                  </a:lnTo>
                  <a:lnTo>
                    <a:pt x="56" y="94"/>
                  </a:lnTo>
                  <a:lnTo>
                    <a:pt x="60" y="87"/>
                  </a:lnTo>
                  <a:lnTo>
                    <a:pt x="37" y="51"/>
                  </a:lnTo>
                  <a:lnTo>
                    <a:pt x="74" y="20"/>
                  </a:lnTo>
                  <a:lnTo>
                    <a:pt x="106" y="48"/>
                  </a:lnTo>
                  <a:lnTo>
                    <a:pt x="120" y="41"/>
                  </a:lnTo>
                  <a:lnTo>
                    <a:pt x="127" y="0"/>
                  </a:lnTo>
                  <a:lnTo>
                    <a:pt x="175" y="0"/>
                  </a:lnTo>
                  <a:lnTo>
                    <a:pt x="181" y="41"/>
                  </a:lnTo>
                  <a:lnTo>
                    <a:pt x="189" y="43"/>
                  </a:lnTo>
                  <a:lnTo>
                    <a:pt x="217" y="14"/>
                  </a:lnTo>
                  <a:lnTo>
                    <a:pt x="257" y="41"/>
                  </a:lnTo>
                  <a:lnTo>
                    <a:pt x="239" y="78"/>
                  </a:lnTo>
                  <a:lnTo>
                    <a:pt x="244" y="86"/>
                  </a:lnTo>
                  <a:lnTo>
                    <a:pt x="285" y="78"/>
                  </a:lnTo>
                  <a:lnTo>
                    <a:pt x="301" y="124"/>
                  </a:lnTo>
                  <a:lnTo>
                    <a:pt x="265" y="142"/>
                  </a:lnTo>
                  <a:lnTo>
                    <a:pt x="265" y="152"/>
                  </a:lnTo>
                  <a:lnTo>
                    <a:pt x="265" y="152"/>
                  </a:lnTo>
                  <a:lnTo>
                    <a:pt x="303" y="168"/>
                  </a:lnTo>
                  <a:lnTo>
                    <a:pt x="288" y="216"/>
                  </a:lnTo>
                  <a:lnTo>
                    <a:pt x="247" y="209"/>
                  </a:lnTo>
                  <a:lnTo>
                    <a:pt x="242" y="216"/>
                  </a:lnTo>
                  <a:lnTo>
                    <a:pt x="263" y="253"/>
                  </a:lnTo>
                  <a:lnTo>
                    <a:pt x="226" y="283"/>
                  </a:lnTo>
                  <a:lnTo>
                    <a:pt x="194" y="253"/>
                  </a:lnTo>
                  <a:lnTo>
                    <a:pt x="188" y="257"/>
                  </a:lnTo>
                  <a:lnTo>
                    <a:pt x="183" y="299"/>
                  </a:lnTo>
                  <a:lnTo>
                    <a:pt x="135" y="301"/>
                  </a:lnTo>
                  <a:close/>
                  <a:moveTo>
                    <a:pt x="117" y="247"/>
                  </a:moveTo>
                  <a:lnTo>
                    <a:pt x="132" y="252"/>
                  </a:lnTo>
                  <a:lnTo>
                    <a:pt x="134" y="252"/>
                  </a:lnTo>
                  <a:lnTo>
                    <a:pt x="142" y="293"/>
                  </a:lnTo>
                  <a:lnTo>
                    <a:pt x="175" y="291"/>
                  </a:lnTo>
                  <a:lnTo>
                    <a:pt x="180" y="250"/>
                  </a:lnTo>
                  <a:lnTo>
                    <a:pt x="194" y="245"/>
                  </a:lnTo>
                  <a:lnTo>
                    <a:pt x="198" y="244"/>
                  </a:lnTo>
                  <a:lnTo>
                    <a:pt x="226" y="271"/>
                  </a:lnTo>
                  <a:lnTo>
                    <a:pt x="253" y="252"/>
                  </a:lnTo>
                  <a:lnTo>
                    <a:pt x="232" y="216"/>
                  </a:lnTo>
                  <a:lnTo>
                    <a:pt x="244" y="201"/>
                  </a:lnTo>
                  <a:lnTo>
                    <a:pt x="283" y="206"/>
                  </a:lnTo>
                  <a:lnTo>
                    <a:pt x="293" y="173"/>
                  </a:lnTo>
                  <a:lnTo>
                    <a:pt x="255" y="156"/>
                  </a:lnTo>
                  <a:lnTo>
                    <a:pt x="257" y="148"/>
                  </a:lnTo>
                  <a:lnTo>
                    <a:pt x="255" y="137"/>
                  </a:lnTo>
                  <a:lnTo>
                    <a:pt x="290" y="119"/>
                  </a:lnTo>
                  <a:lnTo>
                    <a:pt x="280" y="87"/>
                  </a:lnTo>
                  <a:lnTo>
                    <a:pt x="240" y="94"/>
                  </a:lnTo>
                  <a:lnTo>
                    <a:pt x="230" y="81"/>
                  </a:lnTo>
                  <a:lnTo>
                    <a:pt x="229" y="79"/>
                  </a:lnTo>
                  <a:lnTo>
                    <a:pt x="247" y="43"/>
                  </a:lnTo>
                  <a:lnTo>
                    <a:pt x="219" y="23"/>
                  </a:lnTo>
                  <a:lnTo>
                    <a:pt x="191" y="53"/>
                  </a:lnTo>
                  <a:lnTo>
                    <a:pt x="173" y="48"/>
                  </a:lnTo>
                  <a:lnTo>
                    <a:pt x="166" y="9"/>
                  </a:lnTo>
                  <a:lnTo>
                    <a:pt x="134" y="9"/>
                  </a:lnTo>
                  <a:lnTo>
                    <a:pt x="129" y="50"/>
                  </a:lnTo>
                  <a:lnTo>
                    <a:pt x="112" y="55"/>
                  </a:lnTo>
                  <a:lnTo>
                    <a:pt x="104" y="58"/>
                  </a:lnTo>
                  <a:lnTo>
                    <a:pt x="74" y="32"/>
                  </a:lnTo>
                  <a:lnTo>
                    <a:pt x="48" y="53"/>
                  </a:lnTo>
                  <a:lnTo>
                    <a:pt x="69" y="87"/>
                  </a:lnTo>
                  <a:lnTo>
                    <a:pt x="61" y="104"/>
                  </a:lnTo>
                  <a:lnTo>
                    <a:pt x="20" y="99"/>
                  </a:lnTo>
                  <a:lnTo>
                    <a:pt x="12" y="132"/>
                  </a:lnTo>
                  <a:lnTo>
                    <a:pt x="50" y="148"/>
                  </a:lnTo>
                  <a:lnTo>
                    <a:pt x="50" y="163"/>
                  </a:lnTo>
                  <a:lnTo>
                    <a:pt x="51" y="166"/>
                  </a:lnTo>
                  <a:lnTo>
                    <a:pt x="15" y="186"/>
                  </a:lnTo>
                  <a:lnTo>
                    <a:pt x="27" y="217"/>
                  </a:lnTo>
                  <a:lnTo>
                    <a:pt x="68" y="207"/>
                  </a:lnTo>
                  <a:lnTo>
                    <a:pt x="79" y="222"/>
                  </a:lnTo>
                  <a:lnTo>
                    <a:pt x="61" y="260"/>
                  </a:lnTo>
                  <a:lnTo>
                    <a:pt x="89" y="278"/>
                  </a:lnTo>
                  <a:lnTo>
                    <a:pt x="117" y="24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52" name="Freeform 603"/>
            <p:cNvSpPr>
              <a:spLocks noEditPoints="1"/>
            </p:cNvSpPr>
            <p:nvPr/>
          </p:nvSpPr>
          <p:spPr bwMode="auto">
            <a:xfrm>
              <a:off x="11995151" y="2841625"/>
              <a:ext cx="93663" cy="93663"/>
            </a:xfrm>
            <a:custGeom>
              <a:avLst/>
              <a:gdLst/>
              <a:ahLst/>
              <a:cxnLst>
                <a:cxn ang="0">
                  <a:pos x="29" y="59"/>
                </a:cxn>
                <a:cxn ang="0">
                  <a:pos x="21" y="58"/>
                </a:cxn>
                <a:cxn ang="0">
                  <a:pos x="14" y="55"/>
                </a:cxn>
                <a:cxn ang="0">
                  <a:pos x="8" y="51"/>
                </a:cxn>
                <a:cxn ang="0">
                  <a:pos x="3" y="45"/>
                </a:cxn>
                <a:cxn ang="0">
                  <a:pos x="0" y="38"/>
                </a:cxn>
                <a:cxn ang="0">
                  <a:pos x="0" y="30"/>
                </a:cxn>
                <a:cxn ang="0">
                  <a:pos x="0" y="23"/>
                </a:cxn>
                <a:cxn ang="0">
                  <a:pos x="3" y="15"/>
                </a:cxn>
                <a:cxn ang="0">
                  <a:pos x="8" y="9"/>
                </a:cxn>
                <a:cxn ang="0">
                  <a:pos x="13" y="4"/>
                </a:cxn>
                <a:cxn ang="0">
                  <a:pos x="19" y="2"/>
                </a:cxn>
                <a:cxn ang="0">
                  <a:pos x="28" y="0"/>
                </a:cxn>
                <a:cxn ang="0">
                  <a:pos x="29" y="0"/>
                </a:cxn>
                <a:cxn ang="0">
                  <a:pos x="34" y="0"/>
                </a:cxn>
                <a:cxn ang="0">
                  <a:pos x="42" y="4"/>
                </a:cxn>
                <a:cxn ang="0">
                  <a:pos x="49" y="7"/>
                </a:cxn>
                <a:cxn ang="0">
                  <a:pos x="54" y="13"/>
                </a:cxn>
                <a:cxn ang="0">
                  <a:pos x="57" y="20"/>
                </a:cxn>
                <a:cxn ang="0">
                  <a:pos x="59" y="27"/>
                </a:cxn>
                <a:cxn ang="0">
                  <a:pos x="59" y="30"/>
                </a:cxn>
                <a:cxn ang="0">
                  <a:pos x="57" y="38"/>
                </a:cxn>
                <a:cxn ang="0">
                  <a:pos x="54" y="46"/>
                </a:cxn>
                <a:cxn ang="0">
                  <a:pos x="49" y="51"/>
                </a:cxn>
                <a:cxn ang="0">
                  <a:pos x="42" y="56"/>
                </a:cxn>
                <a:cxn ang="0">
                  <a:pos x="36" y="59"/>
                </a:cxn>
                <a:cxn ang="0">
                  <a:pos x="29" y="59"/>
                </a:cxn>
                <a:cxn ang="0">
                  <a:pos x="29" y="9"/>
                </a:cxn>
                <a:cxn ang="0">
                  <a:pos x="21" y="10"/>
                </a:cxn>
                <a:cxn ang="0">
                  <a:pos x="14" y="13"/>
                </a:cxn>
                <a:cxn ang="0">
                  <a:pos x="10" y="20"/>
                </a:cxn>
                <a:cxn ang="0">
                  <a:pos x="8" y="28"/>
                </a:cxn>
                <a:cxn ang="0">
                  <a:pos x="8" y="30"/>
                </a:cxn>
                <a:cxn ang="0">
                  <a:pos x="10" y="36"/>
                </a:cxn>
                <a:cxn ang="0">
                  <a:pos x="13" y="43"/>
                </a:cxn>
                <a:cxn ang="0">
                  <a:pos x="18" y="48"/>
                </a:cxn>
                <a:cxn ang="0">
                  <a:pos x="23" y="50"/>
                </a:cxn>
                <a:cxn ang="0">
                  <a:pos x="29" y="51"/>
                </a:cxn>
                <a:cxn ang="0">
                  <a:pos x="36" y="50"/>
                </a:cxn>
                <a:cxn ang="0">
                  <a:pos x="42" y="45"/>
                </a:cxn>
                <a:cxn ang="0">
                  <a:pos x="47" y="38"/>
                </a:cxn>
                <a:cxn ang="0">
                  <a:pos x="51" y="32"/>
                </a:cxn>
                <a:cxn ang="0">
                  <a:pos x="51" y="30"/>
                </a:cxn>
                <a:cxn ang="0">
                  <a:pos x="49" y="22"/>
                </a:cxn>
                <a:cxn ang="0">
                  <a:pos x="44" y="15"/>
                </a:cxn>
                <a:cxn ang="0">
                  <a:pos x="39" y="12"/>
                </a:cxn>
                <a:cxn ang="0">
                  <a:pos x="33" y="9"/>
                </a:cxn>
                <a:cxn ang="0">
                  <a:pos x="29" y="9"/>
                </a:cxn>
              </a:cxnLst>
              <a:rect l="0" t="0" r="r" b="b"/>
              <a:pathLst>
                <a:path w="59" h="59">
                  <a:moveTo>
                    <a:pt x="29" y="59"/>
                  </a:moveTo>
                  <a:lnTo>
                    <a:pt x="21" y="58"/>
                  </a:lnTo>
                  <a:lnTo>
                    <a:pt x="14" y="55"/>
                  </a:lnTo>
                  <a:lnTo>
                    <a:pt x="8" y="51"/>
                  </a:lnTo>
                  <a:lnTo>
                    <a:pt x="3" y="45"/>
                  </a:lnTo>
                  <a:lnTo>
                    <a:pt x="0" y="38"/>
                  </a:lnTo>
                  <a:lnTo>
                    <a:pt x="0" y="30"/>
                  </a:lnTo>
                  <a:lnTo>
                    <a:pt x="0" y="23"/>
                  </a:lnTo>
                  <a:lnTo>
                    <a:pt x="3" y="15"/>
                  </a:lnTo>
                  <a:lnTo>
                    <a:pt x="8" y="9"/>
                  </a:lnTo>
                  <a:lnTo>
                    <a:pt x="13" y="4"/>
                  </a:lnTo>
                  <a:lnTo>
                    <a:pt x="19" y="2"/>
                  </a:lnTo>
                  <a:lnTo>
                    <a:pt x="28" y="0"/>
                  </a:lnTo>
                  <a:lnTo>
                    <a:pt x="29" y="0"/>
                  </a:lnTo>
                  <a:lnTo>
                    <a:pt x="34" y="0"/>
                  </a:lnTo>
                  <a:lnTo>
                    <a:pt x="42" y="4"/>
                  </a:lnTo>
                  <a:lnTo>
                    <a:pt x="49" y="7"/>
                  </a:lnTo>
                  <a:lnTo>
                    <a:pt x="54" y="13"/>
                  </a:lnTo>
                  <a:lnTo>
                    <a:pt x="57" y="20"/>
                  </a:lnTo>
                  <a:lnTo>
                    <a:pt x="59" y="27"/>
                  </a:lnTo>
                  <a:lnTo>
                    <a:pt x="59" y="30"/>
                  </a:lnTo>
                  <a:lnTo>
                    <a:pt x="57" y="38"/>
                  </a:lnTo>
                  <a:lnTo>
                    <a:pt x="54" y="46"/>
                  </a:lnTo>
                  <a:lnTo>
                    <a:pt x="49" y="51"/>
                  </a:lnTo>
                  <a:lnTo>
                    <a:pt x="42" y="56"/>
                  </a:lnTo>
                  <a:lnTo>
                    <a:pt x="36" y="59"/>
                  </a:lnTo>
                  <a:lnTo>
                    <a:pt x="29" y="59"/>
                  </a:lnTo>
                  <a:close/>
                  <a:moveTo>
                    <a:pt x="29" y="9"/>
                  </a:moveTo>
                  <a:lnTo>
                    <a:pt x="21" y="10"/>
                  </a:lnTo>
                  <a:lnTo>
                    <a:pt x="14" y="13"/>
                  </a:lnTo>
                  <a:lnTo>
                    <a:pt x="10" y="20"/>
                  </a:lnTo>
                  <a:lnTo>
                    <a:pt x="8" y="28"/>
                  </a:lnTo>
                  <a:lnTo>
                    <a:pt x="8" y="30"/>
                  </a:lnTo>
                  <a:lnTo>
                    <a:pt x="10" y="36"/>
                  </a:lnTo>
                  <a:lnTo>
                    <a:pt x="13" y="43"/>
                  </a:lnTo>
                  <a:lnTo>
                    <a:pt x="18" y="48"/>
                  </a:lnTo>
                  <a:lnTo>
                    <a:pt x="23" y="50"/>
                  </a:lnTo>
                  <a:lnTo>
                    <a:pt x="29" y="51"/>
                  </a:lnTo>
                  <a:lnTo>
                    <a:pt x="36" y="50"/>
                  </a:lnTo>
                  <a:lnTo>
                    <a:pt x="42" y="45"/>
                  </a:lnTo>
                  <a:lnTo>
                    <a:pt x="47" y="38"/>
                  </a:lnTo>
                  <a:lnTo>
                    <a:pt x="51" y="32"/>
                  </a:lnTo>
                  <a:lnTo>
                    <a:pt x="51" y="30"/>
                  </a:lnTo>
                  <a:lnTo>
                    <a:pt x="49" y="22"/>
                  </a:lnTo>
                  <a:lnTo>
                    <a:pt x="44" y="15"/>
                  </a:lnTo>
                  <a:lnTo>
                    <a:pt x="39" y="12"/>
                  </a:lnTo>
                  <a:lnTo>
                    <a:pt x="33" y="9"/>
                  </a:lnTo>
                  <a:lnTo>
                    <a:pt x="29" y="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53" name="Freeform 604"/>
            <p:cNvSpPr>
              <a:spLocks noEditPoints="1"/>
            </p:cNvSpPr>
            <p:nvPr/>
          </p:nvSpPr>
          <p:spPr bwMode="auto">
            <a:xfrm>
              <a:off x="11942763" y="2789238"/>
              <a:ext cx="195263" cy="196850"/>
            </a:xfrm>
            <a:custGeom>
              <a:avLst/>
              <a:gdLst/>
              <a:ahLst/>
              <a:cxnLst>
                <a:cxn ang="0">
                  <a:pos x="52" y="124"/>
                </a:cxn>
                <a:cxn ang="0">
                  <a:pos x="38" y="119"/>
                </a:cxn>
                <a:cxn ang="0">
                  <a:pos x="23" y="111"/>
                </a:cxn>
                <a:cxn ang="0">
                  <a:pos x="11" y="97"/>
                </a:cxn>
                <a:cxn ang="0">
                  <a:pos x="3" y="81"/>
                </a:cxn>
                <a:cxn ang="0">
                  <a:pos x="0" y="63"/>
                </a:cxn>
                <a:cxn ang="0">
                  <a:pos x="3" y="45"/>
                </a:cxn>
                <a:cxn ang="0">
                  <a:pos x="11" y="28"/>
                </a:cxn>
                <a:cxn ang="0">
                  <a:pos x="23" y="15"/>
                </a:cxn>
                <a:cxn ang="0">
                  <a:pos x="38" y="5"/>
                </a:cxn>
                <a:cxn ang="0">
                  <a:pos x="56" y="2"/>
                </a:cxn>
                <a:cxn ang="0">
                  <a:pos x="70" y="2"/>
                </a:cxn>
                <a:cxn ang="0">
                  <a:pos x="89" y="7"/>
                </a:cxn>
                <a:cxn ang="0">
                  <a:pos x="100" y="15"/>
                </a:cxn>
                <a:cxn ang="0">
                  <a:pos x="113" y="28"/>
                </a:cxn>
                <a:cxn ang="0">
                  <a:pos x="120" y="45"/>
                </a:cxn>
                <a:cxn ang="0">
                  <a:pos x="123" y="63"/>
                </a:cxn>
                <a:cxn ang="0">
                  <a:pos x="120" y="81"/>
                </a:cxn>
                <a:cxn ang="0">
                  <a:pos x="113" y="97"/>
                </a:cxn>
                <a:cxn ang="0">
                  <a:pos x="102" y="111"/>
                </a:cxn>
                <a:cxn ang="0">
                  <a:pos x="85" y="119"/>
                </a:cxn>
                <a:cxn ang="0">
                  <a:pos x="69" y="124"/>
                </a:cxn>
                <a:cxn ang="0">
                  <a:pos x="62" y="10"/>
                </a:cxn>
                <a:cxn ang="0">
                  <a:pos x="46" y="12"/>
                </a:cxn>
                <a:cxn ang="0">
                  <a:pos x="33" y="19"/>
                </a:cxn>
                <a:cxn ang="0">
                  <a:pos x="21" y="28"/>
                </a:cxn>
                <a:cxn ang="0">
                  <a:pos x="13" y="42"/>
                </a:cxn>
                <a:cxn ang="0">
                  <a:pos x="10" y="58"/>
                </a:cxn>
                <a:cxn ang="0">
                  <a:pos x="10" y="71"/>
                </a:cxn>
                <a:cxn ang="0">
                  <a:pos x="15" y="86"/>
                </a:cxn>
                <a:cxn ang="0">
                  <a:pos x="23" y="99"/>
                </a:cxn>
                <a:cxn ang="0">
                  <a:pos x="34" y="109"/>
                </a:cxn>
                <a:cxn ang="0">
                  <a:pos x="49" y="114"/>
                </a:cxn>
                <a:cxn ang="0">
                  <a:pos x="62" y="115"/>
                </a:cxn>
                <a:cxn ang="0">
                  <a:pos x="77" y="114"/>
                </a:cxn>
                <a:cxn ang="0">
                  <a:pos x="92" y="107"/>
                </a:cxn>
                <a:cxn ang="0">
                  <a:pos x="103" y="96"/>
                </a:cxn>
                <a:cxn ang="0">
                  <a:pos x="110" y="83"/>
                </a:cxn>
                <a:cxn ang="0">
                  <a:pos x="115" y="68"/>
                </a:cxn>
                <a:cxn ang="0">
                  <a:pos x="115" y="55"/>
                </a:cxn>
                <a:cxn ang="0">
                  <a:pos x="110" y="40"/>
                </a:cxn>
                <a:cxn ang="0">
                  <a:pos x="100" y="27"/>
                </a:cxn>
                <a:cxn ang="0">
                  <a:pos x="89" y="17"/>
                </a:cxn>
                <a:cxn ang="0">
                  <a:pos x="75" y="12"/>
                </a:cxn>
                <a:cxn ang="0">
                  <a:pos x="62" y="10"/>
                </a:cxn>
              </a:cxnLst>
              <a:rect l="0" t="0" r="r" b="b"/>
              <a:pathLst>
                <a:path w="123" h="124">
                  <a:moveTo>
                    <a:pt x="62" y="124"/>
                  </a:moveTo>
                  <a:lnTo>
                    <a:pt x="52" y="124"/>
                  </a:lnTo>
                  <a:lnTo>
                    <a:pt x="47" y="122"/>
                  </a:lnTo>
                  <a:lnTo>
                    <a:pt x="38" y="119"/>
                  </a:lnTo>
                  <a:lnTo>
                    <a:pt x="31" y="115"/>
                  </a:lnTo>
                  <a:lnTo>
                    <a:pt x="23" y="111"/>
                  </a:lnTo>
                  <a:lnTo>
                    <a:pt x="16" y="104"/>
                  </a:lnTo>
                  <a:lnTo>
                    <a:pt x="11" y="97"/>
                  </a:lnTo>
                  <a:lnTo>
                    <a:pt x="6" y="89"/>
                  </a:lnTo>
                  <a:lnTo>
                    <a:pt x="3" y="81"/>
                  </a:lnTo>
                  <a:lnTo>
                    <a:pt x="1" y="73"/>
                  </a:lnTo>
                  <a:lnTo>
                    <a:pt x="0" y="63"/>
                  </a:lnTo>
                  <a:lnTo>
                    <a:pt x="1" y="53"/>
                  </a:lnTo>
                  <a:lnTo>
                    <a:pt x="3" y="45"/>
                  </a:lnTo>
                  <a:lnTo>
                    <a:pt x="6" y="37"/>
                  </a:lnTo>
                  <a:lnTo>
                    <a:pt x="11" y="28"/>
                  </a:lnTo>
                  <a:lnTo>
                    <a:pt x="16" y="22"/>
                  </a:lnTo>
                  <a:lnTo>
                    <a:pt x="23" y="15"/>
                  </a:lnTo>
                  <a:lnTo>
                    <a:pt x="29" y="10"/>
                  </a:lnTo>
                  <a:lnTo>
                    <a:pt x="38" y="5"/>
                  </a:lnTo>
                  <a:lnTo>
                    <a:pt x="46" y="4"/>
                  </a:lnTo>
                  <a:lnTo>
                    <a:pt x="56" y="2"/>
                  </a:lnTo>
                  <a:lnTo>
                    <a:pt x="62" y="0"/>
                  </a:lnTo>
                  <a:lnTo>
                    <a:pt x="70" y="2"/>
                  </a:lnTo>
                  <a:lnTo>
                    <a:pt x="80" y="4"/>
                  </a:lnTo>
                  <a:lnTo>
                    <a:pt x="89" y="7"/>
                  </a:lnTo>
                  <a:lnTo>
                    <a:pt x="93" y="10"/>
                  </a:lnTo>
                  <a:lnTo>
                    <a:pt x="100" y="15"/>
                  </a:lnTo>
                  <a:lnTo>
                    <a:pt x="107" y="22"/>
                  </a:lnTo>
                  <a:lnTo>
                    <a:pt x="113" y="28"/>
                  </a:lnTo>
                  <a:lnTo>
                    <a:pt x="116" y="37"/>
                  </a:lnTo>
                  <a:lnTo>
                    <a:pt x="120" y="45"/>
                  </a:lnTo>
                  <a:lnTo>
                    <a:pt x="123" y="53"/>
                  </a:lnTo>
                  <a:lnTo>
                    <a:pt x="123" y="63"/>
                  </a:lnTo>
                  <a:lnTo>
                    <a:pt x="123" y="73"/>
                  </a:lnTo>
                  <a:lnTo>
                    <a:pt x="120" y="81"/>
                  </a:lnTo>
                  <a:lnTo>
                    <a:pt x="116" y="89"/>
                  </a:lnTo>
                  <a:lnTo>
                    <a:pt x="113" y="97"/>
                  </a:lnTo>
                  <a:lnTo>
                    <a:pt x="107" y="104"/>
                  </a:lnTo>
                  <a:lnTo>
                    <a:pt x="102" y="111"/>
                  </a:lnTo>
                  <a:lnTo>
                    <a:pt x="93" y="115"/>
                  </a:lnTo>
                  <a:lnTo>
                    <a:pt x="85" y="119"/>
                  </a:lnTo>
                  <a:lnTo>
                    <a:pt x="77" y="122"/>
                  </a:lnTo>
                  <a:lnTo>
                    <a:pt x="69" y="124"/>
                  </a:lnTo>
                  <a:lnTo>
                    <a:pt x="62" y="124"/>
                  </a:lnTo>
                  <a:close/>
                  <a:moveTo>
                    <a:pt x="62" y="10"/>
                  </a:moveTo>
                  <a:lnTo>
                    <a:pt x="54" y="10"/>
                  </a:lnTo>
                  <a:lnTo>
                    <a:pt x="46" y="12"/>
                  </a:lnTo>
                  <a:lnTo>
                    <a:pt x="39" y="15"/>
                  </a:lnTo>
                  <a:lnTo>
                    <a:pt x="33" y="19"/>
                  </a:lnTo>
                  <a:lnTo>
                    <a:pt x="26" y="23"/>
                  </a:lnTo>
                  <a:lnTo>
                    <a:pt x="21" y="28"/>
                  </a:lnTo>
                  <a:lnTo>
                    <a:pt x="16" y="35"/>
                  </a:lnTo>
                  <a:lnTo>
                    <a:pt x="13" y="42"/>
                  </a:lnTo>
                  <a:lnTo>
                    <a:pt x="11" y="50"/>
                  </a:lnTo>
                  <a:lnTo>
                    <a:pt x="10" y="58"/>
                  </a:lnTo>
                  <a:lnTo>
                    <a:pt x="10" y="63"/>
                  </a:lnTo>
                  <a:lnTo>
                    <a:pt x="10" y="71"/>
                  </a:lnTo>
                  <a:lnTo>
                    <a:pt x="11" y="79"/>
                  </a:lnTo>
                  <a:lnTo>
                    <a:pt x="15" y="86"/>
                  </a:lnTo>
                  <a:lnTo>
                    <a:pt x="18" y="92"/>
                  </a:lnTo>
                  <a:lnTo>
                    <a:pt x="23" y="99"/>
                  </a:lnTo>
                  <a:lnTo>
                    <a:pt x="28" y="104"/>
                  </a:lnTo>
                  <a:lnTo>
                    <a:pt x="34" y="109"/>
                  </a:lnTo>
                  <a:lnTo>
                    <a:pt x="41" y="112"/>
                  </a:lnTo>
                  <a:lnTo>
                    <a:pt x="49" y="114"/>
                  </a:lnTo>
                  <a:lnTo>
                    <a:pt x="57" y="115"/>
                  </a:lnTo>
                  <a:lnTo>
                    <a:pt x="62" y="115"/>
                  </a:lnTo>
                  <a:lnTo>
                    <a:pt x="70" y="115"/>
                  </a:lnTo>
                  <a:lnTo>
                    <a:pt x="77" y="114"/>
                  </a:lnTo>
                  <a:lnTo>
                    <a:pt x="85" y="111"/>
                  </a:lnTo>
                  <a:lnTo>
                    <a:pt x="92" y="107"/>
                  </a:lnTo>
                  <a:lnTo>
                    <a:pt x="97" y="102"/>
                  </a:lnTo>
                  <a:lnTo>
                    <a:pt x="103" y="96"/>
                  </a:lnTo>
                  <a:lnTo>
                    <a:pt x="107" y="91"/>
                  </a:lnTo>
                  <a:lnTo>
                    <a:pt x="110" y="83"/>
                  </a:lnTo>
                  <a:lnTo>
                    <a:pt x="113" y="76"/>
                  </a:lnTo>
                  <a:lnTo>
                    <a:pt x="115" y="68"/>
                  </a:lnTo>
                  <a:lnTo>
                    <a:pt x="115" y="63"/>
                  </a:lnTo>
                  <a:lnTo>
                    <a:pt x="115" y="55"/>
                  </a:lnTo>
                  <a:lnTo>
                    <a:pt x="112" y="46"/>
                  </a:lnTo>
                  <a:lnTo>
                    <a:pt x="110" y="40"/>
                  </a:lnTo>
                  <a:lnTo>
                    <a:pt x="105" y="33"/>
                  </a:lnTo>
                  <a:lnTo>
                    <a:pt x="100" y="27"/>
                  </a:lnTo>
                  <a:lnTo>
                    <a:pt x="95" y="22"/>
                  </a:lnTo>
                  <a:lnTo>
                    <a:pt x="89" y="17"/>
                  </a:lnTo>
                  <a:lnTo>
                    <a:pt x="82" y="14"/>
                  </a:lnTo>
                  <a:lnTo>
                    <a:pt x="75" y="12"/>
                  </a:lnTo>
                  <a:lnTo>
                    <a:pt x="67" y="10"/>
                  </a:lnTo>
                  <a:lnTo>
                    <a:pt x="62"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grpSp>
        <p:nvGrpSpPr>
          <p:cNvPr id="12" name="组合 153"/>
          <p:cNvGrpSpPr/>
          <p:nvPr/>
        </p:nvGrpSpPr>
        <p:grpSpPr>
          <a:xfrm>
            <a:off x="7845539" y="5302002"/>
            <a:ext cx="180000" cy="180000"/>
            <a:chOff x="11798301" y="2651125"/>
            <a:chExt cx="481013" cy="477838"/>
          </a:xfrm>
          <a:solidFill>
            <a:schemeClr val="bg1"/>
          </a:solidFill>
        </p:grpSpPr>
        <p:sp>
          <p:nvSpPr>
            <p:cNvPr id="155" name="Freeform 597"/>
            <p:cNvSpPr>
              <a:spLocks noEditPoints="1"/>
            </p:cNvSpPr>
            <p:nvPr/>
          </p:nvSpPr>
          <p:spPr bwMode="auto">
            <a:xfrm>
              <a:off x="11798301" y="2651125"/>
              <a:ext cx="481013" cy="477838"/>
            </a:xfrm>
            <a:custGeom>
              <a:avLst/>
              <a:gdLst/>
              <a:ahLst/>
              <a:cxnLst>
                <a:cxn ang="0">
                  <a:pos x="127" y="258"/>
                </a:cxn>
                <a:cxn ang="0">
                  <a:pos x="91" y="290"/>
                </a:cxn>
                <a:cxn ang="0">
                  <a:pos x="69" y="224"/>
                </a:cxn>
                <a:cxn ang="0">
                  <a:pos x="22" y="227"/>
                </a:cxn>
                <a:cxn ang="0">
                  <a:pos x="42" y="161"/>
                </a:cxn>
                <a:cxn ang="0">
                  <a:pos x="0" y="137"/>
                </a:cxn>
                <a:cxn ang="0">
                  <a:pos x="56" y="94"/>
                </a:cxn>
                <a:cxn ang="0">
                  <a:pos x="37" y="51"/>
                </a:cxn>
                <a:cxn ang="0">
                  <a:pos x="106" y="48"/>
                </a:cxn>
                <a:cxn ang="0">
                  <a:pos x="127" y="0"/>
                </a:cxn>
                <a:cxn ang="0">
                  <a:pos x="181" y="41"/>
                </a:cxn>
                <a:cxn ang="0">
                  <a:pos x="217" y="14"/>
                </a:cxn>
                <a:cxn ang="0">
                  <a:pos x="239" y="78"/>
                </a:cxn>
                <a:cxn ang="0">
                  <a:pos x="285" y="78"/>
                </a:cxn>
                <a:cxn ang="0">
                  <a:pos x="265" y="142"/>
                </a:cxn>
                <a:cxn ang="0">
                  <a:pos x="265" y="152"/>
                </a:cxn>
                <a:cxn ang="0">
                  <a:pos x="288" y="216"/>
                </a:cxn>
                <a:cxn ang="0">
                  <a:pos x="242" y="216"/>
                </a:cxn>
                <a:cxn ang="0">
                  <a:pos x="226" y="283"/>
                </a:cxn>
                <a:cxn ang="0">
                  <a:pos x="188" y="257"/>
                </a:cxn>
                <a:cxn ang="0">
                  <a:pos x="135" y="301"/>
                </a:cxn>
                <a:cxn ang="0">
                  <a:pos x="132" y="252"/>
                </a:cxn>
                <a:cxn ang="0">
                  <a:pos x="142" y="293"/>
                </a:cxn>
                <a:cxn ang="0">
                  <a:pos x="180" y="250"/>
                </a:cxn>
                <a:cxn ang="0">
                  <a:pos x="198" y="244"/>
                </a:cxn>
                <a:cxn ang="0">
                  <a:pos x="253" y="252"/>
                </a:cxn>
                <a:cxn ang="0">
                  <a:pos x="244" y="201"/>
                </a:cxn>
                <a:cxn ang="0">
                  <a:pos x="293" y="173"/>
                </a:cxn>
                <a:cxn ang="0">
                  <a:pos x="257" y="148"/>
                </a:cxn>
                <a:cxn ang="0">
                  <a:pos x="290" y="119"/>
                </a:cxn>
                <a:cxn ang="0">
                  <a:pos x="240" y="94"/>
                </a:cxn>
                <a:cxn ang="0">
                  <a:pos x="229" y="79"/>
                </a:cxn>
                <a:cxn ang="0">
                  <a:pos x="219" y="23"/>
                </a:cxn>
                <a:cxn ang="0">
                  <a:pos x="173" y="48"/>
                </a:cxn>
                <a:cxn ang="0">
                  <a:pos x="134" y="9"/>
                </a:cxn>
                <a:cxn ang="0">
                  <a:pos x="112" y="55"/>
                </a:cxn>
                <a:cxn ang="0">
                  <a:pos x="74" y="32"/>
                </a:cxn>
                <a:cxn ang="0">
                  <a:pos x="69" y="87"/>
                </a:cxn>
                <a:cxn ang="0">
                  <a:pos x="20" y="99"/>
                </a:cxn>
                <a:cxn ang="0">
                  <a:pos x="50" y="148"/>
                </a:cxn>
                <a:cxn ang="0">
                  <a:pos x="51" y="166"/>
                </a:cxn>
                <a:cxn ang="0">
                  <a:pos x="27" y="217"/>
                </a:cxn>
                <a:cxn ang="0">
                  <a:pos x="79" y="222"/>
                </a:cxn>
                <a:cxn ang="0">
                  <a:pos x="89" y="278"/>
                </a:cxn>
              </a:cxnLst>
              <a:rect l="0" t="0" r="r" b="b"/>
              <a:pathLst>
                <a:path w="303" h="301">
                  <a:moveTo>
                    <a:pt x="135" y="301"/>
                  </a:moveTo>
                  <a:lnTo>
                    <a:pt x="127" y="258"/>
                  </a:lnTo>
                  <a:lnTo>
                    <a:pt x="119" y="257"/>
                  </a:lnTo>
                  <a:lnTo>
                    <a:pt x="91" y="290"/>
                  </a:lnTo>
                  <a:lnTo>
                    <a:pt x="51" y="263"/>
                  </a:lnTo>
                  <a:lnTo>
                    <a:pt x="69" y="224"/>
                  </a:lnTo>
                  <a:lnTo>
                    <a:pt x="65" y="217"/>
                  </a:lnTo>
                  <a:lnTo>
                    <a:pt x="22" y="227"/>
                  </a:lnTo>
                  <a:lnTo>
                    <a:pt x="4" y="183"/>
                  </a:lnTo>
                  <a:lnTo>
                    <a:pt x="42" y="161"/>
                  </a:lnTo>
                  <a:lnTo>
                    <a:pt x="42" y="153"/>
                  </a:lnTo>
                  <a:lnTo>
                    <a:pt x="0" y="137"/>
                  </a:lnTo>
                  <a:lnTo>
                    <a:pt x="14" y="89"/>
                  </a:lnTo>
                  <a:lnTo>
                    <a:pt x="56" y="94"/>
                  </a:lnTo>
                  <a:lnTo>
                    <a:pt x="60" y="87"/>
                  </a:lnTo>
                  <a:lnTo>
                    <a:pt x="37" y="51"/>
                  </a:lnTo>
                  <a:lnTo>
                    <a:pt x="74" y="20"/>
                  </a:lnTo>
                  <a:lnTo>
                    <a:pt x="106" y="48"/>
                  </a:lnTo>
                  <a:lnTo>
                    <a:pt x="120" y="41"/>
                  </a:lnTo>
                  <a:lnTo>
                    <a:pt x="127" y="0"/>
                  </a:lnTo>
                  <a:lnTo>
                    <a:pt x="175" y="0"/>
                  </a:lnTo>
                  <a:lnTo>
                    <a:pt x="181" y="41"/>
                  </a:lnTo>
                  <a:lnTo>
                    <a:pt x="189" y="43"/>
                  </a:lnTo>
                  <a:lnTo>
                    <a:pt x="217" y="14"/>
                  </a:lnTo>
                  <a:lnTo>
                    <a:pt x="257" y="41"/>
                  </a:lnTo>
                  <a:lnTo>
                    <a:pt x="239" y="78"/>
                  </a:lnTo>
                  <a:lnTo>
                    <a:pt x="244" y="86"/>
                  </a:lnTo>
                  <a:lnTo>
                    <a:pt x="285" y="78"/>
                  </a:lnTo>
                  <a:lnTo>
                    <a:pt x="301" y="124"/>
                  </a:lnTo>
                  <a:lnTo>
                    <a:pt x="265" y="142"/>
                  </a:lnTo>
                  <a:lnTo>
                    <a:pt x="265" y="152"/>
                  </a:lnTo>
                  <a:lnTo>
                    <a:pt x="265" y="152"/>
                  </a:lnTo>
                  <a:lnTo>
                    <a:pt x="303" y="168"/>
                  </a:lnTo>
                  <a:lnTo>
                    <a:pt x="288" y="216"/>
                  </a:lnTo>
                  <a:lnTo>
                    <a:pt x="247" y="209"/>
                  </a:lnTo>
                  <a:lnTo>
                    <a:pt x="242" y="216"/>
                  </a:lnTo>
                  <a:lnTo>
                    <a:pt x="263" y="253"/>
                  </a:lnTo>
                  <a:lnTo>
                    <a:pt x="226" y="283"/>
                  </a:lnTo>
                  <a:lnTo>
                    <a:pt x="194" y="253"/>
                  </a:lnTo>
                  <a:lnTo>
                    <a:pt x="188" y="257"/>
                  </a:lnTo>
                  <a:lnTo>
                    <a:pt x="183" y="299"/>
                  </a:lnTo>
                  <a:lnTo>
                    <a:pt x="135" y="301"/>
                  </a:lnTo>
                  <a:close/>
                  <a:moveTo>
                    <a:pt x="117" y="247"/>
                  </a:moveTo>
                  <a:lnTo>
                    <a:pt x="132" y="252"/>
                  </a:lnTo>
                  <a:lnTo>
                    <a:pt x="134" y="252"/>
                  </a:lnTo>
                  <a:lnTo>
                    <a:pt x="142" y="293"/>
                  </a:lnTo>
                  <a:lnTo>
                    <a:pt x="175" y="291"/>
                  </a:lnTo>
                  <a:lnTo>
                    <a:pt x="180" y="250"/>
                  </a:lnTo>
                  <a:lnTo>
                    <a:pt x="194" y="245"/>
                  </a:lnTo>
                  <a:lnTo>
                    <a:pt x="198" y="244"/>
                  </a:lnTo>
                  <a:lnTo>
                    <a:pt x="226" y="271"/>
                  </a:lnTo>
                  <a:lnTo>
                    <a:pt x="253" y="252"/>
                  </a:lnTo>
                  <a:lnTo>
                    <a:pt x="232" y="216"/>
                  </a:lnTo>
                  <a:lnTo>
                    <a:pt x="244" y="201"/>
                  </a:lnTo>
                  <a:lnTo>
                    <a:pt x="283" y="206"/>
                  </a:lnTo>
                  <a:lnTo>
                    <a:pt x="293" y="173"/>
                  </a:lnTo>
                  <a:lnTo>
                    <a:pt x="255" y="156"/>
                  </a:lnTo>
                  <a:lnTo>
                    <a:pt x="257" y="148"/>
                  </a:lnTo>
                  <a:lnTo>
                    <a:pt x="255" y="137"/>
                  </a:lnTo>
                  <a:lnTo>
                    <a:pt x="290" y="119"/>
                  </a:lnTo>
                  <a:lnTo>
                    <a:pt x="280" y="87"/>
                  </a:lnTo>
                  <a:lnTo>
                    <a:pt x="240" y="94"/>
                  </a:lnTo>
                  <a:lnTo>
                    <a:pt x="230" y="81"/>
                  </a:lnTo>
                  <a:lnTo>
                    <a:pt x="229" y="79"/>
                  </a:lnTo>
                  <a:lnTo>
                    <a:pt x="247" y="43"/>
                  </a:lnTo>
                  <a:lnTo>
                    <a:pt x="219" y="23"/>
                  </a:lnTo>
                  <a:lnTo>
                    <a:pt x="191" y="53"/>
                  </a:lnTo>
                  <a:lnTo>
                    <a:pt x="173" y="48"/>
                  </a:lnTo>
                  <a:lnTo>
                    <a:pt x="166" y="9"/>
                  </a:lnTo>
                  <a:lnTo>
                    <a:pt x="134" y="9"/>
                  </a:lnTo>
                  <a:lnTo>
                    <a:pt x="129" y="50"/>
                  </a:lnTo>
                  <a:lnTo>
                    <a:pt x="112" y="55"/>
                  </a:lnTo>
                  <a:lnTo>
                    <a:pt x="104" y="58"/>
                  </a:lnTo>
                  <a:lnTo>
                    <a:pt x="74" y="32"/>
                  </a:lnTo>
                  <a:lnTo>
                    <a:pt x="48" y="53"/>
                  </a:lnTo>
                  <a:lnTo>
                    <a:pt x="69" y="87"/>
                  </a:lnTo>
                  <a:lnTo>
                    <a:pt x="61" y="104"/>
                  </a:lnTo>
                  <a:lnTo>
                    <a:pt x="20" y="99"/>
                  </a:lnTo>
                  <a:lnTo>
                    <a:pt x="12" y="132"/>
                  </a:lnTo>
                  <a:lnTo>
                    <a:pt x="50" y="148"/>
                  </a:lnTo>
                  <a:lnTo>
                    <a:pt x="50" y="163"/>
                  </a:lnTo>
                  <a:lnTo>
                    <a:pt x="51" y="166"/>
                  </a:lnTo>
                  <a:lnTo>
                    <a:pt x="15" y="186"/>
                  </a:lnTo>
                  <a:lnTo>
                    <a:pt x="27" y="217"/>
                  </a:lnTo>
                  <a:lnTo>
                    <a:pt x="68" y="207"/>
                  </a:lnTo>
                  <a:lnTo>
                    <a:pt x="79" y="222"/>
                  </a:lnTo>
                  <a:lnTo>
                    <a:pt x="61" y="260"/>
                  </a:lnTo>
                  <a:lnTo>
                    <a:pt x="89" y="278"/>
                  </a:lnTo>
                  <a:lnTo>
                    <a:pt x="117" y="24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56" name="Freeform 603"/>
            <p:cNvSpPr>
              <a:spLocks noEditPoints="1"/>
            </p:cNvSpPr>
            <p:nvPr/>
          </p:nvSpPr>
          <p:spPr bwMode="auto">
            <a:xfrm>
              <a:off x="11995151" y="2841625"/>
              <a:ext cx="93663" cy="93663"/>
            </a:xfrm>
            <a:custGeom>
              <a:avLst/>
              <a:gdLst/>
              <a:ahLst/>
              <a:cxnLst>
                <a:cxn ang="0">
                  <a:pos x="29" y="59"/>
                </a:cxn>
                <a:cxn ang="0">
                  <a:pos x="21" y="58"/>
                </a:cxn>
                <a:cxn ang="0">
                  <a:pos x="14" y="55"/>
                </a:cxn>
                <a:cxn ang="0">
                  <a:pos x="8" y="51"/>
                </a:cxn>
                <a:cxn ang="0">
                  <a:pos x="3" y="45"/>
                </a:cxn>
                <a:cxn ang="0">
                  <a:pos x="0" y="38"/>
                </a:cxn>
                <a:cxn ang="0">
                  <a:pos x="0" y="30"/>
                </a:cxn>
                <a:cxn ang="0">
                  <a:pos x="0" y="23"/>
                </a:cxn>
                <a:cxn ang="0">
                  <a:pos x="3" y="15"/>
                </a:cxn>
                <a:cxn ang="0">
                  <a:pos x="8" y="9"/>
                </a:cxn>
                <a:cxn ang="0">
                  <a:pos x="13" y="4"/>
                </a:cxn>
                <a:cxn ang="0">
                  <a:pos x="19" y="2"/>
                </a:cxn>
                <a:cxn ang="0">
                  <a:pos x="28" y="0"/>
                </a:cxn>
                <a:cxn ang="0">
                  <a:pos x="29" y="0"/>
                </a:cxn>
                <a:cxn ang="0">
                  <a:pos x="34" y="0"/>
                </a:cxn>
                <a:cxn ang="0">
                  <a:pos x="42" y="4"/>
                </a:cxn>
                <a:cxn ang="0">
                  <a:pos x="49" y="7"/>
                </a:cxn>
                <a:cxn ang="0">
                  <a:pos x="54" y="13"/>
                </a:cxn>
                <a:cxn ang="0">
                  <a:pos x="57" y="20"/>
                </a:cxn>
                <a:cxn ang="0">
                  <a:pos x="59" y="27"/>
                </a:cxn>
                <a:cxn ang="0">
                  <a:pos x="59" y="30"/>
                </a:cxn>
                <a:cxn ang="0">
                  <a:pos x="57" y="38"/>
                </a:cxn>
                <a:cxn ang="0">
                  <a:pos x="54" y="46"/>
                </a:cxn>
                <a:cxn ang="0">
                  <a:pos x="49" y="51"/>
                </a:cxn>
                <a:cxn ang="0">
                  <a:pos x="42" y="56"/>
                </a:cxn>
                <a:cxn ang="0">
                  <a:pos x="36" y="59"/>
                </a:cxn>
                <a:cxn ang="0">
                  <a:pos x="29" y="59"/>
                </a:cxn>
                <a:cxn ang="0">
                  <a:pos x="29" y="9"/>
                </a:cxn>
                <a:cxn ang="0">
                  <a:pos x="21" y="10"/>
                </a:cxn>
                <a:cxn ang="0">
                  <a:pos x="14" y="13"/>
                </a:cxn>
                <a:cxn ang="0">
                  <a:pos x="10" y="20"/>
                </a:cxn>
                <a:cxn ang="0">
                  <a:pos x="8" y="28"/>
                </a:cxn>
                <a:cxn ang="0">
                  <a:pos x="8" y="30"/>
                </a:cxn>
                <a:cxn ang="0">
                  <a:pos x="10" y="36"/>
                </a:cxn>
                <a:cxn ang="0">
                  <a:pos x="13" y="43"/>
                </a:cxn>
                <a:cxn ang="0">
                  <a:pos x="18" y="48"/>
                </a:cxn>
                <a:cxn ang="0">
                  <a:pos x="23" y="50"/>
                </a:cxn>
                <a:cxn ang="0">
                  <a:pos x="29" y="51"/>
                </a:cxn>
                <a:cxn ang="0">
                  <a:pos x="36" y="50"/>
                </a:cxn>
                <a:cxn ang="0">
                  <a:pos x="42" y="45"/>
                </a:cxn>
                <a:cxn ang="0">
                  <a:pos x="47" y="38"/>
                </a:cxn>
                <a:cxn ang="0">
                  <a:pos x="51" y="32"/>
                </a:cxn>
                <a:cxn ang="0">
                  <a:pos x="51" y="30"/>
                </a:cxn>
                <a:cxn ang="0">
                  <a:pos x="49" y="22"/>
                </a:cxn>
                <a:cxn ang="0">
                  <a:pos x="44" y="15"/>
                </a:cxn>
                <a:cxn ang="0">
                  <a:pos x="39" y="12"/>
                </a:cxn>
                <a:cxn ang="0">
                  <a:pos x="33" y="9"/>
                </a:cxn>
                <a:cxn ang="0">
                  <a:pos x="29" y="9"/>
                </a:cxn>
              </a:cxnLst>
              <a:rect l="0" t="0" r="r" b="b"/>
              <a:pathLst>
                <a:path w="59" h="59">
                  <a:moveTo>
                    <a:pt x="29" y="59"/>
                  </a:moveTo>
                  <a:lnTo>
                    <a:pt x="21" y="58"/>
                  </a:lnTo>
                  <a:lnTo>
                    <a:pt x="14" y="55"/>
                  </a:lnTo>
                  <a:lnTo>
                    <a:pt x="8" y="51"/>
                  </a:lnTo>
                  <a:lnTo>
                    <a:pt x="3" y="45"/>
                  </a:lnTo>
                  <a:lnTo>
                    <a:pt x="0" y="38"/>
                  </a:lnTo>
                  <a:lnTo>
                    <a:pt x="0" y="30"/>
                  </a:lnTo>
                  <a:lnTo>
                    <a:pt x="0" y="23"/>
                  </a:lnTo>
                  <a:lnTo>
                    <a:pt x="3" y="15"/>
                  </a:lnTo>
                  <a:lnTo>
                    <a:pt x="8" y="9"/>
                  </a:lnTo>
                  <a:lnTo>
                    <a:pt x="13" y="4"/>
                  </a:lnTo>
                  <a:lnTo>
                    <a:pt x="19" y="2"/>
                  </a:lnTo>
                  <a:lnTo>
                    <a:pt x="28" y="0"/>
                  </a:lnTo>
                  <a:lnTo>
                    <a:pt x="29" y="0"/>
                  </a:lnTo>
                  <a:lnTo>
                    <a:pt x="34" y="0"/>
                  </a:lnTo>
                  <a:lnTo>
                    <a:pt x="42" y="4"/>
                  </a:lnTo>
                  <a:lnTo>
                    <a:pt x="49" y="7"/>
                  </a:lnTo>
                  <a:lnTo>
                    <a:pt x="54" y="13"/>
                  </a:lnTo>
                  <a:lnTo>
                    <a:pt x="57" y="20"/>
                  </a:lnTo>
                  <a:lnTo>
                    <a:pt x="59" y="27"/>
                  </a:lnTo>
                  <a:lnTo>
                    <a:pt x="59" y="30"/>
                  </a:lnTo>
                  <a:lnTo>
                    <a:pt x="57" y="38"/>
                  </a:lnTo>
                  <a:lnTo>
                    <a:pt x="54" y="46"/>
                  </a:lnTo>
                  <a:lnTo>
                    <a:pt x="49" y="51"/>
                  </a:lnTo>
                  <a:lnTo>
                    <a:pt x="42" y="56"/>
                  </a:lnTo>
                  <a:lnTo>
                    <a:pt x="36" y="59"/>
                  </a:lnTo>
                  <a:lnTo>
                    <a:pt x="29" y="59"/>
                  </a:lnTo>
                  <a:close/>
                  <a:moveTo>
                    <a:pt x="29" y="9"/>
                  </a:moveTo>
                  <a:lnTo>
                    <a:pt x="21" y="10"/>
                  </a:lnTo>
                  <a:lnTo>
                    <a:pt x="14" y="13"/>
                  </a:lnTo>
                  <a:lnTo>
                    <a:pt x="10" y="20"/>
                  </a:lnTo>
                  <a:lnTo>
                    <a:pt x="8" y="28"/>
                  </a:lnTo>
                  <a:lnTo>
                    <a:pt x="8" y="30"/>
                  </a:lnTo>
                  <a:lnTo>
                    <a:pt x="10" y="36"/>
                  </a:lnTo>
                  <a:lnTo>
                    <a:pt x="13" y="43"/>
                  </a:lnTo>
                  <a:lnTo>
                    <a:pt x="18" y="48"/>
                  </a:lnTo>
                  <a:lnTo>
                    <a:pt x="23" y="50"/>
                  </a:lnTo>
                  <a:lnTo>
                    <a:pt x="29" y="51"/>
                  </a:lnTo>
                  <a:lnTo>
                    <a:pt x="36" y="50"/>
                  </a:lnTo>
                  <a:lnTo>
                    <a:pt x="42" y="45"/>
                  </a:lnTo>
                  <a:lnTo>
                    <a:pt x="47" y="38"/>
                  </a:lnTo>
                  <a:lnTo>
                    <a:pt x="51" y="32"/>
                  </a:lnTo>
                  <a:lnTo>
                    <a:pt x="51" y="30"/>
                  </a:lnTo>
                  <a:lnTo>
                    <a:pt x="49" y="22"/>
                  </a:lnTo>
                  <a:lnTo>
                    <a:pt x="44" y="15"/>
                  </a:lnTo>
                  <a:lnTo>
                    <a:pt x="39" y="12"/>
                  </a:lnTo>
                  <a:lnTo>
                    <a:pt x="33" y="9"/>
                  </a:lnTo>
                  <a:lnTo>
                    <a:pt x="29" y="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57" name="Freeform 604"/>
            <p:cNvSpPr>
              <a:spLocks noEditPoints="1"/>
            </p:cNvSpPr>
            <p:nvPr/>
          </p:nvSpPr>
          <p:spPr bwMode="auto">
            <a:xfrm>
              <a:off x="11942763" y="2789238"/>
              <a:ext cx="195263" cy="196850"/>
            </a:xfrm>
            <a:custGeom>
              <a:avLst/>
              <a:gdLst/>
              <a:ahLst/>
              <a:cxnLst>
                <a:cxn ang="0">
                  <a:pos x="52" y="124"/>
                </a:cxn>
                <a:cxn ang="0">
                  <a:pos x="38" y="119"/>
                </a:cxn>
                <a:cxn ang="0">
                  <a:pos x="23" y="111"/>
                </a:cxn>
                <a:cxn ang="0">
                  <a:pos x="11" y="97"/>
                </a:cxn>
                <a:cxn ang="0">
                  <a:pos x="3" y="81"/>
                </a:cxn>
                <a:cxn ang="0">
                  <a:pos x="0" y="63"/>
                </a:cxn>
                <a:cxn ang="0">
                  <a:pos x="3" y="45"/>
                </a:cxn>
                <a:cxn ang="0">
                  <a:pos x="11" y="28"/>
                </a:cxn>
                <a:cxn ang="0">
                  <a:pos x="23" y="15"/>
                </a:cxn>
                <a:cxn ang="0">
                  <a:pos x="38" y="5"/>
                </a:cxn>
                <a:cxn ang="0">
                  <a:pos x="56" y="2"/>
                </a:cxn>
                <a:cxn ang="0">
                  <a:pos x="70" y="2"/>
                </a:cxn>
                <a:cxn ang="0">
                  <a:pos x="89" y="7"/>
                </a:cxn>
                <a:cxn ang="0">
                  <a:pos x="100" y="15"/>
                </a:cxn>
                <a:cxn ang="0">
                  <a:pos x="113" y="28"/>
                </a:cxn>
                <a:cxn ang="0">
                  <a:pos x="120" y="45"/>
                </a:cxn>
                <a:cxn ang="0">
                  <a:pos x="123" y="63"/>
                </a:cxn>
                <a:cxn ang="0">
                  <a:pos x="120" y="81"/>
                </a:cxn>
                <a:cxn ang="0">
                  <a:pos x="113" y="97"/>
                </a:cxn>
                <a:cxn ang="0">
                  <a:pos x="102" y="111"/>
                </a:cxn>
                <a:cxn ang="0">
                  <a:pos x="85" y="119"/>
                </a:cxn>
                <a:cxn ang="0">
                  <a:pos x="69" y="124"/>
                </a:cxn>
                <a:cxn ang="0">
                  <a:pos x="62" y="10"/>
                </a:cxn>
                <a:cxn ang="0">
                  <a:pos x="46" y="12"/>
                </a:cxn>
                <a:cxn ang="0">
                  <a:pos x="33" y="19"/>
                </a:cxn>
                <a:cxn ang="0">
                  <a:pos x="21" y="28"/>
                </a:cxn>
                <a:cxn ang="0">
                  <a:pos x="13" y="42"/>
                </a:cxn>
                <a:cxn ang="0">
                  <a:pos x="10" y="58"/>
                </a:cxn>
                <a:cxn ang="0">
                  <a:pos x="10" y="71"/>
                </a:cxn>
                <a:cxn ang="0">
                  <a:pos x="15" y="86"/>
                </a:cxn>
                <a:cxn ang="0">
                  <a:pos x="23" y="99"/>
                </a:cxn>
                <a:cxn ang="0">
                  <a:pos x="34" y="109"/>
                </a:cxn>
                <a:cxn ang="0">
                  <a:pos x="49" y="114"/>
                </a:cxn>
                <a:cxn ang="0">
                  <a:pos x="62" y="115"/>
                </a:cxn>
                <a:cxn ang="0">
                  <a:pos x="77" y="114"/>
                </a:cxn>
                <a:cxn ang="0">
                  <a:pos x="92" y="107"/>
                </a:cxn>
                <a:cxn ang="0">
                  <a:pos x="103" y="96"/>
                </a:cxn>
                <a:cxn ang="0">
                  <a:pos x="110" y="83"/>
                </a:cxn>
                <a:cxn ang="0">
                  <a:pos x="115" y="68"/>
                </a:cxn>
                <a:cxn ang="0">
                  <a:pos x="115" y="55"/>
                </a:cxn>
                <a:cxn ang="0">
                  <a:pos x="110" y="40"/>
                </a:cxn>
                <a:cxn ang="0">
                  <a:pos x="100" y="27"/>
                </a:cxn>
                <a:cxn ang="0">
                  <a:pos x="89" y="17"/>
                </a:cxn>
                <a:cxn ang="0">
                  <a:pos x="75" y="12"/>
                </a:cxn>
                <a:cxn ang="0">
                  <a:pos x="62" y="10"/>
                </a:cxn>
              </a:cxnLst>
              <a:rect l="0" t="0" r="r" b="b"/>
              <a:pathLst>
                <a:path w="123" h="124">
                  <a:moveTo>
                    <a:pt x="62" y="124"/>
                  </a:moveTo>
                  <a:lnTo>
                    <a:pt x="52" y="124"/>
                  </a:lnTo>
                  <a:lnTo>
                    <a:pt x="47" y="122"/>
                  </a:lnTo>
                  <a:lnTo>
                    <a:pt x="38" y="119"/>
                  </a:lnTo>
                  <a:lnTo>
                    <a:pt x="31" y="115"/>
                  </a:lnTo>
                  <a:lnTo>
                    <a:pt x="23" y="111"/>
                  </a:lnTo>
                  <a:lnTo>
                    <a:pt x="16" y="104"/>
                  </a:lnTo>
                  <a:lnTo>
                    <a:pt x="11" y="97"/>
                  </a:lnTo>
                  <a:lnTo>
                    <a:pt x="6" y="89"/>
                  </a:lnTo>
                  <a:lnTo>
                    <a:pt x="3" y="81"/>
                  </a:lnTo>
                  <a:lnTo>
                    <a:pt x="1" y="73"/>
                  </a:lnTo>
                  <a:lnTo>
                    <a:pt x="0" y="63"/>
                  </a:lnTo>
                  <a:lnTo>
                    <a:pt x="1" y="53"/>
                  </a:lnTo>
                  <a:lnTo>
                    <a:pt x="3" y="45"/>
                  </a:lnTo>
                  <a:lnTo>
                    <a:pt x="6" y="37"/>
                  </a:lnTo>
                  <a:lnTo>
                    <a:pt x="11" y="28"/>
                  </a:lnTo>
                  <a:lnTo>
                    <a:pt x="16" y="22"/>
                  </a:lnTo>
                  <a:lnTo>
                    <a:pt x="23" y="15"/>
                  </a:lnTo>
                  <a:lnTo>
                    <a:pt x="29" y="10"/>
                  </a:lnTo>
                  <a:lnTo>
                    <a:pt x="38" y="5"/>
                  </a:lnTo>
                  <a:lnTo>
                    <a:pt x="46" y="4"/>
                  </a:lnTo>
                  <a:lnTo>
                    <a:pt x="56" y="2"/>
                  </a:lnTo>
                  <a:lnTo>
                    <a:pt x="62" y="0"/>
                  </a:lnTo>
                  <a:lnTo>
                    <a:pt x="70" y="2"/>
                  </a:lnTo>
                  <a:lnTo>
                    <a:pt x="80" y="4"/>
                  </a:lnTo>
                  <a:lnTo>
                    <a:pt x="89" y="7"/>
                  </a:lnTo>
                  <a:lnTo>
                    <a:pt x="93" y="10"/>
                  </a:lnTo>
                  <a:lnTo>
                    <a:pt x="100" y="15"/>
                  </a:lnTo>
                  <a:lnTo>
                    <a:pt x="107" y="22"/>
                  </a:lnTo>
                  <a:lnTo>
                    <a:pt x="113" y="28"/>
                  </a:lnTo>
                  <a:lnTo>
                    <a:pt x="116" y="37"/>
                  </a:lnTo>
                  <a:lnTo>
                    <a:pt x="120" y="45"/>
                  </a:lnTo>
                  <a:lnTo>
                    <a:pt x="123" y="53"/>
                  </a:lnTo>
                  <a:lnTo>
                    <a:pt x="123" y="63"/>
                  </a:lnTo>
                  <a:lnTo>
                    <a:pt x="123" y="73"/>
                  </a:lnTo>
                  <a:lnTo>
                    <a:pt x="120" y="81"/>
                  </a:lnTo>
                  <a:lnTo>
                    <a:pt x="116" y="89"/>
                  </a:lnTo>
                  <a:lnTo>
                    <a:pt x="113" y="97"/>
                  </a:lnTo>
                  <a:lnTo>
                    <a:pt x="107" y="104"/>
                  </a:lnTo>
                  <a:lnTo>
                    <a:pt x="102" y="111"/>
                  </a:lnTo>
                  <a:lnTo>
                    <a:pt x="93" y="115"/>
                  </a:lnTo>
                  <a:lnTo>
                    <a:pt x="85" y="119"/>
                  </a:lnTo>
                  <a:lnTo>
                    <a:pt x="77" y="122"/>
                  </a:lnTo>
                  <a:lnTo>
                    <a:pt x="69" y="124"/>
                  </a:lnTo>
                  <a:lnTo>
                    <a:pt x="62" y="124"/>
                  </a:lnTo>
                  <a:close/>
                  <a:moveTo>
                    <a:pt x="62" y="10"/>
                  </a:moveTo>
                  <a:lnTo>
                    <a:pt x="54" y="10"/>
                  </a:lnTo>
                  <a:lnTo>
                    <a:pt x="46" y="12"/>
                  </a:lnTo>
                  <a:lnTo>
                    <a:pt x="39" y="15"/>
                  </a:lnTo>
                  <a:lnTo>
                    <a:pt x="33" y="19"/>
                  </a:lnTo>
                  <a:lnTo>
                    <a:pt x="26" y="23"/>
                  </a:lnTo>
                  <a:lnTo>
                    <a:pt x="21" y="28"/>
                  </a:lnTo>
                  <a:lnTo>
                    <a:pt x="16" y="35"/>
                  </a:lnTo>
                  <a:lnTo>
                    <a:pt x="13" y="42"/>
                  </a:lnTo>
                  <a:lnTo>
                    <a:pt x="11" y="50"/>
                  </a:lnTo>
                  <a:lnTo>
                    <a:pt x="10" y="58"/>
                  </a:lnTo>
                  <a:lnTo>
                    <a:pt x="10" y="63"/>
                  </a:lnTo>
                  <a:lnTo>
                    <a:pt x="10" y="71"/>
                  </a:lnTo>
                  <a:lnTo>
                    <a:pt x="11" y="79"/>
                  </a:lnTo>
                  <a:lnTo>
                    <a:pt x="15" y="86"/>
                  </a:lnTo>
                  <a:lnTo>
                    <a:pt x="18" y="92"/>
                  </a:lnTo>
                  <a:lnTo>
                    <a:pt x="23" y="99"/>
                  </a:lnTo>
                  <a:lnTo>
                    <a:pt x="28" y="104"/>
                  </a:lnTo>
                  <a:lnTo>
                    <a:pt x="34" y="109"/>
                  </a:lnTo>
                  <a:lnTo>
                    <a:pt x="41" y="112"/>
                  </a:lnTo>
                  <a:lnTo>
                    <a:pt x="49" y="114"/>
                  </a:lnTo>
                  <a:lnTo>
                    <a:pt x="57" y="115"/>
                  </a:lnTo>
                  <a:lnTo>
                    <a:pt x="62" y="115"/>
                  </a:lnTo>
                  <a:lnTo>
                    <a:pt x="70" y="115"/>
                  </a:lnTo>
                  <a:lnTo>
                    <a:pt x="77" y="114"/>
                  </a:lnTo>
                  <a:lnTo>
                    <a:pt x="85" y="111"/>
                  </a:lnTo>
                  <a:lnTo>
                    <a:pt x="92" y="107"/>
                  </a:lnTo>
                  <a:lnTo>
                    <a:pt x="97" y="102"/>
                  </a:lnTo>
                  <a:lnTo>
                    <a:pt x="103" y="96"/>
                  </a:lnTo>
                  <a:lnTo>
                    <a:pt x="107" y="91"/>
                  </a:lnTo>
                  <a:lnTo>
                    <a:pt x="110" y="83"/>
                  </a:lnTo>
                  <a:lnTo>
                    <a:pt x="113" y="76"/>
                  </a:lnTo>
                  <a:lnTo>
                    <a:pt x="115" y="68"/>
                  </a:lnTo>
                  <a:lnTo>
                    <a:pt x="115" y="63"/>
                  </a:lnTo>
                  <a:lnTo>
                    <a:pt x="115" y="55"/>
                  </a:lnTo>
                  <a:lnTo>
                    <a:pt x="112" y="46"/>
                  </a:lnTo>
                  <a:lnTo>
                    <a:pt x="110" y="40"/>
                  </a:lnTo>
                  <a:lnTo>
                    <a:pt x="105" y="33"/>
                  </a:lnTo>
                  <a:lnTo>
                    <a:pt x="100" y="27"/>
                  </a:lnTo>
                  <a:lnTo>
                    <a:pt x="95" y="22"/>
                  </a:lnTo>
                  <a:lnTo>
                    <a:pt x="89" y="17"/>
                  </a:lnTo>
                  <a:lnTo>
                    <a:pt x="82" y="14"/>
                  </a:lnTo>
                  <a:lnTo>
                    <a:pt x="75" y="12"/>
                  </a:lnTo>
                  <a:lnTo>
                    <a:pt x="67" y="10"/>
                  </a:lnTo>
                  <a:lnTo>
                    <a:pt x="62"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pic>
        <p:nvPicPr>
          <p:cNvPr id="7" name="图片 6"/>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227941" y="5234247"/>
            <a:ext cx="1042601" cy="648000"/>
          </a:xfrm>
          <a:prstGeom prst="rect">
            <a:avLst/>
          </a:prstGeom>
        </p:spPr>
      </p:pic>
      <p:pic>
        <p:nvPicPr>
          <p:cNvPr id="8" name="图片 7"/>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444918" y="5208125"/>
            <a:ext cx="436384" cy="684000"/>
          </a:xfrm>
          <a:prstGeom prst="rect">
            <a:avLst/>
          </a:prstGeom>
        </p:spPr>
      </p:pic>
      <p:sp>
        <p:nvSpPr>
          <p:cNvPr id="179" name="圆角矩形 101"/>
          <p:cNvSpPr>
            <a:spLocks noChangeArrowheads="1"/>
          </p:cNvSpPr>
          <p:nvPr/>
        </p:nvSpPr>
        <p:spPr bwMode="auto">
          <a:xfrm>
            <a:off x="5325709" y="6016978"/>
            <a:ext cx="1577532" cy="241670"/>
          </a:xfrm>
          <a:prstGeom prst="roundRect">
            <a:avLst>
              <a:gd name="adj" fmla="val 5727"/>
            </a:avLst>
          </a:prstGeom>
          <a:noFill/>
          <a:ln w="25400">
            <a:noFill/>
            <a:miter lim="800000"/>
            <a:headEnd/>
            <a:tailEnd/>
          </a:ln>
        </p:spPr>
        <p:txBody>
          <a:bodyPr lIns="25400" tIns="10795" rIns="25400" bIns="10795" anchor="ctr"/>
          <a:lstStyle/>
          <a:p>
            <a:pPr algn="ctr" defTabSz="1097280">
              <a:spcAft>
                <a:spcPts val="1800"/>
              </a:spcAft>
              <a:buClr>
                <a:srgbClr val="CC9900"/>
              </a:buClr>
            </a:pPr>
            <a:r>
              <a:rPr lang="zh-CN" altLang="en-US" sz="1400" dirty="0">
                <a:solidFill>
                  <a:srgbClr val="FFC000"/>
                </a:solidFill>
                <a:latin typeface="Arial" pitchFamily="34" charset="0"/>
                <a:ea typeface="微软雅黑" pitchFamily="34" charset="-122"/>
                <a:cs typeface="Arial" pitchFamily="34" charset="0"/>
                <a:sym typeface="Arial" pitchFamily="34" charset="0"/>
              </a:rPr>
              <a:t>备灾</a:t>
            </a:r>
            <a:r>
              <a:rPr lang="zh-CN" altLang="en-US" sz="1400" dirty="0" smtClean="0">
                <a:solidFill>
                  <a:srgbClr val="FFC000"/>
                </a:solidFill>
                <a:latin typeface="Arial" pitchFamily="34" charset="0"/>
                <a:ea typeface="微软雅黑" pitchFamily="34" charset="-122"/>
                <a:cs typeface="Arial" pitchFamily="34" charset="0"/>
                <a:sym typeface="Arial" pitchFamily="34" charset="0"/>
              </a:rPr>
              <a:t>数据中心</a:t>
            </a:r>
            <a:endParaRPr lang="en-US" altLang="zh-CN" sz="1400" dirty="0">
              <a:solidFill>
                <a:srgbClr val="FFC000"/>
              </a:solidFill>
              <a:latin typeface="Arial" pitchFamily="34" charset="0"/>
              <a:ea typeface="微软雅黑" pitchFamily="34" charset="-122"/>
              <a:cs typeface="Arial" pitchFamily="34" charset="0"/>
              <a:sym typeface="Arial" pitchFamily="34" charset="0"/>
            </a:endParaRPr>
          </a:p>
        </p:txBody>
      </p:sp>
      <p:pic>
        <p:nvPicPr>
          <p:cNvPr id="180" name="Picture 8" descr="C:\Users\dh\Desktop\0507png\2\未标题-12.png"/>
          <p:cNvPicPr>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466213" y="5735266"/>
            <a:ext cx="1260000" cy="252000"/>
          </a:xfrm>
          <a:prstGeom prst="rect">
            <a:avLst/>
          </a:prstGeom>
          <a:noFill/>
          <a:ln w="9525">
            <a:noFill/>
            <a:miter lim="800000"/>
            <a:headEnd/>
            <a:tailEnd/>
          </a:ln>
        </p:spPr>
      </p:pic>
      <p:pic>
        <p:nvPicPr>
          <p:cNvPr id="13" name="Picture 4" descr="http://e-file.huawei.com/~/media/EBG/Images/product/network_energy/ids2000/08-HUAWEI-IDS2000-Dual-row.jpg"/>
          <p:cNvPicPr>
            <a:picLocks noChangeAspect="1" noChangeArrowheads="1"/>
          </p:cNvPicPr>
          <p:nvPr/>
        </p:nvPicPr>
        <p:blipFill rotWithShape="1">
          <a:blip r:embed="rId16" cstate="email">
            <a:extLst>
              <a:ext uri="{BEBA8EAE-BF5A-486C-A8C5-ECC9F3942E4B}">
                <a14:imgProps xmlns:a14="http://schemas.microsoft.com/office/drawing/2010/main">
                  <a14:imgLayer r:embed="rId17">
                    <a14:imgEffect>
                      <a14:backgroundRemoval t="0" b="100000" l="315" r="100000"/>
                    </a14:imgEffect>
                  </a14:imgLayer>
                </a14:imgProps>
              </a:ext>
              <a:ext uri="{28A0092B-C50C-407E-A947-70E740481C1C}">
                <a14:useLocalDpi xmlns:a14="http://schemas.microsoft.com/office/drawing/2010/main"/>
              </a:ext>
            </a:extLst>
          </a:blip>
          <a:srcRect/>
          <a:stretch/>
        </p:blipFill>
        <p:spPr bwMode="auto">
          <a:xfrm>
            <a:off x="5630762" y="5270787"/>
            <a:ext cx="954950" cy="64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e-file.huawei.com/~/media/EBG/Images/product/storage/unified-storage/6800V3/OceanStor-6800-V3-new-01.jpg"/>
          <p:cNvPicPr>
            <a:picLocks noChangeAspect="1" noChangeArrowheads="1"/>
          </p:cNvPicPr>
          <p:nvPr/>
        </p:nvPicPr>
        <p:blipFill rotWithShape="1">
          <a:blip r:embed="rId18" cstate="email">
            <a:extLst>
              <a:ext uri="{BEBA8EAE-BF5A-486C-A8C5-ECC9F3942E4B}">
                <a14:imgProps xmlns:a14="http://schemas.microsoft.com/office/drawing/2010/main">
                  <a14:imgLayer r:embed="rId19">
                    <a14:imgEffect>
                      <a14:backgroundRemoval t="0" b="100000" l="0" r="100000">
                        <a14:foregroundMark x1="51055" y1="2890" x2="51055" y2="2890"/>
                        <a14:foregroundMark x1="57806" y1="19075" x2="57806" y2="19075"/>
                      </a14:backgroundRemoval>
                    </a14:imgEffect>
                  </a14:imgLayer>
                </a14:imgProps>
              </a:ext>
              <a:ext uri="{28A0092B-C50C-407E-A947-70E740481C1C}">
                <a14:useLocalDpi xmlns:a14="http://schemas.microsoft.com/office/drawing/2010/main"/>
              </a:ext>
            </a:extLst>
          </a:blip>
          <a:srcRect/>
          <a:stretch/>
        </p:blipFill>
        <p:spPr bwMode="auto">
          <a:xfrm>
            <a:off x="2678429" y="5172942"/>
            <a:ext cx="985846" cy="720000"/>
          </a:xfrm>
          <a:prstGeom prst="rect">
            <a:avLst/>
          </a:prstGeom>
          <a:noFill/>
          <a:extLst>
            <a:ext uri="{909E8E84-426E-40DD-AFC4-6F175D3DCCD1}">
              <a14:hiddenFill xmlns:a14="http://schemas.microsoft.com/office/drawing/2010/main">
                <a:solidFill>
                  <a:srgbClr val="FFFFFF"/>
                </a:solidFill>
              </a14:hiddenFill>
            </a:ext>
          </a:extLst>
        </p:spPr>
      </p:pic>
      <p:pic>
        <p:nvPicPr>
          <p:cNvPr id="191" name="图片 42" descr="___"/>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1689124" y="2228209"/>
            <a:ext cx="10715626" cy="1662537"/>
          </a:xfrm>
          <a:prstGeom prst="rect">
            <a:avLst/>
          </a:prstGeom>
          <a:noFill/>
          <a:ln w="9525">
            <a:noFill/>
            <a:miter lim="800000"/>
            <a:headEnd/>
            <a:tailEnd/>
          </a:ln>
        </p:spPr>
      </p:pic>
      <p:cxnSp>
        <p:nvCxnSpPr>
          <p:cNvPr id="1527" name="直接连接符 1526"/>
          <p:cNvCxnSpPr/>
          <p:nvPr/>
        </p:nvCxnSpPr>
        <p:spPr>
          <a:xfrm>
            <a:off x="902346" y="2763006"/>
            <a:ext cx="6156000" cy="0"/>
          </a:xfrm>
          <a:prstGeom prst="line">
            <a:avLst/>
          </a:prstGeom>
          <a:ln w="12700">
            <a:gradFill>
              <a:gsLst>
                <a:gs pos="0">
                  <a:srgbClr val="13B4FF">
                    <a:alpha val="0"/>
                  </a:srgbClr>
                </a:gs>
                <a:gs pos="100000">
                  <a:srgbClr val="13B4FF">
                    <a:alpha val="0"/>
                  </a:srgbClr>
                </a:gs>
                <a:gs pos="51000">
                  <a:srgbClr val="13B4FF"/>
                </a:gs>
              </a:gsLst>
              <a:lin ang="0" scaled="1"/>
            </a:gradFill>
          </a:ln>
        </p:spPr>
        <p:style>
          <a:lnRef idx="1">
            <a:schemeClr val="accent1"/>
          </a:lnRef>
          <a:fillRef idx="0">
            <a:schemeClr val="accent1"/>
          </a:fillRef>
          <a:effectRef idx="0">
            <a:schemeClr val="accent1"/>
          </a:effectRef>
          <a:fontRef idx="minor">
            <a:schemeClr val="tx1"/>
          </a:fontRef>
        </p:style>
      </p:cxnSp>
      <p:grpSp>
        <p:nvGrpSpPr>
          <p:cNvPr id="17" name="组合 16"/>
          <p:cNvGrpSpPr/>
          <p:nvPr/>
        </p:nvGrpSpPr>
        <p:grpSpPr>
          <a:xfrm>
            <a:off x="645073" y="3010689"/>
            <a:ext cx="6206106" cy="226711"/>
            <a:chOff x="481297" y="3119873"/>
            <a:chExt cx="6206106" cy="226711"/>
          </a:xfrm>
        </p:grpSpPr>
        <p:sp>
          <p:nvSpPr>
            <p:cNvPr id="187" name="Shape 1013"/>
            <p:cNvSpPr/>
            <p:nvPr/>
          </p:nvSpPr>
          <p:spPr>
            <a:xfrm>
              <a:off x="481297" y="3120930"/>
              <a:ext cx="1006309" cy="224596"/>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0" tIns="4532" rIns="4532" bIns="4532" numCol="1" anchor="ctr">
              <a:spAutoFit/>
            </a:bodyPr>
            <a:lstStyle/>
            <a:p>
              <a:pPr algn="ctr" fontAlgn="base">
                <a:spcBef>
                  <a:spcPct val="0"/>
                </a:spcBef>
                <a:spcAft>
                  <a:spcPct val="0"/>
                </a:spcAft>
              </a:pPr>
              <a:r>
                <a:rPr lang="zh-CN" altLang="en-US" sz="1400" dirty="0" smtClean="0">
                  <a:gradFill>
                    <a:gsLst>
                      <a:gs pos="0">
                        <a:srgbClr val="E3FAFF"/>
                      </a:gs>
                      <a:gs pos="100000">
                        <a:srgbClr val="1797E5"/>
                      </a:gs>
                    </a:gsLst>
                    <a:lin ang="5400000" scaled="0"/>
                  </a:gradFill>
                  <a:latin typeface="微软雅黑" pitchFamily="34" charset="-122"/>
                  <a:ea typeface="微软雅黑" pitchFamily="34" charset="-122"/>
                  <a:cs typeface="+mj-cs"/>
                </a:rPr>
                <a:t>计算服务</a:t>
              </a:r>
              <a:endParaRPr lang="en-US" altLang="zh-CN" sz="1400" dirty="0">
                <a:gradFill>
                  <a:gsLst>
                    <a:gs pos="0">
                      <a:srgbClr val="E3FAFF"/>
                    </a:gs>
                    <a:gs pos="100000">
                      <a:srgbClr val="1797E5"/>
                    </a:gs>
                  </a:gsLst>
                  <a:lin ang="5400000" scaled="0"/>
                </a:gradFill>
                <a:latin typeface="微软雅黑" pitchFamily="34" charset="-122"/>
                <a:ea typeface="微软雅黑" pitchFamily="34" charset="-122"/>
                <a:cs typeface="+mj-cs"/>
              </a:endParaRPr>
            </a:p>
          </p:txBody>
        </p:sp>
        <p:sp>
          <p:nvSpPr>
            <p:cNvPr id="188" name="Shape 1013"/>
            <p:cNvSpPr/>
            <p:nvPr/>
          </p:nvSpPr>
          <p:spPr>
            <a:xfrm>
              <a:off x="1705927" y="3119873"/>
              <a:ext cx="1210157" cy="226711"/>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0" tIns="4532" rIns="4532" bIns="4532" numCol="1" anchor="ctr">
              <a:spAutoFit/>
            </a:bodyPr>
            <a:lstStyle/>
            <a:p>
              <a:pPr algn="ctr" fontAlgn="base">
                <a:spcBef>
                  <a:spcPct val="0"/>
                </a:spcBef>
                <a:spcAft>
                  <a:spcPct val="0"/>
                </a:spcAft>
              </a:pPr>
              <a:r>
                <a:rPr lang="zh-CN" altLang="en-US" sz="1400" dirty="0" smtClean="0">
                  <a:gradFill>
                    <a:gsLst>
                      <a:gs pos="0">
                        <a:srgbClr val="E3FAFF"/>
                      </a:gs>
                      <a:gs pos="100000">
                        <a:srgbClr val="1797E5"/>
                      </a:gs>
                    </a:gsLst>
                    <a:lin ang="5400000" scaled="0"/>
                  </a:gradFill>
                  <a:latin typeface="微软雅黑" pitchFamily="34" charset="-122"/>
                  <a:ea typeface="微软雅黑" pitchFamily="34" charset="-122"/>
                  <a:cs typeface="+mj-cs"/>
                </a:rPr>
                <a:t>存储服务</a:t>
              </a:r>
              <a:endParaRPr lang="en-US" altLang="zh-CN" sz="1400" dirty="0">
                <a:gradFill>
                  <a:gsLst>
                    <a:gs pos="0">
                      <a:srgbClr val="E3FAFF"/>
                    </a:gs>
                    <a:gs pos="100000">
                      <a:srgbClr val="1797E5"/>
                    </a:gs>
                  </a:gsLst>
                  <a:lin ang="5400000" scaled="0"/>
                </a:gradFill>
                <a:latin typeface="微软雅黑" pitchFamily="34" charset="-122"/>
                <a:ea typeface="微软雅黑" pitchFamily="34" charset="-122"/>
                <a:cs typeface="+mj-cs"/>
              </a:endParaRPr>
            </a:p>
          </p:txBody>
        </p:sp>
        <p:sp>
          <p:nvSpPr>
            <p:cNvPr id="189" name="Shape 1013"/>
            <p:cNvSpPr/>
            <p:nvPr/>
          </p:nvSpPr>
          <p:spPr>
            <a:xfrm>
              <a:off x="3134405" y="3120930"/>
              <a:ext cx="1174466" cy="224596"/>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0" tIns="4532" rIns="4532" bIns="4532" numCol="1" anchor="ctr">
              <a:spAutoFit/>
            </a:bodyPr>
            <a:lstStyle/>
            <a:p>
              <a:pPr algn="ctr" fontAlgn="base">
                <a:spcBef>
                  <a:spcPct val="0"/>
                </a:spcBef>
                <a:spcAft>
                  <a:spcPct val="0"/>
                </a:spcAft>
              </a:pPr>
              <a:r>
                <a:rPr lang="zh-CN" altLang="en-US" sz="1400" dirty="0" smtClean="0">
                  <a:gradFill>
                    <a:gsLst>
                      <a:gs pos="0">
                        <a:srgbClr val="E3FAFF"/>
                      </a:gs>
                      <a:gs pos="100000">
                        <a:srgbClr val="1797E5"/>
                      </a:gs>
                    </a:gsLst>
                    <a:lin ang="5400000" scaled="0"/>
                  </a:gradFill>
                  <a:latin typeface="微软雅黑" pitchFamily="34" charset="-122"/>
                  <a:ea typeface="微软雅黑" pitchFamily="34" charset="-122"/>
                  <a:cs typeface="+mj-cs"/>
                </a:rPr>
                <a:t>网络服务</a:t>
              </a:r>
              <a:endParaRPr lang="en-US" altLang="zh-CN" sz="1400" dirty="0">
                <a:gradFill>
                  <a:gsLst>
                    <a:gs pos="0">
                      <a:srgbClr val="E3FAFF"/>
                    </a:gs>
                    <a:gs pos="100000">
                      <a:srgbClr val="1797E5"/>
                    </a:gs>
                  </a:gsLst>
                  <a:lin ang="5400000" scaled="0"/>
                </a:gradFill>
                <a:latin typeface="微软雅黑" pitchFamily="34" charset="-122"/>
                <a:ea typeface="微软雅黑" pitchFamily="34" charset="-122"/>
                <a:cs typeface="+mj-cs"/>
              </a:endParaRPr>
            </a:p>
          </p:txBody>
        </p:sp>
        <p:sp>
          <p:nvSpPr>
            <p:cNvPr id="190" name="Shape 1013"/>
            <p:cNvSpPr/>
            <p:nvPr/>
          </p:nvSpPr>
          <p:spPr>
            <a:xfrm>
              <a:off x="4527192" y="3120931"/>
              <a:ext cx="797754" cy="224595"/>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0" tIns="4532" rIns="4532" bIns="4532" numCol="1" anchor="ctr">
              <a:spAutoFit/>
            </a:bodyPr>
            <a:lstStyle>
              <a:lvl1pPr>
                <a:defRPr sz="2000">
                  <a:latin typeface="冬青黑体简体中文 W6"/>
                  <a:ea typeface="冬青黑体简体中文 W6"/>
                  <a:cs typeface="冬青黑体简体中文 W6"/>
                  <a:sym typeface="冬青黑体简体中文 W6"/>
                </a:defRPr>
              </a:lvl1pPr>
            </a:lstStyle>
            <a:p>
              <a:pPr algn="ctr" fontAlgn="base">
                <a:spcBef>
                  <a:spcPct val="0"/>
                </a:spcBef>
                <a:spcAft>
                  <a:spcPct val="0"/>
                </a:spcAft>
                <a:defRPr/>
              </a:pPr>
              <a:r>
                <a:rPr lang="en-US" altLang="zh-CN" sz="1400" dirty="0" smtClean="0">
                  <a:gradFill>
                    <a:gsLst>
                      <a:gs pos="0">
                        <a:srgbClr val="E3FAFF"/>
                      </a:gs>
                      <a:gs pos="100000">
                        <a:srgbClr val="1797E5"/>
                      </a:gs>
                    </a:gsLst>
                    <a:lin ang="5400000" scaled="0"/>
                  </a:gradFill>
                  <a:latin typeface="微软雅黑" pitchFamily="34" charset="-122"/>
                  <a:ea typeface="微软雅黑" pitchFamily="34" charset="-122"/>
                  <a:cs typeface="+mj-cs"/>
                </a:rPr>
                <a:t>VDC</a:t>
              </a:r>
              <a:r>
                <a:rPr lang="zh-CN" altLang="en-US" sz="1400" dirty="0" smtClean="0">
                  <a:gradFill>
                    <a:gsLst>
                      <a:gs pos="0">
                        <a:srgbClr val="E3FAFF"/>
                      </a:gs>
                      <a:gs pos="100000">
                        <a:srgbClr val="1797E5"/>
                      </a:gs>
                    </a:gsLst>
                    <a:lin ang="5400000" scaled="0"/>
                  </a:gradFill>
                  <a:latin typeface="微软雅黑" pitchFamily="34" charset="-122"/>
                  <a:ea typeface="微软雅黑" pitchFamily="34" charset="-122"/>
                  <a:cs typeface="+mj-cs"/>
                </a:rPr>
                <a:t>服务</a:t>
              </a:r>
              <a:endParaRPr lang="en-US" altLang="zh-CN" sz="1400" dirty="0">
                <a:gradFill>
                  <a:gsLst>
                    <a:gs pos="0">
                      <a:srgbClr val="E3FAFF"/>
                    </a:gs>
                    <a:gs pos="100000">
                      <a:srgbClr val="1797E5"/>
                    </a:gs>
                  </a:gsLst>
                  <a:lin ang="5400000" scaled="0"/>
                </a:gradFill>
                <a:latin typeface="微软雅黑" pitchFamily="34" charset="-122"/>
                <a:ea typeface="微软雅黑" pitchFamily="34" charset="-122"/>
                <a:cs typeface="+mj-cs"/>
              </a:endParaRPr>
            </a:p>
          </p:txBody>
        </p:sp>
        <p:sp>
          <p:nvSpPr>
            <p:cNvPr id="127" name="Shape 1013"/>
            <p:cNvSpPr/>
            <p:nvPr/>
          </p:nvSpPr>
          <p:spPr>
            <a:xfrm>
              <a:off x="5543267" y="3120930"/>
              <a:ext cx="1144136" cy="224596"/>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0" tIns="4532" rIns="4532" bIns="4532" numCol="1" anchor="ctr">
              <a:spAutoFit/>
            </a:bodyPr>
            <a:lstStyle>
              <a:lvl1pPr>
                <a:defRPr sz="2000">
                  <a:latin typeface="冬青黑体简体中文 W6"/>
                  <a:ea typeface="冬青黑体简体中文 W6"/>
                  <a:cs typeface="冬青黑体简体中文 W6"/>
                  <a:sym typeface="冬青黑体简体中文 W6"/>
                </a:defRPr>
              </a:lvl1pPr>
            </a:lstStyle>
            <a:p>
              <a:pPr algn="ctr" fontAlgn="base">
                <a:spcBef>
                  <a:spcPct val="0"/>
                </a:spcBef>
                <a:spcAft>
                  <a:spcPct val="0"/>
                </a:spcAft>
                <a:defRPr/>
              </a:pPr>
              <a:r>
                <a:rPr lang="en-US" altLang="zh-CN" sz="1400" dirty="0" err="1" smtClean="0">
                  <a:gradFill>
                    <a:gsLst>
                      <a:gs pos="0">
                        <a:srgbClr val="E3FAFF"/>
                      </a:gs>
                      <a:gs pos="100000">
                        <a:srgbClr val="1797E5"/>
                      </a:gs>
                    </a:gsLst>
                    <a:lin ang="5400000" scaled="0"/>
                  </a:gradFill>
                  <a:latin typeface="微软雅黑" pitchFamily="34" charset="-122"/>
                  <a:ea typeface="微软雅黑" pitchFamily="34" charset="-122"/>
                  <a:cs typeface="+mj-cs"/>
                </a:rPr>
                <a:t>vAPP</a:t>
              </a:r>
              <a:r>
                <a:rPr lang="zh-CN" altLang="en-US" sz="1400" dirty="0" smtClean="0">
                  <a:gradFill>
                    <a:gsLst>
                      <a:gs pos="0">
                        <a:srgbClr val="E3FAFF"/>
                      </a:gs>
                      <a:gs pos="100000">
                        <a:srgbClr val="1797E5"/>
                      </a:gs>
                    </a:gsLst>
                    <a:lin ang="5400000" scaled="0"/>
                  </a:gradFill>
                  <a:latin typeface="微软雅黑" pitchFamily="34" charset="-122"/>
                  <a:ea typeface="微软雅黑" pitchFamily="34" charset="-122"/>
                  <a:cs typeface="+mj-cs"/>
                </a:rPr>
                <a:t>服务</a:t>
              </a:r>
              <a:endParaRPr lang="en-US" altLang="zh-CN" sz="1400" dirty="0">
                <a:gradFill>
                  <a:gsLst>
                    <a:gs pos="0">
                      <a:srgbClr val="E3FAFF"/>
                    </a:gs>
                    <a:gs pos="100000">
                      <a:srgbClr val="1797E5"/>
                    </a:gs>
                  </a:gsLst>
                  <a:lin ang="5400000" scaled="0"/>
                </a:gradFill>
                <a:latin typeface="微软雅黑" pitchFamily="34" charset="-122"/>
                <a:ea typeface="微软雅黑" pitchFamily="34" charset="-122"/>
                <a:cs typeface="+mj-cs"/>
              </a:endParaRPr>
            </a:p>
          </p:txBody>
        </p:sp>
      </p:grpSp>
      <p:grpSp>
        <p:nvGrpSpPr>
          <p:cNvPr id="16" name="组合 15"/>
          <p:cNvGrpSpPr/>
          <p:nvPr/>
        </p:nvGrpSpPr>
        <p:grpSpPr>
          <a:xfrm>
            <a:off x="354845" y="1446663"/>
            <a:ext cx="6749970" cy="1174863"/>
            <a:chOff x="191069" y="1446663"/>
            <a:chExt cx="6749970" cy="1174863"/>
          </a:xfrm>
        </p:grpSpPr>
        <p:pic>
          <p:nvPicPr>
            <p:cNvPr id="120" name="图片 119"/>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5568287" y="1461721"/>
              <a:ext cx="1372752" cy="748477"/>
            </a:xfrm>
            <a:prstGeom prst="rect">
              <a:avLst/>
            </a:prstGeom>
          </p:spPr>
        </p:pic>
        <p:pic>
          <p:nvPicPr>
            <p:cNvPr id="122" name="Picture 2"/>
            <p:cNvPicPr>
              <a:picLocks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1902283" y="1471521"/>
              <a:ext cx="1480022" cy="728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4" name="图片 123"/>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3701353" y="1446663"/>
              <a:ext cx="1547887" cy="778592"/>
            </a:xfrm>
            <a:prstGeom prst="rect">
              <a:avLst/>
            </a:prstGeom>
          </p:spPr>
        </p:pic>
        <p:grpSp>
          <p:nvGrpSpPr>
            <p:cNvPr id="15" name="组合 14"/>
            <p:cNvGrpSpPr/>
            <p:nvPr/>
          </p:nvGrpSpPr>
          <p:grpSpPr>
            <a:xfrm>
              <a:off x="323709" y="2384538"/>
              <a:ext cx="6513818" cy="236988"/>
              <a:chOff x="323709" y="2384538"/>
              <a:chExt cx="6513818" cy="236988"/>
            </a:xfrm>
          </p:grpSpPr>
          <p:sp>
            <p:nvSpPr>
              <p:cNvPr id="1555" name="Shape 540"/>
              <p:cNvSpPr>
                <a:spLocks noChangeArrowheads="1"/>
              </p:cNvSpPr>
              <p:nvPr/>
            </p:nvSpPr>
            <p:spPr bwMode="auto">
              <a:xfrm>
                <a:off x="3928179" y="2384538"/>
                <a:ext cx="1153532" cy="236988"/>
              </a:xfrm>
              <a:prstGeom prst="rect">
                <a:avLst/>
              </a:prstGeom>
              <a:noFill/>
              <a:ln w="12700">
                <a:noFill/>
                <a:round/>
                <a:headEnd/>
                <a:tailEnd/>
              </a:ln>
            </p:spPr>
            <p:txBody>
              <a:bodyPr wrap="square" lIns="0" tIns="0" rIns="0" bIns="0" anchor="ctr">
                <a:spAutoFit/>
              </a:bodyPr>
              <a:lstStyle/>
              <a:p>
                <a:pPr marL="160897" indent="-160897" algn="ctr" defTabSz="1219429">
                  <a:lnSpc>
                    <a:spcPct val="110000"/>
                  </a:lnSpc>
                  <a:buClr>
                    <a:srgbClr val="F5F5F5"/>
                  </a:buClr>
                </a:pPr>
                <a:r>
                  <a:rPr lang="zh-CN" altLang="en-US" sz="1400" dirty="0" smtClean="0">
                    <a:solidFill>
                      <a:schemeClr val="bg1"/>
                    </a:solidFill>
                    <a:ea typeface="微软雅黑" pitchFamily="34" charset="-122"/>
                    <a:cs typeface="Arial" pitchFamily="34" charset="0"/>
                    <a:sym typeface="Arial Bold" charset="0"/>
                  </a:rPr>
                  <a:t>综合管理平台</a:t>
                </a:r>
                <a:endParaRPr lang="en-US" altLang="zh-CN" sz="1400" dirty="0">
                  <a:solidFill>
                    <a:schemeClr val="bg1"/>
                  </a:solidFill>
                  <a:ea typeface="微软雅黑" pitchFamily="34" charset="-122"/>
                  <a:cs typeface="Arial" pitchFamily="34" charset="0"/>
                  <a:sym typeface="Arial Bold" charset="0"/>
                </a:endParaRPr>
              </a:p>
            </p:txBody>
          </p:sp>
          <p:sp>
            <p:nvSpPr>
              <p:cNvPr id="806" name="Shape 540"/>
              <p:cNvSpPr>
                <a:spLocks noChangeArrowheads="1"/>
              </p:cNvSpPr>
              <p:nvPr/>
            </p:nvSpPr>
            <p:spPr bwMode="auto">
              <a:xfrm>
                <a:off x="5651810" y="2384538"/>
                <a:ext cx="1185717" cy="236988"/>
              </a:xfrm>
              <a:prstGeom prst="rect">
                <a:avLst/>
              </a:prstGeom>
              <a:noFill/>
              <a:ln w="12700">
                <a:noFill/>
                <a:round/>
                <a:headEnd/>
                <a:tailEnd/>
              </a:ln>
            </p:spPr>
            <p:txBody>
              <a:bodyPr wrap="square" lIns="0" tIns="0" rIns="0" bIns="0" anchor="ctr">
                <a:spAutoFit/>
              </a:bodyPr>
              <a:lstStyle/>
              <a:p>
                <a:pPr marL="160897" indent="-160897" algn="ctr" defTabSz="1219429">
                  <a:lnSpc>
                    <a:spcPct val="110000"/>
                  </a:lnSpc>
                  <a:buClr>
                    <a:srgbClr val="F5F5F5"/>
                  </a:buClr>
                </a:pPr>
                <a:r>
                  <a:rPr lang="zh-CN" altLang="en-US" sz="1400" dirty="0" smtClean="0">
                    <a:solidFill>
                      <a:schemeClr val="bg1"/>
                    </a:solidFill>
                    <a:ea typeface="微软雅黑" pitchFamily="34" charset="-122"/>
                    <a:cs typeface="Arial" pitchFamily="34" charset="0"/>
                    <a:sym typeface="Arial Bold" charset="0"/>
                  </a:rPr>
                  <a:t>服务管理平台</a:t>
                </a:r>
                <a:endParaRPr lang="en-US" altLang="zh-CN" sz="1400" dirty="0">
                  <a:solidFill>
                    <a:schemeClr val="bg1"/>
                  </a:solidFill>
                  <a:ea typeface="微软雅黑" pitchFamily="34" charset="-122"/>
                  <a:cs typeface="Arial" pitchFamily="34" charset="0"/>
                  <a:sym typeface="Arial Bold" charset="0"/>
                </a:endParaRPr>
              </a:p>
            </p:txBody>
          </p:sp>
          <p:sp>
            <p:nvSpPr>
              <p:cNvPr id="710" name="Shape 540"/>
              <p:cNvSpPr>
                <a:spLocks noChangeArrowheads="1"/>
              </p:cNvSpPr>
              <p:nvPr/>
            </p:nvSpPr>
            <p:spPr bwMode="auto">
              <a:xfrm>
                <a:off x="2125944" y="2393002"/>
                <a:ext cx="1232136" cy="220060"/>
              </a:xfrm>
              <a:prstGeom prst="rect">
                <a:avLst/>
              </a:prstGeom>
              <a:noFill/>
              <a:ln w="12700">
                <a:noFill/>
                <a:round/>
                <a:headEnd/>
                <a:tailEnd/>
              </a:ln>
            </p:spPr>
            <p:txBody>
              <a:bodyPr wrap="square" lIns="0" tIns="0" rIns="0" bIns="0" anchor="ctr">
                <a:spAutoFit/>
              </a:bodyPr>
              <a:lstStyle/>
              <a:p>
                <a:pPr marL="160897" indent="-160897" algn="ctr" defTabSz="1219429">
                  <a:lnSpc>
                    <a:spcPct val="110000"/>
                  </a:lnSpc>
                  <a:buClr>
                    <a:srgbClr val="F5F5F5"/>
                  </a:buClr>
                </a:pPr>
                <a:r>
                  <a:rPr lang="zh-CN" altLang="en-US" sz="1400" dirty="0">
                    <a:solidFill>
                      <a:schemeClr val="bg1"/>
                    </a:solidFill>
                    <a:ea typeface="微软雅黑" pitchFamily="34" charset="-122"/>
                    <a:cs typeface="Arial" pitchFamily="34" charset="0"/>
                    <a:sym typeface="Arial Bold" charset="0"/>
                  </a:rPr>
                  <a:t>安全</a:t>
                </a:r>
                <a:r>
                  <a:rPr lang="zh-CN" altLang="en-US" sz="1400" dirty="0" smtClean="0">
                    <a:solidFill>
                      <a:schemeClr val="bg1"/>
                    </a:solidFill>
                    <a:ea typeface="微软雅黑" pitchFamily="34" charset="-122"/>
                    <a:cs typeface="Arial" pitchFamily="34" charset="0"/>
                    <a:sym typeface="Arial Bold" charset="0"/>
                  </a:rPr>
                  <a:t>安防平台</a:t>
                </a:r>
                <a:endParaRPr lang="en-US" altLang="zh-CN" sz="1400" dirty="0">
                  <a:solidFill>
                    <a:schemeClr val="bg1"/>
                  </a:solidFill>
                  <a:ea typeface="微软雅黑" pitchFamily="34" charset="-122"/>
                  <a:cs typeface="Arial" pitchFamily="34" charset="0"/>
                  <a:sym typeface="Arial Bold" charset="0"/>
                </a:endParaRPr>
              </a:p>
            </p:txBody>
          </p:sp>
          <p:sp>
            <p:nvSpPr>
              <p:cNvPr id="126" name="Shape 540"/>
              <p:cNvSpPr>
                <a:spLocks noChangeArrowheads="1"/>
              </p:cNvSpPr>
              <p:nvPr/>
            </p:nvSpPr>
            <p:spPr bwMode="auto">
              <a:xfrm>
                <a:off x="323709" y="2393002"/>
                <a:ext cx="1232136" cy="220060"/>
              </a:xfrm>
              <a:prstGeom prst="rect">
                <a:avLst/>
              </a:prstGeom>
              <a:noFill/>
              <a:ln w="12700">
                <a:noFill/>
                <a:round/>
                <a:headEnd/>
                <a:tailEnd/>
              </a:ln>
            </p:spPr>
            <p:txBody>
              <a:bodyPr wrap="square" lIns="0" tIns="0" rIns="0" bIns="0" anchor="ctr">
                <a:spAutoFit/>
              </a:bodyPr>
              <a:lstStyle/>
              <a:p>
                <a:pPr marL="160897" indent="-160897" algn="ctr" defTabSz="1219429">
                  <a:lnSpc>
                    <a:spcPct val="110000"/>
                  </a:lnSpc>
                  <a:buClr>
                    <a:srgbClr val="F5F5F5"/>
                  </a:buClr>
                </a:pPr>
                <a:r>
                  <a:rPr lang="zh-CN" altLang="en-US" sz="1400" dirty="0" smtClean="0">
                    <a:solidFill>
                      <a:schemeClr val="bg1"/>
                    </a:solidFill>
                    <a:ea typeface="微软雅黑" pitchFamily="34" charset="-122"/>
                    <a:cs typeface="Arial" pitchFamily="34" charset="0"/>
                    <a:sym typeface="Arial Bold" charset="0"/>
                  </a:rPr>
                  <a:t>航班生产平台</a:t>
                </a:r>
                <a:endParaRPr lang="en-US" altLang="zh-CN" sz="1400" dirty="0">
                  <a:solidFill>
                    <a:schemeClr val="bg1"/>
                  </a:solidFill>
                  <a:ea typeface="微软雅黑" pitchFamily="34" charset="-122"/>
                  <a:cs typeface="Arial" pitchFamily="34" charset="0"/>
                  <a:sym typeface="Arial Bold" charset="0"/>
                </a:endParaRPr>
              </a:p>
            </p:txBody>
          </p:sp>
        </p:grpSp>
        <p:pic>
          <p:nvPicPr>
            <p:cNvPr id="128" name="图片 127"/>
            <p:cNvPicPr>
              <a:picLocks noChangeAspect="1"/>
            </p:cNvPicPr>
            <p:nvPr/>
          </p:nvPicPr>
          <p:blipFill rotWithShape="1">
            <a:blip r:embed="rId24" cstate="email">
              <a:extLst>
                <a:ext uri="{BEBA8EAE-BF5A-486C-A8C5-ECC9F3942E4B}">
                  <a14:imgProps xmlns:a14="http://schemas.microsoft.com/office/drawing/2010/main">
                    <a14:imgLayer r:embed="rId25">
                      <a14:imgEffect>
                        <a14:colorTemperature colorTemp="112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191069" y="1477063"/>
              <a:ext cx="1392166" cy="717792"/>
            </a:xfrm>
            <a:prstGeom prst="rect">
              <a:avLst/>
            </a:prstGeom>
            <a:ln>
              <a:noFill/>
            </a:ln>
            <a:effectLst>
              <a:outerShdw blurRad="190500" algn="tl" rotWithShape="0">
                <a:srgbClr val="000000">
                  <a:alpha val="70000"/>
                </a:srgbClr>
              </a:outerShdw>
            </a:effectLst>
          </p:spPr>
        </p:pic>
      </p:grpSp>
      <p:grpSp>
        <p:nvGrpSpPr>
          <p:cNvPr id="131" name="组合 130"/>
          <p:cNvGrpSpPr/>
          <p:nvPr/>
        </p:nvGrpSpPr>
        <p:grpSpPr>
          <a:xfrm>
            <a:off x="6486482" y="34930"/>
            <a:ext cx="5600218" cy="228663"/>
            <a:chOff x="2782141" y="3933850"/>
            <a:chExt cx="5600218" cy="228663"/>
          </a:xfrm>
        </p:grpSpPr>
        <p:sp>
          <p:nvSpPr>
            <p:cNvPr id="132" name="矩形 131"/>
            <p:cNvSpPr/>
            <p:nvPr/>
          </p:nvSpPr>
          <p:spPr bwMode="auto">
            <a:xfrm>
              <a:off x="3721323" y="393385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zh-CN" altLang="en-US"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敏捷网络</a:t>
              </a:r>
              <a:endPar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33" name="矩形 132"/>
            <p:cNvSpPr/>
            <p:nvPr/>
          </p:nvSpPr>
          <p:spPr bwMode="auto">
            <a:xfrm>
              <a:off x="4657919" y="393385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en-US" altLang="zh-CN"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WIFI</a:t>
              </a:r>
              <a:r>
                <a:rPr kumimoji="1" lang="zh-CN" altLang="en-US"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网络</a:t>
              </a:r>
              <a:endPar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34" name="矩形 133"/>
            <p:cNvSpPr/>
            <p:nvPr/>
          </p:nvSpPr>
          <p:spPr bwMode="auto">
            <a:xfrm>
              <a:off x="5594516" y="393385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lang="en-US" altLang="zh-CN"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LTE</a:t>
              </a:r>
              <a:r>
                <a:rPr lang="zh-CN" altLang="en-US"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调度</a:t>
              </a:r>
              <a:endPar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35" name="矩形 134"/>
            <p:cNvSpPr/>
            <p:nvPr/>
          </p:nvSpPr>
          <p:spPr bwMode="auto">
            <a:xfrm>
              <a:off x="6531112" y="393385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zh-CN" altLang="en-US"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智慧安防</a:t>
              </a:r>
              <a:endPar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36" name="矩形 135"/>
            <p:cNvSpPr/>
            <p:nvPr/>
          </p:nvSpPr>
          <p:spPr bwMode="auto">
            <a:xfrm>
              <a:off x="7467708" y="393385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zh-CN" altLang="en-US"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物联网</a:t>
              </a:r>
              <a:endPar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37" name="矩形 136"/>
            <p:cNvSpPr/>
            <p:nvPr/>
          </p:nvSpPr>
          <p:spPr bwMode="auto">
            <a:xfrm>
              <a:off x="2782141" y="3933850"/>
              <a:ext cx="914651" cy="228663"/>
            </a:xfrm>
            <a:prstGeom prst="rect">
              <a:avLst/>
            </a:prstGeom>
            <a:solidFill>
              <a:srgbClr val="C00000"/>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zh-CN" altLang="en-US" sz="1361" dirty="0" smtClean="0">
                  <a:solidFill>
                    <a:prstClr val="white"/>
                  </a:solidFill>
                  <a:latin typeface="微软雅黑" panose="020B0503020204020204" pitchFamily="34" charset="-122"/>
                  <a:ea typeface="微软雅黑" panose="020B0503020204020204" pitchFamily="34" charset="-122"/>
                  <a:cs typeface="宋体" panose="02010600030101010101" pitchFamily="2" charset="-122"/>
                </a:rPr>
                <a:t>云平台</a:t>
              </a:r>
              <a:endParaRPr kumimoji="1" lang="zh-CN" altLang="en-US" sz="1361" dirty="0">
                <a:solidFill>
                  <a:prstClr val="white"/>
                </a:solidFill>
                <a:latin typeface="微软雅黑" panose="020B0503020204020204" pitchFamily="34" charset="-122"/>
                <a:ea typeface="微软雅黑" panose="020B0503020204020204" pitchFamily="34" charset="-122"/>
                <a:cs typeface="宋体" panose="02010600030101010101" pitchFamily="2" charset="-122"/>
              </a:endParaRPr>
            </a:p>
          </p:txBody>
        </p:sp>
      </p:grpSp>
    </p:spTree>
    <p:extLst>
      <p:ext uri="{BB962C8B-B14F-4D97-AF65-F5344CB8AC3E}">
        <p14:creationId xmlns:p14="http://schemas.microsoft.com/office/powerpoint/2010/main" val="1133731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1"/>
          <p:cNvSpPr/>
          <p:nvPr/>
        </p:nvSpPr>
        <p:spPr>
          <a:xfrm>
            <a:off x="7167269" y="798030"/>
            <a:ext cx="4618124" cy="4664287"/>
          </a:xfrm>
          <a:prstGeom prst="rect">
            <a:avLst/>
          </a:prstGeom>
          <a:noFill/>
          <a:ln w="15875" cap="flat" cmpd="sng" algn="ctr">
            <a:noFill/>
            <a:prstDash val="solid"/>
          </a:ln>
          <a:effectLst/>
        </p:spPr>
        <p:txBody>
          <a:bodyPr vert="horz" wrap="square" lIns="91339" tIns="45670" rIns="91339" bIns="45670" anchor="t" anchorCtr="0" compatLnSpc="1">
            <a:noAutofit/>
          </a:bodyPr>
          <a:lstStyle/>
          <a:p>
            <a:pPr defTabSz="1023559">
              <a:lnSpc>
                <a:spcPct val="120000"/>
              </a:lnSpc>
              <a:defRPr sz="1800" b="0" i="0" u="none" strike="noStrike" kern="0" cap="none" spc="0" baseline="0">
                <a:solidFill>
                  <a:srgbClr val="000000"/>
                </a:solidFill>
                <a:uFillTx/>
              </a:defRPr>
            </a:pPr>
            <a:r>
              <a:rPr lang="zh-CN" altLang="zh-CN" sz="2000" b="1" dirty="0">
                <a:solidFill>
                  <a:srgbClr val="0070C0"/>
                </a:solidFill>
                <a:latin typeface="微软雅黑" pitchFamily="34" charset="-122"/>
                <a:ea typeface="微软雅黑" pitchFamily="34" charset="-122"/>
                <a:cs typeface="Arial" pitchFamily="34" charset="0"/>
              </a:rPr>
              <a:t>高效</a:t>
            </a:r>
            <a:r>
              <a:rPr lang="zh-CN" altLang="en-US" sz="2000" b="1" dirty="0">
                <a:solidFill>
                  <a:srgbClr val="0070C0"/>
                </a:solidFill>
                <a:latin typeface="微软雅黑" pitchFamily="34" charset="-122"/>
                <a:ea typeface="微软雅黑" pitchFamily="34" charset="-122"/>
                <a:cs typeface="Arial" pitchFamily="34" charset="0"/>
              </a:rPr>
              <a:t>统一的运营</a:t>
            </a:r>
            <a:r>
              <a:rPr lang="zh-CN" altLang="zh-CN" sz="2000" b="1" dirty="0">
                <a:solidFill>
                  <a:srgbClr val="0070C0"/>
                </a:solidFill>
                <a:latin typeface="微软雅黑" pitchFamily="34" charset="-122"/>
                <a:ea typeface="微软雅黑" pitchFamily="34" charset="-122"/>
                <a:cs typeface="Arial" pitchFamily="34" charset="0"/>
              </a:rPr>
              <a:t>管理</a:t>
            </a:r>
            <a:endParaRPr lang="en-US" altLang="zh-CN" sz="2000" b="1" dirty="0">
              <a:solidFill>
                <a:srgbClr val="0070C0"/>
              </a:solidFill>
              <a:latin typeface="微软雅黑" pitchFamily="34" charset="-122"/>
              <a:ea typeface="微软雅黑" pitchFamily="34" charset="-122"/>
              <a:cs typeface="Arial" pitchFamily="34" charset="0"/>
            </a:endParaRPr>
          </a:p>
          <a:p>
            <a:pPr marL="285637" indent="-285637" defTabSz="1023559">
              <a:lnSpc>
                <a:spcPct val="120000"/>
              </a:lnSpc>
              <a:buSzPct val="100000"/>
              <a:buFont typeface="Arial" panose="020B0604020202020204" pitchFamily="34" charset="0"/>
              <a:buChar char="•"/>
              <a:defRPr sz="1800" b="0" i="0" u="none" strike="noStrike" kern="0" cap="none" spc="0" baseline="0">
                <a:solidFill>
                  <a:srgbClr val="000000"/>
                </a:solidFill>
                <a:uFillTx/>
              </a:defRPr>
            </a:pPr>
            <a:r>
              <a:rPr lang="zh-CN" altLang="en-US" sz="1300" kern="0" dirty="0">
                <a:solidFill>
                  <a:schemeClr val="bg1"/>
                </a:solidFill>
                <a:latin typeface="微软雅黑" pitchFamily="34" charset="-122"/>
                <a:ea typeface="微软雅黑" pitchFamily="34" charset="-122"/>
              </a:rPr>
              <a:t>跨</a:t>
            </a:r>
            <a:r>
              <a:rPr lang="en-US" altLang="zh-CN" sz="1300" kern="0" dirty="0">
                <a:solidFill>
                  <a:schemeClr val="bg1"/>
                </a:solidFill>
                <a:latin typeface="微软雅黑" pitchFamily="34" charset="-122"/>
                <a:ea typeface="微软雅黑" pitchFamily="34" charset="-122"/>
              </a:rPr>
              <a:t>DC&amp;</a:t>
            </a:r>
            <a:r>
              <a:rPr lang="zh-CN" altLang="en-US" sz="1300" kern="0" dirty="0">
                <a:solidFill>
                  <a:schemeClr val="bg1"/>
                </a:solidFill>
                <a:latin typeface="微软雅黑" pitchFamily="34" charset="-122"/>
                <a:ea typeface="微软雅黑" pitchFamily="34" charset="-122"/>
              </a:rPr>
              <a:t>跨资源池</a:t>
            </a:r>
            <a:endParaRPr lang="en-US" altLang="zh-CN" sz="1300" kern="0" dirty="0">
              <a:solidFill>
                <a:schemeClr val="bg1"/>
              </a:solidFill>
              <a:latin typeface="微软雅黑" pitchFamily="34" charset="-122"/>
              <a:ea typeface="微软雅黑" pitchFamily="34" charset="-122"/>
            </a:endParaRPr>
          </a:p>
          <a:p>
            <a:pPr marL="285637" indent="-285637" defTabSz="1023559">
              <a:lnSpc>
                <a:spcPct val="120000"/>
              </a:lnSpc>
              <a:buSzPct val="100000"/>
              <a:buFont typeface="Arial" panose="020B0604020202020204" pitchFamily="34" charset="0"/>
              <a:buChar char="•"/>
              <a:defRPr sz="1800" b="0" i="0" u="none" strike="noStrike" kern="0" cap="none" spc="0" baseline="0">
                <a:solidFill>
                  <a:srgbClr val="000000"/>
                </a:solidFill>
                <a:uFillTx/>
              </a:defRPr>
            </a:pPr>
            <a:r>
              <a:rPr lang="zh-CN" altLang="en-US" sz="1300" kern="0" dirty="0">
                <a:solidFill>
                  <a:schemeClr val="bg1"/>
                </a:solidFill>
                <a:latin typeface="微软雅黑" pitchFamily="34" charset="-122"/>
                <a:ea typeface="微软雅黑" pitchFamily="34" charset="-122"/>
              </a:rPr>
              <a:t>多个数据中心，当一个管</a:t>
            </a:r>
            <a:endParaRPr lang="en-US" altLang="zh-CN" sz="1300" kern="0" dirty="0">
              <a:solidFill>
                <a:schemeClr val="bg1"/>
              </a:solidFill>
              <a:latin typeface="微软雅黑" pitchFamily="34" charset="-122"/>
              <a:ea typeface="微软雅黑" pitchFamily="34" charset="-122"/>
            </a:endParaRPr>
          </a:p>
          <a:p>
            <a:pPr defTabSz="1023559">
              <a:lnSpc>
                <a:spcPct val="120000"/>
              </a:lnSpc>
              <a:defRPr sz="1800" b="0" i="0" u="none" strike="noStrike" kern="0" cap="none" spc="0" baseline="0">
                <a:solidFill>
                  <a:srgbClr val="000000"/>
                </a:solidFill>
                <a:uFillTx/>
              </a:defRPr>
            </a:pPr>
            <a:endParaRPr lang="en-US" altLang="zh-CN" sz="1600" b="1" kern="0" dirty="0">
              <a:latin typeface="微软雅黑" pitchFamily="34" charset="-122"/>
              <a:ea typeface="微软雅黑" pitchFamily="34" charset="-122"/>
            </a:endParaRPr>
          </a:p>
          <a:p>
            <a:pPr defTabSz="1023559">
              <a:lnSpc>
                <a:spcPct val="120000"/>
              </a:lnSpc>
              <a:defRPr sz="1800" b="0" i="0" u="none" strike="noStrike" kern="0" cap="none" spc="0" baseline="0">
                <a:solidFill>
                  <a:srgbClr val="000000"/>
                </a:solidFill>
                <a:uFillTx/>
              </a:defRPr>
            </a:pPr>
            <a:r>
              <a:rPr lang="zh-CN" altLang="en-US" sz="2000" b="1" kern="0" dirty="0">
                <a:solidFill>
                  <a:srgbClr val="0070C0"/>
                </a:solidFill>
                <a:latin typeface="微软雅黑" pitchFamily="34" charset="-122"/>
                <a:ea typeface="微软雅黑" pitchFamily="34" charset="-122"/>
                <a:cs typeface="Arial" pitchFamily="34" charset="0"/>
              </a:rPr>
              <a:t>灵活的资源提供</a:t>
            </a:r>
            <a:endParaRPr lang="en-US" altLang="zh-CN" sz="2000" b="1" kern="0" dirty="0">
              <a:solidFill>
                <a:srgbClr val="0070C0"/>
              </a:solidFill>
              <a:latin typeface="微软雅黑" pitchFamily="34" charset="-122"/>
              <a:ea typeface="微软雅黑" pitchFamily="34" charset="-122"/>
              <a:cs typeface="Arial" pitchFamily="34" charset="0"/>
            </a:endParaRPr>
          </a:p>
          <a:p>
            <a:pPr marL="285637" indent="-285637" defTabSz="1023559">
              <a:lnSpc>
                <a:spcPct val="120000"/>
              </a:lnSpc>
              <a:buSzPct val="100000"/>
              <a:buFont typeface="Arial" panose="020B0604020202020204" pitchFamily="34" charset="0"/>
              <a:buChar char="•"/>
              <a:defRPr sz="1800" b="0" i="0" u="none" strike="noStrike" kern="0" cap="none" spc="0" baseline="0">
                <a:solidFill>
                  <a:srgbClr val="000000"/>
                </a:solidFill>
                <a:uFillTx/>
              </a:defRPr>
            </a:pPr>
            <a:r>
              <a:rPr lang="zh-CN" altLang="en-US" sz="1300" kern="0" dirty="0">
                <a:solidFill>
                  <a:schemeClr val="bg1"/>
                </a:solidFill>
                <a:latin typeface="微软雅黑" pitchFamily="34" charset="-122"/>
                <a:ea typeface="微软雅黑" pitchFamily="34" charset="-122"/>
                <a:sym typeface="Lucida Grande"/>
              </a:rPr>
              <a:t>基于</a:t>
            </a:r>
            <a:r>
              <a:rPr lang="en-US" altLang="zh-CN" sz="1300" kern="0" dirty="0">
                <a:solidFill>
                  <a:schemeClr val="bg1"/>
                </a:solidFill>
                <a:latin typeface="微软雅黑" pitchFamily="34" charset="-122"/>
                <a:ea typeface="微软雅黑" pitchFamily="34" charset="-122"/>
                <a:sym typeface="Lucida Grande"/>
              </a:rPr>
              <a:t>VDC</a:t>
            </a:r>
            <a:r>
              <a:rPr lang="zh-CN" altLang="en-US" sz="1300" kern="0" dirty="0">
                <a:solidFill>
                  <a:schemeClr val="bg1"/>
                </a:solidFill>
                <a:latin typeface="微软雅黑" pitchFamily="34" charset="-122"/>
                <a:ea typeface="微软雅黑" pitchFamily="34" charset="-122"/>
                <a:sym typeface="Lucida Grande"/>
              </a:rPr>
              <a:t>实现多组织</a:t>
            </a:r>
            <a:r>
              <a:rPr lang="en-US" altLang="zh-CN" sz="1300" kern="0" dirty="0">
                <a:solidFill>
                  <a:schemeClr val="bg1"/>
                </a:solidFill>
                <a:latin typeface="微软雅黑" pitchFamily="34" charset="-122"/>
                <a:ea typeface="微软雅黑" pitchFamily="34" charset="-122"/>
                <a:sym typeface="Lucida Grande"/>
              </a:rPr>
              <a:t>/</a:t>
            </a:r>
            <a:r>
              <a:rPr lang="zh-CN" altLang="en-US" sz="1300" kern="0" dirty="0">
                <a:solidFill>
                  <a:schemeClr val="bg1"/>
                </a:solidFill>
                <a:latin typeface="微软雅黑" pitchFamily="34" charset="-122"/>
                <a:ea typeface="微软雅黑" pitchFamily="34" charset="-122"/>
                <a:sym typeface="Lucida Grande"/>
              </a:rPr>
              <a:t>多业务共享资源，按需服务</a:t>
            </a:r>
            <a:endParaRPr lang="en-US" altLang="zh-CN" sz="1300" kern="0" dirty="0">
              <a:solidFill>
                <a:schemeClr val="bg1"/>
              </a:solidFill>
              <a:latin typeface="微软雅黑" pitchFamily="34" charset="-122"/>
              <a:ea typeface="微软雅黑" pitchFamily="34" charset="-122"/>
              <a:sym typeface="Lucida Grande"/>
            </a:endParaRPr>
          </a:p>
          <a:p>
            <a:pPr marL="285637" indent="-285637" defTabSz="1023559">
              <a:lnSpc>
                <a:spcPct val="120000"/>
              </a:lnSpc>
              <a:buSzPct val="100000"/>
              <a:buFont typeface="Arial" panose="020B0604020202020204" pitchFamily="34" charset="0"/>
              <a:buChar char="•"/>
              <a:defRPr sz="1800" b="0" i="0" u="none" strike="noStrike" kern="0" cap="none" spc="0" baseline="0">
                <a:solidFill>
                  <a:srgbClr val="000000"/>
                </a:solidFill>
                <a:uFillTx/>
              </a:defRPr>
            </a:pPr>
            <a:r>
              <a:rPr lang="zh-CN" altLang="en-US" sz="1300" kern="0" dirty="0">
                <a:solidFill>
                  <a:schemeClr val="bg1"/>
                </a:solidFill>
                <a:latin typeface="微软雅黑" pitchFamily="34" charset="-122"/>
                <a:ea typeface="微软雅黑" pitchFamily="34" charset="-122"/>
                <a:sym typeface="Lucida Grande"/>
              </a:rPr>
              <a:t>一个数据中心，当多个用</a:t>
            </a:r>
            <a:endParaRPr lang="en-US" altLang="zh-CN" sz="1300" kern="0" dirty="0">
              <a:solidFill>
                <a:schemeClr val="bg1"/>
              </a:solidFill>
              <a:latin typeface="微软雅黑" pitchFamily="34" charset="-122"/>
              <a:ea typeface="微软雅黑" pitchFamily="34" charset="-122"/>
              <a:sym typeface="Lucida Grande"/>
            </a:endParaRPr>
          </a:p>
          <a:p>
            <a:pPr marL="285637" indent="-285637" defTabSz="1023559">
              <a:lnSpc>
                <a:spcPct val="120000"/>
              </a:lnSpc>
              <a:buSzPct val="100000"/>
              <a:buFont typeface="Arial" panose="020B0604020202020204" pitchFamily="34" charset="0"/>
              <a:buChar char="•"/>
              <a:defRPr sz="1800" b="0" i="0" u="none" strike="noStrike" kern="0" cap="none" spc="0" baseline="0">
                <a:solidFill>
                  <a:srgbClr val="000000"/>
                </a:solidFill>
                <a:uFillTx/>
              </a:defRPr>
            </a:pPr>
            <a:endParaRPr lang="en-US" altLang="zh-CN" sz="2000" b="1" kern="0" dirty="0">
              <a:latin typeface="微软雅黑" pitchFamily="34" charset="-122"/>
              <a:ea typeface="微软雅黑" pitchFamily="34" charset="-122"/>
            </a:endParaRPr>
          </a:p>
          <a:p>
            <a:pPr defTabSz="1023559">
              <a:lnSpc>
                <a:spcPct val="120000"/>
              </a:lnSpc>
              <a:defRPr sz="1800" b="0" i="0" u="none" strike="noStrike" kern="0" cap="none" spc="0" baseline="0">
                <a:solidFill>
                  <a:srgbClr val="000000"/>
                </a:solidFill>
                <a:uFillTx/>
              </a:defRPr>
            </a:pPr>
            <a:r>
              <a:rPr lang="zh-CN" altLang="en-US" sz="2000" b="1" kern="0" dirty="0">
                <a:solidFill>
                  <a:srgbClr val="0070C0"/>
                </a:solidFill>
                <a:latin typeface="微软雅黑" pitchFamily="34" charset="-122"/>
                <a:ea typeface="微软雅黑" pitchFamily="34" charset="-122"/>
                <a:cs typeface="Arial" pitchFamily="34" charset="0"/>
              </a:rPr>
              <a:t>开放</a:t>
            </a:r>
            <a:r>
              <a:rPr lang="zh-CN" altLang="zh-CN" sz="2000" b="1" kern="0" dirty="0">
                <a:solidFill>
                  <a:srgbClr val="0070C0"/>
                </a:solidFill>
                <a:latin typeface="微软雅黑" pitchFamily="34" charset="-122"/>
                <a:ea typeface="微软雅黑" pitchFamily="34" charset="-122"/>
                <a:cs typeface="Arial" pitchFamily="34" charset="0"/>
              </a:rPr>
              <a:t>弹性</a:t>
            </a:r>
            <a:r>
              <a:rPr lang="zh-CN" altLang="en-US" sz="2000" b="1" kern="0" dirty="0">
                <a:solidFill>
                  <a:srgbClr val="0070C0"/>
                </a:solidFill>
                <a:latin typeface="微软雅黑" pitchFamily="34" charset="-122"/>
                <a:ea typeface="微软雅黑" pitchFamily="34" charset="-122"/>
                <a:cs typeface="Arial" pitchFamily="34" charset="0"/>
              </a:rPr>
              <a:t>的架构</a:t>
            </a:r>
            <a:endParaRPr lang="en-US" altLang="zh-CN" sz="2000" b="1" kern="0" dirty="0">
              <a:solidFill>
                <a:srgbClr val="0070C0"/>
              </a:solidFill>
              <a:latin typeface="微软雅黑" pitchFamily="34" charset="-122"/>
              <a:ea typeface="微软雅黑" pitchFamily="34" charset="-122"/>
              <a:cs typeface="Arial" pitchFamily="34" charset="0"/>
            </a:endParaRPr>
          </a:p>
          <a:p>
            <a:pPr marL="285637" indent="-285637" defTabSz="1023559">
              <a:lnSpc>
                <a:spcPct val="120000"/>
              </a:lnSpc>
              <a:buSzPct val="100000"/>
              <a:buFont typeface="Arial" panose="020B0604020202020204" pitchFamily="34" charset="0"/>
              <a:buChar char="•"/>
              <a:defRPr sz="1800" b="0" i="0" u="none" strike="noStrike" kern="0" cap="none" spc="0" baseline="0">
                <a:solidFill>
                  <a:srgbClr val="000000"/>
                </a:solidFill>
                <a:uFillTx/>
              </a:defRPr>
            </a:pPr>
            <a:r>
              <a:rPr lang="zh-CN" altLang="en-US" sz="1300" kern="0" dirty="0">
                <a:solidFill>
                  <a:schemeClr val="bg1"/>
                </a:solidFill>
                <a:latin typeface="微软雅黑" pitchFamily="34" charset="-122"/>
                <a:ea typeface="微软雅黑" pitchFamily="34" charset="-122"/>
              </a:rPr>
              <a:t>软件定义、</a:t>
            </a:r>
            <a:r>
              <a:rPr lang="en-US" altLang="zh-CN" sz="1300" kern="0" dirty="0" err="1">
                <a:solidFill>
                  <a:schemeClr val="bg1"/>
                </a:solidFill>
                <a:latin typeface="微软雅黑" pitchFamily="34" charset="-122"/>
                <a:ea typeface="微软雅黑" pitchFamily="34" charset="-122"/>
              </a:rPr>
              <a:t>OpenStack</a:t>
            </a:r>
            <a:r>
              <a:rPr lang="zh-CN" altLang="en-US" sz="1300" kern="0" dirty="0">
                <a:solidFill>
                  <a:schemeClr val="bg1"/>
                </a:solidFill>
                <a:latin typeface="微软雅黑" pitchFamily="34" charset="-122"/>
                <a:ea typeface="微软雅黑" pitchFamily="34" charset="-122"/>
              </a:rPr>
              <a:t>开源架构、软硬件解耦、分布式存储架构，降本增效</a:t>
            </a:r>
            <a:endParaRPr lang="en-US" altLang="zh-CN" sz="1300" kern="0" dirty="0">
              <a:solidFill>
                <a:schemeClr val="bg1"/>
              </a:solidFill>
              <a:latin typeface="微软雅黑" pitchFamily="34" charset="-122"/>
              <a:ea typeface="微软雅黑" pitchFamily="34" charset="-122"/>
            </a:endParaRPr>
          </a:p>
          <a:p>
            <a:pPr marL="0" lvl="2" defTabSz="1023559">
              <a:lnSpc>
                <a:spcPct val="120000"/>
              </a:lnSpc>
              <a:buSzPct val="80000"/>
              <a:defRPr sz="1800" b="0" i="0" u="none" strike="noStrike" kern="0" cap="none" spc="0" baseline="0">
                <a:solidFill>
                  <a:srgbClr val="000000"/>
                </a:solidFill>
                <a:uFillTx/>
              </a:defRPr>
            </a:pPr>
            <a:endParaRPr lang="en-US" altLang="zh-CN" sz="1200" kern="0" dirty="0">
              <a:latin typeface="微软雅黑" pitchFamily="34" charset="-122"/>
              <a:ea typeface="微软雅黑" pitchFamily="34" charset="-122"/>
            </a:endParaRPr>
          </a:p>
          <a:p>
            <a:pPr defTabSz="1023559">
              <a:lnSpc>
                <a:spcPct val="120000"/>
              </a:lnSpc>
              <a:defRPr sz="1800" b="0" i="0" u="none" strike="noStrike" kern="0" cap="none" spc="0" baseline="0">
                <a:solidFill>
                  <a:srgbClr val="000000"/>
                </a:solidFill>
                <a:uFillTx/>
              </a:defRPr>
            </a:pPr>
            <a:r>
              <a:rPr lang="en-US" altLang="zh-CN" sz="2000" b="1" kern="0" dirty="0">
                <a:solidFill>
                  <a:srgbClr val="0070C0"/>
                </a:solidFill>
                <a:latin typeface="微软雅黑" pitchFamily="34" charset="-122"/>
                <a:ea typeface="微软雅黑" pitchFamily="34" charset="-122"/>
                <a:cs typeface="Arial" pitchFamily="34" charset="0"/>
              </a:rPr>
              <a:t>SDN</a:t>
            </a:r>
            <a:r>
              <a:rPr lang="zh-CN" altLang="en-US" sz="2000" b="1" kern="0" dirty="0">
                <a:solidFill>
                  <a:srgbClr val="0070C0"/>
                </a:solidFill>
                <a:latin typeface="微软雅黑" pitchFamily="34" charset="-122"/>
                <a:ea typeface="微软雅黑" pitchFamily="34" charset="-122"/>
                <a:cs typeface="Arial" pitchFamily="34" charset="0"/>
              </a:rPr>
              <a:t>云网协同</a:t>
            </a:r>
            <a:endParaRPr lang="en-US" altLang="zh-CN" sz="2000" b="1" kern="0" dirty="0">
              <a:solidFill>
                <a:srgbClr val="0070C0"/>
              </a:solidFill>
              <a:latin typeface="微软雅黑" pitchFamily="34" charset="-122"/>
              <a:ea typeface="微软雅黑" pitchFamily="34" charset="-122"/>
              <a:cs typeface="Arial" pitchFamily="34" charset="0"/>
            </a:endParaRPr>
          </a:p>
          <a:p>
            <a:pPr marL="285637" indent="-285637" defTabSz="1023559">
              <a:lnSpc>
                <a:spcPct val="120000"/>
              </a:lnSpc>
              <a:buSzPct val="100000"/>
              <a:buFont typeface="Arial" panose="020B0604020202020204" pitchFamily="34" charset="0"/>
              <a:buChar char="•"/>
              <a:defRPr sz="1800" b="0" i="0" u="none" strike="noStrike" kern="0" cap="none" spc="0" baseline="0">
                <a:solidFill>
                  <a:srgbClr val="000000"/>
                </a:solidFill>
                <a:uFillTx/>
              </a:defRPr>
            </a:pPr>
            <a:r>
              <a:rPr lang="zh-CN" altLang="en-US" sz="1300" kern="0" dirty="0">
                <a:solidFill>
                  <a:schemeClr val="bg1"/>
                </a:solidFill>
                <a:latin typeface="微软雅黑" pitchFamily="34" charset="-122"/>
                <a:ea typeface="微软雅黑" pitchFamily="34" charset="-122"/>
              </a:rPr>
              <a:t>基于</a:t>
            </a:r>
            <a:r>
              <a:rPr lang="en-US" altLang="zh-CN" sz="1300" kern="0" dirty="0">
                <a:solidFill>
                  <a:schemeClr val="bg1"/>
                </a:solidFill>
                <a:latin typeface="微软雅黑" pitchFamily="34" charset="-122"/>
                <a:ea typeface="微软雅黑" pitchFamily="34" charset="-122"/>
              </a:rPr>
              <a:t>SDN</a:t>
            </a:r>
            <a:r>
              <a:rPr lang="zh-CN" altLang="en-US" sz="1300" kern="0" dirty="0">
                <a:solidFill>
                  <a:schemeClr val="bg1"/>
                </a:solidFill>
                <a:latin typeface="微软雅黑" pitchFamily="34" charset="-122"/>
                <a:ea typeface="微软雅黑" pitchFamily="34" charset="-122"/>
              </a:rPr>
              <a:t>的灵活组网，融合虚拟和物理网络的自动化配置，实现业务快速部署</a:t>
            </a:r>
            <a:endParaRPr lang="en-US" altLang="zh-CN" sz="1300" kern="0" dirty="0">
              <a:solidFill>
                <a:schemeClr val="bg1"/>
              </a:solidFill>
              <a:latin typeface="微软雅黑" pitchFamily="34" charset="-122"/>
              <a:ea typeface="微软雅黑" pitchFamily="34" charset="-122"/>
            </a:endParaRPr>
          </a:p>
          <a:p>
            <a:pPr marL="285637" indent="-285637" defTabSz="1023559">
              <a:lnSpc>
                <a:spcPct val="120000"/>
              </a:lnSpc>
              <a:buSzPct val="100000"/>
              <a:buFont typeface="Arial" panose="020B0604020202020204" pitchFamily="34" charset="0"/>
              <a:buChar char="•"/>
              <a:defRPr sz="1800" b="0" i="0" u="none" strike="noStrike" kern="0" cap="none" spc="0" baseline="0">
                <a:solidFill>
                  <a:srgbClr val="000000"/>
                </a:solidFill>
                <a:uFillTx/>
              </a:defRPr>
            </a:pPr>
            <a:r>
              <a:rPr lang="zh-CN" altLang="en-US" sz="1300" kern="0" dirty="0">
                <a:solidFill>
                  <a:schemeClr val="bg1"/>
                </a:solidFill>
                <a:latin typeface="微软雅黑" pitchFamily="34" charset="-122"/>
                <a:ea typeface="微软雅黑" pitchFamily="34" charset="-122"/>
              </a:rPr>
              <a:t>物理网络和逻辑网络的解耦</a:t>
            </a:r>
            <a:endParaRPr lang="en-US" altLang="zh-CN" sz="1300" kern="0" dirty="0">
              <a:solidFill>
                <a:schemeClr val="bg1"/>
              </a:solidFill>
              <a:latin typeface="微软雅黑" pitchFamily="34" charset="-122"/>
              <a:ea typeface="微软雅黑" pitchFamily="34" charset="-122"/>
            </a:endParaRPr>
          </a:p>
        </p:txBody>
      </p:sp>
      <p:sp>
        <p:nvSpPr>
          <p:cNvPr id="3" name="圆角矩形 9"/>
          <p:cNvSpPr/>
          <p:nvPr/>
        </p:nvSpPr>
        <p:spPr>
          <a:xfrm>
            <a:off x="771596" y="1935497"/>
            <a:ext cx="5542111" cy="3787920"/>
          </a:xfrm>
          <a:prstGeom prst="roundRect">
            <a:avLst>
              <a:gd name="adj" fmla="val 2185"/>
            </a:avLst>
          </a:prstGeom>
          <a:noFill/>
          <a:ln w="15875" cap="flat" cmpd="sng" algn="ctr">
            <a:solidFill>
              <a:schemeClr val="tx1">
                <a:lumMod val="50000"/>
                <a:lumOff val="50000"/>
              </a:schemeClr>
            </a:solidFill>
            <a:prstDash val="solid"/>
            <a:round/>
            <a:headEnd type="none" w="med" len="med"/>
            <a:tailEnd type="none" w="med" len="med"/>
          </a:ln>
          <a:effectLst/>
        </p:spPr>
        <p:txBody>
          <a:bodyPr rot="0" spcFirstLastPara="0" vertOverflow="overflow" horzOverflow="overflow" vert="horz" wrap="square" lIns="91390" tIns="45696" rIns="91390" bIns="45696" numCol="1" spcCol="0" rtlCol="0" fromWordArt="0" anchor="b" anchorCtr="0" forceAA="0" compatLnSpc="1">
            <a:prstTxWarp prst="textNoShape">
              <a:avLst/>
            </a:prstTxWarp>
            <a:noAutofit/>
          </a:bodyPr>
          <a:lstStyle/>
          <a:p>
            <a:pPr algn="ctr" defTabSz="1023559">
              <a:defRPr/>
            </a:pPr>
            <a:endParaRPr lang="zh-CN" altLang="en-US" sz="2000" b="1" kern="0" dirty="0">
              <a:latin typeface="微软雅黑" pitchFamily="34" charset="-122"/>
              <a:ea typeface="微软雅黑" pitchFamily="34" charset="-122"/>
            </a:endParaRPr>
          </a:p>
        </p:txBody>
      </p:sp>
      <p:sp>
        <p:nvSpPr>
          <p:cNvPr id="4" name="圆角矩形 89"/>
          <p:cNvSpPr/>
          <p:nvPr/>
        </p:nvSpPr>
        <p:spPr bwMode="auto">
          <a:xfrm>
            <a:off x="3904266" y="3516517"/>
            <a:ext cx="2348170" cy="2103191"/>
          </a:xfrm>
          <a:prstGeom prst="roundRect">
            <a:avLst>
              <a:gd name="adj" fmla="val 3850"/>
            </a:avLst>
          </a:prstGeom>
          <a:solidFill>
            <a:srgbClr val="B2B2B2">
              <a:lumMod val="40000"/>
              <a:lumOff val="60000"/>
            </a:srgbClr>
          </a:solidFill>
          <a:ln>
            <a:solidFill>
              <a:srgbClr val="000000">
                <a:lumMod val="50000"/>
                <a:lumOff val="50000"/>
              </a:srgbClr>
            </a:solidFill>
          </a:ln>
          <a:effectLst/>
          <a:extLst/>
        </p:spPr>
        <p:txBody>
          <a:bodyPr lIns="91390" tIns="45696" rIns="91390" bIns="45696" anchor="b"/>
          <a:lstStyle/>
          <a:p>
            <a:pPr algn="ctr" defTabSz="913906">
              <a:buClr>
                <a:srgbClr val="CC9900"/>
              </a:buClr>
              <a:defRPr/>
            </a:pPr>
            <a:r>
              <a:rPr lang="zh-CN" altLang="en-US" sz="1600" kern="0" dirty="0">
                <a:latin typeface="微软雅黑" pitchFamily="34" charset="-122"/>
                <a:ea typeface="微软雅黑" pitchFamily="34" charset="-122"/>
              </a:rPr>
              <a:t>数据中心 </a:t>
            </a:r>
            <a:r>
              <a:rPr lang="en-US" altLang="zh-CN" sz="1600" kern="0" dirty="0">
                <a:latin typeface="微软雅黑" pitchFamily="34" charset="-122"/>
                <a:ea typeface="微软雅黑" pitchFamily="34" charset="-122"/>
              </a:rPr>
              <a:t>N</a:t>
            </a:r>
          </a:p>
        </p:txBody>
      </p:sp>
      <p:sp>
        <p:nvSpPr>
          <p:cNvPr id="5" name="圆角矩形 90"/>
          <p:cNvSpPr/>
          <p:nvPr/>
        </p:nvSpPr>
        <p:spPr bwMode="auto">
          <a:xfrm>
            <a:off x="896625" y="3516515"/>
            <a:ext cx="2301549" cy="2103189"/>
          </a:xfrm>
          <a:prstGeom prst="roundRect">
            <a:avLst>
              <a:gd name="adj" fmla="val 3850"/>
            </a:avLst>
          </a:prstGeom>
          <a:solidFill>
            <a:srgbClr val="B2B2B2">
              <a:lumMod val="40000"/>
              <a:lumOff val="60000"/>
            </a:srgbClr>
          </a:solidFill>
          <a:ln>
            <a:solidFill>
              <a:srgbClr val="000000">
                <a:lumMod val="50000"/>
                <a:lumOff val="50000"/>
              </a:srgbClr>
            </a:solidFill>
          </a:ln>
          <a:effectLst/>
          <a:extLst/>
        </p:spPr>
        <p:txBody>
          <a:bodyPr lIns="91390" tIns="45696" rIns="91390" bIns="45696" anchor="b"/>
          <a:lstStyle/>
          <a:p>
            <a:pPr algn="ctr" defTabSz="913906">
              <a:buClr>
                <a:srgbClr val="CC9900"/>
              </a:buClr>
              <a:defRPr/>
            </a:pPr>
            <a:r>
              <a:rPr lang="zh-CN" altLang="en-US" sz="1600" kern="0" dirty="0">
                <a:latin typeface="微软雅黑" pitchFamily="34" charset="-122"/>
                <a:ea typeface="微软雅黑" pitchFamily="34" charset="-122"/>
              </a:rPr>
              <a:t>数据中心 </a:t>
            </a:r>
            <a:r>
              <a:rPr lang="en-US" altLang="zh-CN" sz="1600" kern="0" dirty="0">
                <a:latin typeface="微软雅黑" pitchFamily="34" charset="-122"/>
                <a:ea typeface="微软雅黑" pitchFamily="34" charset="-122"/>
              </a:rPr>
              <a:t>1</a:t>
            </a:r>
          </a:p>
        </p:txBody>
      </p:sp>
      <p:cxnSp>
        <p:nvCxnSpPr>
          <p:cNvPr id="6" name="直接连接符 42"/>
          <p:cNvCxnSpPr>
            <a:cxnSpLocks noChangeShapeType="1"/>
            <a:endCxn id="4" idx="1"/>
          </p:cNvCxnSpPr>
          <p:nvPr/>
        </p:nvCxnSpPr>
        <p:spPr bwMode="auto">
          <a:xfrm>
            <a:off x="2833456" y="4567317"/>
            <a:ext cx="1070809" cy="792"/>
          </a:xfrm>
          <a:prstGeom prst="line">
            <a:avLst/>
          </a:prstGeom>
          <a:noFill/>
          <a:ln w="9525" algn="ctr">
            <a:solidFill>
              <a:srgbClr val="000000"/>
            </a:solidFill>
            <a:prstDash val="dash"/>
            <a:round/>
            <a:headEnd/>
            <a:tailEnd/>
          </a:ln>
        </p:spPr>
      </p:cxnSp>
      <p:sp>
        <p:nvSpPr>
          <p:cNvPr id="7" name="圆角矩形 92"/>
          <p:cNvSpPr/>
          <p:nvPr/>
        </p:nvSpPr>
        <p:spPr bwMode="auto">
          <a:xfrm>
            <a:off x="1993132" y="3594910"/>
            <a:ext cx="1129905" cy="647987"/>
          </a:xfrm>
          <a:prstGeom prst="roundRect">
            <a:avLst>
              <a:gd name="adj" fmla="val 10870"/>
            </a:avLst>
          </a:prstGeom>
          <a:solidFill>
            <a:srgbClr val="8EB4E3"/>
          </a:solidFill>
          <a:ln w="9525" cap="flat" cmpd="sng" algn="ctr">
            <a:noFill/>
            <a:prstDash val="solid"/>
            <a:round/>
            <a:headEnd type="none" w="med" len="med"/>
            <a:tailEnd type="none" w="med" len="med"/>
          </a:ln>
          <a:effectLst/>
        </p:spPr>
        <p:txBody>
          <a:bodyPr lIns="91366" tIns="45684" rIns="91366" bIns="45684" anchor="ctr"/>
          <a:lstStyle/>
          <a:p>
            <a:pPr algn="ctr" defTabSz="1023559">
              <a:buClr>
                <a:srgbClr val="CC9900"/>
              </a:buClr>
              <a:defRPr/>
            </a:pPr>
            <a:r>
              <a:rPr lang="en-US" altLang="zh-CN" sz="1200" b="1" kern="0" dirty="0">
                <a:latin typeface="微软雅黑" pitchFamily="34" charset="-122"/>
                <a:ea typeface="微软雅黑" pitchFamily="34" charset="-122"/>
              </a:rPr>
              <a:t>OpenStack</a:t>
            </a:r>
            <a:endParaRPr lang="zh-CN" altLang="en-US" sz="1200" b="1" kern="0" dirty="0">
              <a:latin typeface="微软雅黑" pitchFamily="34" charset="-122"/>
              <a:ea typeface="微软雅黑" pitchFamily="34" charset="-122"/>
            </a:endParaRPr>
          </a:p>
        </p:txBody>
      </p:sp>
      <p:sp>
        <p:nvSpPr>
          <p:cNvPr id="8" name="圆角矩形 93"/>
          <p:cNvSpPr/>
          <p:nvPr/>
        </p:nvSpPr>
        <p:spPr bwMode="auto">
          <a:xfrm>
            <a:off x="2003910" y="4307274"/>
            <a:ext cx="1129229" cy="596864"/>
          </a:xfrm>
          <a:prstGeom prst="roundRect">
            <a:avLst>
              <a:gd name="adj" fmla="val 10870"/>
            </a:avLst>
          </a:prstGeom>
          <a:solidFill>
            <a:srgbClr val="8EB4E3"/>
          </a:solidFill>
          <a:ln w="9525" cap="flat" cmpd="sng" algn="ctr">
            <a:noFill/>
            <a:prstDash val="solid"/>
            <a:round/>
            <a:headEnd type="none" w="med" len="med"/>
            <a:tailEnd type="none" w="med" len="med"/>
          </a:ln>
          <a:effectLst/>
        </p:spPr>
        <p:txBody>
          <a:bodyPr lIns="91366" tIns="45684" rIns="91366" bIns="45684" anchor="ctr"/>
          <a:lstStyle/>
          <a:p>
            <a:pPr algn="ctr" defTabSz="913906">
              <a:spcBef>
                <a:spcPts val="600"/>
              </a:spcBef>
              <a:buClr>
                <a:srgbClr val="CC9900"/>
              </a:buClr>
              <a:defRPr/>
            </a:pPr>
            <a:r>
              <a:rPr lang="zh-CN" altLang="en-US" sz="1300" b="1" kern="0" dirty="0">
                <a:latin typeface="微软雅黑" pitchFamily="34" charset="-122"/>
                <a:ea typeface="微软雅黑" pitchFamily="34" charset="-122"/>
              </a:rPr>
              <a:t>虚拟资源池</a:t>
            </a:r>
            <a:endParaRPr lang="en-US" altLang="zh-CN" sz="1300" b="1" kern="0" dirty="0">
              <a:latin typeface="微软雅黑" pitchFamily="34" charset="-122"/>
              <a:ea typeface="微软雅黑" pitchFamily="34" charset="-122"/>
            </a:endParaRPr>
          </a:p>
          <a:p>
            <a:pPr algn="ctr" defTabSz="913906">
              <a:spcBef>
                <a:spcPts val="600"/>
              </a:spcBef>
              <a:buClr>
                <a:srgbClr val="CC9900"/>
              </a:buClr>
              <a:defRPr/>
            </a:pPr>
            <a:r>
              <a:rPr lang="zh-CN" altLang="en-US" sz="900" kern="0" dirty="0">
                <a:latin typeface="微软雅黑" pitchFamily="34" charset="-122"/>
                <a:ea typeface="微软雅黑" pitchFamily="34" charset="-122"/>
              </a:rPr>
              <a:t>计算</a:t>
            </a:r>
            <a:r>
              <a:rPr lang="en-US" altLang="zh-CN" sz="900" kern="0" dirty="0">
                <a:latin typeface="微软雅黑" pitchFamily="34" charset="-122"/>
                <a:ea typeface="微软雅黑" pitchFamily="34" charset="-122"/>
              </a:rPr>
              <a:t>/</a:t>
            </a:r>
            <a:r>
              <a:rPr lang="zh-CN" altLang="en-US" sz="900" kern="0" dirty="0">
                <a:latin typeface="微软雅黑" pitchFamily="34" charset="-122"/>
                <a:ea typeface="微软雅黑" pitchFamily="34" charset="-122"/>
              </a:rPr>
              <a:t>存储</a:t>
            </a:r>
            <a:r>
              <a:rPr lang="en-US" altLang="zh-CN" sz="900" kern="0" dirty="0">
                <a:latin typeface="微软雅黑" pitchFamily="34" charset="-122"/>
                <a:ea typeface="微软雅黑" pitchFamily="34" charset="-122"/>
              </a:rPr>
              <a:t>/</a:t>
            </a:r>
            <a:r>
              <a:rPr lang="zh-CN" altLang="en-US" sz="900" kern="0" dirty="0">
                <a:latin typeface="微软雅黑" pitchFamily="34" charset="-122"/>
                <a:ea typeface="微软雅黑" pitchFamily="34" charset="-122"/>
              </a:rPr>
              <a:t>网络</a:t>
            </a:r>
          </a:p>
        </p:txBody>
      </p:sp>
      <p:sp>
        <p:nvSpPr>
          <p:cNvPr id="9" name="圆角矩形 94"/>
          <p:cNvSpPr/>
          <p:nvPr/>
        </p:nvSpPr>
        <p:spPr bwMode="auto">
          <a:xfrm>
            <a:off x="917114" y="2932737"/>
            <a:ext cx="5335324" cy="442568"/>
          </a:xfrm>
          <a:prstGeom prst="roundRect">
            <a:avLst>
              <a:gd name="adj" fmla="val 10870"/>
            </a:avLst>
          </a:prstGeom>
          <a:solidFill>
            <a:srgbClr val="8EB4E3"/>
          </a:solidFill>
          <a:ln w="9525" cap="flat" cmpd="sng" algn="ctr">
            <a:noFill/>
            <a:prstDash val="solid"/>
            <a:round/>
            <a:headEnd type="none" w="med" len="med"/>
            <a:tailEnd type="none" w="med" len="med"/>
          </a:ln>
          <a:effectLst/>
        </p:spPr>
        <p:txBody>
          <a:bodyPr vert="horz" wrap="square" lIns="0" tIns="34262" rIns="0" bIns="34262" numCol="1" rtlCol="0" anchor="ctr" anchorCtr="0" compatLnSpc="1">
            <a:prstTxWarp prst="textNoShape">
              <a:avLst/>
            </a:prstTxWarp>
          </a:bodyPr>
          <a:lstStyle/>
          <a:p>
            <a:pPr algn="ctr" defTabSz="913906">
              <a:lnSpc>
                <a:spcPct val="150000"/>
              </a:lnSpc>
              <a:buClr>
                <a:srgbClr val="CC9900"/>
              </a:buClr>
              <a:defRPr/>
            </a:pPr>
            <a:r>
              <a:rPr lang="zh-CN" altLang="en-US" sz="1600" b="1" kern="0" dirty="0">
                <a:latin typeface="微软雅黑" pitchFamily="34" charset="-122"/>
                <a:ea typeface="微软雅黑" pitchFamily="34" charset="-122"/>
              </a:rPr>
              <a:t>统一管理平台</a:t>
            </a:r>
          </a:p>
        </p:txBody>
      </p:sp>
      <p:sp>
        <p:nvSpPr>
          <p:cNvPr id="10" name="圆角矩形 95"/>
          <p:cNvSpPr/>
          <p:nvPr/>
        </p:nvSpPr>
        <p:spPr bwMode="auto">
          <a:xfrm>
            <a:off x="908229" y="2062072"/>
            <a:ext cx="1469896" cy="732119"/>
          </a:xfrm>
          <a:prstGeom prst="roundRect">
            <a:avLst>
              <a:gd name="adj" fmla="val 10870"/>
            </a:avLst>
          </a:prstGeom>
          <a:solidFill>
            <a:srgbClr val="8EB4E3"/>
          </a:solidFill>
          <a:ln w="9525" cap="flat" cmpd="sng" algn="ctr">
            <a:noFill/>
            <a:prstDash val="solid"/>
            <a:round/>
            <a:headEnd type="none" w="med" len="med"/>
            <a:tailEnd type="none" w="med" len="med"/>
          </a:ln>
          <a:effectLst/>
        </p:spPr>
        <p:txBody>
          <a:bodyPr vert="horz" wrap="square" lIns="0" tIns="34262" rIns="0" bIns="34262" numCol="1" rtlCol="0" anchor="ctr" anchorCtr="0" compatLnSpc="1">
            <a:prstTxWarp prst="textNoShape">
              <a:avLst/>
            </a:prstTxWarp>
          </a:bodyPr>
          <a:lstStyle/>
          <a:p>
            <a:pPr algn="ctr" defTabSz="1023559">
              <a:buClr>
                <a:srgbClr val="CC9900"/>
              </a:buClr>
              <a:defRPr/>
            </a:pPr>
            <a:r>
              <a:rPr lang="zh-CN" altLang="en-US" sz="1600" b="1" kern="0" dirty="0">
                <a:latin typeface="微软雅黑" pitchFamily="34" charset="-122"/>
                <a:ea typeface="微软雅黑" pitchFamily="34" charset="-122"/>
              </a:rPr>
              <a:t>虚拟数据中心</a:t>
            </a:r>
            <a:endParaRPr lang="en-US" altLang="zh-CN" sz="1600" b="1" kern="0" dirty="0">
              <a:latin typeface="微软雅黑" pitchFamily="34" charset="-122"/>
              <a:ea typeface="微软雅黑" pitchFamily="34" charset="-122"/>
            </a:endParaRPr>
          </a:p>
          <a:p>
            <a:pPr algn="ctr" defTabSz="1023559">
              <a:buClr>
                <a:srgbClr val="CC9900"/>
              </a:buClr>
              <a:defRPr/>
            </a:pPr>
            <a:r>
              <a:rPr lang="en-US" altLang="zh-CN" sz="1600" b="1" kern="0" dirty="0">
                <a:latin typeface="微软雅黑" pitchFamily="34" charset="-122"/>
                <a:ea typeface="微软雅黑" pitchFamily="34" charset="-122"/>
              </a:rPr>
              <a:t>VDC</a:t>
            </a:r>
            <a:endParaRPr lang="zh-CN" altLang="en-US" sz="1600" b="1" kern="0" dirty="0">
              <a:latin typeface="微软雅黑" pitchFamily="34" charset="-122"/>
              <a:ea typeface="微软雅黑" pitchFamily="34" charset="-122"/>
            </a:endParaRPr>
          </a:p>
        </p:txBody>
      </p:sp>
      <p:sp>
        <p:nvSpPr>
          <p:cNvPr id="11" name="圆角矩形 96"/>
          <p:cNvSpPr/>
          <p:nvPr/>
        </p:nvSpPr>
        <p:spPr bwMode="auto">
          <a:xfrm>
            <a:off x="2423140" y="2068193"/>
            <a:ext cx="884340" cy="725440"/>
          </a:xfrm>
          <a:prstGeom prst="roundRect">
            <a:avLst>
              <a:gd name="adj" fmla="val 10870"/>
            </a:avLst>
          </a:prstGeom>
          <a:solidFill>
            <a:srgbClr val="8EB4E3"/>
          </a:solidFill>
          <a:ln w="9525" cap="flat" cmpd="sng" algn="ctr">
            <a:noFill/>
            <a:prstDash val="solid"/>
            <a:round/>
            <a:headEnd type="none" w="med" len="med"/>
            <a:tailEnd type="none" w="med" len="med"/>
          </a:ln>
          <a:effectLst/>
        </p:spPr>
        <p:txBody>
          <a:bodyPr vert="horz" wrap="square" lIns="0" tIns="34262" rIns="0" bIns="34262" numCol="1" rtlCol="0" anchor="ctr" anchorCtr="0" compatLnSpc="1">
            <a:prstTxWarp prst="textNoShape">
              <a:avLst/>
            </a:prstTxWarp>
          </a:bodyPr>
          <a:lstStyle/>
          <a:p>
            <a:pPr algn="ctr" defTabSz="913906">
              <a:lnSpc>
                <a:spcPct val="150000"/>
              </a:lnSpc>
              <a:buClr>
                <a:srgbClr val="CC9900"/>
              </a:buClr>
              <a:defRPr/>
            </a:pPr>
            <a:r>
              <a:rPr lang="zh-CN" altLang="en-US" sz="1300" b="1" kern="0" dirty="0">
                <a:latin typeface="微软雅黑" pitchFamily="34" charset="-122"/>
                <a:ea typeface="微软雅黑" pitchFamily="34" charset="-122"/>
              </a:rPr>
              <a:t>计算服务</a:t>
            </a:r>
          </a:p>
        </p:txBody>
      </p:sp>
      <p:sp>
        <p:nvSpPr>
          <p:cNvPr id="12" name="圆角矩形 97"/>
          <p:cNvSpPr/>
          <p:nvPr/>
        </p:nvSpPr>
        <p:spPr bwMode="auto">
          <a:xfrm>
            <a:off x="3982847" y="3606706"/>
            <a:ext cx="1210476" cy="647987"/>
          </a:xfrm>
          <a:prstGeom prst="roundRect">
            <a:avLst>
              <a:gd name="adj" fmla="val 10870"/>
            </a:avLst>
          </a:prstGeom>
          <a:solidFill>
            <a:srgbClr val="8EB4E3"/>
          </a:solidFill>
          <a:ln w="9525" cap="flat" cmpd="sng" algn="ctr">
            <a:noFill/>
            <a:prstDash val="solid"/>
            <a:round/>
            <a:headEnd type="none" w="med" len="med"/>
            <a:tailEnd type="none" w="med" len="med"/>
          </a:ln>
          <a:effectLst/>
        </p:spPr>
        <p:txBody>
          <a:bodyPr lIns="91366" tIns="45684" rIns="91366" bIns="45684" anchor="ctr"/>
          <a:lstStyle/>
          <a:p>
            <a:pPr algn="ctr" defTabSz="913906">
              <a:buClr>
                <a:srgbClr val="CC9900"/>
              </a:buClr>
              <a:defRPr/>
            </a:pPr>
            <a:r>
              <a:rPr lang="en-US" altLang="zh-CN" sz="1200" b="1" kern="0" dirty="0">
                <a:latin typeface="微软雅黑" pitchFamily="34" charset="-122"/>
                <a:ea typeface="微软雅黑" pitchFamily="34" charset="-122"/>
              </a:rPr>
              <a:t>OpenStack</a:t>
            </a:r>
          </a:p>
        </p:txBody>
      </p:sp>
      <p:sp>
        <p:nvSpPr>
          <p:cNvPr id="13" name="圆角矩形 98"/>
          <p:cNvSpPr/>
          <p:nvPr/>
        </p:nvSpPr>
        <p:spPr bwMode="auto">
          <a:xfrm>
            <a:off x="3982849" y="4324329"/>
            <a:ext cx="1190389" cy="596864"/>
          </a:xfrm>
          <a:prstGeom prst="roundRect">
            <a:avLst>
              <a:gd name="adj" fmla="val 10870"/>
            </a:avLst>
          </a:prstGeom>
          <a:solidFill>
            <a:srgbClr val="8EB4E3"/>
          </a:solidFill>
          <a:ln w="9525" cap="flat" cmpd="sng" algn="ctr">
            <a:noFill/>
            <a:prstDash val="solid"/>
            <a:round/>
            <a:headEnd type="none" w="med" len="med"/>
            <a:tailEnd type="none" w="med" len="med"/>
          </a:ln>
          <a:effectLst/>
        </p:spPr>
        <p:txBody>
          <a:bodyPr lIns="91366" tIns="45684" rIns="91366" bIns="45684" anchor="ctr"/>
          <a:lstStyle/>
          <a:p>
            <a:pPr algn="ctr" defTabSz="913906">
              <a:spcBef>
                <a:spcPts val="600"/>
              </a:spcBef>
              <a:buClr>
                <a:srgbClr val="CC9900"/>
              </a:buClr>
              <a:defRPr/>
            </a:pPr>
            <a:r>
              <a:rPr lang="zh-CN" altLang="en-US" sz="1300" b="1" kern="0" dirty="0">
                <a:latin typeface="微软雅黑" pitchFamily="34" charset="-122"/>
                <a:ea typeface="微软雅黑" pitchFamily="34" charset="-122"/>
              </a:rPr>
              <a:t>虚拟资源池</a:t>
            </a:r>
            <a:endParaRPr lang="en-US" altLang="zh-CN" sz="1300" b="1" kern="0" dirty="0">
              <a:latin typeface="微软雅黑" pitchFamily="34" charset="-122"/>
              <a:ea typeface="微软雅黑" pitchFamily="34" charset="-122"/>
            </a:endParaRPr>
          </a:p>
          <a:p>
            <a:pPr algn="ctr" defTabSz="913906">
              <a:spcBef>
                <a:spcPts val="600"/>
              </a:spcBef>
              <a:buClr>
                <a:srgbClr val="CC9900"/>
              </a:buClr>
              <a:defRPr/>
            </a:pPr>
            <a:r>
              <a:rPr lang="zh-CN" altLang="en-US" sz="1200" kern="0" dirty="0">
                <a:latin typeface="微软雅黑" pitchFamily="34" charset="-122"/>
                <a:ea typeface="微软雅黑" pitchFamily="34" charset="-122"/>
              </a:rPr>
              <a:t>计算</a:t>
            </a:r>
            <a:r>
              <a:rPr lang="en-US" altLang="zh-CN" sz="1200" kern="0" dirty="0">
                <a:latin typeface="微软雅黑" pitchFamily="34" charset="-122"/>
                <a:ea typeface="微软雅黑" pitchFamily="34" charset="-122"/>
              </a:rPr>
              <a:t>/</a:t>
            </a:r>
            <a:r>
              <a:rPr lang="zh-CN" altLang="en-US" sz="1200" kern="0" dirty="0">
                <a:latin typeface="微软雅黑" pitchFamily="34" charset="-122"/>
                <a:ea typeface="微软雅黑" pitchFamily="34" charset="-122"/>
              </a:rPr>
              <a:t>存储</a:t>
            </a:r>
            <a:r>
              <a:rPr lang="en-US" altLang="zh-CN" sz="1200" kern="0" dirty="0">
                <a:latin typeface="微软雅黑" pitchFamily="34" charset="-122"/>
                <a:ea typeface="微软雅黑" pitchFamily="34" charset="-122"/>
              </a:rPr>
              <a:t>/</a:t>
            </a:r>
            <a:r>
              <a:rPr lang="zh-CN" altLang="en-US" sz="1200" kern="0" dirty="0">
                <a:latin typeface="微软雅黑" pitchFamily="34" charset="-122"/>
                <a:ea typeface="微软雅黑" pitchFamily="34" charset="-122"/>
              </a:rPr>
              <a:t>网络</a:t>
            </a:r>
          </a:p>
        </p:txBody>
      </p:sp>
      <p:sp>
        <p:nvSpPr>
          <p:cNvPr id="14" name="Freeform 378"/>
          <p:cNvSpPr>
            <a:spLocks/>
          </p:cNvSpPr>
          <p:nvPr/>
        </p:nvSpPr>
        <p:spPr bwMode="auto">
          <a:xfrm>
            <a:off x="3274768" y="4288550"/>
            <a:ext cx="532908" cy="402165"/>
          </a:xfrm>
          <a:custGeom>
            <a:avLst/>
            <a:gdLst>
              <a:gd name="T0" fmla="*/ 210 w 449"/>
              <a:gd name="T1" fmla="*/ 0 h 299"/>
              <a:gd name="T2" fmla="*/ 230 w 449"/>
              <a:gd name="T3" fmla="*/ 2 h 299"/>
              <a:gd name="T4" fmla="*/ 251 w 449"/>
              <a:gd name="T5" fmla="*/ 7 h 299"/>
              <a:gd name="T6" fmla="*/ 270 w 449"/>
              <a:gd name="T7" fmla="*/ 14 h 299"/>
              <a:gd name="T8" fmla="*/ 287 w 449"/>
              <a:gd name="T9" fmla="*/ 24 h 299"/>
              <a:gd name="T10" fmla="*/ 303 w 449"/>
              <a:gd name="T11" fmla="*/ 36 h 299"/>
              <a:gd name="T12" fmla="*/ 316 w 449"/>
              <a:gd name="T13" fmla="*/ 51 h 299"/>
              <a:gd name="T14" fmla="*/ 328 w 449"/>
              <a:gd name="T15" fmla="*/ 68 h 299"/>
              <a:gd name="T16" fmla="*/ 337 w 449"/>
              <a:gd name="T17" fmla="*/ 86 h 299"/>
              <a:gd name="T18" fmla="*/ 341 w 449"/>
              <a:gd name="T19" fmla="*/ 86 h 299"/>
              <a:gd name="T20" fmla="*/ 353 w 449"/>
              <a:gd name="T21" fmla="*/ 86 h 299"/>
              <a:gd name="T22" fmla="*/ 373 w 449"/>
              <a:gd name="T23" fmla="*/ 91 h 299"/>
              <a:gd name="T24" fmla="*/ 392 w 449"/>
              <a:gd name="T25" fmla="*/ 99 h 299"/>
              <a:gd name="T26" fmla="*/ 409 w 449"/>
              <a:gd name="T27" fmla="*/ 110 h 299"/>
              <a:gd name="T28" fmla="*/ 424 w 449"/>
              <a:gd name="T29" fmla="*/ 125 h 299"/>
              <a:gd name="T30" fmla="*/ 435 w 449"/>
              <a:gd name="T31" fmla="*/ 142 h 299"/>
              <a:gd name="T32" fmla="*/ 444 w 449"/>
              <a:gd name="T33" fmla="*/ 161 h 299"/>
              <a:gd name="T34" fmla="*/ 448 w 449"/>
              <a:gd name="T35" fmla="*/ 181 h 299"/>
              <a:gd name="T36" fmla="*/ 449 w 449"/>
              <a:gd name="T37" fmla="*/ 193 h 299"/>
              <a:gd name="T38" fmla="*/ 447 w 449"/>
              <a:gd name="T39" fmla="*/ 214 h 299"/>
              <a:gd name="T40" fmla="*/ 440 w 449"/>
              <a:gd name="T41" fmla="*/ 234 h 299"/>
              <a:gd name="T42" fmla="*/ 431 w 449"/>
              <a:gd name="T43" fmla="*/ 252 h 299"/>
              <a:gd name="T44" fmla="*/ 417 w 449"/>
              <a:gd name="T45" fmla="*/ 268 h 299"/>
              <a:gd name="T46" fmla="*/ 401 w 449"/>
              <a:gd name="T47" fmla="*/ 281 h 299"/>
              <a:gd name="T48" fmla="*/ 383 w 449"/>
              <a:gd name="T49" fmla="*/ 291 h 299"/>
              <a:gd name="T50" fmla="*/ 363 w 449"/>
              <a:gd name="T51" fmla="*/ 297 h 299"/>
              <a:gd name="T52" fmla="*/ 341 w 449"/>
              <a:gd name="T53" fmla="*/ 299 h 299"/>
              <a:gd name="T54" fmla="*/ 88 w 449"/>
              <a:gd name="T55" fmla="*/ 299 h 299"/>
              <a:gd name="T56" fmla="*/ 70 w 449"/>
              <a:gd name="T57" fmla="*/ 298 h 299"/>
              <a:gd name="T58" fmla="*/ 54 w 449"/>
              <a:gd name="T59" fmla="*/ 292 h 299"/>
              <a:gd name="T60" fmla="*/ 38 w 449"/>
              <a:gd name="T61" fmla="*/ 284 h 299"/>
              <a:gd name="T62" fmla="*/ 26 w 449"/>
              <a:gd name="T63" fmla="*/ 273 h 299"/>
              <a:gd name="T64" fmla="*/ 14 w 449"/>
              <a:gd name="T65" fmla="*/ 260 h 299"/>
              <a:gd name="T66" fmla="*/ 6 w 449"/>
              <a:gd name="T67" fmla="*/ 245 h 299"/>
              <a:gd name="T68" fmla="*/ 1 w 449"/>
              <a:gd name="T69" fmla="*/ 229 h 299"/>
              <a:gd name="T70" fmla="*/ 0 w 449"/>
              <a:gd name="T71" fmla="*/ 211 h 299"/>
              <a:gd name="T72" fmla="*/ 0 w 449"/>
              <a:gd name="T73" fmla="*/ 203 h 299"/>
              <a:gd name="T74" fmla="*/ 2 w 449"/>
              <a:gd name="T75" fmla="*/ 187 h 299"/>
              <a:gd name="T76" fmla="*/ 8 w 449"/>
              <a:gd name="T77" fmla="*/ 172 h 299"/>
              <a:gd name="T78" fmla="*/ 21 w 449"/>
              <a:gd name="T79" fmla="*/ 153 h 299"/>
              <a:gd name="T80" fmla="*/ 44 w 449"/>
              <a:gd name="T81" fmla="*/ 133 h 299"/>
              <a:gd name="T82" fmla="*/ 58 w 449"/>
              <a:gd name="T83" fmla="*/ 127 h 299"/>
              <a:gd name="T84" fmla="*/ 73 w 449"/>
              <a:gd name="T85" fmla="*/ 122 h 299"/>
              <a:gd name="T86" fmla="*/ 75 w 449"/>
              <a:gd name="T87" fmla="*/ 110 h 299"/>
              <a:gd name="T88" fmla="*/ 83 w 449"/>
              <a:gd name="T89" fmla="*/ 86 h 299"/>
              <a:gd name="T90" fmla="*/ 95 w 449"/>
              <a:gd name="T91" fmla="*/ 64 h 299"/>
              <a:gd name="T92" fmla="*/ 109 w 449"/>
              <a:gd name="T93" fmla="*/ 44 h 299"/>
              <a:gd name="T94" fmla="*/ 128 w 449"/>
              <a:gd name="T95" fmla="*/ 28 h 299"/>
              <a:gd name="T96" fmla="*/ 148 w 449"/>
              <a:gd name="T97" fmla="*/ 15 h 299"/>
              <a:gd name="T98" fmla="*/ 172 w 449"/>
              <a:gd name="T99" fmla="*/ 6 h 299"/>
              <a:gd name="T100" fmla="*/ 197 w 449"/>
              <a:gd name="T101" fmla="*/ 1 h 299"/>
              <a:gd name="T102" fmla="*/ 210 w 449"/>
              <a:gd name="T103"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49" h="299">
                <a:moveTo>
                  <a:pt x="210" y="0"/>
                </a:moveTo>
                <a:lnTo>
                  <a:pt x="210" y="0"/>
                </a:lnTo>
                <a:lnTo>
                  <a:pt x="220" y="1"/>
                </a:lnTo>
                <a:lnTo>
                  <a:pt x="230" y="2"/>
                </a:lnTo>
                <a:lnTo>
                  <a:pt x="241" y="4"/>
                </a:lnTo>
                <a:lnTo>
                  <a:pt x="251" y="7"/>
                </a:lnTo>
                <a:lnTo>
                  <a:pt x="260" y="10"/>
                </a:lnTo>
                <a:lnTo>
                  <a:pt x="270" y="14"/>
                </a:lnTo>
                <a:lnTo>
                  <a:pt x="278" y="19"/>
                </a:lnTo>
                <a:lnTo>
                  <a:pt x="287" y="24"/>
                </a:lnTo>
                <a:lnTo>
                  <a:pt x="295" y="31"/>
                </a:lnTo>
                <a:lnTo>
                  <a:pt x="303" y="36"/>
                </a:lnTo>
                <a:lnTo>
                  <a:pt x="310" y="44"/>
                </a:lnTo>
                <a:lnTo>
                  <a:pt x="316" y="51"/>
                </a:lnTo>
                <a:lnTo>
                  <a:pt x="322" y="59"/>
                </a:lnTo>
                <a:lnTo>
                  <a:pt x="328" y="68"/>
                </a:lnTo>
                <a:lnTo>
                  <a:pt x="332" y="77"/>
                </a:lnTo>
                <a:lnTo>
                  <a:pt x="337" y="86"/>
                </a:lnTo>
                <a:lnTo>
                  <a:pt x="337" y="86"/>
                </a:lnTo>
                <a:lnTo>
                  <a:pt x="341" y="86"/>
                </a:lnTo>
                <a:lnTo>
                  <a:pt x="341" y="86"/>
                </a:lnTo>
                <a:lnTo>
                  <a:pt x="353" y="86"/>
                </a:lnTo>
                <a:lnTo>
                  <a:pt x="363" y="87"/>
                </a:lnTo>
                <a:lnTo>
                  <a:pt x="373" y="91"/>
                </a:lnTo>
                <a:lnTo>
                  <a:pt x="383" y="94"/>
                </a:lnTo>
                <a:lnTo>
                  <a:pt x="392" y="99"/>
                </a:lnTo>
                <a:lnTo>
                  <a:pt x="401" y="104"/>
                </a:lnTo>
                <a:lnTo>
                  <a:pt x="409" y="110"/>
                </a:lnTo>
                <a:lnTo>
                  <a:pt x="417" y="117"/>
                </a:lnTo>
                <a:lnTo>
                  <a:pt x="424" y="125"/>
                </a:lnTo>
                <a:lnTo>
                  <a:pt x="431" y="133"/>
                </a:lnTo>
                <a:lnTo>
                  <a:pt x="435" y="142"/>
                </a:lnTo>
                <a:lnTo>
                  <a:pt x="440" y="151"/>
                </a:lnTo>
                <a:lnTo>
                  <a:pt x="444" y="161"/>
                </a:lnTo>
                <a:lnTo>
                  <a:pt x="447" y="171"/>
                </a:lnTo>
                <a:lnTo>
                  <a:pt x="448" y="181"/>
                </a:lnTo>
                <a:lnTo>
                  <a:pt x="449" y="193"/>
                </a:lnTo>
                <a:lnTo>
                  <a:pt x="449" y="193"/>
                </a:lnTo>
                <a:lnTo>
                  <a:pt x="448" y="204"/>
                </a:lnTo>
                <a:lnTo>
                  <a:pt x="447" y="214"/>
                </a:lnTo>
                <a:lnTo>
                  <a:pt x="444" y="224"/>
                </a:lnTo>
                <a:lnTo>
                  <a:pt x="440" y="234"/>
                </a:lnTo>
                <a:lnTo>
                  <a:pt x="435" y="243"/>
                </a:lnTo>
                <a:lnTo>
                  <a:pt x="431" y="252"/>
                </a:lnTo>
                <a:lnTo>
                  <a:pt x="424" y="260"/>
                </a:lnTo>
                <a:lnTo>
                  <a:pt x="417" y="268"/>
                </a:lnTo>
                <a:lnTo>
                  <a:pt x="409" y="275"/>
                </a:lnTo>
                <a:lnTo>
                  <a:pt x="401" y="281"/>
                </a:lnTo>
                <a:lnTo>
                  <a:pt x="392" y="286"/>
                </a:lnTo>
                <a:lnTo>
                  <a:pt x="383" y="291"/>
                </a:lnTo>
                <a:lnTo>
                  <a:pt x="373" y="294"/>
                </a:lnTo>
                <a:lnTo>
                  <a:pt x="363" y="297"/>
                </a:lnTo>
                <a:lnTo>
                  <a:pt x="353" y="299"/>
                </a:lnTo>
                <a:lnTo>
                  <a:pt x="341" y="299"/>
                </a:lnTo>
                <a:lnTo>
                  <a:pt x="88" y="299"/>
                </a:lnTo>
                <a:lnTo>
                  <a:pt x="88" y="299"/>
                </a:lnTo>
                <a:lnTo>
                  <a:pt x="79" y="299"/>
                </a:lnTo>
                <a:lnTo>
                  <a:pt x="70" y="298"/>
                </a:lnTo>
                <a:lnTo>
                  <a:pt x="62" y="295"/>
                </a:lnTo>
                <a:lnTo>
                  <a:pt x="54" y="292"/>
                </a:lnTo>
                <a:lnTo>
                  <a:pt x="46" y="289"/>
                </a:lnTo>
                <a:lnTo>
                  <a:pt x="38" y="284"/>
                </a:lnTo>
                <a:lnTo>
                  <a:pt x="31" y="279"/>
                </a:lnTo>
                <a:lnTo>
                  <a:pt x="26" y="273"/>
                </a:lnTo>
                <a:lnTo>
                  <a:pt x="20" y="267"/>
                </a:lnTo>
                <a:lnTo>
                  <a:pt x="14" y="260"/>
                </a:lnTo>
                <a:lnTo>
                  <a:pt x="10" y="252"/>
                </a:lnTo>
                <a:lnTo>
                  <a:pt x="6" y="245"/>
                </a:lnTo>
                <a:lnTo>
                  <a:pt x="3" y="237"/>
                </a:lnTo>
                <a:lnTo>
                  <a:pt x="1" y="229"/>
                </a:lnTo>
                <a:lnTo>
                  <a:pt x="0" y="220"/>
                </a:lnTo>
                <a:lnTo>
                  <a:pt x="0" y="211"/>
                </a:lnTo>
                <a:lnTo>
                  <a:pt x="0" y="211"/>
                </a:lnTo>
                <a:lnTo>
                  <a:pt x="0" y="203"/>
                </a:lnTo>
                <a:lnTo>
                  <a:pt x="1" y="194"/>
                </a:lnTo>
                <a:lnTo>
                  <a:pt x="2" y="187"/>
                </a:lnTo>
                <a:lnTo>
                  <a:pt x="5" y="179"/>
                </a:lnTo>
                <a:lnTo>
                  <a:pt x="8" y="172"/>
                </a:lnTo>
                <a:lnTo>
                  <a:pt x="12" y="165"/>
                </a:lnTo>
                <a:lnTo>
                  <a:pt x="21" y="153"/>
                </a:lnTo>
                <a:lnTo>
                  <a:pt x="31" y="142"/>
                </a:lnTo>
                <a:lnTo>
                  <a:pt x="44" y="133"/>
                </a:lnTo>
                <a:lnTo>
                  <a:pt x="51" y="129"/>
                </a:lnTo>
                <a:lnTo>
                  <a:pt x="58" y="127"/>
                </a:lnTo>
                <a:lnTo>
                  <a:pt x="66" y="125"/>
                </a:lnTo>
                <a:lnTo>
                  <a:pt x="73" y="122"/>
                </a:lnTo>
                <a:lnTo>
                  <a:pt x="73" y="122"/>
                </a:lnTo>
                <a:lnTo>
                  <a:pt x="75" y="110"/>
                </a:lnTo>
                <a:lnTo>
                  <a:pt x="79" y="97"/>
                </a:lnTo>
                <a:lnTo>
                  <a:pt x="83" y="86"/>
                </a:lnTo>
                <a:lnTo>
                  <a:pt x="88" y="75"/>
                </a:lnTo>
                <a:lnTo>
                  <a:pt x="95" y="64"/>
                </a:lnTo>
                <a:lnTo>
                  <a:pt x="101" y="53"/>
                </a:lnTo>
                <a:lnTo>
                  <a:pt x="109" y="44"/>
                </a:lnTo>
                <a:lnTo>
                  <a:pt x="118" y="35"/>
                </a:lnTo>
                <a:lnTo>
                  <a:pt x="128" y="28"/>
                </a:lnTo>
                <a:lnTo>
                  <a:pt x="138" y="21"/>
                </a:lnTo>
                <a:lnTo>
                  <a:pt x="148" y="15"/>
                </a:lnTo>
                <a:lnTo>
                  <a:pt x="159" y="10"/>
                </a:lnTo>
                <a:lnTo>
                  <a:pt x="172" y="6"/>
                </a:lnTo>
                <a:lnTo>
                  <a:pt x="184" y="2"/>
                </a:lnTo>
                <a:lnTo>
                  <a:pt x="197" y="1"/>
                </a:lnTo>
                <a:lnTo>
                  <a:pt x="210" y="0"/>
                </a:lnTo>
                <a:lnTo>
                  <a:pt x="210" y="0"/>
                </a:lnTo>
                <a:close/>
              </a:path>
            </a:pathLst>
          </a:custGeom>
          <a:solidFill>
            <a:srgbClr val="8EB4E3"/>
          </a:solidFill>
          <a:ln>
            <a:solidFill>
              <a:srgbClr val="FFFFFF">
                <a:lumMod val="65000"/>
              </a:srgbClr>
            </a:solidFill>
          </a:ln>
          <a:extLst/>
        </p:spPr>
        <p:txBody>
          <a:bodyPr lIns="0" tIns="45684" rIns="0" bIns="45684" anchor="b"/>
          <a:lstStyle/>
          <a:p>
            <a:pPr algn="ctr" defTabSz="913906">
              <a:defRPr/>
            </a:pPr>
            <a:r>
              <a:rPr lang="en-US" altLang="zh-CN" sz="1300" b="1" kern="0" dirty="0">
                <a:latin typeface="微软雅黑" pitchFamily="34" charset="-122"/>
                <a:ea typeface="微软雅黑" pitchFamily="34" charset="-122"/>
              </a:rPr>
              <a:t>SDN</a:t>
            </a:r>
            <a:endParaRPr lang="zh-CN" altLang="en-US" sz="1300" b="1" kern="0" dirty="0">
              <a:latin typeface="微软雅黑" pitchFamily="34" charset="-122"/>
              <a:ea typeface="微软雅黑" pitchFamily="34" charset="-122"/>
            </a:endParaRPr>
          </a:p>
        </p:txBody>
      </p:sp>
      <p:sp>
        <p:nvSpPr>
          <p:cNvPr id="15" name="圆角矩形 100"/>
          <p:cNvSpPr/>
          <p:nvPr/>
        </p:nvSpPr>
        <p:spPr bwMode="auto">
          <a:xfrm>
            <a:off x="990983" y="4288550"/>
            <a:ext cx="958419" cy="615589"/>
          </a:xfrm>
          <a:prstGeom prst="roundRect">
            <a:avLst>
              <a:gd name="adj" fmla="val 10870"/>
            </a:avLst>
          </a:prstGeom>
          <a:solidFill>
            <a:srgbClr val="8EB4E3"/>
          </a:solidFill>
          <a:ln w="9525" cap="flat" cmpd="sng" algn="ctr">
            <a:noFill/>
            <a:prstDash val="solid"/>
            <a:round/>
            <a:headEnd type="none" w="med" len="med"/>
            <a:tailEnd type="none" w="med" len="med"/>
          </a:ln>
          <a:effectLst/>
        </p:spPr>
        <p:txBody>
          <a:bodyPr vert="horz" lIns="91366" tIns="45684" rIns="91366" bIns="45684" anchor="ctr"/>
          <a:lstStyle/>
          <a:p>
            <a:pPr algn="ctr" defTabSz="913906">
              <a:buClr>
                <a:srgbClr val="CC9900"/>
              </a:buClr>
              <a:defRPr/>
            </a:pPr>
            <a:r>
              <a:rPr lang="zh-CN" altLang="en-US" sz="1200" b="1" kern="0" dirty="0">
                <a:latin typeface="微软雅黑" pitchFamily="34" charset="-122"/>
                <a:ea typeface="微软雅黑" pitchFamily="34" charset="-122"/>
              </a:rPr>
              <a:t>物理机</a:t>
            </a:r>
            <a:endParaRPr lang="en-US" altLang="zh-CN" sz="1200" b="1" kern="0" dirty="0">
              <a:latin typeface="微软雅黑" pitchFamily="34" charset="-122"/>
              <a:ea typeface="微软雅黑" pitchFamily="34" charset="-122"/>
            </a:endParaRPr>
          </a:p>
          <a:p>
            <a:pPr algn="ctr" defTabSz="913906">
              <a:buClr>
                <a:srgbClr val="CC9900"/>
              </a:buClr>
              <a:defRPr/>
            </a:pPr>
            <a:r>
              <a:rPr lang="zh-CN" altLang="en-US" sz="1200" b="1" kern="0" dirty="0">
                <a:latin typeface="微软雅黑" pitchFamily="34" charset="-122"/>
                <a:ea typeface="微软雅黑" pitchFamily="34" charset="-122"/>
              </a:rPr>
              <a:t>资源池</a:t>
            </a:r>
          </a:p>
        </p:txBody>
      </p:sp>
      <p:sp>
        <p:nvSpPr>
          <p:cNvPr id="17" name="圆角矩形 102"/>
          <p:cNvSpPr/>
          <p:nvPr/>
        </p:nvSpPr>
        <p:spPr bwMode="auto">
          <a:xfrm>
            <a:off x="3402839" y="2061844"/>
            <a:ext cx="856234" cy="741028"/>
          </a:xfrm>
          <a:prstGeom prst="roundRect">
            <a:avLst>
              <a:gd name="adj" fmla="val 10870"/>
            </a:avLst>
          </a:prstGeom>
          <a:solidFill>
            <a:srgbClr val="8EB4E3"/>
          </a:solidFill>
          <a:ln w="9525" cap="flat" cmpd="sng" algn="ctr">
            <a:noFill/>
            <a:prstDash val="solid"/>
            <a:round/>
            <a:headEnd type="none" w="med" len="med"/>
            <a:tailEnd type="none" w="med" len="med"/>
          </a:ln>
          <a:effectLst/>
        </p:spPr>
        <p:txBody>
          <a:bodyPr vert="horz" wrap="square" lIns="0" tIns="34262" rIns="0" bIns="34262" numCol="1" rtlCol="0" anchor="ctr" anchorCtr="0" compatLnSpc="1">
            <a:prstTxWarp prst="textNoShape">
              <a:avLst/>
            </a:prstTxWarp>
          </a:bodyPr>
          <a:lstStyle/>
          <a:p>
            <a:pPr algn="ctr" defTabSz="1023559">
              <a:lnSpc>
                <a:spcPct val="150000"/>
              </a:lnSpc>
              <a:buClr>
                <a:srgbClr val="CC9900"/>
              </a:buClr>
              <a:defRPr/>
            </a:pPr>
            <a:r>
              <a:rPr lang="zh-CN" altLang="en-US" sz="1300" b="1" kern="0" dirty="0">
                <a:latin typeface="微软雅黑" pitchFamily="34" charset="-122"/>
                <a:ea typeface="微软雅黑" pitchFamily="34" charset="-122"/>
              </a:rPr>
              <a:t>存储服务</a:t>
            </a:r>
          </a:p>
        </p:txBody>
      </p:sp>
      <p:sp>
        <p:nvSpPr>
          <p:cNvPr id="18" name="圆角矩形 103"/>
          <p:cNvSpPr/>
          <p:nvPr/>
        </p:nvSpPr>
        <p:spPr bwMode="auto">
          <a:xfrm>
            <a:off x="4347875" y="2071079"/>
            <a:ext cx="918224" cy="741027"/>
          </a:xfrm>
          <a:prstGeom prst="roundRect">
            <a:avLst>
              <a:gd name="adj" fmla="val 10870"/>
            </a:avLst>
          </a:prstGeom>
          <a:solidFill>
            <a:srgbClr val="8EB4E3"/>
          </a:solidFill>
          <a:ln w="9525" cap="flat" cmpd="sng" algn="ctr">
            <a:noFill/>
            <a:prstDash val="solid"/>
            <a:round/>
            <a:headEnd type="none" w="med" len="med"/>
            <a:tailEnd type="none" w="med" len="med"/>
          </a:ln>
          <a:effectLst/>
        </p:spPr>
        <p:txBody>
          <a:bodyPr vert="horz" wrap="square" lIns="0" tIns="34262" rIns="0" bIns="34262" numCol="1" rtlCol="0" anchor="ctr" anchorCtr="0" compatLnSpc="1">
            <a:prstTxWarp prst="textNoShape">
              <a:avLst/>
            </a:prstTxWarp>
          </a:bodyPr>
          <a:lstStyle/>
          <a:p>
            <a:pPr algn="ctr" defTabSz="913906">
              <a:lnSpc>
                <a:spcPct val="150000"/>
              </a:lnSpc>
              <a:buClr>
                <a:srgbClr val="CC9900"/>
              </a:buClr>
              <a:defRPr/>
            </a:pPr>
            <a:r>
              <a:rPr lang="zh-CN" altLang="en-US" sz="1300" b="1" kern="0" dirty="0">
                <a:latin typeface="微软雅黑" pitchFamily="34" charset="-122"/>
                <a:ea typeface="微软雅黑" pitchFamily="34" charset="-122"/>
              </a:rPr>
              <a:t>网络服务</a:t>
            </a:r>
          </a:p>
        </p:txBody>
      </p:sp>
      <p:sp>
        <p:nvSpPr>
          <p:cNvPr id="19" name="椭圆 56"/>
          <p:cNvSpPr>
            <a:spLocks noChangeArrowheads="1"/>
          </p:cNvSpPr>
          <p:nvPr/>
        </p:nvSpPr>
        <p:spPr bwMode="auto">
          <a:xfrm>
            <a:off x="1949402" y="3594909"/>
            <a:ext cx="266477" cy="246196"/>
          </a:xfrm>
          <a:prstGeom prst="ellipse">
            <a:avLst/>
          </a:prstGeom>
          <a:solidFill>
            <a:srgbClr val="0070C0"/>
          </a:solidFill>
          <a:ln w="9525">
            <a:noFill/>
            <a:round/>
            <a:headEnd/>
            <a:tailEnd/>
          </a:ln>
        </p:spPr>
        <p:txBody>
          <a:bodyPr lIns="91390" tIns="45696" rIns="91390" bIns="45696" anchor="ctr"/>
          <a:lstStyle/>
          <a:p>
            <a:pPr algn="ctr" defTabSz="1023559">
              <a:buClr>
                <a:srgbClr val="CC9900"/>
              </a:buClr>
              <a:defRPr/>
            </a:pPr>
            <a:r>
              <a:rPr lang="en-US" altLang="zh-CN" sz="1300" b="1" kern="0" dirty="0">
                <a:latin typeface="微软雅黑" pitchFamily="34" charset="-122"/>
                <a:ea typeface="微软雅黑" pitchFamily="34" charset="-122"/>
              </a:rPr>
              <a:t>3</a:t>
            </a:r>
            <a:endParaRPr lang="zh-CN" altLang="en-US" sz="1300" b="1" kern="0" dirty="0">
              <a:latin typeface="微软雅黑" pitchFamily="34" charset="-122"/>
              <a:ea typeface="微软雅黑" pitchFamily="34" charset="-122"/>
            </a:endParaRPr>
          </a:p>
        </p:txBody>
      </p:sp>
      <p:sp>
        <p:nvSpPr>
          <p:cNvPr id="20" name="椭圆 57"/>
          <p:cNvSpPr>
            <a:spLocks noChangeArrowheads="1"/>
          </p:cNvSpPr>
          <p:nvPr/>
        </p:nvSpPr>
        <p:spPr bwMode="auto">
          <a:xfrm>
            <a:off x="3424063" y="4028881"/>
            <a:ext cx="266477" cy="246196"/>
          </a:xfrm>
          <a:prstGeom prst="ellipse">
            <a:avLst/>
          </a:prstGeom>
          <a:solidFill>
            <a:srgbClr val="0070C0"/>
          </a:solidFill>
          <a:ln w="9525">
            <a:noFill/>
            <a:round/>
            <a:headEnd/>
            <a:tailEnd/>
          </a:ln>
        </p:spPr>
        <p:txBody>
          <a:bodyPr lIns="91390" tIns="45696" rIns="91390" bIns="45696" anchor="ctr"/>
          <a:lstStyle/>
          <a:p>
            <a:pPr algn="ctr" defTabSz="1023559">
              <a:buClr>
                <a:srgbClr val="CC9900"/>
              </a:buClr>
              <a:defRPr/>
            </a:pPr>
            <a:r>
              <a:rPr lang="en-US" altLang="zh-CN" sz="1300" b="1" kern="0" dirty="0">
                <a:latin typeface="微软雅黑" pitchFamily="34" charset="-122"/>
                <a:ea typeface="微软雅黑" pitchFamily="34" charset="-122"/>
              </a:rPr>
              <a:t>4</a:t>
            </a:r>
            <a:endParaRPr lang="zh-CN" altLang="en-US" sz="1300" b="1" kern="0" dirty="0">
              <a:latin typeface="微软雅黑" pitchFamily="34" charset="-122"/>
              <a:ea typeface="微软雅黑" pitchFamily="34" charset="-122"/>
            </a:endParaRPr>
          </a:p>
        </p:txBody>
      </p:sp>
      <p:sp>
        <p:nvSpPr>
          <p:cNvPr id="21" name="椭圆 58"/>
          <p:cNvSpPr>
            <a:spLocks noChangeArrowheads="1"/>
          </p:cNvSpPr>
          <p:nvPr/>
        </p:nvSpPr>
        <p:spPr bwMode="auto">
          <a:xfrm>
            <a:off x="2286958" y="3027273"/>
            <a:ext cx="266477" cy="246196"/>
          </a:xfrm>
          <a:prstGeom prst="ellipse">
            <a:avLst/>
          </a:prstGeom>
          <a:solidFill>
            <a:srgbClr val="0070C0"/>
          </a:solidFill>
          <a:ln w="9525">
            <a:noFill/>
            <a:round/>
            <a:headEnd/>
            <a:tailEnd/>
          </a:ln>
        </p:spPr>
        <p:txBody>
          <a:bodyPr lIns="91390" tIns="45696" rIns="91390" bIns="45696" anchor="ctr"/>
          <a:lstStyle/>
          <a:p>
            <a:pPr algn="ctr" defTabSz="1023559">
              <a:buClr>
                <a:srgbClr val="CC9900"/>
              </a:buClr>
              <a:defRPr/>
            </a:pPr>
            <a:r>
              <a:rPr lang="en-US" altLang="zh-CN" sz="1300" b="1" kern="0" dirty="0">
                <a:latin typeface="微软雅黑" pitchFamily="34" charset="-122"/>
                <a:ea typeface="微软雅黑" pitchFamily="34" charset="-122"/>
              </a:rPr>
              <a:t>2</a:t>
            </a:r>
            <a:endParaRPr lang="zh-CN" altLang="en-US" sz="1300" b="1" kern="0" dirty="0">
              <a:latin typeface="微软雅黑" pitchFamily="34" charset="-122"/>
              <a:ea typeface="微软雅黑" pitchFamily="34" charset="-122"/>
            </a:endParaRPr>
          </a:p>
        </p:txBody>
      </p:sp>
      <p:sp>
        <p:nvSpPr>
          <p:cNvPr id="22" name="椭圆 59"/>
          <p:cNvSpPr>
            <a:spLocks noChangeArrowheads="1"/>
          </p:cNvSpPr>
          <p:nvPr/>
        </p:nvSpPr>
        <p:spPr bwMode="auto">
          <a:xfrm>
            <a:off x="1117947" y="2484785"/>
            <a:ext cx="266477" cy="246196"/>
          </a:xfrm>
          <a:prstGeom prst="ellipse">
            <a:avLst/>
          </a:prstGeom>
          <a:solidFill>
            <a:srgbClr val="0070C0"/>
          </a:solidFill>
          <a:ln w="9525">
            <a:noFill/>
            <a:round/>
            <a:headEnd/>
            <a:tailEnd/>
          </a:ln>
        </p:spPr>
        <p:txBody>
          <a:bodyPr lIns="91390" tIns="45696" rIns="91390" bIns="45696" anchor="ctr"/>
          <a:lstStyle/>
          <a:p>
            <a:pPr algn="ctr" defTabSz="1023559">
              <a:buClr>
                <a:srgbClr val="CC9900"/>
              </a:buClr>
              <a:defRPr/>
            </a:pPr>
            <a:r>
              <a:rPr lang="en-US" altLang="zh-CN" sz="1300" b="1" kern="0" dirty="0">
                <a:latin typeface="微软雅黑" pitchFamily="34" charset="-122"/>
                <a:ea typeface="微软雅黑" pitchFamily="34" charset="-122"/>
              </a:rPr>
              <a:t>1</a:t>
            </a:r>
            <a:endParaRPr lang="zh-CN" altLang="en-US" sz="1300" b="1" kern="0" dirty="0">
              <a:latin typeface="微软雅黑" pitchFamily="34" charset="-122"/>
              <a:ea typeface="微软雅黑" pitchFamily="34" charset="-122"/>
            </a:endParaRPr>
          </a:p>
        </p:txBody>
      </p:sp>
      <p:sp>
        <p:nvSpPr>
          <p:cNvPr id="23" name="椭圆 66"/>
          <p:cNvSpPr>
            <a:spLocks noChangeArrowheads="1"/>
          </p:cNvSpPr>
          <p:nvPr/>
        </p:nvSpPr>
        <p:spPr bwMode="auto">
          <a:xfrm>
            <a:off x="6820995" y="2143354"/>
            <a:ext cx="288000" cy="287925"/>
          </a:xfrm>
          <a:prstGeom prst="ellipse">
            <a:avLst/>
          </a:prstGeom>
          <a:solidFill>
            <a:srgbClr val="0070C0"/>
          </a:solidFill>
          <a:ln w="9525">
            <a:noFill/>
            <a:round/>
            <a:headEnd/>
            <a:tailEnd/>
          </a:ln>
        </p:spPr>
        <p:txBody>
          <a:bodyPr lIns="0" tIns="0" rIns="0" bIns="0" anchor="ctr"/>
          <a:lstStyle/>
          <a:p>
            <a:pPr algn="ctr">
              <a:buClr>
                <a:srgbClr val="CC9900"/>
              </a:buClr>
            </a:pPr>
            <a:r>
              <a:rPr lang="en-US" altLang="zh-CN" b="1" dirty="0">
                <a:latin typeface="微软雅黑" pitchFamily="34" charset="-122"/>
                <a:ea typeface="微软雅黑" pitchFamily="34" charset="-122"/>
              </a:rPr>
              <a:t>2</a:t>
            </a:r>
            <a:endParaRPr lang="zh-CN" altLang="en-US" b="1" dirty="0">
              <a:latin typeface="微软雅黑" pitchFamily="34" charset="-122"/>
              <a:ea typeface="微软雅黑" pitchFamily="34" charset="-122"/>
            </a:endParaRPr>
          </a:p>
        </p:txBody>
      </p:sp>
      <p:sp>
        <p:nvSpPr>
          <p:cNvPr id="24" name="椭圆 91"/>
          <p:cNvSpPr>
            <a:spLocks noChangeArrowheads="1"/>
          </p:cNvSpPr>
          <p:nvPr/>
        </p:nvSpPr>
        <p:spPr bwMode="auto">
          <a:xfrm>
            <a:off x="6812458" y="928474"/>
            <a:ext cx="288000" cy="287925"/>
          </a:xfrm>
          <a:prstGeom prst="ellipse">
            <a:avLst/>
          </a:prstGeom>
          <a:solidFill>
            <a:srgbClr val="0070C0"/>
          </a:solidFill>
          <a:ln w="9525">
            <a:noFill/>
            <a:round/>
            <a:headEnd/>
            <a:tailEnd/>
          </a:ln>
        </p:spPr>
        <p:txBody>
          <a:bodyPr lIns="0" tIns="0" rIns="0" bIns="0" anchor="ctr"/>
          <a:lstStyle/>
          <a:p>
            <a:pPr algn="ctr">
              <a:buClr>
                <a:srgbClr val="CC9900"/>
              </a:buClr>
            </a:pPr>
            <a:r>
              <a:rPr lang="en-US" altLang="zh-CN" b="1" dirty="0">
                <a:latin typeface="微软雅黑" pitchFamily="34" charset="-122"/>
                <a:ea typeface="微软雅黑" pitchFamily="34" charset="-122"/>
              </a:rPr>
              <a:t>1</a:t>
            </a:r>
            <a:endParaRPr lang="zh-CN" altLang="en-US" b="1" dirty="0">
              <a:latin typeface="微软雅黑" pitchFamily="34" charset="-122"/>
              <a:ea typeface="微软雅黑" pitchFamily="34" charset="-122"/>
            </a:endParaRPr>
          </a:p>
        </p:txBody>
      </p:sp>
      <p:sp>
        <p:nvSpPr>
          <p:cNvPr id="25" name="椭圆 92"/>
          <p:cNvSpPr>
            <a:spLocks noChangeArrowheads="1"/>
          </p:cNvSpPr>
          <p:nvPr/>
        </p:nvSpPr>
        <p:spPr bwMode="auto">
          <a:xfrm>
            <a:off x="6860112" y="3385435"/>
            <a:ext cx="288000" cy="287925"/>
          </a:xfrm>
          <a:prstGeom prst="ellipse">
            <a:avLst/>
          </a:prstGeom>
          <a:solidFill>
            <a:srgbClr val="0070C0"/>
          </a:solidFill>
          <a:ln w="9525">
            <a:noFill/>
            <a:round/>
            <a:headEnd/>
            <a:tailEnd/>
          </a:ln>
        </p:spPr>
        <p:txBody>
          <a:bodyPr lIns="0" tIns="0" rIns="0" bIns="0" anchor="ctr"/>
          <a:lstStyle/>
          <a:p>
            <a:pPr algn="ctr">
              <a:buClr>
                <a:srgbClr val="CC9900"/>
              </a:buClr>
            </a:pPr>
            <a:r>
              <a:rPr lang="en-US" altLang="zh-CN" b="1" dirty="0">
                <a:latin typeface="微软雅黑" pitchFamily="34" charset="-122"/>
                <a:ea typeface="微软雅黑" pitchFamily="34" charset="-122"/>
              </a:rPr>
              <a:t>3</a:t>
            </a:r>
            <a:endParaRPr lang="zh-CN" altLang="en-US" b="1" dirty="0">
              <a:latin typeface="微软雅黑" pitchFamily="34" charset="-122"/>
              <a:ea typeface="微软雅黑" pitchFamily="34" charset="-122"/>
            </a:endParaRPr>
          </a:p>
        </p:txBody>
      </p:sp>
      <p:sp>
        <p:nvSpPr>
          <p:cNvPr id="26" name="椭圆 92"/>
          <p:cNvSpPr>
            <a:spLocks noChangeArrowheads="1"/>
          </p:cNvSpPr>
          <p:nvPr/>
        </p:nvSpPr>
        <p:spPr bwMode="auto">
          <a:xfrm>
            <a:off x="6879269" y="4528339"/>
            <a:ext cx="288000" cy="287925"/>
          </a:xfrm>
          <a:prstGeom prst="ellipse">
            <a:avLst/>
          </a:prstGeom>
          <a:solidFill>
            <a:srgbClr val="0070C0"/>
          </a:solidFill>
          <a:ln w="9525">
            <a:noFill/>
            <a:round/>
            <a:headEnd/>
            <a:tailEnd/>
          </a:ln>
        </p:spPr>
        <p:txBody>
          <a:bodyPr lIns="0" tIns="0" rIns="0" bIns="0" anchor="ctr"/>
          <a:lstStyle/>
          <a:p>
            <a:pPr algn="ctr">
              <a:buClr>
                <a:srgbClr val="CC9900"/>
              </a:buClr>
            </a:pPr>
            <a:r>
              <a:rPr lang="en-US" altLang="zh-CN" b="1" dirty="0">
                <a:latin typeface="微软雅黑" pitchFamily="34" charset="-122"/>
                <a:ea typeface="微软雅黑" pitchFamily="34" charset="-122"/>
              </a:rPr>
              <a:t>4</a:t>
            </a:r>
            <a:endParaRPr lang="zh-CN" altLang="en-US" b="1" dirty="0">
              <a:latin typeface="微软雅黑" pitchFamily="34" charset="-122"/>
              <a:ea typeface="微软雅黑" pitchFamily="34" charset="-122"/>
            </a:endParaRPr>
          </a:p>
        </p:txBody>
      </p:sp>
      <p:sp>
        <p:nvSpPr>
          <p:cNvPr id="39" name="圆角矩形 98"/>
          <p:cNvSpPr/>
          <p:nvPr/>
        </p:nvSpPr>
        <p:spPr bwMode="auto">
          <a:xfrm>
            <a:off x="3982844" y="4972088"/>
            <a:ext cx="2265622" cy="230131"/>
          </a:xfrm>
          <a:prstGeom prst="roundRect">
            <a:avLst>
              <a:gd name="adj" fmla="val 10870"/>
            </a:avLst>
          </a:prstGeom>
          <a:solidFill>
            <a:srgbClr val="A6A6A6"/>
          </a:solidFill>
          <a:ln w="9525" cap="flat" cmpd="sng" algn="ctr">
            <a:noFill/>
            <a:prstDash val="solid"/>
            <a:round/>
            <a:headEnd type="none" w="med" len="med"/>
            <a:tailEnd type="none" w="med" len="med"/>
          </a:ln>
          <a:effectLst/>
        </p:spPr>
        <p:txBody>
          <a:bodyPr lIns="91366" tIns="45684" rIns="91366" bIns="45684" anchor="ctr"/>
          <a:lstStyle/>
          <a:p>
            <a:pPr algn="ctr" defTabSz="913906">
              <a:spcBef>
                <a:spcPts val="600"/>
              </a:spcBef>
              <a:buClr>
                <a:srgbClr val="CC9900"/>
              </a:buClr>
              <a:defRPr/>
            </a:pPr>
            <a:r>
              <a:rPr lang="zh-CN" altLang="en-US" sz="1200" kern="0" dirty="0">
                <a:latin typeface="微软雅黑" pitchFamily="34" charset="-122"/>
                <a:ea typeface="微软雅黑" pitchFamily="34" charset="-122"/>
              </a:rPr>
              <a:t>绿色机房</a:t>
            </a:r>
          </a:p>
        </p:txBody>
      </p:sp>
      <p:sp>
        <p:nvSpPr>
          <p:cNvPr id="40" name="圆角矩形 98"/>
          <p:cNvSpPr/>
          <p:nvPr/>
        </p:nvSpPr>
        <p:spPr bwMode="auto">
          <a:xfrm>
            <a:off x="1001909" y="4988615"/>
            <a:ext cx="2131231" cy="268205"/>
          </a:xfrm>
          <a:prstGeom prst="roundRect">
            <a:avLst>
              <a:gd name="adj" fmla="val 10870"/>
            </a:avLst>
          </a:prstGeom>
          <a:solidFill>
            <a:srgbClr val="A6A6A6"/>
          </a:solidFill>
          <a:ln w="9525" cap="flat" cmpd="sng" algn="ctr">
            <a:noFill/>
            <a:prstDash val="solid"/>
            <a:round/>
            <a:headEnd type="none" w="med" len="med"/>
            <a:tailEnd type="none" w="med" len="med"/>
          </a:ln>
          <a:effectLst/>
        </p:spPr>
        <p:txBody>
          <a:bodyPr lIns="91366" tIns="45684" rIns="91366" bIns="45684" anchor="ctr"/>
          <a:lstStyle/>
          <a:p>
            <a:pPr algn="ctr" defTabSz="913906">
              <a:spcBef>
                <a:spcPts val="600"/>
              </a:spcBef>
              <a:buClr>
                <a:srgbClr val="CC9900"/>
              </a:buClr>
              <a:defRPr/>
            </a:pPr>
            <a:r>
              <a:rPr lang="zh-CN" altLang="en-US" sz="1200" kern="0" dirty="0">
                <a:latin typeface="微软雅黑" pitchFamily="34" charset="-122"/>
                <a:ea typeface="微软雅黑" pitchFamily="34" charset="-122"/>
              </a:rPr>
              <a:t>绿色机房</a:t>
            </a:r>
          </a:p>
        </p:txBody>
      </p:sp>
      <p:sp>
        <p:nvSpPr>
          <p:cNvPr id="45" name="矩形 153"/>
          <p:cNvSpPr/>
          <p:nvPr/>
        </p:nvSpPr>
        <p:spPr bwMode="auto">
          <a:xfrm>
            <a:off x="990238" y="1073805"/>
            <a:ext cx="1181504" cy="755280"/>
          </a:xfrm>
          <a:prstGeom prst="rect">
            <a:avLst/>
          </a:prstGeom>
          <a:noFill/>
          <a:ln w="19050" cap="flat" cmpd="sng" algn="ctr">
            <a:solidFill>
              <a:schemeClr val="bg1">
                <a:lumMod val="75000"/>
              </a:schemeClr>
            </a:solidFill>
            <a:prstDash val="sysDot"/>
            <a:round/>
            <a:headEnd type="none" w="med" len="med"/>
            <a:tailEnd type="none" w="med" len="med"/>
          </a:ln>
          <a:effectLst/>
          <a:extLst/>
        </p:spPr>
        <p:txBody>
          <a:bodyPr rot="0" spcFirstLastPara="0" vertOverflow="overflow" horzOverflow="overflow" vert="horz" wrap="square" lIns="91323" tIns="45662" rIns="91323" bIns="45662" numCol="1" spcCol="0" rtlCol="0" fromWordArt="0" anchor="b" anchorCtr="0" forceAA="0" compatLnSpc="1">
            <a:prstTxWarp prst="textNoShape">
              <a:avLst/>
            </a:prstTxWarp>
            <a:noAutofit/>
          </a:bodyPr>
          <a:lstStyle/>
          <a:p>
            <a:pPr marL="91962" lvl="1" indent="-91962" algn="ctr" eaLnBrk="0" hangingPunct="0">
              <a:buSzPct val="100000"/>
              <a:tabLst>
                <a:tab pos="271123" algn="l"/>
              </a:tabLst>
              <a:defRPr/>
            </a:pPr>
            <a:r>
              <a:rPr lang="en-US" altLang="zh-CN" sz="1600" dirty="0">
                <a:solidFill>
                  <a:schemeClr val="bg1"/>
                </a:solidFill>
                <a:latin typeface="微软雅黑" pitchFamily="34" charset="-122"/>
                <a:ea typeface="微软雅黑" pitchFamily="34" charset="-122"/>
              </a:rPr>
              <a:t>VDC1</a:t>
            </a:r>
          </a:p>
          <a:p>
            <a:pPr marL="91962" lvl="1" indent="-91962" algn="ctr" eaLnBrk="0" hangingPunct="0">
              <a:buSzPct val="100000"/>
              <a:tabLst>
                <a:tab pos="271123" algn="l"/>
              </a:tabLst>
              <a:defRPr/>
            </a:pPr>
            <a:endParaRPr lang="en-US" altLang="zh-CN" sz="1600" dirty="0">
              <a:solidFill>
                <a:schemeClr val="bg1"/>
              </a:solidFill>
              <a:latin typeface="微软雅黑" pitchFamily="34" charset="-122"/>
              <a:ea typeface="微软雅黑" pitchFamily="34" charset="-122"/>
            </a:endParaRPr>
          </a:p>
        </p:txBody>
      </p:sp>
      <p:sp>
        <p:nvSpPr>
          <p:cNvPr id="46" name="矩形 180"/>
          <p:cNvSpPr/>
          <p:nvPr/>
        </p:nvSpPr>
        <p:spPr bwMode="auto">
          <a:xfrm>
            <a:off x="969749" y="733048"/>
            <a:ext cx="1201990" cy="281780"/>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91323" tIns="45662" rIns="91323" bIns="45662" numCol="1" spcCol="0" rtlCol="0" fromWordArt="0" anchor="b" anchorCtr="0" forceAA="0" compatLnSpc="1">
            <a:prstTxWarp prst="textNoShape">
              <a:avLst/>
            </a:prstTxWarp>
            <a:noAutofit/>
          </a:bodyPr>
          <a:lstStyle/>
          <a:p>
            <a:pPr algn="ctr"/>
            <a:r>
              <a:rPr lang="zh-CN" altLang="en-US" sz="1500" b="1" dirty="0">
                <a:latin typeface="微软雅黑" pitchFamily="34" charset="-122"/>
                <a:ea typeface="微软雅黑" pitchFamily="34" charset="-122"/>
              </a:rPr>
              <a:t>数据业务</a:t>
            </a:r>
          </a:p>
        </p:txBody>
      </p:sp>
      <p:sp>
        <p:nvSpPr>
          <p:cNvPr id="53" name="矩形 153"/>
          <p:cNvSpPr/>
          <p:nvPr/>
        </p:nvSpPr>
        <p:spPr bwMode="auto">
          <a:xfrm>
            <a:off x="3577737" y="1074350"/>
            <a:ext cx="1181504" cy="755280"/>
          </a:xfrm>
          <a:prstGeom prst="rect">
            <a:avLst/>
          </a:prstGeom>
          <a:noFill/>
          <a:ln w="19050" cap="flat" cmpd="sng" algn="ctr">
            <a:solidFill>
              <a:schemeClr val="bg1">
                <a:lumMod val="75000"/>
              </a:schemeClr>
            </a:solidFill>
            <a:prstDash val="sysDot"/>
            <a:round/>
            <a:headEnd type="none" w="med" len="med"/>
            <a:tailEnd type="none" w="med" len="med"/>
          </a:ln>
          <a:effectLst/>
          <a:extLst/>
        </p:spPr>
        <p:txBody>
          <a:bodyPr rot="0" spcFirstLastPara="0" vertOverflow="overflow" horzOverflow="overflow" vert="horz" wrap="square" lIns="91323" tIns="45662" rIns="91323" bIns="45662" numCol="1" spcCol="0" rtlCol="0" fromWordArt="0" anchor="b" anchorCtr="0" forceAA="0" compatLnSpc="1">
            <a:prstTxWarp prst="textNoShape">
              <a:avLst/>
            </a:prstTxWarp>
            <a:noAutofit/>
          </a:bodyPr>
          <a:lstStyle/>
          <a:p>
            <a:pPr marL="91962" lvl="1" indent="-91962" algn="ctr" eaLnBrk="0" hangingPunct="0">
              <a:buSzPct val="100000"/>
              <a:buFont typeface="Arial" pitchFamily="34" charset="0"/>
              <a:buChar char="•"/>
              <a:tabLst>
                <a:tab pos="271123" algn="l"/>
              </a:tabLst>
              <a:defRPr/>
            </a:pPr>
            <a:endParaRPr lang="en-US" altLang="zh-CN" sz="1600" dirty="0">
              <a:solidFill>
                <a:schemeClr val="bg1"/>
              </a:solidFill>
              <a:latin typeface="微软雅黑" pitchFamily="34" charset="-122"/>
              <a:ea typeface="微软雅黑" pitchFamily="34" charset="-122"/>
            </a:endParaRPr>
          </a:p>
          <a:p>
            <a:pPr marL="91962" lvl="1" indent="-91962" algn="ctr" eaLnBrk="0" hangingPunct="0">
              <a:buSzPct val="100000"/>
              <a:tabLst>
                <a:tab pos="271123" algn="l"/>
              </a:tabLst>
              <a:defRPr/>
            </a:pPr>
            <a:r>
              <a:rPr lang="en-US" altLang="zh-CN" sz="1600" dirty="0">
                <a:solidFill>
                  <a:schemeClr val="bg1"/>
                </a:solidFill>
                <a:latin typeface="微软雅黑" pitchFamily="34" charset="-122"/>
                <a:ea typeface="微软雅黑" pitchFamily="34" charset="-122"/>
              </a:rPr>
              <a:t>VDC3</a:t>
            </a:r>
          </a:p>
          <a:p>
            <a:pPr marL="91962" lvl="1" indent="-91962" algn="ctr" eaLnBrk="0" hangingPunct="0">
              <a:buSzPct val="100000"/>
              <a:tabLst>
                <a:tab pos="271123" algn="l"/>
              </a:tabLst>
              <a:defRPr/>
            </a:pPr>
            <a:endParaRPr lang="en-US" altLang="zh-CN" sz="1600" dirty="0">
              <a:solidFill>
                <a:schemeClr val="bg1"/>
              </a:solidFill>
              <a:latin typeface="微软雅黑" pitchFamily="34" charset="-122"/>
              <a:ea typeface="微软雅黑" pitchFamily="34" charset="-122"/>
            </a:endParaRPr>
          </a:p>
        </p:txBody>
      </p:sp>
      <p:sp>
        <p:nvSpPr>
          <p:cNvPr id="54" name="矩形 180"/>
          <p:cNvSpPr/>
          <p:nvPr/>
        </p:nvSpPr>
        <p:spPr bwMode="auto">
          <a:xfrm>
            <a:off x="3557249" y="745488"/>
            <a:ext cx="1201990" cy="269887"/>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91323" tIns="45662" rIns="91323" bIns="45662" numCol="1" spcCol="0" rtlCol="0" fromWordArt="0" anchor="b" anchorCtr="0" forceAA="0" compatLnSpc="1">
            <a:prstTxWarp prst="textNoShape">
              <a:avLst/>
            </a:prstTxWarp>
            <a:noAutofit/>
          </a:bodyPr>
          <a:lstStyle/>
          <a:p>
            <a:pPr algn="ctr"/>
            <a:r>
              <a:rPr lang="zh-CN" altLang="en-US" sz="1500" b="1" dirty="0">
                <a:latin typeface="微软雅黑" pitchFamily="34" charset="-122"/>
                <a:ea typeface="微软雅黑" pitchFamily="34" charset="-122"/>
              </a:rPr>
              <a:t>核心业务</a:t>
            </a:r>
          </a:p>
        </p:txBody>
      </p:sp>
      <p:sp>
        <p:nvSpPr>
          <p:cNvPr id="55" name="矩形 153"/>
          <p:cNvSpPr/>
          <p:nvPr/>
        </p:nvSpPr>
        <p:spPr bwMode="auto">
          <a:xfrm>
            <a:off x="2305598" y="1075930"/>
            <a:ext cx="1181504" cy="755280"/>
          </a:xfrm>
          <a:prstGeom prst="rect">
            <a:avLst/>
          </a:prstGeom>
          <a:noFill/>
          <a:ln w="19050" cap="flat" cmpd="sng" algn="ctr">
            <a:solidFill>
              <a:schemeClr val="bg1">
                <a:lumMod val="75000"/>
              </a:schemeClr>
            </a:solidFill>
            <a:prstDash val="sysDot"/>
            <a:round/>
            <a:headEnd type="none" w="med" len="med"/>
            <a:tailEnd type="none" w="med" len="med"/>
          </a:ln>
          <a:effectLst/>
          <a:extLst/>
        </p:spPr>
        <p:txBody>
          <a:bodyPr rot="0" spcFirstLastPara="0" vertOverflow="overflow" horzOverflow="overflow" vert="horz" wrap="square" lIns="91323" tIns="45662" rIns="91323" bIns="45662" numCol="1" spcCol="0" rtlCol="0" fromWordArt="0" anchor="b" anchorCtr="0" forceAA="0" compatLnSpc="1">
            <a:prstTxWarp prst="textNoShape">
              <a:avLst/>
            </a:prstTxWarp>
            <a:noAutofit/>
          </a:bodyPr>
          <a:lstStyle/>
          <a:p>
            <a:pPr marL="91962" lvl="1" indent="-91962" algn="ctr" eaLnBrk="0" hangingPunct="0">
              <a:buSzPct val="100000"/>
              <a:tabLst>
                <a:tab pos="271123" algn="l"/>
              </a:tabLst>
              <a:defRPr/>
            </a:pPr>
            <a:r>
              <a:rPr lang="en-US" altLang="zh-CN" sz="1600" dirty="0">
                <a:solidFill>
                  <a:schemeClr val="bg1"/>
                </a:solidFill>
                <a:latin typeface="微软雅黑" pitchFamily="34" charset="-122"/>
                <a:ea typeface="微软雅黑" pitchFamily="34" charset="-122"/>
              </a:rPr>
              <a:t>VDC2</a:t>
            </a:r>
          </a:p>
          <a:p>
            <a:pPr marL="91962" lvl="1" indent="-91962" algn="ctr" eaLnBrk="0" hangingPunct="0">
              <a:buSzPct val="100000"/>
              <a:tabLst>
                <a:tab pos="271123" algn="l"/>
              </a:tabLst>
              <a:defRPr/>
            </a:pPr>
            <a:endParaRPr lang="en-US" altLang="zh-CN" sz="1600" dirty="0">
              <a:solidFill>
                <a:schemeClr val="bg1"/>
              </a:solidFill>
              <a:latin typeface="微软雅黑" pitchFamily="34" charset="-122"/>
              <a:ea typeface="微软雅黑" pitchFamily="34" charset="-122"/>
            </a:endParaRPr>
          </a:p>
        </p:txBody>
      </p:sp>
      <p:sp>
        <p:nvSpPr>
          <p:cNvPr id="56" name="矩形 180"/>
          <p:cNvSpPr/>
          <p:nvPr/>
        </p:nvSpPr>
        <p:spPr bwMode="auto">
          <a:xfrm>
            <a:off x="2285110" y="747065"/>
            <a:ext cx="1201990" cy="269887"/>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91323" tIns="45662" rIns="91323" bIns="45662" numCol="1" spcCol="0" rtlCol="0" fromWordArt="0" anchor="b" anchorCtr="0" forceAA="0" compatLnSpc="1">
            <a:prstTxWarp prst="textNoShape">
              <a:avLst/>
            </a:prstTxWarp>
            <a:noAutofit/>
          </a:bodyPr>
          <a:lstStyle/>
          <a:p>
            <a:pPr algn="ctr"/>
            <a:r>
              <a:rPr lang="zh-CN" altLang="en-US" sz="1500" b="1" dirty="0">
                <a:latin typeface="微软雅黑" pitchFamily="34" charset="-122"/>
                <a:ea typeface="微软雅黑" pitchFamily="34" charset="-122"/>
              </a:rPr>
              <a:t>业务支撑</a:t>
            </a:r>
          </a:p>
        </p:txBody>
      </p:sp>
      <p:sp>
        <p:nvSpPr>
          <p:cNvPr id="52" name="矩形 153"/>
          <p:cNvSpPr/>
          <p:nvPr/>
        </p:nvSpPr>
        <p:spPr bwMode="auto">
          <a:xfrm>
            <a:off x="4849876" y="1073805"/>
            <a:ext cx="1181504" cy="755280"/>
          </a:xfrm>
          <a:prstGeom prst="rect">
            <a:avLst/>
          </a:prstGeom>
          <a:noFill/>
          <a:ln w="19050" cap="flat" cmpd="sng" algn="ctr">
            <a:solidFill>
              <a:schemeClr val="bg1">
                <a:lumMod val="75000"/>
              </a:schemeClr>
            </a:solidFill>
            <a:prstDash val="sysDot"/>
            <a:round/>
            <a:headEnd type="none" w="med" len="med"/>
            <a:tailEnd type="none" w="med" len="med"/>
          </a:ln>
          <a:effectLst/>
          <a:extLst/>
        </p:spPr>
        <p:txBody>
          <a:bodyPr rot="0" spcFirstLastPara="0" vertOverflow="overflow" horzOverflow="overflow" vert="horz" wrap="square" lIns="91323" tIns="45662" rIns="91323" bIns="45662" numCol="1" spcCol="0" rtlCol="0" fromWordArt="0" anchor="b" anchorCtr="0" forceAA="0" compatLnSpc="1">
            <a:prstTxWarp prst="textNoShape">
              <a:avLst/>
            </a:prstTxWarp>
            <a:noAutofit/>
          </a:bodyPr>
          <a:lstStyle/>
          <a:p>
            <a:pPr marL="91962" lvl="1" indent="-91962" algn="ctr" eaLnBrk="0" hangingPunct="0">
              <a:buSzPct val="100000"/>
              <a:tabLst>
                <a:tab pos="271123" algn="l"/>
              </a:tabLst>
              <a:defRPr/>
            </a:pPr>
            <a:r>
              <a:rPr lang="en-US" altLang="zh-CN" sz="1500" dirty="0" err="1">
                <a:solidFill>
                  <a:schemeClr val="bg1"/>
                </a:solidFill>
                <a:latin typeface="微软雅黑" pitchFamily="34" charset="-122"/>
                <a:ea typeface="微软雅黑" pitchFamily="34" charset="-122"/>
              </a:rPr>
              <a:t>VDCn</a:t>
            </a:r>
            <a:endParaRPr lang="en-US" altLang="zh-CN" sz="1500" dirty="0">
              <a:solidFill>
                <a:schemeClr val="bg1"/>
              </a:solidFill>
              <a:latin typeface="微软雅黑" pitchFamily="34" charset="-122"/>
              <a:ea typeface="微软雅黑" pitchFamily="34" charset="-122"/>
            </a:endParaRPr>
          </a:p>
          <a:p>
            <a:pPr marL="91962" lvl="1" indent="-91962" algn="ctr" eaLnBrk="0" hangingPunct="0">
              <a:buSzPct val="100000"/>
              <a:tabLst>
                <a:tab pos="271123" algn="l"/>
              </a:tabLst>
              <a:defRPr/>
            </a:pPr>
            <a:endParaRPr lang="en-US" altLang="zh-CN" sz="1500" dirty="0">
              <a:solidFill>
                <a:schemeClr val="bg1"/>
              </a:solidFill>
              <a:latin typeface="微软雅黑" pitchFamily="34" charset="-122"/>
              <a:ea typeface="微软雅黑" pitchFamily="34" charset="-122"/>
            </a:endParaRPr>
          </a:p>
        </p:txBody>
      </p:sp>
      <p:sp>
        <p:nvSpPr>
          <p:cNvPr id="57" name="矩形 180"/>
          <p:cNvSpPr/>
          <p:nvPr/>
        </p:nvSpPr>
        <p:spPr bwMode="auto">
          <a:xfrm>
            <a:off x="4829388" y="744942"/>
            <a:ext cx="1201990" cy="269887"/>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91323" tIns="45662" rIns="91323" bIns="45662" numCol="1" spcCol="0" rtlCol="0" fromWordArt="0" anchor="b" anchorCtr="0" forceAA="0" compatLnSpc="1">
            <a:prstTxWarp prst="textNoShape">
              <a:avLst/>
            </a:prstTxWarp>
            <a:noAutofit/>
          </a:bodyPr>
          <a:lstStyle/>
          <a:p>
            <a:pPr algn="ctr"/>
            <a:r>
              <a:rPr lang="zh-CN" altLang="en-US" sz="1500" b="1" dirty="0">
                <a:latin typeface="微软雅黑" pitchFamily="34" charset="-122"/>
                <a:ea typeface="微软雅黑" pitchFamily="34" charset="-122"/>
              </a:rPr>
              <a:t>外部业务</a:t>
            </a:r>
          </a:p>
        </p:txBody>
      </p:sp>
      <p:sp>
        <p:nvSpPr>
          <p:cNvPr id="43" name="标题 1"/>
          <p:cNvSpPr txBox="1">
            <a:spLocks/>
          </p:cNvSpPr>
          <p:nvPr/>
        </p:nvSpPr>
        <p:spPr>
          <a:xfrm>
            <a:off x="-120923" y="5806058"/>
            <a:ext cx="12195175" cy="745784"/>
          </a:xfrm>
          <a:prstGeom prst="rect">
            <a:avLst/>
          </a:prstGeom>
        </p:spPr>
        <p:txBody>
          <a:bodyPr lIns="0" tIns="60921" rIns="0" bIns="60921"/>
          <a:lstStyle>
            <a:defPPr>
              <a:defRPr lang="zh-CN"/>
            </a:defPPr>
            <a:lvl1pPr algn="l" rtl="0" eaLnBrk="1" fontAlgn="base" hangingPunct="1">
              <a:spcBef>
                <a:spcPct val="0"/>
              </a:spcBef>
              <a:spcAft>
                <a:spcPct val="0"/>
              </a:spcAft>
              <a:defRPr sz="2400" b="0" kern="0" baseline="0">
                <a:solidFill>
                  <a:srgbClr val="990000"/>
                </a:solidFill>
                <a:latin typeface="微软雅黑" panose="020B0503020204020204" pitchFamily="34" charset="-122"/>
                <a:ea typeface="微软雅黑" panose="020B0503020204020204" pitchFamily="34" charset="-122"/>
                <a:cs typeface="+mj-cs"/>
              </a:defRPr>
            </a:lvl1pPr>
            <a:lvl2pPr algn="l" rtl="0" eaLnBrk="1" fontAlgn="base" hangingPunct="1">
              <a:spcBef>
                <a:spcPct val="0"/>
              </a:spcBef>
              <a:spcAft>
                <a:spcPct val="0"/>
              </a:spcAft>
              <a:defRPr sz="2400" b="1">
                <a:solidFill>
                  <a:srgbClr val="990000"/>
                </a:solidFill>
                <a:latin typeface="FrutigerNext LT Medium" pitchFamily="34" charset="0"/>
                <a:ea typeface="华文细黑" pitchFamily="2" charset="-122"/>
                <a:cs typeface="SimSun" pitchFamily="2" charset="-122"/>
              </a:defRPr>
            </a:lvl2pPr>
            <a:lvl3pPr algn="l" rtl="0" eaLnBrk="1" fontAlgn="base" hangingPunct="1">
              <a:spcBef>
                <a:spcPct val="0"/>
              </a:spcBef>
              <a:spcAft>
                <a:spcPct val="0"/>
              </a:spcAft>
              <a:defRPr sz="2400" b="1">
                <a:solidFill>
                  <a:srgbClr val="990000"/>
                </a:solidFill>
                <a:latin typeface="FrutigerNext LT Medium" pitchFamily="34" charset="0"/>
                <a:ea typeface="华文细黑" pitchFamily="2" charset="-122"/>
                <a:cs typeface="SimSun" pitchFamily="2" charset="-122"/>
              </a:defRPr>
            </a:lvl3pPr>
            <a:lvl4pPr algn="l" rtl="0" eaLnBrk="1" fontAlgn="base" hangingPunct="1">
              <a:spcBef>
                <a:spcPct val="0"/>
              </a:spcBef>
              <a:spcAft>
                <a:spcPct val="0"/>
              </a:spcAft>
              <a:defRPr sz="2400" b="1">
                <a:solidFill>
                  <a:srgbClr val="990000"/>
                </a:solidFill>
                <a:latin typeface="FrutigerNext LT Medium" pitchFamily="34" charset="0"/>
                <a:ea typeface="华文细黑" pitchFamily="2" charset="-122"/>
                <a:cs typeface="SimSun" pitchFamily="2" charset="-122"/>
              </a:defRPr>
            </a:lvl4pPr>
            <a:lvl5pPr algn="l" rtl="0" eaLnBrk="1" fontAlgn="base" hangingPunct="1">
              <a:spcBef>
                <a:spcPct val="0"/>
              </a:spcBef>
              <a:spcAft>
                <a:spcPct val="0"/>
              </a:spcAft>
              <a:defRPr sz="2400" b="1">
                <a:solidFill>
                  <a:srgbClr val="990000"/>
                </a:solidFill>
                <a:latin typeface="FrutigerNext LT Medium" pitchFamily="34" charset="0"/>
                <a:ea typeface="华文细黑" pitchFamily="2" charset="-122"/>
                <a:cs typeface="SimSun" pitchFamily="2" charset="-122"/>
              </a:defRPr>
            </a:lvl5pPr>
            <a:lvl6pPr marL="342809" algn="l" rtl="0" eaLnBrk="1" fontAlgn="base" hangingPunct="1">
              <a:spcBef>
                <a:spcPct val="0"/>
              </a:spcBef>
              <a:spcAft>
                <a:spcPct val="0"/>
              </a:spcAft>
              <a:defRPr sz="2400" b="1">
                <a:solidFill>
                  <a:srgbClr val="990000"/>
                </a:solidFill>
                <a:latin typeface="FrutigerNext LT Medium" pitchFamily="34" charset="0"/>
                <a:ea typeface="华文细黑" pitchFamily="2" charset="-122"/>
                <a:cs typeface="SimSun" pitchFamily="2" charset="-122"/>
              </a:defRPr>
            </a:lvl6pPr>
            <a:lvl7pPr marL="685617" algn="l" rtl="0" eaLnBrk="1" fontAlgn="base" hangingPunct="1">
              <a:spcBef>
                <a:spcPct val="0"/>
              </a:spcBef>
              <a:spcAft>
                <a:spcPct val="0"/>
              </a:spcAft>
              <a:defRPr sz="2400" b="1">
                <a:solidFill>
                  <a:srgbClr val="990000"/>
                </a:solidFill>
                <a:latin typeface="FrutigerNext LT Medium" pitchFamily="34" charset="0"/>
                <a:ea typeface="华文细黑" pitchFamily="2" charset="-122"/>
                <a:cs typeface="SimSun" pitchFamily="2" charset="-122"/>
              </a:defRPr>
            </a:lvl7pPr>
            <a:lvl8pPr marL="1028426" algn="l" rtl="0" eaLnBrk="1" fontAlgn="base" hangingPunct="1">
              <a:spcBef>
                <a:spcPct val="0"/>
              </a:spcBef>
              <a:spcAft>
                <a:spcPct val="0"/>
              </a:spcAft>
              <a:defRPr sz="2400" b="1">
                <a:solidFill>
                  <a:srgbClr val="990000"/>
                </a:solidFill>
                <a:latin typeface="FrutigerNext LT Medium" pitchFamily="34" charset="0"/>
                <a:ea typeface="华文细黑" pitchFamily="2" charset="-122"/>
                <a:cs typeface="SimSun" pitchFamily="2" charset="-122"/>
              </a:defRPr>
            </a:lvl8pPr>
            <a:lvl9pPr marL="1371234" algn="l" rtl="0" eaLnBrk="1" fontAlgn="base" hangingPunct="1">
              <a:spcBef>
                <a:spcPct val="0"/>
              </a:spcBef>
              <a:spcAft>
                <a:spcPct val="0"/>
              </a:spcAft>
              <a:defRPr sz="2400" b="1">
                <a:solidFill>
                  <a:srgbClr val="990000"/>
                </a:solidFill>
                <a:latin typeface="FrutigerNext LT Medium" pitchFamily="34" charset="0"/>
                <a:ea typeface="华文细黑" pitchFamily="2" charset="-122"/>
                <a:cs typeface="SimSun" pitchFamily="2" charset="-122"/>
              </a:defRPr>
            </a:lvl9pPr>
          </a:lstStyle>
          <a:p>
            <a:pPr algn="ctr"/>
            <a:r>
              <a:rPr lang="zh-CN" altLang="en-US" b="1" kern="1200" dirty="0">
                <a:solidFill>
                  <a:srgbClr val="0070C0"/>
                </a:solidFill>
              </a:rPr>
              <a:t>“物理分散、逻辑集中、资源共享、按需服务”的分布式数据中心</a:t>
            </a:r>
          </a:p>
          <a:p>
            <a:pPr algn="ctr"/>
            <a:endParaRPr lang="zh-CN" altLang="en-US" b="1" kern="1200" dirty="0">
              <a:solidFill>
                <a:srgbClr val="0070C0"/>
              </a:solidFill>
            </a:endParaRPr>
          </a:p>
        </p:txBody>
      </p:sp>
      <p:sp>
        <p:nvSpPr>
          <p:cNvPr id="44" name="圆角矩形 103"/>
          <p:cNvSpPr/>
          <p:nvPr/>
        </p:nvSpPr>
        <p:spPr bwMode="auto">
          <a:xfrm>
            <a:off x="5336425" y="2080315"/>
            <a:ext cx="918224" cy="741027"/>
          </a:xfrm>
          <a:prstGeom prst="roundRect">
            <a:avLst>
              <a:gd name="adj" fmla="val 10870"/>
            </a:avLst>
          </a:prstGeom>
          <a:solidFill>
            <a:srgbClr val="8EB4E3"/>
          </a:solidFill>
          <a:ln w="9525" cap="flat" cmpd="sng" algn="ctr">
            <a:noFill/>
            <a:prstDash val="solid"/>
            <a:round/>
            <a:headEnd type="none" w="med" len="med"/>
            <a:tailEnd type="none" w="med" len="med"/>
          </a:ln>
          <a:effectLst/>
        </p:spPr>
        <p:txBody>
          <a:bodyPr vert="horz" wrap="square" lIns="0" tIns="34262" rIns="0" bIns="34262" numCol="1" rtlCol="0" anchor="ctr" anchorCtr="0" compatLnSpc="1">
            <a:prstTxWarp prst="textNoShape">
              <a:avLst/>
            </a:prstTxWarp>
          </a:bodyPr>
          <a:lstStyle/>
          <a:p>
            <a:pPr algn="ctr" defTabSz="913906">
              <a:lnSpc>
                <a:spcPct val="150000"/>
              </a:lnSpc>
              <a:buClr>
                <a:srgbClr val="CC9900"/>
              </a:buClr>
              <a:defRPr/>
            </a:pPr>
            <a:r>
              <a:rPr lang="zh-CN" altLang="en-US" sz="1300" b="1" kern="0" dirty="0">
                <a:latin typeface="微软雅黑" pitchFamily="34" charset="-122"/>
                <a:ea typeface="微软雅黑" pitchFamily="34" charset="-122"/>
              </a:rPr>
              <a:t>数据服务</a:t>
            </a:r>
          </a:p>
        </p:txBody>
      </p:sp>
      <p:sp>
        <p:nvSpPr>
          <p:cNvPr id="41" name="标题 1"/>
          <p:cNvSpPr txBox="1">
            <a:spLocks/>
          </p:cNvSpPr>
          <p:nvPr/>
        </p:nvSpPr>
        <p:spPr>
          <a:xfrm>
            <a:off x="332143" y="117427"/>
            <a:ext cx="10950023" cy="649356"/>
          </a:xfrm>
          <a:prstGeom prst="rect">
            <a:avLst/>
          </a:prstGeom>
        </p:spPr>
        <p:txBody>
          <a:bodyPr lIns="103192" tIns="51596" rIns="103192" bIns="51596"/>
          <a:lstStyle/>
          <a:p>
            <a:pPr defTabSz="914270"/>
            <a:r>
              <a:rPr kumimoji="1" lang="zh-CN" altLang="en-US" sz="2800" b="1" dirty="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cs typeface="Arial" pitchFamily="34" charset="0"/>
              </a:rPr>
              <a:t>华为分布式云数据中心解决方案</a:t>
            </a:r>
            <a:endParaRPr kumimoji="1" lang="en-IN" altLang="en-US" sz="2800" b="1" dirty="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cs typeface="Arial" pitchFamily="34" charset="0"/>
            </a:endParaRPr>
          </a:p>
        </p:txBody>
      </p:sp>
      <p:sp>
        <p:nvSpPr>
          <p:cNvPr id="42" name="圆角矩形 100"/>
          <p:cNvSpPr/>
          <p:nvPr/>
        </p:nvSpPr>
        <p:spPr bwMode="auto">
          <a:xfrm>
            <a:off x="969750" y="3606294"/>
            <a:ext cx="958419" cy="615589"/>
          </a:xfrm>
          <a:prstGeom prst="roundRect">
            <a:avLst>
              <a:gd name="adj" fmla="val 10870"/>
            </a:avLst>
          </a:prstGeom>
          <a:solidFill>
            <a:srgbClr val="8EB4E3"/>
          </a:solidFill>
          <a:ln w="9525" cap="flat" cmpd="sng" algn="ctr">
            <a:noFill/>
            <a:prstDash val="solid"/>
            <a:round/>
            <a:headEnd type="none" w="med" len="med"/>
            <a:tailEnd type="none" w="med" len="med"/>
          </a:ln>
          <a:effectLst/>
        </p:spPr>
        <p:txBody>
          <a:bodyPr vert="horz" lIns="91366" tIns="45684" rIns="91366" bIns="45684" anchor="ctr"/>
          <a:lstStyle/>
          <a:p>
            <a:pPr algn="ctr" defTabSz="913906">
              <a:buClr>
                <a:srgbClr val="CC9900"/>
              </a:buClr>
              <a:defRPr/>
            </a:pPr>
            <a:r>
              <a:rPr lang="zh-CN" altLang="en-US" sz="1200" b="1" kern="0" dirty="0">
                <a:latin typeface="微软雅黑" pitchFamily="34" charset="-122"/>
                <a:ea typeface="微软雅黑" pitchFamily="34" charset="-122"/>
              </a:rPr>
              <a:t>大数据</a:t>
            </a:r>
            <a:endParaRPr lang="en-US" altLang="zh-CN" sz="1200" b="1" kern="0" dirty="0">
              <a:latin typeface="微软雅黑" pitchFamily="34" charset="-122"/>
              <a:ea typeface="微软雅黑" pitchFamily="34" charset="-122"/>
            </a:endParaRPr>
          </a:p>
          <a:p>
            <a:pPr algn="ctr" defTabSz="913906">
              <a:buClr>
                <a:srgbClr val="CC9900"/>
              </a:buClr>
              <a:defRPr/>
            </a:pPr>
            <a:r>
              <a:rPr lang="zh-CN" altLang="en-US" sz="1200" b="1" kern="0" dirty="0">
                <a:latin typeface="微软雅黑" pitchFamily="34" charset="-122"/>
                <a:ea typeface="微软雅黑" pitchFamily="34" charset="-122"/>
              </a:rPr>
              <a:t>资源池</a:t>
            </a:r>
          </a:p>
        </p:txBody>
      </p:sp>
      <p:sp>
        <p:nvSpPr>
          <p:cNvPr id="47" name="圆角矩形 100"/>
          <p:cNvSpPr/>
          <p:nvPr/>
        </p:nvSpPr>
        <p:spPr bwMode="auto">
          <a:xfrm>
            <a:off x="5287333" y="4288550"/>
            <a:ext cx="958419" cy="615589"/>
          </a:xfrm>
          <a:prstGeom prst="roundRect">
            <a:avLst>
              <a:gd name="adj" fmla="val 10870"/>
            </a:avLst>
          </a:prstGeom>
          <a:solidFill>
            <a:srgbClr val="8EB4E3"/>
          </a:solidFill>
          <a:ln w="9525" cap="flat" cmpd="sng" algn="ctr">
            <a:noFill/>
            <a:prstDash val="solid"/>
            <a:round/>
            <a:headEnd type="none" w="med" len="med"/>
            <a:tailEnd type="none" w="med" len="med"/>
          </a:ln>
          <a:effectLst/>
        </p:spPr>
        <p:txBody>
          <a:bodyPr vert="horz" lIns="91366" tIns="45684" rIns="91366" bIns="45684" anchor="ctr"/>
          <a:lstStyle/>
          <a:p>
            <a:pPr algn="ctr" defTabSz="913906">
              <a:buClr>
                <a:srgbClr val="CC9900"/>
              </a:buClr>
              <a:defRPr/>
            </a:pPr>
            <a:r>
              <a:rPr lang="zh-CN" altLang="en-US" sz="1200" b="1" kern="0" dirty="0">
                <a:latin typeface="微软雅黑" pitchFamily="34" charset="-122"/>
                <a:ea typeface="微软雅黑" pitchFamily="34" charset="-122"/>
              </a:rPr>
              <a:t>物理机</a:t>
            </a:r>
            <a:endParaRPr lang="en-US" altLang="zh-CN" sz="1200" b="1" kern="0" dirty="0">
              <a:latin typeface="微软雅黑" pitchFamily="34" charset="-122"/>
              <a:ea typeface="微软雅黑" pitchFamily="34" charset="-122"/>
            </a:endParaRPr>
          </a:p>
          <a:p>
            <a:pPr algn="ctr" defTabSz="913906">
              <a:buClr>
                <a:srgbClr val="CC9900"/>
              </a:buClr>
              <a:defRPr/>
            </a:pPr>
            <a:r>
              <a:rPr lang="zh-CN" altLang="en-US" sz="1200" b="1" kern="0" dirty="0">
                <a:latin typeface="微软雅黑" pitchFamily="34" charset="-122"/>
                <a:ea typeface="微软雅黑" pitchFamily="34" charset="-122"/>
              </a:rPr>
              <a:t>资源池</a:t>
            </a:r>
          </a:p>
        </p:txBody>
      </p:sp>
      <p:sp>
        <p:nvSpPr>
          <p:cNvPr id="48" name="圆角矩形 100"/>
          <p:cNvSpPr/>
          <p:nvPr/>
        </p:nvSpPr>
        <p:spPr bwMode="auto">
          <a:xfrm>
            <a:off x="5266100" y="3606294"/>
            <a:ext cx="958419" cy="615589"/>
          </a:xfrm>
          <a:prstGeom prst="roundRect">
            <a:avLst>
              <a:gd name="adj" fmla="val 10870"/>
            </a:avLst>
          </a:prstGeom>
          <a:solidFill>
            <a:srgbClr val="8EB4E3"/>
          </a:solidFill>
          <a:ln w="9525" cap="flat" cmpd="sng" algn="ctr">
            <a:noFill/>
            <a:prstDash val="solid"/>
            <a:round/>
            <a:headEnd type="none" w="med" len="med"/>
            <a:tailEnd type="none" w="med" len="med"/>
          </a:ln>
          <a:effectLst/>
        </p:spPr>
        <p:txBody>
          <a:bodyPr vert="horz" lIns="91366" tIns="45684" rIns="91366" bIns="45684" anchor="ctr"/>
          <a:lstStyle/>
          <a:p>
            <a:pPr algn="ctr" defTabSz="913906">
              <a:buClr>
                <a:srgbClr val="CC9900"/>
              </a:buClr>
              <a:defRPr/>
            </a:pPr>
            <a:r>
              <a:rPr lang="zh-CN" altLang="en-US" sz="1200" b="1" kern="0" dirty="0">
                <a:latin typeface="微软雅黑" pitchFamily="34" charset="-122"/>
                <a:ea typeface="微软雅黑" pitchFamily="34" charset="-122"/>
              </a:rPr>
              <a:t>大数据</a:t>
            </a:r>
            <a:endParaRPr lang="en-US" altLang="zh-CN" sz="1200" b="1" kern="0" dirty="0">
              <a:latin typeface="微软雅黑" pitchFamily="34" charset="-122"/>
              <a:ea typeface="微软雅黑" pitchFamily="34" charset="-122"/>
            </a:endParaRPr>
          </a:p>
          <a:p>
            <a:pPr algn="ctr" defTabSz="913906">
              <a:buClr>
                <a:srgbClr val="CC9900"/>
              </a:buClr>
              <a:defRPr/>
            </a:pPr>
            <a:r>
              <a:rPr lang="zh-CN" altLang="en-US" sz="1200" b="1" kern="0" dirty="0">
                <a:latin typeface="微软雅黑" pitchFamily="34" charset="-122"/>
                <a:ea typeface="微软雅黑" pitchFamily="34" charset="-122"/>
              </a:rPr>
              <a:t>资源池</a:t>
            </a:r>
          </a:p>
        </p:txBody>
      </p:sp>
      <p:grpSp>
        <p:nvGrpSpPr>
          <p:cNvPr id="49" name="组合 48"/>
          <p:cNvGrpSpPr/>
          <p:nvPr/>
        </p:nvGrpSpPr>
        <p:grpSpPr>
          <a:xfrm>
            <a:off x="6486482" y="34930"/>
            <a:ext cx="5600218" cy="228663"/>
            <a:chOff x="2782141" y="3933850"/>
            <a:chExt cx="5600218" cy="228663"/>
          </a:xfrm>
        </p:grpSpPr>
        <p:sp>
          <p:nvSpPr>
            <p:cNvPr id="50" name="矩形 49"/>
            <p:cNvSpPr/>
            <p:nvPr/>
          </p:nvSpPr>
          <p:spPr bwMode="auto">
            <a:xfrm>
              <a:off x="3721323" y="393385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zh-CN" altLang="en-US"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敏捷网络</a:t>
              </a:r>
              <a:endPar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51" name="矩形 50"/>
            <p:cNvSpPr/>
            <p:nvPr/>
          </p:nvSpPr>
          <p:spPr bwMode="auto">
            <a:xfrm>
              <a:off x="4657919" y="393385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en-US" altLang="zh-CN"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WIFI</a:t>
              </a:r>
              <a:r>
                <a:rPr kumimoji="1" lang="zh-CN" altLang="en-US"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网络</a:t>
              </a:r>
              <a:endPar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58" name="矩形 57"/>
            <p:cNvSpPr/>
            <p:nvPr/>
          </p:nvSpPr>
          <p:spPr bwMode="auto">
            <a:xfrm>
              <a:off x="5594516" y="393385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lang="en-US" altLang="zh-CN"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LTE</a:t>
              </a:r>
              <a:r>
                <a:rPr lang="zh-CN" altLang="en-US"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调度</a:t>
              </a:r>
              <a:endPar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59" name="矩形 58"/>
            <p:cNvSpPr/>
            <p:nvPr/>
          </p:nvSpPr>
          <p:spPr bwMode="auto">
            <a:xfrm>
              <a:off x="6531112" y="393385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zh-CN" altLang="en-US"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智慧安防</a:t>
              </a:r>
              <a:endPar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60" name="矩形 59"/>
            <p:cNvSpPr/>
            <p:nvPr/>
          </p:nvSpPr>
          <p:spPr bwMode="auto">
            <a:xfrm>
              <a:off x="7467708" y="393385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zh-CN" altLang="en-US"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物联网</a:t>
              </a:r>
              <a:endPar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61" name="矩形 60"/>
            <p:cNvSpPr/>
            <p:nvPr/>
          </p:nvSpPr>
          <p:spPr bwMode="auto">
            <a:xfrm>
              <a:off x="2782141" y="3933850"/>
              <a:ext cx="914651" cy="228663"/>
            </a:xfrm>
            <a:prstGeom prst="rect">
              <a:avLst/>
            </a:prstGeom>
            <a:solidFill>
              <a:srgbClr val="C00000"/>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zh-CN" altLang="en-US" sz="1361" dirty="0" smtClean="0">
                  <a:solidFill>
                    <a:prstClr val="white"/>
                  </a:solidFill>
                  <a:latin typeface="微软雅黑" panose="020B0503020204020204" pitchFamily="34" charset="-122"/>
                  <a:ea typeface="微软雅黑" panose="020B0503020204020204" pitchFamily="34" charset="-122"/>
                  <a:cs typeface="宋体" panose="02010600030101010101" pitchFamily="2" charset="-122"/>
                </a:rPr>
                <a:t>云平台</a:t>
              </a:r>
              <a:endParaRPr kumimoji="1" lang="zh-CN" altLang="en-US" sz="1361" dirty="0">
                <a:solidFill>
                  <a:prstClr val="white"/>
                </a:solidFill>
                <a:latin typeface="微软雅黑" panose="020B0503020204020204" pitchFamily="34" charset="-122"/>
                <a:ea typeface="微软雅黑" panose="020B0503020204020204" pitchFamily="34" charset="-122"/>
                <a:cs typeface="宋体" panose="02010600030101010101" pitchFamily="2" charset="-122"/>
              </a:endParaRPr>
            </a:p>
          </p:txBody>
        </p:sp>
      </p:grpSp>
    </p:spTree>
    <p:extLst>
      <p:ext uri="{BB962C8B-B14F-4D97-AF65-F5344CB8AC3E}">
        <p14:creationId xmlns:p14="http://schemas.microsoft.com/office/powerpoint/2010/main" val="4237927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7187" y="137857"/>
            <a:ext cx="11376025" cy="872738"/>
          </a:xfrm>
        </p:spPr>
        <p:txBody>
          <a:bodyPr vert="horz" lIns="91440" tIns="45720" rIns="91440" bIns="45720" rtlCol="0" anchor="ctr">
            <a:normAutofit/>
          </a:bodyPr>
          <a:lstStyle/>
          <a:p>
            <a:pPr defTabSz="1219444"/>
            <a:r>
              <a:rPr kumimoji="1" lang="zh-CN" altLang="en-US" b="1" dirty="0" smtClean="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rPr>
              <a:t>省机场集团广域网络方案建议</a:t>
            </a:r>
            <a:endParaRPr kumimoji="1" lang="zh-CN" altLang="en-US" b="1" dirty="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endParaRPr>
          </a:p>
        </p:txBody>
      </p:sp>
      <p:sp>
        <p:nvSpPr>
          <p:cNvPr id="39" name="矩形 38"/>
          <p:cNvSpPr/>
          <p:nvPr/>
        </p:nvSpPr>
        <p:spPr bwMode="auto">
          <a:xfrm>
            <a:off x="7425664" y="34930"/>
            <a:ext cx="914651" cy="228663"/>
          </a:xfrm>
          <a:prstGeom prst="rect">
            <a:avLst/>
          </a:prstGeom>
          <a:solidFill>
            <a:srgbClr val="C00000"/>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zh-CN" altLang="en-US" sz="1361" dirty="0">
                <a:solidFill>
                  <a:prstClr val="white"/>
                </a:solidFill>
                <a:latin typeface="微软雅黑" panose="020B0503020204020204" pitchFamily="34" charset="-122"/>
                <a:ea typeface="微软雅黑" panose="020B0503020204020204" pitchFamily="34" charset="-122"/>
                <a:cs typeface="宋体" panose="02010600030101010101" pitchFamily="2" charset="-122"/>
              </a:rPr>
              <a:t>敏捷网络</a:t>
            </a:r>
          </a:p>
        </p:txBody>
      </p:sp>
      <p:sp>
        <p:nvSpPr>
          <p:cNvPr id="40" name="矩形 39"/>
          <p:cNvSpPr/>
          <p:nvPr/>
        </p:nvSpPr>
        <p:spPr bwMode="auto">
          <a:xfrm>
            <a:off x="8362260" y="3493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en-US" altLang="zh-CN"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WIFI</a:t>
            </a:r>
            <a:r>
              <a:rPr kumimoji="1" lang="zh-CN" altLang="en-US"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网络</a:t>
            </a:r>
            <a:endPar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41" name="矩形 40"/>
          <p:cNvSpPr/>
          <p:nvPr/>
        </p:nvSpPr>
        <p:spPr bwMode="auto">
          <a:xfrm>
            <a:off x="9298857" y="3493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lang="en-US" altLang="zh-CN"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LTE</a:t>
            </a:r>
            <a:r>
              <a:rPr lang="zh-CN" altLang="en-US"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调度</a:t>
            </a:r>
            <a:endPar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42" name="矩形 41"/>
          <p:cNvSpPr/>
          <p:nvPr/>
        </p:nvSpPr>
        <p:spPr bwMode="auto">
          <a:xfrm>
            <a:off x="10235453" y="3493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zh-CN" altLang="en-US"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智慧安防</a:t>
            </a:r>
            <a:endPar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43" name="矩形 42"/>
          <p:cNvSpPr/>
          <p:nvPr/>
        </p:nvSpPr>
        <p:spPr bwMode="auto">
          <a:xfrm>
            <a:off x="11172049" y="3493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zh-CN" altLang="en-US"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物联网</a:t>
            </a:r>
            <a:endPar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44" name="矩形 43"/>
          <p:cNvSpPr/>
          <p:nvPr/>
        </p:nvSpPr>
        <p:spPr bwMode="auto">
          <a:xfrm>
            <a:off x="6486482" y="3493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云平台</a:t>
            </a:r>
          </a:p>
        </p:txBody>
      </p:sp>
      <p:sp>
        <p:nvSpPr>
          <p:cNvPr id="37" name="圆角矩形 36"/>
          <p:cNvSpPr/>
          <p:nvPr/>
        </p:nvSpPr>
        <p:spPr bwMode="auto">
          <a:xfrm>
            <a:off x="1871640" y="4640318"/>
            <a:ext cx="2558511" cy="1305744"/>
          </a:xfrm>
          <a:prstGeom prst="roundRect">
            <a:avLst>
              <a:gd name="adj" fmla="val 8730"/>
            </a:avLst>
          </a:prstGeom>
          <a:solidFill>
            <a:schemeClr val="bg1">
              <a:lumMod val="95000"/>
              <a:alpha val="20000"/>
            </a:schemeClr>
          </a:solidFill>
          <a:ln w="6350">
            <a:noFill/>
          </a:ln>
          <a:effectLst/>
        </p:spPr>
        <p:txBody>
          <a:bodyPr vert="horz" wrap="square" lIns="92494" tIns="46248" rIns="92494" bIns="46248" numCol="1" rtlCol="0" anchor="t" anchorCtr="0" compatLnSpc="1">
            <a:prstTxWarp prst="textNoShape">
              <a:avLst/>
            </a:prstTxWarp>
          </a:bodyPr>
          <a:lstStyle/>
          <a:p>
            <a:pPr defTabSz="924948">
              <a:buClr>
                <a:srgbClr val="CC9900"/>
              </a:buClr>
              <a:buFont typeface="Wingdings" pitchFamily="2" charset="2"/>
              <a:buChar char="n"/>
              <a:defRPr/>
            </a:pPr>
            <a:endParaRPr lang="zh-CN" altLang="en-US" b="1" kern="0" dirty="0" smtClean="0">
              <a:solidFill>
                <a:schemeClr val="bg1"/>
              </a:solidFill>
              <a:latin typeface="微软雅黑" pitchFamily="34" charset="-122"/>
              <a:ea typeface="微软雅黑" pitchFamily="34" charset="-122"/>
            </a:endParaRPr>
          </a:p>
        </p:txBody>
      </p:sp>
      <p:pic>
        <p:nvPicPr>
          <p:cNvPr id="38" name="Picture 99" descr="Cloud"/>
          <p:cNvPicPr>
            <a:picLocks noChangeAspect="1" noChangeArrowheads="1"/>
          </p:cNvPicPr>
          <p:nvPr/>
        </p:nvPicPr>
        <p:blipFill>
          <a:blip r:embed="rId2" cstate="email">
            <a:duotone>
              <a:prstClr val="black"/>
              <a:srgbClr val="000000">
                <a:tint val="45000"/>
                <a:satMod val="400000"/>
              </a:srgbClr>
            </a:duotone>
            <a:extLst>
              <a:ext uri="{28A0092B-C50C-407E-A947-70E740481C1C}">
                <a14:useLocalDpi xmlns:a14="http://schemas.microsoft.com/office/drawing/2010/main"/>
              </a:ext>
            </a:extLst>
          </a:blip>
          <a:srcRect/>
          <a:stretch>
            <a:fillRect/>
          </a:stretch>
        </p:blipFill>
        <p:spPr bwMode="auto">
          <a:xfrm flipH="1">
            <a:off x="3685247" y="1234664"/>
            <a:ext cx="4717176" cy="1950113"/>
          </a:xfrm>
          <a:prstGeom prst="rect">
            <a:avLst/>
          </a:prstGeom>
          <a:noFill/>
          <a:ln w="9525">
            <a:noFill/>
            <a:miter lim="800000"/>
            <a:headEnd/>
            <a:tailEnd/>
          </a:ln>
        </p:spPr>
      </p:pic>
      <p:sp>
        <p:nvSpPr>
          <p:cNvPr id="59" name="文本框 3"/>
          <p:cNvSpPr txBox="1"/>
          <p:nvPr/>
        </p:nvSpPr>
        <p:spPr>
          <a:xfrm>
            <a:off x="4556964" y="1916394"/>
            <a:ext cx="2787967" cy="574670"/>
          </a:xfrm>
          <a:prstGeom prst="rect">
            <a:avLst/>
          </a:prstGeom>
          <a:noFill/>
        </p:spPr>
        <p:txBody>
          <a:bodyPr wrap="square" lIns="162613" tIns="81307" rIns="162613" bIns="81307" rtlCol="0">
            <a:spAutoFit/>
          </a:bodyPr>
          <a:lstStyle/>
          <a:p>
            <a:pPr algn="ctr"/>
            <a:r>
              <a:rPr lang="zh-CN" altLang="en-US" sz="2700" b="1" dirty="0" smtClean="0">
                <a:solidFill>
                  <a:schemeClr val="bg1"/>
                </a:solidFill>
                <a:latin typeface="微软雅黑" panose="020B0503020204020204" pitchFamily="34" charset="-122"/>
                <a:ea typeface="微软雅黑" panose="020B0503020204020204" pitchFamily="34" charset="-122"/>
              </a:rPr>
              <a:t>广域网</a:t>
            </a:r>
            <a:endParaRPr lang="zh-CN" altLang="en-US" sz="2700" b="1" dirty="0">
              <a:solidFill>
                <a:schemeClr val="bg1"/>
              </a:solidFill>
              <a:latin typeface="微软雅黑" panose="020B0503020204020204" pitchFamily="34" charset="-122"/>
              <a:ea typeface="微软雅黑" panose="020B0503020204020204" pitchFamily="34" charset="-122"/>
            </a:endParaRPr>
          </a:p>
        </p:txBody>
      </p:sp>
      <p:grpSp>
        <p:nvGrpSpPr>
          <p:cNvPr id="64" name="组合 621"/>
          <p:cNvGrpSpPr>
            <a:grpSpLocks noChangeAspect="1"/>
          </p:cNvGrpSpPr>
          <p:nvPr/>
        </p:nvGrpSpPr>
        <p:grpSpPr>
          <a:xfrm>
            <a:off x="3816764" y="2401354"/>
            <a:ext cx="694714" cy="392551"/>
            <a:chOff x="-983298" y="1666240"/>
            <a:chExt cx="547688" cy="309563"/>
          </a:xfrm>
          <a:solidFill>
            <a:srgbClr val="C00000">
              <a:alpha val="85000"/>
            </a:srgbClr>
          </a:solidFill>
        </p:grpSpPr>
        <p:sp>
          <p:nvSpPr>
            <p:cNvPr id="65" name="Freeform 21"/>
            <p:cNvSpPr>
              <a:spLocks/>
            </p:cNvSpPr>
            <p:nvPr/>
          </p:nvSpPr>
          <p:spPr bwMode="auto">
            <a:xfrm>
              <a:off x="-983298" y="1798003"/>
              <a:ext cx="547688" cy="177800"/>
            </a:xfrm>
            <a:custGeom>
              <a:avLst/>
              <a:gdLst/>
              <a:ahLst/>
              <a:cxnLst>
                <a:cxn ang="0">
                  <a:pos x="16188" y="2345"/>
                </a:cxn>
                <a:cxn ang="0">
                  <a:pos x="16149" y="2515"/>
                </a:cxn>
                <a:cxn ang="0">
                  <a:pos x="15935" y="2950"/>
                </a:cxn>
                <a:cxn ang="0">
                  <a:pos x="15566" y="3361"/>
                </a:cxn>
                <a:cxn ang="0">
                  <a:pos x="15052" y="3745"/>
                </a:cxn>
                <a:cxn ang="0">
                  <a:pos x="14408" y="4094"/>
                </a:cxn>
                <a:cxn ang="0">
                  <a:pos x="13647" y="4406"/>
                </a:cxn>
                <a:cxn ang="0">
                  <a:pos x="12779" y="4677"/>
                </a:cxn>
                <a:cxn ang="0">
                  <a:pos x="11817" y="4900"/>
                </a:cxn>
                <a:cxn ang="0">
                  <a:pos x="10774" y="5071"/>
                </a:cxn>
                <a:cxn ang="0">
                  <a:pos x="9662" y="5187"/>
                </a:cxn>
                <a:cxn ang="0">
                  <a:pos x="8495" y="5241"/>
                </a:cxn>
                <a:cxn ang="0">
                  <a:pos x="7295" y="5230"/>
                </a:cxn>
                <a:cxn ang="0">
                  <a:pos x="6139" y="5155"/>
                </a:cxn>
                <a:cxn ang="0">
                  <a:pos x="5043" y="5019"/>
                </a:cxn>
                <a:cxn ang="0">
                  <a:pos x="4021" y="4827"/>
                </a:cxn>
                <a:cxn ang="0">
                  <a:pos x="3087" y="4585"/>
                </a:cxn>
                <a:cxn ang="0">
                  <a:pos x="2251" y="4298"/>
                </a:cxn>
                <a:cxn ang="0">
                  <a:pos x="1527" y="3969"/>
                </a:cxn>
                <a:cxn ang="0">
                  <a:pos x="927" y="3604"/>
                </a:cxn>
                <a:cxn ang="0">
                  <a:pos x="465" y="3208"/>
                </a:cxn>
                <a:cxn ang="0">
                  <a:pos x="151" y="2784"/>
                </a:cxn>
                <a:cxn ang="0">
                  <a:pos x="0" y="2340"/>
                </a:cxn>
                <a:cxn ang="0">
                  <a:pos x="102" y="141"/>
                </a:cxn>
                <a:cxn ang="0">
                  <a:pos x="467" y="524"/>
                </a:cxn>
                <a:cxn ang="0">
                  <a:pos x="944" y="884"/>
                </a:cxn>
                <a:cxn ang="0">
                  <a:pos x="1522" y="1217"/>
                </a:cxn>
                <a:cxn ang="0">
                  <a:pos x="2195" y="1518"/>
                </a:cxn>
                <a:cxn ang="0">
                  <a:pos x="2954" y="1785"/>
                </a:cxn>
                <a:cxn ang="0">
                  <a:pos x="3789" y="2015"/>
                </a:cxn>
                <a:cxn ang="0">
                  <a:pos x="4694" y="2204"/>
                </a:cxn>
                <a:cxn ang="0">
                  <a:pos x="5658" y="2348"/>
                </a:cxn>
                <a:cxn ang="0">
                  <a:pos x="6675" y="2444"/>
                </a:cxn>
                <a:cxn ang="0">
                  <a:pos x="7734" y="2489"/>
                </a:cxn>
                <a:cxn ang="0">
                  <a:pos x="8814" y="2480"/>
                </a:cxn>
                <a:cxn ang="0">
                  <a:pos x="9861" y="2417"/>
                </a:cxn>
                <a:cxn ang="0">
                  <a:pos x="10863" y="2304"/>
                </a:cxn>
                <a:cxn ang="0">
                  <a:pos x="11810" y="2144"/>
                </a:cxn>
                <a:cxn ang="0">
                  <a:pos x="12693" y="1941"/>
                </a:cxn>
                <a:cxn ang="0">
                  <a:pos x="13505" y="1697"/>
                </a:cxn>
                <a:cxn ang="0">
                  <a:pos x="14236" y="1418"/>
                </a:cxn>
                <a:cxn ang="0">
                  <a:pos x="14879" y="1104"/>
                </a:cxn>
                <a:cxn ang="0">
                  <a:pos x="15425" y="761"/>
                </a:cxn>
                <a:cxn ang="0">
                  <a:pos x="15864" y="392"/>
                </a:cxn>
                <a:cxn ang="0">
                  <a:pos x="16188" y="0"/>
                </a:cxn>
              </a:cxnLst>
              <a:rect l="0" t="0" r="r" b="b"/>
              <a:pathLst>
                <a:path w="16189" h="5245">
                  <a:moveTo>
                    <a:pt x="16189" y="2340"/>
                  </a:moveTo>
                  <a:lnTo>
                    <a:pt x="16189" y="2343"/>
                  </a:lnTo>
                  <a:lnTo>
                    <a:pt x="16188" y="2345"/>
                  </a:lnTo>
                  <a:lnTo>
                    <a:pt x="16188" y="2366"/>
                  </a:lnTo>
                  <a:lnTo>
                    <a:pt x="16185" y="2366"/>
                  </a:lnTo>
                  <a:lnTo>
                    <a:pt x="16149" y="2515"/>
                  </a:lnTo>
                  <a:lnTo>
                    <a:pt x="16096" y="2662"/>
                  </a:lnTo>
                  <a:lnTo>
                    <a:pt x="16025" y="2808"/>
                  </a:lnTo>
                  <a:lnTo>
                    <a:pt x="15935" y="2950"/>
                  </a:lnTo>
                  <a:lnTo>
                    <a:pt x="15828" y="3090"/>
                  </a:lnTo>
                  <a:lnTo>
                    <a:pt x="15704" y="3227"/>
                  </a:lnTo>
                  <a:lnTo>
                    <a:pt x="15566" y="3361"/>
                  </a:lnTo>
                  <a:lnTo>
                    <a:pt x="15409" y="3492"/>
                  </a:lnTo>
                  <a:lnTo>
                    <a:pt x="15238" y="3620"/>
                  </a:lnTo>
                  <a:lnTo>
                    <a:pt x="15052" y="3745"/>
                  </a:lnTo>
                  <a:lnTo>
                    <a:pt x="14851" y="3864"/>
                  </a:lnTo>
                  <a:lnTo>
                    <a:pt x="14637" y="3981"/>
                  </a:lnTo>
                  <a:lnTo>
                    <a:pt x="14408" y="4094"/>
                  </a:lnTo>
                  <a:lnTo>
                    <a:pt x="14167" y="4202"/>
                  </a:lnTo>
                  <a:lnTo>
                    <a:pt x="13913" y="4307"/>
                  </a:lnTo>
                  <a:lnTo>
                    <a:pt x="13647" y="4406"/>
                  </a:lnTo>
                  <a:lnTo>
                    <a:pt x="13368" y="4502"/>
                  </a:lnTo>
                  <a:lnTo>
                    <a:pt x="13079" y="4592"/>
                  </a:lnTo>
                  <a:lnTo>
                    <a:pt x="12779" y="4677"/>
                  </a:lnTo>
                  <a:lnTo>
                    <a:pt x="12468" y="4757"/>
                  </a:lnTo>
                  <a:lnTo>
                    <a:pt x="12147" y="4831"/>
                  </a:lnTo>
                  <a:lnTo>
                    <a:pt x="11817" y="4900"/>
                  </a:lnTo>
                  <a:lnTo>
                    <a:pt x="11478" y="4964"/>
                  </a:lnTo>
                  <a:lnTo>
                    <a:pt x="11131" y="5021"/>
                  </a:lnTo>
                  <a:lnTo>
                    <a:pt x="10774" y="5071"/>
                  </a:lnTo>
                  <a:lnTo>
                    <a:pt x="10411" y="5117"/>
                  </a:lnTo>
                  <a:lnTo>
                    <a:pt x="10040" y="5156"/>
                  </a:lnTo>
                  <a:lnTo>
                    <a:pt x="9662" y="5187"/>
                  </a:lnTo>
                  <a:lnTo>
                    <a:pt x="9279" y="5213"/>
                  </a:lnTo>
                  <a:lnTo>
                    <a:pt x="8889" y="5231"/>
                  </a:lnTo>
                  <a:lnTo>
                    <a:pt x="8495" y="5241"/>
                  </a:lnTo>
                  <a:lnTo>
                    <a:pt x="8095" y="5245"/>
                  </a:lnTo>
                  <a:lnTo>
                    <a:pt x="7692" y="5241"/>
                  </a:lnTo>
                  <a:lnTo>
                    <a:pt x="7295" y="5230"/>
                  </a:lnTo>
                  <a:lnTo>
                    <a:pt x="6904" y="5211"/>
                  </a:lnTo>
                  <a:lnTo>
                    <a:pt x="6518" y="5186"/>
                  </a:lnTo>
                  <a:lnTo>
                    <a:pt x="6139" y="5155"/>
                  </a:lnTo>
                  <a:lnTo>
                    <a:pt x="5766" y="5115"/>
                  </a:lnTo>
                  <a:lnTo>
                    <a:pt x="5401" y="5070"/>
                  </a:lnTo>
                  <a:lnTo>
                    <a:pt x="5043" y="5019"/>
                  </a:lnTo>
                  <a:lnTo>
                    <a:pt x="4693" y="4961"/>
                  </a:lnTo>
                  <a:lnTo>
                    <a:pt x="4353" y="4897"/>
                  </a:lnTo>
                  <a:lnTo>
                    <a:pt x="4021" y="4827"/>
                  </a:lnTo>
                  <a:lnTo>
                    <a:pt x="3700" y="4752"/>
                  </a:lnTo>
                  <a:lnTo>
                    <a:pt x="3388" y="4671"/>
                  </a:lnTo>
                  <a:lnTo>
                    <a:pt x="3087" y="4585"/>
                  </a:lnTo>
                  <a:lnTo>
                    <a:pt x="2797" y="4494"/>
                  </a:lnTo>
                  <a:lnTo>
                    <a:pt x="2519" y="4398"/>
                  </a:lnTo>
                  <a:lnTo>
                    <a:pt x="2251" y="4298"/>
                  </a:lnTo>
                  <a:lnTo>
                    <a:pt x="1997" y="4192"/>
                  </a:lnTo>
                  <a:lnTo>
                    <a:pt x="1755" y="4083"/>
                  </a:lnTo>
                  <a:lnTo>
                    <a:pt x="1527" y="3969"/>
                  </a:lnTo>
                  <a:lnTo>
                    <a:pt x="1314" y="3851"/>
                  </a:lnTo>
                  <a:lnTo>
                    <a:pt x="1113" y="3729"/>
                  </a:lnTo>
                  <a:lnTo>
                    <a:pt x="927" y="3604"/>
                  </a:lnTo>
                  <a:lnTo>
                    <a:pt x="757" y="3476"/>
                  </a:lnTo>
                  <a:lnTo>
                    <a:pt x="603" y="3343"/>
                  </a:lnTo>
                  <a:lnTo>
                    <a:pt x="465" y="3208"/>
                  </a:lnTo>
                  <a:lnTo>
                    <a:pt x="343" y="3069"/>
                  </a:lnTo>
                  <a:lnTo>
                    <a:pt x="238" y="2928"/>
                  </a:lnTo>
                  <a:lnTo>
                    <a:pt x="151" y="2784"/>
                  </a:lnTo>
                  <a:lnTo>
                    <a:pt x="82" y="2639"/>
                  </a:lnTo>
                  <a:lnTo>
                    <a:pt x="32" y="2490"/>
                  </a:lnTo>
                  <a:lnTo>
                    <a:pt x="0" y="2340"/>
                  </a:lnTo>
                  <a:lnTo>
                    <a:pt x="6" y="2340"/>
                  </a:lnTo>
                  <a:lnTo>
                    <a:pt x="6" y="8"/>
                  </a:lnTo>
                  <a:lnTo>
                    <a:pt x="102" y="141"/>
                  </a:lnTo>
                  <a:lnTo>
                    <a:pt x="211" y="271"/>
                  </a:lnTo>
                  <a:lnTo>
                    <a:pt x="333" y="399"/>
                  </a:lnTo>
                  <a:lnTo>
                    <a:pt x="467" y="524"/>
                  </a:lnTo>
                  <a:lnTo>
                    <a:pt x="613" y="647"/>
                  </a:lnTo>
                  <a:lnTo>
                    <a:pt x="772" y="767"/>
                  </a:lnTo>
                  <a:lnTo>
                    <a:pt x="944" y="884"/>
                  </a:lnTo>
                  <a:lnTo>
                    <a:pt x="1125" y="998"/>
                  </a:lnTo>
                  <a:lnTo>
                    <a:pt x="1319" y="1109"/>
                  </a:lnTo>
                  <a:lnTo>
                    <a:pt x="1522" y="1217"/>
                  </a:lnTo>
                  <a:lnTo>
                    <a:pt x="1736" y="1320"/>
                  </a:lnTo>
                  <a:lnTo>
                    <a:pt x="1961" y="1421"/>
                  </a:lnTo>
                  <a:lnTo>
                    <a:pt x="2195" y="1518"/>
                  </a:lnTo>
                  <a:lnTo>
                    <a:pt x="2440" y="1611"/>
                  </a:lnTo>
                  <a:lnTo>
                    <a:pt x="2692" y="1700"/>
                  </a:lnTo>
                  <a:lnTo>
                    <a:pt x="2954" y="1785"/>
                  </a:lnTo>
                  <a:lnTo>
                    <a:pt x="3225" y="1866"/>
                  </a:lnTo>
                  <a:lnTo>
                    <a:pt x="3504" y="1943"/>
                  </a:lnTo>
                  <a:lnTo>
                    <a:pt x="3789" y="2015"/>
                  </a:lnTo>
                  <a:lnTo>
                    <a:pt x="4084" y="2083"/>
                  </a:lnTo>
                  <a:lnTo>
                    <a:pt x="4385" y="2146"/>
                  </a:lnTo>
                  <a:lnTo>
                    <a:pt x="4694" y="2204"/>
                  </a:lnTo>
                  <a:lnTo>
                    <a:pt x="5010" y="2256"/>
                  </a:lnTo>
                  <a:lnTo>
                    <a:pt x="5331" y="2305"/>
                  </a:lnTo>
                  <a:lnTo>
                    <a:pt x="5658" y="2348"/>
                  </a:lnTo>
                  <a:lnTo>
                    <a:pt x="5992" y="2385"/>
                  </a:lnTo>
                  <a:lnTo>
                    <a:pt x="6331" y="2418"/>
                  </a:lnTo>
                  <a:lnTo>
                    <a:pt x="6675" y="2444"/>
                  </a:lnTo>
                  <a:lnTo>
                    <a:pt x="7023" y="2464"/>
                  </a:lnTo>
                  <a:lnTo>
                    <a:pt x="7376" y="2480"/>
                  </a:lnTo>
                  <a:lnTo>
                    <a:pt x="7734" y="2489"/>
                  </a:lnTo>
                  <a:lnTo>
                    <a:pt x="8095" y="2492"/>
                  </a:lnTo>
                  <a:lnTo>
                    <a:pt x="8456" y="2489"/>
                  </a:lnTo>
                  <a:lnTo>
                    <a:pt x="8814" y="2480"/>
                  </a:lnTo>
                  <a:lnTo>
                    <a:pt x="9168" y="2464"/>
                  </a:lnTo>
                  <a:lnTo>
                    <a:pt x="9517" y="2444"/>
                  </a:lnTo>
                  <a:lnTo>
                    <a:pt x="9861" y="2417"/>
                  </a:lnTo>
                  <a:lnTo>
                    <a:pt x="10200" y="2385"/>
                  </a:lnTo>
                  <a:lnTo>
                    <a:pt x="10535" y="2347"/>
                  </a:lnTo>
                  <a:lnTo>
                    <a:pt x="10863" y="2304"/>
                  </a:lnTo>
                  <a:lnTo>
                    <a:pt x="11184" y="2255"/>
                  </a:lnTo>
                  <a:lnTo>
                    <a:pt x="11501" y="2203"/>
                  </a:lnTo>
                  <a:lnTo>
                    <a:pt x="11810" y="2144"/>
                  </a:lnTo>
                  <a:lnTo>
                    <a:pt x="12112" y="2081"/>
                  </a:lnTo>
                  <a:lnTo>
                    <a:pt x="12406" y="2013"/>
                  </a:lnTo>
                  <a:lnTo>
                    <a:pt x="12693" y="1941"/>
                  </a:lnTo>
                  <a:lnTo>
                    <a:pt x="12972" y="1863"/>
                  </a:lnTo>
                  <a:lnTo>
                    <a:pt x="13243" y="1782"/>
                  </a:lnTo>
                  <a:lnTo>
                    <a:pt x="13505" y="1697"/>
                  </a:lnTo>
                  <a:lnTo>
                    <a:pt x="13758" y="1608"/>
                  </a:lnTo>
                  <a:lnTo>
                    <a:pt x="14002" y="1514"/>
                  </a:lnTo>
                  <a:lnTo>
                    <a:pt x="14236" y="1418"/>
                  </a:lnTo>
                  <a:lnTo>
                    <a:pt x="14461" y="1316"/>
                  </a:lnTo>
                  <a:lnTo>
                    <a:pt x="14675" y="1212"/>
                  </a:lnTo>
                  <a:lnTo>
                    <a:pt x="14879" y="1104"/>
                  </a:lnTo>
                  <a:lnTo>
                    <a:pt x="15072" y="993"/>
                  </a:lnTo>
                  <a:lnTo>
                    <a:pt x="15253" y="879"/>
                  </a:lnTo>
                  <a:lnTo>
                    <a:pt x="15425" y="761"/>
                  </a:lnTo>
                  <a:lnTo>
                    <a:pt x="15583" y="641"/>
                  </a:lnTo>
                  <a:lnTo>
                    <a:pt x="15730" y="517"/>
                  </a:lnTo>
                  <a:lnTo>
                    <a:pt x="15864" y="392"/>
                  </a:lnTo>
                  <a:lnTo>
                    <a:pt x="15985" y="264"/>
                  </a:lnTo>
                  <a:lnTo>
                    <a:pt x="16094" y="133"/>
                  </a:lnTo>
                  <a:lnTo>
                    <a:pt x="16188" y="0"/>
                  </a:lnTo>
                  <a:lnTo>
                    <a:pt x="16188" y="2340"/>
                  </a:lnTo>
                  <a:lnTo>
                    <a:pt x="16189" y="23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Arial" pitchFamily="34" charset="0"/>
                <a:cs typeface="Arial" pitchFamily="34" charset="0"/>
              </a:endParaRPr>
            </a:p>
          </p:txBody>
        </p:sp>
        <p:sp>
          <p:nvSpPr>
            <p:cNvPr id="66" name="Freeform 22"/>
            <p:cNvSpPr>
              <a:spLocks noEditPoints="1"/>
            </p:cNvSpPr>
            <p:nvPr/>
          </p:nvSpPr>
          <p:spPr bwMode="auto">
            <a:xfrm>
              <a:off x="-983298" y="1666240"/>
              <a:ext cx="547688" cy="207963"/>
            </a:xfrm>
            <a:custGeom>
              <a:avLst/>
              <a:gdLst/>
              <a:ahLst/>
              <a:cxnLst>
                <a:cxn ang="0">
                  <a:pos x="8934" y="16"/>
                </a:cxn>
                <a:cxn ang="0">
                  <a:pos x="10129" y="97"/>
                </a:cxn>
                <a:cxn ang="0">
                  <a:pos x="11258" y="243"/>
                </a:cxn>
                <a:cxn ang="0">
                  <a:pos x="12306" y="447"/>
                </a:cxn>
                <a:cxn ang="0">
                  <a:pos x="13260" y="705"/>
                </a:cxn>
                <a:cxn ang="0">
                  <a:pos x="14105" y="1010"/>
                </a:cxn>
                <a:cxn ang="0">
                  <a:pos x="14828" y="1358"/>
                </a:cxn>
                <a:cxn ang="0">
                  <a:pos x="15413" y="1745"/>
                </a:cxn>
                <a:cxn ang="0">
                  <a:pos x="15849" y="2163"/>
                </a:cxn>
                <a:cxn ang="0">
                  <a:pos x="16122" y="2609"/>
                </a:cxn>
                <a:cxn ang="0">
                  <a:pos x="16215" y="3077"/>
                </a:cxn>
                <a:cxn ang="0">
                  <a:pos x="16122" y="3545"/>
                </a:cxn>
                <a:cxn ang="0">
                  <a:pos x="15849" y="3991"/>
                </a:cxn>
                <a:cxn ang="0">
                  <a:pos x="15413" y="4409"/>
                </a:cxn>
                <a:cxn ang="0">
                  <a:pos x="14828" y="4796"/>
                </a:cxn>
                <a:cxn ang="0">
                  <a:pos x="14105" y="5144"/>
                </a:cxn>
                <a:cxn ang="0">
                  <a:pos x="13260" y="5449"/>
                </a:cxn>
                <a:cxn ang="0">
                  <a:pos x="12306" y="5707"/>
                </a:cxn>
                <a:cxn ang="0">
                  <a:pos x="11258" y="5911"/>
                </a:cxn>
                <a:cxn ang="0">
                  <a:pos x="10129" y="6057"/>
                </a:cxn>
                <a:cxn ang="0">
                  <a:pos x="8934" y="6138"/>
                </a:cxn>
                <a:cxn ang="0">
                  <a:pos x="7691" y="6150"/>
                </a:cxn>
                <a:cxn ang="0">
                  <a:pos x="6477" y="6091"/>
                </a:cxn>
                <a:cxn ang="0">
                  <a:pos x="5325" y="5967"/>
                </a:cxn>
                <a:cxn ang="0">
                  <a:pos x="4248" y="5781"/>
                </a:cxn>
                <a:cxn ang="0">
                  <a:pos x="3262" y="5542"/>
                </a:cxn>
                <a:cxn ang="0">
                  <a:pos x="2380" y="5252"/>
                </a:cxn>
                <a:cxn ang="0">
                  <a:pos x="1614" y="4916"/>
                </a:cxn>
                <a:cxn ang="0">
                  <a:pos x="981" y="4542"/>
                </a:cxn>
                <a:cxn ang="0">
                  <a:pos x="494" y="4133"/>
                </a:cxn>
                <a:cxn ang="0">
                  <a:pos x="165" y="3696"/>
                </a:cxn>
                <a:cxn ang="0">
                  <a:pos x="10" y="3235"/>
                </a:cxn>
                <a:cxn ang="0">
                  <a:pos x="42" y="2763"/>
                </a:cxn>
                <a:cxn ang="0">
                  <a:pos x="256" y="2310"/>
                </a:cxn>
                <a:cxn ang="0">
                  <a:pos x="638" y="1881"/>
                </a:cxn>
                <a:cxn ang="0">
                  <a:pos x="1177" y="1483"/>
                </a:cxn>
                <a:cxn ang="0">
                  <a:pos x="1856" y="1122"/>
                </a:cxn>
                <a:cxn ang="0">
                  <a:pos x="2661" y="801"/>
                </a:cxn>
                <a:cxn ang="0">
                  <a:pos x="3579" y="527"/>
                </a:cxn>
                <a:cxn ang="0">
                  <a:pos x="4598" y="305"/>
                </a:cxn>
                <a:cxn ang="0">
                  <a:pos x="5701" y="139"/>
                </a:cxn>
                <a:cxn ang="0">
                  <a:pos x="6875" y="36"/>
                </a:cxn>
                <a:cxn ang="0">
                  <a:pos x="8108" y="0"/>
                </a:cxn>
                <a:cxn ang="0">
                  <a:pos x="6158" y="5404"/>
                </a:cxn>
                <a:cxn ang="0">
                  <a:pos x="6381" y="3535"/>
                </a:cxn>
                <a:cxn ang="0">
                  <a:pos x="8154" y="2469"/>
                </a:cxn>
                <a:cxn ang="0">
                  <a:pos x="12688" y="1647"/>
                </a:cxn>
                <a:cxn ang="0">
                  <a:pos x="10617" y="1086"/>
                </a:cxn>
                <a:cxn ang="0">
                  <a:pos x="9647" y="3871"/>
                </a:cxn>
                <a:cxn ang="0">
                  <a:pos x="11195" y="2918"/>
                </a:cxn>
                <a:cxn ang="0">
                  <a:pos x="13547" y="4824"/>
                </a:cxn>
                <a:cxn ang="0">
                  <a:pos x="6773" y="1946"/>
                </a:cxn>
                <a:cxn ang="0">
                  <a:pos x="1325" y="2039"/>
                </a:cxn>
              </a:cxnLst>
              <a:rect l="0" t="0" r="r" b="b"/>
              <a:pathLst>
                <a:path w="16215" h="6154">
                  <a:moveTo>
                    <a:pt x="8108" y="0"/>
                  </a:moveTo>
                  <a:lnTo>
                    <a:pt x="8524" y="4"/>
                  </a:lnTo>
                  <a:lnTo>
                    <a:pt x="8934" y="16"/>
                  </a:lnTo>
                  <a:lnTo>
                    <a:pt x="9340" y="36"/>
                  </a:lnTo>
                  <a:lnTo>
                    <a:pt x="9738" y="63"/>
                  </a:lnTo>
                  <a:lnTo>
                    <a:pt x="10129" y="97"/>
                  </a:lnTo>
                  <a:lnTo>
                    <a:pt x="10513" y="139"/>
                  </a:lnTo>
                  <a:lnTo>
                    <a:pt x="10890" y="187"/>
                  </a:lnTo>
                  <a:lnTo>
                    <a:pt x="11258" y="243"/>
                  </a:lnTo>
                  <a:lnTo>
                    <a:pt x="11617" y="305"/>
                  </a:lnTo>
                  <a:lnTo>
                    <a:pt x="11967" y="373"/>
                  </a:lnTo>
                  <a:lnTo>
                    <a:pt x="12306" y="447"/>
                  </a:lnTo>
                  <a:lnTo>
                    <a:pt x="12636" y="527"/>
                  </a:lnTo>
                  <a:lnTo>
                    <a:pt x="12953" y="613"/>
                  </a:lnTo>
                  <a:lnTo>
                    <a:pt x="13260" y="705"/>
                  </a:lnTo>
                  <a:lnTo>
                    <a:pt x="13554" y="801"/>
                  </a:lnTo>
                  <a:lnTo>
                    <a:pt x="13835" y="902"/>
                  </a:lnTo>
                  <a:lnTo>
                    <a:pt x="14105" y="1010"/>
                  </a:lnTo>
                  <a:lnTo>
                    <a:pt x="14359" y="1122"/>
                  </a:lnTo>
                  <a:lnTo>
                    <a:pt x="14601" y="1237"/>
                  </a:lnTo>
                  <a:lnTo>
                    <a:pt x="14828" y="1358"/>
                  </a:lnTo>
                  <a:lnTo>
                    <a:pt x="15038" y="1483"/>
                  </a:lnTo>
                  <a:lnTo>
                    <a:pt x="15234" y="1612"/>
                  </a:lnTo>
                  <a:lnTo>
                    <a:pt x="15413" y="1745"/>
                  </a:lnTo>
                  <a:lnTo>
                    <a:pt x="15577" y="1881"/>
                  </a:lnTo>
                  <a:lnTo>
                    <a:pt x="15721" y="2021"/>
                  </a:lnTo>
                  <a:lnTo>
                    <a:pt x="15849" y="2163"/>
                  </a:lnTo>
                  <a:lnTo>
                    <a:pt x="15959" y="2310"/>
                  </a:lnTo>
                  <a:lnTo>
                    <a:pt x="16050" y="2458"/>
                  </a:lnTo>
                  <a:lnTo>
                    <a:pt x="16122" y="2609"/>
                  </a:lnTo>
                  <a:lnTo>
                    <a:pt x="16173" y="2763"/>
                  </a:lnTo>
                  <a:lnTo>
                    <a:pt x="16205" y="2919"/>
                  </a:lnTo>
                  <a:lnTo>
                    <a:pt x="16215" y="3077"/>
                  </a:lnTo>
                  <a:lnTo>
                    <a:pt x="16205" y="3235"/>
                  </a:lnTo>
                  <a:lnTo>
                    <a:pt x="16173" y="3391"/>
                  </a:lnTo>
                  <a:lnTo>
                    <a:pt x="16122" y="3545"/>
                  </a:lnTo>
                  <a:lnTo>
                    <a:pt x="16050" y="3696"/>
                  </a:lnTo>
                  <a:lnTo>
                    <a:pt x="15959" y="3844"/>
                  </a:lnTo>
                  <a:lnTo>
                    <a:pt x="15849" y="3991"/>
                  </a:lnTo>
                  <a:lnTo>
                    <a:pt x="15721" y="4133"/>
                  </a:lnTo>
                  <a:lnTo>
                    <a:pt x="15577" y="4273"/>
                  </a:lnTo>
                  <a:lnTo>
                    <a:pt x="15413" y="4409"/>
                  </a:lnTo>
                  <a:lnTo>
                    <a:pt x="15234" y="4542"/>
                  </a:lnTo>
                  <a:lnTo>
                    <a:pt x="15038" y="4671"/>
                  </a:lnTo>
                  <a:lnTo>
                    <a:pt x="14828" y="4796"/>
                  </a:lnTo>
                  <a:lnTo>
                    <a:pt x="14601" y="4916"/>
                  </a:lnTo>
                  <a:lnTo>
                    <a:pt x="14359" y="5032"/>
                  </a:lnTo>
                  <a:lnTo>
                    <a:pt x="14105" y="5144"/>
                  </a:lnTo>
                  <a:lnTo>
                    <a:pt x="13835" y="5252"/>
                  </a:lnTo>
                  <a:lnTo>
                    <a:pt x="13554" y="5353"/>
                  </a:lnTo>
                  <a:lnTo>
                    <a:pt x="13260" y="5449"/>
                  </a:lnTo>
                  <a:lnTo>
                    <a:pt x="12953" y="5542"/>
                  </a:lnTo>
                  <a:lnTo>
                    <a:pt x="12636" y="5627"/>
                  </a:lnTo>
                  <a:lnTo>
                    <a:pt x="12306" y="5707"/>
                  </a:lnTo>
                  <a:lnTo>
                    <a:pt x="11967" y="5781"/>
                  </a:lnTo>
                  <a:lnTo>
                    <a:pt x="11617" y="5849"/>
                  </a:lnTo>
                  <a:lnTo>
                    <a:pt x="11258" y="5911"/>
                  </a:lnTo>
                  <a:lnTo>
                    <a:pt x="10890" y="5967"/>
                  </a:lnTo>
                  <a:lnTo>
                    <a:pt x="10513" y="6015"/>
                  </a:lnTo>
                  <a:lnTo>
                    <a:pt x="10129" y="6057"/>
                  </a:lnTo>
                  <a:lnTo>
                    <a:pt x="9738" y="6091"/>
                  </a:lnTo>
                  <a:lnTo>
                    <a:pt x="9340" y="6118"/>
                  </a:lnTo>
                  <a:lnTo>
                    <a:pt x="8934" y="6138"/>
                  </a:lnTo>
                  <a:lnTo>
                    <a:pt x="8524" y="6150"/>
                  </a:lnTo>
                  <a:lnTo>
                    <a:pt x="8108" y="6154"/>
                  </a:lnTo>
                  <a:lnTo>
                    <a:pt x="7691" y="6150"/>
                  </a:lnTo>
                  <a:lnTo>
                    <a:pt x="7281" y="6138"/>
                  </a:lnTo>
                  <a:lnTo>
                    <a:pt x="6875" y="6118"/>
                  </a:lnTo>
                  <a:lnTo>
                    <a:pt x="6477" y="6091"/>
                  </a:lnTo>
                  <a:lnTo>
                    <a:pt x="6086" y="6057"/>
                  </a:lnTo>
                  <a:lnTo>
                    <a:pt x="5701" y="6015"/>
                  </a:lnTo>
                  <a:lnTo>
                    <a:pt x="5325" y="5967"/>
                  </a:lnTo>
                  <a:lnTo>
                    <a:pt x="4957" y="5911"/>
                  </a:lnTo>
                  <a:lnTo>
                    <a:pt x="4598" y="5849"/>
                  </a:lnTo>
                  <a:lnTo>
                    <a:pt x="4248" y="5781"/>
                  </a:lnTo>
                  <a:lnTo>
                    <a:pt x="3909" y="5707"/>
                  </a:lnTo>
                  <a:lnTo>
                    <a:pt x="3579" y="5627"/>
                  </a:lnTo>
                  <a:lnTo>
                    <a:pt x="3262" y="5542"/>
                  </a:lnTo>
                  <a:lnTo>
                    <a:pt x="2955" y="5449"/>
                  </a:lnTo>
                  <a:lnTo>
                    <a:pt x="2661" y="5353"/>
                  </a:lnTo>
                  <a:lnTo>
                    <a:pt x="2380" y="5252"/>
                  </a:lnTo>
                  <a:lnTo>
                    <a:pt x="2110" y="5144"/>
                  </a:lnTo>
                  <a:lnTo>
                    <a:pt x="1856" y="5032"/>
                  </a:lnTo>
                  <a:lnTo>
                    <a:pt x="1614" y="4916"/>
                  </a:lnTo>
                  <a:lnTo>
                    <a:pt x="1387" y="4796"/>
                  </a:lnTo>
                  <a:lnTo>
                    <a:pt x="1177" y="4671"/>
                  </a:lnTo>
                  <a:lnTo>
                    <a:pt x="981" y="4542"/>
                  </a:lnTo>
                  <a:lnTo>
                    <a:pt x="802" y="4409"/>
                  </a:lnTo>
                  <a:lnTo>
                    <a:pt x="638" y="4273"/>
                  </a:lnTo>
                  <a:lnTo>
                    <a:pt x="494" y="4133"/>
                  </a:lnTo>
                  <a:lnTo>
                    <a:pt x="366" y="3991"/>
                  </a:lnTo>
                  <a:lnTo>
                    <a:pt x="256" y="3844"/>
                  </a:lnTo>
                  <a:lnTo>
                    <a:pt x="165" y="3696"/>
                  </a:lnTo>
                  <a:lnTo>
                    <a:pt x="93" y="3545"/>
                  </a:lnTo>
                  <a:lnTo>
                    <a:pt x="42" y="3391"/>
                  </a:lnTo>
                  <a:lnTo>
                    <a:pt x="10" y="3235"/>
                  </a:lnTo>
                  <a:lnTo>
                    <a:pt x="0" y="3077"/>
                  </a:lnTo>
                  <a:lnTo>
                    <a:pt x="10" y="2919"/>
                  </a:lnTo>
                  <a:lnTo>
                    <a:pt x="42" y="2763"/>
                  </a:lnTo>
                  <a:lnTo>
                    <a:pt x="93" y="2609"/>
                  </a:lnTo>
                  <a:lnTo>
                    <a:pt x="165" y="2458"/>
                  </a:lnTo>
                  <a:lnTo>
                    <a:pt x="256" y="2310"/>
                  </a:lnTo>
                  <a:lnTo>
                    <a:pt x="366" y="2163"/>
                  </a:lnTo>
                  <a:lnTo>
                    <a:pt x="494" y="2021"/>
                  </a:lnTo>
                  <a:lnTo>
                    <a:pt x="638" y="1881"/>
                  </a:lnTo>
                  <a:lnTo>
                    <a:pt x="802" y="1745"/>
                  </a:lnTo>
                  <a:lnTo>
                    <a:pt x="981" y="1612"/>
                  </a:lnTo>
                  <a:lnTo>
                    <a:pt x="1177" y="1483"/>
                  </a:lnTo>
                  <a:lnTo>
                    <a:pt x="1387" y="1358"/>
                  </a:lnTo>
                  <a:lnTo>
                    <a:pt x="1614" y="1237"/>
                  </a:lnTo>
                  <a:lnTo>
                    <a:pt x="1856" y="1122"/>
                  </a:lnTo>
                  <a:lnTo>
                    <a:pt x="2110" y="1010"/>
                  </a:lnTo>
                  <a:lnTo>
                    <a:pt x="2380" y="902"/>
                  </a:lnTo>
                  <a:lnTo>
                    <a:pt x="2661" y="801"/>
                  </a:lnTo>
                  <a:lnTo>
                    <a:pt x="2955" y="705"/>
                  </a:lnTo>
                  <a:lnTo>
                    <a:pt x="3262" y="613"/>
                  </a:lnTo>
                  <a:lnTo>
                    <a:pt x="3579" y="527"/>
                  </a:lnTo>
                  <a:lnTo>
                    <a:pt x="3909" y="447"/>
                  </a:lnTo>
                  <a:lnTo>
                    <a:pt x="4248" y="373"/>
                  </a:lnTo>
                  <a:lnTo>
                    <a:pt x="4598" y="305"/>
                  </a:lnTo>
                  <a:lnTo>
                    <a:pt x="4957" y="243"/>
                  </a:lnTo>
                  <a:lnTo>
                    <a:pt x="5325" y="187"/>
                  </a:lnTo>
                  <a:lnTo>
                    <a:pt x="5701" y="139"/>
                  </a:lnTo>
                  <a:lnTo>
                    <a:pt x="6086" y="97"/>
                  </a:lnTo>
                  <a:lnTo>
                    <a:pt x="6477" y="63"/>
                  </a:lnTo>
                  <a:lnTo>
                    <a:pt x="6875" y="36"/>
                  </a:lnTo>
                  <a:lnTo>
                    <a:pt x="7281" y="16"/>
                  </a:lnTo>
                  <a:lnTo>
                    <a:pt x="7691" y="4"/>
                  </a:lnTo>
                  <a:lnTo>
                    <a:pt x="8108" y="0"/>
                  </a:lnTo>
                  <a:close/>
                  <a:moveTo>
                    <a:pt x="3135" y="4675"/>
                  </a:moveTo>
                  <a:lnTo>
                    <a:pt x="3787" y="5515"/>
                  </a:lnTo>
                  <a:lnTo>
                    <a:pt x="6158" y="5404"/>
                  </a:lnTo>
                  <a:lnTo>
                    <a:pt x="5243" y="5179"/>
                  </a:lnTo>
                  <a:lnTo>
                    <a:pt x="7687" y="3759"/>
                  </a:lnTo>
                  <a:lnTo>
                    <a:pt x="6381" y="3535"/>
                  </a:lnTo>
                  <a:lnTo>
                    <a:pt x="3936" y="4880"/>
                  </a:lnTo>
                  <a:lnTo>
                    <a:pt x="3135" y="4675"/>
                  </a:lnTo>
                  <a:close/>
                  <a:moveTo>
                    <a:pt x="8154" y="2469"/>
                  </a:moveTo>
                  <a:lnTo>
                    <a:pt x="9497" y="2824"/>
                  </a:lnTo>
                  <a:lnTo>
                    <a:pt x="11792" y="1404"/>
                  </a:lnTo>
                  <a:lnTo>
                    <a:pt x="12688" y="1647"/>
                  </a:lnTo>
                  <a:lnTo>
                    <a:pt x="11979" y="767"/>
                  </a:lnTo>
                  <a:lnTo>
                    <a:pt x="9833" y="862"/>
                  </a:lnTo>
                  <a:lnTo>
                    <a:pt x="10617" y="1086"/>
                  </a:lnTo>
                  <a:lnTo>
                    <a:pt x="8154" y="2469"/>
                  </a:lnTo>
                  <a:close/>
                  <a:moveTo>
                    <a:pt x="13547" y="4824"/>
                  </a:moveTo>
                  <a:lnTo>
                    <a:pt x="9647" y="3871"/>
                  </a:lnTo>
                  <a:lnTo>
                    <a:pt x="9068" y="4264"/>
                  </a:lnTo>
                  <a:lnTo>
                    <a:pt x="9012" y="3235"/>
                  </a:lnTo>
                  <a:lnTo>
                    <a:pt x="11195" y="2918"/>
                  </a:lnTo>
                  <a:lnTo>
                    <a:pt x="10561" y="3254"/>
                  </a:lnTo>
                  <a:lnTo>
                    <a:pt x="14516" y="4133"/>
                  </a:lnTo>
                  <a:lnTo>
                    <a:pt x="13547" y="4824"/>
                  </a:lnTo>
                  <a:close/>
                  <a:moveTo>
                    <a:pt x="4534" y="3291"/>
                  </a:moveTo>
                  <a:lnTo>
                    <a:pt x="6885" y="3011"/>
                  </a:lnTo>
                  <a:lnTo>
                    <a:pt x="6773" y="1946"/>
                  </a:lnTo>
                  <a:lnTo>
                    <a:pt x="6176" y="2300"/>
                  </a:lnTo>
                  <a:lnTo>
                    <a:pt x="2463" y="1478"/>
                  </a:lnTo>
                  <a:lnTo>
                    <a:pt x="1325" y="2039"/>
                  </a:lnTo>
                  <a:lnTo>
                    <a:pt x="5019" y="2955"/>
                  </a:lnTo>
                  <a:lnTo>
                    <a:pt x="4534" y="329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Arial" pitchFamily="34" charset="0"/>
                <a:cs typeface="Arial" pitchFamily="34" charset="0"/>
              </a:endParaRPr>
            </a:p>
          </p:txBody>
        </p:sp>
      </p:grpSp>
      <p:grpSp>
        <p:nvGrpSpPr>
          <p:cNvPr id="67" name="组合 9"/>
          <p:cNvGrpSpPr>
            <a:grpSpLocks noChangeAspect="1"/>
          </p:cNvGrpSpPr>
          <p:nvPr/>
        </p:nvGrpSpPr>
        <p:grpSpPr>
          <a:xfrm>
            <a:off x="8265620" y="2216417"/>
            <a:ext cx="1134829" cy="432308"/>
            <a:chOff x="6165419" y="706810"/>
            <a:chExt cx="1293722" cy="490584"/>
          </a:xfrm>
          <a:solidFill>
            <a:srgbClr val="99F8FD"/>
          </a:solidFill>
        </p:grpSpPr>
        <p:sp>
          <p:nvSpPr>
            <p:cNvPr id="68" name="右箭头 67"/>
            <p:cNvSpPr>
              <a:spLocks noChangeAspect="1"/>
            </p:cNvSpPr>
            <p:nvPr/>
          </p:nvSpPr>
          <p:spPr bwMode="auto">
            <a:xfrm>
              <a:off x="6812280" y="706810"/>
              <a:ext cx="646861" cy="490584"/>
            </a:xfrm>
            <a:prstGeom prst="rightArrow">
              <a:avLst/>
            </a:prstGeom>
            <a:grpFill/>
            <a:ln>
              <a:solidFill>
                <a:srgbClr val="99F8FD"/>
              </a:solidFill>
            </a:ln>
            <a:effectLst/>
            <a:extLst/>
          </p:spPr>
          <p:txBody>
            <a:bodyPr vert="horz" wrap="square" lIns="91440" tIns="45720" rIns="91440" bIns="45720" numCol="1" rtlCol="0" anchor="t" anchorCtr="0" compatLnSpc="1">
              <a:prstTxWarp prst="textNoShape">
                <a:avLst/>
              </a:prstTxWarp>
            </a:bodyPr>
            <a:lstStyle/>
            <a:p>
              <a:pPr defTabSz="1626128">
                <a:buClr>
                  <a:srgbClr val="CC9900"/>
                </a:buClr>
                <a:buFont typeface="Wingdings" pitchFamily="2" charset="2"/>
                <a:buChar char="n"/>
              </a:pPr>
              <a:endParaRPr lang="zh-CN" altLang="en-US" sz="3200" dirty="0" smtClean="0">
                <a:solidFill>
                  <a:schemeClr val="bg1"/>
                </a:solidFill>
                <a:latin typeface="Arial" charset="0"/>
              </a:endParaRPr>
            </a:p>
          </p:txBody>
        </p:sp>
        <p:sp>
          <p:nvSpPr>
            <p:cNvPr id="69" name="右箭头 68"/>
            <p:cNvSpPr>
              <a:spLocks noChangeAspect="1"/>
            </p:cNvSpPr>
            <p:nvPr/>
          </p:nvSpPr>
          <p:spPr bwMode="auto">
            <a:xfrm flipH="1">
              <a:off x="6165419" y="706810"/>
              <a:ext cx="646861" cy="490584"/>
            </a:xfrm>
            <a:prstGeom prst="rightArrow">
              <a:avLst/>
            </a:prstGeom>
            <a:grpFill/>
            <a:ln>
              <a:solidFill>
                <a:srgbClr val="99F8FD"/>
              </a:solidFill>
            </a:ln>
            <a:effectLst/>
            <a:extLst/>
          </p:spPr>
          <p:txBody>
            <a:bodyPr vert="horz" wrap="square" lIns="91440" tIns="45720" rIns="91440" bIns="45720" numCol="1" rtlCol="0" anchor="t" anchorCtr="0" compatLnSpc="1">
              <a:prstTxWarp prst="textNoShape">
                <a:avLst/>
              </a:prstTxWarp>
            </a:bodyPr>
            <a:lstStyle/>
            <a:p>
              <a:pPr defTabSz="1626128">
                <a:buClr>
                  <a:srgbClr val="CC9900"/>
                </a:buClr>
                <a:buFont typeface="Wingdings" pitchFamily="2" charset="2"/>
                <a:buChar char="n"/>
              </a:pPr>
              <a:endParaRPr lang="zh-CN" altLang="en-US" sz="3200" dirty="0" smtClean="0">
                <a:solidFill>
                  <a:schemeClr val="bg1"/>
                </a:solidFill>
                <a:latin typeface="Arial" charset="0"/>
              </a:endParaRPr>
            </a:p>
          </p:txBody>
        </p:sp>
      </p:grpSp>
      <p:grpSp>
        <p:nvGrpSpPr>
          <p:cNvPr id="71" name="组合 621"/>
          <p:cNvGrpSpPr>
            <a:grpSpLocks noChangeAspect="1"/>
          </p:cNvGrpSpPr>
          <p:nvPr/>
        </p:nvGrpSpPr>
        <p:grpSpPr>
          <a:xfrm>
            <a:off x="5679557" y="2577421"/>
            <a:ext cx="694714" cy="392551"/>
            <a:chOff x="-983298" y="1666240"/>
            <a:chExt cx="547688" cy="309563"/>
          </a:xfrm>
          <a:solidFill>
            <a:srgbClr val="C00000">
              <a:alpha val="85000"/>
            </a:srgbClr>
          </a:solidFill>
        </p:grpSpPr>
        <p:sp>
          <p:nvSpPr>
            <p:cNvPr id="72" name="Freeform 21"/>
            <p:cNvSpPr>
              <a:spLocks/>
            </p:cNvSpPr>
            <p:nvPr/>
          </p:nvSpPr>
          <p:spPr bwMode="auto">
            <a:xfrm>
              <a:off x="-983298" y="1798003"/>
              <a:ext cx="547688" cy="177800"/>
            </a:xfrm>
            <a:custGeom>
              <a:avLst/>
              <a:gdLst/>
              <a:ahLst/>
              <a:cxnLst>
                <a:cxn ang="0">
                  <a:pos x="16188" y="2345"/>
                </a:cxn>
                <a:cxn ang="0">
                  <a:pos x="16149" y="2515"/>
                </a:cxn>
                <a:cxn ang="0">
                  <a:pos x="15935" y="2950"/>
                </a:cxn>
                <a:cxn ang="0">
                  <a:pos x="15566" y="3361"/>
                </a:cxn>
                <a:cxn ang="0">
                  <a:pos x="15052" y="3745"/>
                </a:cxn>
                <a:cxn ang="0">
                  <a:pos x="14408" y="4094"/>
                </a:cxn>
                <a:cxn ang="0">
                  <a:pos x="13647" y="4406"/>
                </a:cxn>
                <a:cxn ang="0">
                  <a:pos x="12779" y="4677"/>
                </a:cxn>
                <a:cxn ang="0">
                  <a:pos x="11817" y="4900"/>
                </a:cxn>
                <a:cxn ang="0">
                  <a:pos x="10774" y="5071"/>
                </a:cxn>
                <a:cxn ang="0">
                  <a:pos x="9662" y="5187"/>
                </a:cxn>
                <a:cxn ang="0">
                  <a:pos x="8495" y="5241"/>
                </a:cxn>
                <a:cxn ang="0">
                  <a:pos x="7295" y="5230"/>
                </a:cxn>
                <a:cxn ang="0">
                  <a:pos x="6139" y="5155"/>
                </a:cxn>
                <a:cxn ang="0">
                  <a:pos x="5043" y="5019"/>
                </a:cxn>
                <a:cxn ang="0">
                  <a:pos x="4021" y="4827"/>
                </a:cxn>
                <a:cxn ang="0">
                  <a:pos x="3087" y="4585"/>
                </a:cxn>
                <a:cxn ang="0">
                  <a:pos x="2251" y="4298"/>
                </a:cxn>
                <a:cxn ang="0">
                  <a:pos x="1527" y="3969"/>
                </a:cxn>
                <a:cxn ang="0">
                  <a:pos x="927" y="3604"/>
                </a:cxn>
                <a:cxn ang="0">
                  <a:pos x="465" y="3208"/>
                </a:cxn>
                <a:cxn ang="0">
                  <a:pos x="151" y="2784"/>
                </a:cxn>
                <a:cxn ang="0">
                  <a:pos x="0" y="2340"/>
                </a:cxn>
                <a:cxn ang="0">
                  <a:pos x="102" y="141"/>
                </a:cxn>
                <a:cxn ang="0">
                  <a:pos x="467" y="524"/>
                </a:cxn>
                <a:cxn ang="0">
                  <a:pos x="944" y="884"/>
                </a:cxn>
                <a:cxn ang="0">
                  <a:pos x="1522" y="1217"/>
                </a:cxn>
                <a:cxn ang="0">
                  <a:pos x="2195" y="1518"/>
                </a:cxn>
                <a:cxn ang="0">
                  <a:pos x="2954" y="1785"/>
                </a:cxn>
                <a:cxn ang="0">
                  <a:pos x="3789" y="2015"/>
                </a:cxn>
                <a:cxn ang="0">
                  <a:pos x="4694" y="2204"/>
                </a:cxn>
                <a:cxn ang="0">
                  <a:pos x="5658" y="2348"/>
                </a:cxn>
                <a:cxn ang="0">
                  <a:pos x="6675" y="2444"/>
                </a:cxn>
                <a:cxn ang="0">
                  <a:pos x="7734" y="2489"/>
                </a:cxn>
                <a:cxn ang="0">
                  <a:pos x="8814" y="2480"/>
                </a:cxn>
                <a:cxn ang="0">
                  <a:pos x="9861" y="2417"/>
                </a:cxn>
                <a:cxn ang="0">
                  <a:pos x="10863" y="2304"/>
                </a:cxn>
                <a:cxn ang="0">
                  <a:pos x="11810" y="2144"/>
                </a:cxn>
                <a:cxn ang="0">
                  <a:pos x="12693" y="1941"/>
                </a:cxn>
                <a:cxn ang="0">
                  <a:pos x="13505" y="1697"/>
                </a:cxn>
                <a:cxn ang="0">
                  <a:pos x="14236" y="1418"/>
                </a:cxn>
                <a:cxn ang="0">
                  <a:pos x="14879" y="1104"/>
                </a:cxn>
                <a:cxn ang="0">
                  <a:pos x="15425" y="761"/>
                </a:cxn>
                <a:cxn ang="0">
                  <a:pos x="15864" y="392"/>
                </a:cxn>
                <a:cxn ang="0">
                  <a:pos x="16188" y="0"/>
                </a:cxn>
              </a:cxnLst>
              <a:rect l="0" t="0" r="r" b="b"/>
              <a:pathLst>
                <a:path w="16189" h="5245">
                  <a:moveTo>
                    <a:pt x="16189" y="2340"/>
                  </a:moveTo>
                  <a:lnTo>
                    <a:pt x="16189" y="2343"/>
                  </a:lnTo>
                  <a:lnTo>
                    <a:pt x="16188" y="2345"/>
                  </a:lnTo>
                  <a:lnTo>
                    <a:pt x="16188" y="2366"/>
                  </a:lnTo>
                  <a:lnTo>
                    <a:pt x="16185" y="2366"/>
                  </a:lnTo>
                  <a:lnTo>
                    <a:pt x="16149" y="2515"/>
                  </a:lnTo>
                  <a:lnTo>
                    <a:pt x="16096" y="2662"/>
                  </a:lnTo>
                  <a:lnTo>
                    <a:pt x="16025" y="2808"/>
                  </a:lnTo>
                  <a:lnTo>
                    <a:pt x="15935" y="2950"/>
                  </a:lnTo>
                  <a:lnTo>
                    <a:pt x="15828" y="3090"/>
                  </a:lnTo>
                  <a:lnTo>
                    <a:pt x="15704" y="3227"/>
                  </a:lnTo>
                  <a:lnTo>
                    <a:pt x="15566" y="3361"/>
                  </a:lnTo>
                  <a:lnTo>
                    <a:pt x="15409" y="3492"/>
                  </a:lnTo>
                  <a:lnTo>
                    <a:pt x="15238" y="3620"/>
                  </a:lnTo>
                  <a:lnTo>
                    <a:pt x="15052" y="3745"/>
                  </a:lnTo>
                  <a:lnTo>
                    <a:pt x="14851" y="3864"/>
                  </a:lnTo>
                  <a:lnTo>
                    <a:pt x="14637" y="3981"/>
                  </a:lnTo>
                  <a:lnTo>
                    <a:pt x="14408" y="4094"/>
                  </a:lnTo>
                  <a:lnTo>
                    <a:pt x="14167" y="4202"/>
                  </a:lnTo>
                  <a:lnTo>
                    <a:pt x="13913" y="4307"/>
                  </a:lnTo>
                  <a:lnTo>
                    <a:pt x="13647" y="4406"/>
                  </a:lnTo>
                  <a:lnTo>
                    <a:pt x="13368" y="4502"/>
                  </a:lnTo>
                  <a:lnTo>
                    <a:pt x="13079" y="4592"/>
                  </a:lnTo>
                  <a:lnTo>
                    <a:pt x="12779" y="4677"/>
                  </a:lnTo>
                  <a:lnTo>
                    <a:pt x="12468" y="4757"/>
                  </a:lnTo>
                  <a:lnTo>
                    <a:pt x="12147" y="4831"/>
                  </a:lnTo>
                  <a:lnTo>
                    <a:pt x="11817" y="4900"/>
                  </a:lnTo>
                  <a:lnTo>
                    <a:pt x="11478" y="4964"/>
                  </a:lnTo>
                  <a:lnTo>
                    <a:pt x="11131" y="5021"/>
                  </a:lnTo>
                  <a:lnTo>
                    <a:pt x="10774" y="5071"/>
                  </a:lnTo>
                  <a:lnTo>
                    <a:pt x="10411" y="5117"/>
                  </a:lnTo>
                  <a:lnTo>
                    <a:pt x="10040" y="5156"/>
                  </a:lnTo>
                  <a:lnTo>
                    <a:pt x="9662" y="5187"/>
                  </a:lnTo>
                  <a:lnTo>
                    <a:pt x="9279" y="5213"/>
                  </a:lnTo>
                  <a:lnTo>
                    <a:pt x="8889" y="5231"/>
                  </a:lnTo>
                  <a:lnTo>
                    <a:pt x="8495" y="5241"/>
                  </a:lnTo>
                  <a:lnTo>
                    <a:pt x="8095" y="5245"/>
                  </a:lnTo>
                  <a:lnTo>
                    <a:pt x="7692" y="5241"/>
                  </a:lnTo>
                  <a:lnTo>
                    <a:pt x="7295" y="5230"/>
                  </a:lnTo>
                  <a:lnTo>
                    <a:pt x="6904" y="5211"/>
                  </a:lnTo>
                  <a:lnTo>
                    <a:pt x="6518" y="5186"/>
                  </a:lnTo>
                  <a:lnTo>
                    <a:pt x="6139" y="5155"/>
                  </a:lnTo>
                  <a:lnTo>
                    <a:pt x="5766" y="5115"/>
                  </a:lnTo>
                  <a:lnTo>
                    <a:pt x="5401" y="5070"/>
                  </a:lnTo>
                  <a:lnTo>
                    <a:pt x="5043" y="5019"/>
                  </a:lnTo>
                  <a:lnTo>
                    <a:pt x="4693" y="4961"/>
                  </a:lnTo>
                  <a:lnTo>
                    <a:pt x="4353" y="4897"/>
                  </a:lnTo>
                  <a:lnTo>
                    <a:pt x="4021" y="4827"/>
                  </a:lnTo>
                  <a:lnTo>
                    <a:pt x="3700" y="4752"/>
                  </a:lnTo>
                  <a:lnTo>
                    <a:pt x="3388" y="4671"/>
                  </a:lnTo>
                  <a:lnTo>
                    <a:pt x="3087" y="4585"/>
                  </a:lnTo>
                  <a:lnTo>
                    <a:pt x="2797" y="4494"/>
                  </a:lnTo>
                  <a:lnTo>
                    <a:pt x="2519" y="4398"/>
                  </a:lnTo>
                  <a:lnTo>
                    <a:pt x="2251" y="4298"/>
                  </a:lnTo>
                  <a:lnTo>
                    <a:pt x="1997" y="4192"/>
                  </a:lnTo>
                  <a:lnTo>
                    <a:pt x="1755" y="4083"/>
                  </a:lnTo>
                  <a:lnTo>
                    <a:pt x="1527" y="3969"/>
                  </a:lnTo>
                  <a:lnTo>
                    <a:pt x="1314" y="3851"/>
                  </a:lnTo>
                  <a:lnTo>
                    <a:pt x="1113" y="3729"/>
                  </a:lnTo>
                  <a:lnTo>
                    <a:pt x="927" y="3604"/>
                  </a:lnTo>
                  <a:lnTo>
                    <a:pt x="757" y="3476"/>
                  </a:lnTo>
                  <a:lnTo>
                    <a:pt x="603" y="3343"/>
                  </a:lnTo>
                  <a:lnTo>
                    <a:pt x="465" y="3208"/>
                  </a:lnTo>
                  <a:lnTo>
                    <a:pt x="343" y="3069"/>
                  </a:lnTo>
                  <a:lnTo>
                    <a:pt x="238" y="2928"/>
                  </a:lnTo>
                  <a:lnTo>
                    <a:pt x="151" y="2784"/>
                  </a:lnTo>
                  <a:lnTo>
                    <a:pt x="82" y="2639"/>
                  </a:lnTo>
                  <a:lnTo>
                    <a:pt x="32" y="2490"/>
                  </a:lnTo>
                  <a:lnTo>
                    <a:pt x="0" y="2340"/>
                  </a:lnTo>
                  <a:lnTo>
                    <a:pt x="6" y="2340"/>
                  </a:lnTo>
                  <a:lnTo>
                    <a:pt x="6" y="8"/>
                  </a:lnTo>
                  <a:lnTo>
                    <a:pt x="102" y="141"/>
                  </a:lnTo>
                  <a:lnTo>
                    <a:pt x="211" y="271"/>
                  </a:lnTo>
                  <a:lnTo>
                    <a:pt x="333" y="399"/>
                  </a:lnTo>
                  <a:lnTo>
                    <a:pt x="467" y="524"/>
                  </a:lnTo>
                  <a:lnTo>
                    <a:pt x="613" y="647"/>
                  </a:lnTo>
                  <a:lnTo>
                    <a:pt x="772" y="767"/>
                  </a:lnTo>
                  <a:lnTo>
                    <a:pt x="944" y="884"/>
                  </a:lnTo>
                  <a:lnTo>
                    <a:pt x="1125" y="998"/>
                  </a:lnTo>
                  <a:lnTo>
                    <a:pt x="1319" y="1109"/>
                  </a:lnTo>
                  <a:lnTo>
                    <a:pt x="1522" y="1217"/>
                  </a:lnTo>
                  <a:lnTo>
                    <a:pt x="1736" y="1320"/>
                  </a:lnTo>
                  <a:lnTo>
                    <a:pt x="1961" y="1421"/>
                  </a:lnTo>
                  <a:lnTo>
                    <a:pt x="2195" y="1518"/>
                  </a:lnTo>
                  <a:lnTo>
                    <a:pt x="2440" y="1611"/>
                  </a:lnTo>
                  <a:lnTo>
                    <a:pt x="2692" y="1700"/>
                  </a:lnTo>
                  <a:lnTo>
                    <a:pt x="2954" y="1785"/>
                  </a:lnTo>
                  <a:lnTo>
                    <a:pt x="3225" y="1866"/>
                  </a:lnTo>
                  <a:lnTo>
                    <a:pt x="3504" y="1943"/>
                  </a:lnTo>
                  <a:lnTo>
                    <a:pt x="3789" y="2015"/>
                  </a:lnTo>
                  <a:lnTo>
                    <a:pt x="4084" y="2083"/>
                  </a:lnTo>
                  <a:lnTo>
                    <a:pt x="4385" y="2146"/>
                  </a:lnTo>
                  <a:lnTo>
                    <a:pt x="4694" y="2204"/>
                  </a:lnTo>
                  <a:lnTo>
                    <a:pt x="5010" y="2256"/>
                  </a:lnTo>
                  <a:lnTo>
                    <a:pt x="5331" y="2305"/>
                  </a:lnTo>
                  <a:lnTo>
                    <a:pt x="5658" y="2348"/>
                  </a:lnTo>
                  <a:lnTo>
                    <a:pt x="5992" y="2385"/>
                  </a:lnTo>
                  <a:lnTo>
                    <a:pt x="6331" y="2418"/>
                  </a:lnTo>
                  <a:lnTo>
                    <a:pt x="6675" y="2444"/>
                  </a:lnTo>
                  <a:lnTo>
                    <a:pt x="7023" y="2464"/>
                  </a:lnTo>
                  <a:lnTo>
                    <a:pt x="7376" y="2480"/>
                  </a:lnTo>
                  <a:lnTo>
                    <a:pt x="7734" y="2489"/>
                  </a:lnTo>
                  <a:lnTo>
                    <a:pt x="8095" y="2492"/>
                  </a:lnTo>
                  <a:lnTo>
                    <a:pt x="8456" y="2489"/>
                  </a:lnTo>
                  <a:lnTo>
                    <a:pt x="8814" y="2480"/>
                  </a:lnTo>
                  <a:lnTo>
                    <a:pt x="9168" y="2464"/>
                  </a:lnTo>
                  <a:lnTo>
                    <a:pt x="9517" y="2444"/>
                  </a:lnTo>
                  <a:lnTo>
                    <a:pt x="9861" y="2417"/>
                  </a:lnTo>
                  <a:lnTo>
                    <a:pt x="10200" y="2385"/>
                  </a:lnTo>
                  <a:lnTo>
                    <a:pt x="10535" y="2347"/>
                  </a:lnTo>
                  <a:lnTo>
                    <a:pt x="10863" y="2304"/>
                  </a:lnTo>
                  <a:lnTo>
                    <a:pt x="11184" y="2255"/>
                  </a:lnTo>
                  <a:lnTo>
                    <a:pt x="11501" y="2203"/>
                  </a:lnTo>
                  <a:lnTo>
                    <a:pt x="11810" y="2144"/>
                  </a:lnTo>
                  <a:lnTo>
                    <a:pt x="12112" y="2081"/>
                  </a:lnTo>
                  <a:lnTo>
                    <a:pt x="12406" y="2013"/>
                  </a:lnTo>
                  <a:lnTo>
                    <a:pt x="12693" y="1941"/>
                  </a:lnTo>
                  <a:lnTo>
                    <a:pt x="12972" y="1863"/>
                  </a:lnTo>
                  <a:lnTo>
                    <a:pt x="13243" y="1782"/>
                  </a:lnTo>
                  <a:lnTo>
                    <a:pt x="13505" y="1697"/>
                  </a:lnTo>
                  <a:lnTo>
                    <a:pt x="13758" y="1608"/>
                  </a:lnTo>
                  <a:lnTo>
                    <a:pt x="14002" y="1514"/>
                  </a:lnTo>
                  <a:lnTo>
                    <a:pt x="14236" y="1418"/>
                  </a:lnTo>
                  <a:lnTo>
                    <a:pt x="14461" y="1316"/>
                  </a:lnTo>
                  <a:lnTo>
                    <a:pt x="14675" y="1212"/>
                  </a:lnTo>
                  <a:lnTo>
                    <a:pt x="14879" y="1104"/>
                  </a:lnTo>
                  <a:lnTo>
                    <a:pt x="15072" y="993"/>
                  </a:lnTo>
                  <a:lnTo>
                    <a:pt x="15253" y="879"/>
                  </a:lnTo>
                  <a:lnTo>
                    <a:pt x="15425" y="761"/>
                  </a:lnTo>
                  <a:lnTo>
                    <a:pt x="15583" y="641"/>
                  </a:lnTo>
                  <a:lnTo>
                    <a:pt x="15730" y="517"/>
                  </a:lnTo>
                  <a:lnTo>
                    <a:pt x="15864" y="392"/>
                  </a:lnTo>
                  <a:lnTo>
                    <a:pt x="15985" y="264"/>
                  </a:lnTo>
                  <a:lnTo>
                    <a:pt x="16094" y="133"/>
                  </a:lnTo>
                  <a:lnTo>
                    <a:pt x="16188" y="0"/>
                  </a:lnTo>
                  <a:lnTo>
                    <a:pt x="16188" y="2340"/>
                  </a:lnTo>
                  <a:lnTo>
                    <a:pt x="16189" y="23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Arial" pitchFamily="34" charset="0"/>
                <a:cs typeface="Arial" pitchFamily="34" charset="0"/>
              </a:endParaRPr>
            </a:p>
          </p:txBody>
        </p:sp>
        <p:sp>
          <p:nvSpPr>
            <p:cNvPr id="73" name="Freeform 22"/>
            <p:cNvSpPr>
              <a:spLocks noEditPoints="1"/>
            </p:cNvSpPr>
            <p:nvPr/>
          </p:nvSpPr>
          <p:spPr bwMode="auto">
            <a:xfrm>
              <a:off x="-983298" y="1666240"/>
              <a:ext cx="547688" cy="207963"/>
            </a:xfrm>
            <a:custGeom>
              <a:avLst/>
              <a:gdLst/>
              <a:ahLst/>
              <a:cxnLst>
                <a:cxn ang="0">
                  <a:pos x="8934" y="16"/>
                </a:cxn>
                <a:cxn ang="0">
                  <a:pos x="10129" y="97"/>
                </a:cxn>
                <a:cxn ang="0">
                  <a:pos x="11258" y="243"/>
                </a:cxn>
                <a:cxn ang="0">
                  <a:pos x="12306" y="447"/>
                </a:cxn>
                <a:cxn ang="0">
                  <a:pos x="13260" y="705"/>
                </a:cxn>
                <a:cxn ang="0">
                  <a:pos x="14105" y="1010"/>
                </a:cxn>
                <a:cxn ang="0">
                  <a:pos x="14828" y="1358"/>
                </a:cxn>
                <a:cxn ang="0">
                  <a:pos x="15413" y="1745"/>
                </a:cxn>
                <a:cxn ang="0">
                  <a:pos x="15849" y="2163"/>
                </a:cxn>
                <a:cxn ang="0">
                  <a:pos x="16122" y="2609"/>
                </a:cxn>
                <a:cxn ang="0">
                  <a:pos x="16215" y="3077"/>
                </a:cxn>
                <a:cxn ang="0">
                  <a:pos x="16122" y="3545"/>
                </a:cxn>
                <a:cxn ang="0">
                  <a:pos x="15849" y="3991"/>
                </a:cxn>
                <a:cxn ang="0">
                  <a:pos x="15413" y="4409"/>
                </a:cxn>
                <a:cxn ang="0">
                  <a:pos x="14828" y="4796"/>
                </a:cxn>
                <a:cxn ang="0">
                  <a:pos x="14105" y="5144"/>
                </a:cxn>
                <a:cxn ang="0">
                  <a:pos x="13260" y="5449"/>
                </a:cxn>
                <a:cxn ang="0">
                  <a:pos x="12306" y="5707"/>
                </a:cxn>
                <a:cxn ang="0">
                  <a:pos x="11258" y="5911"/>
                </a:cxn>
                <a:cxn ang="0">
                  <a:pos x="10129" y="6057"/>
                </a:cxn>
                <a:cxn ang="0">
                  <a:pos x="8934" y="6138"/>
                </a:cxn>
                <a:cxn ang="0">
                  <a:pos x="7691" y="6150"/>
                </a:cxn>
                <a:cxn ang="0">
                  <a:pos x="6477" y="6091"/>
                </a:cxn>
                <a:cxn ang="0">
                  <a:pos x="5325" y="5967"/>
                </a:cxn>
                <a:cxn ang="0">
                  <a:pos x="4248" y="5781"/>
                </a:cxn>
                <a:cxn ang="0">
                  <a:pos x="3262" y="5542"/>
                </a:cxn>
                <a:cxn ang="0">
                  <a:pos x="2380" y="5252"/>
                </a:cxn>
                <a:cxn ang="0">
                  <a:pos x="1614" y="4916"/>
                </a:cxn>
                <a:cxn ang="0">
                  <a:pos x="981" y="4542"/>
                </a:cxn>
                <a:cxn ang="0">
                  <a:pos x="494" y="4133"/>
                </a:cxn>
                <a:cxn ang="0">
                  <a:pos x="165" y="3696"/>
                </a:cxn>
                <a:cxn ang="0">
                  <a:pos x="10" y="3235"/>
                </a:cxn>
                <a:cxn ang="0">
                  <a:pos x="42" y="2763"/>
                </a:cxn>
                <a:cxn ang="0">
                  <a:pos x="256" y="2310"/>
                </a:cxn>
                <a:cxn ang="0">
                  <a:pos x="638" y="1881"/>
                </a:cxn>
                <a:cxn ang="0">
                  <a:pos x="1177" y="1483"/>
                </a:cxn>
                <a:cxn ang="0">
                  <a:pos x="1856" y="1122"/>
                </a:cxn>
                <a:cxn ang="0">
                  <a:pos x="2661" y="801"/>
                </a:cxn>
                <a:cxn ang="0">
                  <a:pos x="3579" y="527"/>
                </a:cxn>
                <a:cxn ang="0">
                  <a:pos x="4598" y="305"/>
                </a:cxn>
                <a:cxn ang="0">
                  <a:pos x="5701" y="139"/>
                </a:cxn>
                <a:cxn ang="0">
                  <a:pos x="6875" y="36"/>
                </a:cxn>
                <a:cxn ang="0">
                  <a:pos x="8108" y="0"/>
                </a:cxn>
                <a:cxn ang="0">
                  <a:pos x="6158" y="5404"/>
                </a:cxn>
                <a:cxn ang="0">
                  <a:pos x="6381" y="3535"/>
                </a:cxn>
                <a:cxn ang="0">
                  <a:pos x="8154" y="2469"/>
                </a:cxn>
                <a:cxn ang="0">
                  <a:pos x="12688" y="1647"/>
                </a:cxn>
                <a:cxn ang="0">
                  <a:pos x="10617" y="1086"/>
                </a:cxn>
                <a:cxn ang="0">
                  <a:pos x="9647" y="3871"/>
                </a:cxn>
                <a:cxn ang="0">
                  <a:pos x="11195" y="2918"/>
                </a:cxn>
                <a:cxn ang="0">
                  <a:pos x="13547" y="4824"/>
                </a:cxn>
                <a:cxn ang="0">
                  <a:pos x="6773" y="1946"/>
                </a:cxn>
                <a:cxn ang="0">
                  <a:pos x="1325" y="2039"/>
                </a:cxn>
              </a:cxnLst>
              <a:rect l="0" t="0" r="r" b="b"/>
              <a:pathLst>
                <a:path w="16215" h="6154">
                  <a:moveTo>
                    <a:pt x="8108" y="0"/>
                  </a:moveTo>
                  <a:lnTo>
                    <a:pt x="8524" y="4"/>
                  </a:lnTo>
                  <a:lnTo>
                    <a:pt x="8934" y="16"/>
                  </a:lnTo>
                  <a:lnTo>
                    <a:pt x="9340" y="36"/>
                  </a:lnTo>
                  <a:lnTo>
                    <a:pt x="9738" y="63"/>
                  </a:lnTo>
                  <a:lnTo>
                    <a:pt x="10129" y="97"/>
                  </a:lnTo>
                  <a:lnTo>
                    <a:pt x="10513" y="139"/>
                  </a:lnTo>
                  <a:lnTo>
                    <a:pt x="10890" y="187"/>
                  </a:lnTo>
                  <a:lnTo>
                    <a:pt x="11258" y="243"/>
                  </a:lnTo>
                  <a:lnTo>
                    <a:pt x="11617" y="305"/>
                  </a:lnTo>
                  <a:lnTo>
                    <a:pt x="11967" y="373"/>
                  </a:lnTo>
                  <a:lnTo>
                    <a:pt x="12306" y="447"/>
                  </a:lnTo>
                  <a:lnTo>
                    <a:pt x="12636" y="527"/>
                  </a:lnTo>
                  <a:lnTo>
                    <a:pt x="12953" y="613"/>
                  </a:lnTo>
                  <a:lnTo>
                    <a:pt x="13260" y="705"/>
                  </a:lnTo>
                  <a:lnTo>
                    <a:pt x="13554" y="801"/>
                  </a:lnTo>
                  <a:lnTo>
                    <a:pt x="13835" y="902"/>
                  </a:lnTo>
                  <a:lnTo>
                    <a:pt x="14105" y="1010"/>
                  </a:lnTo>
                  <a:lnTo>
                    <a:pt x="14359" y="1122"/>
                  </a:lnTo>
                  <a:lnTo>
                    <a:pt x="14601" y="1237"/>
                  </a:lnTo>
                  <a:lnTo>
                    <a:pt x="14828" y="1358"/>
                  </a:lnTo>
                  <a:lnTo>
                    <a:pt x="15038" y="1483"/>
                  </a:lnTo>
                  <a:lnTo>
                    <a:pt x="15234" y="1612"/>
                  </a:lnTo>
                  <a:lnTo>
                    <a:pt x="15413" y="1745"/>
                  </a:lnTo>
                  <a:lnTo>
                    <a:pt x="15577" y="1881"/>
                  </a:lnTo>
                  <a:lnTo>
                    <a:pt x="15721" y="2021"/>
                  </a:lnTo>
                  <a:lnTo>
                    <a:pt x="15849" y="2163"/>
                  </a:lnTo>
                  <a:lnTo>
                    <a:pt x="15959" y="2310"/>
                  </a:lnTo>
                  <a:lnTo>
                    <a:pt x="16050" y="2458"/>
                  </a:lnTo>
                  <a:lnTo>
                    <a:pt x="16122" y="2609"/>
                  </a:lnTo>
                  <a:lnTo>
                    <a:pt x="16173" y="2763"/>
                  </a:lnTo>
                  <a:lnTo>
                    <a:pt x="16205" y="2919"/>
                  </a:lnTo>
                  <a:lnTo>
                    <a:pt x="16215" y="3077"/>
                  </a:lnTo>
                  <a:lnTo>
                    <a:pt x="16205" y="3235"/>
                  </a:lnTo>
                  <a:lnTo>
                    <a:pt x="16173" y="3391"/>
                  </a:lnTo>
                  <a:lnTo>
                    <a:pt x="16122" y="3545"/>
                  </a:lnTo>
                  <a:lnTo>
                    <a:pt x="16050" y="3696"/>
                  </a:lnTo>
                  <a:lnTo>
                    <a:pt x="15959" y="3844"/>
                  </a:lnTo>
                  <a:lnTo>
                    <a:pt x="15849" y="3991"/>
                  </a:lnTo>
                  <a:lnTo>
                    <a:pt x="15721" y="4133"/>
                  </a:lnTo>
                  <a:lnTo>
                    <a:pt x="15577" y="4273"/>
                  </a:lnTo>
                  <a:lnTo>
                    <a:pt x="15413" y="4409"/>
                  </a:lnTo>
                  <a:lnTo>
                    <a:pt x="15234" y="4542"/>
                  </a:lnTo>
                  <a:lnTo>
                    <a:pt x="15038" y="4671"/>
                  </a:lnTo>
                  <a:lnTo>
                    <a:pt x="14828" y="4796"/>
                  </a:lnTo>
                  <a:lnTo>
                    <a:pt x="14601" y="4916"/>
                  </a:lnTo>
                  <a:lnTo>
                    <a:pt x="14359" y="5032"/>
                  </a:lnTo>
                  <a:lnTo>
                    <a:pt x="14105" y="5144"/>
                  </a:lnTo>
                  <a:lnTo>
                    <a:pt x="13835" y="5252"/>
                  </a:lnTo>
                  <a:lnTo>
                    <a:pt x="13554" y="5353"/>
                  </a:lnTo>
                  <a:lnTo>
                    <a:pt x="13260" y="5449"/>
                  </a:lnTo>
                  <a:lnTo>
                    <a:pt x="12953" y="5542"/>
                  </a:lnTo>
                  <a:lnTo>
                    <a:pt x="12636" y="5627"/>
                  </a:lnTo>
                  <a:lnTo>
                    <a:pt x="12306" y="5707"/>
                  </a:lnTo>
                  <a:lnTo>
                    <a:pt x="11967" y="5781"/>
                  </a:lnTo>
                  <a:lnTo>
                    <a:pt x="11617" y="5849"/>
                  </a:lnTo>
                  <a:lnTo>
                    <a:pt x="11258" y="5911"/>
                  </a:lnTo>
                  <a:lnTo>
                    <a:pt x="10890" y="5967"/>
                  </a:lnTo>
                  <a:lnTo>
                    <a:pt x="10513" y="6015"/>
                  </a:lnTo>
                  <a:lnTo>
                    <a:pt x="10129" y="6057"/>
                  </a:lnTo>
                  <a:lnTo>
                    <a:pt x="9738" y="6091"/>
                  </a:lnTo>
                  <a:lnTo>
                    <a:pt x="9340" y="6118"/>
                  </a:lnTo>
                  <a:lnTo>
                    <a:pt x="8934" y="6138"/>
                  </a:lnTo>
                  <a:lnTo>
                    <a:pt x="8524" y="6150"/>
                  </a:lnTo>
                  <a:lnTo>
                    <a:pt x="8108" y="6154"/>
                  </a:lnTo>
                  <a:lnTo>
                    <a:pt x="7691" y="6150"/>
                  </a:lnTo>
                  <a:lnTo>
                    <a:pt x="7281" y="6138"/>
                  </a:lnTo>
                  <a:lnTo>
                    <a:pt x="6875" y="6118"/>
                  </a:lnTo>
                  <a:lnTo>
                    <a:pt x="6477" y="6091"/>
                  </a:lnTo>
                  <a:lnTo>
                    <a:pt x="6086" y="6057"/>
                  </a:lnTo>
                  <a:lnTo>
                    <a:pt x="5701" y="6015"/>
                  </a:lnTo>
                  <a:lnTo>
                    <a:pt x="5325" y="5967"/>
                  </a:lnTo>
                  <a:lnTo>
                    <a:pt x="4957" y="5911"/>
                  </a:lnTo>
                  <a:lnTo>
                    <a:pt x="4598" y="5849"/>
                  </a:lnTo>
                  <a:lnTo>
                    <a:pt x="4248" y="5781"/>
                  </a:lnTo>
                  <a:lnTo>
                    <a:pt x="3909" y="5707"/>
                  </a:lnTo>
                  <a:lnTo>
                    <a:pt x="3579" y="5627"/>
                  </a:lnTo>
                  <a:lnTo>
                    <a:pt x="3262" y="5542"/>
                  </a:lnTo>
                  <a:lnTo>
                    <a:pt x="2955" y="5449"/>
                  </a:lnTo>
                  <a:lnTo>
                    <a:pt x="2661" y="5353"/>
                  </a:lnTo>
                  <a:lnTo>
                    <a:pt x="2380" y="5252"/>
                  </a:lnTo>
                  <a:lnTo>
                    <a:pt x="2110" y="5144"/>
                  </a:lnTo>
                  <a:lnTo>
                    <a:pt x="1856" y="5032"/>
                  </a:lnTo>
                  <a:lnTo>
                    <a:pt x="1614" y="4916"/>
                  </a:lnTo>
                  <a:lnTo>
                    <a:pt x="1387" y="4796"/>
                  </a:lnTo>
                  <a:lnTo>
                    <a:pt x="1177" y="4671"/>
                  </a:lnTo>
                  <a:lnTo>
                    <a:pt x="981" y="4542"/>
                  </a:lnTo>
                  <a:lnTo>
                    <a:pt x="802" y="4409"/>
                  </a:lnTo>
                  <a:lnTo>
                    <a:pt x="638" y="4273"/>
                  </a:lnTo>
                  <a:lnTo>
                    <a:pt x="494" y="4133"/>
                  </a:lnTo>
                  <a:lnTo>
                    <a:pt x="366" y="3991"/>
                  </a:lnTo>
                  <a:lnTo>
                    <a:pt x="256" y="3844"/>
                  </a:lnTo>
                  <a:lnTo>
                    <a:pt x="165" y="3696"/>
                  </a:lnTo>
                  <a:lnTo>
                    <a:pt x="93" y="3545"/>
                  </a:lnTo>
                  <a:lnTo>
                    <a:pt x="42" y="3391"/>
                  </a:lnTo>
                  <a:lnTo>
                    <a:pt x="10" y="3235"/>
                  </a:lnTo>
                  <a:lnTo>
                    <a:pt x="0" y="3077"/>
                  </a:lnTo>
                  <a:lnTo>
                    <a:pt x="10" y="2919"/>
                  </a:lnTo>
                  <a:lnTo>
                    <a:pt x="42" y="2763"/>
                  </a:lnTo>
                  <a:lnTo>
                    <a:pt x="93" y="2609"/>
                  </a:lnTo>
                  <a:lnTo>
                    <a:pt x="165" y="2458"/>
                  </a:lnTo>
                  <a:lnTo>
                    <a:pt x="256" y="2310"/>
                  </a:lnTo>
                  <a:lnTo>
                    <a:pt x="366" y="2163"/>
                  </a:lnTo>
                  <a:lnTo>
                    <a:pt x="494" y="2021"/>
                  </a:lnTo>
                  <a:lnTo>
                    <a:pt x="638" y="1881"/>
                  </a:lnTo>
                  <a:lnTo>
                    <a:pt x="802" y="1745"/>
                  </a:lnTo>
                  <a:lnTo>
                    <a:pt x="981" y="1612"/>
                  </a:lnTo>
                  <a:lnTo>
                    <a:pt x="1177" y="1483"/>
                  </a:lnTo>
                  <a:lnTo>
                    <a:pt x="1387" y="1358"/>
                  </a:lnTo>
                  <a:lnTo>
                    <a:pt x="1614" y="1237"/>
                  </a:lnTo>
                  <a:lnTo>
                    <a:pt x="1856" y="1122"/>
                  </a:lnTo>
                  <a:lnTo>
                    <a:pt x="2110" y="1010"/>
                  </a:lnTo>
                  <a:lnTo>
                    <a:pt x="2380" y="902"/>
                  </a:lnTo>
                  <a:lnTo>
                    <a:pt x="2661" y="801"/>
                  </a:lnTo>
                  <a:lnTo>
                    <a:pt x="2955" y="705"/>
                  </a:lnTo>
                  <a:lnTo>
                    <a:pt x="3262" y="613"/>
                  </a:lnTo>
                  <a:lnTo>
                    <a:pt x="3579" y="527"/>
                  </a:lnTo>
                  <a:lnTo>
                    <a:pt x="3909" y="447"/>
                  </a:lnTo>
                  <a:lnTo>
                    <a:pt x="4248" y="373"/>
                  </a:lnTo>
                  <a:lnTo>
                    <a:pt x="4598" y="305"/>
                  </a:lnTo>
                  <a:lnTo>
                    <a:pt x="4957" y="243"/>
                  </a:lnTo>
                  <a:lnTo>
                    <a:pt x="5325" y="187"/>
                  </a:lnTo>
                  <a:lnTo>
                    <a:pt x="5701" y="139"/>
                  </a:lnTo>
                  <a:lnTo>
                    <a:pt x="6086" y="97"/>
                  </a:lnTo>
                  <a:lnTo>
                    <a:pt x="6477" y="63"/>
                  </a:lnTo>
                  <a:lnTo>
                    <a:pt x="6875" y="36"/>
                  </a:lnTo>
                  <a:lnTo>
                    <a:pt x="7281" y="16"/>
                  </a:lnTo>
                  <a:lnTo>
                    <a:pt x="7691" y="4"/>
                  </a:lnTo>
                  <a:lnTo>
                    <a:pt x="8108" y="0"/>
                  </a:lnTo>
                  <a:close/>
                  <a:moveTo>
                    <a:pt x="3135" y="4675"/>
                  </a:moveTo>
                  <a:lnTo>
                    <a:pt x="3787" y="5515"/>
                  </a:lnTo>
                  <a:lnTo>
                    <a:pt x="6158" y="5404"/>
                  </a:lnTo>
                  <a:lnTo>
                    <a:pt x="5243" y="5179"/>
                  </a:lnTo>
                  <a:lnTo>
                    <a:pt x="7687" y="3759"/>
                  </a:lnTo>
                  <a:lnTo>
                    <a:pt x="6381" y="3535"/>
                  </a:lnTo>
                  <a:lnTo>
                    <a:pt x="3936" y="4880"/>
                  </a:lnTo>
                  <a:lnTo>
                    <a:pt x="3135" y="4675"/>
                  </a:lnTo>
                  <a:close/>
                  <a:moveTo>
                    <a:pt x="8154" y="2469"/>
                  </a:moveTo>
                  <a:lnTo>
                    <a:pt x="9497" y="2824"/>
                  </a:lnTo>
                  <a:lnTo>
                    <a:pt x="11792" y="1404"/>
                  </a:lnTo>
                  <a:lnTo>
                    <a:pt x="12688" y="1647"/>
                  </a:lnTo>
                  <a:lnTo>
                    <a:pt x="11979" y="767"/>
                  </a:lnTo>
                  <a:lnTo>
                    <a:pt x="9833" y="862"/>
                  </a:lnTo>
                  <a:lnTo>
                    <a:pt x="10617" y="1086"/>
                  </a:lnTo>
                  <a:lnTo>
                    <a:pt x="8154" y="2469"/>
                  </a:lnTo>
                  <a:close/>
                  <a:moveTo>
                    <a:pt x="13547" y="4824"/>
                  </a:moveTo>
                  <a:lnTo>
                    <a:pt x="9647" y="3871"/>
                  </a:lnTo>
                  <a:lnTo>
                    <a:pt x="9068" y="4264"/>
                  </a:lnTo>
                  <a:lnTo>
                    <a:pt x="9012" y="3235"/>
                  </a:lnTo>
                  <a:lnTo>
                    <a:pt x="11195" y="2918"/>
                  </a:lnTo>
                  <a:lnTo>
                    <a:pt x="10561" y="3254"/>
                  </a:lnTo>
                  <a:lnTo>
                    <a:pt x="14516" y="4133"/>
                  </a:lnTo>
                  <a:lnTo>
                    <a:pt x="13547" y="4824"/>
                  </a:lnTo>
                  <a:close/>
                  <a:moveTo>
                    <a:pt x="4534" y="3291"/>
                  </a:moveTo>
                  <a:lnTo>
                    <a:pt x="6885" y="3011"/>
                  </a:lnTo>
                  <a:lnTo>
                    <a:pt x="6773" y="1946"/>
                  </a:lnTo>
                  <a:lnTo>
                    <a:pt x="6176" y="2300"/>
                  </a:lnTo>
                  <a:lnTo>
                    <a:pt x="2463" y="1478"/>
                  </a:lnTo>
                  <a:lnTo>
                    <a:pt x="1325" y="2039"/>
                  </a:lnTo>
                  <a:lnTo>
                    <a:pt x="5019" y="2955"/>
                  </a:lnTo>
                  <a:lnTo>
                    <a:pt x="4534" y="329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Arial" pitchFamily="34" charset="0"/>
                <a:cs typeface="Arial" pitchFamily="34" charset="0"/>
              </a:endParaRPr>
            </a:p>
          </p:txBody>
        </p:sp>
      </p:grpSp>
      <p:grpSp>
        <p:nvGrpSpPr>
          <p:cNvPr id="74" name="组合 621"/>
          <p:cNvGrpSpPr>
            <a:grpSpLocks noChangeAspect="1"/>
          </p:cNvGrpSpPr>
          <p:nvPr/>
        </p:nvGrpSpPr>
        <p:grpSpPr>
          <a:xfrm>
            <a:off x="5684681" y="1358994"/>
            <a:ext cx="694714" cy="392551"/>
            <a:chOff x="-983298" y="1666240"/>
            <a:chExt cx="547688" cy="309563"/>
          </a:xfrm>
          <a:solidFill>
            <a:srgbClr val="C00000">
              <a:alpha val="85000"/>
            </a:srgbClr>
          </a:solidFill>
        </p:grpSpPr>
        <p:sp>
          <p:nvSpPr>
            <p:cNvPr id="75" name="Freeform 21"/>
            <p:cNvSpPr>
              <a:spLocks/>
            </p:cNvSpPr>
            <p:nvPr/>
          </p:nvSpPr>
          <p:spPr bwMode="auto">
            <a:xfrm>
              <a:off x="-983298" y="1798003"/>
              <a:ext cx="547688" cy="177800"/>
            </a:xfrm>
            <a:custGeom>
              <a:avLst/>
              <a:gdLst/>
              <a:ahLst/>
              <a:cxnLst>
                <a:cxn ang="0">
                  <a:pos x="16188" y="2345"/>
                </a:cxn>
                <a:cxn ang="0">
                  <a:pos x="16149" y="2515"/>
                </a:cxn>
                <a:cxn ang="0">
                  <a:pos x="15935" y="2950"/>
                </a:cxn>
                <a:cxn ang="0">
                  <a:pos x="15566" y="3361"/>
                </a:cxn>
                <a:cxn ang="0">
                  <a:pos x="15052" y="3745"/>
                </a:cxn>
                <a:cxn ang="0">
                  <a:pos x="14408" y="4094"/>
                </a:cxn>
                <a:cxn ang="0">
                  <a:pos x="13647" y="4406"/>
                </a:cxn>
                <a:cxn ang="0">
                  <a:pos x="12779" y="4677"/>
                </a:cxn>
                <a:cxn ang="0">
                  <a:pos x="11817" y="4900"/>
                </a:cxn>
                <a:cxn ang="0">
                  <a:pos x="10774" y="5071"/>
                </a:cxn>
                <a:cxn ang="0">
                  <a:pos x="9662" y="5187"/>
                </a:cxn>
                <a:cxn ang="0">
                  <a:pos x="8495" y="5241"/>
                </a:cxn>
                <a:cxn ang="0">
                  <a:pos x="7295" y="5230"/>
                </a:cxn>
                <a:cxn ang="0">
                  <a:pos x="6139" y="5155"/>
                </a:cxn>
                <a:cxn ang="0">
                  <a:pos x="5043" y="5019"/>
                </a:cxn>
                <a:cxn ang="0">
                  <a:pos x="4021" y="4827"/>
                </a:cxn>
                <a:cxn ang="0">
                  <a:pos x="3087" y="4585"/>
                </a:cxn>
                <a:cxn ang="0">
                  <a:pos x="2251" y="4298"/>
                </a:cxn>
                <a:cxn ang="0">
                  <a:pos x="1527" y="3969"/>
                </a:cxn>
                <a:cxn ang="0">
                  <a:pos x="927" y="3604"/>
                </a:cxn>
                <a:cxn ang="0">
                  <a:pos x="465" y="3208"/>
                </a:cxn>
                <a:cxn ang="0">
                  <a:pos x="151" y="2784"/>
                </a:cxn>
                <a:cxn ang="0">
                  <a:pos x="0" y="2340"/>
                </a:cxn>
                <a:cxn ang="0">
                  <a:pos x="102" y="141"/>
                </a:cxn>
                <a:cxn ang="0">
                  <a:pos x="467" y="524"/>
                </a:cxn>
                <a:cxn ang="0">
                  <a:pos x="944" y="884"/>
                </a:cxn>
                <a:cxn ang="0">
                  <a:pos x="1522" y="1217"/>
                </a:cxn>
                <a:cxn ang="0">
                  <a:pos x="2195" y="1518"/>
                </a:cxn>
                <a:cxn ang="0">
                  <a:pos x="2954" y="1785"/>
                </a:cxn>
                <a:cxn ang="0">
                  <a:pos x="3789" y="2015"/>
                </a:cxn>
                <a:cxn ang="0">
                  <a:pos x="4694" y="2204"/>
                </a:cxn>
                <a:cxn ang="0">
                  <a:pos x="5658" y="2348"/>
                </a:cxn>
                <a:cxn ang="0">
                  <a:pos x="6675" y="2444"/>
                </a:cxn>
                <a:cxn ang="0">
                  <a:pos x="7734" y="2489"/>
                </a:cxn>
                <a:cxn ang="0">
                  <a:pos x="8814" y="2480"/>
                </a:cxn>
                <a:cxn ang="0">
                  <a:pos x="9861" y="2417"/>
                </a:cxn>
                <a:cxn ang="0">
                  <a:pos x="10863" y="2304"/>
                </a:cxn>
                <a:cxn ang="0">
                  <a:pos x="11810" y="2144"/>
                </a:cxn>
                <a:cxn ang="0">
                  <a:pos x="12693" y="1941"/>
                </a:cxn>
                <a:cxn ang="0">
                  <a:pos x="13505" y="1697"/>
                </a:cxn>
                <a:cxn ang="0">
                  <a:pos x="14236" y="1418"/>
                </a:cxn>
                <a:cxn ang="0">
                  <a:pos x="14879" y="1104"/>
                </a:cxn>
                <a:cxn ang="0">
                  <a:pos x="15425" y="761"/>
                </a:cxn>
                <a:cxn ang="0">
                  <a:pos x="15864" y="392"/>
                </a:cxn>
                <a:cxn ang="0">
                  <a:pos x="16188" y="0"/>
                </a:cxn>
              </a:cxnLst>
              <a:rect l="0" t="0" r="r" b="b"/>
              <a:pathLst>
                <a:path w="16189" h="5245">
                  <a:moveTo>
                    <a:pt x="16189" y="2340"/>
                  </a:moveTo>
                  <a:lnTo>
                    <a:pt x="16189" y="2343"/>
                  </a:lnTo>
                  <a:lnTo>
                    <a:pt x="16188" y="2345"/>
                  </a:lnTo>
                  <a:lnTo>
                    <a:pt x="16188" y="2366"/>
                  </a:lnTo>
                  <a:lnTo>
                    <a:pt x="16185" y="2366"/>
                  </a:lnTo>
                  <a:lnTo>
                    <a:pt x="16149" y="2515"/>
                  </a:lnTo>
                  <a:lnTo>
                    <a:pt x="16096" y="2662"/>
                  </a:lnTo>
                  <a:lnTo>
                    <a:pt x="16025" y="2808"/>
                  </a:lnTo>
                  <a:lnTo>
                    <a:pt x="15935" y="2950"/>
                  </a:lnTo>
                  <a:lnTo>
                    <a:pt x="15828" y="3090"/>
                  </a:lnTo>
                  <a:lnTo>
                    <a:pt x="15704" y="3227"/>
                  </a:lnTo>
                  <a:lnTo>
                    <a:pt x="15566" y="3361"/>
                  </a:lnTo>
                  <a:lnTo>
                    <a:pt x="15409" y="3492"/>
                  </a:lnTo>
                  <a:lnTo>
                    <a:pt x="15238" y="3620"/>
                  </a:lnTo>
                  <a:lnTo>
                    <a:pt x="15052" y="3745"/>
                  </a:lnTo>
                  <a:lnTo>
                    <a:pt x="14851" y="3864"/>
                  </a:lnTo>
                  <a:lnTo>
                    <a:pt x="14637" y="3981"/>
                  </a:lnTo>
                  <a:lnTo>
                    <a:pt x="14408" y="4094"/>
                  </a:lnTo>
                  <a:lnTo>
                    <a:pt x="14167" y="4202"/>
                  </a:lnTo>
                  <a:lnTo>
                    <a:pt x="13913" y="4307"/>
                  </a:lnTo>
                  <a:lnTo>
                    <a:pt x="13647" y="4406"/>
                  </a:lnTo>
                  <a:lnTo>
                    <a:pt x="13368" y="4502"/>
                  </a:lnTo>
                  <a:lnTo>
                    <a:pt x="13079" y="4592"/>
                  </a:lnTo>
                  <a:lnTo>
                    <a:pt x="12779" y="4677"/>
                  </a:lnTo>
                  <a:lnTo>
                    <a:pt x="12468" y="4757"/>
                  </a:lnTo>
                  <a:lnTo>
                    <a:pt x="12147" y="4831"/>
                  </a:lnTo>
                  <a:lnTo>
                    <a:pt x="11817" y="4900"/>
                  </a:lnTo>
                  <a:lnTo>
                    <a:pt x="11478" y="4964"/>
                  </a:lnTo>
                  <a:lnTo>
                    <a:pt x="11131" y="5021"/>
                  </a:lnTo>
                  <a:lnTo>
                    <a:pt x="10774" y="5071"/>
                  </a:lnTo>
                  <a:lnTo>
                    <a:pt x="10411" y="5117"/>
                  </a:lnTo>
                  <a:lnTo>
                    <a:pt x="10040" y="5156"/>
                  </a:lnTo>
                  <a:lnTo>
                    <a:pt x="9662" y="5187"/>
                  </a:lnTo>
                  <a:lnTo>
                    <a:pt x="9279" y="5213"/>
                  </a:lnTo>
                  <a:lnTo>
                    <a:pt x="8889" y="5231"/>
                  </a:lnTo>
                  <a:lnTo>
                    <a:pt x="8495" y="5241"/>
                  </a:lnTo>
                  <a:lnTo>
                    <a:pt x="8095" y="5245"/>
                  </a:lnTo>
                  <a:lnTo>
                    <a:pt x="7692" y="5241"/>
                  </a:lnTo>
                  <a:lnTo>
                    <a:pt x="7295" y="5230"/>
                  </a:lnTo>
                  <a:lnTo>
                    <a:pt x="6904" y="5211"/>
                  </a:lnTo>
                  <a:lnTo>
                    <a:pt x="6518" y="5186"/>
                  </a:lnTo>
                  <a:lnTo>
                    <a:pt x="6139" y="5155"/>
                  </a:lnTo>
                  <a:lnTo>
                    <a:pt x="5766" y="5115"/>
                  </a:lnTo>
                  <a:lnTo>
                    <a:pt x="5401" y="5070"/>
                  </a:lnTo>
                  <a:lnTo>
                    <a:pt x="5043" y="5019"/>
                  </a:lnTo>
                  <a:lnTo>
                    <a:pt x="4693" y="4961"/>
                  </a:lnTo>
                  <a:lnTo>
                    <a:pt x="4353" y="4897"/>
                  </a:lnTo>
                  <a:lnTo>
                    <a:pt x="4021" y="4827"/>
                  </a:lnTo>
                  <a:lnTo>
                    <a:pt x="3700" y="4752"/>
                  </a:lnTo>
                  <a:lnTo>
                    <a:pt x="3388" y="4671"/>
                  </a:lnTo>
                  <a:lnTo>
                    <a:pt x="3087" y="4585"/>
                  </a:lnTo>
                  <a:lnTo>
                    <a:pt x="2797" y="4494"/>
                  </a:lnTo>
                  <a:lnTo>
                    <a:pt x="2519" y="4398"/>
                  </a:lnTo>
                  <a:lnTo>
                    <a:pt x="2251" y="4298"/>
                  </a:lnTo>
                  <a:lnTo>
                    <a:pt x="1997" y="4192"/>
                  </a:lnTo>
                  <a:lnTo>
                    <a:pt x="1755" y="4083"/>
                  </a:lnTo>
                  <a:lnTo>
                    <a:pt x="1527" y="3969"/>
                  </a:lnTo>
                  <a:lnTo>
                    <a:pt x="1314" y="3851"/>
                  </a:lnTo>
                  <a:lnTo>
                    <a:pt x="1113" y="3729"/>
                  </a:lnTo>
                  <a:lnTo>
                    <a:pt x="927" y="3604"/>
                  </a:lnTo>
                  <a:lnTo>
                    <a:pt x="757" y="3476"/>
                  </a:lnTo>
                  <a:lnTo>
                    <a:pt x="603" y="3343"/>
                  </a:lnTo>
                  <a:lnTo>
                    <a:pt x="465" y="3208"/>
                  </a:lnTo>
                  <a:lnTo>
                    <a:pt x="343" y="3069"/>
                  </a:lnTo>
                  <a:lnTo>
                    <a:pt x="238" y="2928"/>
                  </a:lnTo>
                  <a:lnTo>
                    <a:pt x="151" y="2784"/>
                  </a:lnTo>
                  <a:lnTo>
                    <a:pt x="82" y="2639"/>
                  </a:lnTo>
                  <a:lnTo>
                    <a:pt x="32" y="2490"/>
                  </a:lnTo>
                  <a:lnTo>
                    <a:pt x="0" y="2340"/>
                  </a:lnTo>
                  <a:lnTo>
                    <a:pt x="6" y="2340"/>
                  </a:lnTo>
                  <a:lnTo>
                    <a:pt x="6" y="8"/>
                  </a:lnTo>
                  <a:lnTo>
                    <a:pt x="102" y="141"/>
                  </a:lnTo>
                  <a:lnTo>
                    <a:pt x="211" y="271"/>
                  </a:lnTo>
                  <a:lnTo>
                    <a:pt x="333" y="399"/>
                  </a:lnTo>
                  <a:lnTo>
                    <a:pt x="467" y="524"/>
                  </a:lnTo>
                  <a:lnTo>
                    <a:pt x="613" y="647"/>
                  </a:lnTo>
                  <a:lnTo>
                    <a:pt x="772" y="767"/>
                  </a:lnTo>
                  <a:lnTo>
                    <a:pt x="944" y="884"/>
                  </a:lnTo>
                  <a:lnTo>
                    <a:pt x="1125" y="998"/>
                  </a:lnTo>
                  <a:lnTo>
                    <a:pt x="1319" y="1109"/>
                  </a:lnTo>
                  <a:lnTo>
                    <a:pt x="1522" y="1217"/>
                  </a:lnTo>
                  <a:lnTo>
                    <a:pt x="1736" y="1320"/>
                  </a:lnTo>
                  <a:lnTo>
                    <a:pt x="1961" y="1421"/>
                  </a:lnTo>
                  <a:lnTo>
                    <a:pt x="2195" y="1518"/>
                  </a:lnTo>
                  <a:lnTo>
                    <a:pt x="2440" y="1611"/>
                  </a:lnTo>
                  <a:lnTo>
                    <a:pt x="2692" y="1700"/>
                  </a:lnTo>
                  <a:lnTo>
                    <a:pt x="2954" y="1785"/>
                  </a:lnTo>
                  <a:lnTo>
                    <a:pt x="3225" y="1866"/>
                  </a:lnTo>
                  <a:lnTo>
                    <a:pt x="3504" y="1943"/>
                  </a:lnTo>
                  <a:lnTo>
                    <a:pt x="3789" y="2015"/>
                  </a:lnTo>
                  <a:lnTo>
                    <a:pt x="4084" y="2083"/>
                  </a:lnTo>
                  <a:lnTo>
                    <a:pt x="4385" y="2146"/>
                  </a:lnTo>
                  <a:lnTo>
                    <a:pt x="4694" y="2204"/>
                  </a:lnTo>
                  <a:lnTo>
                    <a:pt x="5010" y="2256"/>
                  </a:lnTo>
                  <a:lnTo>
                    <a:pt x="5331" y="2305"/>
                  </a:lnTo>
                  <a:lnTo>
                    <a:pt x="5658" y="2348"/>
                  </a:lnTo>
                  <a:lnTo>
                    <a:pt x="5992" y="2385"/>
                  </a:lnTo>
                  <a:lnTo>
                    <a:pt x="6331" y="2418"/>
                  </a:lnTo>
                  <a:lnTo>
                    <a:pt x="6675" y="2444"/>
                  </a:lnTo>
                  <a:lnTo>
                    <a:pt x="7023" y="2464"/>
                  </a:lnTo>
                  <a:lnTo>
                    <a:pt x="7376" y="2480"/>
                  </a:lnTo>
                  <a:lnTo>
                    <a:pt x="7734" y="2489"/>
                  </a:lnTo>
                  <a:lnTo>
                    <a:pt x="8095" y="2492"/>
                  </a:lnTo>
                  <a:lnTo>
                    <a:pt x="8456" y="2489"/>
                  </a:lnTo>
                  <a:lnTo>
                    <a:pt x="8814" y="2480"/>
                  </a:lnTo>
                  <a:lnTo>
                    <a:pt x="9168" y="2464"/>
                  </a:lnTo>
                  <a:lnTo>
                    <a:pt x="9517" y="2444"/>
                  </a:lnTo>
                  <a:lnTo>
                    <a:pt x="9861" y="2417"/>
                  </a:lnTo>
                  <a:lnTo>
                    <a:pt x="10200" y="2385"/>
                  </a:lnTo>
                  <a:lnTo>
                    <a:pt x="10535" y="2347"/>
                  </a:lnTo>
                  <a:lnTo>
                    <a:pt x="10863" y="2304"/>
                  </a:lnTo>
                  <a:lnTo>
                    <a:pt x="11184" y="2255"/>
                  </a:lnTo>
                  <a:lnTo>
                    <a:pt x="11501" y="2203"/>
                  </a:lnTo>
                  <a:lnTo>
                    <a:pt x="11810" y="2144"/>
                  </a:lnTo>
                  <a:lnTo>
                    <a:pt x="12112" y="2081"/>
                  </a:lnTo>
                  <a:lnTo>
                    <a:pt x="12406" y="2013"/>
                  </a:lnTo>
                  <a:lnTo>
                    <a:pt x="12693" y="1941"/>
                  </a:lnTo>
                  <a:lnTo>
                    <a:pt x="12972" y="1863"/>
                  </a:lnTo>
                  <a:lnTo>
                    <a:pt x="13243" y="1782"/>
                  </a:lnTo>
                  <a:lnTo>
                    <a:pt x="13505" y="1697"/>
                  </a:lnTo>
                  <a:lnTo>
                    <a:pt x="13758" y="1608"/>
                  </a:lnTo>
                  <a:lnTo>
                    <a:pt x="14002" y="1514"/>
                  </a:lnTo>
                  <a:lnTo>
                    <a:pt x="14236" y="1418"/>
                  </a:lnTo>
                  <a:lnTo>
                    <a:pt x="14461" y="1316"/>
                  </a:lnTo>
                  <a:lnTo>
                    <a:pt x="14675" y="1212"/>
                  </a:lnTo>
                  <a:lnTo>
                    <a:pt x="14879" y="1104"/>
                  </a:lnTo>
                  <a:lnTo>
                    <a:pt x="15072" y="993"/>
                  </a:lnTo>
                  <a:lnTo>
                    <a:pt x="15253" y="879"/>
                  </a:lnTo>
                  <a:lnTo>
                    <a:pt x="15425" y="761"/>
                  </a:lnTo>
                  <a:lnTo>
                    <a:pt x="15583" y="641"/>
                  </a:lnTo>
                  <a:lnTo>
                    <a:pt x="15730" y="517"/>
                  </a:lnTo>
                  <a:lnTo>
                    <a:pt x="15864" y="392"/>
                  </a:lnTo>
                  <a:lnTo>
                    <a:pt x="15985" y="264"/>
                  </a:lnTo>
                  <a:lnTo>
                    <a:pt x="16094" y="133"/>
                  </a:lnTo>
                  <a:lnTo>
                    <a:pt x="16188" y="0"/>
                  </a:lnTo>
                  <a:lnTo>
                    <a:pt x="16188" y="2340"/>
                  </a:lnTo>
                  <a:lnTo>
                    <a:pt x="16189" y="23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Arial" pitchFamily="34" charset="0"/>
                <a:cs typeface="Arial" pitchFamily="34" charset="0"/>
              </a:endParaRPr>
            </a:p>
          </p:txBody>
        </p:sp>
        <p:sp>
          <p:nvSpPr>
            <p:cNvPr id="76" name="Freeform 22"/>
            <p:cNvSpPr>
              <a:spLocks noEditPoints="1"/>
            </p:cNvSpPr>
            <p:nvPr/>
          </p:nvSpPr>
          <p:spPr bwMode="auto">
            <a:xfrm>
              <a:off x="-983298" y="1666240"/>
              <a:ext cx="547688" cy="207963"/>
            </a:xfrm>
            <a:custGeom>
              <a:avLst/>
              <a:gdLst/>
              <a:ahLst/>
              <a:cxnLst>
                <a:cxn ang="0">
                  <a:pos x="8934" y="16"/>
                </a:cxn>
                <a:cxn ang="0">
                  <a:pos x="10129" y="97"/>
                </a:cxn>
                <a:cxn ang="0">
                  <a:pos x="11258" y="243"/>
                </a:cxn>
                <a:cxn ang="0">
                  <a:pos x="12306" y="447"/>
                </a:cxn>
                <a:cxn ang="0">
                  <a:pos x="13260" y="705"/>
                </a:cxn>
                <a:cxn ang="0">
                  <a:pos x="14105" y="1010"/>
                </a:cxn>
                <a:cxn ang="0">
                  <a:pos x="14828" y="1358"/>
                </a:cxn>
                <a:cxn ang="0">
                  <a:pos x="15413" y="1745"/>
                </a:cxn>
                <a:cxn ang="0">
                  <a:pos x="15849" y="2163"/>
                </a:cxn>
                <a:cxn ang="0">
                  <a:pos x="16122" y="2609"/>
                </a:cxn>
                <a:cxn ang="0">
                  <a:pos x="16215" y="3077"/>
                </a:cxn>
                <a:cxn ang="0">
                  <a:pos x="16122" y="3545"/>
                </a:cxn>
                <a:cxn ang="0">
                  <a:pos x="15849" y="3991"/>
                </a:cxn>
                <a:cxn ang="0">
                  <a:pos x="15413" y="4409"/>
                </a:cxn>
                <a:cxn ang="0">
                  <a:pos x="14828" y="4796"/>
                </a:cxn>
                <a:cxn ang="0">
                  <a:pos x="14105" y="5144"/>
                </a:cxn>
                <a:cxn ang="0">
                  <a:pos x="13260" y="5449"/>
                </a:cxn>
                <a:cxn ang="0">
                  <a:pos x="12306" y="5707"/>
                </a:cxn>
                <a:cxn ang="0">
                  <a:pos x="11258" y="5911"/>
                </a:cxn>
                <a:cxn ang="0">
                  <a:pos x="10129" y="6057"/>
                </a:cxn>
                <a:cxn ang="0">
                  <a:pos x="8934" y="6138"/>
                </a:cxn>
                <a:cxn ang="0">
                  <a:pos x="7691" y="6150"/>
                </a:cxn>
                <a:cxn ang="0">
                  <a:pos x="6477" y="6091"/>
                </a:cxn>
                <a:cxn ang="0">
                  <a:pos x="5325" y="5967"/>
                </a:cxn>
                <a:cxn ang="0">
                  <a:pos x="4248" y="5781"/>
                </a:cxn>
                <a:cxn ang="0">
                  <a:pos x="3262" y="5542"/>
                </a:cxn>
                <a:cxn ang="0">
                  <a:pos x="2380" y="5252"/>
                </a:cxn>
                <a:cxn ang="0">
                  <a:pos x="1614" y="4916"/>
                </a:cxn>
                <a:cxn ang="0">
                  <a:pos x="981" y="4542"/>
                </a:cxn>
                <a:cxn ang="0">
                  <a:pos x="494" y="4133"/>
                </a:cxn>
                <a:cxn ang="0">
                  <a:pos x="165" y="3696"/>
                </a:cxn>
                <a:cxn ang="0">
                  <a:pos x="10" y="3235"/>
                </a:cxn>
                <a:cxn ang="0">
                  <a:pos x="42" y="2763"/>
                </a:cxn>
                <a:cxn ang="0">
                  <a:pos x="256" y="2310"/>
                </a:cxn>
                <a:cxn ang="0">
                  <a:pos x="638" y="1881"/>
                </a:cxn>
                <a:cxn ang="0">
                  <a:pos x="1177" y="1483"/>
                </a:cxn>
                <a:cxn ang="0">
                  <a:pos x="1856" y="1122"/>
                </a:cxn>
                <a:cxn ang="0">
                  <a:pos x="2661" y="801"/>
                </a:cxn>
                <a:cxn ang="0">
                  <a:pos x="3579" y="527"/>
                </a:cxn>
                <a:cxn ang="0">
                  <a:pos x="4598" y="305"/>
                </a:cxn>
                <a:cxn ang="0">
                  <a:pos x="5701" y="139"/>
                </a:cxn>
                <a:cxn ang="0">
                  <a:pos x="6875" y="36"/>
                </a:cxn>
                <a:cxn ang="0">
                  <a:pos x="8108" y="0"/>
                </a:cxn>
                <a:cxn ang="0">
                  <a:pos x="6158" y="5404"/>
                </a:cxn>
                <a:cxn ang="0">
                  <a:pos x="6381" y="3535"/>
                </a:cxn>
                <a:cxn ang="0">
                  <a:pos x="8154" y="2469"/>
                </a:cxn>
                <a:cxn ang="0">
                  <a:pos x="12688" y="1647"/>
                </a:cxn>
                <a:cxn ang="0">
                  <a:pos x="10617" y="1086"/>
                </a:cxn>
                <a:cxn ang="0">
                  <a:pos x="9647" y="3871"/>
                </a:cxn>
                <a:cxn ang="0">
                  <a:pos x="11195" y="2918"/>
                </a:cxn>
                <a:cxn ang="0">
                  <a:pos x="13547" y="4824"/>
                </a:cxn>
                <a:cxn ang="0">
                  <a:pos x="6773" y="1946"/>
                </a:cxn>
                <a:cxn ang="0">
                  <a:pos x="1325" y="2039"/>
                </a:cxn>
              </a:cxnLst>
              <a:rect l="0" t="0" r="r" b="b"/>
              <a:pathLst>
                <a:path w="16215" h="6154">
                  <a:moveTo>
                    <a:pt x="8108" y="0"/>
                  </a:moveTo>
                  <a:lnTo>
                    <a:pt x="8524" y="4"/>
                  </a:lnTo>
                  <a:lnTo>
                    <a:pt x="8934" y="16"/>
                  </a:lnTo>
                  <a:lnTo>
                    <a:pt x="9340" y="36"/>
                  </a:lnTo>
                  <a:lnTo>
                    <a:pt x="9738" y="63"/>
                  </a:lnTo>
                  <a:lnTo>
                    <a:pt x="10129" y="97"/>
                  </a:lnTo>
                  <a:lnTo>
                    <a:pt x="10513" y="139"/>
                  </a:lnTo>
                  <a:lnTo>
                    <a:pt x="10890" y="187"/>
                  </a:lnTo>
                  <a:lnTo>
                    <a:pt x="11258" y="243"/>
                  </a:lnTo>
                  <a:lnTo>
                    <a:pt x="11617" y="305"/>
                  </a:lnTo>
                  <a:lnTo>
                    <a:pt x="11967" y="373"/>
                  </a:lnTo>
                  <a:lnTo>
                    <a:pt x="12306" y="447"/>
                  </a:lnTo>
                  <a:lnTo>
                    <a:pt x="12636" y="527"/>
                  </a:lnTo>
                  <a:lnTo>
                    <a:pt x="12953" y="613"/>
                  </a:lnTo>
                  <a:lnTo>
                    <a:pt x="13260" y="705"/>
                  </a:lnTo>
                  <a:lnTo>
                    <a:pt x="13554" y="801"/>
                  </a:lnTo>
                  <a:lnTo>
                    <a:pt x="13835" y="902"/>
                  </a:lnTo>
                  <a:lnTo>
                    <a:pt x="14105" y="1010"/>
                  </a:lnTo>
                  <a:lnTo>
                    <a:pt x="14359" y="1122"/>
                  </a:lnTo>
                  <a:lnTo>
                    <a:pt x="14601" y="1237"/>
                  </a:lnTo>
                  <a:lnTo>
                    <a:pt x="14828" y="1358"/>
                  </a:lnTo>
                  <a:lnTo>
                    <a:pt x="15038" y="1483"/>
                  </a:lnTo>
                  <a:lnTo>
                    <a:pt x="15234" y="1612"/>
                  </a:lnTo>
                  <a:lnTo>
                    <a:pt x="15413" y="1745"/>
                  </a:lnTo>
                  <a:lnTo>
                    <a:pt x="15577" y="1881"/>
                  </a:lnTo>
                  <a:lnTo>
                    <a:pt x="15721" y="2021"/>
                  </a:lnTo>
                  <a:lnTo>
                    <a:pt x="15849" y="2163"/>
                  </a:lnTo>
                  <a:lnTo>
                    <a:pt x="15959" y="2310"/>
                  </a:lnTo>
                  <a:lnTo>
                    <a:pt x="16050" y="2458"/>
                  </a:lnTo>
                  <a:lnTo>
                    <a:pt x="16122" y="2609"/>
                  </a:lnTo>
                  <a:lnTo>
                    <a:pt x="16173" y="2763"/>
                  </a:lnTo>
                  <a:lnTo>
                    <a:pt x="16205" y="2919"/>
                  </a:lnTo>
                  <a:lnTo>
                    <a:pt x="16215" y="3077"/>
                  </a:lnTo>
                  <a:lnTo>
                    <a:pt x="16205" y="3235"/>
                  </a:lnTo>
                  <a:lnTo>
                    <a:pt x="16173" y="3391"/>
                  </a:lnTo>
                  <a:lnTo>
                    <a:pt x="16122" y="3545"/>
                  </a:lnTo>
                  <a:lnTo>
                    <a:pt x="16050" y="3696"/>
                  </a:lnTo>
                  <a:lnTo>
                    <a:pt x="15959" y="3844"/>
                  </a:lnTo>
                  <a:lnTo>
                    <a:pt x="15849" y="3991"/>
                  </a:lnTo>
                  <a:lnTo>
                    <a:pt x="15721" y="4133"/>
                  </a:lnTo>
                  <a:lnTo>
                    <a:pt x="15577" y="4273"/>
                  </a:lnTo>
                  <a:lnTo>
                    <a:pt x="15413" y="4409"/>
                  </a:lnTo>
                  <a:lnTo>
                    <a:pt x="15234" y="4542"/>
                  </a:lnTo>
                  <a:lnTo>
                    <a:pt x="15038" y="4671"/>
                  </a:lnTo>
                  <a:lnTo>
                    <a:pt x="14828" y="4796"/>
                  </a:lnTo>
                  <a:lnTo>
                    <a:pt x="14601" y="4916"/>
                  </a:lnTo>
                  <a:lnTo>
                    <a:pt x="14359" y="5032"/>
                  </a:lnTo>
                  <a:lnTo>
                    <a:pt x="14105" y="5144"/>
                  </a:lnTo>
                  <a:lnTo>
                    <a:pt x="13835" y="5252"/>
                  </a:lnTo>
                  <a:lnTo>
                    <a:pt x="13554" y="5353"/>
                  </a:lnTo>
                  <a:lnTo>
                    <a:pt x="13260" y="5449"/>
                  </a:lnTo>
                  <a:lnTo>
                    <a:pt x="12953" y="5542"/>
                  </a:lnTo>
                  <a:lnTo>
                    <a:pt x="12636" y="5627"/>
                  </a:lnTo>
                  <a:lnTo>
                    <a:pt x="12306" y="5707"/>
                  </a:lnTo>
                  <a:lnTo>
                    <a:pt x="11967" y="5781"/>
                  </a:lnTo>
                  <a:lnTo>
                    <a:pt x="11617" y="5849"/>
                  </a:lnTo>
                  <a:lnTo>
                    <a:pt x="11258" y="5911"/>
                  </a:lnTo>
                  <a:lnTo>
                    <a:pt x="10890" y="5967"/>
                  </a:lnTo>
                  <a:lnTo>
                    <a:pt x="10513" y="6015"/>
                  </a:lnTo>
                  <a:lnTo>
                    <a:pt x="10129" y="6057"/>
                  </a:lnTo>
                  <a:lnTo>
                    <a:pt x="9738" y="6091"/>
                  </a:lnTo>
                  <a:lnTo>
                    <a:pt x="9340" y="6118"/>
                  </a:lnTo>
                  <a:lnTo>
                    <a:pt x="8934" y="6138"/>
                  </a:lnTo>
                  <a:lnTo>
                    <a:pt x="8524" y="6150"/>
                  </a:lnTo>
                  <a:lnTo>
                    <a:pt x="8108" y="6154"/>
                  </a:lnTo>
                  <a:lnTo>
                    <a:pt x="7691" y="6150"/>
                  </a:lnTo>
                  <a:lnTo>
                    <a:pt x="7281" y="6138"/>
                  </a:lnTo>
                  <a:lnTo>
                    <a:pt x="6875" y="6118"/>
                  </a:lnTo>
                  <a:lnTo>
                    <a:pt x="6477" y="6091"/>
                  </a:lnTo>
                  <a:lnTo>
                    <a:pt x="6086" y="6057"/>
                  </a:lnTo>
                  <a:lnTo>
                    <a:pt x="5701" y="6015"/>
                  </a:lnTo>
                  <a:lnTo>
                    <a:pt x="5325" y="5967"/>
                  </a:lnTo>
                  <a:lnTo>
                    <a:pt x="4957" y="5911"/>
                  </a:lnTo>
                  <a:lnTo>
                    <a:pt x="4598" y="5849"/>
                  </a:lnTo>
                  <a:lnTo>
                    <a:pt x="4248" y="5781"/>
                  </a:lnTo>
                  <a:lnTo>
                    <a:pt x="3909" y="5707"/>
                  </a:lnTo>
                  <a:lnTo>
                    <a:pt x="3579" y="5627"/>
                  </a:lnTo>
                  <a:lnTo>
                    <a:pt x="3262" y="5542"/>
                  </a:lnTo>
                  <a:lnTo>
                    <a:pt x="2955" y="5449"/>
                  </a:lnTo>
                  <a:lnTo>
                    <a:pt x="2661" y="5353"/>
                  </a:lnTo>
                  <a:lnTo>
                    <a:pt x="2380" y="5252"/>
                  </a:lnTo>
                  <a:lnTo>
                    <a:pt x="2110" y="5144"/>
                  </a:lnTo>
                  <a:lnTo>
                    <a:pt x="1856" y="5032"/>
                  </a:lnTo>
                  <a:lnTo>
                    <a:pt x="1614" y="4916"/>
                  </a:lnTo>
                  <a:lnTo>
                    <a:pt x="1387" y="4796"/>
                  </a:lnTo>
                  <a:lnTo>
                    <a:pt x="1177" y="4671"/>
                  </a:lnTo>
                  <a:lnTo>
                    <a:pt x="981" y="4542"/>
                  </a:lnTo>
                  <a:lnTo>
                    <a:pt x="802" y="4409"/>
                  </a:lnTo>
                  <a:lnTo>
                    <a:pt x="638" y="4273"/>
                  </a:lnTo>
                  <a:lnTo>
                    <a:pt x="494" y="4133"/>
                  </a:lnTo>
                  <a:lnTo>
                    <a:pt x="366" y="3991"/>
                  </a:lnTo>
                  <a:lnTo>
                    <a:pt x="256" y="3844"/>
                  </a:lnTo>
                  <a:lnTo>
                    <a:pt x="165" y="3696"/>
                  </a:lnTo>
                  <a:lnTo>
                    <a:pt x="93" y="3545"/>
                  </a:lnTo>
                  <a:lnTo>
                    <a:pt x="42" y="3391"/>
                  </a:lnTo>
                  <a:lnTo>
                    <a:pt x="10" y="3235"/>
                  </a:lnTo>
                  <a:lnTo>
                    <a:pt x="0" y="3077"/>
                  </a:lnTo>
                  <a:lnTo>
                    <a:pt x="10" y="2919"/>
                  </a:lnTo>
                  <a:lnTo>
                    <a:pt x="42" y="2763"/>
                  </a:lnTo>
                  <a:lnTo>
                    <a:pt x="93" y="2609"/>
                  </a:lnTo>
                  <a:lnTo>
                    <a:pt x="165" y="2458"/>
                  </a:lnTo>
                  <a:lnTo>
                    <a:pt x="256" y="2310"/>
                  </a:lnTo>
                  <a:lnTo>
                    <a:pt x="366" y="2163"/>
                  </a:lnTo>
                  <a:lnTo>
                    <a:pt x="494" y="2021"/>
                  </a:lnTo>
                  <a:lnTo>
                    <a:pt x="638" y="1881"/>
                  </a:lnTo>
                  <a:lnTo>
                    <a:pt x="802" y="1745"/>
                  </a:lnTo>
                  <a:lnTo>
                    <a:pt x="981" y="1612"/>
                  </a:lnTo>
                  <a:lnTo>
                    <a:pt x="1177" y="1483"/>
                  </a:lnTo>
                  <a:lnTo>
                    <a:pt x="1387" y="1358"/>
                  </a:lnTo>
                  <a:lnTo>
                    <a:pt x="1614" y="1237"/>
                  </a:lnTo>
                  <a:lnTo>
                    <a:pt x="1856" y="1122"/>
                  </a:lnTo>
                  <a:lnTo>
                    <a:pt x="2110" y="1010"/>
                  </a:lnTo>
                  <a:lnTo>
                    <a:pt x="2380" y="902"/>
                  </a:lnTo>
                  <a:lnTo>
                    <a:pt x="2661" y="801"/>
                  </a:lnTo>
                  <a:lnTo>
                    <a:pt x="2955" y="705"/>
                  </a:lnTo>
                  <a:lnTo>
                    <a:pt x="3262" y="613"/>
                  </a:lnTo>
                  <a:lnTo>
                    <a:pt x="3579" y="527"/>
                  </a:lnTo>
                  <a:lnTo>
                    <a:pt x="3909" y="447"/>
                  </a:lnTo>
                  <a:lnTo>
                    <a:pt x="4248" y="373"/>
                  </a:lnTo>
                  <a:lnTo>
                    <a:pt x="4598" y="305"/>
                  </a:lnTo>
                  <a:lnTo>
                    <a:pt x="4957" y="243"/>
                  </a:lnTo>
                  <a:lnTo>
                    <a:pt x="5325" y="187"/>
                  </a:lnTo>
                  <a:lnTo>
                    <a:pt x="5701" y="139"/>
                  </a:lnTo>
                  <a:lnTo>
                    <a:pt x="6086" y="97"/>
                  </a:lnTo>
                  <a:lnTo>
                    <a:pt x="6477" y="63"/>
                  </a:lnTo>
                  <a:lnTo>
                    <a:pt x="6875" y="36"/>
                  </a:lnTo>
                  <a:lnTo>
                    <a:pt x="7281" y="16"/>
                  </a:lnTo>
                  <a:lnTo>
                    <a:pt x="7691" y="4"/>
                  </a:lnTo>
                  <a:lnTo>
                    <a:pt x="8108" y="0"/>
                  </a:lnTo>
                  <a:close/>
                  <a:moveTo>
                    <a:pt x="3135" y="4675"/>
                  </a:moveTo>
                  <a:lnTo>
                    <a:pt x="3787" y="5515"/>
                  </a:lnTo>
                  <a:lnTo>
                    <a:pt x="6158" y="5404"/>
                  </a:lnTo>
                  <a:lnTo>
                    <a:pt x="5243" y="5179"/>
                  </a:lnTo>
                  <a:lnTo>
                    <a:pt x="7687" y="3759"/>
                  </a:lnTo>
                  <a:lnTo>
                    <a:pt x="6381" y="3535"/>
                  </a:lnTo>
                  <a:lnTo>
                    <a:pt x="3936" y="4880"/>
                  </a:lnTo>
                  <a:lnTo>
                    <a:pt x="3135" y="4675"/>
                  </a:lnTo>
                  <a:close/>
                  <a:moveTo>
                    <a:pt x="8154" y="2469"/>
                  </a:moveTo>
                  <a:lnTo>
                    <a:pt x="9497" y="2824"/>
                  </a:lnTo>
                  <a:lnTo>
                    <a:pt x="11792" y="1404"/>
                  </a:lnTo>
                  <a:lnTo>
                    <a:pt x="12688" y="1647"/>
                  </a:lnTo>
                  <a:lnTo>
                    <a:pt x="11979" y="767"/>
                  </a:lnTo>
                  <a:lnTo>
                    <a:pt x="9833" y="862"/>
                  </a:lnTo>
                  <a:lnTo>
                    <a:pt x="10617" y="1086"/>
                  </a:lnTo>
                  <a:lnTo>
                    <a:pt x="8154" y="2469"/>
                  </a:lnTo>
                  <a:close/>
                  <a:moveTo>
                    <a:pt x="13547" y="4824"/>
                  </a:moveTo>
                  <a:lnTo>
                    <a:pt x="9647" y="3871"/>
                  </a:lnTo>
                  <a:lnTo>
                    <a:pt x="9068" y="4264"/>
                  </a:lnTo>
                  <a:lnTo>
                    <a:pt x="9012" y="3235"/>
                  </a:lnTo>
                  <a:lnTo>
                    <a:pt x="11195" y="2918"/>
                  </a:lnTo>
                  <a:lnTo>
                    <a:pt x="10561" y="3254"/>
                  </a:lnTo>
                  <a:lnTo>
                    <a:pt x="14516" y="4133"/>
                  </a:lnTo>
                  <a:lnTo>
                    <a:pt x="13547" y="4824"/>
                  </a:lnTo>
                  <a:close/>
                  <a:moveTo>
                    <a:pt x="4534" y="3291"/>
                  </a:moveTo>
                  <a:lnTo>
                    <a:pt x="6885" y="3011"/>
                  </a:lnTo>
                  <a:lnTo>
                    <a:pt x="6773" y="1946"/>
                  </a:lnTo>
                  <a:lnTo>
                    <a:pt x="6176" y="2300"/>
                  </a:lnTo>
                  <a:lnTo>
                    <a:pt x="2463" y="1478"/>
                  </a:lnTo>
                  <a:lnTo>
                    <a:pt x="1325" y="2039"/>
                  </a:lnTo>
                  <a:lnTo>
                    <a:pt x="5019" y="2955"/>
                  </a:lnTo>
                  <a:lnTo>
                    <a:pt x="4534" y="329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Arial" pitchFamily="34" charset="0"/>
                <a:cs typeface="Arial" pitchFamily="34" charset="0"/>
              </a:endParaRPr>
            </a:p>
          </p:txBody>
        </p:sp>
      </p:grpSp>
      <p:grpSp>
        <p:nvGrpSpPr>
          <p:cNvPr id="77" name="组合 621"/>
          <p:cNvGrpSpPr>
            <a:grpSpLocks noChangeAspect="1"/>
          </p:cNvGrpSpPr>
          <p:nvPr/>
        </p:nvGrpSpPr>
        <p:grpSpPr>
          <a:xfrm>
            <a:off x="7197963" y="2569953"/>
            <a:ext cx="694714" cy="392551"/>
            <a:chOff x="-983298" y="1666240"/>
            <a:chExt cx="547688" cy="309563"/>
          </a:xfrm>
          <a:solidFill>
            <a:srgbClr val="C00000">
              <a:alpha val="85000"/>
            </a:srgbClr>
          </a:solidFill>
        </p:grpSpPr>
        <p:sp>
          <p:nvSpPr>
            <p:cNvPr id="78" name="Freeform 21"/>
            <p:cNvSpPr>
              <a:spLocks/>
            </p:cNvSpPr>
            <p:nvPr/>
          </p:nvSpPr>
          <p:spPr bwMode="auto">
            <a:xfrm>
              <a:off x="-983298" y="1798003"/>
              <a:ext cx="547688" cy="177800"/>
            </a:xfrm>
            <a:custGeom>
              <a:avLst/>
              <a:gdLst/>
              <a:ahLst/>
              <a:cxnLst>
                <a:cxn ang="0">
                  <a:pos x="16188" y="2345"/>
                </a:cxn>
                <a:cxn ang="0">
                  <a:pos x="16149" y="2515"/>
                </a:cxn>
                <a:cxn ang="0">
                  <a:pos x="15935" y="2950"/>
                </a:cxn>
                <a:cxn ang="0">
                  <a:pos x="15566" y="3361"/>
                </a:cxn>
                <a:cxn ang="0">
                  <a:pos x="15052" y="3745"/>
                </a:cxn>
                <a:cxn ang="0">
                  <a:pos x="14408" y="4094"/>
                </a:cxn>
                <a:cxn ang="0">
                  <a:pos x="13647" y="4406"/>
                </a:cxn>
                <a:cxn ang="0">
                  <a:pos x="12779" y="4677"/>
                </a:cxn>
                <a:cxn ang="0">
                  <a:pos x="11817" y="4900"/>
                </a:cxn>
                <a:cxn ang="0">
                  <a:pos x="10774" y="5071"/>
                </a:cxn>
                <a:cxn ang="0">
                  <a:pos x="9662" y="5187"/>
                </a:cxn>
                <a:cxn ang="0">
                  <a:pos x="8495" y="5241"/>
                </a:cxn>
                <a:cxn ang="0">
                  <a:pos x="7295" y="5230"/>
                </a:cxn>
                <a:cxn ang="0">
                  <a:pos x="6139" y="5155"/>
                </a:cxn>
                <a:cxn ang="0">
                  <a:pos x="5043" y="5019"/>
                </a:cxn>
                <a:cxn ang="0">
                  <a:pos x="4021" y="4827"/>
                </a:cxn>
                <a:cxn ang="0">
                  <a:pos x="3087" y="4585"/>
                </a:cxn>
                <a:cxn ang="0">
                  <a:pos x="2251" y="4298"/>
                </a:cxn>
                <a:cxn ang="0">
                  <a:pos x="1527" y="3969"/>
                </a:cxn>
                <a:cxn ang="0">
                  <a:pos x="927" y="3604"/>
                </a:cxn>
                <a:cxn ang="0">
                  <a:pos x="465" y="3208"/>
                </a:cxn>
                <a:cxn ang="0">
                  <a:pos x="151" y="2784"/>
                </a:cxn>
                <a:cxn ang="0">
                  <a:pos x="0" y="2340"/>
                </a:cxn>
                <a:cxn ang="0">
                  <a:pos x="102" y="141"/>
                </a:cxn>
                <a:cxn ang="0">
                  <a:pos x="467" y="524"/>
                </a:cxn>
                <a:cxn ang="0">
                  <a:pos x="944" y="884"/>
                </a:cxn>
                <a:cxn ang="0">
                  <a:pos x="1522" y="1217"/>
                </a:cxn>
                <a:cxn ang="0">
                  <a:pos x="2195" y="1518"/>
                </a:cxn>
                <a:cxn ang="0">
                  <a:pos x="2954" y="1785"/>
                </a:cxn>
                <a:cxn ang="0">
                  <a:pos x="3789" y="2015"/>
                </a:cxn>
                <a:cxn ang="0">
                  <a:pos x="4694" y="2204"/>
                </a:cxn>
                <a:cxn ang="0">
                  <a:pos x="5658" y="2348"/>
                </a:cxn>
                <a:cxn ang="0">
                  <a:pos x="6675" y="2444"/>
                </a:cxn>
                <a:cxn ang="0">
                  <a:pos x="7734" y="2489"/>
                </a:cxn>
                <a:cxn ang="0">
                  <a:pos x="8814" y="2480"/>
                </a:cxn>
                <a:cxn ang="0">
                  <a:pos x="9861" y="2417"/>
                </a:cxn>
                <a:cxn ang="0">
                  <a:pos x="10863" y="2304"/>
                </a:cxn>
                <a:cxn ang="0">
                  <a:pos x="11810" y="2144"/>
                </a:cxn>
                <a:cxn ang="0">
                  <a:pos x="12693" y="1941"/>
                </a:cxn>
                <a:cxn ang="0">
                  <a:pos x="13505" y="1697"/>
                </a:cxn>
                <a:cxn ang="0">
                  <a:pos x="14236" y="1418"/>
                </a:cxn>
                <a:cxn ang="0">
                  <a:pos x="14879" y="1104"/>
                </a:cxn>
                <a:cxn ang="0">
                  <a:pos x="15425" y="761"/>
                </a:cxn>
                <a:cxn ang="0">
                  <a:pos x="15864" y="392"/>
                </a:cxn>
                <a:cxn ang="0">
                  <a:pos x="16188" y="0"/>
                </a:cxn>
              </a:cxnLst>
              <a:rect l="0" t="0" r="r" b="b"/>
              <a:pathLst>
                <a:path w="16189" h="5245">
                  <a:moveTo>
                    <a:pt x="16189" y="2340"/>
                  </a:moveTo>
                  <a:lnTo>
                    <a:pt x="16189" y="2343"/>
                  </a:lnTo>
                  <a:lnTo>
                    <a:pt x="16188" y="2345"/>
                  </a:lnTo>
                  <a:lnTo>
                    <a:pt x="16188" y="2366"/>
                  </a:lnTo>
                  <a:lnTo>
                    <a:pt x="16185" y="2366"/>
                  </a:lnTo>
                  <a:lnTo>
                    <a:pt x="16149" y="2515"/>
                  </a:lnTo>
                  <a:lnTo>
                    <a:pt x="16096" y="2662"/>
                  </a:lnTo>
                  <a:lnTo>
                    <a:pt x="16025" y="2808"/>
                  </a:lnTo>
                  <a:lnTo>
                    <a:pt x="15935" y="2950"/>
                  </a:lnTo>
                  <a:lnTo>
                    <a:pt x="15828" y="3090"/>
                  </a:lnTo>
                  <a:lnTo>
                    <a:pt x="15704" y="3227"/>
                  </a:lnTo>
                  <a:lnTo>
                    <a:pt x="15566" y="3361"/>
                  </a:lnTo>
                  <a:lnTo>
                    <a:pt x="15409" y="3492"/>
                  </a:lnTo>
                  <a:lnTo>
                    <a:pt x="15238" y="3620"/>
                  </a:lnTo>
                  <a:lnTo>
                    <a:pt x="15052" y="3745"/>
                  </a:lnTo>
                  <a:lnTo>
                    <a:pt x="14851" y="3864"/>
                  </a:lnTo>
                  <a:lnTo>
                    <a:pt x="14637" y="3981"/>
                  </a:lnTo>
                  <a:lnTo>
                    <a:pt x="14408" y="4094"/>
                  </a:lnTo>
                  <a:lnTo>
                    <a:pt x="14167" y="4202"/>
                  </a:lnTo>
                  <a:lnTo>
                    <a:pt x="13913" y="4307"/>
                  </a:lnTo>
                  <a:lnTo>
                    <a:pt x="13647" y="4406"/>
                  </a:lnTo>
                  <a:lnTo>
                    <a:pt x="13368" y="4502"/>
                  </a:lnTo>
                  <a:lnTo>
                    <a:pt x="13079" y="4592"/>
                  </a:lnTo>
                  <a:lnTo>
                    <a:pt x="12779" y="4677"/>
                  </a:lnTo>
                  <a:lnTo>
                    <a:pt x="12468" y="4757"/>
                  </a:lnTo>
                  <a:lnTo>
                    <a:pt x="12147" y="4831"/>
                  </a:lnTo>
                  <a:lnTo>
                    <a:pt x="11817" y="4900"/>
                  </a:lnTo>
                  <a:lnTo>
                    <a:pt x="11478" y="4964"/>
                  </a:lnTo>
                  <a:lnTo>
                    <a:pt x="11131" y="5021"/>
                  </a:lnTo>
                  <a:lnTo>
                    <a:pt x="10774" y="5071"/>
                  </a:lnTo>
                  <a:lnTo>
                    <a:pt x="10411" y="5117"/>
                  </a:lnTo>
                  <a:lnTo>
                    <a:pt x="10040" y="5156"/>
                  </a:lnTo>
                  <a:lnTo>
                    <a:pt x="9662" y="5187"/>
                  </a:lnTo>
                  <a:lnTo>
                    <a:pt x="9279" y="5213"/>
                  </a:lnTo>
                  <a:lnTo>
                    <a:pt x="8889" y="5231"/>
                  </a:lnTo>
                  <a:lnTo>
                    <a:pt x="8495" y="5241"/>
                  </a:lnTo>
                  <a:lnTo>
                    <a:pt x="8095" y="5245"/>
                  </a:lnTo>
                  <a:lnTo>
                    <a:pt x="7692" y="5241"/>
                  </a:lnTo>
                  <a:lnTo>
                    <a:pt x="7295" y="5230"/>
                  </a:lnTo>
                  <a:lnTo>
                    <a:pt x="6904" y="5211"/>
                  </a:lnTo>
                  <a:lnTo>
                    <a:pt x="6518" y="5186"/>
                  </a:lnTo>
                  <a:lnTo>
                    <a:pt x="6139" y="5155"/>
                  </a:lnTo>
                  <a:lnTo>
                    <a:pt x="5766" y="5115"/>
                  </a:lnTo>
                  <a:lnTo>
                    <a:pt x="5401" y="5070"/>
                  </a:lnTo>
                  <a:lnTo>
                    <a:pt x="5043" y="5019"/>
                  </a:lnTo>
                  <a:lnTo>
                    <a:pt x="4693" y="4961"/>
                  </a:lnTo>
                  <a:lnTo>
                    <a:pt x="4353" y="4897"/>
                  </a:lnTo>
                  <a:lnTo>
                    <a:pt x="4021" y="4827"/>
                  </a:lnTo>
                  <a:lnTo>
                    <a:pt x="3700" y="4752"/>
                  </a:lnTo>
                  <a:lnTo>
                    <a:pt x="3388" y="4671"/>
                  </a:lnTo>
                  <a:lnTo>
                    <a:pt x="3087" y="4585"/>
                  </a:lnTo>
                  <a:lnTo>
                    <a:pt x="2797" y="4494"/>
                  </a:lnTo>
                  <a:lnTo>
                    <a:pt x="2519" y="4398"/>
                  </a:lnTo>
                  <a:lnTo>
                    <a:pt x="2251" y="4298"/>
                  </a:lnTo>
                  <a:lnTo>
                    <a:pt x="1997" y="4192"/>
                  </a:lnTo>
                  <a:lnTo>
                    <a:pt x="1755" y="4083"/>
                  </a:lnTo>
                  <a:lnTo>
                    <a:pt x="1527" y="3969"/>
                  </a:lnTo>
                  <a:lnTo>
                    <a:pt x="1314" y="3851"/>
                  </a:lnTo>
                  <a:lnTo>
                    <a:pt x="1113" y="3729"/>
                  </a:lnTo>
                  <a:lnTo>
                    <a:pt x="927" y="3604"/>
                  </a:lnTo>
                  <a:lnTo>
                    <a:pt x="757" y="3476"/>
                  </a:lnTo>
                  <a:lnTo>
                    <a:pt x="603" y="3343"/>
                  </a:lnTo>
                  <a:lnTo>
                    <a:pt x="465" y="3208"/>
                  </a:lnTo>
                  <a:lnTo>
                    <a:pt x="343" y="3069"/>
                  </a:lnTo>
                  <a:lnTo>
                    <a:pt x="238" y="2928"/>
                  </a:lnTo>
                  <a:lnTo>
                    <a:pt x="151" y="2784"/>
                  </a:lnTo>
                  <a:lnTo>
                    <a:pt x="82" y="2639"/>
                  </a:lnTo>
                  <a:lnTo>
                    <a:pt x="32" y="2490"/>
                  </a:lnTo>
                  <a:lnTo>
                    <a:pt x="0" y="2340"/>
                  </a:lnTo>
                  <a:lnTo>
                    <a:pt x="6" y="2340"/>
                  </a:lnTo>
                  <a:lnTo>
                    <a:pt x="6" y="8"/>
                  </a:lnTo>
                  <a:lnTo>
                    <a:pt x="102" y="141"/>
                  </a:lnTo>
                  <a:lnTo>
                    <a:pt x="211" y="271"/>
                  </a:lnTo>
                  <a:lnTo>
                    <a:pt x="333" y="399"/>
                  </a:lnTo>
                  <a:lnTo>
                    <a:pt x="467" y="524"/>
                  </a:lnTo>
                  <a:lnTo>
                    <a:pt x="613" y="647"/>
                  </a:lnTo>
                  <a:lnTo>
                    <a:pt x="772" y="767"/>
                  </a:lnTo>
                  <a:lnTo>
                    <a:pt x="944" y="884"/>
                  </a:lnTo>
                  <a:lnTo>
                    <a:pt x="1125" y="998"/>
                  </a:lnTo>
                  <a:lnTo>
                    <a:pt x="1319" y="1109"/>
                  </a:lnTo>
                  <a:lnTo>
                    <a:pt x="1522" y="1217"/>
                  </a:lnTo>
                  <a:lnTo>
                    <a:pt x="1736" y="1320"/>
                  </a:lnTo>
                  <a:lnTo>
                    <a:pt x="1961" y="1421"/>
                  </a:lnTo>
                  <a:lnTo>
                    <a:pt x="2195" y="1518"/>
                  </a:lnTo>
                  <a:lnTo>
                    <a:pt x="2440" y="1611"/>
                  </a:lnTo>
                  <a:lnTo>
                    <a:pt x="2692" y="1700"/>
                  </a:lnTo>
                  <a:lnTo>
                    <a:pt x="2954" y="1785"/>
                  </a:lnTo>
                  <a:lnTo>
                    <a:pt x="3225" y="1866"/>
                  </a:lnTo>
                  <a:lnTo>
                    <a:pt x="3504" y="1943"/>
                  </a:lnTo>
                  <a:lnTo>
                    <a:pt x="3789" y="2015"/>
                  </a:lnTo>
                  <a:lnTo>
                    <a:pt x="4084" y="2083"/>
                  </a:lnTo>
                  <a:lnTo>
                    <a:pt x="4385" y="2146"/>
                  </a:lnTo>
                  <a:lnTo>
                    <a:pt x="4694" y="2204"/>
                  </a:lnTo>
                  <a:lnTo>
                    <a:pt x="5010" y="2256"/>
                  </a:lnTo>
                  <a:lnTo>
                    <a:pt x="5331" y="2305"/>
                  </a:lnTo>
                  <a:lnTo>
                    <a:pt x="5658" y="2348"/>
                  </a:lnTo>
                  <a:lnTo>
                    <a:pt x="5992" y="2385"/>
                  </a:lnTo>
                  <a:lnTo>
                    <a:pt x="6331" y="2418"/>
                  </a:lnTo>
                  <a:lnTo>
                    <a:pt x="6675" y="2444"/>
                  </a:lnTo>
                  <a:lnTo>
                    <a:pt x="7023" y="2464"/>
                  </a:lnTo>
                  <a:lnTo>
                    <a:pt x="7376" y="2480"/>
                  </a:lnTo>
                  <a:lnTo>
                    <a:pt x="7734" y="2489"/>
                  </a:lnTo>
                  <a:lnTo>
                    <a:pt x="8095" y="2492"/>
                  </a:lnTo>
                  <a:lnTo>
                    <a:pt x="8456" y="2489"/>
                  </a:lnTo>
                  <a:lnTo>
                    <a:pt x="8814" y="2480"/>
                  </a:lnTo>
                  <a:lnTo>
                    <a:pt x="9168" y="2464"/>
                  </a:lnTo>
                  <a:lnTo>
                    <a:pt x="9517" y="2444"/>
                  </a:lnTo>
                  <a:lnTo>
                    <a:pt x="9861" y="2417"/>
                  </a:lnTo>
                  <a:lnTo>
                    <a:pt x="10200" y="2385"/>
                  </a:lnTo>
                  <a:lnTo>
                    <a:pt x="10535" y="2347"/>
                  </a:lnTo>
                  <a:lnTo>
                    <a:pt x="10863" y="2304"/>
                  </a:lnTo>
                  <a:lnTo>
                    <a:pt x="11184" y="2255"/>
                  </a:lnTo>
                  <a:lnTo>
                    <a:pt x="11501" y="2203"/>
                  </a:lnTo>
                  <a:lnTo>
                    <a:pt x="11810" y="2144"/>
                  </a:lnTo>
                  <a:lnTo>
                    <a:pt x="12112" y="2081"/>
                  </a:lnTo>
                  <a:lnTo>
                    <a:pt x="12406" y="2013"/>
                  </a:lnTo>
                  <a:lnTo>
                    <a:pt x="12693" y="1941"/>
                  </a:lnTo>
                  <a:lnTo>
                    <a:pt x="12972" y="1863"/>
                  </a:lnTo>
                  <a:lnTo>
                    <a:pt x="13243" y="1782"/>
                  </a:lnTo>
                  <a:lnTo>
                    <a:pt x="13505" y="1697"/>
                  </a:lnTo>
                  <a:lnTo>
                    <a:pt x="13758" y="1608"/>
                  </a:lnTo>
                  <a:lnTo>
                    <a:pt x="14002" y="1514"/>
                  </a:lnTo>
                  <a:lnTo>
                    <a:pt x="14236" y="1418"/>
                  </a:lnTo>
                  <a:lnTo>
                    <a:pt x="14461" y="1316"/>
                  </a:lnTo>
                  <a:lnTo>
                    <a:pt x="14675" y="1212"/>
                  </a:lnTo>
                  <a:lnTo>
                    <a:pt x="14879" y="1104"/>
                  </a:lnTo>
                  <a:lnTo>
                    <a:pt x="15072" y="993"/>
                  </a:lnTo>
                  <a:lnTo>
                    <a:pt x="15253" y="879"/>
                  </a:lnTo>
                  <a:lnTo>
                    <a:pt x="15425" y="761"/>
                  </a:lnTo>
                  <a:lnTo>
                    <a:pt x="15583" y="641"/>
                  </a:lnTo>
                  <a:lnTo>
                    <a:pt x="15730" y="517"/>
                  </a:lnTo>
                  <a:lnTo>
                    <a:pt x="15864" y="392"/>
                  </a:lnTo>
                  <a:lnTo>
                    <a:pt x="15985" y="264"/>
                  </a:lnTo>
                  <a:lnTo>
                    <a:pt x="16094" y="133"/>
                  </a:lnTo>
                  <a:lnTo>
                    <a:pt x="16188" y="0"/>
                  </a:lnTo>
                  <a:lnTo>
                    <a:pt x="16188" y="2340"/>
                  </a:lnTo>
                  <a:lnTo>
                    <a:pt x="16189" y="23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Arial" pitchFamily="34" charset="0"/>
                <a:cs typeface="Arial" pitchFamily="34" charset="0"/>
              </a:endParaRPr>
            </a:p>
          </p:txBody>
        </p:sp>
        <p:sp>
          <p:nvSpPr>
            <p:cNvPr id="79" name="Freeform 22"/>
            <p:cNvSpPr>
              <a:spLocks noEditPoints="1"/>
            </p:cNvSpPr>
            <p:nvPr/>
          </p:nvSpPr>
          <p:spPr bwMode="auto">
            <a:xfrm>
              <a:off x="-983298" y="1666240"/>
              <a:ext cx="547688" cy="207963"/>
            </a:xfrm>
            <a:custGeom>
              <a:avLst/>
              <a:gdLst/>
              <a:ahLst/>
              <a:cxnLst>
                <a:cxn ang="0">
                  <a:pos x="8934" y="16"/>
                </a:cxn>
                <a:cxn ang="0">
                  <a:pos x="10129" y="97"/>
                </a:cxn>
                <a:cxn ang="0">
                  <a:pos x="11258" y="243"/>
                </a:cxn>
                <a:cxn ang="0">
                  <a:pos x="12306" y="447"/>
                </a:cxn>
                <a:cxn ang="0">
                  <a:pos x="13260" y="705"/>
                </a:cxn>
                <a:cxn ang="0">
                  <a:pos x="14105" y="1010"/>
                </a:cxn>
                <a:cxn ang="0">
                  <a:pos x="14828" y="1358"/>
                </a:cxn>
                <a:cxn ang="0">
                  <a:pos x="15413" y="1745"/>
                </a:cxn>
                <a:cxn ang="0">
                  <a:pos x="15849" y="2163"/>
                </a:cxn>
                <a:cxn ang="0">
                  <a:pos x="16122" y="2609"/>
                </a:cxn>
                <a:cxn ang="0">
                  <a:pos x="16215" y="3077"/>
                </a:cxn>
                <a:cxn ang="0">
                  <a:pos x="16122" y="3545"/>
                </a:cxn>
                <a:cxn ang="0">
                  <a:pos x="15849" y="3991"/>
                </a:cxn>
                <a:cxn ang="0">
                  <a:pos x="15413" y="4409"/>
                </a:cxn>
                <a:cxn ang="0">
                  <a:pos x="14828" y="4796"/>
                </a:cxn>
                <a:cxn ang="0">
                  <a:pos x="14105" y="5144"/>
                </a:cxn>
                <a:cxn ang="0">
                  <a:pos x="13260" y="5449"/>
                </a:cxn>
                <a:cxn ang="0">
                  <a:pos x="12306" y="5707"/>
                </a:cxn>
                <a:cxn ang="0">
                  <a:pos x="11258" y="5911"/>
                </a:cxn>
                <a:cxn ang="0">
                  <a:pos x="10129" y="6057"/>
                </a:cxn>
                <a:cxn ang="0">
                  <a:pos x="8934" y="6138"/>
                </a:cxn>
                <a:cxn ang="0">
                  <a:pos x="7691" y="6150"/>
                </a:cxn>
                <a:cxn ang="0">
                  <a:pos x="6477" y="6091"/>
                </a:cxn>
                <a:cxn ang="0">
                  <a:pos x="5325" y="5967"/>
                </a:cxn>
                <a:cxn ang="0">
                  <a:pos x="4248" y="5781"/>
                </a:cxn>
                <a:cxn ang="0">
                  <a:pos x="3262" y="5542"/>
                </a:cxn>
                <a:cxn ang="0">
                  <a:pos x="2380" y="5252"/>
                </a:cxn>
                <a:cxn ang="0">
                  <a:pos x="1614" y="4916"/>
                </a:cxn>
                <a:cxn ang="0">
                  <a:pos x="981" y="4542"/>
                </a:cxn>
                <a:cxn ang="0">
                  <a:pos x="494" y="4133"/>
                </a:cxn>
                <a:cxn ang="0">
                  <a:pos x="165" y="3696"/>
                </a:cxn>
                <a:cxn ang="0">
                  <a:pos x="10" y="3235"/>
                </a:cxn>
                <a:cxn ang="0">
                  <a:pos x="42" y="2763"/>
                </a:cxn>
                <a:cxn ang="0">
                  <a:pos x="256" y="2310"/>
                </a:cxn>
                <a:cxn ang="0">
                  <a:pos x="638" y="1881"/>
                </a:cxn>
                <a:cxn ang="0">
                  <a:pos x="1177" y="1483"/>
                </a:cxn>
                <a:cxn ang="0">
                  <a:pos x="1856" y="1122"/>
                </a:cxn>
                <a:cxn ang="0">
                  <a:pos x="2661" y="801"/>
                </a:cxn>
                <a:cxn ang="0">
                  <a:pos x="3579" y="527"/>
                </a:cxn>
                <a:cxn ang="0">
                  <a:pos x="4598" y="305"/>
                </a:cxn>
                <a:cxn ang="0">
                  <a:pos x="5701" y="139"/>
                </a:cxn>
                <a:cxn ang="0">
                  <a:pos x="6875" y="36"/>
                </a:cxn>
                <a:cxn ang="0">
                  <a:pos x="8108" y="0"/>
                </a:cxn>
                <a:cxn ang="0">
                  <a:pos x="6158" y="5404"/>
                </a:cxn>
                <a:cxn ang="0">
                  <a:pos x="6381" y="3535"/>
                </a:cxn>
                <a:cxn ang="0">
                  <a:pos x="8154" y="2469"/>
                </a:cxn>
                <a:cxn ang="0">
                  <a:pos x="12688" y="1647"/>
                </a:cxn>
                <a:cxn ang="0">
                  <a:pos x="10617" y="1086"/>
                </a:cxn>
                <a:cxn ang="0">
                  <a:pos x="9647" y="3871"/>
                </a:cxn>
                <a:cxn ang="0">
                  <a:pos x="11195" y="2918"/>
                </a:cxn>
                <a:cxn ang="0">
                  <a:pos x="13547" y="4824"/>
                </a:cxn>
                <a:cxn ang="0">
                  <a:pos x="6773" y="1946"/>
                </a:cxn>
                <a:cxn ang="0">
                  <a:pos x="1325" y="2039"/>
                </a:cxn>
              </a:cxnLst>
              <a:rect l="0" t="0" r="r" b="b"/>
              <a:pathLst>
                <a:path w="16215" h="6154">
                  <a:moveTo>
                    <a:pt x="8108" y="0"/>
                  </a:moveTo>
                  <a:lnTo>
                    <a:pt x="8524" y="4"/>
                  </a:lnTo>
                  <a:lnTo>
                    <a:pt x="8934" y="16"/>
                  </a:lnTo>
                  <a:lnTo>
                    <a:pt x="9340" y="36"/>
                  </a:lnTo>
                  <a:lnTo>
                    <a:pt x="9738" y="63"/>
                  </a:lnTo>
                  <a:lnTo>
                    <a:pt x="10129" y="97"/>
                  </a:lnTo>
                  <a:lnTo>
                    <a:pt x="10513" y="139"/>
                  </a:lnTo>
                  <a:lnTo>
                    <a:pt x="10890" y="187"/>
                  </a:lnTo>
                  <a:lnTo>
                    <a:pt x="11258" y="243"/>
                  </a:lnTo>
                  <a:lnTo>
                    <a:pt x="11617" y="305"/>
                  </a:lnTo>
                  <a:lnTo>
                    <a:pt x="11967" y="373"/>
                  </a:lnTo>
                  <a:lnTo>
                    <a:pt x="12306" y="447"/>
                  </a:lnTo>
                  <a:lnTo>
                    <a:pt x="12636" y="527"/>
                  </a:lnTo>
                  <a:lnTo>
                    <a:pt x="12953" y="613"/>
                  </a:lnTo>
                  <a:lnTo>
                    <a:pt x="13260" y="705"/>
                  </a:lnTo>
                  <a:lnTo>
                    <a:pt x="13554" y="801"/>
                  </a:lnTo>
                  <a:lnTo>
                    <a:pt x="13835" y="902"/>
                  </a:lnTo>
                  <a:lnTo>
                    <a:pt x="14105" y="1010"/>
                  </a:lnTo>
                  <a:lnTo>
                    <a:pt x="14359" y="1122"/>
                  </a:lnTo>
                  <a:lnTo>
                    <a:pt x="14601" y="1237"/>
                  </a:lnTo>
                  <a:lnTo>
                    <a:pt x="14828" y="1358"/>
                  </a:lnTo>
                  <a:lnTo>
                    <a:pt x="15038" y="1483"/>
                  </a:lnTo>
                  <a:lnTo>
                    <a:pt x="15234" y="1612"/>
                  </a:lnTo>
                  <a:lnTo>
                    <a:pt x="15413" y="1745"/>
                  </a:lnTo>
                  <a:lnTo>
                    <a:pt x="15577" y="1881"/>
                  </a:lnTo>
                  <a:lnTo>
                    <a:pt x="15721" y="2021"/>
                  </a:lnTo>
                  <a:lnTo>
                    <a:pt x="15849" y="2163"/>
                  </a:lnTo>
                  <a:lnTo>
                    <a:pt x="15959" y="2310"/>
                  </a:lnTo>
                  <a:lnTo>
                    <a:pt x="16050" y="2458"/>
                  </a:lnTo>
                  <a:lnTo>
                    <a:pt x="16122" y="2609"/>
                  </a:lnTo>
                  <a:lnTo>
                    <a:pt x="16173" y="2763"/>
                  </a:lnTo>
                  <a:lnTo>
                    <a:pt x="16205" y="2919"/>
                  </a:lnTo>
                  <a:lnTo>
                    <a:pt x="16215" y="3077"/>
                  </a:lnTo>
                  <a:lnTo>
                    <a:pt x="16205" y="3235"/>
                  </a:lnTo>
                  <a:lnTo>
                    <a:pt x="16173" y="3391"/>
                  </a:lnTo>
                  <a:lnTo>
                    <a:pt x="16122" y="3545"/>
                  </a:lnTo>
                  <a:lnTo>
                    <a:pt x="16050" y="3696"/>
                  </a:lnTo>
                  <a:lnTo>
                    <a:pt x="15959" y="3844"/>
                  </a:lnTo>
                  <a:lnTo>
                    <a:pt x="15849" y="3991"/>
                  </a:lnTo>
                  <a:lnTo>
                    <a:pt x="15721" y="4133"/>
                  </a:lnTo>
                  <a:lnTo>
                    <a:pt x="15577" y="4273"/>
                  </a:lnTo>
                  <a:lnTo>
                    <a:pt x="15413" y="4409"/>
                  </a:lnTo>
                  <a:lnTo>
                    <a:pt x="15234" y="4542"/>
                  </a:lnTo>
                  <a:lnTo>
                    <a:pt x="15038" y="4671"/>
                  </a:lnTo>
                  <a:lnTo>
                    <a:pt x="14828" y="4796"/>
                  </a:lnTo>
                  <a:lnTo>
                    <a:pt x="14601" y="4916"/>
                  </a:lnTo>
                  <a:lnTo>
                    <a:pt x="14359" y="5032"/>
                  </a:lnTo>
                  <a:lnTo>
                    <a:pt x="14105" y="5144"/>
                  </a:lnTo>
                  <a:lnTo>
                    <a:pt x="13835" y="5252"/>
                  </a:lnTo>
                  <a:lnTo>
                    <a:pt x="13554" y="5353"/>
                  </a:lnTo>
                  <a:lnTo>
                    <a:pt x="13260" y="5449"/>
                  </a:lnTo>
                  <a:lnTo>
                    <a:pt x="12953" y="5542"/>
                  </a:lnTo>
                  <a:lnTo>
                    <a:pt x="12636" y="5627"/>
                  </a:lnTo>
                  <a:lnTo>
                    <a:pt x="12306" y="5707"/>
                  </a:lnTo>
                  <a:lnTo>
                    <a:pt x="11967" y="5781"/>
                  </a:lnTo>
                  <a:lnTo>
                    <a:pt x="11617" y="5849"/>
                  </a:lnTo>
                  <a:lnTo>
                    <a:pt x="11258" y="5911"/>
                  </a:lnTo>
                  <a:lnTo>
                    <a:pt x="10890" y="5967"/>
                  </a:lnTo>
                  <a:lnTo>
                    <a:pt x="10513" y="6015"/>
                  </a:lnTo>
                  <a:lnTo>
                    <a:pt x="10129" y="6057"/>
                  </a:lnTo>
                  <a:lnTo>
                    <a:pt x="9738" y="6091"/>
                  </a:lnTo>
                  <a:lnTo>
                    <a:pt x="9340" y="6118"/>
                  </a:lnTo>
                  <a:lnTo>
                    <a:pt x="8934" y="6138"/>
                  </a:lnTo>
                  <a:lnTo>
                    <a:pt x="8524" y="6150"/>
                  </a:lnTo>
                  <a:lnTo>
                    <a:pt x="8108" y="6154"/>
                  </a:lnTo>
                  <a:lnTo>
                    <a:pt x="7691" y="6150"/>
                  </a:lnTo>
                  <a:lnTo>
                    <a:pt x="7281" y="6138"/>
                  </a:lnTo>
                  <a:lnTo>
                    <a:pt x="6875" y="6118"/>
                  </a:lnTo>
                  <a:lnTo>
                    <a:pt x="6477" y="6091"/>
                  </a:lnTo>
                  <a:lnTo>
                    <a:pt x="6086" y="6057"/>
                  </a:lnTo>
                  <a:lnTo>
                    <a:pt x="5701" y="6015"/>
                  </a:lnTo>
                  <a:lnTo>
                    <a:pt x="5325" y="5967"/>
                  </a:lnTo>
                  <a:lnTo>
                    <a:pt x="4957" y="5911"/>
                  </a:lnTo>
                  <a:lnTo>
                    <a:pt x="4598" y="5849"/>
                  </a:lnTo>
                  <a:lnTo>
                    <a:pt x="4248" y="5781"/>
                  </a:lnTo>
                  <a:lnTo>
                    <a:pt x="3909" y="5707"/>
                  </a:lnTo>
                  <a:lnTo>
                    <a:pt x="3579" y="5627"/>
                  </a:lnTo>
                  <a:lnTo>
                    <a:pt x="3262" y="5542"/>
                  </a:lnTo>
                  <a:lnTo>
                    <a:pt x="2955" y="5449"/>
                  </a:lnTo>
                  <a:lnTo>
                    <a:pt x="2661" y="5353"/>
                  </a:lnTo>
                  <a:lnTo>
                    <a:pt x="2380" y="5252"/>
                  </a:lnTo>
                  <a:lnTo>
                    <a:pt x="2110" y="5144"/>
                  </a:lnTo>
                  <a:lnTo>
                    <a:pt x="1856" y="5032"/>
                  </a:lnTo>
                  <a:lnTo>
                    <a:pt x="1614" y="4916"/>
                  </a:lnTo>
                  <a:lnTo>
                    <a:pt x="1387" y="4796"/>
                  </a:lnTo>
                  <a:lnTo>
                    <a:pt x="1177" y="4671"/>
                  </a:lnTo>
                  <a:lnTo>
                    <a:pt x="981" y="4542"/>
                  </a:lnTo>
                  <a:lnTo>
                    <a:pt x="802" y="4409"/>
                  </a:lnTo>
                  <a:lnTo>
                    <a:pt x="638" y="4273"/>
                  </a:lnTo>
                  <a:lnTo>
                    <a:pt x="494" y="4133"/>
                  </a:lnTo>
                  <a:lnTo>
                    <a:pt x="366" y="3991"/>
                  </a:lnTo>
                  <a:lnTo>
                    <a:pt x="256" y="3844"/>
                  </a:lnTo>
                  <a:lnTo>
                    <a:pt x="165" y="3696"/>
                  </a:lnTo>
                  <a:lnTo>
                    <a:pt x="93" y="3545"/>
                  </a:lnTo>
                  <a:lnTo>
                    <a:pt x="42" y="3391"/>
                  </a:lnTo>
                  <a:lnTo>
                    <a:pt x="10" y="3235"/>
                  </a:lnTo>
                  <a:lnTo>
                    <a:pt x="0" y="3077"/>
                  </a:lnTo>
                  <a:lnTo>
                    <a:pt x="10" y="2919"/>
                  </a:lnTo>
                  <a:lnTo>
                    <a:pt x="42" y="2763"/>
                  </a:lnTo>
                  <a:lnTo>
                    <a:pt x="93" y="2609"/>
                  </a:lnTo>
                  <a:lnTo>
                    <a:pt x="165" y="2458"/>
                  </a:lnTo>
                  <a:lnTo>
                    <a:pt x="256" y="2310"/>
                  </a:lnTo>
                  <a:lnTo>
                    <a:pt x="366" y="2163"/>
                  </a:lnTo>
                  <a:lnTo>
                    <a:pt x="494" y="2021"/>
                  </a:lnTo>
                  <a:lnTo>
                    <a:pt x="638" y="1881"/>
                  </a:lnTo>
                  <a:lnTo>
                    <a:pt x="802" y="1745"/>
                  </a:lnTo>
                  <a:lnTo>
                    <a:pt x="981" y="1612"/>
                  </a:lnTo>
                  <a:lnTo>
                    <a:pt x="1177" y="1483"/>
                  </a:lnTo>
                  <a:lnTo>
                    <a:pt x="1387" y="1358"/>
                  </a:lnTo>
                  <a:lnTo>
                    <a:pt x="1614" y="1237"/>
                  </a:lnTo>
                  <a:lnTo>
                    <a:pt x="1856" y="1122"/>
                  </a:lnTo>
                  <a:lnTo>
                    <a:pt x="2110" y="1010"/>
                  </a:lnTo>
                  <a:lnTo>
                    <a:pt x="2380" y="902"/>
                  </a:lnTo>
                  <a:lnTo>
                    <a:pt x="2661" y="801"/>
                  </a:lnTo>
                  <a:lnTo>
                    <a:pt x="2955" y="705"/>
                  </a:lnTo>
                  <a:lnTo>
                    <a:pt x="3262" y="613"/>
                  </a:lnTo>
                  <a:lnTo>
                    <a:pt x="3579" y="527"/>
                  </a:lnTo>
                  <a:lnTo>
                    <a:pt x="3909" y="447"/>
                  </a:lnTo>
                  <a:lnTo>
                    <a:pt x="4248" y="373"/>
                  </a:lnTo>
                  <a:lnTo>
                    <a:pt x="4598" y="305"/>
                  </a:lnTo>
                  <a:lnTo>
                    <a:pt x="4957" y="243"/>
                  </a:lnTo>
                  <a:lnTo>
                    <a:pt x="5325" y="187"/>
                  </a:lnTo>
                  <a:lnTo>
                    <a:pt x="5701" y="139"/>
                  </a:lnTo>
                  <a:lnTo>
                    <a:pt x="6086" y="97"/>
                  </a:lnTo>
                  <a:lnTo>
                    <a:pt x="6477" y="63"/>
                  </a:lnTo>
                  <a:lnTo>
                    <a:pt x="6875" y="36"/>
                  </a:lnTo>
                  <a:lnTo>
                    <a:pt x="7281" y="16"/>
                  </a:lnTo>
                  <a:lnTo>
                    <a:pt x="7691" y="4"/>
                  </a:lnTo>
                  <a:lnTo>
                    <a:pt x="8108" y="0"/>
                  </a:lnTo>
                  <a:close/>
                  <a:moveTo>
                    <a:pt x="3135" y="4675"/>
                  </a:moveTo>
                  <a:lnTo>
                    <a:pt x="3787" y="5515"/>
                  </a:lnTo>
                  <a:lnTo>
                    <a:pt x="6158" y="5404"/>
                  </a:lnTo>
                  <a:lnTo>
                    <a:pt x="5243" y="5179"/>
                  </a:lnTo>
                  <a:lnTo>
                    <a:pt x="7687" y="3759"/>
                  </a:lnTo>
                  <a:lnTo>
                    <a:pt x="6381" y="3535"/>
                  </a:lnTo>
                  <a:lnTo>
                    <a:pt x="3936" y="4880"/>
                  </a:lnTo>
                  <a:lnTo>
                    <a:pt x="3135" y="4675"/>
                  </a:lnTo>
                  <a:close/>
                  <a:moveTo>
                    <a:pt x="8154" y="2469"/>
                  </a:moveTo>
                  <a:lnTo>
                    <a:pt x="9497" y="2824"/>
                  </a:lnTo>
                  <a:lnTo>
                    <a:pt x="11792" y="1404"/>
                  </a:lnTo>
                  <a:lnTo>
                    <a:pt x="12688" y="1647"/>
                  </a:lnTo>
                  <a:lnTo>
                    <a:pt x="11979" y="767"/>
                  </a:lnTo>
                  <a:lnTo>
                    <a:pt x="9833" y="862"/>
                  </a:lnTo>
                  <a:lnTo>
                    <a:pt x="10617" y="1086"/>
                  </a:lnTo>
                  <a:lnTo>
                    <a:pt x="8154" y="2469"/>
                  </a:lnTo>
                  <a:close/>
                  <a:moveTo>
                    <a:pt x="13547" y="4824"/>
                  </a:moveTo>
                  <a:lnTo>
                    <a:pt x="9647" y="3871"/>
                  </a:lnTo>
                  <a:lnTo>
                    <a:pt x="9068" y="4264"/>
                  </a:lnTo>
                  <a:lnTo>
                    <a:pt x="9012" y="3235"/>
                  </a:lnTo>
                  <a:lnTo>
                    <a:pt x="11195" y="2918"/>
                  </a:lnTo>
                  <a:lnTo>
                    <a:pt x="10561" y="3254"/>
                  </a:lnTo>
                  <a:lnTo>
                    <a:pt x="14516" y="4133"/>
                  </a:lnTo>
                  <a:lnTo>
                    <a:pt x="13547" y="4824"/>
                  </a:lnTo>
                  <a:close/>
                  <a:moveTo>
                    <a:pt x="4534" y="3291"/>
                  </a:moveTo>
                  <a:lnTo>
                    <a:pt x="6885" y="3011"/>
                  </a:lnTo>
                  <a:lnTo>
                    <a:pt x="6773" y="1946"/>
                  </a:lnTo>
                  <a:lnTo>
                    <a:pt x="6176" y="2300"/>
                  </a:lnTo>
                  <a:lnTo>
                    <a:pt x="2463" y="1478"/>
                  </a:lnTo>
                  <a:lnTo>
                    <a:pt x="1325" y="2039"/>
                  </a:lnTo>
                  <a:lnTo>
                    <a:pt x="5019" y="2955"/>
                  </a:lnTo>
                  <a:lnTo>
                    <a:pt x="4534" y="329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Arial" pitchFamily="34" charset="0"/>
                <a:cs typeface="Arial" pitchFamily="34" charset="0"/>
              </a:endParaRPr>
            </a:p>
          </p:txBody>
        </p:sp>
      </p:grpSp>
      <p:grpSp>
        <p:nvGrpSpPr>
          <p:cNvPr id="80" name="组合 621"/>
          <p:cNvGrpSpPr>
            <a:grpSpLocks noChangeAspect="1"/>
          </p:cNvGrpSpPr>
          <p:nvPr/>
        </p:nvGrpSpPr>
        <p:grpSpPr>
          <a:xfrm>
            <a:off x="7194637" y="1830864"/>
            <a:ext cx="694714" cy="392551"/>
            <a:chOff x="-983298" y="1666240"/>
            <a:chExt cx="547688" cy="309563"/>
          </a:xfrm>
          <a:solidFill>
            <a:srgbClr val="C00000">
              <a:alpha val="85000"/>
            </a:srgbClr>
          </a:solidFill>
        </p:grpSpPr>
        <p:sp>
          <p:nvSpPr>
            <p:cNvPr id="81" name="Freeform 21"/>
            <p:cNvSpPr>
              <a:spLocks/>
            </p:cNvSpPr>
            <p:nvPr/>
          </p:nvSpPr>
          <p:spPr bwMode="auto">
            <a:xfrm>
              <a:off x="-983298" y="1798003"/>
              <a:ext cx="547688" cy="177800"/>
            </a:xfrm>
            <a:custGeom>
              <a:avLst/>
              <a:gdLst/>
              <a:ahLst/>
              <a:cxnLst>
                <a:cxn ang="0">
                  <a:pos x="16188" y="2345"/>
                </a:cxn>
                <a:cxn ang="0">
                  <a:pos x="16149" y="2515"/>
                </a:cxn>
                <a:cxn ang="0">
                  <a:pos x="15935" y="2950"/>
                </a:cxn>
                <a:cxn ang="0">
                  <a:pos x="15566" y="3361"/>
                </a:cxn>
                <a:cxn ang="0">
                  <a:pos x="15052" y="3745"/>
                </a:cxn>
                <a:cxn ang="0">
                  <a:pos x="14408" y="4094"/>
                </a:cxn>
                <a:cxn ang="0">
                  <a:pos x="13647" y="4406"/>
                </a:cxn>
                <a:cxn ang="0">
                  <a:pos x="12779" y="4677"/>
                </a:cxn>
                <a:cxn ang="0">
                  <a:pos x="11817" y="4900"/>
                </a:cxn>
                <a:cxn ang="0">
                  <a:pos x="10774" y="5071"/>
                </a:cxn>
                <a:cxn ang="0">
                  <a:pos x="9662" y="5187"/>
                </a:cxn>
                <a:cxn ang="0">
                  <a:pos x="8495" y="5241"/>
                </a:cxn>
                <a:cxn ang="0">
                  <a:pos x="7295" y="5230"/>
                </a:cxn>
                <a:cxn ang="0">
                  <a:pos x="6139" y="5155"/>
                </a:cxn>
                <a:cxn ang="0">
                  <a:pos x="5043" y="5019"/>
                </a:cxn>
                <a:cxn ang="0">
                  <a:pos x="4021" y="4827"/>
                </a:cxn>
                <a:cxn ang="0">
                  <a:pos x="3087" y="4585"/>
                </a:cxn>
                <a:cxn ang="0">
                  <a:pos x="2251" y="4298"/>
                </a:cxn>
                <a:cxn ang="0">
                  <a:pos x="1527" y="3969"/>
                </a:cxn>
                <a:cxn ang="0">
                  <a:pos x="927" y="3604"/>
                </a:cxn>
                <a:cxn ang="0">
                  <a:pos x="465" y="3208"/>
                </a:cxn>
                <a:cxn ang="0">
                  <a:pos x="151" y="2784"/>
                </a:cxn>
                <a:cxn ang="0">
                  <a:pos x="0" y="2340"/>
                </a:cxn>
                <a:cxn ang="0">
                  <a:pos x="102" y="141"/>
                </a:cxn>
                <a:cxn ang="0">
                  <a:pos x="467" y="524"/>
                </a:cxn>
                <a:cxn ang="0">
                  <a:pos x="944" y="884"/>
                </a:cxn>
                <a:cxn ang="0">
                  <a:pos x="1522" y="1217"/>
                </a:cxn>
                <a:cxn ang="0">
                  <a:pos x="2195" y="1518"/>
                </a:cxn>
                <a:cxn ang="0">
                  <a:pos x="2954" y="1785"/>
                </a:cxn>
                <a:cxn ang="0">
                  <a:pos x="3789" y="2015"/>
                </a:cxn>
                <a:cxn ang="0">
                  <a:pos x="4694" y="2204"/>
                </a:cxn>
                <a:cxn ang="0">
                  <a:pos x="5658" y="2348"/>
                </a:cxn>
                <a:cxn ang="0">
                  <a:pos x="6675" y="2444"/>
                </a:cxn>
                <a:cxn ang="0">
                  <a:pos x="7734" y="2489"/>
                </a:cxn>
                <a:cxn ang="0">
                  <a:pos x="8814" y="2480"/>
                </a:cxn>
                <a:cxn ang="0">
                  <a:pos x="9861" y="2417"/>
                </a:cxn>
                <a:cxn ang="0">
                  <a:pos x="10863" y="2304"/>
                </a:cxn>
                <a:cxn ang="0">
                  <a:pos x="11810" y="2144"/>
                </a:cxn>
                <a:cxn ang="0">
                  <a:pos x="12693" y="1941"/>
                </a:cxn>
                <a:cxn ang="0">
                  <a:pos x="13505" y="1697"/>
                </a:cxn>
                <a:cxn ang="0">
                  <a:pos x="14236" y="1418"/>
                </a:cxn>
                <a:cxn ang="0">
                  <a:pos x="14879" y="1104"/>
                </a:cxn>
                <a:cxn ang="0">
                  <a:pos x="15425" y="761"/>
                </a:cxn>
                <a:cxn ang="0">
                  <a:pos x="15864" y="392"/>
                </a:cxn>
                <a:cxn ang="0">
                  <a:pos x="16188" y="0"/>
                </a:cxn>
              </a:cxnLst>
              <a:rect l="0" t="0" r="r" b="b"/>
              <a:pathLst>
                <a:path w="16189" h="5245">
                  <a:moveTo>
                    <a:pt x="16189" y="2340"/>
                  </a:moveTo>
                  <a:lnTo>
                    <a:pt x="16189" y="2343"/>
                  </a:lnTo>
                  <a:lnTo>
                    <a:pt x="16188" y="2345"/>
                  </a:lnTo>
                  <a:lnTo>
                    <a:pt x="16188" y="2366"/>
                  </a:lnTo>
                  <a:lnTo>
                    <a:pt x="16185" y="2366"/>
                  </a:lnTo>
                  <a:lnTo>
                    <a:pt x="16149" y="2515"/>
                  </a:lnTo>
                  <a:lnTo>
                    <a:pt x="16096" y="2662"/>
                  </a:lnTo>
                  <a:lnTo>
                    <a:pt x="16025" y="2808"/>
                  </a:lnTo>
                  <a:lnTo>
                    <a:pt x="15935" y="2950"/>
                  </a:lnTo>
                  <a:lnTo>
                    <a:pt x="15828" y="3090"/>
                  </a:lnTo>
                  <a:lnTo>
                    <a:pt x="15704" y="3227"/>
                  </a:lnTo>
                  <a:lnTo>
                    <a:pt x="15566" y="3361"/>
                  </a:lnTo>
                  <a:lnTo>
                    <a:pt x="15409" y="3492"/>
                  </a:lnTo>
                  <a:lnTo>
                    <a:pt x="15238" y="3620"/>
                  </a:lnTo>
                  <a:lnTo>
                    <a:pt x="15052" y="3745"/>
                  </a:lnTo>
                  <a:lnTo>
                    <a:pt x="14851" y="3864"/>
                  </a:lnTo>
                  <a:lnTo>
                    <a:pt x="14637" y="3981"/>
                  </a:lnTo>
                  <a:lnTo>
                    <a:pt x="14408" y="4094"/>
                  </a:lnTo>
                  <a:lnTo>
                    <a:pt x="14167" y="4202"/>
                  </a:lnTo>
                  <a:lnTo>
                    <a:pt x="13913" y="4307"/>
                  </a:lnTo>
                  <a:lnTo>
                    <a:pt x="13647" y="4406"/>
                  </a:lnTo>
                  <a:lnTo>
                    <a:pt x="13368" y="4502"/>
                  </a:lnTo>
                  <a:lnTo>
                    <a:pt x="13079" y="4592"/>
                  </a:lnTo>
                  <a:lnTo>
                    <a:pt x="12779" y="4677"/>
                  </a:lnTo>
                  <a:lnTo>
                    <a:pt x="12468" y="4757"/>
                  </a:lnTo>
                  <a:lnTo>
                    <a:pt x="12147" y="4831"/>
                  </a:lnTo>
                  <a:lnTo>
                    <a:pt x="11817" y="4900"/>
                  </a:lnTo>
                  <a:lnTo>
                    <a:pt x="11478" y="4964"/>
                  </a:lnTo>
                  <a:lnTo>
                    <a:pt x="11131" y="5021"/>
                  </a:lnTo>
                  <a:lnTo>
                    <a:pt x="10774" y="5071"/>
                  </a:lnTo>
                  <a:lnTo>
                    <a:pt x="10411" y="5117"/>
                  </a:lnTo>
                  <a:lnTo>
                    <a:pt x="10040" y="5156"/>
                  </a:lnTo>
                  <a:lnTo>
                    <a:pt x="9662" y="5187"/>
                  </a:lnTo>
                  <a:lnTo>
                    <a:pt x="9279" y="5213"/>
                  </a:lnTo>
                  <a:lnTo>
                    <a:pt x="8889" y="5231"/>
                  </a:lnTo>
                  <a:lnTo>
                    <a:pt x="8495" y="5241"/>
                  </a:lnTo>
                  <a:lnTo>
                    <a:pt x="8095" y="5245"/>
                  </a:lnTo>
                  <a:lnTo>
                    <a:pt x="7692" y="5241"/>
                  </a:lnTo>
                  <a:lnTo>
                    <a:pt x="7295" y="5230"/>
                  </a:lnTo>
                  <a:lnTo>
                    <a:pt x="6904" y="5211"/>
                  </a:lnTo>
                  <a:lnTo>
                    <a:pt x="6518" y="5186"/>
                  </a:lnTo>
                  <a:lnTo>
                    <a:pt x="6139" y="5155"/>
                  </a:lnTo>
                  <a:lnTo>
                    <a:pt x="5766" y="5115"/>
                  </a:lnTo>
                  <a:lnTo>
                    <a:pt x="5401" y="5070"/>
                  </a:lnTo>
                  <a:lnTo>
                    <a:pt x="5043" y="5019"/>
                  </a:lnTo>
                  <a:lnTo>
                    <a:pt x="4693" y="4961"/>
                  </a:lnTo>
                  <a:lnTo>
                    <a:pt x="4353" y="4897"/>
                  </a:lnTo>
                  <a:lnTo>
                    <a:pt x="4021" y="4827"/>
                  </a:lnTo>
                  <a:lnTo>
                    <a:pt x="3700" y="4752"/>
                  </a:lnTo>
                  <a:lnTo>
                    <a:pt x="3388" y="4671"/>
                  </a:lnTo>
                  <a:lnTo>
                    <a:pt x="3087" y="4585"/>
                  </a:lnTo>
                  <a:lnTo>
                    <a:pt x="2797" y="4494"/>
                  </a:lnTo>
                  <a:lnTo>
                    <a:pt x="2519" y="4398"/>
                  </a:lnTo>
                  <a:lnTo>
                    <a:pt x="2251" y="4298"/>
                  </a:lnTo>
                  <a:lnTo>
                    <a:pt x="1997" y="4192"/>
                  </a:lnTo>
                  <a:lnTo>
                    <a:pt x="1755" y="4083"/>
                  </a:lnTo>
                  <a:lnTo>
                    <a:pt x="1527" y="3969"/>
                  </a:lnTo>
                  <a:lnTo>
                    <a:pt x="1314" y="3851"/>
                  </a:lnTo>
                  <a:lnTo>
                    <a:pt x="1113" y="3729"/>
                  </a:lnTo>
                  <a:lnTo>
                    <a:pt x="927" y="3604"/>
                  </a:lnTo>
                  <a:lnTo>
                    <a:pt x="757" y="3476"/>
                  </a:lnTo>
                  <a:lnTo>
                    <a:pt x="603" y="3343"/>
                  </a:lnTo>
                  <a:lnTo>
                    <a:pt x="465" y="3208"/>
                  </a:lnTo>
                  <a:lnTo>
                    <a:pt x="343" y="3069"/>
                  </a:lnTo>
                  <a:lnTo>
                    <a:pt x="238" y="2928"/>
                  </a:lnTo>
                  <a:lnTo>
                    <a:pt x="151" y="2784"/>
                  </a:lnTo>
                  <a:lnTo>
                    <a:pt x="82" y="2639"/>
                  </a:lnTo>
                  <a:lnTo>
                    <a:pt x="32" y="2490"/>
                  </a:lnTo>
                  <a:lnTo>
                    <a:pt x="0" y="2340"/>
                  </a:lnTo>
                  <a:lnTo>
                    <a:pt x="6" y="2340"/>
                  </a:lnTo>
                  <a:lnTo>
                    <a:pt x="6" y="8"/>
                  </a:lnTo>
                  <a:lnTo>
                    <a:pt x="102" y="141"/>
                  </a:lnTo>
                  <a:lnTo>
                    <a:pt x="211" y="271"/>
                  </a:lnTo>
                  <a:lnTo>
                    <a:pt x="333" y="399"/>
                  </a:lnTo>
                  <a:lnTo>
                    <a:pt x="467" y="524"/>
                  </a:lnTo>
                  <a:lnTo>
                    <a:pt x="613" y="647"/>
                  </a:lnTo>
                  <a:lnTo>
                    <a:pt x="772" y="767"/>
                  </a:lnTo>
                  <a:lnTo>
                    <a:pt x="944" y="884"/>
                  </a:lnTo>
                  <a:lnTo>
                    <a:pt x="1125" y="998"/>
                  </a:lnTo>
                  <a:lnTo>
                    <a:pt x="1319" y="1109"/>
                  </a:lnTo>
                  <a:lnTo>
                    <a:pt x="1522" y="1217"/>
                  </a:lnTo>
                  <a:lnTo>
                    <a:pt x="1736" y="1320"/>
                  </a:lnTo>
                  <a:lnTo>
                    <a:pt x="1961" y="1421"/>
                  </a:lnTo>
                  <a:lnTo>
                    <a:pt x="2195" y="1518"/>
                  </a:lnTo>
                  <a:lnTo>
                    <a:pt x="2440" y="1611"/>
                  </a:lnTo>
                  <a:lnTo>
                    <a:pt x="2692" y="1700"/>
                  </a:lnTo>
                  <a:lnTo>
                    <a:pt x="2954" y="1785"/>
                  </a:lnTo>
                  <a:lnTo>
                    <a:pt x="3225" y="1866"/>
                  </a:lnTo>
                  <a:lnTo>
                    <a:pt x="3504" y="1943"/>
                  </a:lnTo>
                  <a:lnTo>
                    <a:pt x="3789" y="2015"/>
                  </a:lnTo>
                  <a:lnTo>
                    <a:pt x="4084" y="2083"/>
                  </a:lnTo>
                  <a:lnTo>
                    <a:pt x="4385" y="2146"/>
                  </a:lnTo>
                  <a:lnTo>
                    <a:pt x="4694" y="2204"/>
                  </a:lnTo>
                  <a:lnTo>
                    <a:pt x="5010" y="2256"/>
                  </a:lnTo>
                  <a:lnTo>
                    <a:pt x="5331" y="2305"/>
                  </a:lnTo>
                  <a:lnTo>
                    <a:pt x="5658" y="2348"/>
                  </a:lnTo>
                  <a:lnTo>
                    <a:pt x="5992" y="2385"/>
                  </a:lnTo>
                  <a:lnTo>
                    <a:pt x="6331" y="2418"/>
                  </a:lnTo>
                  <a:lnTo>
                    <a:pt x="6675" y="2444"/>
                  </a:lnTo>
                  <a:lnTo>
                    <a:pt x="7023" y="2464"/>
                  </a:lnTo>
                  <a:lnTo>
                    <a:pt x="7376" y="2480"/>
                  </a:lnTo>
                  <a:lnTo>
                    <a:pt x="7734" y="2489"/>
                  </a:lnTo>
                  <a:lnTo>
                    <a:pt x="8095" y="2492"/>
                  </a:lnTo>
                  <a:lnTo>
                    <a:pt x="8456" y="2489"/>
                  </a:lnTo>
                  <a:lnTo>
                    <a:pt x="8814" y="2480"/>
                  </a:lnTo>
                  <a:lnTo>
                    <a:pt x="9168" y="2464"/>
                  </a:lnTo>
                  <a:lnTo>
                    <a:pt x="9517" y="2444"/>
                  </a:lnTo>
                  <a:lnTo>
                    <a:pt x="9861" y="2417"/>
                  </a:lnTo>
                  <a:lnTo>
                    <a:pt x="10200" y="2385"/>
                  </a:lnTo>
                  <a:lnTo>
                    <a:pt x="10535" y="2347"/>
                  </a:lnTo>
                  <a:lnTo>
                    <a:pt x="10863" y="2304"/>
                  </a:lnTo>
                  <a:lnTo>
                    <a:pt x="11184" y="2255"/>
                  </a:lnTo>
                  <a:lnTo>
                    <a:pt x="11501" y="2203"/>
                  </a:lnTo>
                  <a:lnTo>
                    <a:pt x="11810" y="2144"/>
                  </a:lnTo>
                  <a:lnTo>
                    <a:pt x="12112" y="2081"/>
                  </a:lnTo>
                  <a:lnTo>
                    <a:pt x="12406" y="2013"/>
                  </a:lnTo>
                  <a:lnTo>
                    <a:pt x="12693" y="1941"/>
                  </a:lnTo>
                  <a:lnTo>
                    <a:pt x="12972" y="1863"/>
                  </a:lnTo>
                  <a:lnTo>
                    <a:pt x="13243" y="1782"/>
                  </a:lnTo>
                  <a:lnTo>
                    <a:pt x="13505" y="1697"/>
                  </a:lnTo>
                  <a:lnTo>
                    <a:pt x="13758" y="1608"/>
                  </a:lnTo>
                  <a:lnTo>
                    <a:pt x="14002" y="1514"/>
                  </a:lnTo>
                  <a:lnTo>
                    <a:pt x="14236" y="1418"/>
                  </a:lnTo>
                  <a:lnTo>
                    <a:pt x="14461" y="1316"/>
                  </a:lnTo>
                  <a:lnTo>
                    <a:pt x="14675" y="1212"/>
                  </a:lnTo>
                  <a:lnTo>
                    <a:pt x="14879" y="1104"/>
                  </a:lnTo>
                  <a:lnTo>
                    <a:pt x="15072" y="993"/>
                  </a:lnTo>
                  <a:lnTo>
                    <a:pt x="15253" y="879"/>
                  </a:lnTo>
                  <a:lnTo>
                    <a:pt x="15425" y="761"/>
                  </a:lnTo>
                  <a:lnTo>
                    <a:pt x="15583" y="641"/>
                  </a:lnTo>
                  <a:lnTo>
                    <a:pt x="15730" y="517"/>
                  </a:lnTo>
                  <a:lnTo>
                    <a:pt x="15864" y="392"/>
                  </a:lnTo>
                  <a:lnTo>
                    <a:pt x="15985" y="264"/>
                  </a:lnTo>
                  <a:lnTo>
                    <a:pt x="16094" y="133"/>
                  </a:lnTo>
                  <a:lnTo>
                    <a:pt x="16188" y="0"/>
                  </a:lnTo>
                  <a:lnTo>
                    <a:pt x="16188" y="2340"/>
                  </a:lnTo>
                  <a:lnTo>
                    <a:pt x="16189" y="23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Arial" pitchFamily="34" charset="0"/>
                <a:cs typeface="Arial" pitchFamily="34" charset="0"/>
              </a:endParaRPr>
            </a:p>
          </p:txBody>
        </p:sp>
        <p:sp>
          <p:nvSpPr>
            <p:cNvPr id="82" name="Freeform 22"/>
            <p:cNvSpPr>
              <a:spLocks noEditPoints="1"/>
            </p:cNvSpPr>
            <p:nvPr/>
          </p:nvSpPr>
          <p:spPr bwMode="auto">
            <a:xfrm>
              <a:off x="-983298" y="1666240"/>
              <a:ext cx="547688" cy="207963"/>
            </a:xfrm>
            <a:custGeom>
              <a:avLst/>
              <a:gdLst/>
              <a:ahLst/>
              <a:cxnLst>
                <a:cxn ang="0">
                  <a:pos x="8934" y="16"/>
                </a:cxn>
                <a:cxn ang="0">
                  <a:pos x="10129" y="97"/>
                </a:cxn>
                <a:cxn ang="0">
                  <a:pos x="11258" y="243"/>
                </a:cxn>
                <a:cxn ang="0">
                  <a:pos x="12306" y="447"/>
                </a:cxn>
                <a:cxn ang="0">
                  <a:pos x="13260" y="705"/>
                </a:cxn>
                <a:cxn ang="0">
                  <a:pos x="14105" y="1010"/>
                </a:cxn>
                <a:cxn ang="0">
                  <a:pos x="14828" y="1358"/>
                </a:cxn>
                <a:cxn ang="0">
                  <a:pos x="15413" y="1745"/>
                </a:cxn>
                <a:cxn ang="0">
                  <a:pos x="15849" y="2163"/>
                </a:cxn>
                <a:cxn ang="0">
                  <a:pos x="16122" y="2609"/>
                </a:cxn>
                <a:cxn ang="0">
                  <a:pos x="16215" y="3077"/>
                </a:cxn>
                <a:cxn ang="0">
                  <a:pos x="16122" y="3545"/>
                </a:cxn>
                <a:cxn ang="0">
                  <a:pos x="15849" y="3991"/>
                </a:cxn>
                <a:cxn ang="0">
                  <a:pos x="15413" y="4409"/>
                </a:cxn>
                <a:cxn ang="0">
                  <a:pos x="14828" y="4796"/>
                </a:cxn>
                <a:cxn ang="0">
                  <a:pos x="14105" y="5144"/>
                </a:cxn>
                <a:cxn ang="0">
                  <a:pos x="13260" y="5449"/>
                </a:cxn>
                <a:cxn ang="0">
                  <a:pos x="12306" y="5707"/>
                </a:cxn>
                <a:cxn ang="0">
                  <a:pos x="11258" y="5911"/>
                </a:cxn>
                <a:cxn ang="0">
                  <a:pos x="10129" y="6057"/>
                </a:cxn>
                <a:cxn ang="0">
                  <a:pos x="8934" y="6138"/>
                </a:cxn>
                <a:cxn ang="0">
                  <a:pos x="7691" y="6150"/>
                </a:cxn>
                <a:cxn ang="0">
                  <a:pos x="6477" y="6091"/>
                </a:cxn>
                <a:cxn ang="0">
                  <a:pos x="5325" y="5967"/>
                </a:cxn>
                <a:cxn ang="0">
                  <a:pos x="4248" y="5781"/>
                </a:cxn>
                <a:cxn ang="0">
                  <a:pos x="3262" y="5542"/>
                </a:cxn>
                <a:cxn ang="0">
                  <a:pos x="2380" y="5252"/>
                </a:cxn>
                <a:cxn ang="0">
                  <a:pos x="1614" y="4916"/>
                </a:cxn>
                <a:cxn ang="0">
                  <a:pos x="981" y="4542"/>
                </a:cxn>
                <a:cxn ang="0">
                  <a:pos x="494" y="4133"/>
                </a:cxn>
                <a:cxn ang="0">
                  <a:pos x="165" y="3696"/>
                </a:cxn>
                <a:cxn ang="0">
                  <a:pos x="10" y="3235"/>
                </a:cxn>
                <a:cxn ang="0">
                  <a:pos x="42" y="2763"/>
                </a:cxn>
                <a:cxn ang="0">
                  <a:pos x="256" y="2310"/>
                </a:cxn>
                <a:cxn ang="0">
                  <a:pos x="638" y="1881"/>
                </a:cxn>
                <a:cxn ang="0">
                  <a:pos x="1177" y="1483"/>
                </a:cxn>
                <a:cxn ang="0">
                  <a:pos x="1856" y="1122"/>
                </a:cxn>
                <a:cxn ang="0">
                  <a:pos x="2661" y="801"/>
                </a:cxn>
                <a:cxn ang="0">
                  <a:pos x="3579" y="527"/>
                </a:cxn>
                <a:cxn ang="0">
                  <a:pos x="4598" y="305"/>
                </a:cxn>
                <a:cxn ang="0">
                  <a:pos x="5701" y="139"/>
                </a:cxn>
                <a:cxn ang="0">
                  <a:pos x="6875" y="36"/>
                </a:cxn>
                <a:cxn ang="0">
                  <a:pos x="8108" y="0"/>
                </a:cxn>
                <a:cxn ang="0">
                  <a:pos x="6158" y="5404"/>
                </a:cxn>
                <a:cxn ang="0">
                  <a:pos x="6381" y="3535"/>
                </a:cxn>
                <a:cxn ang="0">
                  <a:pos x="8154" y="2469"/>
                </a:cxn>
                <a:cxn ang="0">
                  <a:pos x="12688" y="1647"/>
                </a:cxn>
                <a:cxn ang="0">
                  <a:pos x="10617" y="1086"/>
                </a:cxn>
                <a:cxn ang="0">
                  <a:pos x="9647" y="3871"/>
                </a:cxn>
                <a:cxn ang="0">
                  <a:pos x="11195" y="2918"/>
                </a:cxn>
                <a:cxn ang="0">
                  <a:pos x="13547" y="4824"/>
                </a:cxn>
                <a:cxn ang="0">
                  <a:pos x="6773" y="1946"/>
                </a:cxn>
                <a:cxn ang="0">
                  <a:pos x="1325" y="2039"/>
                </a:cxn>
              </a:cxnLst>
              <a:rect l="0" t="0" r="r" b="b"/>
              <a:pathLst>
                <a:path w="16215" h="6154">
                  <a:moveTo>
                    <a:pt x="8108" y="0"/>
                  </a:moveTo>
                  <a:lnTo>
                    <a:pt x="8524" y="4"/>
                  </a:lnTo>
                  <a:lnTo>
                    <a:pt x="8934" y="16"/>
                  </a:lnTo>
                  <a:lnTo>
                    <a:pt x="9340" y="36"/>
                  </a:lnTo>
                  <a:lnTo>
                    <a:pt x="9738" y="63"/>
                  </a:lnTo>
                  <a:lnTo>
                    <a:pt x="10129" y="97"/>
                  </a:lnTo>
                  <a:lnTo>
                    <a:pt x="10513" y="139"/>
                  </a:lnTo>
                  <a:lnTo>
                    <a:pt x="10890" y="187"/>
                  </a:lnTo>
                  <a:lnTo>
                    <a:pt x="11258" y="243"/>
                  </a:lnTo>
                  <a:lnTo>
                    <a:pt x="11617" y="305"/>
                  </a:lnTo>
                  <a:lnTo>
                    <a:pt x="11967" y="373"/>
                  </a:lnTo>
                  <a:lnTo>
                    <a:pt x="12306" y="447"/>
                  </a:lnTo>
                  <a:lnTo>
                    <a:pt x="12636" y="527"/>
                  </a:lnTo>
                  <a:lnTo>
                    <a:pt x="12953" y="613"/>
                  </a:lnTo>
                  <a:lnTo>
                    <a:pt x="13260" y="705"/>
                  </a:lnTo>
                  <a:lnTo>
                    <a:pt x="13554" y="801"/>
                  </a:lnTo>
                  <a:lnTo>
                    <a:pt x="13835" y="902"/>
                  </a:lnTo>
                  <a:lnTo>
                    <a:pt x="14105" y="1010"/>
                  </a:lnTo>
                  <a:lnTo>
                    <a:pt x="14359" y="1122"/>
                  </a:lnTo>
                  <a:lnTo>
                    <a:pt x="14601" y="1237"/>
                  </a:lnTo>
                  <a:lnTo>
                    <a:pt x="14828" y="1358"/>
                  </a:lnTo>
                  <a:lnTo>
                    <a:pt x="15038" y="1483"/>
                  </a:lnTo>
                  <a:lnTo>
                    <a:pt x="15234" y="1612"/>
                  </a:lnTo>
                  <a:lnTo>
                    <a:pt x="15413" y="1745"/>
                  </a:lnTo>
                  <a:lnTo>
                    <a:pt x="15577" y="1881"/>
                  </a:lnTo>
                  <a:lnTo>
                    <a:pt x="15721" y="2021"/>
                  </a:lnTo>
                  <a:lnTo>
                    <a:pt x="15849" y="2163"/>
                  </a:lnTo>
                  <a:lnTo>
                    <a:pt x="15959" y="2310"/>
                  </a:lnTo>
                  <a:lnTo>
                    <a:pt x="16050" y="2458"/>
                  </a:lnTo>
                  <a:lnTo>
                    <a:pt x="16122" y="2609"/>
                  </a:lnTo>
                  <a:lnTo>
                    <a:pt x="16173" y="2763"/>
                  </a:lnTo>
                  <a:lnTo>
                    <a:pt x="16205" y="2919"/>
                  </a:lnTo>
                  <a:lnTo>
                    <a:pt x="16215" y="3077"/>
                  </a:lnTo>
                  <a:lnTo>
                    <a:pt x="16205" y="3235"/>
                  </a:lnTo>
                  <a:lnTo>
                    <a:pt x="16173" y="3391"/>
                  </a:lnTo>
                  <a:lnTo>
                    <a:pt x="16122" y="3545"/>
                  </a:lnTo>
                  <a:lnTo>
                    <a:pt x="16050" y="3696"/>
                  </a:lnTo>
                  <a:lnTo>
                    <a:pt x="15959" y="3844"/>
                  </a:lnTo>
                  <a:lnTo>
                    <a:pt x="15849" y="3991"/>
                  </a:lnTo>
                  <a:lnTo>
                    <a:pt x="15721" y="4133"/>
                  </a:lnTo>
                  <a:lnTo>
                    <a:pt x="15577" y="4273"/>
                  </a:lnTo>
                  <a:lnTo>
                    <a:pt x="15413" y="4409"/>
                  </a:lnTo>
                  <a:lnTo>
                    <a:pt x="15234" y="4542"/>
                  </a:lnTo>
                  <a:lnTo>
                    <a:pt x="15038" y="4671"/>
                  </a:lnTo>
                  <a:lnTo>
                    <a:pt x="14828" y="4796"/>
                  </a:lnTo>
                  <a:lnTo>
                    <a:pt x="14601" y="4916"/>
                  </a:lnTo>
                  <a:lnTo>
                    <a:pt x="14359" y="5032"/>
                  </a:lnTo>
                  <a:lnTo>
                    <a:pt x="14105" y="5144"/>
                  </a:lnTo>
                  <a:lnTo>
                    <a:pt x="13835" y="5252"/>
                  </a:lnTo>
                  <a:lnTo>
                    <a:pt x="13554" y="5353"/>
                  </a:lnTo>
                  <a:lnTo>
                    <a:pt x="13260" y="5449"/>
                  </a:lnTo>
                  <a:lnTo>
                    <a:pt x="12953" y="5542"/>
                  </a:lnTo>
                  <a:lnTo>
                    <a:pt x="12636" y="5627"/>
                  </a:lnTo>
                  <a:lnTo>
                    <a:pt x="12306" y="5707"/>
                  </a:lnTo>
                  <a:lnTo>
                    <a:pt x="11967" y="5781"/>
                  </a:lnTo>
                  <a:lnTo>
                    <a:pt x="11617" y="5849"/>
                  </a:lnTo>
                  <a:lnTo>
                    <a:pt x="11258" y="5911"/>
                  </a:lnTo>
                  <a:lnTo>
                    <a:pt x="10890" y="5967"/>
                  </a:lnTo>
                  <a:lnTo>
                    <a:pt x="10513" y="6015"/>
                  </a:lnTo>
                  <a:lnTo>
                    <a:pt x="10129" y="6057"/>
                  </a:lnTo>
                  <a:lnTo>
                    <a:pt x="9738" y="6091"/>
                  </a:lnTo>
                  <a:lnTo>
                    <a:pt x="9340" y="6118"/>
                  </a:lnTo>
                  <a:lnTo>
                    <a:pt x="8934" y="6138"/>
                  </a:lnTo>
                  <a:lnTo>
                    <a:pt x="8524" y="6150"/>
                  </a:lnTo>
                  <a:lnTo>
                    <a:pt x="8108" y="6154"/>
                  </a:lnTo>
                  <a:lnTo>
                    <a:pt x="7691" y="6150"/>
                  </a:lnTo>
                  <a:lnTo>
                    <a:pt x="7281" y="6138"/>
                  </a:lnTo>
                  <a:lnTo>
                    <a:pt x="6875" y="6118"/>
                  </a:lnTo>
                  <a:lnTo>
                    <a:pt x="6477" y="6091"/>
                  </a:lnTo>
                  <a:lnTo>
                    <a:pt x="6086" y="6057"/>
                  </a:lnTo>
                  <a:lnTo>
                    <a:pt x="5701" y="6015"/>
                  </a:lnTo>
                  <a:lnTo>
                    <a:pt x="5325" y="5967"/>
                  </a:lnTo>
                  <a:lnTo>
                    <a:pt x="4957" y="5911"/>
                  </a:lnTo>
                  <a:lnTo>
                    <a:pt x="4598" y="5849"/>
                  </a:lnTo>
                  <a:lnTo>
                    <a:pt x="4248" y="5781"/>
                  </a:lnTo>
                  <a:lnTo>
                    <a:pt x="3909" y="5707"/>
                  </a:lnTo>
                  <a:lnTo>
                    <a:pt x="3579" y="5627"/>
                  </a:lnTo>
                  <a:lnTo>
                    <a:pt x="3262" y="5542"/>
                  </a:lnTo>
                  <a:lnTo>
                    <a:pt x="2955" y="5449"/>
                  </a:lnTo>
                  <a:lnTo>
                    <a:pt x="2661" y="5353"/>
                  </a:lnTo>
                  <a:lnTo>
                    <a:pt x="2380" y="5252"/>
                  </a:lnTo>
                  <a:lnTo>
                    <a:pt x="2110" y="5144"/>
                  </a:lnTo>
                  <a:lnTo>
                    <a:pt x="1856" y="5032"/>
                  </a:lnTo>
                  <a:lnTo>
                    <a:pt x="1614" y="4916"/>
                  </a:lnTo>
                  <a:lnTo>
                    <a:pt x="1387" y="4796"/>
                  </a:lnTo>
                  <a:lnTo>
                    <a:pt x="1177" y="4671"/>
                  </a:lnTo>
                  <a:lnTo>
                    <a:pt x="981" y="4542"/>
                  </a:lnTo>
                  <a:lnTo>
                    <a:pt x="802" y="4409"/>
                  </a:lnTo>
                  <a:lnTo>
                    <a:pt x="638" y="4273"/>
                  </a:lnTo>
                  <a:lnTo>
                    <a:pt x="494" y="4133"/>
                  </a:lnTo>
                  <a:lnTo>
                    <a:pt x="366" y="3991"/>
                  </a:lnTo>
                  <a:lnTo>
                    <a:pt x="256" y="3844"/>
                  </a:lnTo>
                  <a:lnTo>
                    <a:pt x="165" y="3696"/>
                  </a:lnTo>
                  <a:lnTo>
                    <a:pt x="93" y="3545"/>
                  </a:lnTo>
                  <a:lnTo>
                    <a:pt x="42" y="3391"/>
                  </a:lnTo>
                  <a:lnTo>
                    <a:pt x="10" y="3235"/>
                  </a:lnTo>
                  <a:lnTo>
                    <a:pt x="0" y="3077"/>
                  </a:lnTo>
                  <a:lnTo>
                    <a:pt x="10" y="2919"/>
                  </a:lnTo>
                  <a:lnTo>
                    <a:pt x="42" y="2763"/>
                  </a:lnTo>
                  <a:lnTo>
                    <a:pt x="93" y="2609"/>
                  </a:lnTo>
                  <a:lnTo>
                    <a:pt x="165" y="2458"/>
                  </a:lnTo>
                  <a:lnTo>
                    <a:pt x="256" y="2310"/>
                  </a:lnTo>
                  <a:lnTo>
                    <a:pt x="366" y="2163"/>
                  </a:lnTo>
                  <a:lnTo>
                    <a:pt x="494" y="2021"/>
                  </a:lnTo>
                  <a:lnTo>
                    <a:pt x="638" y="1881"/>
                  </a:lnTo>
                  <a:lnTo>
                    <a:pt x="802" y="1745"/>
                  </a:lnTo>
                  <a:lnTo>
                    <a:pt x="981" y="1612"/>
                  </a:lnTo>
                  <a:lnTo>
                    <a:pt x="1177" y="1483"/>
                  </a:lnTo>
                  <a:lnTo>
                    <a:pt x="1387" y="1358"/>
                  </a:lnTo>
                  <a:lnTo>
                    <a:pt x="1614" y="1237"/>
                  </a:lnTo>
                  <a:lnTo>
                    <a:pt x="1856" y="1122"/>
                  </a:lnTo>
                  <a:lnTo>
                    <a:pt x="2110" y="1010"/>
                  </a:lnTo>
                  <a:lnTo>
                    <a:pt x="2380" y="902"/>
                  </a:lnTo>
                  <a:lnTo>
                    <a:pt x="2661" y="801"/>
                  </a:lnTo>
                  <a:lnTo>
                    <a:pt x="2955" y="705"/>
                  </a:lnTo>
                  <a:lnTo>
                    <a:pt x="3262" y="613"/>
                  </a:lnTo>
                  <a:lnTo>
                    <a:pt x="3579" y="527"/>
                  </a:lnTo>
                  <a:lnTo>
                    <a:pt x="3909" y="447"/>
                  </a:lnTo>
                  <a:lnTo>
                    <a:pt x="4248" y="373"/>
                  </a:lnTo>
                  <a:lnTo>
                    <a:pt x="4598" y="305"/>
                  </a:lnTo>
                  <a:lnTo>
                    <a:pt x="4957" y="243"/>
                  </a:lnTo>
                  <a:lnTo>
                    <a:pt x="5325" y="187"/>
                  </a:lnTo>
                  <a:lnTo>
                    <a:pt x="5701" y="139"/>
                  </a:lnTo>
                  <a:lnTo>
                    <a:pt x="6086" y="97"/>
                  </a:lnTo>
                  <a:lnTo>
                    <a:pt x="6477" y="63"/>
                  </a:lnTo>
                  <a:lnTo>
                    <a:pt x="6875" y="36"/>
                  </a:lnTo>
                  <a:lnTo>
                    <a:pt x="7281" y="16"/>
                  </a:lnTo>
                  <a:lnTo>
                    <a:pt x="7691" y="4"/>
                  </a:lnTo>
                  <a:lnTo>
                    <a:pt x="8108" y="0"/>
                  </a:lnTo>
                  <a:close/>
                  <a:moveTo>
                    <a:pt x="3135" y="4675"/>
                  </a:moveTo>
                  <a:lnTo>
                    <a:pt x="3787" y="5515"/>
                  </a:lnTo>
                  <a:lnTo>
                    <a:pt x="6158" y="5404"/>
                  </a:lnTo>
                  <a:lnTo>
                    <a:pt x="5243" y="5179"/>
                  </a:lnTo>
                  <a:lnTo>
                    <a:pt x="7687" y="3759"/>
                  </a:lnTo>
                  <a:lnTo>
                    <a:pt x="6381" y="3535"/>
                  </a:lnTo>
                  <a:lnTo>
                    <a:pt x="3936" y="4880"/>
                  </a:lnTo>
                  <a:lnTo>
                    <a:pt x="3135" y="4675"/>
                  </a:lnTo>
                  <a:close/>
                  <a:moveTo>
                    <a:pt x="8154" y="2469"/>
                  </a:moveTo>
                  <a:lnTo>
                    <a:pt x="9497" y="2824"/>
                  </a:lnTo>
                  <a:lnTo>
                    <a:pt x="11792" y="1404"/>
                  </a:lnTo>
                  <a:lnTo>
                    <a:pt x="12688" y="1647"/>
                  </a:lnTo>
                  <a:lnTo>
                    <a:pt x="11979" y="767"/>
                  </a:lnTo>
                  <a:lnTo>
                    <a:pt x="9833" y="862"/>
                  </a:lnTo>
                  <a:lnTo>
                    <a:pt x="10617" y="1086"/>
                  </a:lnTo>
                  <a:lnTo>
                    <a:pt x="8154" y="2469"/>
                  </a:lnTo>
                  <a:close/>
                  <a:moveTo>
                    <a:pt x="13547" y="4824"/>
                  </a:moveTo>
                  <a:lnTo>
                    <a:pt x="9647" y="3871"/>
                  </a:lnTo>
                  <a:lnTo>
                    <a:pt x="9068" y="4264"/>
                  </a:lnTo>
                  <a:lnTo>
                    <a:pt x="9012" y="3235"/>
                  </a:lnTo>
                  <a:lnTo>
                    <a:pt x="11195" y="2918"/>
                  </a:lnTo>
                  <a:lnTo>
                    <a:pt x="10561" y="3254"/>
                  </a:lnTo>
                  <a:lnTo>
                    <a:pt x="14516" y="4133"/>
                  </a:lnTo>
                  <a:lnTo>
                    <a:pt x="13547" y="4824"/>
                  </a:lnTo>
                  <a:close/>
                  <a:moveTo>
                    <a:pt x="4534" y="3291"/>
                  </a:moveTo>
                  <a:lnTo>
                    <a:pt x="6885" y="3011"/>
                  </a:lnTo>
                  <a:lnTo>
                    <a:pt x="6773" y="1946"/>
                  </a:lnTo>
                  <a:lnTo>
                    <a:pt x="6176" y="2300"/>
                  </a:lnTo>
                  <a:lnTo>
                    <a:pt x="2463" y="1478"/>
                  </a:lnTo>
                  <a:lnTo>
                    <a:pt x="1325" y="2039"/>
                  </a:lnTo>
                  <a:lnTo>
                    <a:pt x="5019" y="2955"/>
                  </a:lnTo>
                  <a:lnTo>
                    <a:pt x="4534" y="329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Arial" pitchFamily="34" charset="0"/>
                <a:cs typeface="Arial" pitchFamily="34" charset="0"/>
              </a:endParaRPr>
            </a:p>
          </p:txBody>
        </p:sp>
      </p:grpSp>
      <p:sp>
        <p:nvSpPr>
          <p:cNvPr id="84" name="文本框 12"/>
          <p:cNvSpPr txBox="1"/>
          <p:nvPr/>
        </p:nvSpPr>
        <p:spPr>
          <a:xfrm>
            <a:off x="4875711" y="2835757"/>
            <a:ext cx="712440" cy="431009"/>
          </a:xfrm>
          <a:prstGeom prst="rect">
            <a:avLst/>
          </a:prstGeom>
          <a:noFill/>
        </p:spPr>
        <p:txBody>
          <a:bodyPr wrap="square" lIns="162613" tIns="81307" rIns="162613" bIns="81307" rtlCol="0">
            <a:spAutoFit/>
          </a:bodyPr>
          <a:lstStyle/>
          <a:p>
            <a:r>
              <a:rPr lang="en-US" altLang="zh-CN" sz="1700" b="1" dirty="0" smtClean="0">
                <a:solidFill>
                  <a:schemeClr val="bg1"/>
                </a:solidFill>
                <a:latin typeface="微软雅黑" panose="020B0503020204020204" pitchFamily="34" charset="-122"/>
                <a:ea typeface="微软雅黑" panose="020B0503020204020204" pitchFamily="34" charset="-122"/>
              </a:rPr>
              <a:t>IP</a:t>
            </a:r>
            <a:endParaRPr lang="zh-CN" altLang="en-US" sz="1700" b="1" dirty="0">
              <a:solidFill>
                <a:schemeClr val="bg1"/>
              </a:solidFill>
              <a:latin typeface="微软雅黑" panose="020B0503020204020204" pitchFamily="34" charset="-122"/>
              <a:ea typeface="微软雅黑" panose="020B0503020204020204" pitchFamily="34" charset="-122"/>
            </a:endParaRPr>
          </a:p>
        </p:txBody>
      </p:sp>
      <p:grpSp>
        <p:nvGrpSpPr>
          <p:cNvPr id="107" name="组合 298"/>
          <p:cNvGrpSpPr/>
          <p:nvPr/>
        </p:nvGrpSpPr>
        <p:grpSpPr>
          <a:xfrm>
            <a:off x="9611710" y="855070"/>
            <a:ext cx="1056974" cy="963219"/>
            <a:chOff x="5885844" y="3474163"/>
            <a:chExt cx="686996" cy="688379"/>
          </a:xfrm>
        </p:grpSpPr>
        <p:sp>
          <p:nvSpPr>
            <p:cNvPr id="108" name="Oval 65"/>
            <p:cNvSpPr>
              <a:spLocks noChangeArrowheads="1"/>
            </p:cNvSpPr>
            <p:nvPr/>
          </p:nvSpPr>
          <p:spPr bwMode="auto">
            <a:xfrm>
              <a:off x="5891221" y="3479541"/>
              <a:ext cx="676240" cy="677623"/>
            </a:xfrm>
            <a:prstGeom prst="ellipse">
              <a:avLst/>
            </a:prstGeom>
            <a:solidFill>
              <a:srgbClr val="00A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09" name="Freeform 66"/>
            <p:cNvSpPr>
              <a:spLocks/>
            </p:cNvSpPr>
            <p:nvPr/>
          </p:nvSpPr>
          <p:spPr bwMode="auto">
            <a:xfrm>
              <a:off x="5885844" y="3474163"/>
              <a:ext cx="686996" cy="688379"/>
            </a:xfrm>
            <a:custGeom>
              <a:avLst/>
              <a:gdLst>
                <a:gd name="T0" fmla="*/ 1 w 136"/>
                <a:gd name="T1" fmla="*/ 68 h 136"/>
                <a:gd name="T2" fmla="*/ 2 w 136"/>
                <a:gd name="T3" fmla="*/ 68 h 136"/>
                <a:gd name="T4" fmla="*/ 21 w 136"/>
                <a:gd name="T5" fmla="*/ 21 h 136"/>
                <a:gd name="T6" fmla="*/ 68 w 136"/>
                <a:gd name="T7" fmla="*/ 2 h 136"/>
                <a:gd name="T8" fmla="*/ 114 w 136"/>
                <a:gd name="T9" fmla="*/ 21 h 136"/>
                <a:gd name="T10" fmla="*/ 134 w 136"/>
                <a:gd name="T11" fmla="*/ 68 h 136"/>
                <a:gd name="T12" fmla="*/ 114 w 136"/>
                <a:gd name="T13" fmla="*/ 115 h 136"/>
                <a:gd name="T14" fmla="*/ 68 w 136"/>
                <a:gd name="T15" fmla="*/ 134 h 136"/>
                <a:gd name="T16" fmla="*/ 21 w 136"/>
                <a:gd name="T17" fmla="*/ 115 h 136"/>
                <a:gd name="T18" fmla="*/ 2 w 136"/>
                <a:gd name="T19" fmla="*/ 68 h 136"/>
                <a:gd name="T20" fmla="*/ 1 w 136"/>
                <a:gd name="T21" fmla="*/ 68 h 136"/>
                <a:gd name="T22" fmla="*/ 0 w 136"/>
                <a:gd name="T23" fmla="*/ 68 h 136"/>
                <a:gd name="T24" fmla="*/ 68 w 136"/>
                <a:gd name="T25" fmla="*/ 136 h 136"/>
                <a:gd name="T26" fmla="*/ 136 w 136"/>
                <a:gd name="T27" fmla="*/ 68 h 136"/>
                <a:gd name="T28" fmla="*/ 68 w 136"/>
                <a:gd name="T29" fmla="*/ 0 h 136"/>
                <a:gd name="T30" fmla="*/ 0 w 136"/>
                <a:gd name="T31" fmla="*/ 68 h 136"/>
                <a:gd name="T32" fmla="*/ 1 w 136"/>
                <a:gd name="T33" fmla="*/ 6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6" h="136">
                  <a:moveTo>
                    <a:pt x="1" y="68"/>
                  </a:moveTo>
                  <a:cubicBezTo>
                    <a:pt x="2" y="68"/>
                    <a:pt x="2" y="68"/>
                    <a:pt x="2" y="68"/>
                  </a:cubicBezTo>
                  <a:cubicBezTo>
                    <a:pt x="2" y="50"/>
                    <a:pt x="9" y="33"/>
                    <a:pt x="21" y="21"/>
                  </a:cubicBezTo>
                  <a:cubicBezTo>
                    <a:pt x="33" y="10"/>
                    <a:pt x="49" y="2"/>
                    <a:pt x="68" y="2"/>
                  </a:cubicBezTo>
                  <a:cubicBezTo>
                    <a:pt x="86" y="2"/>
                    <a:pt x="102" y="10"/>
                    <a:pt x="114" y="21"/>
                  </a:cubicBezTo>
                  <a:cubicBezTo>
                    <a:pt x="126" y="33"/>
                    <a:pt x="134" y="50"/>
                    <a:pt x="134" y="68"/>
                  </a:cubicBezTo>
                  <a:cubicBezTo>
                    <a:pt x="134" y="86"/>
                    <a:pt x="126" y="103"/>
                    <a:pt x="114" y="115"/>
                  </a:cubicBezTo>
                  <a:cubicBezTo>
                    <a:pt x="102" y="127"/>
                    <a:pt x="86" y="134"/>
                    <a:pt x="68" y="134"/>
                  </a:cubicBezTo>
                  <a:cubicBezTo>
                    <a:pt x="49" y="134"/>
                    <a:pt x="33" y="127"/>
                    <a:pt x="21" y="115"/>
                  </a:cubicBezTo>
                  <a:cubicBezTo>
                    <a:pt x="9" y="103"/>
                    <a:pt x="2" y="86"/>
                    <a:pt x="2" y="68"/>
                  </a:cubicBezTo>
                  <a:cubicBezTo>
                    <a:pt x="1" y="68"/>
                    <a:pt x="1" y="68"/>
                    <a:pt x="1" y="68"/>
                  </a:cubicBezTo>
                  <a:cubicBezTo>
                    <a:pt x="0" y="68"/>
                    <a:pt x="0" y="68"/>
                    <a:pt x="0" y="68"/>
                  </a:cubicBezTo>
                  <a:cubicBezTo>
                    <a:pt x="0" y="106"/>
                    <a:pt x="30" y="136"/>
                    <a:pt x="68" y="136"/>
                  </a:cubicBezTo>
                  <a:cubicBezTo>
                    <a:pt x="105" y="136"/>
                    <a:pt x="136" y="106"/>
                    <a:pt x="136" y="68"/>
                  </a:cubicBezTo>
                  <a:cubicBezTo>
                    <a:pt x="136" y="31"/>
                    <a:pt x="105" y="0"/>
                    <a:pt x="68" y="0"/>
                  </a:cubicBezTo>
                  <a:cubicBezTo>
                    <a:pt x="30" y="0"/>
                    <a:pt x="0" y="31"/>
                    <a:pt x="0" y="68"/>
                  </a:cubicBezTo>
                  <a:lnTo>
                    <a:pt x="1"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10" name="Freeform 145"/>
            <p:cNvSpPr>
              <a:spLocks noEditPoints="1"/>
            </p:cNvSpPr>
            <p:nvPr/>
          </p:nvSpPr>
          <p:spPr bwMode="auto">
            <a:xfrm>
              <a:off x="6006841" y="3827764"/>
              <a:ext cx="435590" cy="157306"/>
            </a:xfrm>
            <a:custGeom>
              <a:avLst/>
              <a:gdLst>
                <a:gd name="T0" fmla="*/ 69 w 86"/>
                <a:gd name="T1" fmla="*/ 16 h 31"/>
                <a:gd name="T2" fmla="*/ 69 w 86"/>
                <a:gd name="T3" fmla="*/ 12 h 31"/>
                <a:gd name="T4" fmla="*/ 43 w 86"/>
                <a:gd name="T5" fmla="*/ 5 h 31"/>
                <a:gd name="T6" fmla="*/ 0 w 86"/>
                <a:gd name="T7" fmla="*/ 2 h 31"/>
                <a:gd name="T8" fmla="*/ 86 w 86"/>
                <a:gd name="T9" fmla="*/ 17 h 31"/>
                <a:gd name="T10" fmla="*/ 82 w 86"/>
                <a:gd name="T11" fmla="*/ 16 h 31"/>
                <a:gd name="T12" fmla="*/ 36 w 86"/>
                <a:gd name="T13" fmla="*/ 9 h 31"/>
                <a:gd name="T14" fmla="*/ 42 w 86"/>
                <a:gd name="T15" fmla="*/ 13 h 31"/>
                <a:gd name="T16" fmla="*/ 36 w 86"/>
                <a:gd name="T17" fmla="*/ 9 h 31"/>
                <a:gd name="T18" fmla="*/ 42 w 86"/>
                <a:gd name="T19" fmla="*/ 13 h 31"/>
                <a:gd name="T20" fmla="*/ 33 w 86"/>
                <a:gd name="T21" fmla="*/ 10 h 31"/>
                <a:gd name="T22" fmla="*/ 32 w 86"/>
                <a:gd name="T23" fmla="*/ 10 h 31"/>
                <a:gd name="T24" fmla="*/ 38 w 86"/>
                <a:gd name="T25" fmla="*/ 14 h 31"/>
                <a:gd name="T26" fmla="*/ 32 w 86"/>
                <a:gd name="T27" fmla="*/ 10 h 31"/>
                <a:gd name="T28" fmla="*/ 40 w 86"/>
                <a:gd name="T29" fmla="*/ 17 h 31"/>
                <a:gd name="T30" fmla="*/ 31 w 86"/>
                <a:gd name="T31" fmla="*/ 14 h 31"/>
                <a:gd name="T32" fmla="*/ 24 w 86"/>
                <a:gd name="T33" fmla="*/ 9 h 31"/>
                <a:gd name="T34" fmla="*/ 27 w 86"/>
                <a:gd name="T35" fmla="*/ 12 h 31"/>
                <a:gd name="T36" fmla="*/ 24 w 86"/>
                <a:gd name="T37" fmla="*/ 9 h 31"/>
                <a:gd name="T38" fmla="*/ 21 w 86"/>
                <a:gd name="T39" fmla="*/ 12 h 31"/>
                <a:gd name="T40" fmla="*/ 26 w 86"/>
                <a:gd name="T41" fmla="*/ 16 h 31"/>
                <a:gd name="T42" fmla="*/ 25 w 86"/>
                <a:gd name="T43" fmla="*/ 16 h 31"/>
                <a:gd name="T44" fmla="*/ 18 w 86"/>
                <a:gd name="T45" fmla="*/ 12 h 31"/>
                <a:gd name="T46" fmla="*/ 25 w 86"/>
                <a:gd name="T47" fmla="*/ 16 h 31"/>
                <a:gd name="T48" fmla="*/ 21 w 86"/>
                <a:gd name="T49" fmla="*/ 8 h 31"/>
                <a:gd name="T50" fmla="*/ 17 w 86"/>
                <a:gd name="T51" fmla="*/ 6 h 31"/>
                <a:gd name="T52" fmla="*/ 11 w 86"/>
                <a:gd name="T53" fmla="*/ 3 h 31"/>
                <a:gd name="T54" fmla="*/ 11 w 86"/>
                <a:gd name="T55" fmla="*/ 2 h 31"/>
                <a:gd name="T56" fmla="*/ 11 w 86"/>
                <a:gd name="T57" fmla="*/ 3 h 31"/>
                <a:gd name="T58" fmla="*/ 14 w 86"/>
                <a:gd name="T59" fmla="*/ 4 h 31"/>
                <a:gd name="T60" fmla="*/ 15 w 86"/>
                <a:gd name="T61" fmla="*/ 5 h 31"/>
                <a:gd name="T62" fmla="*/ 16 w 86"/>
                <a:gd name="T63" fmla="*/ 12 h 31"/>
                <a:gd name="T64" fmla="*/ 23 w 86"/>
                <a:gd name="T65" fmla="*/ 17 h 31"/>
                <a:gd name="T66" fmla="*/ 16 w 86"/>
                <a:gd name="T67" fmla="*/ 12 h 31"/>
                <a:gd name="T68" fmla="*/ 22 w 86"/>
                <a:gd name="T69" fmla="*/ 23 h 31"/>
                <a:gd name="T70" fmla="*/ 31 w 86"/>
                <a:gd name="T71" fmla="*/ 28 h 31"/>
                <a:gd name="T72" fmla="*/ 33 w 86"/>
                <a:gd name="T73" fmla="*/ 28 h 31"/>
                <a:gd name="T74" fmla="*/ 29 w 86"/>
                <a:gd name="T75" fmla="*/ 21 h 31"/>
                <a:gd name="T76" fmla="*/ 33 w 86"/>
                <a:gd name="T77" fmla="*/ 28 h 31"/>
                <a:gd name="T78" fmla="*/ 31 w 86"/>
                <a:gd name="T79" fmla="*/ 21 h 31"/>
                <a:gd name="T80" fmla="*/ 41 w 86"/>
                <a:gd name="T81" fmla="*/ 26 h 31"/>
                <a:gd name="T82" fmla="*/ 43 w 86"/>
                <a:gd name="T83" fmla="*/ 25 h 31"/>
                <a:gd name="T84" fmla="*/ 38 w 86"/>
                <a:gd name="T85" fmla="*/ 20 h 31"/>
                <a:gd name="T86" fmla="*/ 43 w 86"/>
                <a:gd name="T87" fmla="*/ 25 h 31"/>
                <a:gd name="T88" fmla="*/ 40 w 86"/>
                <a:gd name="T89" fmla="*/ 19 h 31"/>
                <a:gd name="T90" fmla="*/ 50 w 86"/>
                <a:gd name="T91" fmla="*/ 24 h 31"/>
                <a:gd name="T92" fmla="*/ 52 w 86"/>
                <a:gd name="T93" fmla="*/ 23 h 31"/>
                <a:gd name="T94" fmla="*/ 46 w 86"/>
                <a:gd name="T95" fmla="*/ 18 h 31"/>
                <a:gd name="T96" fmla="*/ 52 w 86"/>
                <a:gd name="T97" fmla="*/ 23 h 31"/>
                <a:gd name="T98" fmla="*/ 47 w 86"/>
                <a:gd name="T99" fmla="*/ 18 h 31"/>
                <a:gd name="T100" fmla="*/ 59 w 86"/>
                <a:gd name="T101" fmla="*/ 22 h 31"/>
                <a:gd name="T102" fmla="*/ 60 w 86"/>
                <a:gd name="T103" fmla="*/ 21 h 31"/>
                <a:gd name="T104" fmla="*/ 53 w 86"/>
                <a:gd name="T105" fmla="*/ 17 h 31"/>
                <a:gd name="T106" fmla="*/ 60 w 86"/>
                <a:gd name="T107" fmla="*/ 21 h 31"/>
                <a:gd name="T108" fmla="*/ 54 w 86"/>
                <a:gd name="T109" fmla="*/ 16 h 31"/>
                <a:gd name="T110" fmla="*/ 66 w 86"/>
                <a:gd name="T111" fmla="*/ 2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 h="31">
                  <a:moveTo>
                    <a:pt x="75" y="17"/>
                  </a:moveTo>
                  <a:cubicBezTo>
                    <a:pt x="73" y="17"/>
                    <a:pt x="70" y="17"/>
                    <a:pt x="69" y="16"/>
                  </a:cubicBezTo>
                  <a:cubicBezTo>
                    <a:pt x="69" y="14"/>
                    <a:pt x="69" y="14"/>
                    <a:pt x="69" y="14"/>
                  </a:cubicBezTo>
                  <a:cubicBezTo>
                    <a:pt x="69" y="12"/>
                    <a:pt x="69" y="12"/>
                    <a:pt x="69" y="12"/>
                  </a:cubicBezTo>
                  <a:cubicBezTo>
                    <a:pt x="43" y="5"/>
                    <a:pt x="43" y="5"/>
                    <a:pt x="43" y="5"/>
                  </a:cubicBezTo>
                  <a:cubicBezTo>
                    <a:pt x="43" y="5"/>
                    <a:pt x="43" y="5"/>
                    <a:pt x="43" y="5"/>
                  </a:cubicBezTo>
                  <a:cubicBezTo>
                    <a:pt x="24" y="0"/>
                    <a:pt x="24" y="0"/>
                    <a:pt x="24" y="0"/>
                  </a:cubicBezTo>
                  <a:cubicBezTo>
                    <a:pt x="0" y="2"/>
                    <a:pt x="0" y="2"/>
                    <a:pt x="0" y="2"/>
                  </a:cubicBezTo>
                  <a:cubicBezTo>
                    <a:pt x="27" y="31"/>
                    <a:pt x="27" y="31"/>
                    <a:pt x="27" y="31"/>
                  </a:cubicBezTo>
                  <a:cubicBezTo>
                    <a:pt x="86" y="17"/>
                    <a:pt x="86" y="17"/>
                    <a:pt x="86" y="17"/>
                  </a:cubicBezTo>
                  <a:cubicBezTo>
                    <a:pt x="82" y="16"/>
                    <a:pt x="82" y="16"/>
                    <a:pt x="82" y="16"/>
                  </a:cubicBezTo>
                  <a:cubicBezTo>
                    <a:pt x="82" y="16"/>
                    <a:pt x="82" y="16"/>
                    <a:pt x="82" y="16"/>
                  </a:cubicBezTo>
                  <a:cubicBezTo>
                    <a:pt x="80" y="17"/>
                    <a:pt x="77" y="17"/>
                    <a:pt x="75" y="17"/>
                  </a:cubicBezTo>
                  <a:close/>
                  <a:moveTo>
                    <a:pt x="36" y="9"/>
                  </a:moveTo>
                  <a:cubicBezTo>
                    <a:pt x="38" y="10"/>
                    <a:pt x="41" y="12"/>
                    <a:pt x="44" y="13"/>
                  </a:cubicBezTo>
                  <a:cubicBezTo>
                    <a:pt x="43" y="13"/>
                    <a:pt x="43" y="13"/>
                    <a:pt x="42" y="13"/>
                  </a:cubicBezTo>
                  <a:cubicBezTo>
                    <a:pt x="40" y="12"/>
                    <a:pt x="37" y="11"/>
                    <a:pt x="34" y="10"/>
                  </a:cubicBezTo>
                  <a:cubicBezTo>
                    <a:pt x="35" y="10"/>
                    <a:pt x="35" y="9"/>
                    <a:pt x="36" y="9"/>
                  </a:cubicBezTo>
                  <a:close/>
                  <a:moveTo>
                    <a:pt x="34" y="10"/>
                  </a:moveTo>
                  <a:cubicBezTo>
                    <a:pt x="36" y="11"/>
                    <a:pt x="39" y="12"/>
                    <a:pt x="42" y="13"/>
                  </a:cubicBezTo>
                  <a:cubicBezTo>
                    <a:pt x="41" y="13"/>
                    <a:pt x="41" y="13"/>
                    <a:pt x="40" y="13"/>
                  </a:cubicBezTo>
                  <a:cubicBezTo>
                    <a:pt x="38" y="12"/>
                    <a:pt x="35" y="11"/>
                    <a:pt x="33" y="10"/>
                  </a:cubicBezTo>
                  <a:cubicBezTo>
                    <a:pt x="33" y="10"/>
                    <a:pt x="33" y="10"/>
                    <a:pt x="34" y="10"/>
                  </a:cubicBezTo>
                  <a:close/>
                  <a:moveTo>
                    <a:pt x="32" y="10"/>
                  </a:moveTo>
                  <a:cubicBezTo>
                    <a:pt x="34" y="11"/>
                    <a:pt x="37" y="12"/>
                    <a:pt x="40" y="14"/>
                  </a:cubicBezTo>
                  <a:cubicBezTo>
                    <a:pt x="39" y="14"/>
                    <a:pt x="39" y="14"/>
                    <a:pt x="38" y="14"/>
                  </a:cubicBezTo>
                  <a:cubicBezTo>
                    <a:pt x="36" y="12"/>
                    <a:pt x="33" y="11"/>
                    <a:pt x="31" y="10"/>
                  </a:cubicBezTo>
                  <a:cubicBezTo>
                    <a:pt x="31" y="10"/>
                    <a:pt x="32" y="10"/>
                    <a:pt x="32" y="10"/>
                  </a:cubicBezTo>
                  <a:close/>
                  <a:moveTo>
                    <a:pt x="33" y="14"/>
                  </a:moveTo>
                  <a:cubicBezTo>
                    <a:pt x="35" y="15"/>
                    <a:pt x="37" y="16"/>
                    <a:pt x="40" y="17"/>
                  </a:cubicBezTo>
                  <a:cubicBezTo>
                    <a:pt x="39" y="18"/>
                    <a:pt x="38" y="18"/>
                    <a:pt x="37" y="18"/>
                  </a:cubicBezTo>
                  <a:cubicBezTo>
                    <a:pt x="35" y="16"/>
                    <a:pt x="33" y="15"/>
                    <a:pt x="31" y="14"/>
                  </a:cubicBezTo>
                  <a:cubicBezTo>
                    <a:pt x="31" y="14"/>
                    <a:pt x="32" y="14"/>
                    <a:pt x="33" y="14"/>
                  </a:cubicBezTo>
                  <a:close/>
                  <a:moveTo>
                    <a:pt x="24" y="9"/>
                  </a:moveTo>
                  <a:cubicBezTo>
                    <a:pt x="26" y="10"/>
                    <a:pt x="27" y="11"/>
                    <a:pt x="29" y="11"/>
                  </a:cubicBezTo>
                  <a:cubicBezTo>
                    <a:pt x="28" y="12"/>
                    <a:pt x="27" y="12"/>
                    <a:pt x="27" y="12"/>
                  </a:cubicBezTo>
                  <a:cubicBezTo>
                    <a:pt x="25" y="11"/>
                    <a:pt x="24" y="10"/>
                    <a:pt x="22" y="9"/>
                  </a:cubicBezTo>
                  <a:cubicBezTo>
                    <a:pt x="23" y="9"/>
                    <a:pt x="24" y="9"/>
                    <a:pt x="24" y="9"/>
                  </a:cubicBezTo>
                  <a:close/>
                  <a:moveTo>
                    <a:pt x="20" y="12"/>
                  </a:moveTo>
                  <a:cubicBezTo>
                    <a:pt x="20" y="12"/>
                    <a:pt x="21" y="12"/>
                    <a:pt x="21" y="12"/>
                  </a:cubicBezTo>
                  <a:cubicBezTo>
                    <a:pt x="23" y="13"/>
                    <a:pt x="25" y="14"/>
                    <a:pt x="27" y="16"/>
                  </a:cubicBezTo>
                  <a:cubicBezTo>
                    <a:pt x="27" y="16"/>
                    <a:pt x="26" y="16"/>
                    <a:pt x="26" y="16"/>
                  </a:cubicBezTo>
                  <a:cubicBezTo>
                    <a:pt x="24" y="14"/>
                    <a:pt x="22" y="13"/>
                    <a:pt x="20" y="12"/>
                  </a:cubicBezTo>
                  <a:close/>
                  <a:moveTo>
                    <a:pt x="25" y="16"/>
                  </a:moveTo>
                  <a:cubicBezTo>
                    <a:pt x="25" y="16"/>
                    <a:pt x="24" y="16"/>
                    <a:pt x="24" y="16"/>
                  </a:cubicBezTo>
                  <a:cubicBezTo>
                    <a:pt x="21" y="15"/>
                    <a:pt x="20" y="13"/>
                    <a:pt x="18" y="12"/>
                  </a:cubicBezTo>
                  <a:cubicBezTo>
                    <a:pt x="18" y="12"/>
                    <a:pt x="19" y="12"/>
                    <a:pt x="19" y="12"/>
                  </a:cubicBezTo>
                  <a:cubicBezTo>
                    <a:pt x="21" y="13"/>
                    <a:pt x="23" y="15"/>
                    <a:pt x="25" y="16"/>
                  </a:cubicBezTo>
                  <a:close/>
                  <a:moveTo>
                    <a:pt x="18" y="6"/>
                  </a:moveTo>
                  <a:cubicBezTo>
                    <a:pt x="19" y="6"/>
                    <a:pt x="20" y="7"/>
                    <a:pt x="21" y="8"/>
                  </a:cubicBezTo>
                  <a:cubicBezTo>
                    <a:pt x="21" y="8"/>
                    <a:pt x="20" y="8"/>
                    <a:pt x="20" y="8"/>
                  </a:cubicBezTo>
                  <a:cubicBezTo>
                    <a:pt x="19" y="7"/>
                    <a:pt x="18" y="7"/>
                    <a:pt x="17" y="6"/>
                  </a:cubicBezTo>
                  <a:cubicBezTo>
                    <a:pt x="17" y="6"/>
                    <a:pt x="18" y="6"/>
                    <a:pt x="18" y="6"/>
                  </a:cubicBezTo>
                  <a:close/>
                  <a:moveTo>
                    <a:pt x="11" y="3"/>
                  </a:moveTo>
                  <a:cubicBezTo>
                    <a:pt x="11" y="3"/>
                    <a:pt x="10" y="2"/>
                    <a:pt x="10" y="2"/>
                  </a:cubicBezTo>
                  <a:cubicBezTo>
                    <a:pt x="10" y="2"/>
                    <a:pt x="10" y="2"/>
                    <a:pt x="11" y="2"/>
                  </a:cubicBezTo>
                  <a:cubicBezTo>
                    <a:pt x="11" y="2"/>
                    <a:pt x="12" y="3"/>
                    <a:pt x="13" y="3"/>
                  </a:cubicBezTo>
                  <a:cubicBezTo>
                    <a:pt x="12" y="3"/>
                    <a:pt x="12" y="3"/>
                    <a:pt x="11" y="3"/>
                  </a:cubicBezTo>
                  <a:close/>
                  <a:moveTo>
                    <a:pt x="13" y="4"/>
                  </a:moveTo>
                  <a:cubicBezTo>
                    <a:pt x="13" y="4"/>
                    <a:pt x="14" y="4"/>
                    <a:pt x="14" y="4"/>
                  </a:cubicBezTo>
                  <a:cubicBezTo>
                    <a:pt x="15" y="4"/>
                    <a:pt x="16" y="4"/>
                    <a:pt x="16" y="5"/>
                  </a:cubicBezTo>
                  <a:cubicBezTo>
                    <a:pt x="16" y="5"/>
                    <a:pt x="15" y="5"/>
                    <a:pt x="15" y="5"/>
                  </a:cubicBezTo>
                  <a:cubicBezTo>
                    <a:pt x="14" y="5"/>
                    <a:pt x="13" y="4"/>
                    <a:pt x="13" y="4"/>
                  </a:cubicBezTo>
                  <a:close/>
                  <a:moveTo>
                    <a:pt x="16" y="12"/>
                  </a:moveTo>
                  <a:cubicBezTo>
                    <a:pt x="16" y="12"/>
                    <a:pt x="17" y="12"/>
                    <a:pt x="17" y="12"/>
                  </a:cubicBezTo>
                  <a:cubicBezTo>
                    <a:pt x="19" y="14"/>
                    <a:pt x="21" y="15"/>
                    <a:pt x="23" y="17"/>
                  </a:cubicBezTo>
                  <a:cubicBezTo>
                    <a:pt x="22" y="17"/>
                    <a:pt x="22" y="17"/>
                    <a:pt x="21" y="17"/>
                  </a:cubicBezTo>
                  <a:cubicBezTo>
                    <a:pt x="19" y="15"/>
                    <a:pt x="17" y="14"/>
                    <a:pt x="16" y="12"/>
                  </a:cubicBezTo>
                  <a:close/>
                  <a:moveTo>
                    <a:pt x="28" y="29"/>
                  </a:moveTo>
                  <a:cubicBezTo>
                    <a:pt x="26" y="27"/>
                    <a:pt x="24" y="25"/>
                    <a:pt x="22" y="23"/>
                  </a:cubicBezTo>
                  <a:cubicBezTo>
                    <a:pt x="23" y="23"/>
                    <a:pt x="24" y="22"/>
                    <a:pt x="25" y="22"/>
                  </a:cubicBezTo>
                  <a:cubicBezTo>
                    <a:pt x="27" y="24"/>
                    <a:pt x="29" y="26"/>
                    <a:pt x="31" y="28"/>
                  </a:cubicBezTo>
                  <a:cubicBezTo>
                    <a:pt x="30" y="28"/>
                    <a:pt x="29" y="29"/>
                    <a:pt x="28" y="29"/>
                  </a:cubicBezTo>
                  <a:close/>
                  <a:moveTo>
                    <a:pt x="33" y="28"/>
                  </a:moveTo>
                  <a:cubicBezTo>
                    <a:pt x="31" y="25"/>
                    <a:pt x="29" y="24"/>
                    <a:pt x="27" y="22"/>
                  </a:cubicBezTo>
                  <a:cubicBezTo>
                    <a:pt x="28" y="22"/>
                    <a:pt x="29" y="22"/>
                    <a:pt x="29" y="21"/>
                  </a:cubicBezTo>
                  <a:cubicBezTo>
                    <a:pt x="31" y="23"/>
                    <a:pt x="34" y="25"/>
                    <a:pt x="36" y="27"/>
                  </a:cubicBezTo>
                  <a:cubicBezTo>
                    <a:pt x="35" y="27"/>
                    <a:pt x="34" y="27"/>
                    <a:pt x="33" y="28"/>
                  </a:cubicBezTo>
                  <a:close/>
                  <a:moveTo>
                    <a:pt x="38" y="26"/>
                  </a:moveTo>
                  <a:cubicBezTo>
                    <a:pt x="36" y="24"/>
                    <a:pt x="33" y="23"/>
                    <a:pt x="31" y="21"/>
                  </a:cubicBezTo>
                  <a:cubicBezTo>
                    <a:pt x="32" y="21"/>
                    <a:pt x="33" y="21"/>
                    <a:pt x="34" y="20"/>
                  </a:cubicBezTo>
                  <a:cubicBezTo>
                    <a:pt x="36" y="22"/>
                    <a:pt x="38" y="24"/>
                    <a:pt x="41" y="26"/>
                  </a:cubicBezTo>
                  <a:cubicBezTo>
                    <a:pt x="40" y="26"/>
                    <a:pt x="39" y="26"/>
                    <a:pt x="38" y="26"/>
                  </a:cubicBezTo>
                  <a:close/>
                  <a:moveTo>
                    <a:pt x="43" y="25"/>
                  </a:moveTo>
                  <a:cubicBezTo>
                    <a:pt x="40" y="23"/>
                    <a:pt x="38" y="22"/>
                    <a:pt x="35" y="20"/>
                  </a:cubicBezTo>
                  <a:cubicBezTo>
                    <a:pt x="36" y="20"/>
                    <a:pt x="37" y="20"/>
                    <a:pt x="38" y="20"/>
                  </a:cubicBezTo>
                  <a:cubicBezTo>
                    <a:pt x="40" y="21"/>
                    <a:pt x="43" y="23"/>
                    <a:pt x="46" y="25"/>
                  </a:cubicBezTo>
                  <a:cubicBezTo>
                    <a:pt x="45" y="25"/>
                    <a:pt x="44" y="25"/>
                    <a:pt x="43" y="25"/>
                  </a:cubicBezTo>
                  <a:close/>
                  <a:moveTo>
                    <a:pt x="48" y="24"/>
                  </a:moveTo>
                  <a:cubicBezTo>
                    <a:pt x="45" y="22"/>
                    <a:pt x="42" y="21"/>
                    <a:pt x="40" y="19"/>
                  </a:cubicBezTo>
                  <a:cubicBezTo>
                    <a:pt x="40" y="19"/>
                    <a:pt x="41" y="19"/>
                    <a:pt x="42" y="19"/>
                  </a:cubicBezTo>
                  <a:cubicBezTo>
                    <a:pt x="45" y="20"/>
                    <a:pt x="47" y="22"/>
                    <a:pt x="50" y="24"/>
                  </a:cubicBezTo>
                  <a:cubicBezTo>
                    <a:pt x="49" y="24"/>
                    <a:pt x="49" y="24"/>
                    <a:pt x="48" y="24"/>
                  </a:cubicBezTo>
                  <a:close/>
                  <a:moveTo>
                    <a:pt x="52" y="23"/>
                  </a:moveTo>
                  <a:cubicBezTo>
                    <a:pt x="49" y="21"/>
                    <a:pt x="46" y="20"/>
                    <a:pt x="44" y="18"/>
                  </a:cubicBezTo>
                  <a:cubicBezTo>
                    <a:pt x="44" y="18"/>
                    <a:pt x="45" y="18"/>
                    <a:pt x="46" y="18"/>
                  </a:cubicBezTo>
                  <a:cubicBezTo>
                    <a:pt x="49" y="19"/>
                    <a:pt x="51" y="21"/>
                    <a:pt x="55" y="23"/>
                  </a:cubicBezTo>
                  <a:cubicBezTo>
                    <a:pt x="54" y="23"/>
                    <a:pt x="53" y="23"/>
                    <a:pt x="52" y="23"/>
                  </a:cubicBezTo>
                  <a:close/>
                  <a:moveTo>
                    <a:pt x="56" y="22"/>
                  </a:moveTo>
                  <a:cubicBezTo>
                    <a:pt x="53" y="21"/>
                    <a:pt x="50" y="19"/>
                    <a:pt x="47" y="18"/>
                  </a:cubicBezTo>
                  <a:cubicBezTo>
                    <a:pt x="48" y="18"/>
                    <a:pt x="49" y="17"/>
                    <a:pt x="50" y="17"/>
                  </a:cubicBezTo>
                  <a:cubicBezTo>
                    <a:pt x="52" y="19"/>
                    <a:pt x="55" y="20"/>
                    <a:pt x="59" y="22"/>
                  </a:cubicBezTo>
                  <a:cubicBezTo>
                    <a:pt x="58" y="22"/>
                    <a:pt x="57" y="22"/>
                    <a:pt x="56" y="22"/>
                  </a:cubicBezTo>
                  <a:close/>
                  <a:moveTo>
                    <a:pt x="60" y="21"/>
                  </a:moveTo>
                  <a:cubicBezTo>
                    <a:pt x="57" y="20"/>
                    <a:pt x="54" y="18"/>
                    <a:pt x="51" y="17"/>
                  </a:cubicBezTo>
                  <a:cubicBezTo>
                    <a:pt x="52" y="17"/>
                    <a:pt x="52" y="17"/>
                    <a:pt x="53" y="17"/>
                  </a:cubicBezTo>
                  <a:cubicBezTo>
                    <a:pt x="56" y="18"/>
                    <a:pt x="59" y="19"/>
                    <a:pt x="63" y="21"/>
                  </a:cubicBezTo>
                  <a:cubicBezTo>
                    <a:pt x="62" y="21"/>
                    <a:pt x="61" y="21"/>
                    <a:pt x="60" y="21"/>
                  </a:cubicBezTo>
                  <a:close/>
                  <a:moveTo>
                    <a:pt x="64" y="20"/>
                  </a:moveTo>
                  <a:cubicBezTo>
                    <a:pt x="61" y="19"/>
                    <a:pt x="57" y="17"/>
                    <a:pt x="54" y="16"/>
                  </a:cubicBezTo>
                  <a:cubicBezTo>
                    <a:pt x="55" y="16"/>
                    <a:pt x="56" y="16"/>
                    <a:pt x="57" y="16"/>
                  </a:cubicBezTo>
                  <a:cubicBezTo>
                    <a:pt x="60" y="17"/>
                    <a:pt x="63" y="18"/>
                    <a:pt x="66" y="20"/>
                  </a:cubicBezTo>
                  <a:cubicBezTo>
                    <a:pt x="66" y="20"/>
                    <a:pt x="65" y="20"/>
                    <a:pt x="64"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11" name="Freeform 146"/>
            <p:cNvSpPr>
              <a:spLocks/>
            </p:cNvSpPr>
            <p:nvPr/>
          </p:nvSpPr>
          <p:spPr bwMode="auto">
            <a:xfrm>
              <a:off x="6224635" y="3792807"/>
              <a:ext cx="135786" cy="25546"/>
            </a:xfrm>
            <a:custGeom>
              <a:avLst/>
              <a:gdLst>
                <a:gd name="T0" fmla="*/ 101 w 101"/>
                <a:gd name="T1" fmla="*/ 8 h 19"/>
                <a:gd name="T2" fmla="*/ 38 w 101"/>
                <a:gd name="T3" fmla="*/ 0 h 19"/>
                <a:gd name="T4" fmla="*/ 0 w 101"/>
                <a:gd name="T5" fmla="*/ 4 h 19"/>
                <a:gd name="T6" fmla="*/ 101 w 101"/>
                <a:gd name="T7" fmla="*/ 19 h 19"/>
                <a:gd name="T8" fmla="*/ 101 w 101"/>
                <a:gd name="T9" fmla="*/ 8 h 19"/>
              </a:gdLst>
              <a:ahLst/>
              <a:cxnLst>
                <a:cxn ang="0">
                  <a:pos x="T0" y="T1"/>
                </a:cxn>
                <a:cxn ang="0">
                  <a:pos x="T2" y="T3"/>
                </a:cxn>
                <a:cxn ang="0">
                  <a:pos x="T4" y="T5"/>
                </a:cxn>
                <a:cxn ang="0">
                  <a:pos x="T6" y="T7"/>
                </a:cxn>
                <a:cxn ang="0">
                  <a:pos x="T8" y="T9"/>
                </a:cxn>
              </a:cxnLst>
              <a:rect l="0" t="0" r="r" b="b"/>
              <a:pathLst>
                <a:path w="101" h="19">
                  <a:moveTo>
                    <a:pt x="101" y="8"/>
                  </a:moveTo>
                  <a:lnTo>
                    <a:pt x="38" y="0"/>
                  </a:lnTo>
                  <a:lnTo>
                    <a:pt x="0" y="4"/>
                  </a:lnTo>
                  <a:lnTo>
                    <a:pt x="101" y="19"/>
                  </a:lnTo>
                  <a:lnTo>
                    <a:pt x="101"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12" name="Freeform 147"/>
            <p:cNvSpPr>
              <a:spLocks/>
            </p:cNvSpPr>
            <p:nvPr/>
          </p:nvSpPr>
          <p:spPr bwMode="auto">
            <a:xfrm>
              <a:off x="6239424" y="3807596"/>
              <a:ext cx="5377" cy="0"/>
            </a:xfrm>
            <a:custGeom>
              <a:avLst/>
              <a:gdLst>
                <a:gd name="T0" fmla="*/ 4 w 4"/>
                <a:gd name="T1" fmla="*/ 4 w 4"/>
                <a:gd name="T2" fmla="*/ 0 w 4"/>
                <a:gd name="T3" fmla="*/ 0 w 4"/>
                <a:gd name="T4" fmla="*/ 4 w 4"/>
                <a:gd name="T5" fmla="*/ 4 w 4"/>
              </a:gdLst>
              <a:ahLst/>
              <a:cxnLst>
                <a:cxn ang="0">
                  <a:pos x="T0" y="0"/>
                </a:cxn>
                <a:cxn ang="0">
                  <a:pos x="T1" y="0"/>
                </a:cxn>
                <a:cxn ang="0">
                  <a:pos x="T2" y="0"/>
                </a:cxn>
                <a:cxn ang="0">
                  <a:pos x="T3" y="0"/>
                </a:cxn>
                <a:cxn ang="0">
                  <a:pos x="T4" y="0"/>
                </a:cxn>
                <a:cxn ang="0">
                  <a:pos x="T5" y="0"/>
                </a:cxn>
              </a:cxnLst>
              <a:rect l="0" t="0" r="r" b="b"/>
              <a:pathLst>
                <a:path w="4">
                  <a:moveTo>
                    <a:pt x="4" y="0"/>
                  </a:moveTo>
                  <a:lnTo>
                    <a:pt x="4" y="0"/>
                  </a:lnTo>
                  <a:lnTo>
                    <a:pt x="0" y="0"/>
                  </a:lnTo>
                  <a:lnTo>
                    <a:pt x="0" y="0"/>
                  </a:lnTo>
                  <a:lnTo>
                    <a:pt x="4" y="0"/>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13" name="Freeform 148"/>
            <p:cNvSpPr>
              <a:spLocks/>
            </p:cNvSpPr>
            <p:nvPr/>
          </p:nvSpPr>
          <p:spPr bwMode="auto">
            <a:xfrm>
              <a:off x="6360421" y="3783396"/>
              <a:ext cx="106209" cy="130416"/>
            </a:xfrm>
            <a:custGeom>
              <a:avLst/>
              <a:gdLst>
                <a:gd name="T0" fmla="*/ 21 w 21"/>
                <a:gd name="T1" fmla="*/ 22 h 26"/>
                <a:gd name="T2" fmla="*/ 21 w 21"/>
                <a:gd name="T3" fmla="*/ 7 h 26"/>
                <a:gd name="T4" fmla="*/ 11 w 21"/>
                <a:gd name="T5" fmla="*/ 9 h 26"/>
                <a:gd name="T6" fmla="*/ 11 w 21"/>
                <a:gd name="T7" fmla="*/ 14 h 26"/>
                <a:gd name="T8" fmla="*/ 11 w 21"/>
                <a:gd name="T9" fmla="*/ 14 h 26"/>
                <a:gd name="T10" fmla="*/ 11 w 21"/>
                <a:gd name="T11" fmla="*/ 0 h 26"/>
                <a:gd name="T12" fmla="*/ 1 w 21"/>
                <a:gd name="T13" fmla="*/ 0 h 26"/>
                <a:gd name="T14" fmla="*/ 1 w 21"/>
                <a:gd name="T15" fmla="*/ 18 h 26"/>
                <a:gd name="T16" fmla="*/ 0 w 21"/>
                <a:gd name="T17" fmla="*/ 23 h 26"/>
                <a:gd name="T18" fmla="*/ 0 w 21"/>
                <a:gd name="T19" fmla="*/ 25 h 26"/>
                <a:gd name="T20" fmla="*/ 5 w 21"/>
                <a:gd name="T21" fmla="*/ 26 h 26"/>
                <a:gd name="T22" fmla="*/ 10 w 21"/>
                <a:gd name="T23" fmla="*/ 25 h 26"/>
                <a:gd name="T24" fmla="*/ 10 w 21"/>
                <a:gd name="T25" fmla="*/ 24 h 26"/>
                <a:gd name="T26" fmla="*/ 12 w 21"/>
                <a:gd name="T27" fmla="*/ 25 h 26"/>
                <a:gd name="T28" fmla="*/ 12 w 21"/>
                <a:gd name="T29" fmla="*/ 24 h 26"/>
                <a:gd name="T30" fmla="*/ 21 w 21"/>
                <a:gd name="T31"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 h="26">
                  <a:moveTo>
                    <a:pt x="21" y="22"/>
                  </a:moveTo>
                  <a:cubicBezTo>
                    <a:pt x="21" y="7"/>
                    <a:pt x="21" y="7"/>
                    <a:pt x="21" y="7"/>
                  </a:cubicBezTo>
                  <a:cubicBezTo>
                    <a:pt x="11" y="9"/>
                    <a:pt x="11" y="9"/>
                    <a:pt x="11" y="9"/>
                  </a:cubicBezTo>
                  <a:cubicBezTo>
                    <a:pt x="11" y="14"/>
                    <a:pt x="11" y="14"/>
                    <a:pt x="11" y="14"/>
                  </a:cubicBezTo>
                  <a:cubicBezTo>
                    <a:pt x="11" y="14"/>
                    <a:pt x="11" y="14"/>
                    <a:pt x="11" y="14"/>
                  </a:cubicBezTo>
                  <a:cubicBezTo>
                    <a:pt x="11" y="0"/>
                    <a:pt x="11" y="0"/>
                    <a:pt x="11" y="0"/>
                  </a:cubicBezTo>
                  <a:cubicBezTo>
                    <a:pt x="7" y="1"/>
                    <a:pt x="4" y="1"/>
                    <a:pt x="1" y="0"/>
                  </a:cubicBezTo>
                  <a:cubicBezTo>
                    <a:pt x="1" y="18"/>
                    <a:pt x="1" y="18"/>
                    <a:pt x="1" y="18"/>
                  </a:cubicBezTo>
                  <a:cubicBezTo>
                    <a:pt x="0" y="23"/>
                    <a:pt x="0" y="23"/>
                    <a:pt x="0" y="23"/>
                  </a:cubicBezTo>
                  <a:cubicBezTo>
                    <a:pt x="0" y="25"/>
                    <a:pt x="0" y="25"/>
                    <a:pt x="0" y="25"/>
                  </a:cubicBezTo>
                  <a:cubicBezTo>
                    <a:pt x="2" y="26"/>
                    <a:pt x="3" y="26"/>
                    <a:pt x="5" y="26"/>
                  </a:cubicBezTo>
                  <a:cubicBezTo>
                    <a:pt x="7" y="26"/>
                    <a:pt x="9" y="26"/>
                    <a:pt x="10" y="25"/>
                  </a:cubicBezTo>
                  <a:cubicBezTo>
                    <a:pt x="10" y="24"/>
                    <a:pt x="10" y="24"/>
                    <a:pt x="10" y="24"/>
                  </a:cubicBezTo>
                  <a:cubicBezTo>
                    <a:pt x="12" y="25"/>
                    <a:pt x="12" y="25"/>
                    <a:pt x="12" y="25"/>
                  </a:cubicBezTo>
                  <a:cubicBezTo>
                    <a:pt x="12" y="24"/>
                    <a:pt x="12" y="24"/>
                    <a:pt x="12" y="24"/>
                  </a:cubicBezTo>
                  <a:lnTo>
                    <a:pt x="21"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14" name="Freeform 149"/>
            <p:cNvSpPr>
              <a:spLocks/>
            </p:cNvSpPr>
            <p:nvPr/>
          </p:nvSpPr>
          <p:spPr bwMode="auto">
            <a:xfrm>
              <a:off x="6254212" y="3807597"/>
              <a:ext cx="0" cy="5378"/>
            </a:xfrm>
            <a:custGeom>
              <a:avLst/>
              <a:gdLst>
                <a:gd name="T0" fmla="*/ 0 h 4"/>
                <a:gd name="T1" fmla="*/ 0 h 4"/>
                <a:gd name="T2" fmla="*/ 4 h 4"/>
                <a:gd name="T3" fmla="*/ 4 h 4"/>
                <a:gd name="T4" fmla="*/ 0 h 4"/>
                <a:gd name="T5" fmla="*/ 0 h 4"/>
              </a:gdLst>
              <a:ahLst/>
              <a:cxnLst>
                <a:cxn ang="0">
                  <a:pos x="0" y="T0"/>
                </a:cxn>
                <a:cxn ang="0">
                  <a:pos x="0" y="T1"/>
                </a:cxn>
                <a:cxn ang="0">
                  <a:pos x="0" y="T2"/>
                </a:cxn>
                <a:cxn ang="0">
                  <a:pos x="0" y="T3"/>
                </a:cxn>
                <a:cxn ang="0">
                  <a:pos x="0" y="T4"/>
                </a:cxn>
                <a:cxn ang="0">
                  <a:pos x="0" y="T5"/>
                </a:cxn>
              </a:cxnLst>
              <a:rect l="0" t="0" r="r" b="b"/>
              <a:pathLst>
                <a:path h="4">
                  <a:moveTo>
                    <a:pt x="0" y="0"/>
                  </a:moveTo>
                  <a:lnTo>
                    <a:pt x="0" y="0"/>
                  </a:lnTo>
                  <a:lnTo>
                    <a:pt x="0" y="4"/>
                  </a:lnTo>
                  <a:lnTo>
                    <a:pt x="0" y="4"/>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15" name="Rectangle 150"/>
            <p:cNvSpPr>
              <a:spLocks noChangeArrowheads="1"/>
            </p:cNvSpPr>
            <p:nvPr/>
          </p:nvSpPr>
          <p:spPr bwMode="auto">
            <a:xfrm>
              <a:off x="6230013" y="3807597"/>
              <a:ext cx="1345" cy="13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16" name="Freeform 151"/>
            <p:cNvSpPr>
              <a:spLocks/>
            </p:cNvSpPr>
            <p:nvPr/>
          </p:nvSpPr>
          <p:spPr bwMode="auto">
            <a:xfrm>
              <a:off x="6275723" y="3812975"/>
              <a:ext cx="4034" cy="0"/>
            </a:xfrm>
            <a:custGeom>
              <a:avLst/>
              <a:gdLst>
                <a:gd name="T0" fmla="*/ 0 w 3"/>
                <a:gd name="T1" fmla="*/ 0 w 3"/>
                <a:gd name="T2" fmla="*/ 0 w 3"/>
                <a:gd name="T3" fmla="*/ 0 w 3"/>
                <a:gd name="T4" fmla="*/ 3 w 3"/>
                <a:gd name="T5" fmla="*/ 0 w 3"/>
              </a:gdLst>
              <a:ahLst/>
              <a:cxnLst>
                <a:cxn ang="0">
                  <a:pos x="T0" y="0"/>
                </a:cxn>
                <a:cxn ang="0">
                  <a:pos x="T1" y="0"/>
                </a:cxn>
                <a:cxn ang="0">
                  <a:pos x="T2" y="0"/>
                </a:cxn>
                <a:cxn ang="0">
                  <a:pos x="T3" y="0"/>
                </a:cxn>
                <a:cxn ang="0">
                  <a:pos x="T4" y="0"/>
                </a:cxn>
                <a:cxn ang="0">
                  <a:pos x="T5" y="0"/>
                </a:cxn>
              </a:cxnLst>
              <a:rect l="0" t="0" r="r" b="b"/>
              <a:pathLst>
                <a:path w="3">
                  <a:moveTo>
                    <a:pt x="0" y="0"/>
                  </a:moveTo>
                  <a:lnTo>
                    <a:pt x="0" y="0"/>
                  </a:lnTo>
                  <a:lnTo>
                    <a:pt x="0" y="0"/>
                  </a:lnTo>
                  <a:lnTo>
                    <a:pt x="0" y="0"/>
                  </a:lnTo>
                  <a:lnTo>
                    <a:pt x="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17" name="Freeform 152"/>
            <p:cNvSpPr>
              <a:spLocks noEditPoints="1"/>
            </p:cNvSpPr>
            <p:nvPr/>
          </p:nvSpPr>
          <p:spPr bwMode="auto">
            <a:xfrm>
              <a:off x="6219258" y="3798185"/>
              <a:ext cx="141164" cy="91425"/>
            </a:xfrm>
            <a:custGeom>
              <a:avLst/>
              <a:gdLst>
                <a:gd name="T0" fmla="*/ 27 w 28"/>
                <a:gd name="T1" fmla="*/ 18 h 18"/>
                <a:gd name="T2" fmla="*/ 25 w 28"/>
                <a:gd name="T3" fmla="*/ 16 h 18"/>
                <a:gd name="T4" fmla="*/ 28 w 28"/>
                <a:gd name="T5" fmla="*/ 9 h 18"/>
                <a:gd name="T6" fmla="*/ 0 w 28"/>
                <a:gd name="T7" fmla="*/ 0 h 18"/>
                <a:gd name="T8" fmla="*/ 1 w 28"/>
                <a:gd name="T9" fmla="*/ 3 h 18"/>
                <a:gd name="T10" fmla="*/ 27 w 28"/>
                <a:gd name="T11" fmla="*/ 18 h 18"/>
                <a:gd name="T12" fmla="*/ 14 w 28"/>
                <a:gd name="T13" fmla="*/ 3 h 18"/>
                <a:gd name="T14" fmla="*/ 14 w 28"/>
                <a:gd name="T15" fmla="*/ 3 h 18"/>
                <a:gd name="T16" fmla="*/ 13 w 28"/>
                <a:gd name="T17" fmla="*/ 4 h 18"/>
                <a:gd name="T18" fmla="*/ 13 w 28"/>
                <a:gd name="T19" fmla="*/ 3 h 18"/>
                <a:gd name="T20" fmla="*/ 4 w 28"/>
                <a:gd name="T21" fmla="*/ 1 h 18"/>
                <a:gd name="T22" fmla="*/ 3 w 28"/>
                <a:gd name="T23" fmla="*/ 3 h 18"/>
                <a:gd name="T24" fmla="*/ 2 w 28"/>
                <a:gd name="T25" fmla="*/ 3 h 18"/>
                <a:gd name="T26" fmla="*/ 1 w 28"/>
                <a:gd name="T27" fmla="*/ 3 h 18"/>
                <a:gd name="T28" fmla="*/ 1 w 28"/>
                <a:gd name="T29" fmla="*/ 1 h 18"/>
                <a:gd name="T30" fmla="*/ 3 w 28"/>
                <a:gd name="T31" fmla="*/ 3 h 18"/>
                <a:gd name="T32" fmla="*/ 4 w 28"/>
                <a:gd name="T33" fmla="*/ 11 h 18"/>
                <a:gd name="T34" fmla="*/ 2 w 28"/>
                <a:gd name="T35" fmla="*/ 4 h 18"/>
                <a:gd name="T36" fmla="*/ 4 w 28"/>
                <a:gd name="T37" fmla="*/ 11 h 18"/>
                <a:gd name="T38" fmla="*/ 4 w 28"/>
                <a:gd name="T39" fmla="*/ 3 h 18"/>
                <a:gd name="T40" fmla="*/ 5 w 28"/>
                <a:gd name="T41" fmla="*/ 2 h 18"/>
                <a:gd name="T42" fmla="*/ 5 w 28"/>
                <a:gd name="T43" fmla="*/ 3 h 18"/>
                <a:gd name="T44" fmla="*/ 6 w 28"/>
                <a:gd name="T45" fmla="*/ 3 h 18"/>
                <a:gd name="T46" fmla="*/ 5 w 28"/>
                <a:gd name="T47" fmla="*/ 3 h 18"/>
                <a:gd name="T48" fmla="*/ 5 w 28"/>
                <a:gd name="T49" fmla="*/ 3 h 18"/>
                <a:gd name="T50" fmla="*/ 4 w 28"/>
                <a:gd name="T51" fmla="*/ 3 h 18"/>
                <a:gd name="T52" fmla="*/ 5 w 28"/>
                <a:gd name="T53" fmla="*/ 11 h 18"/>
                <a:gd name="T54" fmla="*/ 6 w 28"/>
                <a:gd name="T55" fmla="*/ 5 h 18"/>
                <a:gd name="T56" fmla="*/ 7 w 28"/>
                <a:gd name="T57" fmla="*/ 3 h 18"/>
                <a:gd name="T58" fmla="*/ 6 w 28"/>
                <a:gd name="T59" fmla="*/ 2 h 18"/>
                <a:gd name="T60" fmla="*/ 8 w 28"/>
                <a:gd name="T61" fmla="*/ 3 h 18"/>
                <a:gd name="T62" fmla="*/ 7 w 28"/>
                <a:gd name="T63" fmla="*/ 3 h 18"/>
                <a:gd name="T64" fmla="*/ 7 w 28"/>
                <a:gd name="T65" fmla="*/ 5 h 18"/>
                <a:gd name="T66" fmla="*/ 9 w 28"/>
                <a:gd name="T67" fmla="*/ 12 h 18"/>
                <a:gd name="T68" fmla="*/ 9 w 28"/>
                <a:gd name="T69" fmla="*/ 4 h 18"/>
                <a:gd name="T70" fmla="*/ 9 w 28"/>
                <a:gd name="T71" fmla="*/ 2 h 18"/>
                <a:gd name="T72" fmla="*/ 9 w 28"/>
                <a:gd name="T73" fmla="*/ 4 h 18"/>
                <a:gd name="T74" fmla="*/ 9 w 28"/>
                <a:gd name="T75" fmla="*/ 12 h 18"/>
                <a:gd name="T76" fmla="*/ 11 w 28"/>
                <a:gd name="T77" fmla="*/ 6 h 18"/>
                <a:gd name="T78" fmla="*/ 12 w 28"/>
                <a:gd name="T79" fmla="*/ 4 h 18"/>
                <a:gd name="T80" fmla="*/ 11 w 28"/>
                <a:gd name="T81" fmla="*/ 4 h 18"/>
                <a:gd name="T82" fmla="*/ 10 w 28"/>
                <a:gd name="T83" fmla="*/ 4 h 18"/>
                <a:gd name="T84" fmla="*/ 12 w 28"/>
                <a:gd name="T85" fmla="*/ 3 h 18"/>
                <a:gd name="T86" fmla="*/ 12 w 28"/>
                <a:gd name="T87" fmla="*/ 3 h 18"/>
                <a:gd name="T88" fmla="*/ 12 w 28"/>
                <a:gd name="T89" fmla="*/ 4 h 18"/>
                <a:gd name="T90" fmla="*/ 12 w 28"/>
                <a:gd name="T91" fmla="*/ 4 h 18"/>
                <a:gd name="T92" fmla="*/ 12 w 28"/>
                <a:gd name="T93" fmla="*/ 13 h 18"/>
                <a:gd name="T94" fmla="*/ 14 w 28"/>
                <a:gd name="T95" fmla="*/ 6 h 18"/>
                <a:gd name="T96" fmla="*/ 17 w 28"/>
                <a:gd name="T97" fmla="*/ 14 h 18"/>
                <a:gd name="T98" fmla="*/ 15 w 28"/>
                <a:gd name="T99" fmla="*/ 7 h 18"/>
                <a:gd name="T100" fmla="*/ 17 w 28"/>
                <a:gd name="T101" fmla="*/ 14 h 18"/>
                <a:gd name="T102" fmla="*/ 18 w 28"/>
                <a:gd name="T103" fmla="*/ 15 h 18"/>
                <a:gd name="T104" fmla="*/ 21 w 28"/>
                <a:gd name="T105" fmla="*/ 8 h 18"/>
                <a:gd name="T106" fmla="*/ 24 w 28"/>
                <a:gd name="T107" fmla="*/ 16 h 18"/>
                <a:gd name="T108" fmla="*/ 21 w 28"/>
                <a:gd name="T109" fmla="*/ 8 h 18"/>
                <a:gd name="T110" fmla="*/ 24 w 28"/>
                <a:gd name="T111"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 h="18">
                  <a:moveTo>
                    <a:pt x="27" y="18"/>
                  </a:moveTo>
                  <a:cubicBezTo>
                    <a:pt x="27" y="18"/>
                    <a:pt x="27" y="18"/>
                    <a:pt x="27" y="18"/>
                  </a:cubicBezTo>
                  <a:cubicBezTo>
                    <a:pt x="28" y="17"/>
                    <a:pt x="28" y="17"/>
                    <a:pt x="28" y="17"/>
                  </a:cubicBezTo>
                  <a:cubicBezTo>
                    <a:pt x="27" y="17"/>
                    <a:pt x="26" y="17"/>
                    <a:pt x="25" y="16"/>
                  </a:cubicBezTo>
                  <a:cubicBezTo>
                    <a:pt x="25" y="14"/>
                    <a:pt x="25" y="11"/>
                    <a:pt x="25" y="8"/>
                  </a:cubicBezTo>
                  <a:cubicBezTo>
                    <a:pt x="26" y="8"/>
                    <a:pt x="27" y="9"/>
                    <a:pt x="28" y="9"/>
                  </a:cubicBezTo>
                  <a:cubicBezTo>
                    <a:pt x="28" y="4"/>
                    <a:pt x="28" y="4"/>
                    <a:pt x="28" y="4"/>
                  </a:cubicBezTo>
                  <a:cubicBezTo>
                    <a:pt x="0" y="0"/>
                    <a:pt x="0" y="0"/>
                    <a:pt x="0" y="0"/>
                  </a:cubicBezTo>
                  <a:cubicBezTo>
                    <a:pt x="0" y="3"/>
                    <a:pt x="0" y="3"/>
                    <a:pt x="0" y="3"/>
                  </a:cubicBezTo>
                  <a:cubicBezTo>
                    <a:pt x="1" y="3"/>
                    <a:pt x="1" y="3"/>
                    <a:pt x="1" y="3"/>
                  </a:cubicBezTo>
                  <a:cubicBezTo>
                    <a:pt x="1" y="11"/>
                    <a:pt x="1" y="11"/>
                    <a:pt x="1" y="11"/>
                  </a:cubicBezTo>
                  <a:cubicBezTo>
                    <a:pt x="27" y="18"/>
                    <a:pt x="27" y="18"/>
                    <a:pt x="27" y="18"/>
                  </a:cubicBezTo>
                  <a:close/>
                  <a:moveTo>
                    <a:pt x="13" y="3"/>
                  </a:moveTo>
                  <a:cubicBezTo>
                    <a:pt x="14" y="3"/>
                    <a:pt x="14" y="3"/>
                    <a:pt x="14" y="3"/>
                  </a:cubicBezTo>
                  <a:cubicBezTo>
                    <a:pt x="14" y="3"/>
                    <a:pt x="14" y="3"/>
                    <a:pt x="14" y="3"/>
                  </a:cubicBezTo>
                  <a:cubicBezTo>
                    <a:pt x="14" y="3"/>
                    <a:pt x="14" y="3"/>
                    <a:pt x="14" y="3"/>
                  </a:cubicBezTo>
                  <a:cubicBezTo>
                    <a:pt x="14" y="4"/>
                    <a:pt x="14" y="4"/>
                    <a:pt x="14" y="4"/>
                  </a:cubicBezTo>
                  <a:cubicBezTo>
                    <a:pt x="13" y="4"/>
                    <a:pt x="13" y="4"/>
                    <a:pt x="13" y="4"/>
                  </a:cubicBezTo>
                  <a:cubicBezTo>
                    <a:pt x="13" y="3"/>
                    <a:pt x="13" y="3"/>
                    <a:pt x="13" y="3"/>
                  </a:cubicBezTo>
                  <a:cubicBezTo>
                    <a:pt x="13" y="3"/>
                    <a:pt x="13" y="3"/>
                    <a:pt x="13" y="3"/>
                  </a:cubicBezTo>
                  <a:close/>
                  <a:moveTo>
                    <a:pt x="3" y="1"/>
                  </a:moveTo>
                  <a:cubicBezTo>
                    <a:pt x="4" y="1"/>
                    <a:pt x="4" y="1"/>
                    <a:pt x="4" y="1"/>
                  </a:cubicBezTo>
                  <a:cubicBezTo>
                    <a:pt x="4" y="3"/>
                    <a:pt x="4" y="3"/>
                    <a:pt x="4" y="3"/>
                  </a:cubicBezTo>
                  <a:cubicBezTo>
                    <a:pt x="3" y="3"/>
                    <a:pt x="3" y="3"/>
                    <a:pt x="3" y="3"/>
                  </a:cubicBezTo>
                  <a:lnTo>
                    <a:pt x="3" y="1"/>
                  </a:lnTo>
                  <a:close/>
                  <a:moveTo>
                    <a:pt x="2" y="3"/>
                  </a:moveTo>
                  <a:cubicBezTo>
                    <a:pt x="1" y="3"/>
                    <a:pt x="1" y="3"/>
                    <a:pt x="1" y="3"/>
                  </a:cubicBezTo>
                  <a:cubicBezTo>
                    <a:pt x="1" y="3"/>
                    <a:pt x="1" y="3"/>
                    <a:pt x="1" y="3"/>
                  </a:cubicBezTo>
                  <a:cubicBezTo>
                    <a:pt x="1" y="3"/>
                    <a:pt x="1" y="3"/>
                    <a:pt x="1" y="3"/>
                  </a:cubicBezTo>
                  <a:cubicBezTo>
                    <a:pt x="1" y="1"/>
                    <a:pt x="1" y="1"/>
                    <a:pt x="1" y="1"/>
                  </a:cubicBezTo>
                  <a:cubicBezTo>
                    <a:pt x="2" y="1"/>
                    <a:pt x="2" y="1"/>
                    <a:pt x="2" y="1"/>
                  </a:cubicBezTo>
                  <a:cubicBezTo>
                    <a:pt x="3" y="3"/>
                    <a:pt x="3" y="3"/>
                    <a:pt x="3" y="3"/>
                  </a:cubicBezTo>
                  <a:cubicBezTo>
                    <a:pt x="2" y="3"/>
                    <a:pt x="2" y="3"/>
                    <a:pt x="2" y="3"/>
                  </a:cubicBezTo>
                  <a:close/>
                  <a:moveTo>
                    <a:pt x="4" y="11"/>
                  </a:moveTo>
                  <a:cubicBezTo>
                    <a:pt x="3" y="11"/>
                    <a:pt x="3" y="11"/>
                    <a:pt x="2" y="11"/>
                  </a:cubicBezTo>
                  <a:cubicBezTo>
                    <a:pt x="2" y="8"/>
                    <a:pt x="2" y="6"/>
                    <a:pt x="2" y="4"/>
                  </a:cubicBezTo>
                  <a:cubicBezTo>
                    <a:pt x="3" y="4"/>
                    <a:pt x="3" y="5"/>
                    <a:pt x="4" y="5"/>
                  </a:cubicBezTo>
                  <a:cubicBezTo>
                    <a:pt x="4" y="7"/>
                    <a:pt x="4" y="9"/>
                    <a:pt x="4" y="11"/>
                  </a:cubicBezTo>
                  <a:close/>
                  <a:moveTo>
                    <a:pt x="4" y="3"/>
                  </a:moveTo>
                  <a:cubicBezTo>
                    <a:pt x="4" y="3"/>
                    <a:pt x="4" y="3"/>
                    <a:pt x="4" y="3"/>
                  </a:cubicBezTo>
                  <a:cubicBezTo>
                    <a:pt x="4" y="1"/>
                    <a:pt x="4" y="1"/>
                    <a:pt x="4" y="1"/>
                  </a:cubicBezTo>
                  <a:cubicBezTo>
                    <a:pt x="5" y="2"/>
                    <a:pt x="5" y="2"/>
                    <a:pt x="5" y="2"/>
                  </a:cubicBezTo>
                  <a:cubicBezTo>
                    <a:pt x="5" y="2"/>
                    <a:pt x="6" y="2"/>
                    <a:pt x="6" y="2"/>
                  </a:cubicBezTo>
                  <a:cubicBezTo>
                    <a:pt x="5" y="3"/>
                    <a:pt x="5" y="3"/>
                    <a:pt x="5" y="3"/>
                  </a:cubicBezTo>
                  <a:cubicBezTo>
                    <a:pt x="6" y="3"/>
                    <a:pt x="6" y="3"/>
                    <a:pt x="6" y="3"/>
                  </a:cubicBezTo>
                  <a:cubicBezTo>
                    <a:pt x="6" y="3"/>
                    <a:pt x="6" y="3"/>
                    <a:pt x="6" y="3"/>
                  </a:cubicBezTo>
                  <a:cubicBezTo>
                    <a:pt x="6" y="3"/>
                    <a:pt x="6" y="3"/>
                    <a:pt x="6" y="3"/>
                  </a:cubicBezTo>
                  <a:cubicBezTo>
                    <a:pt x="5" y="3"/>
                    <a:pt x="5" y="3"/>
                    <a:pt x="5" y="3"/>
                  </a:cubicBezTo>
                  <a:cubicBezTo>
                    <a:pt x="5" y="3"/>
                    <a:pt x="5" y="3"/>
                    <a:pt x="5" y="3"/>
                  </a:cubicBezTo>
                  <a:cubicBezTo>
                    <a:pt x="5" y="3"/>
                    <a:pt x="5" y="3"/>
                    <a:pt x="5" y="3"/>
                  </a:cubicBezTo>
                  <a:cubicBezTo>
                    <a:pt x="5" y="3"/>
                    <a:pt x="5" y="3"/>
                    <a:pt x="5" y="3"/>
                  </a:cubicBezTo>
                  <a:cubicBezTo>
                    <a:pt x="4" y="3"/>
                    <a:pt x="4" y="3"/>
                    <a:pt x="4" y="3"/>
                  </a:cubicBezTo>
                  <a:close/>
                  <a:moveTo>
                    <a:pt x="6" y="12"/>
                  </a:moveTo>
                  <a:cubicBezTo>
                    <a:pt x="6" y="11"/>
                    <a:pt x="5" y="11"/>
                    <a:pt x="5" y="11"/>
                  </a:cubicBezTo>
                  <a:cubicBezTo>
                    <a:pt x="5" y="9"/>
                    <a:pt x="5" y="7"/>
                    <a:pt x="5" y="5"/>
                  </a:cubicBezTo>
                  <a:cubicBezTo>
                    <a:pt x="5" y="5"/>
                    <a:pt x="6" y="5"/>
                    <a:pt x="6" y="5"/>
                  </a:cubicBezTo>
                  <a:cubicBezTo>
                    <a:pt x="6" y="7"/>
                    <a:pt x="6" y="9"/>
                    <a:pt x="6" y="12"/>
                  </a:cubicBezTo>
                  <a:close/>
                  <a:moveTo>
                    <a:pt x="7" y="3"/>
                  </a:moveTo>
                  <a:cubicBezTo>
                    <a:pt x="6" y="3"/>
                    <a:pt x="6" y="3"/>
                    <a:pt x="6" y="3"/>
                  </a:cubicBezTo>
                  <a:cubicBezTo>
                    <a:pt x="6" y="2"/>
                    <a:pt x="6" y="2"/>
                    <a:pt x="6" y="2"/>
                  </a:cubicBezTo>
                  <a:cubicBezTo>
                    <a:pt x="7" y="2"/>
                    <a:pt x="7" y="2"/>
                    <a:pt x="7" y="2"/>
                  </a:cubicBezTo>
                  <a:cubicBezTo>
                    <a:pt x="8" y="2"/>
                    <a:pt x="8" y="2"/>
                    <a:pt x="8" y="3"/>
                  </a:cubicBezTo>
                  <a:cubicBezTo>
                    <a:pt x="8" y="3"/>
                    <a:pt x="8" y="3"/>
                    <a:pt x="7" y="3"/>
                  </a:cubicBezTo>
                  <a:cubicBezTo>
                    <a:pt x="7" y="3"/>
                    <a:pt x="7" y="3"/>
                    <a:pt x="7" y="3"/>
                  </a:cubicBezTo>
                  <a:close/>
                  <a:moveTo>
                    <a:pt x="7" y="12"/>
                  </a:moveTo>
                  <a:cubicBezTo>
                    <a:pt x="7" y="10"/>
                    <a:pt x="7" y="7"/>
                    <a:pt x="7" y="5"/>
                  </a:cubicBezTo>
                  <a:cubicBezTo>
                    <a:pt x="8" y="5"/>
                    <a:pt x="8" y="5"/>
                    <a:pt x="9" y="5"/>
                  </a:cubicBezTo>
                  <a:cubicBezTo>
                    <a:pt x="9" y="8"/>
                    <a:pt x="9" y="10"/>
                    <a:pt x="9" y="12"/>
                  </a:cubicBezTo>
                  <a:cubicBezTo>
                    <a:pt x="8" y="12"/>
                    <a:pt x="8" y="12"/>
                    <a:pt x="7" y="12"/>
                  </a:cubicBezTo>
                  <a:close/>
                  <a:moveTo>
                    <a:pt x="9" y="4"/>
                  </a:moveTo>
                  <a:cubicBezTo>
                    <a:pt x="8" y="4"/>
                    <a:pt x="8" y="3"/>
                    <a:pt x="8" y="3"/>
                  </a:cubicBezTo>
                  <a:cubicBezTo>
                    <a:pt x="8" y="2"/>
                    <a:pt x="8" y="2"/>
                    <a:pt x="9" y="2"/>
                  </a:cubicBezTo>
                  <a:cubicBezTo>
                    <a:pt x="10" y="2"/>
                    <a:pt x="10" y="3"/>
                    <a:pt x="10" y="3"/>
                  </a:cubicBezTo>
                  <a:cubicBezTo>
                    <a:pt x="10" y="4"/>
                    <a:pt x="10" y="4"/>
                    <a:pt x="9" y="4"/>
                  </a:cubicBezTo>
                  <a:close/>
                  <a:moveTo>
                    <a:pt x="11" y="13"/>
                  </a:moveTo>
                  <a:cubicBezTo>
                    <a:pt x="11" y="13"/>
                    <a:pt x="10" y="13"/>
                    <a:pt x="9" y="12"/>
                  </a:cubicBezTo>
                  <a:cubicBezTo>
                    <a:pt x="9" y="10"/>
                    <a:pt x="9" y="8"/>
                    <a:pt x="9" y="6"/>
                  </a:cubicBezTo>
                  <a:cubicBezTo>
                    <a:pt x="10" y="6"/>
                    <a:pt x="11" y="6"/>
                    <a:pt x="11" y="6"/>
                  </a:cubicBezTo>
                  <a:cubicBezTo>
                    <a:pt x="11" y="8"/>
                    <a:pt x="11" y="11"/>
                    <a:pt x="11" y="13"/>
                  </a:cubicBezTo>
                  <a:close/>
                  <a:moveTo>
                    <a:pt x="12" y="4"/>
                  </a:moveTo>
                  <a:cubicBezTo>
                    <a:pt x="11" y="4"/>
                    <a:pt x="11" y="4"/>
                    <a:pt x="11" y="4"/>
                  </a:cubicBezTo>
                  <a:cubicBezTo>
                    <a:pt x="11" y="4"/>
                    <a:pt x="11" y="4"/>
                    <a:pt x="11" y="4"/>
                  </a:cubicBezTo>
                  <a:cubicBezTo>
                    <a:pt x="11" y="4"/>
                    <a:pt x="11" y="4"/>
                    <a:pt x="11" y="4"/>
                  </a:cubicBezTo>
                  <a:cubicBezTo>
                    <a:pt x="10" y="4"/>
                    <a:pt x="10" y="4"/>
                    <a:pt x="10" y="4"/>
                  </a:cubicBezTo>
                  <a:cubicBezTo>
                    <a:pt x="10" y="2"/>
                    <a:pt x="10" y="2"/>
                    <a:pt x="10" y="2"/>
                  </a:cubicBezTo>
                  <a:cubicBezTo>
                    <a:pt x="12" y="3"/>
                    <a:pt x="12" y="3"/>
                    <a:pt x="12" y="3"/>
                  </a:cubicBezTo>
                  <a:cubicBezTo>
                    <a:pt x="12" y="3"/>
                    <a:pt x="12" y="3"/>
                    <a:pt x="12" y="3"/>
                  </a:cubicBezTo>
                  <a:cubicBezTo>
                    <a:pt x="12" y="3"/>
                    <a:pt x="12" y="3"/>
                    <a:pt x="12" y="3"/>
                  </a:cubicBezTo>
                  <a:cubicBezTo>
                    <a:pt x="12" y="4"/>
                    <a:pt x="12" y="4"/>
                    <a:pt x="12" y="4"/>
                  </a:cubicBezTo>
                  <a:cubicBezTo>
                    <a:pt x="12" y="4"/>
                    <a:pt x="12" y="4"/>
                    <a:pt x="12" y="4"/>
                  </a:cubicBezTo>
                  <a:cubicBezTo>
                    <a:pt x="12" y="4"/>
                    <a:pt x="12" y="4"/>
                    <a:pt x="12" y="4"/>
                  </a:cubicBezTo>
                  <a:cubicBezTo>
                    <a:pt x="12" y="4"/>
                    <a:pt x="12" y="4"/>
                    <a:pt x="12" y="4"/>
                  </a:cubicBezTo>
                  <a:close/>
                  <a:moveTo>
                    <a:pt x="14" y="14"/>
                  </a:moveTo>
                  <a:cubicBezTo>
                    <a:pt x="14" y="13"/>
                    <a:pt x="13" y="13"/>
                    <a:pt x="12" y="13"/>
                  </a:cubicBezTo>
                  <a:cubicBezTo>
                    <a:pt x="12" y="11"/>
                    <a:pt x="12" y="8"/>
                    <a:pt x="12" y="6"/>
                  </a:cubicBezTo>
                  <a:cubicBezTo>
                    <a:pt x="13" y="6"/>
                    <a:pt x="14" y="6"/>
                    <a:pt x="14" y="6"/>
                  </a:cubicBezTo>
                  <a:cubicBezTo>
                    <a:pt x="14" y="9"/>
                    <a:pt x="14" y="11"/>
                    <a:pt x="14" y="14"/>
                  </a:cubicBezTo>
                  <a:close/>
                  <a:moveTo>
                    <a:pt x="17" y="14"/>
                  </a:moveTo>
                  <a:cubicBezTo>
                    <a:pt x="17" y="14"/>
                    <a:pt x="16" y="14"/>
                    <a:pt x="15" y="14"/>
                  </a:cubicBezTo>
                  <a:cubicBezTo>
                    <a:pt x="15" y="11"/>
                    <a:pt x="15" y="9"/>
                    <a:pt x="15" y="7"/>
                  </a:cubicBezTo>
                  <a:cubicBezTo>
                    <a:pt x="16" y="7"/>
                    <a:pt x="17" y="7"/>
                    <a:pt x="17" y="7"/>
                  </a:cubicBezTo>
                  <a:cubicBezTo>
                    <a:pt x="17" y="9"/>
                    <a:pt x="17" y="12"/>
                    <a:pt x="17" y="14"/>
                  </a:cubicBezTo>
                  <a:close/>
                  <a:moveTo>
                    <a:pt x="21" y="15"/>
                  </a:moveTo>
                  <a:cubicBezTo>
                    <a:pt x="20" y="15"/>
                    <a:pt x="19" y="15"/>
                    <a:pt x="18" y="15"/>
                  </a:cubicBezTo>
                  <a:cubicBezTo>
                    <a:pt x="18" y="12"/>
                    <a:pt x="18" y="10"/>
                    <a:pt x="18" y="7"/>
                  </a:cubicBezTo>
                  <a:cubicBezTo>
                    <a:pt x="19" y="7"/>
                    <a:pt x="20" y="7"/>
                    <a:pt x="21" y="8"/>
                  </a:cubicBezTo>
                  <a:cubicBezTo>
                    <a:pt x="21" y="10"/>
                    <a:pt x="21" y="13"/>
                    <a:pt x="21" y="15"/>
                  </a:cubicBezTo>
                  <a:close/>
                  <a:moveTo>
                    <a:pt x="24" y="16"/>
                  </a:moveTo>
                  <a:cubicBezTo>
                    <a:pt x="23" y="16"/>
                    <a:pt x="22" y="16"/>
                    <a:pt x="21" y="15"/>
                  </a:cubicBezTo>
                  <a:cubicBezTo>
                    <a:pt x="21" y="13"/>
                    <a:pt x="21" y="10"/>
                    <a:pt x="21" y="8"/>
                  </a:cubicBezTo>
                  <a:cubicBezTo>
                    <a:pt x="22" y="8"/>
                    <a:pt x="23" y="8"/>
                    <a:pt x="24" y="8"/>
                  </a:cubicBezTo>
                  <a:cubicBezTo>
                    <a:pt x="24" y="11"/>
                    <a:pt x="24" y="13"/>
                    <a:pt x="24"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18" name="Freeform 153"/>
            <p:cNvSpPr>
              <a:spLocks noEditPoints="1"/>
            </p:cNvSpPr>
            <p:nvPr/>
          </p:nvSpPr>
          <p:spPr bwMode="auto">
            <a:xfrm>
              <a:off x="6340255" y="3657014"/>
              <a:ext cx="102176" cy="126382"/>
            </a:xfrm>
            <a:custGeom>
              <a:avLst/>
              <a:gdLst>
                <a:gd name="T0" fmla="*/ 5 w 20"/>
                <a:gd name="T1" fmla="*/ 25 h 25"/>
                <a:gd name="T2" fmla="*/ 15 w 20"/>
                <a:gd name="T3" fmla="*/ 25 h 25"/>
                <a:gd name="T4" fmla="*/ 18 w 20"/>
                <a:gd name="T5" fmla="*/ 18 h 25"/>
                <a:gd name="T6" fmla="*/ 20 w 20"/>
                <a:gd name="T7" fmla="*/ 17 h 25"/>
                <a:gd name="T8" fmla="*/ 20 w 20"/>
                <a:gd name="T9" fmla="*/ 12 h 25"/>
                <a:gd name="T10" fmla="*/ 18 w 20"/>
                <a:gd name="T11" fmla="*/ 11 h 25"/>
                <a:gd name="T12" fmla="*/ 18 w 20"/>
                <a:gd name="T13" fmla="*/ 9 h 25"/>
                <a:gd name="T14" fmla="*/ 13 w 20"/>
                <a:gd name="T15" fmla="*/ 9 h 25"/>
                <a:gd name="T16" fmla="*/ 13 w 20"/>
                <a:gd name="T17" fmla="*/ 8 h 25"/>
                <a:gd name="T18" fmla="*/ 13 w 20"/>
                <a:gd name="T19" fmla="*/ 8 h 25"/>
                <a:gd name="T20" fmla="*/ 13 w 20"/>
                <a:gd name="T21" fmla="*/ 7 h 25"/>
                <a:gd name="T22" fmla="*/ 15 w 20"/>
                <a:gd name="T23" fmla="*/ 7 h 25"/>
                <a:gd name="T24" fmla="*/ 15 w 20"/>
                <a:gd name="T25" fmla="*/ 6 h 25"/>
                <a:gd name="T26" fmla="*/ 9 w 20"/>
                <a:gd name="T27" fmla="*/ 6 h 25"/>
                <a:gd name="T28" fmla="*/ 9 w 20"/>
                <a:gd name="T29" fmla="*/ 7 h 25"/>
                <a:gd name="T30" fmla="*/ 12 w 20"/>
                <a:gd name="T31" fmla="*/ 7 h 25"/>
                <a:gd name="T32" fmla="*/ 12 w 20"/>
                <a:gd name="T33" fmla="*/ 8 h 25"/>
                <a:gd name="T34" fmla="*/ 11 w 20"/>
                <a:gd name="T35" fmla="*/ 8 h 25"/>
                <a:gd name="T36" fmla="*/ 11 w 20"/>
                <a:gd name="T37" fmla="*/ 9 h 25"/>
                <a:gd name="T38" fmla="*/ 8 w 20"/>
                <a:gd name="T39" fmla="*/ 9 h 25"/>
                <a:gd name="T40" fmla="*/ 8 w 20"/>
                <a:gd name="T41" fmla="*/ 3 h 25"/>
                <a:gd name="T42" fmla="*/ 7 w 20"/>
                <a:gd name="T43" fmla="*/ 3 h 25"/>
                <a:gd name="T44" fmla="*/ 7 w 20"/>
                <a:gd name="T45" fmla="*/ 0 h 25"/>
                <a:gd name="T46" fmla="*/ 7 w 20"/>
                <a:gd name="T47" fmla="*/ 0 h 25"/>
                <a:gd name="T48" fmla="*/ 7 w 20"/>
                <a:gd name="T49" fmla="*/ 3 h 25"/>
                <a:gd name="T50" fmla="*/ 6 w 20"/>
                <a:gd name="T51" fmla="*/ 3 h 25"/>
                <a:gd name="T52" fmla="*/ 6 w 20"/>
                <a:gd name="T53" fmla="*/ 9 h 25"/>
                <a:gd name="T54" fmla="*/ 6 w 20"/>
                <a:gd name="T55" fmla="*/ 9 h 25"/>
                <a:gd name="T56" fmla="*/ 6 w 20"/>
                <a:gd name="T57" fmla="*/ 3 h 25"/>
                <a:gd name="T58" fmla="*/ 5 w 20"/>
                <a:gd name="T59" fmla="*/ 3 h 25"/>
                <a:gd name="T60" fmla="*/ 5 w 20"/>
                <a:gd name="T61" fmla="*/ 9 h 25"/>
                <a:gd name="T62" fmla="*/ 2 w 20"/>
                <a:gd name="T63" fmla="*/ 9 h 25"/>
                <a:gd name="T64" fmla="*/ 2 w 20"/>
                <a:gd name="T65" fmla="*/ 11 h 25"/>
                <a:gd name="T66" fmla="*/ 0 w 20"/>
                <a:gd name="T67" fmla="*/ 12 h 25"/>
                <a:gd name="T68" fmla="*/ 0 w 20"/>
                <a:gd name="T69" fmla="*/ 17 h 25"/>
                <a:gd name="T70" fmla="*/ 2 w 20"/>
                <a:gd name="T71" fmla="*/ 18 h 25"/>
                <a:gd name="T72" fmla="*/ 5 w 20"/>
                <a:gd name="T73" fmla="*/ 25 h 25"/>
                <a:gd name="T74" fmla="*/ 2 w 20"/>
                <a:gd name="T75" fmla="*/ 13 h 25"/>
                <a:gd name="T76" fmla="*/ 18 w 20"/>
                <a:gd name="T77" fmla="*/ 13 h 25"/>
                <a:gd name="T78" fmla="*/ 18 w 20"/>
                <a:gd name="T79" fmla="*/ 16 h 25"/>
                <a:gd name="T80" fmla="*/ 2 w 20"/>
                <a:gd name="T81" fmla="*/ 16 h 25"/>
                <a:gd name="T82" fmla="*/ 2 w 20"/>
                <a:gd name="T83"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 h="25">
                  <a:moveTo>
                    <a:pt x="5" y="25"/>
                  </a:moveTo>
                  <a:cubicBezTo>
                    <a:pt x="8" y="25"/>
                    <a:pt x="11" y="25"/>
                    <a:pt x="15" y="25"/>
                  </a:cubicBezTo>
                  <a:cubicBezTo>
                    <a:pt x="18" y="18"/>
                    <a:pt x="18" y="18"/>
                    <a:pt x="18" y="18"/>
                  </a:cubicBezTo>
                  <a:cubicBezTo>
                    <a:pt x="20" y="17"/>
                    <a:pt x="20" y="17"/>
                    <a:pt x="20" y="17"/>
                  </a:cubicBezTo>
                  <a:cubicBezTo>
                    <a:pt x="20" y="12"/>
                    <a:pt x="20" y="12"/>
                    <a:pt x="20" y="12"/>
                  </a:cubicBezTo>
                  <a:cubicBezTo>
                    <a:pt x="18" y="11"/>
                    <a:pt x="18" y="11"/>
                    <a:pt x="18" y="11"/>
                  </a:cubicBezTo>
                  <a:cubicBezTo>
                    <a:pt x="18" y="9"/>
                    <a:pt x="18" y="9"/>
                    <a:pt x="18" y="9"/>
                  </a:cubicBezTo>
                  <a:cubicBezTo>
                    <a:pt x="16" y="9"/>
                    <a:pt x="15" y="9"/>
                    <a:pt x="13" y="9"/>
                  </a:cubicBezTo>
                  <a:cubicBezTo>
                    <a:pt x="13" y="8"/>
                    <a:pt x="13" y="8"/>
                    <a:pt x="13" y="8"/>
                  </a:cubicBezTo>
                  <a:cubicBezTo>
                    <a:pt x="13" y="8"/>
                    <a:pt x="13" y="8"/>
                    <a:pt x="13" y="8"/>
                  </a:cubicBezTo>
                  <a:cubicBezTo>
                    <a:pt x="13" y="7"/>
                    <a:pt x="13" y="7"/>
                    <a:pt x="13" y="7"/>
                  </a:cubicBezTo>
                  <a:cubicBezTo>
                    <a:pt x="15" y="7"/>
                    <a:pt x="15" y="7"/>
                    <a:pt x="15" y="7"/>
                  </a:cubicBezTo>
                  <a:cubicBezTo>
                    <a:pt x="15" y="6"/>
                    <a:pt x="15" y="6"/>
                    <a:pt x="15" y="6"/>
                  </a:cubicBezTo>
                  <a:cubicBezTo>
                    <a:pt x="9" y="6"/>
                    <a:pt x="9" y="6"/>
                    <a:pt x="9" y="6"/>
                  </a:cubicBezTo>
                  <a:cubicBezTo>
                    <a:pt x="9" y="7"/>
                    <a:pt x="9" y="7"/>
                    <a:pt x="9" y="7"/>
                  </a:cubicBezTo>
                  <a:cubicBezTo>
                    <a:pt x="12" y="7"/>
                    <a:pt x="12" y="7"/>
                    <a:pt x="12" y="7"/>
                  </a:cubicBezTo>
                  <a:cubicBezTo>
                    <a:pt x="12" y="8"/>
                    <a:pt x="12" y="8"/>
                    <a:pt x="12" y="8"/>
                  </a:cubicBezTo>
                  <a:cubicBezTo>
                    <a:pt x="11" y="8"/>
                    <a:pt x="11" y="8"/>
                    <a:pt x="11" y="8"/>
                  </a:cubicBezTo>
                  <a:cubicBezTo>
                    <a:pt x="11" y="9"/>
                    <a:pt x="11" y="9"/>
                    <a:pt x="11" y="9"/>
                  </a:cubicBezTo>
                  <a:cubicBezTo>
                    <a:pt x="10" y="9"/>
                    <a:pt x="9" y="9"/>
                    <a:pt x="8" y="9"/>
                  </a:cubicBezTo>
                  <a:cubicBezTo>
                    <a:pt x="8" y="3"/>
                    <a:pt x="8" y="3"/>
                    <a:pt x="8" y="3"/>
                  </a:cubicBezTo>
                  <a:cubicBezTo>
                    <a:pt x="7" y="3"/>
                    <a:pt x="7" y="3"/>
                    <a:pt x="7" y="3"/>
                  </a:cubicBezTo>
                  <a:cubicBezTo>
                    <a:pt x="7" y="0"/>
                    <a:pt x="7" y="0"/>
                    <a:pt x="7" y="0"/>
                  </a:cubicBezTo>
                  <a:cubicBezTo>
                    <a:pt x="7" y="0"/>
                    <a:pt x="7" y="0"/>
                    <a:pt x="7" y="0"/>
                  </a:cubicBezTo>
                  <a:cubicBezTo>
                    <a:pt x="7" y="3"/>
                    <a:pt x="7" y="3"/>
                    <a:pt x="7" y="3"/>
                  </a:cubicBezTo>
                  <a:cubicBezTo>
                    <a:pt x="6" y="3"/>
                    <a:pt x="6" y="3"/>
                    <a:pt x="6" y="3"/>
                  </a:cubicBezTo>
                  <a:cubicBezTo>
                    <a:pt x="6" y="9"/>
                    <a:pt x="6" y="9"/>
                    <a:pt x="6" y="9"/>
                  </a:cubicBezTo>
                  <a:cubicBezTo>
                    <a:pt x="6" y="9"/>
                    <a:pt x="6" y="9"/>
                    <a:pt x="6" y="9"/>
                  </a:cubicBezTo>
                  <a:cubicBezTo>
                    <a:pt x="6" y="3"/>
                    <a:pt x="6" y="3"/>
                    <a:pt x="6" y="3"/>
                  </a:cubicBezTo>
                  <a:cubicBezTo>
                    <a:pt x="5" y="3"/>
                    <a:pt x="5" y="3"/>
                    <a:pt x="5" y="3"/>
                  </a:cubicBezTo>
                  <a:cubicBezTo>
                    <a:pt x="5" y="9"/>
                    <a:pt x="5" y="9"/>
                    <a:pt x="5" y="9"/>
                  </a:cubicBezTo>
                  <a:cubicBezTo>
                    <a:pt x="4" y="9"/>
                    <a:pt x="3" y="9"/>
                    <a:pt x="2" y="9"/>
                  </a:cubicBezTo>
                  <a:cubicBezTo>
                    <a:pt x="2" y="11"/>
                    <a:pt x="2" y="11"/>
                    <a:pt x="2" y="11"/>
                  </a:cubicBezTo>
                  <a:cubicBezTo>
                    <a:pt x="0" y="12"/>
                    <a:pt x="0" y="12"/>
                    <a:pt x="0" y="12"/>
                  </a:cubicBezTo>
                  <a:cubicBezTo>
                    <a:pt x="0" y="17"/>
                    <a:pt x="0" y="17"/>
                    <a:pt x="0" y="17"/>
                  </a:cubicBezTo>
                  <a:cubicBezTo>
                    <a:pt x="2" y="18"/>
                    <a:pt x="2" y="18"/>
                    <a:pt x="2" y="18"/>
                  </a:cubicBezTo>
                  <a:lnTo>
                    <a:pt x="5" y="25"/>
                  </a:lnTo>
                  <a:close/>
                  <a:moveTo>
                    <a:pt x="2" y="13"/>
                  </a:moveTo>
                  <a:cubicBezTo>
                    <a:pt x="7" y="13"/>
                    <a:pt x="13" y="13"/>
                    <a:pt x="18" y="13"/>
                  </a:cubicBezTo>
                  <a:cubicBezTo>
                    <a:pt x="18" y="16"/>
                    <a:pt x="18" y="16"/>
                    <a:pt x="18" y="16"/>
                  </a:cubicBezTo>
                  <a:cubicBezTo>
                    <a:pt x="13" y="17"/>
                    <a:pt x="7" y="17"/>
                    <a:pt x="2" y="16"/>
                  </a:cubicBezTo>
                  <a:lnTo>
                    <a:pt x="2"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19" name="Freeform 154"/>
            <p:cNvSpPr>
              <a:spLocks/>
            </p:cNvSpPr>
            <p:nvPr/>
          </p:nvSpPr>
          <p:spPr bwMode="auto">
            <a:xfrm>
              <a:off x="6264968" y="3812975"/>
              <a:ext cx="5377" cy="0"/>
            </a:xfrm>
            <a:custGeom>
              <a:avLst/>
              <a:gdLst>
                <a:gd name="T0" fmla="*/ 0 w 4"/>
                <a:gd name="T1" fmla="*/ 0 w 4"/>
                <a:gd name="T2" fmla="*/ 0 w 4"/>
                <a:gd name="T3" fmla="*/ 4 w 4"/>
                <a:gd name="T4" fmla="*/ 0 w 4"/>
              </a:gdLst>
              <a:ahLst/>
              <a:cxnLst>
                <a:cxn ang="0">
                  <a:pos x="T0" y="0"/>
                </a:cxn>
                <a:cxn ang="0">
                  <a:pos x="T1" y="0"/>
                </a:cxn>
                <a:cxn ang="0">
                  <a:pos x="T2" y="0"/>
                </a:cxn>
                <a:cxn ang="0">
                  <a:pos x="T3" y="0"/>
                </a:cxn>
                <a:cxn ang="0">
                  <a:pos x="T4" y="0"/>
                </a:cxn>
              </a:cxnLst>
              <a:rect l="0" t="0" r="r" b="b"/>
              <a:pathLst>
                <a:path w="4">
                  <a:moveTo>
                    <a:pt x="0" y="0"/>
                  </a:moveTo>
                  <a:lnTo>
                    <a:pt x="0" y="0"/>
                  </a:lnTo>
                  <a:lnTo>
                    <a:pt x="0" y="0"/>
                  </a:lnTo>
                  <a:lnTo>
                    <a:pt x="4"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20" name="Freeform 155"/>
            <p:cNvSpPr>
              <a:spLocks/>
            </p:cNvSpPr>
            <p:nvPr/>
          </p:nvSpPr>
          <p:spPr bwMode="auto">
            <a:xfrm>
              <a:off x="6416886" y="3807597"/>
              <a:ext cx="49744" cy="16134"/>
            </a:xfrm>
            <a:custGeom>
              <a:avLst/>
              <a:gdLst>
                <a:gd name="T0" fmla="*/ 0 w 37"/>
                <a:gd name="T1" fmla="*/ 12 h 12"/>
                <a:gd name="T2" fmla="*/ 37 w 37"/>
                <a:gd name="T3" fmla="*/ 4 h 12"/>
                <a:gd name="T4" fmla="*/ 0 w 37"/>
                <a:gd name="T5" fmla="*/ 0 h 12"/>
                <a:gd name="T6" fmla="*/ 0 w 37"/>
                <a:gd name="T7" fmla="*/ 12 h 12"/>
              </a:gdLst>
              <a:ahLst/>
              <a:cxnLst>
                <a:cxn ang="0">
                  <a:pos x="T0" y="T1"/>
                </a:cxn>
                <a:cxn ang="0">
                  <a:pos x="T2" y="T3"/>
                </a:cxn>
                <a:cxn ang="0">
                  <a:pos x="T4" y="T5"/>
                </a:cxn>
                <a:cxn ang="0">
                  <a:pos x="T6" y="T7"/>
                </a:cxn>
              </a:cxnLst>
              <a:rect l="0" t="0" r="r" b="b"/>
              <a:pathLst>
                <a:path w="37" h="12">
                  <a:moveTo>
                    <a:pt x="0" y="12"/>
                  </a:moveTo>
                  <a:lnTo>
                    <a:pt x="37" y="4"/>
                  </a:lnTo>
                  <a:lnTo>
                    <a:pt x="0" y="0"/>
                  </a:lnTo>
                  <a:lnTo>
                    <a:pt x="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21" name="Freeform 156"/>
            <p:cNvSpPr>
              <a:spLocks/>
            </p:cNvSpPr>
            <p:nvPr/>
          </p:nvSpPr>
          <p:spPr bwMode="auto">
            <a:xfrm>
              <a:off x="6098261" y="3818353"/>
              <a:ext cx="5377" cy="9412"/>
            </a:xfrm>
            <a:custGeom>
              <a:avLst/>
              <a:gdLst>
                <a:gd name="T0" fmla="*/ 0 w 4"/>
                <a:gd name="T1" fmla="*/ 0 h 7"/>
                <a:gd name="T2" fmla="*/ 0 w 4"/>
                <a:gd name="T3" fmla="*/ 4 h 7"/>
                <a:gd name="T4" fmla="*/ 0 w 4"/>
                <a:gd name="T5" fmla="*/ 4 h 7"/>
                <a:gd name="T6" fmla="*/ 0 w 4"/>
                <a:gd name="T7" fmla="*/ 4 h 7"/>
                <a:gd name="T8" fmla="*/ 0 w 4"/>
                <a:gd name="T9" fmla="*/ 7 h 7"/>
                <a:gd name="T10" fmla="*/ 0 w 4"/>
                <a:gd name="T11" fmla="*/ 4 h 7"/>
                <a:gd name="T12" fmla="*/ 4 w 4"/>
                <a:gd name="T13" fmla="*/ 4 h 7"/>
                <a:gd name="T14" fmla="*/ 4 w 4"/>
                <a:gd name="T15" fmla="*/ 4 h 7"/>
                <a:gd name="T16" fmla="*/ 4 w 4"/>
                <a:gd name="T17" fmla="*/ 4 h 7"/>
                <a:gd name="T18" fmla="*/ 4 w 4"/>
                <a:gd name="T19" fmla="*/ 0 h 7"/>
                <a:gd name="T20" fmla="*/ 4 w 4"/>
                <a:gd name="T21" fmla="*/ 4 h 7"/>
                <a:gd name="T22" fmla="*/ 4 w 4"/>
                <a:gd name="T23" fmla="*/ 0 h 7"/>
                <a:gd name="T24" fmla="*/ 0 w 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7">
                  <a:moveTo>
                    <a:pt x="0" y="0"/>
                  </a:moveTo>
                  <a:lnTo>
                    <a:pt x="0" y="4"/>
                  </a:lnTo>
                  <a:lnTo>
                    <a:pt x="0" y="4"/>
                  </a:lnTo>
                  <a:lnTo>
                    <a:pt x="0" y="4"/>
                  </a:lnTo>
                  <a:lnTo>
                    <a:pt x="0" y="7"/>
                  </a:lnTo>
                  <a:lnTo>
                    <a:pt x="0" y="4"/>
                  </a:lnTo>
                  <a:lnTo>
                    <a:pt x="4" y="4"/>
                  </a:lnTo>
                  <a:lnTo>
                    <a:pt x="4" y="4"/>
                  </a:lnTo>
                  <a:lnTo>
                    <a:pt x="4" y="4"/>
                  </a:lnTo>
                  <a:lnTo>
                    <a:pt x="4" y="0"/>
                  </a:lnTo>
                  <a:lnTo>
                    <a:pt x="4" y="4"/>
                  </a:lnTo>
                  <a:lnTo>
                    <a:pt x="4"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22" name="Freeform 157"/>
            <p:cNvSpPr>
              <a:spLocks/>
            </p:cNvSpPr>
            <p:nvPr/>
          </p:nvSpPr>
          <p:spPr bwMode="auto">
            <a:xfrm>
              <a:off x="5977263" y="3721549"/>
              <a:ext cx="141164" cy="96803"/>
            </a:xfrm>
            <a:custGeom>
              <a:avLst/>
              <a:gdLst>
                <a:gd name="T0" fmla="*/ 16 w 28"/>
                <a:gd name="T1" fmla="*/ 15 h 19"/>
                <a:gd name="T2" fmla="*/ 19 w 28"/>
                <a:gd name="T3" fmla="*/ 15 h 19"/>
                <a:gd name="T4" fmla="*/ 19 w 28"/>
                <a:gd name="T5" fmla="*/ 15 h 19"/>
                <a:gd name="T6" fmla="*/ 18 w 28"/>
                <a:gd name="T7" fmla="*/ 15 h 19"/>
                <a:gd name="T8" fmla="*/ 21 w 28"/>
                <a:gd name="T9" fmla="*/ 17 h 19"/>
                <a:gd name="T10" fmla="*/ 25 w 28"/>
                <a:gd name="T11" fmla="*/ 19 h 19"/>
                <a:gd name="T12" fmla="*/ 28 w 28"/>
                <a:gd name="T13" fmla="*/ 17 h 19"/>
                <a:gd name="T14" fmla="*/ 27 w 28"/>
                <a:gd name="T15" fmla="*/ 15 h 19"/>
                <a:gd name="T16" fmla="*/ 26 w 28"/>
                <a:gd name="T17" fmla="*/ 15 h 19"/>
                <a:gd name="T18" fmla="*/ 25 w 28"/>
                <a:gd name="T19" fmla="*/ 16 h 19"/>
                <a:gd name="T20" fmla="*/ 24 w 28"/>
                <a:gd name="T21" fmla="*/ 15 h 19"/>
                <a:gd name="T22" fmla="*/ 23 w 28"/>
                <a:gd name="T23" fmla="*/ 14 h 19"/>
                <a:gd name="T24" fmla="*/ 24 w 28"/>
                <a:gd name="T25" fmla="*/ 15 h 19"/>
                <a:gd name="T26" fmla="*/ 26 w 28"/>
                <a:gd name="T27" fmla="*/ 15 h 19"/>
                <a:gd name="T28" fmla="*/ 26 w 28"/>
                <a:gd name="T29" fmla="*/ 15 h 19"/>
                <a:gd name="T30" fmla="*/ 25 w 28"/>
                <a:gd name="T31" fmla="*/ 13 h 19"/>
                <a:gd name="T32" fmla="*/ 19 w 28"/>
                <a:gd name="T33" fmla="*/ 9 h 19"/>
                <a:gd name="T34" fmla="*/ 13 w 28"/>
                <a:gd name="T35" fmla="*/ 7 h 19"/>
                <a:gd name="T36" fmla="*/ 14 w 28"/>
                <a:gd name="T37" fmla="*/ 7 h 19"/>
                <a:gd name="T38" fmla="*/ 14 w 28"/>
                <a:gd name="T39" fmla="*/ 7 h 19"/>
                <a:gd name="T40" fmla="*/ 16 w 28"/>
                <a:gd name="T41" fmla="*/ 7 h 19"/>
                <a:gd name="T42" fmla="*/ 17 w 28"/>
                <a:gd name="T43" fmla="*/ 6 h 19"/>
                <a:gd name="T44" fmla="*/ 17 w 28"/>
                <a:gd name="T45" fmla="*/ 5 h 19"/>
                <a:gd name="T46" fmla="*/ 13 w 28"/>
                <a:gd name="T47" fmla="*/ 6 h 19"/>
                <a:gd name="T48" fmla="*/ 12 w 28"/>
                <a:gd name="T49" fmla="*/ 1 h 19"/>
                <a:gd name="T50" fmla="*/ 12 w 28"/>
                <a:gd name="T51" fmla="*/ 1 h 19"/>
                <a:gd name="T52" fmla="*/ 10 w 28"/>
                <a:gd name="T53" fmla="*/ 0 h 19"/>
                <a:gd name="T54" fmla="*/ 10 w 28"/>
                <a:gd name="T55" fmla="*/ 5 h 19"/>
                <a:gd name="T56" fmla="*/ 9 w 28"/>
                <a:gd name="T57" fmla="*/ 6 h 19"/>
                <a:gd name="T58" fmla="*/ 5 w 28"/>
                <a:gd name="T59" fmla="*/ 7 h 19"/>
                <a:gd name="T60" fmla="*/ 6 w 28"/>
                <a:gd name="T61" fmla="*/ 7 h 19"/>
                <a:gd name="T62" fmla="*/ 6 w 28"/>
                <a:gd name="T63" fmla="*/ 8 h 19"/>
                <a:gd name="T64" fmla="*/ 10 w 28"/>
                <a:gd name="T65" fmla="*/ 8 h 19"/>
                <a:gd name="T66" fmla="*/ 12 w 28"/>
                <a:gd name="T67" fmla="*/ 10 h 19"/>
                <a:gd name="T68" fmla="*/ 13 w 28"/>
                <a:gd name="T69" fmla="*/ 11 h 19"/>
                <a:gd name="T70" fmla="*/ 0 w 28"/>
                <a:gd name="T71" fmla="*/ 12 h 19"/>
                <a:gd name="T72" fmla="*/ 2 w 28"/>
                <a:gd name="T73" fmla="*/ 14 h 19"/>
                <a:gd name="T74" fmla="*/ 3 w 28"/>
                <a:gd name="T75" fmla="*/ 14 h 19"/>
                <a:gd name="T76" fmla="*/ 14 w 28"/>
                <a:gd name="T77" fmla="*/ 14 h 19"/>
                <a:gd name="T78" fmla="*/ 16 w 28"/>
                <a:gd name="T79"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 h="19">
                  <a:moveTo>
                    <a:pt x="16" y="15"/>
                  </a:moveTo>
                  <a:cubicBezTo>
                    <a:pt x="19" y="15"/>
                    <a:pt x="19" y="15"/>
                    <a:pt x="19" y="15"/>
                  </a:cubicBezTo>
                  <a:cubicBezTo>
                    <a:pt x="19" y="15"/>
                    <a:pt x="20" y="15"/>
                    <a:pt x="19" y="15"/>
                  </a:cubicBezTo>
                  <a:cubicBezTo>
                    <a:pt x="18" y="15"/>
                    <a:pt x="18" y="15"/>
                    <a:pt x="18" y="15"/>
                  </a:cubicBezTo>
                  <a:cubicBezTo>
                    <a:pt x="21" y="17"/>
                    <a:pt x="21" y="17"/>
                    <a:pt x="21" y="17"/>
                  </a:cubicBezTo>
                  <a:cubicBezTo>
                    <a:pt x="22" y="18"/>
                    <a:pt x="23" y="19"/>
                    <a:pt x="25" y="19"/>
                  </a:cubicBezTo>
                  <a:cubicBezTo>
                    <a:pt x="28" y="19"/>
                    <a:pt x="28" y="18"/>
                    <a:pt x="28" y="17"/>
                  </a:cubicBezTo>
                  <a:cubicBezTo>
                    <a:pt x="27" y="16"/>
                    <a:pt x="27" y="16"/>
                    <a:pt x="27" y="15"/>
                  </a:cubicBezTo>
                  <a:cubicBezTo>
                    <a:pt x="26" y="15"/>
                    <a:pt x="26" y="15"/>
                    <a:pt x="26" y="15"/>
                  </a:cubicBezTo>
                  <a:cubicBezTo>
                    <a:pt x="26" y="15"/>
                    <a:pt x="25" y="16"/>
                    <a:pt x="25" y="16"/>
                  </a:cubicBezTo>
                  <a:cubicBezTo>
                    <a:pt x="25" y="16"/>
                    <a:pt x="24" y="15"/>
                    <a:pt x="24" y="15"/>
                  </a:cubicBezTo>
                  <a:cubicBezTo>
                    <a:pt x="23" y="14"/>
                    <a:pt x="23" y="14"/>
                    <a:pt x="23" y="14"/>
                  </a:cubicBezTo>
                  <a:cubicBezTo>
                    <a:pt x="24" y="15"/>
                    <a:pt x="24" y="15"/>
                    <a:pt x="24" y="15"/>
                  </a:cubicBezTo>
                  <a:cubicBezTo>
                    <a:pt x="25" y="15"/>
                    <a:pt x="26" y="15"/>
                    <a:pt x="26" y="15"/>
                  </a:cubicBezTo>
                  <a:cubicBezTo>
                    <a:pt x="26" y="15"/>
                    <a:pt x="26" y="15"/>
                    <a:pt x="26" y="15"/>
                  </a:cubicBezTo>
                  <a:cubicBezTo>
                    <a:pt x="26" y="14"/>
                    <a:pt x="26" y="14"/>
                    <a:pt x="25" y="13"/>
                  </a:cubicBezTo>
                  <a:cubicBezTo>
                    <a:pt x="24" y="12"/>
                    <a:pt x="21" y="11"/>
                    <a:pt x="19" y="9"/>
                  </a:cubicBezTo>
                  <a:cubicBezTo>
                    <a:pt x="13" y="7"/>
                    <a:pt x="13" y="7"/>
                    <a:pt x="13" y="7"/>
                  </a:cubicBezTo>
                  <a:cubicBezTo>
                    <a:pt x="14" y="7"/>
                    <a:pt x="14" y="7"/>
                    <a:pt x="14" y="7"/>
                  </a:cubicBezTo>
                  <a:cubicBezTo>
                    <a:pt x="14" y="7"/>
                    <a:pt x="14" y="7"/>
                    <a:pt x="14" y="7"/>
                  </a:cubicBezTo>
                  <a:cubicBezTo>
                    <a:pt x="16" y="7"/>
                    <a:pt x="16" y="7"/>
                    <a:pt x="16" y="7"/>
                  </a:cubicBezTo>
                  <a:cubicBezTo>
                    <a:pt x="16" y="6"/>
                    <a:pt x="17" y="6"/>
                    <a:pt x="17" y="6"/>
                  </a:cubicBezTo>
                  <a:cubicBezTo>
                    <a:pt x="17" y="5"/>
                    <a:pt x="17" y="5"/>
                    <a:pt x="17" y="5"/>
                  </a:cubicBezTo>
                  <a:cubicBezTo>
                    <a:pt x="13" y="6"/>
                    <a:pt x="13" y="6"/>
                    <a:pt x="13" y="6"/>
                  </a:cubicBezTo>
                  <a:cubicBezTo>
                    <a:pt x="12" y="1"/>
                    <a:pt x="12" y="1"/>
                    <a:pt x="12" y="1"/>
                  </a:cubicBezTo>
                  <a:cubicBezTo>
                    <a:pt x="12" y="1"/>
                    <a:pt x="12" y="1"/>
                    <a:pt x="12" y="1"/>
                  </a:cubicBezTo>
                  <a:cubicBezTo>
                    <a:pt x="10" y="0"/>
                    <a:pt x="10" y="0"/>
                    <a:pt x="10" y="0"/>
                  </a:cubicBezTo>
                  <a:cubicBezTo>
                    <a:pt x="10" y="5"/>
                    <a:pt x="10" y="5"/>
                    <a:pt x="10" y="5"/>
                  </a:cubicBezTo>
                  <a:cubicBezTo>
                    <a:pt x="9" y="5"/>
                    <a:pt x="9" y="6"/>
                    <a:pt x="9" y="6"/>
                  </a:cubicBezTo>
                  <a:cubicBezTo>
                    <a:pt x="5" y="7"/>
                    <a:pt x="5" y="7"/>
                    <a:pt x="5" y="7"/>
                  </a:cubicBezTo>
                  <a:cubicBezTo>
                    <a:pt x="6" y="7"/>
                    <a:pt x="6" y="7"/>
                    <a:pt x="6" y="7"/>
                  </a:cubicBezTo>
                  <a:cubicBezTo>
                    <a:pt x="6" y="8"/>
                    <a:pt x="6" y="8"/>
                    <a:pt x="6" y="8"/>
                  </a:cubicBezTo>
                  <a:cubicBezTo>
                    <a:pt x="10" y="8"/>
                    <a:pt x="10" y="8"/>
                    <a:pt x="10" y="8"/>
                  </a:cubicBezTo>
                  <a:cubicBezTo>
                    <a:pt x="11" y="8"/>
                    <a:pt x="11" y="10"/>
                    <a:pt x="12" y="10"/>
                  </a:cubicBezTo>
                  <a:cubicBezTo>
                    <a:pt x="13" y="11"/>
                    <a:pt x="13" y="11"/>
                    <a:pt x="13" y="11"/>
                  </a:cubicBezTo>
                  <a:cubicBezTo>
                    <a:pt x="0" y="12"/>
                    <a:pt x="0" y="12"/>
                    <a:pt x="0" y="12"/>
                  </a:cubicBezTo>
                  <a:cubicBezTo>
                    <a:pt x="2" y="14"/>
                    <a:pt x="2" y="14"/>
                    <a:pt x="2" y="14"/>
                  </a:cubicBezTo>
                  <a:cubicBezTo>
                    <a:pt x="2" y="14"/>
                    <a:pt x="3" y="14"/>
                    <a:pt x="3" y="14"/>
                  </a:cubicBezTo>
                  <a:cubicBezTo>
                    <a:pt x="14" y="14"/>
                    <a:pt x="14" y="14"/>
                    <a:pt x="14" y="14"/>
                  </a:cubicBezTo>
                  <a:cubicBezTo>
                    <a:pt x="15" y="14"/>
                    <a:pt x="15" y="14"/>
                    <a:pt x="16" y="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23" name="Freeform 158"/>
            <p:cNvSpPr>
              <a:spLocks/>
            </p:cNvSpPr>
            <p:nvPr/>
          </p:nvSpPr>
          <p:spPr bwMode="auto">
            <a:xfrm>
              <a:off x="6052551" y="3798185"/>
              <a:ext cx="10755" cy="9412"/>
            </a:xfrm>
            <a:custGeom>
              <a:avLst/>
              <a:gdLst>
                <a:gd name="T0" fmla="*/ 4 w 8"/>
                <a:gd name="T1" fmla="*/ 0 h 7"/>
                <a:gd name="T2" fmla="*/ 4 w 8"/>
                <a:gd name="T3" fmla="*/ 4 h 7"/>
                <a:gd name="T4" fmla="*/ 0 w 8"/>
                <a:gd name="T5" fmla="*/ 4 h 7"/>
                <a:gd name="T6" fmla="*/ 0 w 8"/>
                <a:gd name="T7" fmla="*/ 4 h 7"/>
                <a:gd name="T8" fmla="*/ 0 w 8"/>
                <a:gd name="T9" fmla="*/ 7 h 7"/>
                <a:gd name="T10" fmla="*/ 4 w 8"/>
                <a:gd name="T11" fmla="*/ 7 h 7"/>
                <a:gd name="T12" fmla="*/ 4 w 8"/>
                <a:gd name="T13" fmla="*/ 7 h 7"/>
                <a:gd name="T14" fmla="*/ 4 w 8"/>
                <a:gd name="T15" fmla="*/ 7 h 7"/>
                <a:gd name="T16" fmla="*/ 8 w 8"/>
                <a:gd name="T17" fmla="*/ 4 h 7"/>
                <a:gd name="T18" fmla="*/ 4 w 8"/>
                <a:gd name="T19" fmla="*/ 4 h 7"/>
                <a:gd name="T20" fmla="*/ 4 w 8"/>
                <a:gd name="T21" fmla="*/ 4 h 7"/>
                <a:gd name="T22" fmla="*/ 4 w 8"/>
                <a:gd name="T23" fmla="*/ 0 h 7"/>
                <a:gd name="T24" fmla="*/ 4 w 8"/>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7">
                  <a:moveTo>
                    <a:pt x="4" y="0"/>
                  </a:moveTo>
                  <a:lnTo>
                    <a:pt x="4" y="4"/>
                  </a:lnTo>
                  <a:lnTo>
                    <a:pt x="0" y="4"/>
                  </a:lnTo>
                  <a:lnTo>
                    <a:pt x="0" y="4"/>
                  </a:lnTo>
                  <a:lnTo>
                    <a:pt x="0" y="7"/>
                  </a:lnTo>
                  <a:lnTo>
                    <a:pt x="4" y="7"/>
                  </a:lnTo>
                  <a:lnTo>
                    <a:pt x="4" y="7"/>
                  </a:lnTo>
                  <a:lnTo>
                    <a:pt x="4" y="7"/>
                  </a:lnTo>
                  <a:lnTo>
                    <a:pt x="8" y="4"/>
                  </a:lnTo>
                  <a:lnTo>
                    <a:pt x="4" y="4"/>
                  </a:lnTo>
                  <a:lnTo>
                    <a:pt x="4" y="4"/>
                  </a:lnTo>
                  <a:lnTo>
                    <a:pt x="4" y="0"/>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24" name="Freeform 159"/>
            <p:cNvSpPr>
              <a:spLocks/>
            </p:cNvSpPr>
            <p:nvPr/>
          </p:nvSpPr>
          <p:spPr bwMode="auto">
            <a:xfrm>
              <a:off x="6103639" y="3783396"/>
              <a:ext cx="20167" cy="14790"/>
            </a:xfrm>
            <a:custGeom>
              <a:avLst/>
              <a:gdLst>
                <a:gd name="T0" fmla="*/ 1 w 4"/>
                <a:gd name="T1" fmla="*/ 2 h 3"/>
                <a:gd name="T2" fmla="*/ 4 w 4"/>
                <a:gd name="T3" fmla="*/ 2 h 3"/>
                <a:gd name="T4" fmla="*/ 4 w 4"/>
                <a:gd name="T5" fmla="*/ 0 h 3"/>
                <a:gd name="T6" fmla="*/ 0 w 4"/>
                <a:gd name="T7" fmla="*/ 1 h 3"/>
                <a:gd name="T8" fmla="*/ 1 w 4"/>
                <a:gd name="T9" fmla="*/ 2 h 3"/>
              </a:gdLst>
              <a:ahLst/>
              <a:cxnLst>
                <a:cxn ang="0">
                  <a:pos x="T0" y="T1"/>
                </a:cxn>
                <a:cxn ang="0">
                  <a:pos x="T2" y="T3"/>
                </a:cxn>
                <a:cxn ang="0">
                  <a:pos x="T4" y="T5"/>
                </a:cxn>
                <a:cxn ang="0">
                  <a:pos x="T6" y="T7"/>
                </a:cxn>
                <a:cxn ang="0">
                  <a:pos x="T8" y="T9"/>
                </a:cxn>
              </a:cxnLst>
              <a:rect l="0" t="0" r="r" b="b"/>
              <a:pathLst>
                <a:path w="4" h="3">
                  <a:moveTo>
                    <a:pt x="1" y="2"/>
                  </a:moveTo>
                  <a:cubicBezTo>
                    <a:pt x="2" y="3"/>
                    <a:pt x="3" y="3"/>
                    <a:pt x="4" y="2"/>
                  </a:cubicBezTo>
                  <a:cubicBezTo>
                    <a:pt x="4" y="1"/>
                    <a:pt x="4" y="1"/>
                    <a:pt x="4" y="0"/>
                  </a:cubicBezTo>
                  <a:cubicBezTo>
                    <a:pt x="0" y="1"/>
                    <a:pt x="0" y="1"/>
                    <a:pt x="0" y="1"/>
                  </a:cubicBezTo>
                  <a:cubicBezTo>
                    <a:pt x="1" y="1"/>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25" name="Freeform 160"/>
            <p:cNvSpPr>
              <a:spLocks/>
            </p:cNvSpPr>
            <p:nvPr/>
          </p:nvSpPr>
          <p:spPr bwMode="auto">
            <a:xfrm>
              <a:off x="6078094" y="3767262"/>
              <a:ext cx="65877" cy="20168"/>
            </a:xfrm>
            <a:custGeom>
              <a:avLst/>
              <a:gdLst>
                <a:gd name="T0" fmla="*/ 12 w 13"/>
                <a:gd name="T1" fmla="*/ 2 h 4"/>
                <a:gd name="T2" fmla="*/ 13 w 13"/>
                <a:gd name="T3" fmla="*/ 1 h 4"/>
                <a:gd name="T4" fmla="*/ 13 w 13"/>
                <a:gd name="T5" fmla="*/ 0 h 4"/>
                <a:gd name="T6" fmla="*/ 0 w 13"/>
                <a:gd name="T7" fmla="*/ 1 h 4"/>
                <a:gd name="T8" fmla="*/ 5 w 13"/>
                <a:gd name="T9" fmla="*/ 4 h 4"/>
                <a:gd name="T10" fmla="*/ 12 w 13"/>
                <a:gd name="T11" fmla="*/ 2 h 4"/>
              </a:gdLst>
              <a:ahLst/>
              <a:cxnLst>
                <a:cxn ang="0">
                  <a:pos x="T0" y="T1"/>
                </a:cxn>
                <a:cxn ang="0">
                  <a:pos x="T2" y="T3"/>
                </a:cxn>
                <a:cxn ang="0">
                  <a:pos x="T4" y="T5"/>
                </a:cxn>
                <a:cxn ang="0">
                  <a:pos x="T6" y="T7"/>
                </a:cxn>
                <a:cxn ang="0">
                  <a:pos x="T8" y="T9"/>
                </a:cxn>
                <a:cxn ang="0">
                  <a:pos x="T10" y="T11"/>
                </a:cxn>
              </a:cxnLst>
              <a:rect l="0" t="0" r="r" b="b"/>
              <a:pathLst>
                <a:path w="13" h="4">
                  <a:moveTo>
                    <a:pt x="12" y="2"/>
                  </a:moveTo>
                  <a:cubicBezTo>
                    <a:pt x="13" y="2"/>
                    <a:pt x="13" y="2"/>
                    <a:pt x="13" y="1"/>
                  </a:cubicBezTo>
                  <a:cubicBezTo>
                    <a:pt x="13" y="0"/>
                    <a:pt x="13" y="0"/>
                    <a:pt x="13" y="0"/>
                  </a:cubicBezTo>
                  <a:cubicBezTo>
                    <a:pt x="0" y="1"/>
                    <a:pt x="0" y="1"/>
                    <a:pt x="0" y="1"/>
                  </a:cubicBezTo>
                  <a:cubicBezTo>
                    <a:pt x="2" y="2"/>
                    <a:pt x="4" y="3"/>
                    <a:pt x="5" y="4"/>
                  </a:cubicBezTo>
                  <a:cubicBezTo>
                    <a:pt x="7" y="3"/>
                    <a:pt x="10" y="3"/>
                    <a:pt x="1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26" name="Freeform 161"/>
            <p:cNvSpPr>
              <a:spLocks/>
            </p:cNvSpPr>
            <p:nvPr/>
          </p:nvSpPr>
          <p:spPr bwMode="auto">
            <a:xfrm>
              <a:off x="6022974" y="3792807"/>
              <a:ext cx="24199" cy="14790"/>
            </a:xfrm>
            <a:custGeom>
              <a:avLst/>
              <a:gdLst>
                <a:gd name="T0" fmla="*/ 5 w 5"/>
                <a:gd name="T1" fmla="*/ 1 h 3"/>
                <a:gd name="T2" fmla="*/ 4 w 5"/>
                <a:gd name="T3" fmla="*/ 1 h 3"/>
                <a:gd name="T4" fmla="*/ 0 w 5"/>
                <a:gd name="T5" fmla="*/ 0 h 3"/>
                <a:gd name="T6" fmla="*/ 2 w 5"/>
                <a:gd name="T7" fmla="*/ 2 h 3"/>
                <a:gd name="T8" fmla="*/ 3 w 5"/>
                <a:gd name="T9" fmla="*/ 3 h 3"/>
                <a:gd name="T10" fmla="*/ 5 w 5"/>
                <a:gd name="T11" fmla="*/ 1 h 3"/>
              </a:gdLst>
              <a:ahLst/>
              <a:cxnLst>
                <a:cxn ang="0">
                  <a:pos x="T0" y="T1"/>
                </a:cxn>
                <a:cxn ang="0">
                  <a:pos x="T2" y="T3"/>
                </a:cxn>
                <a:cxn ang="0">
                  <a:pos x="T4" y="T5"/>
                </a:cxn>
                <a:cxn ang="0">
                  <a:pos x="T6" y="T7"/>
                </a:cxn>
                <a:cxn ang="0">
                  <a:pos x="T8" y="T9"/>
                </a:cxn>
                <a:cxn ang="0">
                  <a:pos x="T10" y="T11"/>
                </a:cxn>
              </a:cxnLst>
              <a:rect l="0" t="0" r="r" b="b"/>
              <a:pathLst>
                <a:path w="5" h="3">
                  <a:moveTo>
                    <a:pt x="5" y="1"/>
                  </a:moveTo>
                  <a:cubicBezTo>
                    <a:pt x="4" y="1"/>
                    <a:pt x="4" y="1"/>
                    <a:pt x="4" y="1"/>
                  </a:cubicBezTo>
                  <a:cubicBezTo>
                    <a:pt x="0" y="0"/>
                    <a:pt x="0" y="0"/>
                    <a:pt x="0" y="0"/>
                  </a:cubicBezTo>
                  <a:cubicBezTo>
                    <a:pt x="0" y="1"/>
                    <a:pt x="1" y="2"/>
                    <a:pt x="2" y="2"/>
                  </a:cubicBezTo>
                  <a:cubicBezTo>
                    <a:pt x="2" y="3"/>
                    <a:pt x="2" y="3"/>
                    <a:pt x="3" y="3"/>
                  </a:cubicBezTo>
                  <a:cubicBezTo>
                    <a:pt x="4" y="3"/>
                    <a:pt x="5" y="2"/>
                    <a:pt x="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grpSp>
      <p:grpSp>
        <p:nvGrpSpPr>
          <p:cNvPr id="127" name="组合 298"/>
          <p:cNvGrpSpPr/>
          <p:nvPr/>
        </p:nvGrpSpPr>
        <p:grpSpPr>
          <a:xfrm>
            <a:off x="9548648" y="2084781"/>
            <a:ext cx="1056974" cy="963219"/>
            <a:chOff x="5885844" y="3474163"/>
            <a:chExt cx="686996" cy="688379"/>
          </a:xfrm>
        </p:grpSpPr>
        <p:sp>
          <p:nvSpPr>
            <p:cNvPr id="128" name="Oval 65"/>
            <p:cNvSpPr>
              <a:spLocks noChangeArrowheads="1"/>
            </p:cNvSpPr>
            <p:nvPr/>
          </p:nvSpPr>
          <p:spPr bwMode="auto">
            <a:xfrm>
              <a:off x="5891221" y="3479541"/>
              <a:ext cx="676240" cy="677623"/>
            </a:xfrm>
            <a:prstGeom prst="ellipse">
              <a:avLst/>
            </a:prstGeom>
            <a:solidFill>
              <a:srgbClr val="00A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29" name="Freeform 66"/>
            <p:cNvSpPr>
              <a:spLocks/>
            </p:cNvSpPr>
            <p:nvPr/>
          </p:nvSpPr>
          <p:spPr bwMode="auto">
            <a:xfrm>
              <a:off x="5885844" y="3474163"/>
              <a:ext cx="686996" cy="688379"/>
            </a:xfrm>
            <a:custGeom>
              <a:avLst/>
              <a:gdLst>
                <a:gd name="T0" fmla="*/ 1 w 136"/>
                <a:gd name="T1" fmla="*/ 68 h 136"/>
                <a:gd name="T2" fmla="*/ 2 w 136"/>
                <a:gd name="T3" fmla="*/ 68 h 136"/>
                <a:gd name="T4" fmla="*/ 21 w 136"/>
                <a:gd name="T5" fmla="*/ 21 h 136"/>
                <a:gd name="T6" fmla="*/ 68 w 136"/>
                <a:gd name="T7" fmla="*/ 2 h 136"/>
                <a:gd name="T8" fmla="*/ 114 w 136"/>
                <a:gd name="T9" fmla="*/ 21 h 136"/>
                <a:gd name="T10" fmla="*/ 134 w 136"/>
                <a:gd name="T11" fmla="*/ 68 h 136"/>
                <a:gd name="T12" fmla="*/ 114 w 136"/>
                <a:gd name="T13" fmla="*/ 115 h 136"/>
                <a:gd name="T14" fmla="*/ 68 w 136"/>
                <a:gd name="T15" fmla="*/ 134 h 136"/>
                <a:gd name="T16" fmla="*/ 21 w 136"/>
                <a:gd name="T17" fmla="*/ 115 h 136"/>
                <a:gd name="T18" fmla="*/ 2 w 136"/>
                <a:gd name="T19" fmla="*/ 68 h 136"/>
                <a:gd name="T20" fmla="*/ 1 w 136"/>
                <a:gd name="T21" fmla="*/ 68 h 136"/>
                <a:gd name="T22" fmla="*/ 0 w 136"/>
                <a:gd name="T23" fmla="*/ 68 h 136"/>
                <a:gd name="T24" fmla="*/ 68 w 136"/>
                <a:gd name="T25" fmla="*/ 136 h 136"/>
                <a:gd name="T26" fmla="*/ 136 w 136"/>
                <a:gd name="T27" fmla="*/ 68 h 136"/>
                <a:gd name="T28" fmla="*/ 68 w 136"/>
                <a:gd name="T29" fmla="*/ 0 h 136"/>
                <a:gd name="T30" fmla="*/ 0 w 136"/>
                <a:gd name="T31" fmla="*/ 68 h 136"/>
                <a:gd name="T32" fmla="*/ 1 w 136"/>
                <a:gd name="T33" fmla="*/ 6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6" h="136">
                  <a:moveTo>
                    <a:pt x="1" y="68"/>
                  </a:moveTo>
                  <a:cubicBezTo>
                    <a:pt x="2" y="68"/>
                    <a:pt x="2" y="68"/>
                    <a:pt x="2" y="68"/>
                  </a:cubicBezTo>
                  <a:cubicBezTo>
                    <a:pt x="2" y="50"/>
                    <a:pt x="9" y="33"/>
                    <a:pt x="21" y="21"/>
                  </a:cubicBezTo>
                  <a:cubicBezTo>
                    <a:pt x="33" y="10"/>
                    <a:pt x="49" y="2"/>
                    <a:pt x="68" y="2"/>
                  </a:cubicBezTo>
                  <a:cubicBezTo>
                    <a:pt x="86" y="2"/>
                    <a:pt x="102" y="10"/>
                    <a:pt x="114" y="21"/>
                  </a:cubicBezTo>
                  <a:cubicBezTo>
                    <a:pt x="126" y="33"/>
                    <a:pt x="134" y="50"/>
                    <a:pt x="134" y="68"/>
                  </a:cubicBezTo>
                  <a:cubicBezTo>
                    <a:pt x="134" y="86"/>
                    <a:pt x="126" y="103"/>
                    <a:pt x="114" y="115"/>
                  </a:cubicBezTo>
                  <a:cubicBezTo>
                    <a:pt x="102" y="127"/>
                    <a:pt x="86" y="134"/>
                    <a:pt x="68" y="134"/>
                  </a:cubicBezTo>
                  <a:cubicBezTo>
                    <a:pt x="49" y="134"/>
                    <a:pt x="33" y="127"/>
                    <a:pt x="21" y="115"/>
                  </a:cubicBezTo>
                  <a:cubicBezTo>
                    <a:pt x="9" y="103"/>
                    <a:pt x="2" y="86"/>
                    <a:pt x="2" y="68"/>
                  </a:cubicBezTo>
                  <a:cubicBezTo>
                    <a:pt x="1" y="68"/>
                    <a:pt x="1" y="68"/>
                    <a:pt x="1" y="68"/>
                  </a:cubicBezTo>
                  <a:cubicBezTo>
                    <a:pt x="0" y="68"/>
                    <a:pt x="0" y="68"/>
                    <a:pt x="0" y="68"/>
                  </a:cubicBezTo>
                  <a:cubicBezTo>
                    <a:pt x="0" y="106"/>
                    <a:pt x="30" y="136"/>
                    <a:pt x="68" y="136"/>
                  </a:cubicBezTo>
                  <a:cubicBezTo>
                    <a:pt x="105" y="136"/>
                    <a:pt x="136" y="106"/>
                    <a:pt x="136" y="68"/>
                  </a:cubicBezTo>
                  <a:cubicBezTo>
                    <a:pt x="136" y="31"/>
                    <a:pt x="105" y="0"/>
                    <a:pt x="68" y="0"/>
                  </a:cubicBezTo>
                  <a:cubicBezTo>
                    <a:pt x="30" y="0"/>
                    <a:pt x="0" y="31"/>
                    <a:pt x="0" y="68"/>
                  </a:cubicBezTo>
                  <a:lnTo>
                    <a:pt x="1"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30" name="Freeform 145"/>
            <p:cNvSpPr>
              <a:spLocks noEditPoints="1"/>
            </p:cNvSpPr>
            <p:nvPr/>
          </p:nvSpPr>
          <p:spPr bwMode="auto">
            <a:xfrm>
              <a:off x="6006841" y="3827764"/>
              <a:ext cx="435590" cy="157306"/>
            </a:xfrm>
            <a:custGeom>
              <a:avLst/>
              <a:gdLst>
                <a:gd name="T0" fmla="*/ 69 w 86"/>
                <a:gd name="T1" fmla="*/ 16 h 31"/>
                <a:gd name="T2" fmla="*/ 69 w 86"/>
                <a:gd name="T3" fmla="*/ 12 h 31"/>
                <a:gd name="T4" fmla="*/ 43 w 86"/>
                <a:gd name="T5" fmla="*/ 5 h 31"/>
                <a:gd name="T6" fmla="*/ 0 w 86"/>
                <a:gd name="T7" fmla="*/ 2 h 31"/>
                <a:gd name="T8" fmla="*/ 86 w 86"/>
                <a:gd name="T9" fmla="*/ 17 h 31"/>
                <a:gd name="T10" fmla="*/ 82 w 86"/>
                <a:gd name="T11" fmla="*/ 16 h 31"/>
                <a:gd name="T12" fmla="*/ 36 w 86"/>
                <a:gd name="T13" fmla="*/ 9 h 31"/>
                <a:gd name="T14" fmla="*/ 42 w 86"/>
                <a:gd name="T15" fmla="*/ 13 h 31"/>
                <a:gd name="T16" fmla="*/ 36 w 86"/>
                <a:gd name="T17" fmla="*/ 9 h 31"/>
                <a:gd name="T18" fmla="*/ 42 w 86"/>
                <a:gd name="T19" fmla="*/ 13 h 31"/>
                <a:gd name="T20" fmla="*/ 33 w 86"/>
                <a:gd name="T21" fmla="*/ 10 h 31"/>
                <a:gd name="T22" fmla="*/ 32 w 86"/>
                <a:gd name="T23" fmla="*/ 10 h 31"/>
                <a:gd name="T24" fmla="*/ 38 w 86"/>
                <a:gd name="T25" fmla="*/ 14 h 31"/>
                <a:gd name="T26" fmla="*/ 32 w 86"/>
                <a:gd name="T27" fmla="*/ 10 h 31"/>
                <a:gd name="T28" fmla="*/ 40 w 86"/>
                <a:gd name="T29" fmla="*/ 17 h 31"/>
                <a:gd name="T30" fmla="*/ 31 w 86"/>
                <a:gd name="T31" fmla="*/ 14 h 31"/>
                <a:gd name="T32" fmla="*/ 24 w 86"/>
                <a:gd name="T33" fmla="*/ 9 h 31"/>
                <a:gd name="T34" fmla="*/ 27 w 86"/>
                <a:gd name="T35" fmla="*/ 12 h 31"/>
                <a:gd name="T36" fmla="*/ 24 w 86"/>
                <a:gd name="T37" fmla="*/ 9 h 31"/>
                <a:gd name="T38" fmla="*/ 21 w 86"/>
                <a:gd name="T39" fmla="*/ 12 h 31"/>
                <a:gd name="T40" fmla="*/ 26 w 86"/>
                <a:gd name="T41" fmla="*/ 16 h 31"/>
                <a:gd name="T42" fmla="*/ 25 w 86"/>
                <a:gd name="T43" fmla="*/ 16 h 31"/>
                <a:gd name="T44" fmla="*/ 18 w 86"/>
                <a:gd name="T45" fmla="*/ 12 h 31"/>
                <a:gd name="T46" fmla="*/ 25 w 86"/>
                <a:gd name="T47" fmla="*/ 16 h 31"/>
                <a:gd name="T48" fmla="*/ 21 w 86"/>
                <a:gd name="T49" fmla="*/ 8 h 31"/>
                <a:gd name="T50" fmla="*/ 17 w 86"/>
                <a:gd name="T51" fmla="*/ 6 h 31"/>
                <a:gd name="T52" fmla="*/ 11 w 86"/>
                <a:gd name="T53" fmla="*/ 3 h 31"/>
                <a:gd name="T54" fmla="*/ 11 w 86"/>
                <a:gd name="T55" fmla="*/ 2 h 31"/>
                <a:gd name="T56" fmla="*/ 11 w 86"/>
                <a:gd name="T57" fmla="*/ 3 h 31"/>
                <a:gd name="T58" fmla="*/ 14 w 86"/>
                <a:gd name="T59" fmla="*/ 4 h 31"/>
                <a:gd name="T60" fmla="*/ 15 w 86"/>
                <a:gd name="T61" fmla="*/ 5 h 31"/>
                <a:gd name="T62" fmla="*/ 16 w 86"/>
                <a:gd name="T63" fmla="*/ 12 h 31"/>
                <a:gd name="T64" fmla="*/ 23 w 86"/>
                <a:gd name="T65" fmla="*/ 17 h 31"/>
                <a:gd name="T66" fmla="*/ 16 w 86"/>
                <a:gd name="T67" fmla="*/ 12 h 31"/>
                <a:gd name="T68" fmla="*/ 22 w 86"/>
                <a:gd name="T69" fmla="*/ 23 h 31"/>
                <a:gd name="T70" fmla="*/ 31 w 86"/>
                <a:gd name="T71" fmla="*/ 28 h 31"/>
                <a:gd name="T72" fmla="*/ 33 w 86"/>
                <a:gd name="T73" fmla="*/ 28 h 31"/>
                <a:gd name="T74" fmla="*/ 29 w 86"/>
                <a:gd name="T75" fmla="*/ 21 h 31"/>
                <a:gd name="T76" fmla="*/ 33 w 86"/>
                <a:gd name="T77" fmla="*/ 28 h 31"/>
                <a:gd name="T78" fmla="*/ 31 w 86"/>
                <a:gd name="T79" fmla="*/ 21 h 31"/>
                <a:gd name="T80" fmla="*/ 41 w 86"/>
                <a:gd name="T81" fmla="*/ 26 h 31"/>
                <a:gd name="T82" fmla="*/ 43 w 86"/>
                <a:gd name="T83" fmla="*/ 25 h 31"/>
                <a:gd name="T84" fmla="*/ 38 w 86"/>
                <a:gd name="T85" fmla="*/ 20 h 31"/>
                <a:gd name="T86" fmla="*/ 43 w 86"/>
                <a:gd name="T87" fmla="*/ 25 h 31"/>
                <a:gd name="T88" fmla="*/ 40 w 86"/>
                <a:gd name="T89" fmla="*/ 19 h 31"/>
                <a:gd name="T90" fmla="*/ 50 w 86"/>
                <a:gd name="T91" fmla="*/ 24 h 31"/>
                <a:gd name="T92" fmla="*/ 52 w 86"/>
                <a:gd name="T93" fmla="*/ 23 h 31"/>
                <a:gd name="T94" fmla="*/ 46 w 86"/>
                <a:gd name="T95" fmla="*/ 18 h 31"/>
                <a:gd name="T96" fmla="*/ 52 w 86"/>
                <a:gd name="T97" fmla="*/ 23 h 31"/>
                <a:gd name="T98" fmla="*/ 47 w 86"/>
                <a:gd name="T99" fmla="*/ 18 h 31"/>
                <a:gd name="T100" fmla="*/ 59 w 86"/>
                <a:gd name="T101" fmla="*/ 22 h 31"/>
                <a:gd name="T102" fmla="*/ 60 w 86"/>
                <a:gd name="T103" fmla="*/ 21 h 31"/>
                <a:gd name="T104" fmla="*/ 53 w 86"/>
                <a:gd name="T105" fmla="*/ 17 h 31"/>
                <a:gd name="T106" fmla="*/ 60 w 86"/>
                <a:gd name="T107" fmla="*/ 21 h 31"/>
                <a:gd name="T108" fmla="*/ 54 w 86"/>
                <a:gd name="T109" fmla="*/ 16 h 31"/>
                <a:gd name="T110" fmla="*/ 66 w 86"/>
                <a:gd name="T111" fmla="*/ 2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 h="31">
                  <a:moveTo>
                    <a:pt x="75" y="17"/>
                  </a:moveTo>
                  <a:cubicBezTo>
                    <a:pt x="73" y="17"/>
                    <a:pt x="70" y="17"/>
                    <a:pt x="69" y="16"/>
                  </a:cubicBezTo>
                  <a:cubicBezTo>
                    <a:pt x="69" y="14"/>
                    <a:pt x="69" y="14"/>
                    <a:pt x="69" y="14"/>
                  </a:cubicBezTo>
                  <a:cubicBezTo>
                    <a:pt x="69" y="12"/>
                    <a:pt x="69" y="12"/>
                    <a:pt x="69" y="12"/>
                  </a:cubicBezTo>
                  <a:cubicBezTo>
                    <a:pt x="43" y="5"/>
                    <a:pt x="43" y="5"/>
                    <a:pt x="43" y="5"/>
                  </a:cubicBezTo>
                  <a:cubicBezTo>
                    <a:pt x="43" y="5"/>
                    <a:pt x="43" y="5"/>
                    <a:pt x="43" y="5"/>
                  </a:cubicBezTo>
                  <a:cubicBezTo>
                    <a:pt x="24" y="0"/>
                    <a:pt x="24" y="0"/>
                    <a:pt x="24" y="0"/>
                  </a:cubicBezTo>
                  <a:cubicBezTo>
                    <a:pt x="0" y="2"/>
                    <a:pt x="0" y="2"/>
                    <a:pt x="0" y="2"/>
                  </a:cubicBezTo>
                  <a:cubicBezTo>
                    <a:pt x="27" y="31"/>
                    <a:pt x="27" y="31"/>
                    <a:pt x="27" y="31"/>
                  </a:cubicBezTo>
                  <a:cubicBezTo>
                    <a:pt x="86" y="17"/>
                    <a:pt x="86" y="17"/>
                    <a:pt x="86" y="17"/>
                  </a:cubicBezTo>
                  <a:cubicBezTo>
                    <a:pt x="82" y="16"/>
                    <a:pt x="82" y="16"/>
                    <a:pt x="82" y="16"/>
                  </a:cubicBezTo>
                  <a:cubicBezTo>
                    <a:pt x="82" y="16"/>
                    <a:pt x="82" y="16"/>
                    <a:pt x="82" y="16"/>
                  </a:cubicBezTo>
                  <a:cubicBezTo>
                    <a:pt x="80" y="17"/>
                    <a:pt x="77" y="17"/>
                    <a:pt x="75" y="17"/>
                  </a:cubicBezTo>
                  <a:close/>
                  <a:moveTo>
                    <a:pt x="36" y="9"/>
                  </a:moveTo>
                  <a:cubicBezTo>
                    <a:pt x="38" y="10"/>
                    <a:pt x="41" y="12"/>
                    <a:pt x="44" y="13"/>
                  </a:cubicBezTo>
                  <a:cubicBezTo>
                    <a:pt x="43" y="13"/>
                    <a:pt x="43" y="13"/>
                    <a:pt x="42" y="13"/>
                  </a:cubicBezTo>
                  <a:cubicBezTo>
                    <a:pt x="40" y="12"/>
                    <a:pt x="37" y="11"/>
                    <a:pt x="34" y="10"/>
                  </a:cubicBezTo>
                  <a:cubicBezTo>
                    <a:pt x="35" y="10"/>
                    <a:pt x="35" y="9"/>
                    <a:pt x="36" y="9"/>
                  </a:cubicBezTo>
                  <a:close/>
                  <a:moveTo>
                    <a:pt x="34" y="10"/>
                  </a:moveTo>
                  <a:cubicBezTo>
                    <a:pt x="36" y="11"/>
                    <a:pt x="39" y="12"/>
                    <a:pt x="42" y="13"/>
                  </a:cubicBezTo>
                  <a:cubicBezTo>
                    <a:pt x="41" y="13"/>
                    <a:pt x="41" y="13"/>
                    <a:pt x="40" y="13"/>
                  </a:cubicBezTo>
                  <a:cubicBezTo>
                    <a:pt x="38" y="12"/>
                    <a:pt x="35" y="11"/>
                    <a:pt x="33" y="10"/>
                  </a:cubicBezTo>
                  <a:cubicBezTo>
                    <a:pt x="33" y="10"/>
                    <a:pt x="33" y="10"/>
                    <a:pt x="34" y="10"/>
                  </a:cubicBezTo>
                  <a:close/>
                  <a:moveTo>
                    <a:pt x="32" y="10"/>
                  </a:moveTo>
                  <a:cubicBezTo>
                    <a:pt x="34" y="11"/>
                    <a:pt x="37" y="12"/>
                    <a:pt x="40" y="14"/>
                  </a:cubicBezTo>
                  <a:cubicBezTo>
                    <a:pt x="39" y="14"/>
                    <a:pt x="39" y="14"/>
                    <a:pt x="38" y="14"/>
                  </a:cubicBezTo>
                  <a:cubicBezTo>
                    <a:pt x="36" y="12"/>
                    <a:pt x="33" y="11"/>
                    <a:pt x="31" y="10"/>
                  </a:cubicBezTo>
                  <a:cubicBezTo>
                    <a:pt x="31" y="10"/>
                    <a:pt x="32" y="10"/>
                    <a:pt x="32" y="10"/>
                  </a:cubicBezTo>
                  <a:close/>
                  <a:moveTo>
                    <a:pt x="33" y="14"/>
                  </a:moveTo>
                  <a:cubicBezTo>
                    <a:pt x="35" y="15"/>
                    <a:pt x="37" y="16"/>
                    <a:pt x="40" y="17"/>
                  </a:cubicBezTo>
                  <a:cubicBezTo>
                    <a:pt x="39" y="18"/>
                    <a:pt x="38" y="18"/>
                    <a:pt x="37" y="18"/>
                  </a:cubicBezTo>
                  <a:cubicBezTo>
                    <a:pt x="35" y="16"/>
                    <a:pt x="33" y="15"/>
                    <a:pt x="31" y="14"/>
                  </a:cubicBezTo>
                  <a:cubicBezTo>
                    <a:pt x="31" y="14"/>
                    <a:pt x="32" y="14"/>
                    <a:pt x="33" y="14"/>
                  </a:cubicBezTo>
                  <a:close/>
                  <a:moveTo>
                    <a:pt x="24" y="9"/>
                  </a:moveTo>
                  <a:cubicBezTo>
                    <a:pt x="26" y="10"/>
                    <a:pt x="27" y="11"/>
                    <a:pt x="29" y="11"/>
                  </a:cubicBezTo>
                  <a:cubicBezTo>
                    <a:pt x="28" y="12"/>
                    <a:pt x="27" y="12"/>
                    <a:pt x="27" y="12"/>
                  </a:cubicBezTo>
                  <a:cubicBezTo>
                    <a:pt x="25" y="11"/>
                    <a:pt x="24" y="10"/>
                    <a:pt x="22" y="9"/>
                  </a:cubicBezTo>
                  <a:cubicBezTo>
                    <a:pt x="23" y="9"/>
                    <a:pt x="24" y="9"/>
                    <a:pt x="24" y="9"/>
                  </a:cubicBezTo>
                  <a:close/>
                  <a:moveTo>
                    <a:pt x="20" y="12"/>
                  </a:moveTo>
                  <a:cubicBezTo>
                    <a:pt x="20" y="12"/>
                    <a:pt x="21" y="12"/>
                    <a:pt x="21" y="12"/>
                  </a:cubicBezTo>
                  <a:cubicBezTo>
                    <a:pt x="23" y="13"/>
                    <a:pt x="25" y="14"/>
                    <a:pt x="27" y="16"/>
                  </a:cubicBezTo>
                  <a:cubicBezTo>
                    <a:pt x="27" y="16"/>
                    <a:pt x="26" y="16"/>
                    <a:pt x="26" y="16"/>
                  </a:cubicBezTo>
                  <a:cubicBezTo>
                    <a:pt x="24" y="14"/>
                    <a:pt x="22" y="13"/>
                    <a:pt x="20" y="12"/>
                  </a:cubicBezTo>
                  <a:close/>
                  <a:moveTo>
                    <a:pt x="25" y="16"/>
                  </a:moveTo>
                  <a:cubicBezTo>
                    <a:pt x="25" y="16"/>
                    <a:pt x="24" y="16"/>
                    <a:pt x="24" y="16"/>
                  </a:cubicBezTo>
                  <a:cubicBezTo>
                    <a:pt x="21" y="15"/>
                    <a:pt x="20" y="13"/>
                    <a:pt x="18" y="12"/>
                  </a:cubicBezTo>
                  <a:cubicBezTo>
                    <a:pt x="18" y="12"/>
                    <a:pt x="19" y="12"/>
                    <a:pt x="19" y="12"/>
                  </a:cubicBezTo>
                  <a:cubicBezTo>
                    <a:pt x="21" y="13"/>
                    <a:pt x="23" y="15"/>
                    <a:pt x="25" y="16"/>
                  </a:cubicBezTo>
                  <a:close/>
                  <a:moveTo>
                    <a:pt x="18" y="6"/>
                  </a:moveTo>
                  <a:cubicBezTo>
                    <a:pt x="19" y="6"/>
                    <a:pt x="20" y="7"/>
                    <a:pt x="21" y="8"/>
                  </a:cubicBezTo>
                  <a:cubicBezTo>
                    <a:pt x="21" y="8"/>
                    <a:pt x="20" y="8"/>
                    <a:pt x="20" y="8"/>
                  </a:cubicBezTo>
                  <a:cubicBezTo>
                    <a:pt x="19" y="7"/>
                    <a:pt x="18" y="7"/>
                    <a:pt x="17" y="6"/>
                  </a:cubicBezTo>
                  <a:cubicBezTo>
                    <a:pt x="17" y="6"/>
                    <a:pt x="18" y="6"/>
                    <a:pt x="18" y="6"/>
                  </a:cubicBezTo>
                  <a:close/>
                  <a:moveTo>
                    <a:pt x="11" y="3"/>
                  </a:moveTo>
                  <a:cubicBezTo>
                    <a:pt x="11" y="3"/>
                    <a:pt x="10" y="2"/>
                    <a:pt x="10" y="2"/>
                  </a:cubicBezTo>
                  <a:cubicBezTo>
                    <a:pt x="10" y="2"/>
                    <a:pt x="10" y="2"/>
                    <a:pt x="11" y="2"/>
                  </a:cubicBezTo>
                  <a:cubicBezTo>
                    <a:pt x="11" y="2"/>
                    <a:pt x="12" y="3"/>
                    <a:pt x="13" y="3"/>
                  </a:cubicBezTo>
                  <a:cubicBezTo>
                    <a:pt x="12" y="3"/>
                    <a:pt x="12" y="3"/>
                    <a:pt x="11" y="3"/>
                  </a:cubicBezTo>
                  <a:close/>
                  <a:moveTo>
                    <a:pt x="13" y="4"/>
                  </a:moveTo>
                  <a:cubicBezTo>
                    <a:pt x="13" y="4"/>
                    <a:pt x="14" y="4"/>
                    <a:pt x="14" y="4"/>
                  </a:cubicBezTo>
                  <a:cubicBezTo>
                    <a:pt x="15" y="4"/>
                    <a:pt x="16" y="4"/>
                    <a:pt x="16" y="5"/>
                  </a:cubicBezTo>
                  <a:cubicBezTo>
                    <a:pt x="16" y="5"/>
                    <a:pt x="15" y="5"/>
                    <a:pt x="15" y="5"/>
                  </a:cubicBezTo>
                  <a:cubicBezTo>
                    <a:pt x="14" y="5"/>
                    <a:pt x="13" y="4"/>
                    <a:pt x="13" y="4"/>
                  </a:cubicBezTo>
                  <a:close/>
                  <a:moveTo>
                    <a:pt x="16" y="12"/>
                  </a:moveTo>
                  <a:cubicBezTo>
                    <a:pt x="16" y="12"/>
                    <a:pt x="17" y="12"/>
                    <a:pt x="17" y="12"/>
                  </a:cubicBezTo>
                  <a:cubicBezTo>
                    <a:pt x="19" y="14"/>
                    <a:pt x="21" y="15"/>
                    <a:pt x="23" y="17"/>
                  </a:cubicBezTo>
                  <a:cubicBezTo>
                    <a:pt x="22" y="17"/>
                    <a:pt x="22" y="17"/>
                    <a:pt x="21" y="17"/>
                  </a:cubicBezTo>
                  <a:cubicBezTo>
                    <a:pt x="19" y="15"/>
                    <a:pt x="17" y="14"/>
                    <a:pt x="16" y="12"/>
                  </a:cubicBezTo>
                  <a:close/>
                  <a:moveTo>
                    <a:pt x="28" y="29"/>
                  </a:moveTo>
                  <a:cubicBezTo>
                    <a:pt x="26" y="27"/>
                    <a:pt x="24" y="25"/>
                    <a:pt x="22" y="23"/>
                  </a:cubicBezTo>
                  <a:cubicBezTo>
                    <a:pt x="23" y="23"/>
                    <a:pt x="24" y="22"/>
                    <a:pt x="25" y="22"/>
                  </a:cubicBezTo>
                  <a:cubicBezTo>
                    <a:pt x="27" y="24"/>
                    <a:pt x="29" y="26"/>
                    <a:pt x="31" y="28"/>
                  </a:cubicBezTo>
                  <a:cubicBezTo>
                    <a:pt x="30" y="28"/>
                    <a:pt x="29" y="29"/>
                    <a:pt x="28" y="29"/>
                  </a:cubicBezTo>
                  <a:close/>
                  <a:moveTo>
                    <a:pt x="33" y="28"/>
                  </a:moveTo>
                  <a:cubicBezTo>
                    <a:pt x="31" y="25"/>
                    <a:pt x="29" y="24"/>
                    <a:pt x="27" y="22"/>
                  </a:cubicBezTo>
                  <a:cubicBezTo>
                    <a:pt x="28" y="22"/>
                    <a:pt x="29" y="22"/>
                    <a:pt x="29" y="21"/>
                  </a:cubicBezTo>
                  <a:cubicBezTo>
                    <a:pt x="31" y="23"/>
                    <a:pt x="34" y="25"/>
                    <a:pt x="36" y="27"/>
                  </a:cubicBezTo>
                  <a:cubicBezTo>
                    <a:pt x="35" y="27"/>
                    <a:pt x="34" y="27"/>
                    <a:pt x="33" y="28"/>
                  </a:cubicBezTo>
                  <a:close/>
                  <a:moveTo>
                    <a:pt x="38" y="26"/>
                  </a:moveTo>
                  <a:cubicBezTo>
                    <a:pt x="36" y="24"/>
                    <a:pt x="33" y="23"/>
                    <a:pt x="31" y="21"/>
                  </a:cubicBezTo>
                  <a:cubicBezTo>
                    <a:pt x="32" y="21"/>
                    <a:pt x="33" y="21"/>
                    <a:pt x="34" y="20"/>
                  </a:cubicBezTo>
                  <a:cubicBezTo>
                    <a:pt x="36" y="22"/>
                    <a:pt x="38" y="24"/>
                    <a:pt x="41" y="26"/>
                  </a:cubicBezTo>
                  <a:cubicBezTo>
                    <a:pt x="40" y="26"/>
                    <a:pt x="39" y="26"/>
                    <a:pt x="38" y="26"/>
                  </a:cubicBezTo>
                  <a:close/>
                  <a:moveTo>
                    <a:pt x="43" y="25"/>
                  </a:moveTo>
                  <a:cubicBezTo>
                    <a:pt x="40" y="23"/>
                    <a:pt x="38" y="22"/>
                    <a:pt x="35" y="20"/>
                  </a:cubicBezTo>
                  <a:cubicBezTo>
                    <a:pt x="36" y="20"/>
                    <a:pt x="37" y="20"/>
                    <a:pt x="38" y="20"/>
                  </a:cubicBezTo>
                  <a:cubicBezTo>
                    <a:pt x="40" y="21"/>
                    <a:pt x="43" y="23"/>
                    <a:pt x="46" y="25"/>
                  </a:cubicBezTo>
                  <a:cubicBezTo>
                    <a:pt x="45" y="25"/>
                    <a:pt x="44" y="25"/>
                    <a:pt x="43" y="25"/>
                  </a:cubicBezTo>
                  <a:close/>
                  <a:moveTo>
                    <a:pt x="48" y="24"/>
                  </a:moveTo>
                  <a:cubicBezTo>
                    <a:pt x="45" y="22"/>
                    <a:pt x="42" y="21"/>
                    <a:pt x="40" y="19"/>
                  </a:cubicBezTo>
                  <a:cubicBezTo>
                    <a:pt x="40" y="19"/>
                    <a:pt x="41" y="19"/>
                    <a:pt x="42" y="19"/>
                  </a:cubicBezTo>
                  <a:cubicBezTo>
                    <a:pt x="45" y="20"/>
                    <a:pt x="47" y="22"/>
                    <a:pt x="50" y="24"/>
                  </a:cubicBezTo>
                  <a:cubicBezTo>
                    <a:pt x="49" y="24"/>
                    <a:pt x="49" y="24"/>
                    <a:pt x="48" y="24"/>
                  </a:cubicBezTo>
                  <a:close/>
                  <a:moveTo>
                    <a:pt x="52" y="23"/>
                  </a:moveTo>
                  <a:cubicBezTo>
                    <a:pt x="49" y="21"/>
                    <a:pt x="46" y="20"/>
                    <a:pt x="44" y="18"/>
                  </a:cubicBezTo>
                  <a:cubicBezTo>
                    <a:pt x="44" y="18"/>
                    <a:pt x="45" y="18"/>
                    <a:pt x="46" y="18"/>
                  </a:cubicBezTo>
                  <a:cubicBezTo>
                    <a:pt x="49" y="19"/>
                    <a:pt x="51" y="21"/>
                    <a:pt x="55" y="23"/>
                  </a:cubicBezTo>
                  <a:cubicBezTo>
                    <a:pt x="54" y="23"/>
                    <a:pt x="53" y="23"/>
                    <a:pt x="52" y="23"/>
                  </a:cubicBezTo>
                  <a:close/>
                  <a:moveTo>
                    <a:pt x="56" y="22"/>
                  </a:moveTo>
                  <a:cubicBezTo>
                    <a:pt x="53" y="21"/>
                    <a:pt x="50" y="19"/>
                    <a:pt x="47" y="18"/>
                  </a:cubicBezTo>
                  <a:cubicBezTo>
                    <a:pt x="48" y="18"/>
                    <a:pt x="49" y="17"/>
                    <a:pt x="50" y="17"/>
                  </a:cubicBezTo>
                  <a:cubicBezTo>
                    <a:pt x="52" y="19"/>
                    <a:pt x="55" y="20"/>
                    <a:pt x="59" y="22"/>
                  </a:cubicBezTo>
                  <a:cubicBezTo>
                    <a:pt x="58" y="22"/>
                    <a:pt x="57" y="22"/>
                    <a:pt x="56" y="22"/>
                  </a:cubicBezTo>
                  <a:close/>
                  <a:moveTo>
                    <a:pt x="60" y="21"/>
                  </a:moveTo>
                  <a:cubicBezTo>
                    <a:pt x="57" y="20"/>
                    <a:pt x="54" y="18"/>
                    <a:pt x="51" y="17"/>
                  </a:cubicBezTo>
                  <a:cubicBezTo>
                    <a:pt x="52" y="17"/>
                    <a:pt x="52" y="17"/>
                    <a:pt x="53" y="17"/>
                  </a:cubicBezTo>
                  <a:cubicBezTo>
                    <a:pt x="56" y="18"/>
                    <a:pt x="59" y="19"/>
                    <a:pt x="63" y="21"/>
                  </a:cubicBezTo>
                  <a:cubicBezTo>
                    <a:pt x="62" y="21"/>
                    <a:pt x="61" y="21"/>
                    <a:pt x="60" y="21"/>
                  </a:cubicBezTo>
                  <a:close/>
                  <a:moveTo>
                    <a:pt x="64" y="20"/>
                  </a:moveTo>
                  <a:cubicBezTo>
                    <a:pt x="61" y="19"/>
                    <a:pt x="57" y="17"/>
                    <a:pt x="54" y="16"/>
                  </a:cubicBezTo>
                  <a:cubicBezTo>
                    <a:pt x="55" y="16"/>
                    <a:pt x="56" y="16"/>
                    <a:pt x="57" y="16"/>
                  </a:cubicBezTo>
                  <a:cubicBezTo>
                    <a:pt x="60" y="17"/>
                    <a:pt x="63" y="18"/>
                    <a:pt x="66" y="20"/>
                  </a:cubicBezTo>
                  <a:cubicBezTo>
                    <a:pt x="66" y="20"/>
                    <a:pt x="65" y="20"/>
                    <a:pt x="64"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31" name="Freeform 146"/>
            <p:cNvSpPr>
              <a:spLocks/>
            </p:cNvSpPr>
            <p:nvPr/>
          </p:nvSpPr>
          <p:spPr bwMode="auto">
            <a:xfrm>
              <a:off x="6224635" y="3792807"/>
              <a:ext cx="135786" cy="25546"/>
            </a:xfrm>
            <a:custGeom>
              <a:avLst/>
              <a:gdLst>
                <a:gd name="T0" fmla="*/ 101 w 101"/>
                <a:gd name="T1" fmla="*/ 8 h 19"/>
                <a:gd name="T2" fmla="*/ 38 w 101"/>
                <a:gd name="T3" fmla="*/ 0 h 19"/>
                <a:gd name="T4" fmla="*/ 0 w 101"/>
                <a:gd name="T5" fmla="*/ 4 h 19"/>
                <a:gd name="T6" fmla="*/ 101 w 101"/>
                <a:gd name="T7" fmla="*/ 19 h 19"/>
                <a:gd name="T8" fmla="*/ 101 w 101"/>
                <a:gd name="T9" fmla="*/ 8 h 19"/>
              </a:gdLst>
              <a:ahLst/>
              <a:cxnLst>
                <a:cxn ang="0">
                  <a:pos x="T0" y="T1"/>
                </a:cxn>
                <a:cxn ang="0">
                  <a:pos x="T2" y="T3"/>
                </a:cxn>
                <a:cxn ang="0">
                  <a:pos x="T4" y="T5"/>
                </a:cxn>
                <a:cxn ang="0">
                  <a:pos x="T6" y="T7"/>
                </a:cxn>
                <a:cxn ang="0">
                  <a:pos x="T8" y="T9"/>
                </a:cxn>
              </a:cxnLst>
              <a:rect l="0" t="0" r="r" b="b"/>
              <a:pathLst>
                <a:path w="101" h="19">
                  <a:moveTo>
                    <a:pt x="101" y="8"/>
                  </a:moveTo>
                  <a:lnTo>
                    <a:pt x="38" y="0"/>
                  </a:lnTo>
                  <a:lnTo>
                    <a:pt x="0" y="4"/>
                  </a:lnTo>
                  <a:lnTo>
                    <a:pt x="101" y="19"/>
                  </a:lnTo>
                  <a:lnTo>
                    <a:pt x="101"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32" name="Freeform 147"/>
            <p:cNvSpPr>
              <a:spLocks/>
            </p:cNvSpPr>
            <p:nvPr/>
          </p:nvSpPr>
          <p:spPr bwMode="auto">
            <a:xfrm>
              <a:off x="6239424" y="3807596"/>
              <a:ext cx="5377" cy="0"/>
            </a:xfrm>
            <a:custGeom>
              <a:avLst/>
              <a:gdLst>
                <a:gd name="T0" fmla="*/ 4 w 4"/>
                <a:gd name="T1" fmla="*/ 4 w 4"/>
                <a:gd name="T2" fmla="*/ 0 w 4"/>
                <a:gd name="T3" fmla="*/ 0 w 4"/>
                <a:gd name="T4" fmla="*/ 4 w 4"/>
                <a:gd name="T5" fmla="*/ 4 w 4"/>
              </a:gdLst>
              <a:ahLst/>
              <a:cxnLst>
                <a:cxn ang="0">
                  <a:pos x="T0" y="0"/>
                </a:cxn>
                <a:cxn ang="0">
                  <a:pos x="T1" y="0"/>
                </a:cxn>
                <a:cxn ang="0">
                  <a:pos x="T2" y="0"/>
                </a:cxn>
                <a:cxn ang="0">
                  <a:pos x="T3" y="0"/>
                </a:cxn>
                <a:cxn ang="0">
                  <a:pos x="T4" y="0"/>
                </a:cxn>
                <a:cxn ang="0">
                  <a:pos x="T5" y="0"/>
                </a:cxn>
              </a:cxnLst>
              <a:rect l="0" t="0" r="r" b="b"/>
              <a:pathLst>
                <a:path w="4">
                  <a:moveTo>
                    <a:pt x="4" y="0"/>
                  </a:moveTo>
                  <a:lnTo>
                    <a:pt x="4" y="0"/>
                  </a:lnTo>
                  <a:lnTo>
                    <a:pt x="0" y="0"/>
                  </a:lnTo>
                  <a:lnTo>
                    <a:pt x="0" y="0"/>
                  </a:lnTo>
                  <a:lnTo>
                    <a:pt x="4" y="0"/>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33" name="Freeform 148"/>
            <p:cNvSpPr>
              <a:spLocks/>
            </p:cNvSpPr>
            <p:nvPr/>
          </p:nvSpPr>
          <p:spPr bwMode="auto">
            <a:xfrm>
              <a:off x="6360421" y="3783396"/>
              <a:ext cx="106209" cy="130416"/>
            </a:xfrm>
            <a:custGeom>
              <a:avLst/>
              <a:gdLst>
                <a:gd name="T0" fmla="*/ 21 w 21"/>
                <a:gd name="T1" fmla="*/ 22 h 26"/>
                <a:gd name="T2" fmla="*/ 21 w 21"/>
                <a:gd name="T3" fmla="*/ 7 h 26"/>
                <a:gd name="T4" fmla="*/ 11 w 21"/>
                <a:gd name="T5" fmla="*/ 9 h 26"/>
                <a:gd name="T6" fmla="*/ 11 w 21"/>
                <a:gd name="T7" fmla="*/ 14 h 26"/>
                <a:gd name="T8" fmla="*/ 11 w 21"/>
                <a:gd name="T9" fmla="*/ 14 h 26"/>
                <a:gd name="T10" fmla="*/ 11 w 21"/>
                <a:gd name="T11" fmla="*/ 0 h 26"/>
                <a:gd name="T12" fmla="*/ 1 w 21"/>
                <a:gd name="T13" fmla="*/ 0 h 26"/>
                <a:gd name="T14" fmla="*/ 1 w 21"/>
                <a:gd name="T15" fmla="*/ 18 h 26"/>
                <a:gd name="T16" fmla="*/ 0 w 21"/>
                <a:gd name="T17" fmla="*/ 23 h 26"/>
                <a:gd name="T18" fmla="*/ 0 w 21"/>
                <a:gd name="T19" fmla="*/ 25 h 26"/>
                <a:gd name="T20" fmla="*/ 5 w 21"/>
                <a:gd name="T21" fmla="*/ 26 h 26"/>
                <a:gd name="T22" fmla="*/ 10 w 21"/>
                <a:gd name="T23" fmla="*/ 25 h 26"/>
                <a:gd name="T24" fmla="*/ 10 w 21"/>
                <a:gd name="T25" fmla="*/ 24 h 26"/>
                <a:gd name="T26" fmla="*/ 12 w 21"/>
                <a:gd name="T27" fmla="*/ 25 h 26"/>
                <a:gd name="T28" fmla="*/ 12 w 21"/>
                <a:gd name="T29" fmla="*/ 24 h 26"/>
                <a:gd name="T30" fmla="*/ 21 w 21"/>
                <a:gd name="T31"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 h="26">
                  <a:moveTo>
                    <a:pt x="21" y="22"/>
                  </a:moveTo>
                  <a:cubicBezTo>
                    <a:pt x="21" y="7"/>
                    <a:pt x="21" y="7"/>
                    <a:pt x="21" y="7"/>
                  </a:cubicBezTo>
                  <a:cubicBezTo>
                    <a:pt x="11" y="9"/>
                    <a:pt x="11" y="9"/>
                    <a:pt x="11" y="9"/>
                  </a:cubicBezTo>
                  <a:cubicBezTo>
                    <a:pt x="11" y="14"/>
                    <a:pt x="11" y="14"/>
                    <a:pt x="11" y="14"/>
                  </a:cubicBezTo>
                  <a:cubicBezTo>
                    <a:pt x="11" y="14"/>
                    <a:pt x="11" y="14"/>
                    <a:pt x="11" y="14"/>
                  </a:cubicBezTo>
                  <a:cubicBezTo>
                    <a:pt x="11" y="0"/>
                    <a:pt x="11" y="0"/>
                    <a:pt x="11" y="0"/>
                  </a:cubicBezTo>
                  <a:cubicBezTo>
                    <a:pt x="7" y="1"/>
                    <a:pt x="4" y="1"/>
                    <a:pt x="1" y="0"/>
                  </a:cubicBezTo>
                  <a:cubicBezTo>
                    <a:pt x="1" y="18"/>
                    <a:pt x="1" y="18"/>
                    <a:pt x="1" y="18"/>
                  </a:cubicBezTo>
                  <a:cubicBezTo>
                    <a:pt x="0" y="23"/>
                    <a:pt x="0" y="23"/>
                    <a:pt x="0" y="23"/>
                  </a:cubicBezTo>
                  <a:cubicBezTo>
                    <a:pt x="0" y="25"/>
                    <a:pt x="0" y="25"/>
                    <a:pt x="0" y="25"/>
                  </a:cubicBezTo>
                  <a:cubicBezTo>
                    <a:pt x="2" y="26"/>
                    <a:pt x="3" y="26"/>
                    <a:pt x="5" y="26"/>
                  </a:cubicBezTo>
                  <a:cubicBezTo>
                    <a:pt x="7" y="26"/>
                    <a:pt x="9" y="26"/>
                    <a:pt x="10" y="25"/>
                  </a:cubicBezTo>
                  <a:cubicBezTo>
                    <a:pt x="10" y="24"/>
                    <a:pt x="10" y="24"/>
                    <a:pt x="10" y="24"/>
                  </a:cubicBezTo>
                  <a:cubicBezTo>
                    <a:pt x="12" y="25"/>
                    <a:pt x="12" y="25"/>
                    <a:pt x="12" y="25"/>
                  </a:cubicBezTo>
                  <a:cubicBezTo>
                    <a:pt x="12" y="24"/>
                    <a:pt x="12" y="24"/>
                    <a:pt x="12" y="24"/>
                  </a:cubicBezTo>
                  <a:lnTo>
                    <a:pt x="21"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34" name="Freeform 149"/>
            <p:cNvSpPr>
              <a:spLocks/>
            </p:cNvSpPr>
            <p:nvPr/>
          </p:nvSpPr>
          <p:spPr bwMode="auto">
            <a:xfrm>
              <a:off x="6254212" y="3807597"/>
              <a:ext cx="0" cy="5378"/>
            </a:xfrm>
            <a:custGeom>
              <a:avLst/>
              <a:gdLst>
                <a:gd name="T0" fmla="*/ 0 h 4"/>
                <a:gd name="T1" fmla="*/ 0 h 4"/>
                <a:gd name="T2" fmla="*/ 4 h 4"/>
                <a:gd name="T3" fmla="*/ 4 h 4"/>
                <a:gd name="T4" fmla="*/ 0 h 4"/>
                <a:gd name="T5" fmla="*/ 0 h 4"/>
              </a:gdLst>
              <a:ahLst/>
              <a:cxnLst>
                <a:cxn ang="0">
                  <a:pos x="0" y="T0"/>
                </a:cxn>
                <a:cxn ang="0">
                  <a:pos x="0" y="T1"/>
                </a:cxn>
                <a:cxn ang="0">
                  <a:pos x="0" y="T2"/>
                </a:cxn>
                <a:cxn ang="0">
                  <a:pos x="0" y="T3"/>
                </a:cxn>
                <a:cxn ang="0">
                  <a:pos x="0" y="T4"/>
                </a:cxn>
                <a:cxn ang="0">
                  <a:pos x="0" y="T5"/>
                </a:cxn>
              </a:cxnLst>
              <a:rect l="0" t="0" r="r" b="b"/>
              <a:pathLst>
                <a:path h="4">
                  <a:moveTo>
                    <a:pt x="0" y="0"/>
                  </a:moveTo>
                  <a:lnTo>
                    <a:pt x="0" y="0"/>
                  </a:lnTo>
                  <a:lnTo>
                    <a:pt x="0" y="4"/>
                  </a:lnTo>
                  <a:lnTo>
                    <a:pt x="0" y="4"/>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35" name="Rectangle 150"/>
            <p:cNvSpPr>
              <a:spLocks noChangeArrowheads="1"/>
            </p:cNvSpPr>
            <p:nvPr/>
          </p:nvSpPr>
          <p:spPr bwMode="auto">
            <a:xfrm>
              <a:off x="6230013" y="3807597"/>
              <a:ext cx="1345" cy="13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36" name="Freeform 151"/>
            <p:cNvSpPr>
              <a:spLocks/>
            </p:cNvSpPr>
            <p:nvPr/>
          </p:nvSpPr>
          <p:spPr bwMode="auto">
            <a:xfrm>
              <a:off x="6275723" y="3812975"/>
              <a:ext cx="4034" cy="0"/>
            </a:xfrm>
            <a:custGeom>
              <a:avLst/>
              <a:gdLst>
                <a:gd name="T0" fmla="*/ 0 w 3"/>
                <a:gd name="T1" fmla="*/ 0 w 3"/>
                <a:gd name="T2" fmla="*/ 0 w 3"/>
                <a:gd name="T3" fmla="*/ 0 w 3"/>
                <a:gd name="T4" fmla="*/ 3 w 3"/>
                <a:gd name="T5" fmla="*/ 0 w 3"/>
              </a:gdLst>
              <a:ahLst/>
              <a:cxnLst>
                <a:cxn ang="0">
                  <a:pos x="T0" y="0"/>
                </a:cxn>
                <a:cxn ang="0">
                  <a:pos x="T1" y="0"/>
                </a:cxn>
                <a:cxn ang="0">
                  <a:pos x="T2" y="0"/>
                </a:cxn>
                <a:cxn ang="0">
                  <a:pos x="T3" y="0"/>
                </a:cxn>
                <a:cxn ang="0">
                  <a:pos x="T4" y="0"/>
                </a:cxn>
                <a:cxn ang="0">
                  <a:pos x="T5" y="0"/>
                </a:cxn>
              </a:cxnLst>
              <a:rect l="0" t="0" r="r" b="b"/>
              <a:pathLst>
                <a:path w="3">
                  <a:moveTo>
                    <a:pt x="0" y="0"/>
                  </a:moveTo>
                  <a:lnTo>
                    <a:pt x="0" y="0"/>
                  </a:lnTo>
                  <a:lnTo>
                    <a:pt x="0" y="0"/>
                  </a:lnTo>
                  <a:lnTo>
                    <a:pt x="0" y="0"/>
                  </a:lnTo>
                  <a:lnTo>
                    <a:pt x="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37" name="Freeform 152"/>
            <p:cNvSpPr>
              <a:spLocks noEditPoints="1"/>
            </p:cNvSpPr>
            <p:nvPr/>
          </p:nvSpPr>
          <p:spPr bwMode="auto">
            <a:xfrm>
              <a:off x="6219258" y="3798185"/>
              <a:ext cx="141164" cy="91425"/>
            </a:xfrm>
            <a:custGeom>
              <a:avLst/>
              <a:gdLst>
                <a:gd name="T0" fmla="*/ 27 w 28"/>
                <a:gd name="T1" fmla="*/ 18 h 18"/>
                <a:gd name="T2" fmla="*/ 25 w 28"/>
                <a:gd name="T3" fmla="*/ 16 h 18"/>
                <a:gd name="T4" fmla="*/ 28 w 28"/>
                <a:gd name="T5" fmla="*/ 9 h 18"/>
                <a:gd name="T6" fmla="*/ 0 w 28"/>
                <a:gd name="T7" fmla="*/ 0 h 18"/>
                <a:gd name="T8" fmla="*/ 1 w 28"/>
                <a:gd name="T9" fmla="*/ 3 h 18"/>
                <a:gd name="T10" fmla="*/ 27 w 28"/>
                <a:gd name="T11" fmla="*/ 18 h 18"/>
                <a:gd name="T12" fmla="*/ 14 w 28"/>
                <a:gd name="T13" fmla="*/ 3 h 18"/>
                <a:gd name="T14" fmla="*/ 14 w 28"/>
                <a:gd name="T15" fmla="*/ 3 h 18"/>
                <a:gd name="T16" fmla="*/ 13 w 28"/>
                <a:gd name="T17" fmla="*/ 4 h 18"/>
                <a:gd name="T18" fmla="*/ 13 w 28"/>
                <a:gd name="T19" fmla="*/ 3 h 18"/>
                <a:gd name="T20" fmla="*/ 4 w 28"/>
                <a:gd name="T21" fmla="*/ 1 h 18"/>
                <a:gd name="T22" fmla="*/ 3 w 28"/>
                <a:gd name="T23" fmla="*/ 3 h 18"/>
                <a:gd name="T24" fmla="*/ 2 w 28"/>
                <a:gd name="T25" fmla="*/ 3 h 18"/>
                <a:gd name="T26" fmla="*/ 1 w 28"/>
                <a:gd name="T27" fmla="*/ 3 h 18"/>
                <a:gd name="T28" fmla="*/ 1 w 28"/>
                <a:gd name="T29" fmla="*/ 1 h 18"/>
                <a:gd name="T30" fmla="*/ 3 w 28"/>
                <a:gd name="T31" fmla="*/ 3 h 18"/>
                <a:gd name="T32" fmla="*/ 4 w 28"/>
                <a:gd name="T33" fmla="*/ 11 h 18"/>
                <a:gd name="T34" fmla="*/ 2 w 28"/>
                <a:gd name="T35" fmla="*/ 4 h 18"/>
                <a:gd name="T36" fmla="*/ 4 w 28"/>
                <a:gd name="T37" fmla="*/ 11 h 18"/>
                <a:gd name="T38" fmla="*/ 4 w 28"/>
                <a:gd name="T39" fmla="*/ 3 h 18"/>
                <a:gd name="T40" fmla="*/ 5 w 28"/>
                <a:gd name="T41" fmla="*/ 2 h 18"/>
                <a:gd name="T42" fmla="*/ 5 w 28"/>
                <a:gd name="T43" fmla="*/ 3 h 18"/>
                <a:gd name="T44" fmla="*/ 6 w 28"/>
                <a:gd name="T45" fmla="*/ 3 h 18"/>
                <a:gd name="T46" fmla="*/ 5 w 28"/>
                <a:gd name="T47" fmla="*/ 3 h 18"/>
                <a:gd name="T48" fmla="*/ 5 w 28"/>
                <a:gd name="T49" fmla="*/ 3 h 18"/>
                <a:gd name="T50" fmla="*/ 4 w 28"/>
                <a:gd name="T51" fmla="*/ 3 h 18"/>
                <a:gd name="T52" fmla="*/ 5 w 28"/>
                <a:gd name="T53" fmla="*/ 11 h 18"/>
                <a:gd name="T54" fmla="*/ 6 w 28"/>
                <a:gd name="T55" fmla="*/ 5 h 18"/>
                <a:gd name="T56" fmla="*/ 7 w 28"/>
                <a:gd name="T57" fmla="*/ 3 h 18"/>
                <a:gd name="T58" fmla="*/ 6 w 28"/>
                <a:gd name="T59" fmla="*/ 2 h 18"/>
                <a:gd name="T60" fmla="*/ 8 w 28"/>
                <a:gd name="T61" fmla="*/ 3 h 18"/>
                <a:gd name="T62" fmla="*/ 7 w 28"/>
                <a:gd name="T63" fmla="*/ 3 h 18"/>
                <a:gd name="T64" fmla="*/ 7 w 28"/>
                <a:gd name="T65" fmla="*/ 5 h 18"/>
                <a:gd name="T66" fmla="*/ 9 w 28"/>
                <a:gd name="T67" fmla="*/ 12 h 18"/>
                <a:gd name="T68" fmla="*/ 9 w 28"/>
                <a:gd name="T69" fmla="*/ 4 h 18"/>
                <a:gd name="T70" fmla="*/ 9 w 28"/>
                <a:gd name="T71" fmla="*/ 2 h 18"/>
                <a:gd name="T72" fmla="*/ 9 w 28"/>
                <a:gd name="T73" fmla="*/ 4 h 18"/>
                <a:gd name="T74" fmla="*/ 9 w 28"/>
                <a:gd name="T75" fmla="*/ 12 h 18"/>
                <a:gd name="T76" fmla="*/ 11 w 28"/>
                <a:gd name="T77" fmla="*/ 6 h 18"/>
                <a:gd name="T78" fmla="*/ 12 w 28"/>
                <a:gd name="T79" fmla="*/ 4 h 18"/>
                <a:gd name="T80" fmla="*/ 11 w 28"/>
                <a:gd name="T81" fmla="*/ 4 h 18"/>
                <a:gd name="T82" fmla="*/ 10 w 28"/>
                <a:gd name="T83" fmla="*/ 4 h 18"/>
                <a:gd name="T84" fmla="*/ 12 w 28"/>
                <a:gd name="T85" fmla="*/ 3 h 18"/>
                <a:gd name="T86" fmla="*/ 12 w 28"/>
                <a:gd name="T87" fmla="*/ 3 h 18"/>
                <a:gd name="T88" fmla="*/ 12 w 28"/>
                <a:gd name="T89" fmla="*/ 4 h 18"/>
                <a:gd name="T90" fmla="*/ 12 w 28"/>
                <a:gd name="T91" fmla="*/ 4 h 18"/>
                <a:gd name="T92" fmla="*/ 12 w 28"/>
                <a:gd name="T93" fmla="*/ 13 h 18"/>
                <a:gd name="T94" fmla="*/ 14 w 28"/>
                <a:gd name="T95" fmla="*/ 6 h 18"/>
                <a:gd name="T96" fmla="*/ 17 w 28"/>
                <a:gd name="T97" fmla="*/ 14 h 18"/>
                <a:gd name="T98" fmla="*/ 15 w 28"/>
                <a:gd name="T99" fmla="*/ 7 h 18"/>
                <a:gd name="T100" fmla="*/ 17 w 28"/>
                <a:gd name="T101" fmla="*/ 14 h 18"/>
                <a:gd name="T102" fmla="*/ 18 w 28"/>
                <a:gd name="T103" fmla="*/ 15 h 18"/>
                <a:gd name="T104" fmla="*/ 21 w 28"/>
                <a:gd name="T105" fmla="*/ 8 h 18"/>
                <a:gd name="T106" fmla="*/ 24 w 28"/>
                <a:gd name="T107" fmla="*/ 16 h 18"/>
                <a:gd name="T108" fmla="*/ 21 w 28"/>
                <a:gd name="T109" fmla="*/ 8 h 18"/>
                <a:gd name="T110" fmla="*/ 24 w 28"/>
                <a:gd name="T111"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 h="18">
                  <a:moveTo>
                    <a:pt x="27" y="18"/>
                  </a:moveTo>
                  <a:cubicBezTo>
                    <a:pt x="27" y="18"/>
                    <a:pt x="27" y="18"/>
                    <a:pt x="27" y="18"/>
                  </a:cubicBezTo>
                  <a:cubicBezTo>
                    <a:pt x="28" y="17"/>
                    <a:pt x="28" y="17"/>
                    <a:pt x="28" y="17"/>
                  </a:cubicBezTo>
                  <a:cubicBezTo>
                    <a:pt x="27" y="17"/>
                    <a:pt x="26" y="17"/>
                    <a:pt x="25" y="16"/>
                  </a:cubicBezTo>
                  <a:cubicBezTo>
                    <a:pt x="25" y="14"/>
                    <a:pt x="25" y="11"/>
                    <a:pt x="25" y="8"/>
                  </a:cubicBezTo>
                  <a:cubicBezTo>
                    <a:pt x="26" y="8"/>
                    <a:pt x="27" y="9"/>
                    <a:pt x="28" y="9"/>
                  </a:cubicBezTo>
                  <a:cubicBezTo>
                    <a:pt x="28" y="4"/>
                    <a:pt x="28" y="4"/>
                    <a:pt x="28" y="4"/>
                  </a:cubicBezTo>
                  <a:cubicBezTo>
                    <a:pt x="0" y="0"/>
                    <a:pt x="0" y="0"/>
                    <a:pt x="0" y="0"/>
                  </a:cubicBezTo>
                  <a:cubicBezTo>
                    <a:pt x="0" y="3"/>
                    <a:pt x="0" y="3"/>
                    <a:pt x="0" y="3"/>
                  </a:cubicBezTo>
                  <a:cubicBezTo>
                    <a:pt x="1" y="3"/>
                    <a:pt x="1" y="3"/>
                    <a:pt x="1" y="3"/>
                  </a:cubicBezTo>
                  <a:cubicBezTo>
                    <a:pt x="1" y="11"/>
                    <a:pt x="1" y="11"/>
                    <a:pt x="1" y="11"/>
                  </a:cubicBezTo>
                  <a:cubicBezTo>
                    <a:pt x="27" y="18"/>
                    <a:pt x="27" y="18"/>
                    <a:pt x="27" y="18"/>
                  </a:cubicBezTo>
                  <a:close/>
                  <a:moveTo>
                    <a:pt x="13" y="3"/>
                  </a:moveTo>
                  <a:cubicBezTo>
                    <a:pt x="14" y="3"/>
                    <a:pt x="14" y="3"/>
                    <a:pt x="14" y="3"/>
                  </a:cubicBezTo>
                  <a:cubicBezTo>
                    <a:pt x="14" y="3"/>
                    <a:pt x="14" y="3"/>
                    <a:pt x="14" y="3"/>
                  </a:cubicBezTo>
                  <a:cubicBezTo>
                    <a:pt x="14" y="3"/>
                    <a:pt x="14" y="3"/>
                    <a:pt x="14" y="3"/>
                  </a:cubicBezTo>
                  <a:cubicBezTo>
                    <a:pt x="14" y="4"/>
                    <a:pt x="14" y="4"/>
                    <a:pt x="14" y="4"/>
                  </a:cubicBezTo>
                  <a:cubicBezTo>
                    <a:pt x="13" y="4"/>
                    <a:pt x="13" y="4"/>
                    <a:pt x="13" y="4"/>
                  </a:cubicBezTo>
                  <a:cubicBezTo>
                    <a:pt x="13" y="3"/>
                    <a:pt x="13" y="3"/>
                    <a:pt x="13" y="3"/>
                  </a:cubicBezTo>
                  <a:cubicBezTo>
                    <a:pt x="13" y="3"/>
                    <a:pt x="13" y="3"/>
                    <a:pt x="13" y="3"/>
                  </a:cubicBezTo>
                  <a:close/>
                  <a:moveTo>
                    <a:pt x="3" y="1"/>
                  </a:moveTo>
                  <a:cubicBezTo>
                    <a:pt x="4" y="1"/>
                    <a:pt x="4" y="1"/>
                    <a:pt x="4" y="1"/>
                  </a:cubicBezTo>
                  <a:cubicBezTo>
                    <a:pt x="4" y="3"/>
                    <a:pt x="4" y="3"/>
                    <a:pt x="4" y="3"/>
                  </a:cubicBezTo>
                  <a:cubicBezTo>
                    <a:pt x="3" y="3"/>
                    <a:pt x="3" y="3"/>
                    <a:pt x="3" y="3"/>
                  </a:cubicBezTo>
                  <a:lnTo>
                    <a:pt x="3" y="1"/>
                  </a:lnTo>
                  <a:close/>
                  <a:moveTo>
                    <a:pt x="2" y="3"/>
                  </a:moveTo>
                  <a:cubicBezTo>
                    <a:pt x="1" y="3"/>
                    <a:pt x="1" y="3"/>
                    <a:pt x="1" y="3"/>
                  </a:cubicBezTo>
                  <a:cubicBezTo>
                    <a:pt x="1" y="3"/>
                    <a:pt x="1" y="3"/>
                    <a:pt x="1" y="3"/>
                  </a:cubicBezTo>
                  <a:cubicBezTo>
                    <a:pt x="1" y="3"/>
                    <a:pt x="1" y="3"/>
                    <a:pt x="1" y="3"/>
                  </a:cubicBezTo>
                  <a:cubicBezTo>
                    <a:pt x="1" y="1"/>
                    <a:pt x="1" y="1"/>
                    <a:pt x="1" y="1"/>
                  </a:cubicBezTo>
                  <a:cubicBezTo>
                    <a:pt x="2" y="1"/>
                    <a:pt x="2" y="1"/>
                    <a:pt x="2" y="1"/>
                  </a:cubicBezTo>
                  <a:cubicBezTo>
                    <a:pt x="3" y="3"/>
                    <a:pt x="3" y="3"/>
                    <a:pt x="3" y="3"/>
                  </a:cubicBezTo>
                  <a:cubicBezTo>
                    <a:pt x="2" y="3"/>
                    <a:pt x="2" y="3"/>
                    <a:pt x="2" y="3"/>
                  </a:cubicBezTo>
                  <a:close/>
                  <a:moveTo>
                    <a:pt x="4" y="11"/>
                  </a:moveTo>
                  <a:cubicBezTo>
                    <a:pt x="3" y="11"/>
                    <a:pt x="3" y="11"/>
                    <a:pt x="2" y="11"/>
                  </a:cubicBezTo>
                  <a:cubicBezTo>
                    <a:pt x="2" y="8"/>
                    <a:pt x="2" y="6"/>
                    <a:pt x="2" y="4"/>
                  </a:cubicBezTo>
                  <a:cubicBezTo>
                    <a:pt x="3" y="4"/>
                    <a:pt x="3" y="5"/>
                    <a:pt x="4" y="5"/>
                  </a:cubicBezTo>
                  <a:cubicBezTo>
                    <a:pt x="4" y="7"/>
                    <a:pt x="4" y="9"/>
                    <a:pt x="4" y="11"/>
                  </a:cubicBezTo>
                  <a:close/>
                  <a:moveTo>
                    <a:pt x="4" y="3"/>
                  </a:moveTo>
                  <a:cubicBezTo>
                    <a:pt x="4" y="3"/>
                    <a:pt x="4" y="3"/>
                    <a:pt x="4" y="3"/>
                  </a:cubicBezTo>
                  <a:cubicBezTo>
                    <a:pt x="4" y="1"/>
                    <a:pt x="4" y="1"/>
                    <a:pt x="4" y="1"/>
                  </a:cubicBezTo>
                  <a:cubicBezTo>
                    <a:pt x="5" y="2"/>
                    <a:pt x="5" y="2"/>
                    <a:pt x="5" y="2"/>
                  </a:cubicBezTo>
                  <a:cubicBezTo>
                    <a:pt x="5" y="2"/>
                    <a:pt x="6" y="2"/>
                    <a:pt x="6" y="2"/>
                  </a:cubicBezTo>
                  <a:cubicBezTo>
                    <a:pt x="5" y="3"/>
                    <a:pt x="5" y="3"/>
                    <a:pt x="5" y="3"/>
                  </a:cubicBezTo>
                  <a:cubicBezTo>
                    <a:pt x="6" y="3"/>
                    <a:pt x="6" y="3"/>
                    <a:pt x="6" y="3"/>
                  </a:cubicBezTo>
                  <a:cubicBezTo>
                    <a:pt x="6" y="3"/>
                    <a:pt x="6" y="3"/>
                    <a:pt x="6" y="3"/>
                  </a:cubicBezTo>
                  <a:cubicBezTo>
                    <a:pt x="6" y="3"/>
                    <a:pt x="6" y="3"/>
                    <a:pt x="6" y="3"/>
                  </a:cubicBezTo>
                  <a:cubicBezTo>
                    <a:pt x="5" y="3"/>
                    <a:pt x="5" y="3"/>
                    <a:pt x="5" y="3"/>
                  </a:cubicBezTo>
                  <a:cubicBezTo>
                    <a:pt x="5" y="3"/>
                    <a:pt x="5" y="3"/>
                    <a:pt x="5" y="3"/>
                  </a:cubicBezTo>
                  <a:cubicBezTo>
                    <a:pt x="5" y="3"/>
                    <a:pt x="5" y="3"/>
                    <a:pt x="5" y="3"/>
                  </a:cubicBezTo>
                  <a:cubicBezTo>
                    <a:pt x="5" y="3"/>
                    <a:pt x="5" y="3"/>
                    <a:pt x="5" y="3"/>
                  </a:cubicBezTo>
                  <a:cubicBezTo>
                    <a:pt x="4" y="3"/>
                    <a:pt x="4" y="3"/>
                    <a:pt x="4" y="3"/>
                  </a:cubicBezTo>
                  <a:close/>
                  <a:moveTo>
                    <a:pt x="6" y="12"/>
                  </a:moveTo>
                  <a:cubicBezTo>
                    <a:pt x="6" y="11"/>
                    <a:pt x="5" y="11"/>
                    <a:pt x="5" y="11"/>
                  </a:cubicBezTo>
                  <a:cubicBezTo>
                    <a:pt x="5" y="9"/>
                    <a:pt x="5" y="7"/>
                    <a:pt x="5" y="5"/>
                  </a:cubicBezTo>
                  <a:cubicBezTo>
                    <a:pt x="5" y="5"/>
                    <a:pt x="6" y="5"/>
                    <a:pt x="6" y="5"/>
                  </a:cubicBezTo>
                  <a:cubicBezTo>
                    <a:pt x="6" y="7"/>
                    <a:pt x="6" y="9"/>
                    <a:pt x="6" y="12"/>
                  </a:cubicBezTo>
                  <a:close/>
                  <a:moveTo>
                    <a:pt x="7" y="3"/>
                  </a:moveTo>
                  <a:cubicBezTo>
                    <a:pt x="6" y="3"/>
                    <a:pt x="6" y="3"/>
                    <a:pt x="6" y="3"/>
                  </a:cubicBezTo>
                  <a:cubicBezTo>
                    <a:pt x="6" y="2"/>
                    <a:pt x="6" y="2"/>
                    <a:pt x="6" y="2"/>
                  </a:cubicBezTo>
                  <a:cubicBezTo>
                    <a:pt x="7" y="2"/>
                    <a:pt x="7" y="2"/>
                    <a:pt x="7" y="2"/>
                  </a:cubicBezTo>
                  <a:cubicBezTo>
                    <a:pt x="8" y="2"/>
                    <a:pt x="8" y="2"/>
                    <a:pt x="8" y="3"/>
                  </a:cubicBezTo>
                  <a:cubicBezTo>
                    <a:pt x="8" y="3"/>
                    <a:pt x="8" y="3"/>
                    <a:pt x="7" y="3"/>
                  </a:cubicBezTo>
                  <a:cubicBezTo>
                    <a:pt x="7" y="3"/>
                    <a:pt x="7" y="3"/>
                    <a:pt x="7" y="3"/>
                  </a:cubicBezTo>
                  <a:close/>
                  <a:moveTo>
                    <a:pt x="7" y="12"/>
                  </a:moveTo>
                  <a:cubicBezTo>
                    <a:pt x="7" y="10"/>
                    <a:pt x="7" y="7"/>
                    <a:pt x="7" y="5"/>
                  </a:cubicBezTo>
                  <a:cubicBezTo>
                    <a:pt x="8" y="5"/>
                    <a:pt x="8" y="5"/>
                    <a:pt x="9" y="5"/>
                  </a:cubicBezTo>
                  <a:cubicBezTo>
                    <a:pt x="9" y="8"/>
                    <a:pt x="9" y="10"/>
                    <a:pt x="9" y="12"/>
                  </a:cubicBezTo>
                  <a:cubicBezTo>
                    <a:pt x="8" y="12"/>
                    <a:pt x="8" y="12"/>
                    <a:pt x="7" y="12"/>
                  </a:cubicBezTo>
                  <a:close/>
                  <a:moveTo>
                    <a:pt x="9" y="4"/>
                  </a:moveTo>
                  <a:cubicBezTo>
                    <a:pt x="8" y="4"/>
                    <a:pt x="8" y="3"/>
                    <a:pt x="8" y="3"/>
                  </a:cubicBezTo>
                  <a:cubicBezTo>
                    <a:pt x="8" y="2"/>
                    <a:pt x="8" y="2"/>
                    <a:pt x="9" y="2"/>
                  </a:cubicBezTo>
                  <a:cubicBezTo>
                    <a:pt x="10" y="2"/>
                    <a:pt x="10" y="3"/>
                    <a:pt x="10" y="3"/>
                  </a:cubicBezTo>
                  <a:cubicBezTo>
                    <a:pt x="10" y="4"/>
                    <a:pt x="10" y="4"/>
                    <a:pt x="9" y="4"/>
                  </a:cubicBezTo>
                  <a:close/>
                  <a:moveTo>
                    <a:pt x="11" y="13"/>
                  </a:moveTo>
                  <a:cubicBezTo>
                    <a:pt x="11" y="13"/>
                    <a:pt x="10" y="13"/>
                    <a:pt x="9" y="12"/>
                  </a:cubicBezTo>
                  <a:cubicBezTo>
                    <a:pt x="9" y="10"/>
                    <a:pt x="9" y="8"/>
                    <a:pt x="9" y="6"/>
                  </a:cubicBezTo>
                  <a:cubicBezTo>
                    <a:pt x="10" y="6"/>
                    <a:pt x="11" y="6"/>
                    <a:pt x="11" y="6"/>
                  </a:cubicBezTo>
                  <a:cubicBezTo>
                    <a:pt x="11" y="8"/>
                    <a:pt x="11" y="11"/>
                    <a:pt x="11" y="13"/>
                  </a:cubicBezTo>
                  <a:close/>
                  <a:moveTo>
                    <a:pt x="12" y="4"/>
                  </a:moveTo>
                  <a:cubicBezTo>
                    <a:pt x="11" y="4"/>
                    <a:pt x="11" y="4"/>
                    <a:pt x="11" y="4"/>
                  </a:cubicBezTo>
                  <a:cubicBezTo>
                    <a:pt x="11" y="4"/>
                    <a:pt x="11" y="4"/>
                    <a:pt x="11" y="4"/>
                  </a:cubicBezTo>
                  <a:cubicBezTo>
                    <a:pt x="11" y="4"/>
                    <a:pt x="11" y="4"/>
                    <a:pt x="11" y="4"/>
                  </a:cubicBezTo>
                  <a:cubicBezTo>
                    <a:pt x="10" y="4"/>
                    <a:pt x="10" y="4"/>
                    <a:pt x="10" y="4"/>
                  </a:cubicBezTo>
                  <a:cubicBezTo>
                    <a:pt x="10" y="2"/>
                    <a:pt x="10" y="2"/>
                    <a:pt x="10" y="2"/>
                  </a:cubicBezTo>
                  <a:cubicBezTo>
                    <a:pt x="12" y="3"/>
                    <a:pt x="12" y="3"/>
                    <a:pt x="12" y="3"/>
                  </a:cubicBezTo>
                  <a:cubicBezTo>
                    <a:pt x="12" y="3"/>
                    <a:pt x="12" y="3"/>
                    <a:pt x="12" y="3"/>
                  </a:cubicBezTo>
                  <a:cubicBezTo>
                    <a:pt x="12" y="3"/>
                    <a:pt x="12" y="3"/>
                    <a:pt x="12" y="3"/>
                  </a:cubicBezTo>
                  <a:cubicBezTo>
                    <a:pt x="12" y="4"/>
                    <a:pt x="12" y="4"/>
                    <a:pt x="12" y="4"/>
                  </a:cubicBezTo>
                  <a:cubicBezTo>
                    <a:pt x="12" y="4"/>
                    <a:pt x="12" y="4"/>
                    <a:pt x="12" y="4"/>
                  </a:cubicBezTo>
                  <a:cubicBezTo>
                    <a:pt x="12" y="4"/>
                    <a:pt x="12" y="4"/>
                    <a:pt x="12" y="4"/>
                  </a:cubicBezTo>
                  <a:cubicBezTo>
                    <a:pt x="12" y="4"/>
                    <a:pt x="12" y="4"/>
                    <a:pt x="12" y="4"/>
                  </a:cubicBezTo>
                  <a:close/>
                  <a:moveTo>
                    <a:pt x="14" y="14"/>
                  </a:moveTo>
                  <a:cubicBezTo>
                    <a:pt x="14" y="13"/>
                    <a:pt x="13" y="13"/>
                    <a:pt x="12" y="13"/>
                  </a:cubicBezTo>
                  <a:cubicBezTo>
                    <a:pt x="12" y="11"/>
                    <a:pt x="12" y="8"/>
                    <a:pt x="12" y="6"/>
                  </a:cubicBezTo>
                  <a:cubicBezTo>
                    <a:pt x="13" y="6"/>
                    <a:pt x="14" y="6"/>
                    <a:pt x="14" y="6"/>
                  </a:cubicBezTo>
                  <a:cubicBezTo>
                    <a:pt x="14" y="9"/>
                    <a:pt x="14" y="11"/>
                    <a:pt x="14" y="14"/>
                  </a:cubicBezTo>
                  <a:close/>
                  <a:moveTo>
                    <a:pt x="17" y="14"/>
                  </a:moveTo>
                  <a:cubicBezTo>
                    <a:pt x="17" y="14"/>
                    <a:pt x="16" y="14"/>
                    <a:pt x="15" y="14"/>
                  </a:cubicBezTo>
                  <a:cubicBezTo>
                    <a:pt x="15" y="11"/>
                    <a:pt x="15" y="9"/>
                    <a:pt x="15" y="7"/>
                  </a:cubicBezTo>
                  <a:cubicBezTo>
                    <a:pt x="16" y="7"/>
                    <a:pt x="17" y="7"/>
                    <a:pt x="17" y="7"/>
                  </a:cubicBezTo>
                  <a:cubicBezTo>
                    <a:pt x="17" y="9"/>
                    <a:pt x="17" y="12"/>
                    <a:pt x="17" y="14"/>
                  </a:cubicBezTo>
                  <a:close/>
                  <a:moveTo>
                    <a:pt x="21" y="15"/>
                  </a:moveTo>
                  <a:cubicBezTo>
                    <a:pt x="20" y="15"/>
                    <a:pt x="19" y="15"/>
                    <a:pt x="18" y="15"/>
                  </a:cubicBezTo>
                  <a:cubicBezTo>
                    <a:pt x="18" y="12"/>
                    <a:pt x="18" y="10"/>
                    <a:pt x="18" y="7"/>
                  </a:cubicBezTo>
                  <a:cubicBezTo>
                    <a:pt x="19" y="7"/>
                    <a:pt x="20" y="7"/>
                    <a:pt x="21" y="8"/>
                  </a:cubicBezTo>
                  <a:cubicBezTo>
                    <a:pt x="21" y="10"/>
                    <a:pt x="21" y="13"/>
                    <a:pt x="21" y="15"/>
                  </a:cubicBezTo>
                  <a:close/>
                  <a:moveTo>
                    <a:pt x="24" y="16"/>
                  </a:moveTo>
                  <a:cubicBezTo>
                    <a:pt x="23" y="16"/>
                    <a:pt x="22" y="16"/>
                    <a:pt x="21" y="15"/>
                  </a:cubicBezTo>
                  <a:cubicBezTo>
                    <a:pt x="21" y="13"/>
                    <a:pt x="21" y="10"/>
                    <a:pt x="21" y="8"/>
                  </a:cubicBezTo>
                  <a:cubicBezTo>
                    <a:pt x="22" y="8"/>
                    <a:pt x="23" y="8"/>
                    <a:pt x="24" y="8"/>
                  </a:cubicBezTo>
                  <a:cubicBezTo>
                    <a:pt x="24" y="11"/>
                    <a:pt x="24" y="13"/>
                    <a:pt x="24"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38" name="Freeform 153"/>
            <p:cNvSpPr>
              <a:spLocks noEditPoints="1"/>
            </p:cNvSpPr>
            <p:nvPr/>
          </p:nvSpPr>
          <p:spPr bwMode="auto">
            <a:xfrm>
              <a:off x="6340255" y="3657014"/>
              <a:ext cx="102176" cy="126382"/>
            </a:xfrm>
            <a:custGeom>
              <a:avLst/>
              <a:gdLst>
                <a:gd name="T0" fmla="*/ 5 w 20"/>
                <a:gd name="T1" fmla="*/ 25 h 25"/>
                <a:gd name="T2" fmla="*/ 15 w 20"/>
                <a:gd name="T3" fmla="*/ 25 h 25"/>
                <a:gd name="T4" fmla="*/ 18 w 20"/>
                <a:gd name="T5" fmla="*/ 18 h 25"/>
                <a:gd name="T6" fmla="*/ 20 w 20"/>
                <a:gd name="T7" fmla="*/ 17 h 25"/>
                <a:gd name="T8" fmla="*/ 20 w 20"/>
                <a:gd name="T9" fmla="*/ 12 h 25"/>
                <a:gd name="T10" fmla="*/ 18 w 20"/>
                <a:gd name="T11" fmla="*/ 11 h 25"/>
                <a:gd name="T12" fmla="*/ 18 w 20"/>
                <a:gd name="T13" fmla="*/ 9 h 25"/>
                <a:gd name="T14" fmla="*/ 13 w 20"/>
                <a:gd name="T15" fmla="*/ 9 h 25"/>
                <a:gd name="T16" fmla="*/ 13 w 20"/>
                <a:gd name="T17" fmla="*/ 8 h 25"/>
                <a:gd name="T18" fmla="*/ 13 w 20"/>
                <a:gd name="T19" fmla="*/ 8 h 25"/>
                <a:gd name="T20" fmla="*/ 13 w 20"/>
                <a:gd name="T21" fmla="*/ 7 h 25"/>
                <a:gd name="T22" fmla="*/ 15 w 20"/>
                <a:gd name="T23" fmla="*/ 7 h 25"/>
                <a:gd name="T24" fmla="*/ 15 w 20"/>
                <a:gd name="T25" fmla="*/ 6 h 25"/>
                <a:gd name="T26" fmla="*/ 9 w 20"/>
                <a:gd name="T27" fmla="*/ 6 h 25"/>
                <a:gd name="T28" fmla="*/ 9 w 20"/>
                <a:gd name="T29" fmla="*/ 7 h 25"/>
                <a:gd name="T30" fmla="*/ 12 w 20"/>
                <a:gd name="T31" fmla="*/ 7 h 25"/>
                <a:gd name="T32" fmla="*/ 12 w 20"/>
                <a:gd name="T33" fmla="*/ 8 h 25"/>
                <a:gd name="T34" fmla="*/ 11 w 20"/>
                <a:gd name="T35" fmla="*/ 8 h 25"/>
                <a:gd name="T36" fmla="*/ 11 w 20"/>
                <a:gd name="T37" fmla="*/ 9 h 25"/>
                <a:gd name="T38" fmla="*/ 8 w 20"/>
                <a:gd name="T39" fmla="*/ 9 h 25"/>
                <a:gd name="T40" fmla="*/ 8 w 20"/>
                <a:gd name="T41" fmla="*/ 3 h 25"/>
                <a:gd name="T42" fmla="*/ 7 w 20"/>
                <a:gd name="T43" fmla="*/ 3 h 25"/>
                <a:gd name="T44" fmla="*/ 7 w 20"/>
                <a:gd name="T45" fmla="*/ 0 h 25"/>
                <a:gd name="T46" fmla="*/ 7 w 20"/>
                <a:gd name="T47" fmla="*/ 0 h 25"/>
                <a:gd name="T48" fmla="*/ 7 w 20"/>
                <a:gd name="T49" fmla="*/ 3 h 25"/>
                <a:gd name="T50" fmla="*/ 6 w 20"/>
                <a:gd name="T51" fmla="*/ 3 h 25"/>
                <a:gd name="T52" fmla="*/ 6 w 20"/>
                <a:gd name="T53" fmla="*/ 9 h 25"/>
                <a:gd name="T54" fmla="*/ 6 w 20"/>
                <a:gd name="T55" fmla="*/ 9 h 25"/>
                <a:gd name="T56" fmla="*/ 6 w 20"/>
                <a:gd name="T57" fmla="*/ 3 h 25"/>
                <a:gd name="T58" fmla="*/ 5 w 20"/>
                <a:gd name="T59" fmla="*/ 3 h 25"/>
                <a:gd name="T60" fmla="*/ 5 w 20"/>
                <a:gd name="T61" fmla="*/ 9 h 25"/>
                <a:gd name="T62" fmla="*/ 2 w 20"/>
                <a:gd name="T63" fmla="*/ 9 h 25"/>
                <a:gd name="T64" fmla="*/ 2 w 20"/>
                <a:gd name="T65" fmla="*/ 11 h 25"/>
                <a:gd name="T66" fmla="*/ 0 w 20"/>
                <a:gd name="T67" fmla="*/ 12 h 25"/>
                <a:gd name="T68" fmla="*/ 0 w 20"/>
                <a:gd name="T69" fmla="*/ 17 h 25"/>
                <a:gd name="T70" fmla="*/ 2 w 20"/>
                <a:gd name="T71" fmla="*/ 18 h 25"/>
                <a:gd name="T72" fmla="*/ 5 w 20"/>
                <a:gd name="T73" fmla="*/ 25 h 25"/>
                <a:gd name="T74" fmla="*/ 2 w 20"/>
                <a:gd name="T75" fmla="*/ 13 h 25"/>
                <a:gd name="T76" fmla="*/ 18 w 20"/>
                <a:gd name="T77" fmla="*/ 13 h 25"/>
                <a:gd name="T78" fmla="*/ 18 w 20"/>
                <a:gd name="T79" fmla="*/ 16 h 25"/>
                <a:gd name="T80" fmla="*/ 2 w 20"/>
                <a:gd name="T81" fmla="*/ 16 h 25"/>
                <a:gd name="T82" fmla="*/ 2 w 20"/>
                <a:gd name="T83"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 h="25">
                  <a:moveTo>
                    <a:pt x="5" y="25"/>
                  </a:moveTo>
                  <a:cubicBezTo>
                    <a:pt x="8" y="25"/>
                    <a:pt x="11" y="25"/>
                    <a:pt x="15" y="25"/>
                  </a:cubicBezTo>
                  <a:cubicBezTo>
                    <a:pt x="18" y="18"/>
                    <a:pt x="18" y="18"/>
                    <a:pt x="18" y="18"/>
                  </a:cubicBezTo>
                  <a:cubicBezTo>
                    <a:pt x="20" y="17"/>
                    <a:pt x="20" y="17"/>
                    <a:pt x="20" y="17"/>
                  </a:cubicBezTo>
                  <a:cubicBezTo>
                    <a:pt x="20" y="12"/>
                    <a:pt x="20" y="12"/>
                    <a:pt x="20" y="12"/>
                  </a:cubicBezTo>
                  <a:cubicBezTo>
                    <a:pt x="18" y="11"/>
                    <a:pt x="18" y="11"/>
                    <a:pt x="18" y="11"/>
                  </a:cubicBezTo>
                  <a:cubicBezTo>
                    <a:pt x="18" y="9"/>
                    <a:pt x="18" y="9"/>
                    <a:pt x="18" y="9"/>
                  </a:cubicBezTo>
                  <a:cubicBezTo>
                    <a:pt x="16" y="9"/>
                    <a:pt x="15" y="9"/>
                    <a:pt x="13" y="9"/>
                  </a:cubicBezTo>
                  <a:cubicBezTo>
                    <a:pt x="13" y="8"/>
                    <a:pt x="13" y="8"/>
                    <a:pt x="13" y="8"/>
                  </a:cubicBezTo>
                  <a:cubicBezTo>
                    <a:pt x="13" y="8"/>
                    <a:pt x="13" y="8"/>
                    <a:pt x="13" y="8"/>
                  </a:cubicBezTo>
                  <a:cubicBezTo>
                    <a:pt x="13" y="7"/>
                    <a:pt x="13" y="7"/>
                    <a:pt x="13" y="7"/>
                  </a:cubicBezTo>
                  <a:cubicBezTo>
                    <a:pt x="15" y="7"/>
                    <a:pt x="15" y="7"/>
                    <a:pt x="15" y="7"/>
                  </a:cubicBezTo>
                  <a:cubicBezTo>
                    <a:pt x="15" y="6"/>
                    <a:pt x="15" y="6"/>
                    <a:pt x="15" y="6"/>
                  </a:cubicBezTo>
                  <a:cubicBezTo>
                    <a:pt x="9" y="6"/>
                    <a:pt x="9" y="6"/>
                    <a:pt x="9" y="6"/>
                  </a:cubicBezTo>
                  <a:cubicBezTo>
                    <a:pt x="9" y="7"/>
                    <a:pt x="9" y="7"/>
                    <a:pt x="9" y="7"/>
                  </a:cubicBezTo>
                  <a:cubicBezTo>
                    <a:pt x="12" y="7"/>
                    <a:pt x="12" y="7"/>
                    <a:pt x="12" y="7"/>
                  </a:cubicBezTo>
                  <a:cubicBezTo>
                    <a:pt x="12" y="8"/>
                    <a:pt x="12" y="8"/>
                    <a:pt x="12" y="8"/>
                  </a:cubicBezTo>
                  <a:cubicBezTo>
                    <a:pt x="11" y="8"/>
                    <a:pt x="11" y="8"/>
                    <a:pt x="11" y="8"/>
                  </a:cubicBezTo>
                  <a:cubicBezTo>
                    <a:pt x="11" y="9"/>
                    <a:pt x="11" y="9"/>
                    <a:pt x="11" y="9"/>
                  </a:cubicBezTo>
                  <a:cubicBezTo>
                    <a:pt x="10" y="9"/>
                    <a:pt x="9" y="9"/>
                    <a:pt x="8" y="9"/>
                  </a:cubicBezTo>
                  <a:cubicBezTo>
                    <a:pt x="8" y="3"/>
                    <a:pt x="8" y="3"/>
                    <a:pt x="8" y="3"/>
                  </a:cubicBezTo>
                  <a:cubicBezTo>
                    <a:pt x="7" y="3"/>
                    <a:pt x="7" y="3"/>
                    <a:pt x="7" y="3"/>
                  </a:cubicBezTo>
                  <a:cubicBezTo>
                    <a:pt x="7" y="0"/>
                    <a:pt x="7" y="0"/>
                    <a:pt x="7" y="0"/>
                  </a:cubicBezTo>
                  <a:cubicBezTo>
                    <a:pt x="7" y="0"/>
                    <a:pt x="7" y="0"/>
                    <a:pt x="7" y="0"/>
                  </a:cubicBezTo>
                  <a:cubicBezTo>
                    <a:pt x="7" y="3"/>
                    <a:pt x="7" y="3"/>
                    <a:pt x="7" y="3"/>
                  </a:cubicBezTo>
                  <a:cubicBezTo>
                    <a:pt x="6" y="3"/>
                    <a:pt x="6" y="3"/>
                    <a:pt x="6" y="3"/>
                  </a:cubicBezTo>
                  <a:cubicBezTo>
                    <a:pt x="6" y="9"/>
                    <a:pt x="6" y="9"/>
                    <a:pt x="6" y="9"/>
                  </a:cubicBezTo>
                  <a:cubicBezTo>
                    <a:pt x="6" y="9"/>
                    <a:pt x="6" y="9"/>
                    <a:pt x="6" y="9"/>
                  </a:cubicBezTo>
                  <a:cubicBezTo>
                    <a:pt x="6" y="3"/>
                    <a:pt x="6" y="3"/>
                    <a:pt x="6" y="3"/>
                  </a:cubicBezTo>
                  <a:cubicBezTo>
                    <a:pt x="5" y="3"/>
                    <a:pt x="5" y="3"/>
                    <a:pt x="5" y="3"/>
                  </a:cubicBezTo>
                  <a:cubicBezTo>
                    <a:pt x="5" y="9"/>
                    <a:pt x="5" y="9"/>
                    <a:pt x="5" y="9"/>
                  </a:cubicBezTo>
                  <a:cubicBezTo>
                    <a:pt x="4" y="9"/>
                    <a:pt x="3" y="9"/>
                    <a:pt x="2" y="9"/>
                  </a:cubicBezTo>
                  <a:cubicBezTo>
                    <a:pt x="2" y="11"/>
                    <a:pt x="2" y="11"/>
                    <a:pt x="2" y="11"/>
                  </a:cubicBezTo>
                  <a:cubicBezTo>
                    <a:pt x="0" y="12"/>
                    <a:pt x="0" y="12"/>
                    <a:pt x="0" y="12"/>
                  </a:cubicBezTo>
                  <a:cubicBezTo>
                    <a:pt x="0" y="17"/>
                    <a:pt x="0" y="17"/>
                    <a:pt x="0" y="17"/>
                  </a:cubicBezTo>
                  <a:cubicBezTo>
                    <a:pt x="2" y="18"/>
                    <a:pt x="2" y="18"/>
                    <a:pt x="2" y="18"/>
                  </a:cubicBezTo>
                  <a:lnTo>
                    <a:pt x="5" y="25"/>
                  </a:lnTo>
                  <a:close/>
                  <a:moveTo>
                    <a:pt x="2" y="13"/>
                  </a:moveTo>
                  <a:cubicBezTo>
                    <a:pt x="7" y="13"/>
                    <a:pt x="13" y="13"/>
                    <a:pt x="18" y="13"/>
                  </a:cubicBezTo>
                  <a:cubicBezTo>
                    <a:pt x="18" y="16"/>
                    <a:pt x="18" y="16"/>
                    <a:pt x="18" y="16"/>
                  </a:cubicBezTo>
                  <a:cubicBezTo>
                    <a:pt x="13" y="17"/>
                    <a:pt x="7" y="17"/>
                    <a:pt x="2" y="16"/>
                  </a:cubicBezTo>
                  <a:lnTo>
                    <a:pt x="2"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39" name="Freeform 154"/>
            <p:cNvSpPr>
              <a:spLocks/>
            </p:cNvSpPr>
            <p:nvPr/>
          </p:nvSpPr>
          <p:spPr bwMode="auto">
            <a:xfrm>
              <a:off x="6264968" y="3812975"/>
              <a:ext cx="5377" cy="0"/>
            </a:xfrm>
            <a:custGeom>
              <a:avLst/>
              <a:gdLst>
                <a:gd name="T0" fmla="*/ 0 w 4"/>
                <a:gd name="T1" fmla="*/ 0 w 4"/>
                <a:gd name="T2" fmla="*/ 0 w 4"/>
                <a:gd name="T3" fmla="*/ 4 w 4"/>
                <a:gd name="T4" fmla="*/ 0 w 4"/>
              </a:gdLst>
              <a:ahLst/>
              <a:cxnLst>
                <a:cxn ang="0">
                  <a:pos x="T0" y="0"/>
                </a:cxn>
                <a:cxn ang="0">
                  <a:pos x="T1" y="0"/>
                </a:cxn>
                <a:cxn ang="0">
                  <a:pos x="T2" y="0"/>
                </a:cxn>
                <a:cxn ang="0">
                  <a:pos x="T3" y="0"/>
                </a:cxn>
                <a:cxn ang="0">
                  <a:pos x="T4" y="0"/>
                </a:cxn>
              </a:cxnLst>
              <a:rect l="0" t="0" r="r" b="b"/>
              <a:pathLst>
                <a:path w="4">
                  <a:moveTo>
                    <a:pt x="0" y="0"/>
                  </a:moveTo>
                  <a:lnTo>
                    <a:pt x="0" y="0"/>
                  </a:lnTo>
                  <a:lnTo>
                    <a:pt x="0" y="0"/>
                  </a:lnTo>
                  <a:lnTo>
                    <a:pt x="4"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40" name="Freeform 155"/>
            <p:cNvSpPr>
              <a:spLocks/>
            </p:cNvSpPr>
            <p:nvPr/>
          </p:nvSpPr>
          <p:spPr bwMode="auto">
            <a:xfrm>
              <a:off x="6416886" y="3807597"/>
              <a:ext cx="49744" cy="16134"/>
            </a:xfrm>
            <a:custGeom>
              <a:avLst/>
              <a:gdLst>
                <a:gd name="T0" fmla="*/ 0 w 37"/>
                <a:gd name="T1" fmla="*/ 12 h 12"/>
                <a:gd name="T2" fmla="*/ 37 w 37"/>
                <a:gd name="T3" fmla="*/ 4 h 12"/>
                <a:gd name="T4" fmla="*/ 0 w 37"/>
                <a:gd name="T5" fmla="*/ 0 h 12"/>
                <a:gd name="T6" fmla="*/ 0 w 37"/>
                <a:gd name="T7" fmla="*/ 12 h 12"/>
              </a:gdLst>
              <a:ahLst/>
              <a:cxnLst>
                <a:cxn ang="0">
                  <a:pos x="T0" y="T1"/>
                </a:cxn>
                <a:cxn ang="0">
                  <a:pos x="T2" y="T3"/>
                </a:cxn>
                <a:cxn ang="0">
                  <a:pos x="T4" y="T5"/>
                </a:cxn>
                <a:cxn ang="0">
                  <a:pos x="T6" y="T7"/>
                </a:cxn>
              </a:cxnLst>
              <a:rect l="0" t="0" r="r" b="b"/>
              <a:pathLst>
                <a:path w="37" h="12">
                  <a:moveTo>
                    <a:pt x="0" y="12"/>
                  </a:moveTo>
                  <a:lnTo>
                    <a:pt x="37" y="4"/>
                  </a:lnTo>
                  <a:lnTo>
                    <a:pt x="0" y="0"/>
                  </a:lnTo>
                  <a:lnTo>
                    <a:pt x="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41" name="Freeform 156"/>
            <p:cNvSpPr>
              <a:spLocks/>
            </p:cNvSpPr>
            <p:nvPr/>
          </p:nvSpPr>
          <p:spPr bwMode="auto">
            <a:xfrm>
              <a:off x="6098261" y="3818353"/>
              <a:ext cx="5377" cy="9412"/>
            </a:xfrm>
            <a:custGeom>
              <a:avLst/>
              <a:gdLst>
                <a:gd name="T0" fmla="*/ 0 w 4"/>
                <a:gd name="T1" fmla="*/ 0 h 7"/>
                <a:gd name="T2" fmla="*/ 0 w 4"/>
                <a:gd name="T3" fmla="*/ 4 h 7"/>
                <a:gd name="T4" fmla="*/ 0 w 4"/>
                <a:gd name="T5" fmla="*/ 4 h 7"/>
                <a:gd name="T6" fmla="*/ 0 w 4"/>
                <a:gd name="T7" fmla="*/ 4 h 7"/>
                <a:gd name="T8" fmla="*/ 0 w 4"/>
                <a:gd name="T9" fmla="*/ 7 h 7"/>
                <a:gd name="T10" fmla="*/ 0 w 4"/>
                <a:gd name="T11" fmla="*/ 4 h 7"/>
                <a:gd name="T12" fmla="*/ 4 w 4"/>
                <a:gd name="T13" fmla="*/ 4 h 7"/>
                <a:gd name="T14" fmla="*/ 4 w 4"/>
                <a:gd name="T15" fmla="*/ 4 h 7"/>
                <a:gd name="T16" fmla="*/ 4 w 4"/>
                <a:gd name="T17" fmla="*/ 4 h 7"/>
                <a:gd name="T18" fmla="*/ 4 w 4"/>
                <a:gd name="T19" fmla="*/ 0 h 7"/>
                <a:gd name="T20" fmla="*/ 4 w 4"/>
                <a:gd name="T21" fmla="*/ 4 h 7"/>
                <a:gd name="T22" fmla="*/ 4 w 4"/>
                <a:gd name="T23" fmla="*/ 0 h 7"/>
                <a:gd name="T24" fmla="*/ 0 w 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7">
                  <a:moveTo>
                    <a:pt x="0" y="0"/>
                  </a:moveTo>
                  <a:lnTo>
                    <a:pt x="0" y="4"/>
                  </a:lnTo>
                  <a:lnTo>
                    <a:pt x="0" y="4"/>
                  </a:lnTo>
                  <a:lnTo>
                    <a:pt x="0" y="4"/>
                  </a:lnTo>
                  <a:lnTo>
                    <a:pt x="0" y="7"/>
                  </a:lnTo>
                  <a:lnTo>
                    <a:pt x="0" y="4"/>
                  </a:lnTo>
                  <a:lnTo>
                    <a:pt x="4" y="4"/>
                  </a:lnTo>
                  <a:lnTo>
                    <a:pt x="4" y="4"/>
                  </a:lnTo>
                  <a:lnTo>
                    <a:pt x="4" y="4"/>
                  </a:lnTo>
                  <a:lnTo>
                    <a:pt x="4" y="0"/>
                  </a:lnTo>
                  <a:lnTo>
                    <a:pt x="4" y="4"/>
                  </a:lnTo>
                  <a:lnTo>
                    <a:pt x="4"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42" name="Freeform 157"/>
            <p:cNvSpPr>
              <a:spLocks/>
            </p:cNvSpPr>
            <p:nvPr/>
          </p:nvSpPr>
          <p:spPr bwMode="auto">
            <a:xfrm>
              <a:off x="5977263" y="3721549"/>
              <a:ext cx="141164" cy="96803"/>
            </a:xfrm>
            <a:custGeom>
              <a:avLst/>
              <a:gdLst>
                <a:gd name="T0" fmla="*/ 16 w 28"/>
                <a:gd name="T1" fmla="*/ 15 h 19"/>
                <a:gd name="T2" fmla="*/ 19 w 28"/>
                <a:gd name="T3" fmla="*/ 15 h 19"/>
                <a:gd name="T4" fmla="*/ 19 w 28"/>
                <a:gd name="T5" fmla="*/ 15 h 19"/>
                <a:gd name="T6" fmla="*/ 18 w 28"/>
                <a:gd name="T7" fmla="*/ 15 h 19"/>
                <a:gd name="T8" fmla="*/ 21 w 28"/>
                <a:gd name="T9" fmla="*/ 17 h 19"/>
                <a:gd name="T10" fmla="*/ 25 w 28"/>
                <a:gd name="T11" fmla="*/ 19 h 19"/>
                <a:gd name="T12" fmla="*/ 28 w 28"/>
                <a:gd name="T13" fmla="*/ 17 h 19"/>
                <a:gd name="T14" fmla="*/ 27 w 28"/>
                <a:gd name="T15" fmla="*/ 15 h 19"/>
                <a:gd name="T16" fmla="*/ 26 w 28"/>
                <a:gd name="T17" fmla="*/ 15 h 19"/>
                <a:gd name="T18" fmla="*/ 25 w 28"/>
                <a:gd name="T19" fmla="*/ 16 h 19"/>
                <a:gd name="T20" fmla="*/ 24 w 28"/>
                <a:gd name="T21" fmla="*/ 15 h 19"/>
                <a:gd name="T22" fmla="*/ 23 w 28"/>
                <a:gd name="T23" fmla="*/ 14 h 19"/>
                <a:gd name="T24" fmla="*/ 24 w 28"/>
                <a:gd name="T25" fmla="*/ 15 h 19"/>
                <a:gd name="T26" fmla="*/ 26 w 28"/>
                <a:gd name="T27" fmla="*/ 15 h 19"/>
                <a:gd name="T28" fmla="*/ 26 w 28"/>
                <a:gd name="T29" fmla="*/ 15 h 19"/>
                <a:gd name="T30" fmla="*/ 25 w 28"/>
                <a:gd name="T31" fmla="*/ 13 h 19"/>
                <a:gd name="T32" fmla="*/ 19 w 28"/>
                <a:gd name="T33" fmla="*/ 9 h 19"/>
                <a:gd name="T34" fmla="*/ 13 w 28"/>
                <a:gd name="T35" fmla="*/ 7 h 19"/>
                <a:gd name="T36" fmla="*/ 14 w 28"/>
                <a:gd name="T37" fmla="*/ 7 h 19"/>
                <a:gd name="T38" fmla="*/ 14 w 28"/>
                <a:gd name="T39" fmla="*/ 7 h 19"/>
                <a:gd name="T40" fmla="*/ 16 w 28"/>
                <a:gd name="T41" fmla="*/ 7 h 19"/>
                <a:gd name="T42" fmla="*/ 17 w 28"/>
                <a:gd name="T43" fmla="*/ 6 h 19"/>
                <a:gd name="T44" fmla="*/ 17 w 28"/>
                <a:gd name="T45" fmla="*/ 5 h 19"/>
                <a:gd name="T46" fmla="*/ 13 w 28"/>
                <a:gd name="T47" fmla="*/ 6 h 19"/>
                <a:gd name="T48" fmla="*/ 12 w 28"/>
                <a:gd name="T49" fmla="*/ 1 h 19"/>
                <a:gd name="T50" fmla="*/ 12 w 28"/>
                <a:gd name="T51" fmla="*/ 1 h 19"/>
                <a:gd name="T52" fmla="*/ 10 w 28"/>
                <a:gd name="T53" fmla="*/ 0 h 19"/>
                <a:gd name="T54" fmla="*/ 10 w 28"/>
                <a:gd name="T55" fmla="*/ 5 h 19"/>
                <a:gd name="T56" fmla="*/ 9 w 28"/>
                <a:gd name="T57" fmla="*/ 6 h 19"/>
                <a:gd name="T58" fmla="*/ 5 w 28"/>
                <a:gd name="T59" fmla="*/ 7 h 19"/>
                <a:gd name="T60" fmla="*/ 6 w 28"/>
                <a:gd name="T61" fmla="*/ 7 h 19"/>
                <a:gd name="T62" fmla="*/ 6 w 28"/>
                <a:gd name="T63" fmla="*/ 8 h 19"/>
                <a:gd name="T64" fmla="*/ 10 w 28"/>
                <a:gd name="T65" fmla="*/ 8 h 19"/>
                <a:gd name="T66" fmla="*/ 12 w 28"/>
                <a:gd name="T67" fmla="*/ 10 h 19"/>
                <a:gd name="T68" fmla="*/ 13 w 28"/>
                <a:gd name="T69" fmla="*/ 11 h 19"/>
                <a:gd name="T70" fmla="*/ 0 w 28"/>
                <a:gd name="T71" fmla="*/ 12 h 19"/>
                <a:gd name="T72" fmla="*/ 2 w 28"/>
                <a:gd name="T73" fmla="*/ 14 h 19"/>
                <a:gd name="T74" fmla="*/ 3 w 28"/>
                <a:gd name="T75" fmla="*/ 14 h 19"/>
                <a:gd name="T76" fmla="*/ 14 w 28"/>
                <a:gd name="T77" fmla="*/ 14 h 19"/>
                <a:gd name="T78" fmla="*/ 16 w 28"/>
                <a:gd name="T79"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 h="19">
                  <a:moveTo>
                    <a:pt x="16" y="15"/>
                  </a:moveTo>
                  <a:cubicBezTo>
                    <a:pt x="19" y="15"/>
                    <a:pt x="19" y="15"/>
                    <a:pt x="19" y="15"/>
                  </a:cubicBezTo>
                  <a:cubicBezTo>
                    <a:pt x="19" y="15"/>
                    <a:pt x="20" y="15"/>
                    <a:pt x="19" y="15"/>
                  </a:cubicBezTo>
                  <a:cubicBezTo>
                    <a:pt x="18" y="15"/>
                    <a:pt x="18" y="15"/>
                    <a:pt x="18" y="15"/>
                  </a:cubicBezTo>
                  <a:cubicBezTo>
                    <a:pt x="21" y="17"/>
                    <a:pt x="21" y="17"/>
                    <a:pt x="21" y="17"/>
                  </a:cubicBezTo>
                  <a:cubicBezTo>
                    <a:pt x="22" y="18"/>
                    <a:pt x="23" y="19"/>
                    <a:pt x="25" y="19"/>
                  </a:cubicBezTo>
                  <a:cubicBezTo>
                    <a:pt x="28" y="19"/>
                    <a:pt x="28" y="18"/>
                    <a:pt x="28" y="17"/>
                  </a:cubicBezTo>
                  <a:cubicBezTo>
                    <a:pt x="27" y="16"/>
                    <a:pt x="27" y="16"/>
                    <a:pt x="27" y="15"/>
                  </a:cubicBezTo>
                  <a:cubicBezTo>
                    <a:pt x="26" y="15"/>
                    <a:pt x="26" y="15"/>
                    <a:pt x="26" y="15"/>
                  </a:cubicBezTo>
                  <a:cubicBezTo>
                    <a:pt x="26" y="15"/>
                    <a:pt x="25" y="16"/>
                    <a:pt x="25" y="16"/>
                  </a:cubicBezTo>
                  <a:cubicBezTo>
                    <a:pt x="25" y="16"/>
                    <a:pt x="24" y="15"/>
                    <a:pt x="24" y="15"/>
                  </a:cubicBezTo>
                  <a:cubicBezTo>
                    <a:pt x="23" y="14"/>
                    <a:pt x="23" y="14"/>
                    <a:pt x="23" y="14"/>
                  </a:cubicBezTo>
                  <a:cubicBezTo>
                    <a:pt x="24" y="15"/>
                    <a:pt x="24" y="15"/>
                    <a:pt x="24" y="15"/>
                  </a:cubicBezTo>
                  <a:cubicBezTo>
                    <a:pt x="25" y="15"/>
                    <a:pt x="26" y="15"/>
                    <a:pt x="26" y="15"/>
                  </a:cubicBezTo>
                  <a:cubicBezTo>
                    <a:pt x="26" y="15"/>
                    <a:pt x="26" y="15"/>
                    <a:pt x="26" y="15"/>
                  </a:cubicBezTo>
                  <a:cubicBezTo>
                    <a:pt x="26" y="14"/>
                    <a:pt x="26" y="14"/>
                    <a:pt x="25" y="13"/>
                  </a:cubicBezTo>
                  <a:cubicBezTo>
                    <a:pt x="24" y="12"/>
                    <a:pt x="21" y="11"/>
                    <a:pt x="19" y="9"/>
                  </a:cubicBezTo>
                  <a:cubicBezTo>
                    <a:pt x="13" y="7"/>
                    <a:pt x="13" y="7"/>
                    <a:pt x="13" y="7"/>
                  </a:cubicBezTo>
                  <a:cubicBezTo>
                    <a:pt x="14" y="7"/>
                    <a:pt x="14" y="7"/>
                    <a:pt x="14" y="7"/>
                  </a:cubicBezTo>
                  <a:cubicBezTo>
                    <a:pt x="14" y="7"/>
                    <a:pt x="14" y="7"/>
                    <a:pt x="14" y="7"/>
                  </a:cubicBezTo>
                  <a:cubicBezTo>
                    <a:pt x="16" y="7"/>
                    <a:pt x="16" y="7"/>
                    <a:pt x="16" y="7"/>
                  </a:cubicBezTo>
                  <a:cubicBezTo>
                    <a:pt x="16" y="6"/>
                    <a:pt x="17" y="6"/>
                    <a:pt x="17" y="6"/>
                  </a:cubicBezTo>
                  <a:cubicBezTo>
                    <a:pt x="17" y="5"/>
                    <a:pt x="17" y="5"/>
                    <a:pt x="17" y="5"/>
                  </a:cubicBezTo>
                  <a:cubicBezTo>
                    <a:pt x="13" y="6"/>
                    <a:pt x="13" y="6"/>
                    <a:pt x="13" y="6"/>
                  </a:cubicBezTo>
                  <a:cubicBezTo>
                    <a:pt x="12" y="1"/>
                    <a:pt x="12" y="1"/>
                    <a:pt x="12" y="1"/>
                  </a:cubicBezTo>
                  <a:cubicBezTo>
                    <a:pt x="12" y="1"/>
                    <a:pt x="12" y="1"/>
                    <a:pt x="12" y="1"/>
                  </a:cubicBezTo>
                  <a:cubicBezTo>
                    <a:pt x="10" y="0"/>
                    <a:pt x="10" y="0"/>
                    <a:pt x="10" y="0"/>
                  </a:cubicBezTo>
                  <a:cubicBezTo>
                    <a:pt x="10" y="5"/>
                    <a:pt x="10" y="5"/>
                    <a:pt x="10" y="5"/>
                  </a:cubicBezTo>
                  <a:cubicBezTo>
                    <a:pt x="9" y="5"/>
                    <a:pt x="9" y="6"/>
                    <a:pt x="9" y="6"/>
                  </a:cubicBezTo>
                  <a:cubicBezTo>
                    <a:pt x="5" y="7"/>
                    <a:pt x="5" y="7"/>
                    <a:pt x="5" y="7"/>
                  </a:cubicBezTo>
                  <a:cubicBezTo>
                    <a:pt x="6" y="7"/>
                    <a:pt x="6" y="7"/>
                    <a:pt x="6" y="7"/>
                  </a:cubicBezTo>
                  <a:cubicBezTo>
                    <a:pt x="6" y="8"/>
                    <a:pt x="6" y="8"/>
                    <a:pt x="6" y="8"/>
                  </a:cubicBezTo>
                  <a:cubicBezTo>
                    <a:pt x="10" y="8"/>
                    <a:pt x="10" y="8"/>
                    <a:pt x="10" y="8"/>
                  </a:cubicBezTo>
                  <a:cubicBezTo>
                    <a:pt x="11" y="8"/>
                    <a:pt x="11" y="10"/>
                    <a:pt x="12" y="10"/>
                  </a:cubicBezTo>
                  <a:cubicBezTo>
                    <a:pt x="13" y="11"/>
                    <a:pt x="13" y="11"/>
                    <a:pt x="13" y="11"/>
                  </a:cubicBezTo>
                  <a:cubicBezTo>
                    <a:pt x="0" y="12"/>
                    <a:pt x="0" y="12"/>
                    <a:pt x="0" y="12"/>
                  </a:cubicBezTo>
                  <a:cubicBezTo>
                    <a:pt x="2" y="14"/>
                    <a:pt x="2" y="14"/>
                    <a:pt x="2" y="14"/>
                  </a:cubicBezTo>
                  <a:cubicBezTo>
                    <a:pt x="2" y="14"/>
                    <a:pt x="3" y="14"/>
                    <a:pt x="3" y="14"/>
                  </a:cubicBezTo>
                  <a:cubicBezTo>
                    <a:pt x="14" y="14"/>
                    <a:pt x="14" y="14"/>
                    <a:pt x="14" y="14"/>
                  </a:cubicBezTo>
                  <a:cubicBezTo>
                    <a:pt x="15" y="14"/>
                    <a:pt x="15" y="14"/>
                    <a:pt x="16" y="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43" name="Freeform 158"/>
            <p:cNvSpPr>
              <a:spLocks/>
            </p:cNvSpPr>
            <p:nvPr/>
          </p:nvSpPr>
          <p:spPr bwMode="auto">
            <a:xfrm>
              <a:off x="6052551" y="3798185"/>
              <a:ext cx="10755" cy="9412"/>
            </a:xfrm>
            <a:custGeom>
              <a:avLst/>
              <a:gdLst>
                <a:gd name="T0" fmla="*/ 4 w 8"/>
                <a:gd name="T1" fmla="*/ 0 h 7"/>
                <a:gd name="T2" fmla="*/ 4 w 8"/>
                <a:gd name="T3" fmla="*/ 4 h 7"/>
                <a:gd name="T4" fmla="*/ 0 w 8"/>
                <a:gd name="T5" fmla="*/ 4 h 7"/>
                <a:gd name="T6" fmla="*/ 0 w 8"/>
                <a:gd name="T7" fmla="*/ 4 h 7"/>
                <a:gd name="T8" fmla="*/ 0 w 8"/>
                <a:gd name="T9" fmla="*/ 7 h 7"/>
                <a:gd name="T10" fmla="*/ 4 w 8"/>
                <a:gd name="T11" fmla="*/ 7 h 7"/>
                <a:gd name="T12" fmla="*/ 4 w 8"/>
                <a:gd name="T13" fmla="*/ 7 h 7"/>
                <a:gd name="T14" fmla="*/ 4 w 8"/>
                <a:gd name="T15" fmla="*/ 7 h 7"/>
                <a:gd name="T16" fmla="*/ 8 w 8"/>
                <a:gd name="T17" fmla="*/ 4 h 7"/>
                <a:gd name="T18" fmla="*/ 4 w 8"/>
                <a:gd name="T19" fmla="*/ 4 h 7"/>
                <a:gd name="T20" fmla="*/ 4 w 8"/>
                <a:gd name="T21" fmla="*/ 4 h 7"/>
                <a:gd name="T22" fmla="*/ 4 w 8"/>
                <a:gd name="T23" fmla="*/ 0 h 7"/>
                <a:gd name="T24" fmla="*/ 4 w 8"/>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7">
                  <a:moveTo>
                    <a:pt x="4" y="0"/>
                  </a:moveTo>
                  <a:lnTo>
                    <a:pt x="4" y="4"/>
                  </a:lnTo>
                  <a:lnTo>
                    <a:pt x="0" y="4"/>
                  </a:lnTo>
                  <a:lnTo>
                    <a:pt x="0" y="4"/>
                  </a:lnTo>
                  <a:lnTo>
                    <a:pt x="0" y="7"/>
                  </a:lnTo>
                  <a:lnTo>
                    <a:pt x="4" y="7"/>
                  </a:lnTo>
                  <a:lnTo>
                    <a:pt x="4" y="7"/>
                  </a:lnTo>
                  <a:lnTo>
                    <a:pt x="4" y="7"/>
                  </a:lnTo>
                  <a:lnTo>
                    <a:pt x="8" y="4"/>
                  </a:lnTo>
                  <a:lnTo>
                    <a:pt x="4" y="4"/>
                  </a:lnTo>
                  <a:lnTo>
                    <a:pt x="4" y="4"/>
                  </a:lnTo>
                  <a:lnTo>
                    <a:pt x="4" y="0"/>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44" name="Freeform 159"/>
            <p:cNvSpPr>
              <a:spLocks/>
            </p:cNvSpPr>
            <p:nvPr/>
          </p:nvSpPr>
          <p:spPr bwMode="auto">
            <a:xfrm>
              <a:off x="6103639" y="3783396"/>
              <a:ext cx="20167" cy="14790"/>
            </a:xfrm>
            <a:custGeom>
              <a:avLst/>
              <a:gdLst>
                <a:gd name="T0" fmla="*/ 1 w 4"/>
                <a:gd name="T1" fmla="*/ 2 h 3"/>
                <a:gd name="T2" fmla="*/ 4 w 4"/>
                <a:gd name="T3" fmla="*/ 2 h 3"/>
                <a:gd name="T4" fmla="*/ 4 w 4"/>
                <a:gd name="T5" fmla="*/ 0 h 3"/>
                <a:gd name="T6" fmla="*/ 0 w 4"/>
                <a:gd name="T7" fmla="*/ 1 h 3"/>
                <a:gd name="T8" fmla="*/ 1 w 4"/>
                <a:gd name="T9" fmla="*/ 2 h 3"/>
              </a:gdLst>
              <a:ahLst/>
              <a:cxnLst>
                <a:cxn ang="0">
                  <a:pos x="T0" y="T1"/>
                </a:cxn>
                <a:cxn ang="0">
                  <a:pos x="T2" y="T3"/>
                </a:cxn>
                <a:cxn ang="0">
                  <a:pos x="T4" y="T5"/>
                </a:cxn>
                <a:cxn ang="0">
                  <a:pos x="T6" y="T7"/>
                </a:cxn>
                <a:cxn ang="0">
                  <a:pos x="T8" y="T9"/>
                </a:cxn>
              </a:cxnLst>
              <a:rect l="0" t="0" r="r" b="b"/>
              <a:pathLst>
                <a:path w="4" h="3">
                  <a:moveTo>
                    <a:pt x="1" y="2"/>
                  </a:moveTo>
                  <a:cubicBezTo>
                    <a:pt x="2" y="3"/>
                    <a:pt x="3" y="3"/>
                    <a:pt x="4" y="2"/>
                  </a:cubicBezTo>
                  <a:cubicBezTo>
                    <a:pt x="4" y="1"/>
                    <a:pt x="4" y="1"/>
                    <a:pt x="4" y="0"/>
                  </a:cubicBezTo>
                  <a:cubicBezTo>
                    <a:pt x="0" y="1"/>
                    <a:pt x="0" y="1"/>
                    <a:pt x="0" y="1"/>
                  </a:cubicBezTo>
                  <a:cubicBezTo>
                    <a:pt x="1" y="1"/>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45" name="Freeform 160"/>
            <p:cNvSpPr>
              <a:spLocks/>
            </p:cNvSpPr>
            <p:nvPr/>
          </p:nvSpPr>
          <p:spPr bwMode="auto">
            <a:xfrm>
              <a:off x="6078094" y="3767262"/>
              <a:ext cx="65877" cy="20168"/>
            </a:xfrm>
            <a:custGeom>
              <a:avLst/>
              <a:gdLst>
                <a:gd name="T0" fmla="*/ 12 w 13"/>
                <a:gd name="T1" fmla="*/ 2 h 4"/>
                <a:gd name="T2" fmla="*/ 13 w 13"/>
                <a:gd name="T3" fmla="*/ 1 h 4"/>
                <a:gd name="T4" fmla="*/ 13 w 13"/>
                <a:gd name="T5" fmla="*/ 0 h 4"/>
                <a:gd name="T6" fmla="*/ 0 w 13"/>
                <a:gd name="T7" fmla="*/ 1 h 4"/>
                <a:gd name="T8" fmla="*/ 5 w 13"/>
                <a:gd name="T9" fmla="*/ 4 h 4"/>
                <a:gd name="T10" fmla="*/ 12 w 13"/>
                <a:gd name="T11" fmla="*/ 2 h 4"/>
              </a:gdLst>
              <a:ahLst/>
              <a:cxnLst>
                <a:cxn ang="0">
                  <a:pos x="T0" y="T1"/>
                </a:cxn>
                <a:cxn ang="0">
                  <a:pos x="T2" y="T3"/>
                </a:cxn>
                <a:cxn ang="0">
                  <a:pos x="T4" y="T5"/>
                </a:cxn>
                <a:cxn ang="0">
                  <a:pos x="T6" y="T7"/>
                </a:cxn>
                <a:cxn ang="0">
                  <a:pos x="T8" y="T9"/>
                </a:cxn>
                <a:cxn ang="0">
                  <a:pos x="T10" y="T11"/>
                </a:cxn>
              </a:cxnLst>
              <a:rect l="0" t="0" r="r" b="b"/>
              <a:pathLst>
                <a:path w="13" h="4">
                  <a:moveTo>
                    <a:pt x="12" y="2"/>
                  </a:moveTo>
                  <a:cubicBezTo>
                    <a:pt x="13" y="2"/>
                    <a:pt x="13" y="2"/>
                    <a:pt x="13" y="1"/>
                  </a:cubicBezTo>
                  <a:cubicBezTo>
                    <a:pt x="13" y="0"/>
                    <a:pt x="13" y="0"/>
                    <a:pt x="13" y="0"/>
                  </a:cubicBezTo>
                  <a:cubicBezTo>
                    <a:pt x="0" y="1"/>
                    <a:pt x="0" y="1"/>
                    <a:pt x="0" y="1"/>
                  </a:cubicBezTo>
                  <a:cubicBezTo>
                    <a:pt x="2" y="2"/>
                    <a:pt x="4" y="3"/>
                    <a:pt x="5" y="4"/>
                  </a:cubicBezTo>
                  <a:cubicBezTo>
                    <a:pt x="7" y="3"/>
                    <a:pt x="10" y="3"/>
                    <a:pt x="1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46" name="Freeform 161"/>
            <p:cNvSpPr>
              <a:spLocks/>
            </p:cNvSpPr>
            <p:nvPr/>
          </p:nvSpPr>
          <p:spPr bwMode="auto">
            <a:xfrm>
              <a:off x="6022974" y="3792807"/>
              <a:ext cx="24199" cy="14790"/>
            </a:xfrm>
            <a:custGeom>
              <a:avLst/>
              <a:gdLst>
                <a:gd name="T0" fmla="*/ 5 w 5"/>
                <a:gd name="T1" fmla="*/ 1 h 3"/>
                <a:gd name="T2" fmla="*/ 4 w 5"/>
                <a:gd name="T3" fmla="*/ 1 h 3"/>
                <a:gd name="T4" fmla="*/ 0 w 5"/>
                <a:gd name="T5" fmla="*/ 0 h 3"/>
                <a:gd name="T6" fmla="*/ 2 w 5"/>
                <a:gd name="T7" fmla="*/ 2 h 3"/>
                <a:gd name="T8" fmla="*/ 3 w 5"/>
                <a:gd name="T9" fmla="*/ 3 h 3"/>
                <a:gd name="T10" fmla="*/ 5 w 5"/>
                <a:gd name="T11" fmla="*/ 1 h 3"/>
              </a:gdLst>
              <a:ahLst/>
              <a:cxnLst>
                <a:cxn ang="0">
                  <a:pos x="T0" y="T1"/>
                </a:cxn>
                <a:cxn ang="0">
                  <a:pos x="T2" y="T3"/>
                </a:cxn>
                <a:cxn ang="0">
                  <a:pos x="T4" y="T5"/>
                </a:cxn>
                <a:cxn ang="0">
                  <a:pos x="T6" y="T7"/>
                </a:cxn>
                <a:cxn ang="0">
                  <a:pos x="T8" y="T9"/>
                </a:cxn>
                <a:cxn ang="0">
                  <a:pos x="T10" y="T11"/>
                </a:cxn>
              </a:cxnLst>
              <a:rect l="0" t="0" r="r" b="b"/>
              <a:pathLst>
                <a:path w="5" h="3">
                  <a:moveTo>
                    <a:pt x="5" y="1"/>
                  </a:moveTo>
                  <a:cubicBezTo>
                    <a:pt x="4" y="1"/>
                    <a:pt x="4" y="1"/>
                    <a:pt x="4" y="1"/>
                  </a:cubicBezTo>
                  <a:cubicBezTo>
                    <a:pt x="0" y="0"/>
                    <a:pt x="0" y="0"/>
                    <a:pt x="0" y="0"/>
                  </a:cubicBezTo>
                  <a:cubicBezTo>
                    <a:pt x="0" y="1"/>
                    <a:pt x="1" y="2"/>
                    <a:pt x="2" y="2"/>
                  </a:cubicBezTo>
                  <a:cubicBezTo>
                    <a:pt x="2" y="3"/>
                    <a:pt x="2" y="3"/>
                    <a:pt x="3" y="3"/>
                  </a:cubicBezTo>
                  <a:cubicBezTo>
                    <a:pt x="4" y="3"/>
                    <a:pt x="5" y="2"/>
                    <a:pt x="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grpSp>
      <p:grpSp>
        <p:nvGrpSpPr>
          <p:cNvPr id="147" name="组合 298"/>
          <p:cNvGrpSpPr/>
          <p:nvPr/>
        </p:nvGrpSpPr>
        <p:grpSpPr>
          <a:xfrm>
            <a:off x="9517116" y="3377552"/>
            <a:ext cx="1056974" cy="963219"/>
            <a:chOff x="5885844" y="3474163"/>
            <a:chExt cx="686996" cy="688379"/>
          </a:xfrm>
        </p:grpSpPr>
        <p:sp>
          <p:nvSpPr>
            <p:cNvPr id="148" name="Oval 65"/>
            <p:cNvSpPr>
              <a:spLocks noChangeArrowheads="1"/>
            </p:cNvSpPr>
            <p:nvPr/>
          </p:nvSpPr>
          <p:spPr bwMode="auto">
            <a:xfrm>
              <a:off x="5891221" y="3479541"/>
              <a:ext cx="676240" cy="677623"/>
            </a:xfrm>
            <a:prstGeom prst="ellipse">
              <a:avLst/>
            </a:prstGeom>
            <a:solidFill>
              <a:srgbClr val="00A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49" name="Freeform 66"/>
            <p:cNvSpPr>
              <a:spLocks/>
            </p:cNvSpPr>
            <p:nvPr/>
          </p:nvSpPr>
          <p:spPr bwMode="auto">
            <a:xfrm>
              <a:off x="5885844" y="3474163"/>
              <a:ext cx="686996" cy="688379"/>
            </a:xfrm>
            <a:custGeom>
              <a:avLst/>
              <a:gdLst>
                <a:gd name="T0" fmla="*/ 1 w 136"/>
                <a:gd name="T1" fmla="*/ 68 h 136"/>
                <a:gd name="T2" fmla="*/ 2 w 136"/>
                <a:gd name="T3" fmla="*/ 68 h 136"/>
                <a:gd name="T4" fmla="*/ 21 w 136"/>
                <a:gd name="T5" fmla="*/ 21 h 136"/>
                <a:gd name="T6" fmla="*/ 68 w 136"/>
                <a:gd name="T7" fmla="*/ 2 h 136"/>
                <a:gd name="T8" fmla="*/ 114 w 136"/>
                <a:gd name="T9" fmla="*/ 21 h 136"/>
                <a:gd name="T10" fmla="*/ 134 w 136"/>
                <a:gd name="T11" fmla="*/ 68 h 136"/>
                <a:gd name="T12" fmla="*/ 114 w 136"/>
                <a:gd name="T13" fmla="*/ 115 h 136"/>
                <a:gd name="T14" fmla="*/ 68 w 136"/>
                <a:gd name="T15" fmla="*/ 134 h 136"/>
                <a:gd name="T16" fmla="*/ 21 w 136"/>
                <a:gd name="T17" fmla="*/ 115 h 136"/>
                <a:gd name="T18" fmla="*/ 2 w 136"/>
                <a:gd name="T19" fmla="*/ 68 h 136"/>
                <a:gd name="T20" fmla="*/ 1 w 136"/>
                <a:gd name="T21" fmla="*/ 68 h 136"/>
                <a:gd name="T22" fmla="*/ 0 w 136"/>
                <a:gd name="T23" fmla="*/ 68 h 136"/>
                <a:gd name="T24" fmla="*/ 68 w 136"/>
                <a:gd name="T25" fmla="*/ 136 h 136"/>
                <a:gd name="T26" fmla="*/ 136 w 136"/>
                <a:gd name="T27" fmla="*/ 68 h 136"/>
                <a:gd name="T28" fmla="*/ 68 w 136"/>
                <a:gd name="T29" fmla="*/ 0 h 136"/>
                <a:gd name="T30" fmla="*/ 0 w 136"/>
                <a:gd name="T31" fmla="*/ 68 h 136"/>
                <a:gd name="T32" fmla="*/ 1 w 136"/>
                <a:gd name="T33" fmla="*/ 6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6" h="136">
                  <a:moveTo>
                    <a:pt x="1" y="68"/>
                  </a:moveTo>
                  <a:cubicBezTo>
                    <a:pt x="2" y="68"/>
                    <a:pt x="2" y="68"/>
                    <a:pt x="2" y="68"/>
                  </a:cubicBezTo>
                  <a:cubicBezTo>
                    <a:pt x="2" y="50"/>
                    <a:pt x="9" y="33"/>
                    <a:pt x="21" y="21"/>
                  </a:cubicBezTo>
                  <a:cubicBezTo>
                    <a:pt x="33" y="10"/>
                    <a:pt x="49" y="2"/>
                    <a:pt x="68" y="2"/>
                  </a:cubicBezTo>
                  <a:cubicBezTo>
                    <a:pt x="86" y="2"/>
                    <a:pt x="102" y="10"/>
                    <a:pt x="114" y="21"/>
                  </a:cubicBezTo>
                  <a:cubicBezTo>
                    <a:pt x="126" y="33"/>
                    <a:pt x="134" y="50"/>
                    <a:pt x="134" y="68"/>
                  </a:cubicBezTo>
                  <a:cubicBezTo>
                    <a:pt x="134" y="86"/>
                    <a:pt x="126" y="103"/>
                    <a:pt x="114" y="115"/>
                  </a:cubicBezTo>
                  <a:cubicBezTo>
                    <a:pt x="102" y="127"/>
                    <a:pt x="86" y="134"/>
                    <a:pt x="68" y="134"/>
                  </a:cubicBezTo>
                  <a:cubicBezTo>
                    <a:pt x="49" y="134"/>
                    <a:pt x="33" y="127"/>
                    <a:pt x="21" y="115"/>
                  </a:cubicBezTo>
                  <a:cubicBezTo>
                    <a:pt x="9" y="103"/>
                    <a:pt x="2" y="86"/>
                    <a:pt x="2" y="68"/>
                  </a:cubicBezTo>
                  <a:cubicBezTo>
                    <a:pt x="1" y="68"/>
                    <a:pt x="1" y="68"/>
                    <a:pt x="1" y="68"/>
                  </a:cubicBezTo>
                  <a:cubicBezTo>
                    <a:pt x="0" y="68"/>
                    <a:pt x="0" y="68"/>
                    <a:pt x="0" y="68"/>
                  </a:cubicBezTo>
                  <a:cubicBezTo>
                    <a:pt x="0" y="106"/>
                    <a:pt x="30" y="136"/>
                    <a:pt x="68" y="136"/>
                  </a:cubicBezTo>
                  <a:cubicBezTo>
                    <a:pt x="105" y="136"/>
                    <a:pt x="136" y="106"/>
                    <a:pt x="136" y="68"/>
                  </a:cubicBezTo>
                  <a:cubicBezTo>
                    <a:pt x="136" y="31"/>
                    <a:pt x="105" y="0"/>
                    <a:pt x="68" y="0"/>
                  </a:cubicBezTo>
                  <a:cubicBezTo>
                    <a:pt x="30" y="0"/>
                    <a:pt x="0" y="31"/>
                    <a:pt x="0" y="68"/>
                  </a:cubicBezTo>
                  <a:lnTo>
                    <a:pt x="1"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50" name="Freeform 145"/>
            <p:cNvSpPr>
              <a:spLocks noEditPoints="1"/>
            </p:cNvSpPr>
            <p:nvPr/>
          </p:nvSpPr>
          <p:spPr bwMode="auto">
            <a:xfrm>
              <a:off x="6006841" y="3827764"/>
              <a:ext cx="435590" cy="157306"/>
            </a:xfrm>
            <a:custGeom>
              <a:avLst/>
              <a:gdLst>
                <a:gd name="T0" fmla="*/ 69 w 86"/>
                <a:gd name="T1" fmla="*/ 16 h 31"/>
                <a:gd name="T2" fmla="*/ 69 w 86"/>
                <a:gd name="T3" fmla="*/ 12 h 31"/>
                <a:gd name="T4" fmla="*/ 43 w 86"/>
                <a:gd name="T5" fmla="*/ 5 h 31"/>
                <a:gd name="T6" fmla="*/ 0 w 86"/>
                <a:gd name="T7" fmla="*/ 2 h 31"/>
                <a:gd name="T8" fmla="*/ 86 w 86"/>
                <a:gd name="T9" fmla="*/ 17 h 31"/>
                <a:gd name="T10" fmla="*/ 82 w 86"/>
                <a:gd name="T11" fmla="*/ 16 h 31"/>
                <a:gd name="T12" fmla="*/ 36 w 86"/>
                <a:gd name="T13" fmla="*/ 9 h 31"/>
                <a:gd name="T14" fmla="*/ 42 w 86"/>
                <a:gd name="T15" fmla="*/ 13 h 31"/>
                <a:gd name="T16" fmla="*/ 36 w 86"/>
                <a:gd name="T17" fmla="*/ 9 h 31"/>
                <a:gd name="T18" fmla="*/ 42 w 86"/>
                <a:gd name="T19" fmla="*/ 13 h 31"/>
                <a:gd name="T20" fmla="*/ 33 w 86"/>
                <a:gd name="T21" fmla="*/ 10 h 31"/>
                <a:gd name="T22" fmla="*/ 32 w 86"/>
                <a:gd name="T23" fmla="*/ 10 h 31"/>
                <a:gd name="T24" fmla="*/ 38 w 86"/>
                <a:gd name="T25" fmla="*/ 14 h 31"/>
                <a:gd name="T26" fmla="*/ 32 w 86"/>
                <a:gd name="T27" fmla="*/ 10 h 31"/>
                <a:gd name="T28" fmla="*/ 40 w 86"/>
                <a:gd name="T29" fmla="*/ 17 h 31"/>
                <a:gd name="T30" fmla="*/ 31 w 86"/>
                <a:gd name="T31" fmla="*/ 14 h 31"/>
                <a:gd name="T32" fmla="*/ 24 w 86"/>
                <a:gd name="T33" fmla="*/ 9 h 31"/>
                <a:gd name="T34" fmla="*/ 27 w 86"/>
                <a:gd name="T35" fmla="*/ 12 h 31"/>
                <a:gd name="T36" fmla="*/ 24 w 86"/>
                <a:gd name="T37" fmla="*/ 9 h 31"/>
                <a:gd name="T38" fmla="*/ 21 w 86"/>
                <a:gd name="T39" fmla="*/ 12 h 31"/>
                <a:gd name="T40" fmla="*/ 26 w 86"/>
                <a:gd name="T41" fmla="*/ 16 h 31"/>
                <a:gd name="T42" fmla="*/ 25 w 86"/>
                <a:gd name="T43" fmla="*/ 16 h 31"/>
                <a:gd name="T44" fmla="*/ 18 w 86"/>
                <a:gd name="T45" fmla="*/ 12 h 31"/>
                <a:gd name="T46" fmla="*/ 25 w 86"/>
                <a:gd name="T47" fmla="*/ 16 h 31"/>
                <a:gd name="T48" fmla="*/ 21 w 86"/>
                <a:gd name="T49" fmla="*/ 8 h 31"/>
                <a:gd name="T50" fmla="*/ 17 w 86"/>
                <a:gd name="T51" fmla="*/ 6 h 31"/>
                <a:gd name="T52" fmla="*/ 11 w 86"/>
                <a:gd name="T53" fmla="*/ 3 h 31"/>
                <a:gd name="T54" fmla="*/ 11 w 86"/>
                <a:gd name="T55" fmla="*/ 2 h 31"/>
                <a:gd name="T56" fmla="*/ 11 w 86"/>
                <a:gd name="T57" fmla="*/ 3 h 31"/>
                <a:gd name="T58" fmla="*/ 14 w 86"/>
                <a:gd name="T59" fmla="*/ 4 h 31"/>
                <a:gd name="T60" fmla="*/ 15 w 86"/>
                <a:gd name="T61" fmla="*/ 5 h 31"/>
                <a:gd name="T62" fmla="*/ 16 w 86"/>
                <a:gd name="T63" fmla="*/ 12 h 31"/>
                <a:gd name="T64" fmla="*/ 23 w 86"/>
                <a:gd name="T65" fmla="*/ 17 h 31"/>
                <a:gd name="T66" fmla="*/ 16 w 86"/>
                <a:gd name="T67" fmla="*/ 12 h 31"/>
                <a:gd name="T68" fmla="*/ 22 w 86"/>
                <a:gd name="T69" fmla="*/ 23 h 31"/>
                <a:gd name="T70" fmla="*/ 31 w 86"/>
                <a:gd name="T71" fmla="*/ 28 h 31"/>
                <a:gd name="T72" fmla="*/ 33 w 86"/>
                <a:gd name="T73" fmla="*/ 28 h 31"/>
                <a:gd name="T74" fmla="*/ 29 w 86"/>
                <a:gd name="T75" fmla="*/ 21 h 31"/>
                <a:gd name="T76" fmla="*/ 33 w 86"/>
                <a:gd name="T77" fmla="*/ 28 h 31"/>
                <a:gd name="T78" fmla="*/ 31 w 86"/>
                <a:gd name="T79" fmla="*/ 21 h 31"/>
                <a:gd name="T80" fmla="*/ 41 w 86"/>
                <a:gd name="T81" fmla="*/ 26 h 31"/>
                <a:gd name="T82" fmla="*/ 43 w 86"/>
                <a:gd name="T83" fmla="*/ 25 h 31"/>
                <a:gd name="T84" fmla="*/ 38 w 86"/>
                <a:gd name="T85" fmla="*/ 20 h 31"/>
                <a:gd name="T86" fmla="*/ 43 w 86"/>
                <a:gd name="T87" fmla="*/ 25 h 31"/>
                <a:gd name="T88" fmla="*/ 40 w 86"/>
                <a:gd name="T89" fmla="*/ 19 h 31"/>
                <a:gd name="T90" fmla="*/ 50 w 86"/>
                <a:gd name="T91" fmla="*/ 24 h 31"/>
                <a:gd name="T92" fmla="*/ 52 w 86"/>
                <a:gd name="T93" fmla="*/ 23 h 31"/>
                <a:gd name="T94" fmla="*/ 46 w 86"/>
                <a:gd name="T95" fmla="*/ 18 h 31"/>
                <a:gd name="T96" fmla="*/ 52 w 86"/>
                <a:gd name="T97" fmla="*/ 23 h 31"/>
                <a:gd name="T98" fmla="*/ 47 w 86"/>
                <a:gd name="T99" fmla="*/ 18 h 31"/>
                <a:gd name="T100" fmla="*/ 59 w 86"/>
                <a:gd name="T101" fmla="*/ 22 h 31"/>
                <a:gd name="T102" fmla="*/ 60 w 86"/>
                <a:gd name="T103" fmla="*/ 21 h 31"/>
                <a:gd name="T104" fmla="*/ 53 w 86"/>
                <a:gd name="T105" fmla="*/ 17 h 31"/>
                <a:gd name="T106" fmla="*/ 60 w 86"/>
                <a:gd name="T107" fmla="*/ 21 h 31"/>
                <a:gd name="T108" fmla="*/ 54 w 86"/>
                <a:gd name="T109" fmla="*/ 16 h 31"/>
                <a:gd name="T110" fmla="*/ 66 w 86"/>
                <a:gd name="T111" fmla="*/ 2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 h="31">
                  <a:moveTo>
                    <a:pt x="75" y="17"/>
                  </a:moveTo>
                  <a:cubicBezTo>
                    <a:pt x="73" y="17"/>
                    <a:pt x="70" y="17"/>
                    <a:pt x="69" y="16"/>
                  </a:cubicBezTo>
                  <a:cubicBezTo>
                    <a:pt x="69" y="14"/>
                    <a:pt x="69" y="14"/>
                    <a:pt x="69" y="14"/>
                  </a:cubicBezTo>
                  <a:cubicBezTo>
                    <a:pt x="69" y="12"/>
                    <a:pt x="69" y="12"/>
                    <a:pt x="69" y="12"/>
                  </a:cubicBezTo>
                  <a:cubicBezTo>
                    <a:pt x="43" y="5"/>
                    <a:pt x="43" y="5"/>
                    <a:pt x="43" y="5"/>
                  </a:cubicBezTo>
                  <a:cubicBezTo>
                    <a:pt x="43" y="5"/>
                    <a:pt x="43" y="5"/>
                    <a:pt x="43" y="5"/>
                  </a:cubicBezTo>
                  <a:cubicBezTo>
                    <a:pt x="24" y="0"/>
                    <a:pt x="24" y="0"/>
                    <a:pt x="24" y="0"/>
                  </a:cubicBezTo>
                  <a:cubicBezTo>
                    <a:pt x="0" y="2"/>
                    <a:pt x="0" y="2"/>
                    <a:pt x="0" y="2"/>
                  </a:cubicBezTo>
                  <a:cubicBezTo>
                    <a:pt x="27" y="31"/>
                    <a:pt x="27" y="31"/>
                    <a:pt x="27" y="31"/>
                  </a:cubicBezTo>
                  <a:cubicBezTo>
                    <a:pt x="86" y="17"/>
                    <a:pt x="86" y="17"/>
                    <a:pt x="86" y="17"/>
                  </a:cubicBezTo>
                  <a:cubicBezTo>
                    <a:pt x="82" y="16"/>
                    <a:pt x="82" y="16"/>
                    <a:pt x="82" y="16"/>
                  </a:cubicBezTo>
                  <a:cubicBezTo>
                    <a:pt x="82" y="16"/>
                    <a:pt x="82" y="16"/>
                    <a:pt x="82" y="16"/>
                  </a:cubicBezTo>
                  <a:cubicBezTo>
                    <a:pt x="80" y="17"/>
                    <a:pt x="77" y="17"/>
                    <a:pt x="75" y="17"/>
                  </a:cubicBezTo>
                  <a:close/>
                  <a:moveTo>
                    <a:pt x="36" y="9"/>
                  </a:moveTo>
                  <a:cubicBezTo>
                    <a:pt x="38" y="10"/>
                    <a:pt x="41" y="12"/>
                    <a:pt x="44" y="13"/>
                  </a:cubicBezTo>
                  <a:cubicBezTo>
                    <a:pt x="43" y="13"/>
                    <a:pt x="43" y="13"/>
                    <a:pt x="42" y="13"/>
                  </a:cubicBezTo>
                  <a:cubicBezTo>
                    <a:pt x="40" y="12"/>
                    <a:pt x="37" y="11"/>
                    <a:pt x="34" y="10"/>
                  </a:cubicBezTo>
                  <a:cubicBezTo>
                    <a:pt x="35" y="10"/>
                    <a:pt x="35" y="9"/>
                    <a:pt x="36" y="9"/>
                  </a:cubicBezTo>
                  <a:close/>
                  <a:moveTo>
                    <a:pt x="34" y="10"/>
                  </a:moveTo>
                  <a:cubicBezTo>
                    <a:pt x="36" y="11"/>
                    <a:pt x="39" y="12"/>
                    <a:pt x="42" y="13"/>
                  </a:cubicBezTo>
                  <a:cubicBezTo>
                    <a:pt x="41" y="13"/>
                    <a:pt x="41" y="13"/>
                    <a:pt x="40" y="13"/>
                  </a:cubicBezTo>
                  <a:cubicBezTo>
                    <a:pt x="38" y="12"/>
                    <a:pt x="35" y="11"/>
                    <a:pt x="33" y="10"/>
                  </a:cubicBezTo>
                  <a:cubicBezTo>
                    <a:pt x="33" y="10"/>
                    <a:pt x="33" y="10"/>
                    <a:pt x="34" y="10"/>
                  </a:cubicBezTo>
                  <a:close/>
                  <a:moveTo>
                    <a:pt x="32" y="10"/>
                  </a:moveTo>
                  <a:cubicBezTo>
                    <a:pt x="34" y="11"/>
                    <a:pt x="37" y="12"/>
                    <a:pt x="40" y="14"/>
                  </a:cubicBezTo>
                  <a:cubicBezTo>
                    <a:pt x="39" y="14"/>
                    <a:pt x="39" y="14"/>
                    <a:pt x="38" y="14"/>
                  </a:cubicBezTo>
                  <a:cubicBezTo>
                    <a:pt x="36" y="12"/>
                    <a:pt x="33" y="11"/>
                    <a:pt x="31" y="10"/>
                  </a:cubicBezTo>
                  <a:cubicBezTo>
                    <a:pt x="31" y="10"/>
                    <a:pt x="32" y="10"/>
                    <a:pt x="32" y="10"/>
                  </a:cubicBezTo>
                  <a:close/>
                  <a:moveTo>
                    <a:pt x="33" y="14"/>
                  </a:moveTo>
                  <a:cubicBezTo>
                    <a:pt x="35" y="15"/>
                    <a:pt x="37" y="16"/>
                    <a:pt x="40" y="17"/>
                  </a:cubicBezTo>
                  <a:cubicBezTo>
                    <a:pt x="39" y="18"/>
                    <a:pt x="38" y="18"/>
                    <a:pt x="37" y="18"/>
                  </a:cubicBezTo>
                  <a:cubicBezTo>
                    <a:pt x="35" y="16"/>
                    <a:pt x="33" y="15"/>
                    <a:pt x="31" y="14"/>
                  </a:cubicBezTo>
                  <a:cubicBezTo>
                    <a:pt x="31" y="14"/>
                    <a:pt x="32" y="14"/>
                    <a:pt x="33" y="14"/>
                  </a:cubicBezTo>
                  <a:close/>
                  <a:moveTo>
                    <a:pt x="24" y="9"/>
                  </a:moveTo>
                  <a:cubicBezTo>
                    <a:pt x="26" y="10"/>
                    <a:pt x="27" y="11"/>
                    <a:pt x="29" y="11"/>
                  </a:cubicBezTo>
                  <a:cubicBezTo>
                    <a:pt x="28" y="12"/>
                    <a:pt x="27" y="12"/>
                    <a:pt x="27" y="12"/>
                  </a:cubicBezTo>
                  <a:cubicBezTo>
                    <a:pt x="25" y="11"/>
                    <a:pt x="24" y="10"/>
                    <a:pt x="22" y="9"/>
                  </a:cubicBezTo>
                  <a:cubicBezTo>
                    <a:pt x="23" y="9"/>
                    <a:pt x="24" y="9"/>
                    <a:pt x="24" y="9"/>
                  </a:cubicBezTo>
                  <a:close/>
                  <a:moveTo>
                    <a:pt x="20" y="12"/>
                  </a:moveTo>
                  <a:cubicBezTo>
                    <a:pt x="20" y="12"/>
                    <a:pt x="21" y="12"/>
                    <a:pt x="21" y="12"/>
                  </a:cubicBezTo>
                  <a:cubicBezTo>
                    <a:pt x="23" y="13"/>
                    <a:pt x="25" y="14"/>
                    <a:pt x="27" y="16"/>
                  </a:cubicBezTo>
                  <a:cubicBezTo>
                    <a:pt x="27" y="16"/>
                    <a:pt x="26" y="16"/>
                    <a:pt x="26" y="16"/>
                  </a:cubicBezTo>
                  <a:cubicBezTo>
                    <a:pt x="24" y="14"/>
                    <a:pt x="22" y="13"/>
                    <a:pt x="20" y="12"/>
                  </a:cubicBezTo>
                  <a:close/>
                  <a:moveTo>
                    <a:pt x="25" y="16"/>
                  </a:moveTo>
                  <a:cubicBezTo>
                    <a:pt x="25" y="16"/>
                    <a:pt x="24" y="16"/>
                    <a:pt x="24" y="16"/>
                  </a:cubicBezTo>
                  <a:cubicBezTo>
                    <a:pt x="21" y="15"/>
                    <a:pt x="20" y="13"/>
                    <a:pt x="18" y="12"/>
                  </a:cubicBezTo>
                  <a:cubicBezTo>
                    <a:pt x="18" y="12"/>
                    <a:pt x="19" y="12"/>
                    <a:pt x="19" y="12"/>
                  </a:cubicBezTo>
                  <a:cubicBezTo>
                    <a:pt x="21" y="13"/>
                    <a:pt x="23" y="15"/>
                    <a:pt x="25" y="16"/>
                  </a:cubicBezTo>
                  <a:close/>
                  <a:moveTo>
                    <a:pt x="18" y="6"/>
                  </a:moveTo>
                  <a:cubicBezTo>
                    <a:pt x="19" y="6"/>
                    <a:pt x="20" y="7"/>
                    <a:pt x="21" y="8"/>
                  </a:cubicBezTo>
                  <a:cubicBezTo>
                    <a:pt x="21" y="8"/>
                    <a:pt x="20" y="8"/>
                    <a:pt x="20" y="8"/>
                  </a:cubicBezTo>
                  <a:cubicBezTo>
                    <a:pt x="19" y="7"/>
                    <a:pt x="18" y="7"/>
                    <a:pt x="17" y="6"/>
                  </a:cubicBezTo>
                  <a:cubicBezTo>
                    <a:pt x="17" y="6"/>
                    <a:pt x="18" y="6"/>
                    <a:pt x="18" y="6"/>
                  </a:cubicBezTo>
                  <a:close/>
                  <a:moveTo>
                    <a:pt x="11" y="3"/>
                  </a:moveTo>
                  <a:cubicBezTo>
                    <a:pt x="11" y="3"/>
                    <a:pt x="10" y="2"/>
                    <a:pt x="10" y="2"/>
                  </a:cubicBezTo>
                  <a:cubicBezTo>
                    <a:pt x="10" y="2"/>
                    <a:pt x="10" y="2"/>
                    <a:pt x="11" y="2"/>
                  </a:cubicBezTo>
                  <a:cubicBezTo>
                    <a:pt x="11" y="2"/>
                    <a:pt x="12" y="3"/>
                    <a:pt x="13" y="3"/>
                  </a:cubicBezTo>
                  <a:cubicBezTo>
                    <a:pt x="12" y="3"/>
                    <a:pt x="12" y="3"/>
                    <a:pt x="11" y="3"/>
                  </a:cubicBezTo>
                  <a:close/>
                  <a:moveTo>
                    <a:pt x="13" y="4"/>
                  </a:moveTo>
                  <a:cubicBezTo>
                    <a:pt x="13" y="4"/>
                    <a:pt x="14" y="4"/>
                    <a:pt x="14" y="4"/>
                  </a:cubicBezTo>
                  <a:cubicBezTo>
                    <a:pt x="15" y="4"/>
                    <a:pt x="16" y="4"/>
                    <a:pt x="16" y="5"/>
                  </a:cubicBezTo>
                  <a:cubicBezTo>
                    <a:pt x="16" y="5"/>
                    <a:pt x="15" y="5"/>
                    <a:pt x="15" y="5"/>
                  </a:cubicBezTo>
                  <a:cubicBezTo>
                    <a:pt x="14" y="5"/>
                    <a:pt x="13" y="4"/>
                    <a:pt x="13" y="4"/>
                  </a:cubicBezTo>
                  <a:close/>
                  <a:moveTo>
                    <a:pt x="16" y="12"/>
                  </a:moveTo>
                  <a:cubicBezTo>
                    <a:pt x="16" y="12"/>
                    <a:pt x="17" y="12"/>
                    <a:pt x="17" y="12"/>
                  </a:cubicBezTo>
                  <a:cubicBezTo>
                    <a:pt x="19" y="14"/>
                    <a:pt x="21" y="15"/>
                    <a:pt x="23" y="17"/>
                  </a:cubicBezTo>
                  <a:cubicBezTo>
                    <a:pt x="22" y="17"/>
                    <a:pt x="22" y="17"/>
                    <a:pt x="21" y="17"/>
                  </a:cubicBezTo>
                  <a:cubicBezTo>
                    <a:pt x="19" y="15"/>
                    <a:pt x="17" y="14"/>
                    <a:pt x="16" y="12"/>
                  </a:cubicBezTo>
                  <a:close/>
                  <a:moveTo>
                    <a:pt x="28" y="29"/>
                  </a:moveTo>
                  <a:cubicBezTo>
                    <a:pt x="26" y="27"/>
                    <a:pt x="24" y="25"/>
                    <a:pt x="22" y="23"/>
                  </a:cubicBezTo>
                  <a:cubicBezTo>
                    <a:pt x="23" y="23"/>
                    <a:pt x="24" y="22"/>
                    <a:pt x="25" y="22"/>
                  </a:cubicBezTo>
                  <a:cubicBezTo>
                    <a:pt x="27" y="24"/>
                    <a:pt x="29" y="26"/>
                    <a:pt x="31" y="28"/>
                  </a:cubicBezTo>
                  <a:cubicBezTo>
                    <a:pt x="30" y="28"/>
                    <a:pt x="29" y="29"/>
                    <a:pt x="28" y="29"/>
                  </a:cubicBezTo>
                  <a:close/>
                  <a:moveTo>
                    <a:pt x="33" y="28"/>
                  </a:moveTo>
                  <a:cubicBezTo>
                    <a:pt x="31" y="25"/>
                    <a:pt x="29" y="24"/>
                    <a:pt x="27" y="22"/>
                  </a:cubicBezTo>
                  <a:cubicBezTo>
                    <a:pt x="28" y="22"/>
                    <a:pt x="29" y="22"/>
                    <a:pt x="29" y="21"/>
                  </a:cubicBezTo>
                  <a:cubicBezTo>
                    <a:pt x="31" y="23"/>
                    <a:pt x="34" y="25"/>
                    <a:pt x="36" y="27"/>
                  </a:cubicBezTo>
                  <a:cubicBezTo>
                    <a:pt x="35" y="27"/>
                    <a:pt x="34" y="27"/>
                    <a:pt x="33" y="28"/>
                  </a:cubicBezTo>
                  <a:close/>
                  <a:moveTo>
                    <a:pt x="38" y="26"/>
                  </a:moveTo>
                  <a:cubicBezTo>
                    <a:pt x="36" y="24"/>
                    <a:pt x="33" y="23"/>
                    <a:pt x="31" y="21"/>
                  </a:cubicBezTo>
                  <a:cubicBezTo>
                    <a:pt x="32" y="21"/>
                    <a:pt x="33" y="21"/>
                    <a:pt x="34" y="20"/>
                  </a:cubicBezTo>
                  <a:cubicBezTo>
                    <a:pt x="36" y="22"/>
                    <a:pt x="38" y="24"/>
                    <a:pt x="41" y="26"/>
                  </a:cubicBezTo>
                  <a:cubicBezTo>
                    <a:pt x="40" y="26"/>
                    <a:pt x="39" y="26"/>
                    <a:pt x="38" y="26"/>
                  </a:cubicBezTo>
                  <a:close/>
                  <a:moveTo>
                    <a:pt x="43" y="25"/>
                  </a:moveTo>
                  <a:cubicBezTo>
                    <a:pt x="40" y="23"/>
                    <a:pt x="38" y="22"/>
                    <a:pt x="35" y="20"/>
                  </a:cubicBezTo>
                  <a:cubicBezTo>
                    <a:pt x="36" y="20"/>
                    <a:pt x="37" y="20"/>
                    <a:pt x="38" y="20"/>
                  </a:cubicBezTo>
                  <a:cubicBezTo>
                    <a:pt x="40" y="21"/>
                    <a:pt x="43" y="23"/>
                    <a:pt x="46" y="25"/>
                  </a:cubicBezTo>
                  <a:cubicBezTo>
                    <a:pt x="45" y="25"/>
                    <a:pt x="44" y="25"/>
                    <a:pt x="43" y="25"/>
                  </a:cubicBezTo>
                  <a:close/>
                  <a:moveTo>
                    <a:pt x="48" y="24"/>
                  </a:moveTo>
                  <a:cubicBezTo>
                    <a:pt x="45" y="22"/>
                    <a:pt x="42" y="21"/>
                    <a:pt x="40" y="19"/>
                  </a:cubicBezTo>
                  <a:cubicBezTo>
                    <a:pt x="40" y="19"/>
                    <a:pt x="41" y="19"/>
                    <a:pt x="42" y="19"/>
                  </a:cubicBezTo>
                  <a:cubicBezTo>
                    <a:pt x="45" y="20"/>
                    <a:pt x="47" y="22"/>
                    <a:pt x="50" y="24"/>
                  </a:cubicBezTo>
                  <a:cubicBezTo>
                    <a:pt x="49" y="24"/>
                    <a:pt x="49" y="24"/>
                    <a:pt x="48" y="24"/>
                  </a:cubicBezTo>
                  <a:close/>
                  <a:moveTo>
                    <a:pt x="52" y="23"/>
                  </a:moveTo>
                  <a:cubicBezTo>
                    <a:pt x="49" y="21"/>
                    <a:pt x="46" y="20"/>
                    <a:pt x="44" y="18"/>
                  </a:cubicBezTo>
                  <a:cubicBezTo>
                    <a:pt x="44" y="18"/>
                    <a:pt x="45" y="18"/>
                    <a:pt x="46" y="18"/>
                  </a:cubicBezTo>
                  <a:cubicBezTo>
                    <a:pt x="49" y="19"/>
                    <a:pt x="51" y="21"/>
                    <a:pt x="55" y="23"/>
                  </a:cubicBezTo>
                  <a:cubicBezTo>
                    <a:pt x="54" y="23"/>
                    <a:pt x="53" y="23"/>
                    <a:pt x="52" y="23"/>
                  </a:cubicBezTo>
                  <a:close/>
                  <a:moveTo>
                    <a:pt x="56" y="22"/>
                  </a:moveTo>
                  <a:cubicBezTo>
                    <a:pt x="53" y="21"/>
                    <a:pt x="50" y="19"/>
                    <a:pt x="47" y="18"/>
                  </a:cubicBezTo>
                  <a:cubicBezTo>
                    <a:pt x="48" y="18"/>
                    <a:pt x="49" y="17"/>
                    <a:pt x="50" y="17"/>
                  </a:cubicBezTo>
                  <a:cubicBezTo>
                    <a:pt x="52" y="19"/>
                    <a:pt x="55" y="20"/>
                    <a:pt x="59" y="22"/>
                  </a:cubicBezTo>
                  <a:cubicBezTo>
                    <a:pt x="58" y="22"/>
                    <a:pt x="57" y="22"/>
                    <a:pt x="56" y="22"/>
                  </a:cubicBezTo>
                  <a:close/>
                  <a:moveTo>
                    <a:pt x="60" y="21"/>
                  </a:moveTo>
                  <a:cubicBezTo>
                    <a:pt x="57" y="20"/>
                    <a:pt x="54" y="18"/>
                    <a:pt x="51" y="17"/>
                  </a:cubicBezTo>
                  <a:cubicBezTo>
                    <a:pt x="52" y="17"/>
                    <a:pt x="52" y="17"/>
                    <a:pt x="53" y="17"/>
                  </a:cubicBezTo>
                  <a:cubicBezTo>
                    <a:pt x="56" y="18"/>
                    <a:pt x="59" y="19"/>
                    <a:pt x="63" y="21"/>
                  </a:cubicBezTo>
                  <a:cubicBezTo>
                    <a:pt x="62" y="21"/>
                    <a:pt x="61" y="21"/>
                    <a:pt x="60" y="21"/>
                  </a:cubicBezTo>
                  <a:close/>
                  <a:moveTo>
                    <a:pt x="64" y="20"/>
                  </a:moveTo>
                  <a:cubicBezTo>
                    <a:pt x="61" y="19"/>
                    <a:pt x="57" y="17"/>
                    <a:pt x="54" y="16"/>
                  </a:cubicBezTo>
                  <a:cubicBezTo>
                    <a:pt x="55" y="16"/>
                    <a:pt x="56" y="16"/>
                    <a:pt x="57" y="16"/>
                  </a:cubicBezTo>
                  <a:cubicBezTo>
                    <a:pt x="60" y="17"/>
                    <a:pt x="63" y="18"/>
                    <a:pt x="66" y="20"/>
                  </a:cubicBezTo>
                  <a:cubicBezTo>
                    <a:pt x="66" y="20"/>
                    <a:pt x="65" y="20"/>
                    <a:pt x="64"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51" name="Freeform 146"/>
            <p:cNvSpPr>
              <a:spLocks/>
            </p:cNvSpPr>
            <p:nvPr/>
          </p:nvSpPr>
          <p:spPr bwMode="auto">
            <a:xfrm>
              <a:off x="6224635" y="3792807"/>
              <a:ext cx="135786" cy="25546"/>
            </a:xfrm>
            <a:custGeom>
              <a:avLst/>
              <a:gdLst>
                <a:gd name="T0" fmla="*/ 101 w 101"/>
                <a:gd name="T1" fmla="*/ 8 h 19"/>
                <a:gd name="T2" fmla="*/ 38 w 101"/>
                <a:gd name="T3" fmla="*/ 0 h 19"/>
                <a:gd name="T4" fmla="*/ 0 w 101"/>
                <a:gd name="T5" fmla="*/ 4 h 19"/>
                <a:gd name="T6" fmla="*/ 101 w 101"/>
                <a:gd name="T7" fmla="*/ 19 h 19"/>
                <a:gd name="T8" fmla="*/ 101 w 101"/>
                <a:gd name="T9" fmla="*/ 8 h 19"/>
              </a:gdLst>
              <a:ahLst/>
              <a:cxnLst>
                <a:cxn ang="0">
                  <a:pos x="T0" y="T1"/>
                </a:cxn>
                <a:cxn ang="0">
                  <a:pos x="T2" y="T3"/>
                </a:cxn>
                <a:cxn ang="0">
                  <a:pos x="T4" y="T5"/>
                </a:cxn>
                <a:cxn ang="0">
                  <a:pos x="T6" y="T7"/>
                </a:cxn>
                <a:cxn ang="0">
                  <a:pos x="T8" y="T9"/>
                </a:cxn>
              </a:cxnLst>
              <a:rect l="0" t="0" r="r" b="b"/>
              <a:pathLst>
                <a:path w="101" h="19">
                  <a:moveTo>
                    <a:pt x="101" y="8"/>
                  </a:moveTo>
                  <a:lnTo>
                    <a:pt x="38" y="0"/>
                  </a:lnTo>
                  <a:lnTo>
                    <a:pt x="0" y="4"/>
                  </a:lnTo>
                  <a:lnTo>
                    <a:pt x="101" y="19"/>
                  </a:lnTo>
                  <a:lnTo>
                    <a:pt x="101"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52" name="Freeform 147"/>
            <p:cNvSpPr>
              <a:spLocks/>
            </p:cNvSpPr>
            <p:nvPr/>
          </p:nvSpPr>
          <p:spPr bwMode="auto">
            <a:xfrm>
              <a:off x="6239424" y="3807596"/>
              <a:ext cx="5377" cy="0"/>
            </a:xfrm>
            <a:custGeom>
              <a:avLst/>
              <a:gdLst>
                <a:gd name="T0" fmla="*/ 4 w 4"/>
                <a:gd name="T1" fmla="*/ 4 w 4"/>
                <a:gd name="T2" fmla="*/ 0 w 4"/>
                <a:gd name="T3" fmla="*/ 0 w 4"/>
                <a:gd name="T4" fmla="*/ 4 w 4"/>
                <a:gd name="T5" fmla="*/ 4 w 4"/>
              </a:gdLst>
              <a:ahLst/>
              <a:cxnLst>
                <a:cxn ang="0">
                  <a:pos x="T0" y="0"/>
                </a:cxn>
                <a:cxn ang="0">
                  <a:pos x="T1" y="0"/>
                </a:cxn>
                <a:cxn ang="0">
                  <a:pos x="T2" y="0"/>
                </a:cxn>
                <a:cxn ang="0">
                  <a:pos x="T3" y="0"/>
                </a:cxn>
                <a:cxn ang="0">
                  <a:pos x="T4" y="0"/>
                </a:cxn>
                <a:cxn ang="0">
                  <a:pos x="T5" y="0"/>
                </a:cxn>
              </a:cxnLst>
              <a:rect l="0" t="0" r="r" b="b"/>
              <a:pathLst>
                <a:path w="4">
                  <a:moveTo>
                    <a:pt x="4" y="0"/>
                  </a:moveTo>
                  <a:lnTo>
                    <a:pt x="4" y="0"/>
                  </a:lnTo>
                  <a:lnTo>
                    <a:pt x="0" y="0"/>
                  </a:lnTo>
                  <a:lnTo>
                    <a:pt x="0" y="0"/>
                  </a:lnTo>
                  <a:lnTo>
                    <a:pt x="4" y="0"/>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53" name="Freeform 148"/>
            <p:cNvSpPr>
              <a:spLocks/>
            </p:cNvSpPr>
            <p:nvPr/>
          </p:nvSpPr>
          <p:spPr bwMode="auto">
            <a:xfrm>
              <a:off x="6360421" y="3783396"/>
              <a:ext cx="106209" cy="130416"/>
            </a:xfrm>
            <a:custGeom>
              <a:avLst/>
              <a:gdLst>
                <a:gd name="T0" fmla="*/ 21 w 21"/>
                <a:gd name="T1" fmla="*/ 22 h 26"/>
                <a:gd name="T2" fmla="*/ 21 w 21"/>
                <a:gd name="T3" fmla="*/ 7 h 26"/>
                <a:gd name="T4" fmla="*/ 11 w 21"/>
                <a:gd name="T5" fmla="*/ 9 h 26"/>
                <a:gd name="T6" fmla="*/ 11 w 21"/>
                <a:gd name="T7" fmla="*/ 14 h 26"/>
                <a:gd name="T8" fmla="*/ 11 w 21"/>
                <a:gd name="T9" fmla="*/ 14 h 26"/>
                <a:gd name="T10" fmla="*/ 11 w 21"/>
                <a:gd name="T11" fmla="*/ 0 h 26"/>
                <a:gd name="T12" fmla="*/ 1 w 21"/>
                <a:gd name="T13" fmla="*/ 0 h 26"/>
                <a:gd name="T14" fmla="*/ 1 w 21"/>
                <a:gd name="T15" fmla="*/ 18 h 26"/>
                <a:gd name="T16" fmla="*/ 0 w 21"/>
                <a:gd name="T17" fmla="*/ 23 h 26"/>
                <a:gd name="T18" fmla="*/ 0 w 21"/>
                <a:gd name="T19" fmla="*/ 25 h 26"/>
                <a:gd name="T20" fmla="*/ 5 w 21"/>
                <a:gd name="T21" fmla="*/ 26 h 26"/>
                <a:gd name="T22" fmla="*/ 10 w 21"/>
                <a:gd name="T23" fmla="*/ 25 h 26"/>
                <a:gd name="T24" fmla="*/ 10 w 21"/>
                <a:gd name="T25" fmla="*/ 24 h 26"/>
                <a:gd name="T26" fmla="*/ 12 w 21"/>
                <a:gd name="T27" fmla="*/ 25 h 26"/>
                <a:gd name="T28" fmla="*/ 12 w 21"/>
                <a:gd name="T29" fmla="*/ 24 h 26"/>
                <a:gd name="T30" fmla="*/ 21 w 21"/>
                <a:gd name="T31"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 h="26">
                  <a:moveTo>
                    <a:pt x="21" y="22"/>
                  </a:moveTo>
                  <a:cubicBezTo>
                    <a:pt x="21" y="7"/>
                    <a:pt x="21" y="7"/>
                    <a:pt x="21" y="7"/>
                  </a:cubicBezTo>
                  <a:cubicBezTo>
                    <a:pt x="11" y="9"/>
                    <a:pt x="11" y="9"/>
                    <a:pt x="11" y="9"/>
                  </a:cubicBezTo>
                  <a:cubicBezTo>
                    <a:pt x="11" y="14"/>
                    <a:pt x="11" y="14"/>
                    <a:pt x="11" y="14"/>
                  </a:cubicBezTo>
                  <a:cubicBezTo>
                    <a:pt x="11" y="14"/>
                    <a:pt x="11" y="14"/>
                    <a:pt x="11" y="14"/>
                  </a:cubicBezTo>
                  <a:cubicBezTo>
                    <a:pt x="11" y="0"/>
                    <a:pt x="11" y="0"/>
                    <a:pt x="11" y="0"/>
                  </a:cubicBezTo>
                  <a:cubicBezTo>
                    <a:pt x="7" y="1"/>
                    <a:pt x="4" y="1"/>
                    <a:pt x="1" y="0"/>
                  </a:cubicBezTo>
                  <a:cubicBezTo>
                    <a:pt x="1" y="18"/>
                    <a:pt x="1" y="18"/>
                    <a:pt x="1" y="18"/>
                  </a:cubicBezTo>
                  <a:cubicBezTo>
                    <a:pt x="0" y="23"/>
                    <a:pt x="0" y="23"/>
                    <a:pt x="0" y="23"/>
                  </a:cubicBezTo>
                  <a:cubicBezTo>
                    <a:pt x="0" y="25"/>
                    <a:pt x="0" y="25"/>
                    <a:pt x="0" y="25"/>
                  </a:cubicBezTo>
                  <a:cubicBezTo>
                    <a:pt x="2" y="26"/>
                    <a:pt x="3" y="26"/>
                    <a:pt x="5" y="26"/>
                  </a:cubicBezTo>
                  <a:cubicBezTo>
                    <a:pt x="7" y="26"/>
                    <a:pt x="9" y="26"/>
                    <a:pt x="10" y="25"/>
                  </a:cubicBezTo>
                  <a:cubicBezTo>
                    <a:pt x="10" y="24"/>
                    <a:pt x="10" y="24"/>
                    <a:pt x="10" y="24"/>
                  </a:cubicBezTo>
                  <a:cubicBezTo>
                    <a:pt x="12" y="25"/>
                    <a:pt x="12" y="25"/>
                    <a:pt x="12" y="25"/>
                  </a:cubicBezTo>
                  <a:cubicBezTo>
                    <a:pt x="12" y="24"/>
                    <a:pt x="12" y="24"/>
                    <a:pt x="12" y="24"/>
                  </a:cubicBezTo>
                  <a:lnTo>
                    <a:pt x="21"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54" name="Freeform 149"/>
            <p:cNvSpPr>
              <a:spLocks/>
            </p:cNvSpPr>
            <p:nvPr/>
          </p:nvSpPr>
          <p:spPr bwMode="auto">
            <a:xfrm>
              <a:off x="6254212" y="3807597"/>
              <a:ext cx="0" cy="5378"/>
            </a:xfrm>
            <a:custGeom>
              <a:avLst/>
              <a:gdLst>
                <a:gd name="T0" fmla="*/ 0 h 4"/>
                <a:gd name="T1" fmla="*/ 0 h 4"/>
                <a:gd name="T2" fmla="*/ 4 h 4"/>
                <a:gd name="T3" fmla="*/ 4 h 4"/>
                <a:gd name="T4" fmla="*/ 0 h 4"/>
                <a:gd name="T5" fmla="*/ 0 h 4"/>
              </a:gdLst>
              <a:ahLst/>
              <a:cxnLst>
                <a:cxn ang="0">
                  <a:pos x="0" y="T0"/>
                </a:cxn>
                <a:cxn ang="0">
                  <a:pos x="0" y="T1"/>
                </a:cxn>
                <a:cxn ang="0">
                  <a:pos x="0" y="T2"/>
                </a:cxn>
                <a:cxn ang="0">
                  <a:pos x="0" y="T3"/>
                </a:cxn>
                <a:cxn ang="0">
                  <a:pos x="0" y="T4"/>
                </a:cxn>
                <a:cxn ang="0">
                  <a:pos x="0" y="T5"/>
                </a:cxn>
              </a:cxnLst>
              <a:rect l="0" t="0" r="r" b="b"/>
              <a:pathLst>
                <a:path h="4">
                  <a:moveTo>
                    <a:pt x="0" y="0"/>
                  </a:moveTo>
                  <a:lnTo>
                    <a:pt x="0" y="0"/>
                  </a:lnTo>
                  <a:lnTo>
                    <a:pt x="0" y="4"/>
                  </a:lnTo>
                  <a:lnTo>
                    <a:pt x="0" y="4"/>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55" name="Rectangle 150"/>
            <p:cNvSpPr>
              <a:spLocks noChangeArrowheads="1"/>
            </p:cNvSpPr>
            <p:nvPr/>
          </p:nvSpPr>
          <p:spPr bwMode="auto">
            <a:xfrm>
              <a:off x="6230013" y="3807597"/>
              <a:ext cx="1345" cy="13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56" name="Freeform 151"/>
            <p:cNvSpPr>
              <a:spLocks/>
            </p:cNvSpPr>
            <p:nvPr/>
          </p:nvSpPr>
          <p:spPr bwMode="auto">
            <a:xfrm>
              <a:off x="6275723" y="3812975"/>
              <a:ext cx="4034" cy="0"/>
            </a:xfrm>
            <a:custGeom>
              <a:avLst/>
              <a:gdLst>
                <a:gd name="T0" fmla="*/ 0 w 3"/>
                <a:gd name="T1" fmla="*/ 0 w 3"/>
                <a:gd name="T2" fmla="*/ 0 w 3"/>
                <a:gd name="T3" fmla="*/ 0 w 3"/>
                <a:gd name="T4" fmla="*/ 3 w 3"/>
                <a:gd name="T5" fmla="*/ 0 w 3"/>
              </a:gdLst>
              <a:ahLst/>
              <a:cxnLst>
                <a:cxn ang="0">
                  <a:pos x="T0" y="0"/>
                </a:cxn>
                <a:cxn ang="0">
                  <a:pos x="T1" y="0"/>
                </a:cxn>
                <a:cxn ang="0">
                  <a:pos x="T2" y="0"/>
                </a:cxn>
                <a:cxn ang="0">
                  <a:pos x="T3" y="0"/>
                </a:cxn>
                <a:cxn ang="0">
                  <a:pos x="T4" y="0"/>
                </a:cxn>
                <a:cxn ang="0">
                  <a:pos x="T5" y="0"/>
                </a:cxn>
              </a:cxnLst>
              <a:rect l="0" t="0" r="r" b="b"/>
              <a:pathLst>
                <a:path w="3">
                  <a:moveTo>
                    <a:pt x="0" y="0"/>
                  </a:moveTo>
                  <a:lnTo>
                    <a:pt x="0" y="0"/>
                  </a:lnTo>
                  <a:lnTo>
                    <a:pt x="0" y="0"/>
                  </a:lnTo>
                  <a:lnTo>
                    <a:pt x="0" y="0"/>
                  </a:lnTo>
                  <a:lnTo>
                    <a:pt x="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57" name="Freeform 152"/>
            <p:cNvSpPr>
              <a:spLocks noEditPoints="1"/>
            </p:cNvSpPr>
            <p:nvPr/>
          </p:nvSpPr>
          <p:spPr bwMode="auto">
            <a:xfrm>
              <a:off x="6219258" y="3798185"/>
              <a:ext cx="141164" cy="91425"/>
            </a:xfrm>
            <a:custGeom>
              <a:avLst/>
              <a:gdLst>
                <a:gd name="T0" fmla="*/ 27 w 28"/>
                <a:gd name="T1" fmla="*/ 18 h 18"/>
                <a:gd name="T2" fmla="*/ 25 w 28"/>
                <a:gd name="T3" fmla="*/ 16 h 18"/>
                <a:gd name="T4" fmla="*/ 28 w 28"/>
                <a:gd name="T5" fmla="*/ 9 h 18"/>
                <a:gd name="T6" fmla="*/ 0 w 28"/>
                <a:gd name="T7" fmla="*/ 0 h 18"/>
                <a:gd name="T8" fmla="*/ 1 w 28"/>
                <a:gd name="T9" fmla="*/ 3 h 18"/>
                <a:gd name="T10" fmla="*/ 27 w 28"/>
                <a:gd name="T11" fmla="*/ 18 h 18"/>
                <a:gd name="T12" fmla="*/ 14 w 28"/>
                <a:gd name="T13" fmla="*/ 3 h 18"/>
                <a:gd name="T14" fmla="*/ 14 w 28"/>
                <a:gd name="T15" fmla="*/ 3 h 18"/>
                <a:gd name="T16" fmla="*/ 13 w 28"/>
                <a:gd name="T17" fmla="*/ 4 h 18"/>
                <a:gd name="T18" fmla="*/ 13 w 28"/>
                <a:gd name="T19" fmla="*/ 3 h 18"/>
                <a:gd name="T20" fmla="*/ 4 w 28"/>
                <a:gd name="T21" fmla="*/ 1 h 18"/>
                <a:gd name="T22" fmla="*/ 3 w 28"/>
                <a:gd name="T23" fmla="*/ 3 h 18"/>
                <a:gd name="T24" fmla="*/ 2 w 28"/>
                <a:gd name="T25" fmla="*/ 3 h 18"/>
                <a:gd name="T26" fmla="*/ 1 w 28"/>
                <a:gd name="T27" fmla="*/ 3 h 18"/>
                <a:gd name="T28" fmla="*/ 1 w 28"/>
                <a:gd name="T29" fmla="*/ 1 h 18"/>
                <a:gd name="T30" fmla="*/ 3 w 28"/>
                <a:gd name="T31" fmla="*/ 3 h 18"/>
                <a:gd name="T32" fmla="*/ 4 w 28"/>
                <a:gd name="T33" fmla="*/ 11 h 18"/>
                <a:gd name="T34" fmla="*/ 2 w 28"/>
                <a:gd name="T35" fmla="*/ 4 h 18"/>
                <a:gd name="T36" fmla="*/ 4 w 28"/>
                <a:gd name="T37" fmla="*/ 11 h 18"/>
                <a:gd name="T38" fmla="*/ 4 w 28"/>
                <a:gd name="T39" fmla="*/ 3 h 18"/>
                <a:gd name="T40" fmla="*/ 5 w 28"/>
                <a:gd name="T41" fmla="*/ 2 h 18"/>
                <a:gd name="T42" fmla="*/ 5 w 28"/>
                <a:gd name="T43" fmla="*/ 3 h 18"/>
                <a:gd name="T44" fmla="*/ 6 w 28"/>
                <a:gd name="T45" fmla="*/ 3 h 18"/>
                <a:gd name="T46" fmla="*/ 5 w 28"/>
                <a:gd name="T47" fmla="*/ 3 h 18"/>
                <a:gd name="T48" fmla="*/ 5 w 28"/>
                <a:gd name="T49" fmla="*/ 3 h 18"/>
                <a:gd name="T50" fmla="*/ 4 w 28"/>
                <a:gd name="T51" fmla="*/ 3 h 18"/>
                <a:gd name="T52" fmla="*/ 5 w 28"/>
                <a:gd name="T53" fmla="*/ 11 h 18"/>
                <a:gd name="T54" fmla="*/ 6 w 28"/>
                <a:gd name="T55" fmla="*/ 5 h 18"/>
                <a:gd name="T56" fmla="*/ 7 w 28"/>
                <a:gd name="T57" fmla="*/ 3 h 18"/>
                <a:gd name="T58" fmla="*/ 6 w 28"/>
                <a:gd name="T59" fmla="*/ 2 h 18"/>
                <a:gd name="T60" fmla="*/ 8 w 28"/>
                <a:gd name="T61" fmla="*/ 3 h 18"/>
                <a:gd name="T62" fmla="*/ 7 w 28"/>
                <a:gd name="T63" fmla="*/ 3 h 18"/>
                <a:gd name="T64" fmla="*/ 7 w 28"/>
                <a:gd name="T65" fmla="*/ 5 h 18"/>
                <a:gd name="T66" fmla="*/ 9 w 28"/>
                <a:gd name="T67" fmla="*/ 12 h 18"/>
                <a:gd name="T68" fmla="*/ 9 w 28"/>
                <a:gd name="T69" fmla="*/ 4 h 18"/>
                <a:gd name="T70" fmla="*/ 9 w 28"/>
                <a:gd name="T71" fmla="*/ 2 h 18"/>
                <a:gd name="T72" fmla="*/ 9 w 28"/>
                <a:gd name="T73" fmla="*/ 4 h 18"/>
                <a:gd name="T74" fmla="*/ 9 w 28"/>
                <a:gd name="T75" fmla="*/ 12 h 18"/>
                <a:gd name="T76" fmla="*/ 11 w 28"/>
                <a:gd name="T77" fmla="*/ 6 h 18"/>
                <a:gd name="T78" fmla="*/ 12 w 28"/>
                <a:gd name="T79" fmla="*/ 4 h 18"/>
                <a:gd name="T80" fmla="*/ 11 w 28"/>
                <a:gd name="T81" fmla="*/ 4 h 18"/>
                <a:gd name="T82" fmla="*/ 10 w 28"/>
                <a:gd name="T83" fmla="*/ 4 h 18"/>
                <a:gd name="T84" fmla="*/ 12 w 28"/>
                <a:gd name="T85" fmla="*/ 3 h 18"/>
                <a:gd name="T86" fmla="*/ 12 w 28"/>
                <a:gd name="T87" fmla="*/ 3 h 18"/>
                <a:gd name="T88" fmla="*/ 12 w 28"/>
                <a:gd name="T89" fmla="*/ 4 h 18"/>
                <a:gd name="T90" fmla="*/ 12 w 28"/>
                <a:gd name="T91" fmla="*/ 4 h 18"/>
                <a:gd name="T92" fmla="*/ 12 w 28"/>
                <a:gd name="T93" fmla="*/ 13 h 18"/>
                <a:gd name="T94" fmla="*/ 14 w 28"/>
                <a:gd name="T95" fmla="*/ 6 h 18"/>
                <a:gd name="T96" fmla="*/ 17 w 28"/>
                <a:gd name="T97" fmla="*/ 14 h 18"/>
                <a:gd name="T98" fmla="*/ 15 w 28"/>
                <a:gd name="T99" fmla="*/ 7 h 18"/>
                <a:gd name="T100" fmla="*/ 17 w 28"/>
                <a:gd name="T101" fmla="*/ 14 h 18"/>
                <a:gd name="T102" fmla="*/ 18 w 28"/>
                <a:gd name="T103" fmla="*/ 15 h 18"/>
                <a:gd name="T104" fmla="*/ 21 w 28"/>
                <a:gd name="T105" fmla="*/ 8 h 18"/>
                <a:gd name="T106" fmla="*/ 24 w 28"/>
                <a:gd name="T107" fmla="*/ 16 h 18"/>
                <a:gd name="T108" fmla="*/ 21 w 28"/>
                <a:gd name="T109" fmla="*/ 8 h 18"/>
                <a:gd name="T110" fmla="*/ 24 w 28"/>
                <a:gd name="T111"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 h="18">
                  <a:moveTo>
                    <a:pt x="27" y="18"/>
                  </a:moveTo>
                  <a:cubicBezTo>
                    <a:pt x="27" y="18"/>
                    <a:pt x="27" y="18"/>
                    <a:pt x="27" y="18"/>
                  </a:cubicBezTo>
                  <a:cubicBezTo>
                    <a:pt x="28" y="17"/>
                    <a:pt x="28" y="17"/>
                    <a:pt x="28" y="17"/>
                  </a:cubicBezTo>
                  <a:cubicBezTo>
                    <a:pt x="27" y="17"/>
                    <a:pt x="26" y="17"/>
                    <a:pt x="25" y="16"/>
                  </a:cubicBezTo>
                  <a:cubicBezTo>
                    <a:pt x="25" y="14"/>
                    <a:pt x="25" y="11"/>
                    <a:pt x="25" y="8"/>
                  </a:cubicBezTo>
                  <a:cubicBezTo>
                    <a:pt x="26" y="8"/>
                    <a:pt x="27" y="9"/>
                    <a:pt x="28" y="9"/>
                  </a:cubicBezTo>
                  <a:cubicBezTo>
                    <a:pt x="28" y="4"/>
                    <a:pt x="28" y="4"/>
                    <a:pt x="28" y="4"/>
                  </a:cubicBezTo>
                  <a:cubicBezTo>
                    <a:pt x="0" y="0"/>
                    <a:pt x="0" y="0"/>
                    <a:pt x="0" y="0"/>
                  </a:cubicBezTo>
                  <a:cubicBezTo>
                    <a:pt x="0" y="3"/>
                    <a:pt x="0" y="3"/>
                    <a:pt x="0" y="3"/>
                  </a:cubicBezTo>
                  <a:cubicBezTo>
                    <a:pt x="1" y="3"/>
                    <a:pt x="1" y="3"/>
                    <a:pt x="1" y="3"/>
                  </a:cubicBezTo>
                  <a:cubicBezTo>
                    <a:pt x="1" y="11"/>
                    <a:pt x="1" y="11"/>
                    <a:pt x="1" y="11"/>
                  </a:cubicBezTo>
                  <a:cubicBezTo>
                    <a:pt x="27" y="18"/>
                    <a:pt x="27" y="18"/>
                    <a:pt x="27" y="18"/>
                  </a:cubicBezTo>
                  <a:close/>
                  <a:moveTo>
                    <a:pt x="13" y="3"/>
                  </a:moveTo>
                  <a:cubicBezTo>
                    <a:pt x="14" y="3"/>
                    <a:pt x="14" y="3"/>
                    <a:pt x="14" y="3"/>
                  </a:cubicBezTo>
                  <a:cubicBezTo>
                    <a:pt x="14" y="3"/>
                    <a:pt x="14" y="3"/>
                    <a:pt x="14" y="3"/>
                  </a:cubicBezTo>
                  <a:cubicBezTo>
                    <a:pt x="14" y="3"/>
                    <a:pt x="14" y="3"/>
                    <a:pt x="14" y="3"/>
                  </a:cubicBezTo>
                  <a:cubicBezTo>
                    <a:pt x="14" y="4"/>
                    <a:pt x="14" y="4"/>
                    <a:pt x="14" y="4"/>
                  </a:cubicBezTo>
                  <a:cubicBezTo>
                    <a:pt x="13" y="4"/>
                    <a:pt x="13" y="4"/>
                    <a:pt x="13" y="4"/>
                  </a:cubicBezTo>
                  <a:cubicBezTo>
                    <a:pt x="13" y="3"/>
                    <a:pt x="13" y="3"/>
                    <a:pt x="13" y="3"/>
                  </a:cubicBezTo>
                  <a:cubicBezTo>
                    <a:pt x="13" y="3"/>
                    <a:pt x="13" y="3"/>
                    <a:pt x="13" y="3"/>
                  </a:cubicBezTo>
                  <a:close/>
                  <a:moveTo>
                    <a:pt x="3" y="1"/>
                  </a:moveTo>
                  <a:cubicBezTo>
                    <a:pt x="4" y="1"/>
                    <a:pt x="4" y="1"/>
                    <a:pt x="4" y="1"/>
                  </a:cubicBezTo>
                  <a:cubicBezTo>
                    <a:pt x="4" y="3"/>
                    <a:pt x="4" y="3"/>
                    <a:pt x="4" y="3"/>
                  </a:cubicBezTo>
                  <a:cubicBezTo>
                    <a:pt x="3" y="3"/>
                    <a:pt x="3" y="3"/>
                    <a:pt x="3" y="3"/>
                  </a:cubicBezTo>
                  <a:lnTo>
                    <a:pt x="3" y="1"/>
                  </a:lnTo>
                  <a:close/>
                  <a:moveTo>
                    <a:pt x="2" y="3"/>
                  </a:moveTo>
                  <a:cubicBezTo>
                    <a:pt x="1" y="3"/>
                    <a:pt x="1" y="3"/>
                    <a:pt x="1" y="3"/>
                  </a:cubicBezTo>
                  <a:cubicBezTo>
                    <a:pt x="1" y="3"/>
                    <a:pt x="1" y="3"/>
                    <a:pt x="1" y="3"/>
                  </a:cubicBezTo>
                  <a:cubicBezTo>
                    <a:pt x="1" y="3"/>
                    <a:pt x="1" y="3"/>
                    <a:pt x="1" y="3"/>
                  </a:cubicBezTo>
                  <a:cubicBezTo>
                    <a:pt x="1" y="1"/>
                    <a:pt x="1" y="1"/>
                    <a:pt x="1" y="1"/>
                  </a:cubicBezTo>
                  <a:cubicBezTo>
                    <a:pt x="2" y="1"/>
                    <a:pt x="2" y="1"/>
                    <a:pt x="2" y="1"/>
                  </a:cubicBezTo>
                  <a:cubicBezTo>
                    <a:pt x="3" y="3"/>
                    <a:pt x="3" y="3"/>
                    <a:pt x="3" y="3"/>
                  </a:cubicBezTo>
                  <a:cubicBezTo>
                    <a:pt x="2" y="3"/>
                    <a:pt x="2" y="3"/>
                    <a:pt x="2" y="3"/>
                  </a:cubicBezTo>
                  <a:close/>
                  <a:moveTo>
                    <a:pt x="4" y="11"/>
                  </a:moveTo>
                  <a:cubicBezTo>
                    <a:pt x="3" y="11"/>
                    <a:pt x="3" y="11"/>
                    <a:pt x="2" y="11"/>
                  </a:cubicBezTo>
                  <a:cubicBezTo>
                    <a:pt x="2" y="8"/>
                    <a:pt x="2" y="6"/>
                    <a:pt x="2" y="4"/>
                  </a:cubicBezTo>
                  <a:cubicBezTo>
                    <a:pt x="3" y="4"/>
                    <a:pt x="3" y="5"/>
                    <a:pt x="4" y="5"/>
                  </a:cubicBezTo>
                  <a:cubicBezTo>
                    <a:pt x="4" y="7"/>
                    <a:pt x="4" y="9"/>
                    <a:pt x="4" y="11"/>
                  </a:cubicBezTo>
                  <a:close/>
                  <a:moveTo>
                    <a:pt x="4" y="3"/>
                  </a:moveTo>
                  <a:cubicBezTo>
                    <a:pt x="4" y="3"/>
                    <a:pt x="4" y="3"/>
                    <a:pt x="4" y="3"/>
                  </a:cubicBezTo>
                  <a:cubicBezTo>
                    <a:pt x="4" y="1"/>
                    <a:pt x="4" y="1"/>
                    <a:pt x="4" y="1"/>
                  </a:cubicBezTo>
                  <a:cubicBezTo>
                    <a:pt x="5" y="2"/>
                    <a:pt x="5" y="2"/>
                    <a:pt x="5" y="2"/>
                  </a:cubicBezTo>
                  <a:cubicBezTo>
                    <a:pt x="5" y="2"/>
                    <a:pt x="6" y="2"/>
                    <a:pt x="6" y="2"/>
                  </a:cubicBezTo>
                  <a:cubicBezTo>
                    <a:pt x="5" y="3"/>
                    <a:pt x="5" y="3"/>
                    <a:pt x="5" y="3"/>
                  </a:cubicBezTo>
                  <a:cubicBezTo>
                    <a:pt x="6" y="3"/>
                    <a:pt x="6" y="3"/>
                    <a:pt x="6" y="3"/>
                  </a:cubicBezTo>
                  <a:cubicBezTo>
                    <a:pt x="6" y="3"/>
                    <a:pt x="6" y="3"/>
                    <a:pt x="6" y="3"/>
                  </a:cubicBezTo>
                  <a:cubicBezTo>
                    <a:pt x="6" y="3"/>
                    <a:pt x="6" y="3"/>
                    <a:pt x="6" y="3"/>
                  </a:cubicBezTo>
                  <a:cubicBezTo>
                    <a:pt x="5" y="3"/>
                    <a:pt x="5" y="3"/>
                    <a:pt x="5" y="3"/>
                  </a:cubicBezTo>
                  <a:cubicBezTo>
                    <a:pt x="5" y="3"/>
                    <a:pt x="5" y="3"/>
                    <a:pt x="5" y="3"/>
                  </a:cubicBezTo>
                  <a:cubicBezTo>
                    <a:pt x="5" y="3"/>
                    <a:pt x="5" y="3"/>
                    <a:pt x="5" y="3"/>
                  </a:cubicBezTo>
                  <a:cubicBezTo>
                    <a:pt x="5" y="3"/>
                    <a:pt x="5" y="3"/>
                    <a:pt x="5" y="3"/>
                  </a:cubicBezTo>
                  <a:cubicBezTo>
                    <a:pt x="4" y="3"/>
                    <a:pt x="4" y="3"/>
                    <a:pt x="4" y="3"/>
                  </a:cubicBezTo>
                  <a:close/>
                  <a:moveTo>
                    <a:pt x="6" y="12"/>
                  </a:moveTo>
                  <a:cubicBezTo>
                    <a:pt x="6" y="11"/>
                    <a:pt x="5" y="11"/>
                    <a:pt x="5" y="11"/>
                  </a:cubicBezTo>
                  <a:cubicBezTo>
                    <a:pt x="5" y="9"/>
                    <a:pt x="5" y="7"/>
                    <a:pt x="5" y="5"/>
                  </a:cubicBezTo>
                  <a:cubicBezTo>
                    <a:pt x="5" y="5"/>
                    <a:pt x="6" y="5"/>
                    <a:pt x="6" y="5"/>
                  </a:cubicBezTo>
                  <a:cubicBezTo>
                    <a:pt x="6" y="7"/>
                    <a:pt x="6" y="9"/>
                    <a:pt x="6" y="12"/>
                  </a:cubicBezTo>
                  <a:close/>
                  <a:moveTo>
                    <a:pt x="7" y="3"/>
                  </a:moveTo>
                  <a:cubicBezTo>
                    <a:pt x="6" y="3"/>
                    <a:pt x="6" y="3"/>
                    <a:pt x="6" y="3"/>
                  </a:cubicBezTo>
                  <a:cubicBezTo>
                    <a:pt x="6" y="2"/>
                    <a:pt x="6" y="2"/>
                    <a:pt x="6" y="2"/>
                  </a:cubicBezTo>
                  <a:cubicBezTo>
                    <a:pt x="7" y="2"/>
                    <a:pt x="7" y="2"/>
                    <a:pt x="7" y="2"/>
                  </a:cubicBezTo>
                  <a:cubicBezTo>
                    <a:pt x="8" y="2"/>
                    <a:pt x="8" y="2"/>
                    <a:pt x="8" y="3"/>
                  </a:cubicBezTo>
                  <a:cubicBezTo>
                    <a:pt x="8" y="3"/>
                    <a:pt x="8" y="3"/>
                    <a:pt x="7" y="3"/>
                  </a:cubicBezTo>
                  <a:cubicBezTo>
                    <a:pt x="7" y="3"/>
                    <a:pt x="7" y="3"/>
                    <a:pt x="7" y="3"/>
                  </a:cubicBezTo>
                  <a:close/>
                  <a:moveTo>
                    <a:pt x="7" y="12"/>
                  </a:moveTo>
                  <a:cubicBezTo>
                    <a:pt x="7" y="10"/>
                    <a:pt x="7" y="7"/>
                    <a:pt x="7" y="5"/>
                  </a:cubicBezTo>
                  <a:cubicBezTo>
                    <a:pt x="8" y="5"/>
                    <a:pt x="8" y="5"/>
                    <a:pt x="9" y="5"/>
                  </a:cubicBezTo>
                  <a:cubicBezTo>
                    <a:pt x="9" y="8"/>
                    <a:pt x="9" y="10"/>
                    <a:pt x="9" y="12"/>
                  </a:cubicBezTo>
                  <a:cubicBezTo>
                    <a:pt x="8" y="12"/>
                    <a:pt x="8" y="12"/>
                    <a:pt x="7" y="12"/>
                  </a:cubicBezTo>
                  <a:close/>
                  <a:moveTo>
                    <a:pt x="9" y="4"/>
                  </a:moveTo>
                  <a:cubicBezTo>
                    <a:pt x="8" y="4"/>
                    <a:pt x="8" y="3"/>
                    <a:pt x="8" y="3"/>
                  </a:cubicBezTo>
                  <a:cubicBezTo>
                    <a:pt x="8" y="2"/>
                    <a:pt x="8" y="2"/>
                    <a:pt x="9" y="2"/>
                  </a:cubicBezTo>
                  <a:cubicBezTo>
                    <a:pt x="10" y="2"/>
                    <a:pt x="10" y="3"/>
                    <a:pt x="10" y="3"/>
                  </a:cubicBezTo>
                  <a:cubicBezTo>
                    <a:pt x="10" y="4"/>
                    <a:pt x="10" y="4"/>
                    <a:pt x="9" y="4"/>
                  </a:cubicBezTo>
                  <a:close/>
                  <a:moveTo>
                    <a:pt x="11" y="13"/>
                  </a:moveTo>
                  <a:cubicBezTo>
                    <a:pt x="11" y="13"/>
                    <a:pt x="10" y="13"/>
                    <a:pt x="9" y="12"/>
                  </a:cubicBezTo>
                  <a:cubicBezTo>
                    <a:pt x="9" y="10"/>
                    <a:pt x="9" y="8"/>
                    <a:pt x="9" y="6"/>
                  </a:cubicBezTo>
                  <a:cubicBezTo>
                    <a:pt x="10" y="6"/>
                    <a:pt x="11" y="6"/>
                    <a:pt x="11" y="6"/>
                  </a:cubicBezTo>
                  <a:cubicBezTo>
                    <a:pt x="11" y="8"/>
                    <a:pt x="11" y="11"/>
                    <a:pt x="11" y="13"/>
                  </a:cubicBezTo>
                  <a:close/>
                  <a:moveTo>
                    <a:pt x="12" y="4"/>
                  </a:moveTo>
                  <a:cubicBezTo>
                    <a:pt x="11" y="4"/>
                    <a:pt x="11" y="4"/>
                    <a:pt x="11" y="4"/>
                  </a:cubicBezTo>
                  <a:cubicBezTo>
                    <a:pt x="11" y="4"/>
                    <a:pt x="11" y="4"/>
                    <a:pt x="11" y="4"/>
                  </a:cubicBezTo>
                  <a:cubicBezTo>
                    <a:pt x="11" y="4"/>
                    <a:pt x="11" y="4"/>
                    <a:pt x="11" y="4"/>
                  </a:cubicBezTo>
                  <a:cubicBezTo>
                    <a:pt x="10" y="4"/>
                    <a:pt x="10" y="4"/>
                    <a:pt x="10" y="4"/>
                  </a:cubicBezTo>
                  <a:cubicBezTo>
                    <a:pt x="10" y="2"/>
                    <a:pt x="10" y="2"/>
                    <a:pt x="10" y="2"/>
                  </a:cubicBezTo>
                  <a:cubicBezTo>
                    <a:pt x="12" y="3"/>
                    <a:pt x="12" y="3"/>
                    <a:pt x="12" y="3"/>
                  </a:cubicBezTo>
                  <a:cubicBezTo>
                    <a:pt x="12" y="3"/>
                    <a:pt x="12" y="3"/>
                    <a:pt x="12" y="3"/>
                  </a:cubicBezTo>
                  <a:cubicBezTo>
                    <a:pt x="12" y="3"/>
                    <a:pt x="12" y="3"/>
                    <a:pt x="12" y="3"/>
                  </a:cubicBezTo>
                  <a:cubicBezTo>
                    <a:pt x="12" y="4"/>
                    <a:pt x="12" y="4"/>
                    <a:pt x="12" y="4"/>
                  </a:cubicBezTo>
                  <a:cubicBezTo>
                    <a:pt x="12" y="4"/>
                    <a:pt x="12" y="4"/>
                    <a:pt x="12" y="4"/>
                  </a:cubicBezTo>
                  <a:cubicBezTo>
                    <a:pt x="12" y="4"/>
                    <a:pt x="12" y="4"/>
                    <a:pt x="12" y="4"/>
                  </a:cubicBezTo>
                  <a:cubicBezTo>
                    <a:pt x="12" y="4"/>
                    <a:pt x="12" y="4"/>
                    <a:pt x="12" y="4"/>
                  </a:cubicBezTo>
                  <a:close/>
                  <a:moveTo>
                    <a:pt x="14" y="14"/>
                  </a:moveTo>
                  <a:cubicBezTo>
                    <a:pt x="14" y="13"/>
                    <a:pt x="13" y="13"/>
                    <a:pt x="12" y="13"/>
                  </a:cubicBezTo>
                  <a:cubicBezTo>
                    <a:pt x="12" y="11"/>
                    <a:pt x="12" y="8"/>
                    <a:pt x="12" y="6"/>
                  </a:cubicBezTo>
                  <a:cubicBezTo>
                    <a:pt x="13" y="6"/>
                    <a:pt x="14" y="6"/>
                    <a:pt x="14" y="6"/>
                  </a:cubicBezTo>
                  <a:cubicBezTo>
                    <a:pt x="14" y="9"/>
                    <a:pt x="14" y="11"/>
                    <a:pt x="14" y="14"/>
                  </a:cubicBezTo>
                  <a:close/>
                  <a:moveTo>
                    <a:pt x="17" y="14"/>
                  </a:moveTo>
                  <a:cubicBezTo>
                    <a:pt x="17" y="14"/>
                    <a:pt x="16" y="14"/>
                    <a:pt x="15" y="14"/>
                  </a:cubicBezTo>
                  <a:cubicBezTo>
                    <a:pt x="15" y="11"/>
                    <a:pt x="15" y="9"/>
                    <a:pt x="15" y="7"/>
                  </a:cubicBezTo>
                  <a:cubicBezTo>
                    <a:pt x="16" y="7"/>
                    <a:pt x="17" y="7"/>
                    <a:pt x="17" y="7"/>
                  </a:cubicBezTo>
                  <a:cubicBezTo>
                    <a:pt x="17" y="9"/>
                    <a:pt x="17" y="12"/>
                    <a:pt x="17" y="14"/>
                  </a:cubicBezTo>
                  <a:close/>
                  <a:moveTo>
                    <a:pt x="21" y="15"/>
                  </a:moveTo>
                  <a:cubicBezTo>
                    <a:pt x="20" y="15"/>
                    <a:pt x="19" y="15"/>
                    <a:pt x="18" y="15"/>
                  </a:cubicBezTo>
                  <a:cubicBezTo>
                    <a:pt x="18" y="12"/>
                    <a:pt x="18" y="10"/>
                    <a:pt x="18" y="7"/>
                  </a:cubicBezTo>
                  <a:cubicBezTo>
                    <a:pt x="19" y="7"/>
                    <a:pt x="20" y="7"/>
                    <a:pt x="21" y="8"/>
                  </a:cubicBezTo>
                  <a:cubicBezTo>
                    <a:pt x="21" y="10"/>
                    <a:pt x="21" y="13"/>
                    <a:pt x="21" y="15"/>
                  </a:cubicBezTo>
                  <a:close/>
                  <a:moveTo>
                    <a:pt x="24" y="16"/>
                  </a:moveTo>
                  <a:cubicBezTo>
                    <a:pt x="23" y="16"/>
                    <a:pt x="22" y="16"/>
                    <a:pt x="21" y="15"/>
                  </a:cubicBezTo>
                  <a:cubicBezTo>
                    <a:pt x="21" y="13"/>
                    <a:pt x="21" y="10"/>
                    <a:pt x="21" y="8"/>
                  </a:cubicBezTo>
                  <a:cubicBezTo>
                    <a:pt x="22" y="8"/>
                    <a:pt x="23" y="8"/>
                    <a:pt x="24" y="8"/>
                  </a:cubicBezTo>
                  <a:cubicBezTo>
                    <a:pt x="24" y="11"/>
                    <a:pt x="24" y="13"/>
                    <a:pt x="24"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58" name="Freeform 153"/>
            <p:cNvSpPr>
              <a:spLocks noEditPoints="1"/>
            </p:cNvSpPr>
            <p:nvPr/>
          </p:nvSpPr>
          <p:spPr bwMode="auto">
            <a:xfrm>
              <a:off x="6340255" y="3657014"/>
              <a:ext cx="102176" cy="126382"/>
            </a:xfrm>
            <a:custGeom>
              <a:avLst/>
              <a:gdLst>
                <a:gd name="T0" fmla="*/ 5 w 20"/>
                <a:gd name="T1" fmla="*/ 25 h 25"/>
                <a:gd name="T2" fmla="*/ 15 w 20"/>
                <a:gd name="T3" fmla="*/ 25 h 25"/>
                <a:gd name="T4" fmla="*/ 18 w 20"/>
                <a:gd name="T5" fmla="*/ 18 h 25"/>
                <a:gd name="T6" fmla="*/ 20 w 20"/>
                <a:gd name="T7" fmla="*/ 17 h 25"/>
                <a:gd name="T8" fmla="*/ 20 w 20"/>
                <a:gd name="T9" fmla="*/ 12 h 25"/>
                <a:gd name="T10" fmla="*/ 18 w 20"/>
                <a:gd name="T11" fmla="*/ 11 h 25"/>
                <a:gd name="T12" fmla="*/ 18 w 20"/>
                <a:gd name="T13" fmla="*/ 9 h 25"/>
                <a:gd name="T14" fmla="*/ 13 w 20"/>
                <a:gd name="T15" fmla="*/ 9 h 25"/>
                <a:gd name="T16" fmla="*/ 13 w 20"/>
                <a:gd name="T17" fmla="*/ 8 h 25"/>
                <a:gd name="T18" fmla="*/ 13 w 20"/>
                <a:gd name="T19" fmla="*/ 8 h 25"/>
                <a:gd name="T20" fmla="*/ 13 w 20"/>
                <a:gd name="T21" fmla="*/ 7 h 25"/>
                <a:gd name="T22" fmla="*/ 15 w 20"/>
                <a:gd name="T23" fmla="*/ 7 h 25"/>
                <a:gd name="T24" fmla="*/ 15 w 20"/>
                <a:gd name="T25" fmla="*/ 6 h 25"/>
                <a:gd name="T26" fmla="*/ 9 w 20"/>
                <a:gd name="T27" fmla="*/ 6 h 25"/>
                <a:gd name="T28" fmla="*/ 9 w 20"/>
                <a:gd name="T29" fmla="*/ 7 h 25"/>
                <a:gd name="T30" fmla="*/ 12 w 20"/>
                <a:gd name="T31" fmla="*/ 7 h 25"/>
                <a:gd name="T32" fmla="*/ 12 w 20"/>
                <a:gd name="T33" fmla="*/ 8 h 25"/>
                <a:gd name="T34" fmla="*/ 11 w 20"/>
                <a:gd name="T35" fmla="*/ 8 h 25"/>
                <a:gd name="T36" fmla="*/ 11 w 20"/>
                <a:gd name="T37" fmla="*/ 9 h 25"/>
                <a:gd name="T38" fmla="*/ 8 w 20"/>
                <a:gd name="T39" fmla="*/ 9 h 25"/>
                <a:gd name="T40" fmla="*/ 8 w 20"/>
                <a:gd name="T41" fmla="*/ 3 h 25"/>
                <a:gd name="T42" fmla="*/ 7 w 20"/>
                <a:gd name="T43" fmla="*/ 3 h 25"/>
                <a:gd name="T44" fmla="*/ 7 w 20"/>
                <a:gd name="T45" fmla="*/ 0 h 25"/>
                <a:gd name="T46" fmla="*/ 7 w 20"/>
                <a:gd name="T47" fmla="*/ 0 h 25"/>
                <a:gd name="T48" fmla="*/ 7 w 20"/>
                <a:gd name="T49" fmla="*/ 3 h 25"/>
                <a:gd name="T50" fmla="*/ 6 w 20"/>
                <a:gd name="T51" fmla="*/ 3 h 25"/>
                <a:gd name="T52" fmla="*/ 6 w 20"/>
                <a:gd name="T53" fmla="*/ 9 h 25"/>
                <a:gd name="T54" fmla="*/ 6 w 20"/>
                <a:gd name="T55" fmla="*/ 9 h 25"/>
                <a:gd name="T56" fmla="*/ 6 w 20"/>
                <a:gd name="T57" fmla="*/ 3 h 25"/>
                <a:gd name="T58" fmla="*/ 5 w 20"/>
                <a:gd name="T59" fmla="*/ 3 h 25"/>
                <a:gd name="T60" fmla="*/ 5 w 20"/>
                <a:gd name="T61" fmla="*/ 9 h 25"/>
                <a:gd name="T62" fmla="*/ 2 w 20"/>
                <a:gd name="T63" fmla="*/ 9 h 25"/>
                <a:gd name="T64" fmla="*/ 2 w 20"/>
                <a:gd name="T65" fmla="*/ 11 h 25"/>
                <a:gd name="T66" fmla="*/ 0 w 20"/>
                <a:gd name="T67" fmla="*/ 12 h 25"/>
                <a:gd name="T68" fmla="*/ 0 w 20"/>
                <a:gd name="T69" fmla="*/ 17 h 25"/>
                <a:gd name="T70" fmla="*/ 2 w 20"/>
                <a:gd name="T71" fmla="*/ 18 h 25"/>
                <a:gd name="T72" fmla="*/ 5 w 20"/>
                <a:gd name="T73" fmla="*/ 25 h 25"/>
                <a:gd name="T74" fmla="*/ 2 w 20"/>
                <a:gd name="T75" fmla="*/ 13 h 25"/>
                <a:gd name="T76" fmla="*/ 18 w 20"/>
                <a:gd name="T77" fmla="*/ 13 h 25"/>
                <a:gd name="T78" fmla="*/ 18 w 20"/>
                <a:gd name="T79" fmla="*/ 16 h 25"/>
                <a:gd name="T80" fmla="*/ 2 w 20"/>
                <a:gd name="T81" fmla="*/ 16 h 25"/>
                <a:gd name="T82" fmla="*/ 2 w 20"/>
                <a:gd name="T83"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 h="25">
                  <a:moveTo>
                    <a:pt x="5" y="25"/>
                  </a:moveTo>
                  <a:cubicBezTo>
                    <a:pt x="8" y="25"/>
                    <a:pt x="11" y="25"/>
                    <a:pt x="15" y="25"/>
                  </a:cubicBezTo>
                  <a:cubicBezTo>
                    <a:pt x="18" y="18"/>
                    <a:pt x="18" y="18"/>
                    <a:pt x="18" y="18"/>
                  </a:cubicBezTo>
                  <a:cubicBezTo>
                    <a:pt x="20" y="17"/>
                    <a:pt x="20" y="17"/>
                    <a:pt x="20" y="17"/>
                  </a:cubicBezTo>
                  <a:cubicBezTo>
                    <a:pt x="20" y="12"/>
                    <a:pt x="20" y="12"/>
                    <a:pt x="20" y="12"/>
                  </a:cubicBezTo>
                  <a:cubicBezTo>
                    <a:pt x="18" y="11"/>
                    <a:pt x="18" y="11"/>
                    <a:pt x="18" y="11"/>
                  </a:cubicBezTo>
                  <a:cubicBezTo>
                    <a:pt x="18" y="9"/>
                    <a:pt x="18" y="9"/>
                    <a:pt x="18" y="9"/>
                  </a:cubicBezTo>
                  <a:cubicBezTo>
                    <a:pt x="16" y="9"/>
                    <a:pt x="15" y="9"/>
                    <a:pt x="13" y="9"/>
                  </a:cubicBezTo>
                  <a:cubicBezTo>
                    <a:pt x="13" y="8"/>
                    <a:pt x="13" y="8"/>
                    <a:pt x="13" y="8"/>
                  </a:cubicBezTo>
                  <a:cubicBezTo>
                    <a:pt x="13" y="8"/>
                    <a:pt x="13" y="8"/>
                    <a:pt x="13" y="8"/>
                  </a:cubicBezTo>
                  <a:cubicBezTo>
                    <a:pt x="13" y="7"/>
                    <a:pt x="13" y="7"/>
                    <a:pt x="13" y="7"/>
                  </a:cubicBezTo>
                  <a:cubicBezTo>
                    <a:pt x="15" y="7"/>
                    <a:pt x="15" y="7"/>
                    <a:pt x="15" y="7"/>
                  </a:cubicBezTo>
                  <a:cubicBezTo>
                    <a:pt x="15" y="6"/>
                    <a:pt x="15" y="6"/>
                    <a:pt x="15" y="6"/>
                  </a:cubicBezTo>
                  <a:cubicBezTo>
                    <a:pt x="9" y="6"/>
                    <a:pt x="9" y="6"/>
                    <a:pt x="9" y="6"/>
                  </a:cubicBezTo>
                  <a:cubicBezTo>
                    <a:pt x="9" y="7"/>
                    <a:pt x="9" y="7"/>
                    <a:pt x="9" y="7"/>
                  </a:cubicBezTo>
                  <a:cubicBezTo>
                    <a:pt x="12" y="7"/>
                    <a:pt x="12" y="7"/>
                    <a:pt x="12" y="7"/>
                  </a:cubicBezTo>
                  <a:cubicBezTo>
                    <a:pt x="12" y="8"/>
                    <a:pt x="12" y="8"/>
                    <a:pt x="12" y="8"/>
                  </a:cubicBezTo>
                  <a:cubicBezTo>
                    <a:pt x="11" y="8"/>
                    <a:pt x="11" y="8"/>
                    <a:pt x="11" y="8"/>
                  </a:cubicBezTo>
                  <a:cubicBezTo>
                    <a:pt x="11" y="9"/>
                    <a:pt x="11" y="9"/>
                    <a:pt x="11" y="9"/>
                  </a:cubicBezTo>
                  <a:cubicBezTo>
                    <a:pt x="10" y="9"/>
                    <a:pt x="9" y="9"/>
                    <a:pt x="8" y="9"/>
                  </a:cubicBezTo>
                  <a:cubicBezTo>
                    <a:pt x="8" y="3"/>
                    <a:pt x="8" y="3"/>
                    <a:pt x="8" y="3"/>
                  </a:cubicBezTo>
                  <a:cubicBezTo>
                    <a:pt x="7" y="3"/>
                    <a:pt x="7" y="3"/>
                    <a:pt x="7" y="3"/>
                  </a:cubicBezTo>
                  <a:cubicBezTo>
                    <a:pt x="7" y="0"/>
                    <a:pt x="7" y="0"/>
                    <a:pt x="7" y="0"/>
                  </a:cubicBezTo>
                  <a:cubicBezTo>
                    <a:pt x="7" y="0"/>
                    <a:pt x="7" y="0"/>
                    <a:pt x="7" y="0"/>
                  </a:cubicBezTo>
                  <a:cubicBezTo>
                    <a:pt x="7" y="3"/>
                    <a:pt x="7" y="3"/>
                    <a:pt x="7" y="3"/>
                  </a:cubicBezTo>
                  <a:cubicBezTo>
                    <a:pt x="6" y="3"/>
                    <a:pt x="6" y="3"/>
                    <a:pt x="6" y="3"/>
                  </a:cubicBezTo>
                  <a:cubicBezTo>
                    <a:pt x="6" y="9"/>
                    <a:pt x="6" y="9"/>
                    <a:pt x="6" y="9"/>
                  </a:cubicBezTo>
                  <a:cubicBezTo>
                    <a:pt x="6" y="9"/>
                    <a:pt x="6" y="9"/>
                    <a:pt x="6" y="9"/>
                  </a:cubicBezTo>
                  <a:cubicBezTo>
                    <a:pt x="6" y="3"/>
                    <a:pt x="6" y="3"/>
                    <a:pt x="6" y="3"/>
                  </a:cubicBezTo>
                  <a:cubicBezTo>
                    <a:pt x="5" y="3"/>
                    <a:pt x="5" y="3"/>
                    <a:pt x="5" y="3"/>
                  </a:cubicBezTo>
                  <a:cubicBezTo>
                    <a:pt x="5" y="9"/>
                    <a:pt x="5" y="9"/>
                    <a:pt x="5" y="9"/>
                  </a:cubicBezTo>
                  <a:cubicBezTo>
                    <a:pt x="4" y="9"/>
                    <a:pt x="3" y="9"/>
                    <a:pt x="2" y="9"/>
                  </a:cubicBezTo>
                  <a:cubicBezTo>
                    <a:pt x="2" y="11"/>
                    <a:pt x="2" y="11"/>
                    <a:pt x="2" y="11"/>
                  </a:cubicBezTo>
                  <a:cubicBezTo>
                    <a:pt x="0" y="12"/>
                    <a:pt x="0" y="12"/>
                    <a:pt x="0" y="12"/>
                  </a:cubicBezTo>
                  <a:cubicBezTo>
                    <a:pt x="0" y="17"/>
                    <a:pt x="0" y="17"/>
                    <a:pt x="0" y="17"/>
                  </a:cubicBezTo>
                  <a:cubicBezTo>
                    <a:pt x="2" y="18"/>
                    <a:pt x="2" y="18"/>
                    <a:pt x="2" y="18"/>
                  </a:cubicBezTo>
                  <a:lnTo>
                    <a:pt x="5" y="25"/>
                  </a:lnTo>
                  <a:close/>
                  <a:moveTo>
                    <a:pt x="2" y="13"/>
                  </a:moveTo>
                  <a:cubicBezTo>
                    <a:pt x="7" y="13"/>
                    <a:pt x="13" y="13"/>
                    <a:pt x="18" y="13"/>
                  </a:cubicBezTo>
                  <a:cubicBezTo>
                    <a:pt x="18" y="16"/>
                    <a:pt x="18" y="16"/>
                    <a:pt x="18" y="16"/>
                  </a:cubicBezTo>
                  <a:cubicBezTo>
                    <a:pt x="13" y="17"/>
                    <a:pt x="7" y="17"/>
                    <a:pt x="2" y="16"/>
                  </a:cubicBezTo>
                  <a:lnTo>
                    <a:pt x="2"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59" name="Freeform 154"/>
            <p:cNvSpPr>
              <a:spLocks/>
            </p:cNvSpPr>
            <p:nvPr/>
          </p:nvSpPr>
          <p:spPr bwMode="auto">
            <a:xfrm>
              <a:off x="6264968" y="3812975"/>
              <a:ext cx="5377" cy="0"/>
            </a:xfrm>
            <a:custGeom>
              <a:avLst/>
              <a:gdLst>
                <a:gd name="T0" fmla="*/ 0 w 4"/>
                <a:gd name="T1" fmla="*/ 0 w 4"/>
                <a:gd name="T2" fmla="*/ 0 w 4"/>
                <a:gd name="T3" fmla="*/ 4 w 4"/>
                <a:gd name="T4" fmla="*/ 0 w 4"/>
              </a:gdLst>
              <a:ahLst/>
              <a:cxnLst>
                <a:cxn ang="0">
                  <a:pos x="T0" y="0"/>
                </a:cxn>
                <a:cxn ang="0">
                  <a:pos x="T1" y="0"/>
                </a:cxn>
                <a:cxn ang="0">
                  <a:pos x="T2" y="0"/>
                </a:cxn>
                <a:cxn ang="0">
                  <a:pos x="T3" y="0"/>
                </a:cxn>
                <a:cxn ang="0">
                  <a:pos x="T4" y="0"/>
                </a:cxn>
              </a:cxnLst>
              <a:rect l="0" t="0" r="r" b="b"/>
              <a:pathLst>
                <a:path w="4">
                  <a:moveTo>
                    <a:pt x="0" y="0"/>
                  </a:moveTo>
                  <a:lnTo>
                    <a:pt x="0" y="0"/>
                  </a:lnTo>
                  <a:lnTo>
                    <a:pt x="0" y="0"/>
                  </a:lnTo>
                  <a:lnTo>
                    <a:pt x="4"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60" name="Freeform 155"/>
            <p:cNvSpPr>
              <a:spLocks/>
            </p:cNvSpPr>
            <p:nvPr/>
          </p:nvSpPr>
          <p:spPr bwMode="auto">
            <a:xfrm>
              <a:off x="6416886" y="3807597"/>
              <a:ext cx="49744" cy="16134"/>
            </a:xfrm>
            <a:custGeom>
              <a:avLst/>
              <a:gdLst>
                <a:gd name="T0" fmla="*/ 0 w 37"/>
                <a:gd name="T1" fmla="*/ 12 h 12"/>
                <a:gd name="T2" fmla="*/ 37 w 37"/>
                <a:gd name="T3" fmla="*/ 4 h 12"/>
                <a:gd name="T4" fmla="*/ 0 w 37"/>
                <a:gd name="T5" fmla="*/ 0 h 12"/>
                <a:gd name="T6" fmla="*/ 0 w 37"/>
                <a:gd name="T7" fmla="*/ 12 h 12"/>
              </a:gdLst>
              <a:ahLst/>
              <a:cxnLst>
                <a:cxn ang="0">
                  <a:pos x="T0" y="T1"/>
                </a:cxn>
                <a:cxn ang="0">
                  <a:pos x="T2" y="T3"/>
                </a:cxn>
                <a:cxn ang="0">
                  <a:pos x="T4" y="T5"/>
                </a:cxn>
                <a:cxn ang="0">
                  <a:pos x="T6" y="T7"/>
                </a:cxn>
              </a:cxnLst>
              <a:rect l="0" t="0" r="r" b="b"/>
              <a:pathLst>
                <a:path w="37" h="12">
                  <a:moveTo>
                    <a:pt x="0" y="12"/>
                  </a:moveTo>
                  <a:lnTo>
                    <a:pt x="37" y="4"/>
                  </a:lnTo>
                  <a:lnTo>
                    <a:pt x="0" y="0"/>
                  </a:lnTo>
                  <a:lnTo>
                    <a:pt x="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61" name="Freeform 156"/>
            <p:cNvSpPr>
              <a:spLocks/>
            </p:cNvSpPr>
            <p:nvPr/>
          </p:nvSpPr>
          <p:spPr bwMode="auto">
            <a:xfrm>
              <a:off x="6098261" y="3818353"/>
              <a:ext cx="5377" cy="9412"/>
            </a:xfrm>
            <a:custGeom>
              <a:avLst/>
              <a:gdLst>
                <a:gd name="T0" fmla="*/ 0 w 4"/>
                <a:gd name="T1" fmla="*/ 0 h 7"/>
                <a:gd name="T2" fmla="*/ 0 w 4"/>
                <a:gd name="T3" fmla="*/ 4 h 7"/>
                <a:gd name="T4" fmla="*/ 0 w 4"/>
                <a:gd name="T5" fmla="*/ 4 h 7"/>
                <a:gd name="T6" fmla="*/ 0 w 4"/>
                <a:gd name="T7" fmla="*/ 4 h 7"/>
                <a:gd name="T8" fmla="*/ 0 w 4"/>
                <a:gd name="T9" fmla="*/ 7 h 7"/>
                <a:gd name="T10" fmla="*/ 0 w 4"/>
                <a:gd name="T11" fmla="*/ 4 h 7"/>
                <a:gd name="T12" fmla="*/ 4 w 4"/>
                <a:gd name="T13" fmla="*/ 4 h 7"/>
                <a:gd name="T14" fmla="*/ 4 w 4"/>
                <a:gd name="T15" fmla="*/ 4 h 7"/>
                <a:gd name="T16" fmla="*/ 4 w 4"/>
                <a:gd name="T17" fmla="*/ 4 h 7"/>
                <a:gd name="T18" fmla="*/ 4 w 4"/>
                <a:gd name="T19" fmla="*/ 0 h 7"/>
                <a:gd name="T20" fmla="*/ 4 w 4"/>
                <a:gd name="T21" fmla="*/ 4 h 7"/>
                <a:gd name="T22" fmla="*/ 4 w 4"/>
                <a:gd name="T23" fmla="*/ 0 h 7"/>
                <a:gd name="T24" fmla="*/ 0 w 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7">
                  <a:moveTo>
                    <a:pt x="0" y="0"/>
                  </a:moveTo>
                  <a:lnTo>
                    <a:pt x="0" y="4"/>
                  </a:lnTo>
                  <a:lnTo>
                    <a:pt x="0" y="4"/>
                  </a:lnTo>
                  <a:lnTo>
                    <a:pt x="0" y="4"/>
                  </a:lnTo>
                  <a:lnTo>
                    <a:pt x="0" y="7"/>
                  </a:lnTo>
                  <a:lnTo>
                    <a:pt x="0" y="4"/>
                  </a:lnTo>
                  <a:lnTo>
                    <a:pt x="4" y="4"/>
                  </a:lnTo>
                  <a:lnTo>
                    <a:pt x="4" y="4"/>
                  </a:lnTo>
                  <a:lnTo>
                    <a:pt x="4" y="4"/>
                  </a:lnTo>
                  <a:lnTo>
                    <a:pt x="4" y="0"/>
                  </a:lnTo>
                  <a:lnTo>
                    <a:pt x="4" y="4"/>
                  </a:lnTo>
                  <a:lnTo>
                    <a:pt x="4"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62" name="Freeform 157"/>
            <p:cNvSpPr>
              <a:spLocks/>
            </p:cNvSpPr>
            <p:nvPr/>
          </p:nvSpPr>
          <p:spPr bwMode="auto">
            <a:xfrm>
              <a:off x="5977263" y="3721549"/>
              <a:ext cx="141164" cy="96803"/>
            </a:xfrm>
            <a:custGeom>
              <a:avLst/>
              <a:gdLst>
                <a:gd name="T0" fmla="*/ 16 w 28"/>
                <a:gd name="T1" fmla="*/ 15 h 19"/>
                <a:gd name="T2" fmla="*/ 19 w 28"/>
                <a:gd name="T3" fmla="*/ 15 h 19"/>
                <a:gd name="T4" fmla="*/ 19 w 28"/>
                <a:gd name="T5" fmla="*/ 15 h 19"/>
                <a:gd name="T6" fmla="*/ 18 w 28"/>
                <a:gd name="T7" fmla="*/ 15 h 19"/>
                <a:gd name="T8" fmla="*/ 21 w 28"/>
                <a:gd name="T9" fmla="*/ 17 h 19"/>
                <a:gd name="T10" fmla="*/ 25 w 28"/>
                <a:gd name="T11" fmla="*/ 19 h 19"/>
                <a:gd name="T12" fmla="*/ 28 w 28"/>
                <a:gd name="T13" fmla="*/ 17 h 19"/>
                <a:gd name="T14" fmla="*/ 27 w 28"/>
                <a:gd name="T15" fmla="*/ 15 h 19"/>
                <a:gd name="T16" fmla="*/ 26 w 28"/>
                <a:gd name="T17" fmla="*/ 15 h 19"/>
                <a:gd name="T18" fmla="*/ 25 w 28"/>
                <a:gd name="T19" fmla="*/ 16 h 19"/>
                <a:gd name="T20" fmla="*/ 24 w 28"/>
                <a:gd name="T21" fmla="*/ 15 h 19"/>
                <a:gd name="T22" fmla="*/ 23 w 28"/>
                <a:gd name="T23" fmla="*/ 14 h 19"/>
                <a:gd name="T24" fmla="*/ 24 w 28"/>
                <a:gd name="T25" fmla="*/ 15 h 19"/>
                <a:gd name="T26" fmla="*/ 26 w 28"/>
                <a:gd name="T27" fmla="*/ 15 h 19"/>
                <a:gd name="T28" fmla="*/ 26 w 28"/>
                <a:gd name="T29" fmla="*/ 15 h 19"/>
                <a:gd name="T30" fmla="*/ 25 w 28"/>
                <a:gd name="T31" fmla="*/ 13 h 19"/>
                <a:gd name="T32" fmla="*/ 19 w 28"/>
                <a:gd name="T33" fmla="*/ 9 h 19"/>
                <a:gd name="T34" fmla="*/ 13 w 28"/>
                <a:gd name="T35" fmla="*/ 7 h 19"/>
                <a:gd name="T36" fmla="*/ 14 w 28"/>
                <a:gd name="T37" fmla="*/ 7 h 19"/>
                <a:gd name="T38" fmla="*/ 14 w 28"/>
                <a:gd name="T39" fmla="*/ 7 h 19"/>
                <a:gd name="T40" fmla="*/ 16 w 28"/>
                <a:gd name="T41" fmla="*/ 7 h 19"/>
                <a:gd name="T42" fmla="*/ 17 w 28"/>
                <a:gd name="T43" fmla="*/ 6 h 19"/>
                <a:gd name="T44" fmla="*/ 17 w 28"/>
                <a:gd name="T45" fmla="*/ 5 h 19"/>
                <a:gd name="T46" fmla="*/ 13 w 28"/>
                <a:gd name="T47" fmla="*/ 6 h 19"/>
                <a:gd name="T48" fmla="*/ 12 w 28"/>
                <a:gd name="T49" fmla="*/ 1 h 19"/>
                <a:gd name="T50" fmla="*/ 12 w 28"/>
                <a:gd name="T51" fmla="*/ 1 h 19"/>
                <a:gd name="T52" fmla="*/ 10 w 28"/>
                <a:gd name="T53" fmla="*/ 0 h 19"/>
                <a:gd name="T54" fmla="*/ 10 w 28"/>
                <a:gd name="T55" fmla="*/ 5 h 19"/>
                <a:gd name="T56" fmla="*/ 9 w 28"/>
                <a:gd name="T57" fmla="*/ 6 h 19"/>
                <a:gd name="T58" fmla="*/ 5 w 28"/>
                <a:gd name="T59" fmla="*/ 7 h 19"/>
                <a:gd name="T60" fmla="*/ 6 w 28"/>
                <a:gd name="T61" fmla="*/ 7 h 19"/>
                <a:gd name="T62" fmla="*/ 6 w 28"/>
                <a:gd name="T63" fmla="*/ 8 h 19"/>
                <a:gd name="T64" fmla="*/ 10 w 28"/>
                <a:gd name="T65" fmla="*/ 8 h 19"/>
                <a:gd name="T66" fmla="*/ 12 w 28"/>
                <a:gd name="T67" fmla="*/ 10 h 19"/>
                <a:gd name="T68" fmla="*/ 13 w 28"/>
                <a:gd name="T69" fmla="*/ 11 h 19"/>
                <a:gd name="T70" fmla="*/ 0 w 28"/>
                <a:gd name="T71" fmla="*/ 12 h 19"/>
                <a:gd name="T72" fmla="*/ 2 w 28"/>
                <a:gd name="T73" fmla="*/ 14 h 19"/>
                <a:gd name="T74" fmla="*/ 3 w 28"/>
                <a:gd name="T75" fmla="*/ 14 h 19"/>
                <a:gd name="T76" fmla="*/ 14 w 28"/>
                <a:gd name="T77" fmla="*/ 14 h 19"/>
                <a:gd name="T78" fmla="*/ 16 w 28"/>
                <a:gd name="T79"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 h="19">
                  <a:moveTo>
                    <a:pt x="16" y="15"/>
                  </a:moveTo>
                  <a:cubicBezTo>
                    <a:pt x="19" y="15"/>
                    <a:pt x="19" y="15"/>
                    <a:pt x="19" y="15"/>
                  </a:cubicBezTo>
                  <a:cubicBezTo>
                    <a:pt x="19" y="15"/>
                    <a:pt x="20" y="15"/>
                    <a:pt x="19" y="15"/>
                  </a:cubicBezTo>
                  <a:cubicBezTo>
                    <a:pt x="18" y="15"/>
                    <a:pt x="18" y="15"/>
                    <a:pt x="18" y="15"/>
                  </a:cubicBezTo>
                  <a:cubicBezTo>
                    <a:pt x="21" y="17"/>
                    <a:pt x="21" y="17"/>
                    <a:pt x="21" y="17"/>
                  </a:cubicBezTo>
                  <a:cubicBezTo>
                    <a:pt x="22" y="18"/>
                    <a:pt x="23" y="19"/>
                    <a:pt x="25" y="19"/>
                  </a:cubicBezTo>
                  <a:cubicBezTo>
                    <a:pt x="28" y="19"/>
                    <a:pt x="28" y="18"/>
                    <a:pt x="28" y="17"/>
                  </a:cubicBezTo>
                  <a:cubicBezTo>
                    <a:pt x="27" y="16"/>
                    <a:pt x="27" y="16"/>
                    <a:pt x="27" y="15"/>
                  </a:cubicBezTo>
                  <a:cubicBezTo>
                    <a:pt x="26" y="15"/>
                    <a:pt x="26" y="15"/>
                    <a:pt x="26" y="15"/>
                  </a:cubicBezTo>
                  <a:cubicBezTo>
                    <a:pt x="26" y="15"/>
                    <a:pt x="25" y="16"/>
                    <a:pt x="25" y="16"/>
                  </a:cubicBezTo>
                  <a:cubicBezTo>
                    <a:pt x="25" y="16"/>
                    <a:pt x="24" y="15"/>
                    <a:pt x="24" y="15"/>
                  </a:cubicBezTo>
                  <a:cubicBezTo>
                    <a:pt x="23" y="14"/>
                    <a:pt x="23" y="14"/>
                    <a:pt x="23" y="14"/>
                  </a:cubicBezTo>
                  <a:cubicBezTo>
                    <a:pt x="24" y="15"/>
                    <a:pt x="24" y="15"/>
                    <a:pt x="24" y="15"/>
                  </a:cubicBezTo>
                  <a:cubicBezTo>
                    <a:pt x="25" y="15"/>
                    <a:pt x="26" y="15"/>
                    <a:pt x="26" y="15"/>
                  </a:cubicBezTo>
                  <a:cubicBezTo>
                    <a:pt x="26" y="15"/>
                    <a:pt x="26" y="15"/>
                    <a:pt x="26" y="15"/>
                  </a:cubicBezTo>
                  <a:cubicBezTo>
                    <a:pt x="26" y="14"/>
                    <a:pt x="26" y="14"/>
                    <a:pt x="25" y="13"/>
                  </a:cubicBezTo>
                  <a:cubicBezTo>
                    <a:pt x="24" y="12"/>
                    <a:pt x="21" y="11"/>
                    <a:pt x="19" y="9"/>
                  </a:cubicBezTo>
                  <a:cubicBezTo>
                    <a:pt x="13" y="7"/>
                    <a:pt x="13" y="7"/>
                    <a:pt x="13" y="7"/>
                  </a:cubicBezTo>
                  <a:cubicBezTo>
                    <a:pt x="14" y="7"/>
                    <a:pt x="14" y="7"/>
                    <a:pt x="14" y="7"/>
                  </a:cubicBezTo>
                  <a:cubicBezTo>
                    <a:pt x="14" y="7"/>
                    <a:pt x="14" y="7"/>
                    <a:pt x="14" y="7"/>
                  </a:cubicBezTo>
                  <a:cubicBezTo>
                    <a:pt x="16" y="7"/>
                    <a:pt x="16" y="7"/>
                    <a:pt x="16" y="7"/>
                  </a:cubicBezTo>
                  <a:cubicBezTo>
                    <a:pt x="16" y="6"/>
                    <a:pt x="17" y="6"/>
                    <a:pt x="17" y="6"/>
                  </a:cubicBezTo>
                  <a:cubicBezTo>
                    <a:pt x="17" y="5"/>
                    <a:pt x="17" y="5"/>
                    <a:pt x="17" y="5"/>
                  </a:cubicBezTo>
                  <a:cubicBezTo>
                    <a:pt x="13" y="6"/>
                    <a:pt x="13" y="6"/>
                    <a:pt x="13" y="6"/>
                  </a:cubicBezTo>
                  <a:cubicBezTo>
                    <a:pt x="12" y="1"/>
                    <a:pt x="12" y="1"/>
                    <a:pt x="12" y="1"/>
                  </a:cubicBezTo>
                  <a:cubicBezTo>
                    <a:pt x="12" y="1"/>
                    <a:pt x="12" y="1"/>
                    <a:pt x="12" y="1"/>
                  </a:cubicBezTo>
                  <a:cubicBezTo>
                    <a:pt x="10" y="0"/>
                    <a:pt x="10" y="0"/>
                    <a:pt x="10" y="0"/>
                  </a:cubicBezTo>
                  <a:cubicBezTo>
                    <a:pt x="10" y="5"/>
                    <a:pt x="10" y="5"/>
                    <a:pt x="10" y="5"/>
                  </a:cubicBezTo>
                  <a:cubicBezTo>
                    <a:pt x="9" y="5"/>
                    <a:pt x="9" y="6"/>
                    <a:pt x="9" y="6"/>
                  </a:cubicBezTo>
                  <a:cubicBezTo>
                    <a:pt x="5" y="7"/>
                    <a:pt x="5" y="7"/>
                    <a:pt x="5" y="7"/>
                  </a:cubicBezTo>
                  <a:cubicBezTo>
                    <a:pt x="6" y="7"/>
                    <a:pt x="6" y="7"/>
                    <a:pt x="6" y="7"/>
                  </a:cubicBezTo>
                  <a:cubicBezTo>
                    <a:pt x="6" y="8"/>
                    <a:pt x="6" y="8"/>
                    <a:pt x="6" y="8"/>
                  </a:cubicBezTo>
                  <a:cubicBezTo>
                    <a:pt x="10" y="8"/>
                    <a:pt x="10" y="8"/>
                    <a:pt x="10" y="8"/>
                  </a:cubicBezTo>
                  <a:cubicBezTo>
                    <a:pt x="11" y="8"/>
                    <a:pt x="11" y="10"/>
                    <a:pt x="12" y="10"/>
                  </a:cubicBezTo>
                  <a:cubicBezTo>
                    <a:pt x="13" y="11"/>
                    <a:pt x="13" y="11"/>
                    <a:pt x="13" y="11"/>
                  </a:cubicBezTo>
                  <a:cubicBezTo>
                    <a:pt x="0" y="12"/>
                    <a:pt x="0" y="12"/>
                    <a:pt x="0" y="12"/>
                  </a:cubicBezTo>
                  <a:cubicBezTo>
                    <a:pt x="2" y="14"/>
                    <a:pt x="2" y="14"/>
                    <a:pt x="2" y="14"/>
                  </a:cubicBezTo>
                  <a:cubicBezTo>
                    <a:pt x="2" y="14"/>
                    <a:pt x="3" y="14"/>
                    <a:pt x="3" y="14"/>
                  </a:cubicBezTo>
                  <a:cubicBezTo>
                    <a:pt x="14" y="14"/>
                    <a:pt x="14" y="14"/>
                    <a:pt x="14" y="14"/>
                  </a:cubicBezTo>
                  <a:cubicBezTo>
                    <a:pt x="15" y="14"/>
                    <a:pt x="15" y="14"/>
                    <a:pt x="16" y="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63" name="Freeform 158"/>
            <p:cNvSpPr>
              <a:spLocks/>
            </p:cNvSpPr>
            <p:nvPr/>
          </p:nvSpPr>
          <p:spPr bwMode="auto">
            <a:xfrm>
              <a:off x="6052551" y="3798185"/>
              <a:ext cx="10755" cy="9412"/>
            </a:xfrm>
            <a:custGeom>
              <a:avLst/>
              <a:gdLst>
                <a:gd name="T0" fmla="*/ 4 w 8"/>
                <a:gd name="T1" fmla="*/ 0 h 7"/>
                <a:gd name="T2" fmla="*/ 4 w 8"/>
                <a:gd name="T3" fmla="*/ 4 h 7"/>
                <a:gd name="T4" fmla="*/ 0 w 8"/>
                <a:gd name="T5" fmla="*/ 4 h 7"/>
                <a:gd name="T6" fmla="*/ 0 w 8"/>
                <a:gd name="T7" fmla="*/ 4 h 7"/>
                <a:gd name="T8" fmla="*/ 0 w 8"/>
                <a:gd name="T9" fmla="*/ 7 h 7"/>
                <a:gd name="T10" fmla="*/ 4 w 8"/>
                <a:gd name="T11" fmla="*/ 7 h 7"/>
                <a:gd name="T12" fmla="*/ 4 w 8"/>
                <a:gd name="T13" fmla="*/ 7 h 7"/>
                <a:gd name="T14" fmla="*/ 4 w 8"/>
                <a:gd name="T15" fmla="*/ 7 h 7"/>
                <a:gd name="T16" fmla="*/ 8 w 8"/>
                <a:gd name="T17" fmla="*/ 4 h 7"/>
                <a:gd name="T18" fmla="*/ 4 w 8"/>
                <a:gd name="T19" fmla="*/ 4 h 7"/>
                <a:gd name="T20" fmla="*/ 4 w 8"/>
                <a:gd name="T21" fmla="*/ 4 h 7"/>
                <a:gd name="T22" fmla="*/ 4 w 8"/>
                <a:gd name="T23" fmla="*/ 0 h 7"/>
                <a:gd name="T24" fmla="*/ 4 w 8"/>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7">
                  <a:moveTo>
                    <a:pt x="4" y="0"/>
                  </a:moveTo>
                  <a:lnTo>
                    <a:pt x="4" y="4"/>
                  </a:lnTo>
                  <a:lnTo>
                    <a:pt x="0" y="4"/>
                  </a:lnTo>
                  <a:lnTo>
                    <a:pt x="0" y="4"/>
                  </a:lnTo>
                  <a:lnTo>
                    <a:pt x="0" y="7"/>
                  </a:lnTo>
                  <a:lnTo>
                    <a:pt x="4" y="7"/>
                  </a:lnTo>
                  <a:lnTo>
                    <a:pt x="4" y="7"/>
                  </a:lnTo>
                  <a:lnTo>
                    <a:pt x="4" y="7"/>
                  </a:lnTo>
                  <a:lnTo>
                    <a:pt x="8" y="4"/>
                  </a:lnTo>
                  <a:lnTo>
                    <a:pt x="4" y="4"/>
                  </a:lnTo>
                  <a:lnTo>
                    <a:pt x="4" y="4"/>
                  </a:lnTo>
                  <a:lnTo>
                    <a:pt x="4" y="0"/>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64" name="Freeform 159"/>
            <p:cNvSpPr>
              <a:spLocks/>
            </p:cNvSpPr>
            <p:nvPr/>
          </p:nvSpPr>
          <p:spPr bwMode="auto">
            <a:xfrm>
              <a:off x="6103639" y="3783396"/>
              <a:ext cx="20167" cy="14790"/>
            </a:xfrm>
            <a:custGeom>
              <a:avLst/>
              <a:gdLst>
                <a:gd name="T0" fmla="*/ 1 w 4"/>
                <a:gd name="T1" fmla="*/ 2 h 3"/>
                <a:gd name="T2" fmla="*/ 4 w 4"/>
                <a:gd name="T3" fmla="*/ 2 h 3"/>
                <a:gd name="T4" fmla="*/ 4 w 4"/>
                <a:gd name="T5" fmla="*/ 0 h 3"/>
                <a:gd name="T6" fmla="*/ 0 w 4"/>
                <a:gd name="T7" fmla="*/ 1 h 3"/>
                <a:gd name="T8" fmla="*/ 1 w 4"/>
                <a:gd name="T9" fmla="*/ 2 h 3"/>
              </a:gdLst>
              <a:ahLst/>
              <a:cxnLst>
                <a:cxn ang="0">
                  <a:pos x="T0" y="T1"/>
                </a:cxn>
                <a:cxn ang="0">
                  <a:pos x="T2" y="T3"/>
                </a:cxn>
                <a:cxn ang="0">
                  <a:pos x="T4" y="T5"/>
                </a:cxn>
                <a:cxn ang="0">
                  <a:pos x="T6" y="T7"/>
                </a:cxn>
                <a:cxn ang="0">
                  <a:pos x="T8" y="T9"/>
                </a:cxn>
              </a:cxnLst>
              <a:rect l="0" t="0" r="r" b="b"/>
              <a:pathLst>
                <a:path w="4" h="3">
                  <a:moveTo>
                    <a:pt x="1" y="2"/>
                  </a:moveTo>
                  <a:cubicBezTo>
                    <a:pt x="2" y="3"/>
                    <a:pt x="3" y="3"/>
                    <a:pt x="4" y="2"/>
                  </a:cubicBezTo>
                  <a:cubicBezTo>
                    <a:pt x="4" y="1"/>
                    <a:pt x="4" y="1"/>
                    <a:pt x="4" y="0"/>
                  </a:cubicBezTo>
                  <a:cubicBezTo>
                    <a:pt x="0" y="1"/>
                    <a:pt x="0" y="1"/>
                    <a:pt x="0" y="1"/>
                  </a:cubicBezTo>
                  <a:cubicBezTo>
                    <a:pt x="1" y="1"/>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65" name="Freeform 160"/>
            <p:cNvSpPr>
              <a:spLocks/>
            </p:cNvSpPr>
            <p:nvPr/>
          </p:nvSpPr>
          <p:spPr bwMode="auto">
            <a:xfrm>
              <a:off x="6078094" y="3767262"/>
              <a:ext cx="65877" cy="20168"/>
            </a:xfrm>
            <a:custGeom>
              <a:avLst/>
              <a:gdLst>
                <a:gd name="T0" fmla="*/ 12 w 13"/>
                <a:gd name="T1" fmla="*/ 2 h 4"/>
                <a:gd name="T2" fmla="*/ 13 w 13"/>
                <a:gd name="T3" fmla="*/ 1 h 4"/>
                <a:gd name="T4" fmla="*/ 13 w 13"/>
                <a:gd name="T5" fmla="*/ 0 h 4"/>
                <a:gd name="T6" fmla="*/ 0 w 13"/>
                <a:gd name="T7" fmla="*/ 1 h 4"/>
                <a:gd name="T8" fmla="*/ 5 w 13"/>
                <a:gd name="T9" fmla="*/ 4 h 4"/>
                <a:gd name="T10" fmla="*/ 12 w 13"/>
                <a:gd name="T11" fmla="*/ 2 h 4"/>
              </a:gdLst>
              <a:ahLst/>
              <a:cxnLst>
                <a:cxn ang="0">
                  <a:pos x="T0" y="T1"/>
                </a:cxn>
                <a:cxn ang="0">
                  <a:pos x="T2" y="T3"/>
                </a:cxn>
                <a:cxn ang="0">
                  <a:pos x="T4" y="T5"/>
                </a:cxn>
                <a:cxn ang="0">
                  <a:pos x="T6" y="T7"/>
                </a:cxn>
                <a:cxn ang="0">
                  <a:pos x="T8" y="T9"/>
                </a:cxn>
                <a:cxn ang="0">
                  <a:pos x="T10" y="T11"/>
                </a:cxn>
              </a:cxnLst>
              <a:rect l="0" t="0" r="r" b="b"/>
              <a:pathLst>
                <a:path w="13" h="4">
                  <a:moveTo>
                    <a:pt x="12" y="2"/>
                  </a:moveTo>
                  <a:cubicBezTo>
                    <a:pt x="13" y="2"/>
                    <a:pt x="13" y="2"/>
                    <a:pt x="13" y="1"/>
                  </a:cubicBezTo>
                  <a:cubicBezTo>
                    <a:pt x="13" y="0"/>
                    <a:pt x="13" y="0"/>
                    <a:pt x="13" y="0"/>
                  </a:cubicBezTo>
                  <a:cubicBezTo>
                    <a:pt x="0" y="1"/>
                    <a:pt x="0" y="1"/>
                    <a:pt x="0" y="1"/>
                  </a:cubicBezTo>
                  <a:cubicBezTo>
                    <a:pt x="2" y="2"/>
                    <a:pt x="4" y="3"/>
                    <a:pt x="5" y="4"/>
                  </a:cubicBezTo>
                  <a:cubicBezTo>
                    <a:pt x="7" y="3"/>
                    <a:pt x="10" y="3"/>
                    <a:pt x="1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sp>
          <p:nvSpPr>
            <p:cNvPr id="166" name="Freeform 161"/>
            <p:cNvSpPr>
              <a:spLocks/>
            </p:cNvSpPr>
            <p:nvPr/>
          </p:nvSpPr>
          <p:spPr bwMode="auto">
            <a:xfrm>
              <a:off x="6022974" y="3792807"/>
              <a:ext cx="24199" cy="14790"/>
            </a:xfrm>
            <a:custGeom>
              <a:avLst/>
              <a:gdLst>
                <a:gd name="T0" fmla="*/ 5 w 5"/>
                <a:gd name="T1" fmla="*/ 1 h 3"/>
                <a:gd name="T2" fmla="*/ 4 w 5"/>
                <a:gd name="T3" fmla="*/ 1 h 3"/>
                <a:gd name="T4" fmla="*/ 0 w 5"/>
                <a:gd name="T5" fmla="*/ 0 h 3"/>
                <a:gd name="T6" fmla="*/ 2 w 5"/>
                <a:gd name="T7" fmla="*/ 2 h 3"/>
                <a:gd name="T8" fmla="*/ 3 w 5"/>
                <a:gd name="T9" fmla="*/ 3 h 3"/>
                <a:gd name="T10" fmla="*/ 5 w 5"/>
                <a:gd name="T11" fmla="*/ 1 h 3"/>
              </a:gdLst>
              <a:ahLst/>
              <a:cxnLst>
                <a:cxn ang="0">
                  <a:pos x="T0" y="T1"/>
                </a:cxn>
                <a:cxn ang="0">
                  <a:pos x="T2" y="T3"/>
                </a:cxn>
                <a:cxn ang="0">
                  <a:pos x="T4" y="T5"/>
                </a:cxn>
                <a:cxn ang="0">
                  <a:pos x="T6" y="T7"/>
                </a:cxn>
                <a:cxn ang="0">
                  <a:pos x="T8" y="T9"/>
                </a:cxn>
                <a:cxn ang="0">
                  <a:pos x="T10" y="T11"/>
                </a:cxn>
              </a:cxnLst>
              <a:rect l="0" t="0" r="r" b="b"/>
              <a:pathLst>
                <a:path w="5" h="3">
                  <a:moveTo>
                    <a:pt x="5" y="1"/>
                  </a:moveTo>
                  <a:cubicBezTo>
                    <a:pt x="4" y="1"/>
                    <a:pt x="4" y="1"/>
                    <a:pt x="4" y="1"/>
                  </a:cubicBezTo>
                  <a:cubicBezTo>
                    <a:pt x="0" y="0"/>
                    <a:pt x="0" y="0"/>
                    <a:pt x="0" y="0"/>
                  </a:cubicBezTo>
                  <a:cubicBezTo>
                    <a:pt x="0" y="1"/>
                    <a:pt x="1" y="2"/>
                    <a:pt x="2" y="2"/>
                  </a:cubicBezTo>
                  <a:cubicBezTo>
                    <a:pt x="2" y="3"/>
                    <a:pt x="2" y="3"/>
                    <a:pt x="3" y="3"/>
                  </a:cubicBezTo>
                  <a:cubicBezTo>
                    <a:pt x="4" y="3"/>
                    <a:pt x="5" y="2"/>
                    <a:pt x="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7421" tIns="38710" rIns="77421" bIns="38710" numCol="1" anchor="t" anchorCtr="0" compatLnSpc="1">
              <a:prstTxWarp prst="textNoShape">
                <a:avLst/>
              </a:prstTxWarp>
            </a:bodyPr>
            <a:lstStyle/>
            <a:p>
              <a:endParaRPr lang="zh-CN" altLang="en-US"/>
            </a:p>
          </p:txBody>
        </p:sp>
      </p:grpSp>
      <p:sp>
        <p:nvSpPr>
          <p:cNvPr id="167" name="Freeform 33"/>
          <p:cNvSpPr>
            <a:spLocks/>
          </p:cNvSpPr>
          <p:nvPr/>
        </p:nvSpPr>
        <p:spPr bwMode="auto">
          <a:xfrm>
            <a:off x="575474" y="1751243"/>
            <a:ext cx="2041601" cy="1291502"/>
          </a:xfrm>
          <a:custGeom>
            <a:avLst/>
            <a:gdLst>
              <a:gd name="T0" fmla="*/ 429 w 429"/>
              <a:gd name="T1" fmla="*/ 170 h 262"/>
              <a:gd name="T2" fmla="*/ 337 w 429"/>
              <a:gd name="T3" fmla="*/ 78 h 262"/>
              <a:gd name="T4" fmla="*/ 306 w 429"/>
              <a:gd name="T5" fmla="*/ 83 h 262"/>
              <a:gd name="T6" fmla="*/ 202 w 429"/>
              <a:gd name="T7" fmla="*/ 0 h 262"/>
              <a:gd name="T8" fmla="*/ 95 w 429"/>
              <a:gd name="T9" fmla="*/ 106 h 262"/>
              <a:gd name="T10" fmla="*/ 79 w 429"/>
              <a:gd name="T11" fmla="*/ 104 h 262"/>
              <a:gd name="T12" fmla="*/ 0 w 429"/>
              <a:gd name="T13" fmla="*/ 183 h 262"/>
              <a:gd name="T14" fmla="*/ 56 w 429"/>
              <a:gd name="T15" fmla="*/ 258 h 262"/>
              <a:gd name="T16" fmla="*/ 77 w 429"/>
              <a:gd name="T17" fmla="*/ 262 h 262"/>
              <a:gd name="T18" fmla="*/ 342 w 429"/>
              <a:gd name="T19" fmla="*/ 262 h 262"/>
              <a:gd name="T20" fmla="*/ 365 w 429"/>
              <a:gd name="T21" fmla="*/ 257 h 262"/>
              <a:gd name="T22" fmla="*/ 429 w 429"/>
              <a:gd name="T23" fmla="*/ 17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9" h="262">
                <a:moveTo>
                  <a:pt x="429" y="170"/>
                </a:moveTo>
                <a:cubicBezTo>
                  <a:pt x="429" y="119"/>
                  <a:pt x="388" y="78"/>
                  <a:pt x="337" y="78"/>
                </a:cubicBezTo>
                <a:cubicBezTo>
                  <a:pt x="327" y="78"/>
                  <a:pt x="316" y="80"/>
                  <a:pt x="306" y="83"/>
                </a:cubicBezTo>
                <a:cubicBezTo>
                  <a:pt x="295" y="36"/>
                  <a:pt x="253" y="0"/>
                  <a:pt x="202" y="0"/>
                </a:cubicBezTo>
                <a:cubicBezTo>
                  <a:pt x="143" y="0"/>
                  <a:pt x="96" y="47"/>
                  <a:pt x="95" y="106"/>
                </a:cubicBezTo>
                <a:cubicBezTo>
                  <a:pt x="89" y="105"/>
                  <a:pt x="84" y="104"/>
                  <a:pt x="79" y="104"/>
                </a:cubicBezTo>
                <a:cubicBezTo>
                  <a:pt x="35" y="104"/>
                  <a:pt x="0" y="139"/>
                  <a:pt x="0" y="183"/>
                </a:cubicBezTo>
                <a:cubicBezTo>
                  <a:pt x="0" y="218"/>
                  <a:pt x="24" y="248"/>
                  <a:pt x="56" y="258"/>
                </a:cubicBezTo>
                <a:cubicBezTo>
                  <a:pt x="62" y="260"/>
                  <a:pt x="69" y="262"/>
                  <a:pt x="77" y="262"/>
                </a:cubicBezTo>
                <a:cubicBezTo>
                  <a:pt x="342" y="262"/>
                  <a:pt x="342" y="262"/>
                  <a:pt x="342" y="262"/>
                </a:cubicBezTo>
                <a:cubicBezTo>
                  <a:pt x="350" y="262"/>
                  <a:pt x="358" y="260"/>
                  <a:pt x="365" y="257"/>
                </a:cubicBezTo>
                <a:cubicBezTo>
                  <a:pt x="402" y="246"/>
                  <a:pt x="429" y="211"/>
                  <a:pt x="429" y="170"/>
                </a:cubicBezTo>
              </a:path>
            </a:pathLst>
          </a:custGeom>
          <a:solidFill>
            <a:srgbClr val="8EB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8042" tIns="29021" rIns="58042" bIns="29021" numCol="1" anchor="t" anchorCtr="0" compatLnSpc="1">
            <a:prstTxWarp prst="textNoShape">
              <a:avLst/>
            </a:prstTxWarp>
          </a:bodyPr>
          <a:lstStyle/>
          <a:p>
            <a:endParaRPr lang="zh-CN" altLang="en-US"/>
          </a:p>
        </p:txBody>
      </p:sp>
      <p:grpSp>
        <p:nvGrpSpPr>
          <p:cNvPr id="168" name="组合 9"/>
          <p:cNvGrpSpPr>
            <a:grpSpLocks noChangeAspect="1"/>
          </p:cNvGrpSpPr>
          <p:nvPr/>
        </p:nvGrpSpPr>
        <p:grpSpPr>
          <a:xfrm>
            <a:off x="2647840" y="2289989"/>
            <a:ext cx="1134829" cy="432308"/>
            <a:chOff x="6165419" y="706810"/>
            <a:chExt cx="1293722" cy="490584"/>
          </a:xfrm>
          <a:solidFill>
            <a:srgbClr val="99F8FD"/>
          </a:solidFill>
        </p:grpSpPr>
        <p:sp>
          <p:nvSpPr>
            <p:cNvPr id="169" name="右箭头 168"/>
            <p:cNvSpPr>
              <a:spLocks noChangeAspect="1"/>
            </p:cNvSpPr>
            <p:nvPr/>
          </p:nvSpPr>
          <p:spPr bwMode="auto">
            <a:xfrm>
              <a:off x="6812280" y="706810"/>
              <a:ext cx="646861" cy="490584"/>
            </a:xfrm>
            <a:prstGeom prst="rightArrow">
              <a:avLst/>
            </a:prstGeom>
            <a:grpFill/>
            <a:ln>
              <a:solidFill>
                <a:srgbClr val="99F8FD"/>
              </a:solidFill>
            </a:ln>
            <a:effectLst/>
            <a:extLst/>
          </p:spPr>
          <p:txBody>
            <a:bodyPr vert="horz" wrap="square" lIns="91440" tIns="45720" rIns="91440" bIns="45720" numCol="1" rtlCol="0" anchor="t" anchorCtr="0" compatLnSpc="1">
              <a:prstTxWarp prst="textNoShape">
                <a:avLst/>
              </a:prstTxWarp>
            </a:bodyPr>
            <a:lstStyle/>
            <a:p>
              <a:pPr defTabSz="1626128">
                <a:buClr>
                  <a:srgbClr val="CC9900"/>
                </a:buClr>
                <a:buFont typeface="Wingdings" pitchFamily="2" charset="2"/>
                <a:buChar char="n"/>
              </a:pPr>
              <a:endParaRPr lang="zh-CN" altLang="en-US" sz="3200" dirty="0" smtClean="0">
                <a:solidFill>
                  <a:schemeClr val="bg1"/>
                </a:solidFill>
                <a:latin typeface="Arial" charset="0"/>
              </a:endParaRPr>
            </a:p>
          </p:txBody>
        </p:sp>
        <p:sp>
          <p:nvSpPr>
            <p:cNvPr id="170" name="右箭头 169"/>
            <p:cNvSpPr>
              <a:spLocks noChangeAspect="1"/>
            </p:cNvSpPr>
            <p:nvPr/>
          </p:nvSpPr>
          <p:spPr bwMode="auto">
            <a:xfrm flipH="1">
              <a:off x="6165419" y="706810"/>
              <a:ext cx="646861" cy="490584"/>
            </a:xfrm>
            <a:prstGeom prst="rightArrow">
              <a:avLst/>
            </a:prstGeom>
            <a:grpFill/>
            <a:ln>
              <a:solidFill>
                <a:srgbClr val="99F8FD"/>
              </a:solidFill>
            </a:ln>
            <a:effectLst/>
            <a:extLst/>
          </p:spPr>
          <p:txBody>
            <a:bodyPr vert="horz" wrap="square" lIns="91440" tIns="45720" rIns="91440" bIns="45720" numCol="1" rtlCol="0" anchor="t" anchorCtr="0" compatLnSpc="1">
              <a:prstTxWarp prst="textNoShape">
                <a:avLst/>
              </a:prstTxWarp>
            </a:bodyPr>
            <a:lstStyle/>
            <a:p>
              <a:pPr defTabSz="1626128">
                <a:buClr>
                  <a:srgbClr val="CC9900"/>
                </a:buClr>
                <a:buFont typeface="Wingdings" pitchFamily="2" charset="2"/>
                <a:buChar char="n"/>
              </a:pPr>
              <a:endParaRPr lang="zh-CN" altLang="en-US" sz="3200" dirty="0" smtClean="0">
                <a:solidFill>
                  <a:schemeClr val="bg1"/>
                </a:solidFill>
                <a:latin typeface="Arial" charset="0"/>
              </a:endParaRPr>
            </a:p>
          </p:txBody>
        </p:sp>
      </p:grpSp>
      <p:sp>
        <p:nvSpPr>
          <p:cNvPr id="171" name="TextBox 170"/>
          <p:cNvSpPr txBox="1"/>
          <p:nvPr/>
        </p:nvSpPr>
        <p:spPr>
          <a:xfrm>
            <a:off x="945931" y="2317531"/>
            <a:ext cx="1415772" cy="461665"/>
          </a:xfrm>
          <a:prstGeom prst="rect">
            <a:avLst/>
          </a:prstGeom>
          <a:noFill/>
        </p:spPr>
        <p:txBody>
          <a:bodyPr wrap="none" rtlCol="0">
            <a:spAutoFit/>
          </a:bodyPr>
          <a:lstStyle/>
          <a:p>
            <a:r>
              <a:rPr lang="zh-CN" altLang="en-US" dirty="0" smtClean="0">
                <a:solidFill>
                  <a:schemeClr val="bg1"/>
                </a:solidFill>
              </a:rPr>
              <a:t>机场集团</a:t>
            </a:r>
            <a:endParaRPr lang="zh-CN" altLang="en-US" dirty="0">
              <a:solidFill>
                <a:schemeClr val="bg1"/>
              </a:solidFill>
            </a:endParaRPr>
          </a:p>
        </p:txBody>
      </p:sp>
      <p:sp>
        <p:nvSpPr>
          <p:cNvPr id="172" name="TextBox 171"/>
          <p:cNvSpPr txBox="1"/>
          <p:nvPr/>
        </p:nvSpPr>
        <p:spPr>
          <a:xfrm>
            <a:off x="10779403" y="1114096"/>
            <a:ext cx="1107996" cy="369332"/>
          </a:xfrm>
          <a:prstGeom prst="rect">
            <a:avLst/>
          </a:prstGeom>
          <a:noFill/>
        </p:spPr>
        <p:txBody>
          <a:bodyPr wrap="none" rtlCol="0">
            <a:spAutoFit/>
          </a:bodyPr>
          <a:lstStyle/>
          <a:p>
            <a:r>
              <a:rPr lang="zh-CN" altLang="en-US" sz="1800" dirty="0" smtClean="0">
                <a:solidFill>
                  <a:schemeClr val="bg1"/>
                </a:solidFill>
              </a:rPr>
              <a:t>成员机场</a:t>
            </a:r>
            <a:endParaRPr lang="zh-CN" altLang="en-US" sz="1800" dirty="0">
              <a:solidFill>
                <a:schemeClr val="bg1"/>
              </a:solidFill>
            </a:endParaRPr>
          </a:p>
        </p:txBody>
      </p:sp>
      <p:sp>
        <p:nvSpPr>
          <p:cNvPr id="173" name="TextBox 172"/>
          <p:cNvSpPr txBox="1"/>
          <p:nvPr/>
        </p:nvSpPr>
        <p:spPr>
          <a:xfrm>
            <a:off x="10742617" y="2401613"/>
            <a:ext cx="1107996" cy="369332"/>
          </a:xfrm>
          <a:prstGeom prst="rect">
            <a:avLst/>
          </a:prstGeom>
          <a:noFill/>
        </p:spPr>
        <p:txBody>
          <a:bodyPr wrap="none" rtlCol="0">
            <a:spAutoFit/>
          </a:bodyPr>
          <a:lstStyle/>
          <a:p>
            <a:r>
              <a:rPr lang="zh-CN" altLang="en-US" sz="1800" dirty="0" smtClean="0">
                <a:solidFill>
                  <a:schemeClr val="bg1"/>
                </a:solidFill>
              </a:rPr>
              <a:t>成员机场</a:t>
            </a:r>
            <a:endParaRPr lang="zh-CN" altLang="en-US" sz="1800" dirty="0">
              <a:solidFill>
                <a:schemeClr val="bg1"/>
              </a:solidFill>
            </a:endParaRPr>
          </a:p>
        </p:txBody>
      </p:sp>
      <p:sp>
        <p:nvSpPr>
          <p:cNvPr id="174" name="TextBox 173"/>
          <p:cNvSpPr txBox="1"/>
          <p:nvPr/>
        </p:nvSpPr>
        <p:spPr>
          <a:xfrm>
            <a:off x="10789914" y="3615558"/>
            <a:ext cx="1107996" cy="369332"/>
          </a:xfrm>
          <a:prstGeom prst="rect">
            <a:avLst/>
          </a:prstGeom>
          <a:noFill/>
        </p:spPr>
        <p:txBody>
          <a:bodyPr wrap="none" rtlCol="0">
            <a:spAutoFit/>
          </a:bodyPr>
          <a:lstStyle/>
          <a:p>
            <a:r>
              <a:rPr lang="zh-CN" altLang="en-US" sz="1800" dirty="0" smtClean="0">
                <a:solidFill>
                  <a:schemeClr val="bg1"/>
                </a:solidFill>
              </a:rPr>
              <a:t>成员机场</a:t>
            </a:r>
            <a:endParaRPr lang="zh-CN" altLang="en-US" sz="1800" dirty="0">
              <a:solidFill>
                <a:schemeClr val="bg1"/>
              </a:solidFill>
            </a:endParaRPr>
          </a:p>
        </p:txBody>
      </p:sp>
      <p:sp>
        <p:nvSpPr>
          <p:cNvPr id="175" name="圆角矩形 174"/>
          <p:cNvSpPr/>
          <p:nvPr/>
        </p:nvSpPr>
        <p:spPr bwMode="auto">
          <a:xfrm>
            <a:off x="4814537" y="4640318"/>
            <a:ext cx="2558511" cy="1305744"/>
          </a:xfrm>
          <a:prstGeom prst="roundRect">
            <a:avLst>
              <a:gd name="adj" fmla="val 8730"/>
            </a:avLst>
          </a:prstGeom>
          <a:solidFill>
            <a:schemeClr val="bg1">
              <a:lumMod val="95000"/>
              <a:alpha val="20000"/>
            </a:schemeClr>
          </a:solidFill>
          <a:ln w="6350">
            <a:noFill/>
          </a:ln>
          <a:effectLst/>
        </p:spPr>
        <p:txBody>
          <a:bodyPr vert="horz" wrap="square" lIns="92494" tIns="46248" rIns="92494" bIns="46248" numCol="1" rtlCol="0" anchor="t" anchorCtr="0" compatLnSpc="1">
            <a:prstTxWarp prst="textNoShape">
              <a:avLst/>
            </a:prstTxWarp>
          </a:bodyPr>
          <a:lstStyle/>
          <a:p>
            <a:pPr defTabSz="924948">
              <a:buClr>
                <a:srgbClr val="CC9900"/>
              </a:buClr>
              <a:buFont typeface="Wingdings" pitchFamily="2" charset="2"/>
              <a:buChar char="n"/>
              <a:defRPr/>
            </a:pPr>
            <a:endParaRPr lang="zh-CN" altLang="en-US" b="1" kern="0" dirty="0" smtClean="0">
              <a:solidFill>
                <a:schemeClr val="bg1"/>
              </a:solidFill>
              <a:latin typeface="微软雅黑" pitchFamily="34" charset="-122"/>
              <a:ea typeface="微软雅黑" pitchFamily="34" charset="-122"/>
            </a:endParaRPr>
          </a:p>
        </p:txBody>
      </p:sp>
      <p:sp>
        <p:nvSpPr>
          <p:cNvPr id="176" name="圆角矩形 175"/>
          <p:cNvSpPr/>
          <p:nvPr/>
        </p:nvSpPr>
        <p:spPr bwMode="auto">
          <a:xfrm>
            <a:off x="7683861" y="4640318"/>
            <a:ext cx="2558511" cy="1305744"/>
          </a:xfrm>
          <a:prstGeom prst="roundRect">
            <a:avLst>
              <a:gd name="adj" fmla="val 8730"/>
            </a:avLst>
          </a:prstGeom>
          <a:solidFill>
            <a:schemeClr val="bg1">
              <a:lumMod val="95000"/>
              <a:alpha val="20000"/>
            </a:schemeClr>
          </a:solidFill>
          <a:ln w="6350">
            <a:noFill/>
          </a:ln>
          <a:effectLst/>
        </p:spPr>
        <p:txBody>
          <a:bodyPr vert="horz" wrap="square" lIns="92494" tIns="46248" rIns="92494" bIns="46248" numCol="1" rtlCol="0" anchor="t" anchorCtr="0" compatLnSpc="1">
            <a:prstTxWarp prst="textNoShape">
              <a:avLst/>
            </a:prstTxWarp>
          </a:bodyPr>
          <a:lstStyle/>
          <a:p>
            <a:pPr defTabSz="924948">
              <a:buClr>
                <a:srgbClr val="CC9900"/>
              </a:buClr>
              <a:buFont typeface="Wingdings" pitchFamily="2" charset="2"/>
              <a:buChar char="n"/>
              <a:defRPr/>
            </a:pPr>
            <a:endParaRPr lang="zh-CN" altLang="en-US" b="1" kern="0" dirty="0" smtClean="0">
              <a:solidFill>
                <a:schemeClr val="bg1"/>
              </a:solidFill>
              <a:latin typeface="微软雅黑" pitchFamily="34" charset="-122"/>
              <a:ea typeface="微软雅黑" pitchFamily="34" charset="-122"/>
            </a:endParaRPr>
          </a:p>
        </p:txBody>
      </p:sp>
      <p:sp>
        <p:nvSpPr>
          <p:cNvPr id="178" name="下箭头 177"/>
          <p:cNvSpPr/>
          <p:nvPr/>
        </p:nvSpPr>
        <p:spPr>
          <a:xfrm>
            <a:off x="5691352" y="3342289"/>
            <a:ext cx="646386" cy="725214"/>
          </a:xfrm>
          <a:prstGeom prst="downArrow">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9" name="TextBox 178"/>
          <p:cNvSpPr txBox="1"/>
          <p:nvPr/>
        </p:nvSpPr>
        <p:spPr>
          <a:xfrm>
            <a:off x="3578772" y="3610303"/>
            <a:ext cx="2031325" cy="461665"/>
          </a:xfrm>
          <a:prstGeom prst="rect">
            <a:avLst/>
          </a:prstGeom>
          <a:noFill/>
        </p:spPr>
        <p:txBody>
          <a:bodyPr wrap="none" rtlCol="0">
            <a:spAutoFit/>
          </a:bodyPr>
          <a:lstStyle/>
          <a:p>
            <a:r>
              <a:rPr lang="zh-CN" altLang="en-US" dirty="0" smtClean="0">
                <a:solidFill>
                  <a:schemeClr val="bg1"/>
                </a:solidFill>
              </a:rPr>
              <a:t>三种实现方案</a:t>
            </a:r>
            <a:endParaRPr lang="zh-CN" altLang="en-US" dirty="0">
              <a:solidFill>
                <a:schemeClr val="bg1"/>
              </a:solidFill>
            </a:endParaRPr>
          </a:p>
        </p:txBody>
      </p:sp>
      <p:sp>
        <p:nvSpPr>
          <p:cNvPr id="180" name="TextBox 179"/>
          <p:cNvSpPr txBox="1"/>
          <p:nvPr/>
        </p:nvSpPr>
        <p:spPr>
          <a:xfrm>
            <a:off x="1933943" y="5039710"/>
            <a:ext cx="2339102" cy="461665"/>
          </a:xfrm>
          <a:prstGeom prst="rect">
            <a:avLst/>
          </a:prstGeom>
          <a:noFill/>
        </p:spPr>
        <p:txBody>
          <a:bodyPr wrap="none" rtlCol="0">
            <a:spAutoFit/>
          </a:bodyPr>
          <a:lstStyle/>
          <a:p>
            <a:r>
              <a:rPr lang="zh-CN" altLang="en-US" dirty="0" smtClean="0">
                <a:solidFill>
                  <a:schemeClr val="bg1"/>
                </a:solidFill>
              </a:rPr>
              <a:t>利用民航通信网</a:t>
            </a:r>
            <a:endParaRPr lang="zh-CN" altLang="en-US" dirty="0">
              <a:solidFill>
                <a:schemeClr val="bg1"/>
              </a:solidFill>
            </a:endParaRPr>
          </a:p>
        </p:txBody>
      </p:sp>
      <p:sp>
        <p:nvSpPr>
          <p:cNvPr id="181" name="TextBox 180"/>
          <p:cNvSpPr txBox="1"/>
          <p:nvPr/>
        </p:nvSpPr>
        <p:spPr>
          <a:xfrm>
            <a:off x="5018729" y="4892566"/>
            <a:ext cx="2031325" cy="830997"/>
          </a:xfrm>
          <a:prstGeom prst="rect">
            <a:avLst/>
          </a:prstGeom>
          <a:noFill/>
        </p:spPr>
        <p:txBody>
          <a:bodyPr wrap="none" rtlCol="0">
            <a:spAutoFit/>
          </a:bodyPr>
          <a:lstStyle/>
          <a:p>
            <a:pPr algn="ctr"/>
            <a:r>
              <a:rPr lang="zh-CN" altLang="en-US" dirty="0" smtClean="0">
                <a:solidFill>
                  <a:schemeClr val="bg1"/>
                </a:solidFill>
              </a:rPr>
              <a:t>利用高速公路</a:t>
            </a:r>
            <a:endParaRPr lang="en-US" altLang="zh-CN" dirty="0" smtClean="0">
              <a:solidFill>
                <a:schemeClr val="bg1"/>
              </a:solidFill>
            </a:endParaRPr>
          </a:p>
          <a:p>
            <a:pPr algn="ctr"/>
            <a:r>
              <a:rPr lang="zh-CN" altLang="en-US" dirty="0" smtClean="0">
                <a:solidFill>
                  <a:schemeClr val="bg1"/>
                </a:solidFill>
              </a:rPr>
              <a:t>光纤网</a:t>
            </a:r>
            <a:endParaRPr lang="zh-CN" altLang="en-US" dirty="0">
              <a:solidFill>
                <a:schemeClr val="bg1"/>
              </a:solidFill>
            </a:endParaRPr>
          </a:p>
        </p:txBody>
      </p:sp>
      <p:sp>
        <p:nvSpPr>
          <p:cNvPr id="182" name="TextBox 181"/>
          <p:cNvSpPr txBox="1"/>
          <p:nvPr/>
        </p:nvSpPr>
        <p:spPr>
          <a:xfrm>
            <a:off x="7809227" y="5034455"/>
            <a:ext cx="2339102" cy="461665"/>
          </a:xfrm>
          <a:prstGeom prst="rect">
            <a:avLst/>
          </a:prstGeom>
          <a:noFill/>
        </p:spPr>
        <p:txBody>
          <a:bodyPr wrap="none" rtlCol="0">
            <a:spAutoFit/>
          </a:bodyPr>
          <a:lstStyle/>
          <a:p>
            <a:r>
              <a:rPr lang="zh-CN" altLang="en-US" dirty="0" smtClean="0">
                <a:solidFill>
                  <a:schemeClr val="bg1"/>
                </a:solidFill>
              </a:rPr>
              <a:t>租用运营商链路</a:t>
            </a:r>
            <a:endParaRPr lang="zh-CN" altLang="en-US" dirty="0">
              <a:solidFill>
                <a:schemeClr val="bg1"/>
              </a:solidFill>
            </a:endParaRPr>
          </a:p>
        </p:txBody>
      </p:sp>
    </p:spTree>
    <p:extLst>
      <p:ext uri="{BB962C8B-B14F-4D97-AF65-F5344CB8AC3E}">
        <p14:creationId xmlns:p14="http://schemas.microsoft.com/office/powerpoint/2010/main" val="1890321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7187" y="137857"/>
            <a:ext cx="11376025" cy="872738"/>
          </a:xfrm>
        </p:spPr>
        <p:txBody>
          <a:bodyPr vert="horz" lIns="91440" tIns="45720" rIns="91440" bIns="45720" rtlCol="0" anchor="ctr">
            <a:normAutofit/>
          </a:bodyPr>
          <a:lstStyle/>
          <a:p>
            <a:pPr defTabSz="1219444"/>
            <a:r>
              <a:rPr kumimoji="1" lang="zh-CN" altLang="en-US" b="1" dirty="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rPr>
              <a:t>机场敏捷网络方案</a:t>
            </a:r>
          </a:p>
        </p:txBody>
      </p:sp>
      <p:pic>
        <p:nvPicPr>
          <p:cNvPr id="335" name="图片 32" descr="地铁站 拷贝"/>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30785" y="4157706"/>
            <a:ext cx="2079108" cy="512352"/>
          </a:xfrm>
          <a:prstGeom prst="rect">
            <a:avLst/>
          </a:prstGeom>
          <a:noFill/>
          <a:ln w="9525">
            <a:noFill/>
            <a:miter lim="800000"/>
            <a:headEnd/>
            <a:tailEnd/>
          </a:ln>
        </p:spPr>
      </p:pic>
      <p:pic>
        <p:nvPicPr>
          <p:cNvPr id="336" name="图片 33" descr="地铁站 拷贝"/>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23801" y="4166174"/>
            <a:ext cx="2079108" cy="512352"/>
          </a:xfrm>
          <a:prstGeom prst="rect">
            <a:avLst/>
          </a:prstGeom>
          <a:noFill/>
          <a:ln w="9525">
            <a:noFill/>
            <a:miter lim="800000"/>
            <a:headEnd/>
            <a:tailEnd/>
          </a:ln>
        </p:spPr>
      </p:pic>
      <p:pic>
        <p:nvPicPr>
          <p:cNvPr id="342" name="图片 40" descr="中clou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17693" y="5549868"/>
            <a:ext cx="1710712" cy="1079750"/>
          </a:xfrm>
          <a:prstGeom prst="rect">
            <a:avLst/>
          </a:prstGeom>
          <a:noFill/>
          <a:ln w="9525">
            <a:noFill/>
            <a:miter lim="800000"/>
            <a:headEnd/>
            <a:tailEnd/>
          </a:ln>
        </p:spPr>
      </p:pic>
      <p:pic>
        <p:nvPicPr>
          <p:cNvPr id="343" name="图片 41" descr="组 57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87615" y="2662904"/>
            <a:ext cx="834184" cy="836276"/>
          </a:xfrm>
          <a:prstGeom prst="rect">
            <a:avLst/>
          </a:prstGeom>
          <a:noFill/>
          <a:ln w="9525">
            <a:noFill/>
            <a:miter lim="800000"/>
            <a:headEnd/>
            <a:tailEnd/>
          </a:ln>
        </p:spPr>
      </p:pic>
      <p:pic>
        <p:nvPicPr>
          <p:cNvPr id="345" name="图片 45" descr="组 57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41177" y="2662904"/>
            <a:ext cx="836302" cy="834160"/>
          </a:xfrm>
          <a:prstGeom prst="rect">
            <a:avLst/>
          </a:prstGeom>
          <a:noFill/>
          <a:ln w="9525">
            <a:noFill/>
            <a:miter lim="800000"/>
            <a:headEnd/>
            <a:tailEnd/>
          </a:ln>
        </p:spPr>
      </p:pic>
      <p:pic>
        <p:nvPicPr>
          <p:cNvPr id="346" name="图片 46" descr="组 57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14857" y="2662904"/>
            <a:ext cx="836302" cy="836278"/>
          </a:xfrm>
          <a:prstGeom prst="rect">
            <a:avLst/>
          </a:prstGeom>
          <a:noFill/>
          <a:ln w="9525">
            <a:noFill/>
            <a:miter lim="800000"/>
            <a:headEnd/>
            <a:tailEnd/>
          </a:ln>
        </p:spPr>
      </p:pic>
      <p:pic>
        <p:nvPicPr>
          <p:cNvPr id="347" name="图片 47" descr="组 57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005056" y="2662904"/>
            <a:ext cx="834184" cy="836276"/>
          </a:xfrm>
          <a:prstGeom prst="rect">
            <a:avLst/>
          </a:prstGeom>
          <a:noFill/>
          <a:ln w="9525">
            <a:noFill/>
            <a:miter lim="800000"/>
            <a:headEnd/>
            <a:tailEnd/>
          </a:ln>
        </p:spPr>
      </p:pic>
      <p:pic>
        <p:nvPicPr>
          <p:cNvPr id="348" name="图片 49" descr="组 57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366315" y="2662904"/>
            <a:ext cx="836300" cy="834160"/>
          </a:xfrm>
          <a:prstGeom prst="rect">
            <a:avLst/>
          </a:prstGeom>
          <a:noFill/>
          <a:ln w="9525">
            <a:noFill/>
            <a:miter lim="800000"/>
            <a:headEnd/>
            <a:tailEnd/>
          </a:ln>
        </p:spPr>
      </p:pic>
      <p:pic>
        <p:nvPicPr>
          <p:cNvPr id="349" name="图片 51" descr="形状 15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69414" y="2841768"/>
            <a:ext cx="527187" cy="455189"/>
          </a:xfrm>
          <a:prstGeom prst="rect">
            <a:avLst/>
          </a:prstGeom>
          <a:noFill/>
          <a:ln w="9525">
            <a:noFill/>
            <a:miter lim="800000"/>
            <a:headEnd/>
            <a:tailEnd/>
          </a:ln>
        </p:spPr>
      </p:pic>
      <p:pic>
        <p:nvPicPr>
          <p:cNvPr id="350" name="图片 52" descr="形状 15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29610" y="2825924"/>
            <a:ext cx="459436" cy="508118"/>
          </a:xfrm>
          <a:prstGeom prst="rect">
            <a:avLst/>
          </a:prstGeom>
          <a:noFill/>
          <a:ln w="9525">
            <a:noFill/>
            <a:miter lim="800000"/>
            <a:headEnd/>
            <a:tailEnd/>
          </a:ln>
        </p:spPr>
      </p:pic>
      <p:pic>
        <p:nvPicPr>
          <p:cNvPr id="351" name="图片 53" descr="矢量智能对象"/>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195606" y="2872073"/>
            <a:ext cx="455203" cy="412845"/>
          </a:xfrm>
          <a:prstGeom prst="rect">
            <a:avLst/>
          </a:prstGeom>
          <a:noFill/>
          <a:ln w="9525">
            <a:noFill/>
            <a:miter lim="800000"/>
            <a:headEnd/>
            <a:tailEnd/>
          </a:ln>
        </p:spPr>
      </p:pic>
      <p:pic>
        <p:nvPicPr>
          <p:cNvPr id="352" name="图片 54" descr="形状 14"/>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527224" y="2864564"/>
            <a:ext cx="514483" cy="402260"/>
          </a:xfrm>
          <a:prstGeom prst="rect">
            <a:avLst/>
          </a:prstGeom>
          <a:noFill/>
          <a:ln w="9525">
            <a:noFill/>
            <a:miter lim="800000"/>
            <a:headEnd/>
            <a:tailEnd/>
          </a:ln>
        </p:spPr>
      </p:pic>
      <p:pic>
        <p:nvPicPr>
          <p:cNvPr id="353" name="图片 55" descr="形状 147"/>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350641" y="2830261"/>
            <a:ext cx="508132" cy="484830"/>
          </a:xfrm>
          <a:prstGeom prst="rect">
            <a:avLst/>
          </a:prstGeom>
          <a:noFill/>
          <a:ln w="9525">
            <a:noFill/>
            <a:miter lim="800000"/>
            <a:headEnd/>
            <a:tailEnd/>
          </a:ln>
        </p:spPr>
      </p:pic>
      <p:sp>
        <p:nvSpPr>
          <p:cNvPr id="354" name="标题 1"/>
          <p:cNvSpPr>
            <a:spLocks noGrp="1"/>
          </p:cNvSpPr>
          <p:nvPr/>
        </p:nvSpPr>
        <p:spPr>
          <a:xfrm>
            <a:off x="5509078" y="2362934"/>
            <a:ext cx="864561" cy="304041"/>
          </a:xfrm>
          <a:prstGeom prst="rect">
            <a:avLst/>
          </a:prstGeom>
          <a:noFill/>
          <a:ln w="9525">
            <a:noFill/>
          </a:ln>
        </p:spPr>
        <p:txBody>
          <a:bodyPr lIns="121944" tIns="60972" rIns="121944" bIns="60972" anchor="ctr">
            <a:scene3d>
              <a:camera prst="orthographicFront"/>
              <a:lightRig rig="threePt" dir="t"/>
            </a:scene3d>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defRPr>
            </a:lvl9pPr>
          </a:lstStyle>
          <a:p>
            <a:pPr>
              <a:defRPr/>
            </a:pPr>
            <a:r>
              <a:rPr lang="zh-CN" altLang="en-US" sz="1600" noProof="1">
                <a:gradFill>
                  <a:gsLst>
                    <a:gs pos="0">
                      <a:srgbClr val="E3FAFF"/>
                    </a:gs>
                    <a:gs pos="100000">
                      <a:srgbClr val="1797E5"/>
                    </a:gs>
                  </a:gsLst>
                  <a:lin ang="5400000" scaled="0"/>
                </a:gradFill>
                <a:latin typeface="微软雅黑" pitchFamily="34" charset="-122"/>
                <a:ea typeface="微软雅黑" pitchFamily="34" charset="-122"/>
              </a:rPr>
              <a:t>安防网</a:t>
            </a:r>
            <a:endParaRPr lang="en-US" altLang="zh-CN" sz="1600" noProof="1">
              <a:gradFill>
                <a:gsLst>
                  <a:gs pos="0">
                    <a:srgbClr val="E3FAFF"/>
                  </a:gs>
                  <a:gs pos="100000">
                    <a:srgbClr val="1797E5"/>
                  </a:gs>
                </a:gsLst>
                <a:lin ang="5400000" scaled="0"/>
              </a:gradFill>
              <a:latin typeface="微软雅黑" pitchFamily="34" charset="-122"/>
              <a:ea typeface="微软雅黑" pitchFamily="34" charset="-122"/>
            </a:endParaRPr>
          </a:p>
        </p:txBody>
      </p:sp>
      <p:sp>
        <p:nvSpPr>
          <p:cNvPr id="360" name="标题 1"/>
          <p:cNvSpPr>
            <a:spLocks noGrp="1"/>
          </p:cNvSpPr>
          <p:nvPr/>
        </p:nvSpPr>
        <p:spPr>
          <a:xfrm>
            <a:off x="3739523" y="2402751"/>
            <a:ext cx="1096300" cy="264224"/>
          </a:xfrm>
          <a:prstGeom prst="rect">
            <a:avLst/>
          </a:prstGeom>
          <a:noFill/>
          <a:ln w="9525">
            <a:noFill/>
          </a:ln>
        </p:spPr>
        <p:txBody>
          <a:bodyPr lIns="121944" tIns="60972" rIns="121944" bIns="60972" anchor="ctr">
            <a:scene3d>
              <a:camera prst="orthographicFront"/>
              <a:lightRig rig="threePt" dir="t"/>
            </a:scene3d>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defRPr>
            </a:lvl9pPr>
          </a:lstStyle>
          <a:p>
            <a:pPr>
              <a:defRPr/>
            </a:pPr>
            <a:r>
              <a:rPr lang="zh-CN" altLang="en-US" sz="1600" noProof="1" smtClean="0">
                <a:solidFill>
                  <a:srgbClr val="FFC000"/>
                </a:solidFill>
                <a:latin typeface="微软雅黑" pitchFamily="34" charset="-122"/>
                <a:ea typeface="微软雅黑" pitchFamily="34" charset="-122"/>
              </a:rPr>
              <a:t>离</a:t>
            </a:r>
            <a:r>
              <a:rPr lang="zh-CN" altLang="en-US" sz="1600" noProof="1">
                <a:solidFill>
                  <a:srgbClr val="FFC000"/>
                </a:solidFill>
                <a:latin typeface="微软雅黑" pitchFamily="34" charset="-122"/>
                <a:ea typeface="微软雅黑" pitchFamily="34" charset="-122"/>
              </a:rPr>
              <a:t>港</a:t>
            </a:r>
            <a:r>
              <a:rPr lang="zh-CN" altLang="en-US" sz="1600" noProof="1" smtClean="0">
                <a:solidFill>
                  <a:srgbClr val="FFC000"/>
                </a:solidFill>
                <a:latin typeface="微软雅黑" pitchFamily="34" charset="-122"/>
                <a:ea typeface="微软雅黑" pitchFamily="34" charset="-122"/>
              </a:rPr>
              <a:t>网</a:t>
            </a:r>
            <a:endParaRPr lang="zh-CN" altLang="en-US" sz="1600" noProof="1">
              <a:solidFill>
                <a:srgbClr val="FFC000"/>
              </a:solidFill>
              <a:latin typeface="微软雅黑" pitchFamily="34" charset="-122"/>
              <a:ea typeface="微软雅黑" pitchFamily="34" charset="-122"/>
            </a:endParaRPr>
          </a:p>
        </p:txBody>
      </p:sp>
      <p:sp>
        <p:nvSpPr>
          <p:cNvPr id="361" name="标题 1"/>
          <p:cNvSpPr>
            <a:spLocks noGrp="1"/>
          </p:cNvSpPr>
          <p:nvPr/>
        </p:nvSpPr>
        <p:spPr>
          <a:xfrm>
            <a:off x="2072327" y="2402754"/>
            <a:ext cx="993940" cy="264221"/>
          </a:xfrm>
          <a:prstGeom prst="rect">
            <a:avLst/>
          </a:prstGeom>
          <a:noFill/>
          <a:ln w="9525">
            <a:noFill/>
          </a:ln>
        </p:spPr>
        <p:txBody>
          <a:bodyPr lIns="121944" tIns="60972" rIns="121944" bIns="60972" anchor="ctr">
            <a:scene3d>
              <a:camera prst="orthographicFront"/>
              <a:lightRig rig="threePt" dir="t"/>
            </a:scene3d>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defRPr>
            </a:lvl9pPr>
          </a:lstStyle>
          <a:p>
            <a:pPr>
              <a:defRPr/>
            </a:pPr>
            <a:r>
              <a:rPr lang="zh-CN" altLang="en-US" sz="1600" noProof="1">
                <a:gradFill>
                  <a:gsLst>
                    <a:gs pos="0">
                      <a:srgbClr val="E3FAFF"/>
                    </a:gs>
                    <a:gs pos="100000">
                      <a:srgbClr val="1797E5"/>
                    </a:gs>
                  </a:gsLst>
                  <a:lin ang="5400000" scaled="0"/>
                </a:gradFill>
                <a:latin typeface="微软雅黑" pitchFamily="34" charset="-122"/>
                <a:ea typeface="微软雅黑" pitchFamily="34" charset="-122"/>
              </a:rPr>
              <a:t>生产网</a:t>
            </a:r>
            <a:endParaRPr lang="en-US" altLang="zh-CN" sz="1600" noProof="1">
              <a:gradFill>
                <a:gsLst>
                  <a:gs pos="0">
                    <a:srgbClr val="E3FAFF"/>
                  </a:gs>
                  <a:gs pos="100000">
                    <a:srgbClr val="1797E5"/>
                  </a:gs>
                </a:gsLst>
                <a:lin ang="5400000" scaled="0"/>
              </a:gradFill>
              <a:latin typeface="微软雅黑" pitchFamily="34" charset="-122"/>
              <a:ea typeface="微软雅黑" pitchFamily="34" charset="-122"/>
            </a:endParaRPr>
          </a:p>
        </p:txBody>
      </p:sp>
      <p:sp>
        <p:nvSpPr>
          <p:cNvPr id="362" name="标题 1"/>
          <p:cNvSpPr>
            <a:spLocks noGrp="1"/>
          </p:cNvSpPr>
          <p:nvPr/>
        </p:nvSpPr>
        <p:spPr>
          <a:xfrm>
            <a:off x="7204062" y="2402751"/>
            <a:ext cx="1096300" cy="264224"/>
          </a:xfrm>
          <a:prstGeom prst="rect">
            <a:avLst/>
          </a:prstGeom>
          <a:noFill/>
          <a:ln w="9525">
            <a:noFill/>
          </a:ln>
        </p:spPr>
        <p:txBody>
          <a:bodyPr lIns="121944" tIns="60972" rIns="121944" bIns="60972" anchor="ctr">
            <a:scene3d>
              <a:camera prst="orthographicFront"/>
              <a:lightRig rig="threePt" dir="t"/>
            </a:scene3d>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defRPr>
            </a:lvl9pPr>
          </a:lstStyle>
          <a:p>
            <a:pPr>
              <a:defRPr/>
            </a:pPr>
            <a:r>
              <a:rPr lang="zh-CN" altLang="en-US" sz="1600" noProof="1" smtClean="0">
                <a:solidFill>
                  <a:srgbClr val="FFC000"/>
                </a:solidFill>
                <a:latin typeface="微软雅黑" pitchFamily="34" charset="-122"/>
                <a:ea typeface="微软雅黑" pitchFamily="34" charset="-122"/>
              </a:rPr>
              <a:t>综合网</a:t>
            </a:r>
            <a:endParaRPr lang="zh-CN" altLang="en-US" sz="1600" noProof="1">
              <a:solidFill>
                <a:srgbClr val="FFC000"/>
              </a:solidFill>
              <a:latin typeface="微软雅黑" pitchFamily="34" charset="-122"/>
              <a:ea typeface="微软雅黑" pitchFamily="34" charset="-122"/>
            </a:endParaRPr>
          </a:p>
        </p:txBody>
      </p:sp>
      <p:sp>
        <p:nvSpPr>
          <p:cNvPr id="364" name="标题 1"/>
          <p:cNvSpPr>
            <a:spLocks noGrp="1"/>
          </p:cNvSpPr>
          <p:nvPr/>
        </p:nvSpPr>
        <p:spPr>
          <a:xfrm>
            <a:off x="8816450" y="2433648"/>
            <a:ext cx="1534050" cy="233352"/>
          </a:xfrm>
          <a:prstGeom prst="rect">
            <a:avLst/>
          </a:prstGeom>
          <a:noFill/>
          <a:ln w="9525">
            <a:noFill/>
          </a:ln>
        </p:spPr>
        <p:txBody>
          <a:bodyPr lIns="121944" tIns="60972" rIns="121944" bIns="60972" anchor="ctr">
            <a:scene3d>
              <a:camera prst="orthographicFront"/>
              <a:lightRig rig="threePt" dir="t"/>
            </a:scene3d>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defRPr>
            </a:lvl9pPr>
          </a:lstStyle>
          <a:p>
            <a:pPr>
              <a:defRPr/>
            </a:pPr>
            <a:r>
              <a:rPr lang="zh-CN" altLang="en-US" sz="1600" noProof="1" smtClean="0">
                <a:gradFill>
                  <a:gsLst>
                    <a:gs pos="0">
                      <a:srgbClr val="E3FAFF"/>
                    </a:gs>
                    <a:gs pos="100000">
                      <a:srgbClr val="1797E5"/>
                    </a:gs>
                  </a:gsLst>
                  <a:lin ang="5400000" scaled="0"/>
                </a:gradFill>
                <a:latin typeface="微软雅黑" pitchFamily="34" charset="-122"/>
                <a:ea typeface="微软雅黑" pitchFamily="34" charset="-122"/>
              </a:rPr>
              <a:t>服务网</a:t>
            </a:r>
            <a:endParaRPr lang="zh-CN" altLang="en-US" sz="1600" noProof="1">
              <a:gradFill>
                <a:gsLst>
                  <a:gs pos="0">
                    <a:srgbClr val="E3FAFF"/>
                  </a:gs>
                  <a:gs pos="100000">
                    <a:srgbClr val="1797E5"/>
                  </a:gs>
                </a:gsLst>
                <a:lin ang="5400000" scaled="0"/>
              </a:gradFill>
              <a:latin typeface="微软雅黑" pitchFamily="34" charset="-122"/>
              <a:ea typeface="微软雅黑" pitchFamily="34" charset="-122"/>
            </a:endParaRPr>
          </a:p>
        </p:txBody>
      </p:sp>
      <p:sp>
        <p:nvSpPr>
          <p:cNvPr id="365" name="标题 1"/>
          <p:cNvSpPr>
            <a:spLocks noGrp="1"/>
          </p:cNvSpPr>
          <p:nvPr/>
        </p:nvSpPr>
        <p:spPr>
          <a:xfrm>
            <a:off x="3430513" y="5972401"/>
            <a:ext cx="1863999" cy="312494"/>
          </a:xfrm>
          <a:prstGeom prst="rect">
            <a:avLst/>
          </a:prstGeom>
          <a:noFill/>
          <a:ln w="9525">
            <a:noFill/>
          </a:ln>
        </p:spPr>
        <p:txBody>
          <a:bodyPr lIns="121944" tIns="60972" rIns="121944" bIns="60972" anchor="ctr">
            <a:scene3d>
              <a:camera prst="orthographicFront"/>
              <a:lightRig rig="threePt" dir="t"/>
            </a:scene3d>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defRPr>
            </a:lvl9pPr>
          </a:lstStyle>
          <a:p>
            <a:pPr>
              <a:defRPr/>
            </a:pPr>
            <a:r>
              <a:rPr lang="zh-CN" altLang="en-US" sz="1400" b="1" noProof="1" smtClean="0">
                <a:solidFill>
                  <a:srgbClr val="FFC000"/>
                </a:solidFill>
                <a:latin typeface="微软雅黑" pitchFamily="34" charset="-122"/>
                <a:ea typeface="微软雅黑" pitchFamily="34" charset="-122"/>
              </a:rPr>
              <a:t>数据中心云</a:t>
            </a:r>
            <a:endParaRPr lang="zh-CN" altLang="en-US" sz="1400" b="1" noProof="1">
              <a:solidFill>
                <a:srgbClr val="FFC000"/>
              </a:solidFill>
              <a:latin typeface="微软雅黑" pitchFamily="34" charset="-122"/>
              <a:ea typeface="微软雅黑" pitchFamily="34" charset="-122"/>
            </a:endParaRPr>
          </a:p>
        </p:txBody>
      </p:sp>
      <p:pic>
        <p:nvPicPr>
          <p:cNvPr id="369" name="图片 42" descr="___"/>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95634" y="1907713"/>
            <a:ext cx="11439328" cy="2870865"/>
          </a:xfrm>
          <a:prstGeom prst="rect">
            <a:avLst/>
          </a:prstGeom>
          <a:noFill/>
          <a:ln w="9525">
            <a:noFill/>
            <a:miter lim="800000"/>
            <a:headEnd/>
            <a:tailEnd/>
          </a:ln>
        </p:spPr>
      </p:pic>
      <p:pic>
        <p:nvPicPr>
          <p:cNvPr id="371" name="Picture 2" descr="F:\方市\png\背景.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64780" y="4233916"/>
            <a:ext cx="10670778" cy="1672554"/>
          </a:xfrm>
          <a:prstGeom prst="rect">
            <a:avLst/>
          </a:prstGeom>
          <a:noFill/>
          <a:ln w="9525">
            <a:noFill/>
            <a:miter lim="800000"/>
            <a:headEnd/>
            <a:tailEnd/>
          </a:ln>
        </p:spPr>
      </p:pic>
      <p:sp>
        <p:nvSpPr>
          <p:cNvPr id="372" name="标题 1"/>
          <p:cNvSpPr>
            <a:spLocks noGrp="1"/>
          </p:cNvSpPr>
          <p:nvPr/>
        </p:nvSpPr>
        <p:spPr>
          <a:xfrm>
            <a:off x="2239015" y="3781345"/>
            <a:ext cx="1118548" cy="279351"/>
          </a:xfrm>
          <a:prstGeom prst="rect">
            <a:avLst/>
          </a:prstGeom>
          <a:noFill/>
          <a:ln w="9525">
            <a:noFill/>
          </a:ln>
        </p:spPr>
        <p:txBody>
          <a:bodyPr lIns="121944" tIns="60972" rIns="121944" bIns="60972" anchor="ctr">
            <a:scene3d>
              <a:camera prst="orthographicFront"/>
              <a:lightRig rig="threePt" dir="t"/>
            </a:scene3d>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defRPr>
            </a:lvl9pPr>
          </a:lstStyle>
          <a:p>
            <a:pPr>
              <a:defRPr/>
            </a:pPr>
            <a:r>
              <a:rPr lang="zh-CN" altLang="en-US" sz="1600" noProof="1">
                <a:gradFill>
                  <a:gsLst>
                    <a:gs pos="0">
                      <a:srgbClr val="E3FAFF"/>
                    </a:gs>
                    <a:gs pos="100000">
                      <a:srgbClr val="1797E5"/>
                    </a:gs>
                  </a:gsLst>
                  <a:lin ang="5400000" scaled="0"/>
                </a:gradFill>
                <a:latin typeface="微软雅黑" pitchFamily="34" charset="-122"/>
                <a:ea typeface="微软雅黑" pitchFamily="34" charset="-122"/>
              </a:rPr>
              <a:t>航站</a:t>
            </a:r>
            <a:r>
              <a:rPr lang="zh-CN" altLang="en-US" sz="1600" noProof="1" smtClean="0">
                <a:gradFill>
                  <a:gsLst>
                    <a:gs pos="0">
                      <a:srgbClr val="E3FAFF"/>
                    </a:gs>
                    <a:gs pos="100000">
                      <a:srgbClr val="1797E5"/>
                    </a:gs>
                  </a:gsLst>
                  <a:lin ang="5400000" scaled="0"/>
                </a:gradFill>
                <a:latin typeface="微软雅黑" pitchFamily="34" charset="-122"/>
                <a:ea typeface="微软雅黑" pitchFamily="34" charset="-122"/>
              </a:rPr>
              <a:t>楼</a:t>
            </a:r>
            <a:r>
              <a:rPr lang="en-US" altLang="zh-CN" sz="1600" noProof="1" smtClean="0">
                <a:gradFill>
                  <a:gsLst>
                    <a:gs pos="0">
                      <a:srgbClr val="E3FAFF"/>
                    </a:gs>
                    <a:gs pos="100000">
                      <a:srgbClr val="1797E5"/>
                    </a:gs>
                  </a:gsLst>
                  <a:lin ang="5400000" scaled="0"/>
                </a:gradFill>
                <a:latin typeface="微软雅黑" pitchFamily="34" charset="-122"/>
                <a:ea typeface="微软雅黑" pitchFamily="34" charset="-122"/>
              </a:rPr>
              <a:t>T1</a:t>
            </a:r>
            <a:endParaRPr lang="en-US" altLang="zh-CN" sz="1600" noProof="1">
              <a:gradFill>
                <a:gsLst>
                  <a:gs pos="0">
                    <a:srgbClr val="E3FAFF"/>
                  </a:gs>
                  <a:gs pos="100000">
                    <a:srgbClr val="1797E5"/>
                  </a:gs>
                </a:gsLst>
                <a:lin ang="5400000" scaled="0"/>
              </a:gradFill>
              <a:latin typeface="微软雅黑" pitchFamily="34" charset="-122"/>
              <a:ea typeface="微软雅黑" pitchFamily="34" charset="-122"/>
            </a:endParaRPr>
          </a:p>
        </p:txBody>
      </p:sp>
      <p:sp>
        <p:nvSpPr>
          <p:cNvPr id="376" name="标题 1"/>
          <p:cNvSpPr>
            <a:spLocks noGrp="1"/>
          </p:cNvSpPr>
          <p:nvPr/>
        </p:nvSpPr>
        <p:spPr>
          <a:xfrm>
            <a:off x="8820789" y="3819445"/>
            <a:ext cx="1151885" cy="241251"/>
          </a:xfrm>
          <a:prstGeom prst="rect">
            <a:avLst/>
          </a:prstGeom>
          <a:noFill/>
          <a:ln w="9525">
            <a:noFill/>
          </a:ln>
        </p:spPr>
        <p:txBody>
          <a:bodyPr lIns="121944" tIns="60972" rIns="121944" bIns="60972" anchor="ctr">
            <a:scene3d>
              <a:camera prst="orthographicFront"/>
              <a:lightRig rig="threePt" dir="t"/>
            </a:scene3d>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defRPr>
            </a:lvl9pPr>
          </a:lstStyle>
          <a:p>
            <a:pPr>
              <a:defRPr/>
            </a:pPr>
            <a:r>
              <a:rPr lang="zh-CN" altLang="en-US" sz="1600" noProof="1">
                <a:gradFill>
                  <a:gsLst>
                    <a:gs pos="0">
                      <a:srgbClr val="E3FAFF"/>
                    </a:gs>
                    <a:gs pos="100000">
                      <a:srgbClr val="1797E5"/>
                    </a:gs>
                  </a:gsLst>
                  <a:lin ang="5400000" scaled="0"/>
                </a:gradFill>
                <a:latin typeface="微软雅黑" pitchFamily="34" charset="-122"/>
                <a:ea typeface="微软雅黑" pitchFamily="34" charset="-122"/>
              </a:rPr>
              <a:t>航站</a:t>
            </a:r>
            <a:r>
              <a:rPr lang="zh-CN" altLang="en-US" sz="1600" noProof="1" smtClean="0">
                <a:gradFill>
                  <a:gsLst>
                    <a:gs pos="0">
                      <a:srgbClr val="E3FAFF"/>
                    </a:gs>
                    <a:gs pos="100000">
                      <a:srgbClr val="1797E5"/>
                    </a:gs>
                  </a:gsLst>
                  <a:lin ang="5400000" scaled="0"/>
                </a:gradFill>
                <a:latin typeface="微软雅黑" pitchFamily="34" charset="-122"/>
                <a:ea typeface="微软雅黑" pitchFamily="34" charset="-122"/>
              </a:rPr>
              <a:t>楼</a:t>
            </a:r>
            <a:r>
              <a:rPr lang="en-US" altLang="zh-CN" sz="1600" noProof="1" smtClean="0">
                <a:gradFill>
                  <a:gsLst>
                    <a:gs pos="0">
                      <a:srgbClr val="E3FAFF"/>
                    </a:gs>
                    <a:gs pos="100000">
                      <a:srgbClr val="1797E5"/>
                    </a:gs>
                  </a:gsLst>
                  <a:lin ang="5400000" scaled="0"/>
                </a:gradFill>
                <a:latin typeface="微软雅黑" pitchFamily="34" charset="-122"/>
                <a:ea typeface="微软雅黑" pitchFamily="34" charset="-122"/>
              </a:rPr>
              <a:t>T4</a:t>
            </a:r>
            <a:endParaRPr lang="en-US" altLang="zh-CN" sz="1600" noProof="1">
              <a:gradFill>
                <a:gsLst>
                  <a:gs pos="0">
                    <a:srgbClr val="E3FAFF"/>
                  </a:gs>
                  <a:gs pos="100000">
                    <a:srgbClr val="1797E5"/>
                  </a:gs>
                </a:gsLst>
                <a:lin ang="5400000" scaled="0"/>
              </a:gradFill>
              <a:latin typeface="微软雅黑" pitchFamily="34" charset="-122"/>
              <a:ea typeface="微软雅黑" pitchFamily="34" charset="-122"/>
            </a:endParaRPr>
          </a:p>
        </p:txBody>
      </p:sp>
      <p:sp>
        <p:nvSpPr>
          <p:cNvPr id="377" name="标题 1"/>
          <p:cNvSpPr>
            <a:spLocks noGrp="1"/>
          </p:cNvSpPr>
          <p:nvPr/>
        </p:nvSpPr>
        <p:spPr>
          <a:xfrm>
            <a:off x="5301629" y="4391564"/>
            <a:ext cx="1863999" cy="312494"/>
          </a:xfrm>
          <a:prstGeom prst="rect">
            <a:avLst/>
          </a:prstGeom>
          <a:noFill/>
          <a:ln w="9525">
            <a:noFill/>
          </a:ln>
        </p:spPr>
        <p:txBody>
          <a:bodyPr lIns="121944" tIns="60972" rIns="121944" bIns="60972" anchor="ctr">
            <a:scene3d>
              <a:camera prst="orthographicFront"/>
              <a:lightRig rig="threePt" dir="t"/>
            </a:scene3d>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defRPr>
            </a:lvl9pPr>
          </a:lstStyle>
          <a:p>
            <a:pPr>
              <a:defRPr/>
            </a:pPr>
            <a:r>
              <a:rPr lang="zh-CN" altLang="en-US" sz="2100" b="1" noProof="1" smtClean="0">
                <a:solidFill>
                  <a:srgbClr val="FFC000"/>
                </a:solidFill>
                <a:latin typeface="微软雅黑" pitchFamily="34" charset="-122"/>
                <a:ea typeface="微软雅黑" pitchFamily="34" charset="-122"/>
              </a:rPr>
              <a:t>机场骨干网</a:t>
            </a:r>
            <a:endParaRPr lang="zh-CN" altLang="en-US" sz="2100" b="1" noProof="1">
              <a:solidFill>
                <a:srgbClr val="FFC000"/>
              </a:solidFill>
              <a:latin typeface="微软雅黑" pitchFamily="34" charset="-122"/>
              <a:ea typeface="微软雅黑" pitchFamily="34" charset="-122"/>
            </a:endParaRPr>
          </a:p>
        </p:txBody>
      </p:sp>
      <p:sp>
        <p:nvSpPr>
          <p:cNvPr id="378" name="44024158"/>
          <p:cNvSpPr/>
          <p:nvPr/>
        </p:nvSpPr>
        <p:spPr bwMode="auto">
          <a:xfrm>
            <a:off x="542159" y="1331284"/>
            <a:ext cx="2941838" cy="972000"/>
          </a:xfrm>
          <a:prstGeom prst="rect">
            <a:avLst/>
          </a:prstGeom>
          <a:gradFill flip="none" rotWithShape="1">
            <a:gsLst>
              <a:gs pos="0">
                <a:srgbClr val="00B0F0">
                  <a:alpha val="14000"/>
                </a:srgbClr>
              </a:gs>
              <a:gs pos="21000">
                <a:srgbClr val="00B0F0">
                  <a:alpha val="12000"/>
                </a:srgbClr>
              </a:gs>
              <a:gs pos="44000">
                <a:srgbClr val="00B0F0">
                  <a:alpha val="13000"/>
                </a:srgbClr>
              </a:gs>
              <a:gs pos="100000">
                <a:srgbClr val="1F3267">
                  <a:alpha val="14000"/>
                </a:srgbClr>
              </a:gs>
            </a:gsLst>
            <a:lin ang="2700000" scaled="1"/>
            <a:tileRect/>
          </a:gradFill>
          <a:ln w="3175" cap="flat" cmpd="sng" algn="ctr">
            <a:noFill/>
            <a:prstDash val="solid"/>
            <a:round/>
            <a:headEnd type="none" w="med" len="med"/>
            <a:tailEnd type="none" w="med" len="med"/>
          </a:ln>
          <a:effectLst/>
          <a:scene3d>
            <a:camera prst="orthographicFront"/>
            <a:lightRig rig="flat" dir="t"/>
          </a:scene3d>
          <a:extLst/>
        </p:spPr>
        <p:txBody>
          <a:bodyPr rtlCol="0" anchor="ctr"/>
          <a:lstStyle/>
          <a:p>
            <a:pPr indent="-240027" algn="ctr">
              <a:lnSpc>
                <a:spcPts val="3733"/>
              </a:lnSpc>
              <a:buClr>
                <a:srgbClr val="CC9900"/>
              </a:buClr>
              <a:buFont typeface="Arial" pitchFamily="34" charset="0"/>
              <a:buChar char="•"/>
            </a:pPr>
            <a:endParaRPr lang="en-US" dirty="0">
              <a:sym typeface="Arial"/>
            </a:endParaRPr>
          </a:p>
        </p:txBody>
      </p:sp>
      <p:sp>
        <p:nvSpPr>
          <p:cNvPr id="379" name="1294306381"/>
          <p:cNvSpPr txBox="1">
            <a:spLocks noChangeArrowheads="1"/>
          </p:cNvSpPr>
          <p:nvPr/>
        </p:nvSpPr>
        <p:spPr bwMode="auto">
          <a:xfrm>
            <a:off x="614792" y="1449986"/>
            <a:ext cx="2829274" cy="80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FrutigerNext LT Regular" pitchFamily="34" charset="0"/>
                <a:ea typeface="微软雅黑" pitchFamily="34" charset="-122"/>
              </a:defRPr>
            </a:lvl1pPr>
            <a:lvl2pPr marL="742950" indent="-285750">
              <a:defRPr>
                <a:solidFill>
                  <a:schemeClr val="tx1"/>
                </a:solidFill>
                <a:latin typeface="FrutigerNext LT Regular" pitchFamily="34" charset="0"/>
                <a:ea typeface="微软雅黑" pitchFamily="34" charset="-122"/>
              </a:defRPr>
            </a:lvl2pPr>
            <a:lvl3pPr marL="1143000" indent="-228600">
              <a:defRPr>
                <a:solidFill>
                  <a:schemeClr val="tx1"/>
                </a:solidFill>
                <a:latin typeface="FrutigerNext LT Regular" pitchFamily="34" charset="0"/>
                <a:ea typeface="微软雅黑" pitchFamily="34" charset="-122"/>
              </a:defRPr>
            </a:lvl3pPr>
            <a:lvl4pPr marL="1600200" indent="-228600">
              <a:defRPr>
                <a:solidFill>
                  <a:schemeClr val="tx1"/>
                </a:solidFill>
                <a:latin typeface="FrutigerNext LT Regular" pitchFamily="34" charset="0"/>
                <a:ea typeface="微软雅黑" pitchFamily="34" charset="-122"/>
              </a:defRPr>
            </a:lvl4pPr>
            <a:lvl5pPr marL="2057400" indent="-228600">
              <a:defRPr>
                <a:solidFill>
                  <a:schemeClr val="tx1"/>
                </a:solidFill>
                <a:latin typeface="FrutigerNext LT Regular" pitchFamily="34" charset="0"/>
                <a:ea typeface="微软雅黑" pitchFamily="34" charset="-122"/>
              </a:defRPr>
            </a:lvl5pPr>
            <a:lvl6pPr marL="2514600" indent="-228600" defTabSz="457200" fontAlgn="base">
              <a:spcBef>
                <a:spcPct val="0"/>
              </a:spcBef>
              <a:spcAft>
                <a:spcPct val="0"/>
              </a:spcAft>
              <a:defRPr>
                <a:solidFill>
                  <a:schemeClr val="tx1"/>
                </a:solidFill>
                <a:latin typeface="FrutigerNext LT Regular" pitchFamily="34" charset="0"/>
                <a:ea typeface="微软雅黑" pitchFamily="34" charset="-122"/>
              </a:defRPr>
            </a:lvl6pPr>
            <a:lvl7pPr marL="2971800" indent="-228600" defTabSz="457200" fontAlgn="base">
              <a:spcBef>
                <a:spcPct val="0"/>
              </a:spcBef>
              <a:spcAft>
                <a:spcPct val="0"/>
              </a:spcAft>
              <a:defRPr>
                <a:solidFill>
                  <a:schemeClr val="tx1"/>
                </a:solidFill>
                <a:latin typeface="FrutigerNext LT Regular" pitchFamily="34" charset="0"/>
                <a:ea typeface="微软雅黑" pitchFamily="34" charset="-122"/>
              </a:defRPr>
            </a:lvl7pPr>
            <a:lvl8pPr marL="3429000" indent="-228600" defTabSz="457200" fontAlgn="base">
              <a:spcBef>
                <a:spcPct val="0"/>
              </a:spcBef>
              <a:spcAft>
                <a:spcPct val="0"/>
              </a:spcAft>
              <a:defRPr>
                <a:solidFill>
                  <a:schemeClr val="tx1"/>
                </a:solidFill>
                <a:latin typeface="FrutigerNext LT Regular" pitchFamily="34" charset="0"/>
                <a:ea typeface="微软雅黑" pitchFamily="34" charset="-122"/>
              </a:defRPr>
            </a:lvl8pPr>
            <a:lvl9pPr marL="3886200" indent="-228600" defTabSz="457200" fontAlgn="base">
              <a:spcBef>
                <a:spcPct val="0"/>
              </a:spcBef>
              <a:spcAft>
                <a:spcPct val="0"/>
              </a:spcAft>
              <a:defRPr>
                <a:solidFill>
                  <a:schemeClr val="tx1"/>
                </a:solidFill>
                <a:latin typeface="FrutigerNext LT Regular" pitchFamily="34" charset="0"/>
                <a:ea typeface="微软雅黑" pitchFamily="34" charset="-122"/>
              </a:defRPr>
            </a:lvl9pPr>
          </a:lstStyle>
          <a:p>
            <a:pPr marL="285750" lvl="1" eaLnBrk="0" hangingPunct="0">
              <a:spcAft>
                <a:spcPts val="300"/>
              </a:spcAft>
              <a:buSzPct val="60000"/>
              <a:buFont typeface="Wingdings" pitchFamily="2" charset="2"/>
              <a:buChar char="l"/>
            </a:pPr>
            <a:r>
              <a:rPr lang="zh-CN" altLang="en-US" sz="1200" dirty="0">
                <a:solidFill>
                  <a:schemeClr val="bg1"/>
                </a:solidFill>
                <a:latin typeface="Arial" pitchFamily="34" charset="0"/>
                <a:cs typeface="Arial" pitchFamily="34" charset="0"/>
              </a:rPr>
              <a:t>每个子网包括数据中心网络和园区网络</a:t>
            </a:r>
          </a:p>
          <a:p>
            <a:pPr marL="285750" lvl="1" eaLnBrk="0" hangingPunct="0">
              <a:spcAft>
                <a:spcPts val="300"/>
              </a:spcAft>
              <a:buSzPct val="60000"/>
              <a:buFont typeface="Wingdings" pitchFamily="2" charset="2"/>
              <a:buChar char="l"/>
            </a:pPr>
            <a:r>
              <a:rPr lang="zh-CN" altLang="en-US" sz="1200" dirty="0">
                <a:solidFill>
                  <a:schemeClr val="bg1"/>
                </a:solidFill>
                <a:latin typeface="Arial" pitchFamily="34" charset="0"/>
                <a:cs typeface="Arial" pitchFamily="34" charset="0"/>
              </a:rPr>
              <a:t>子网间物理隔离，</a:t>
            </a:r>
            <a:r>
              <a:rPr lang="zh-CN" altLang="en-US" sz="1400" dirty="0">
                <a:solidFill>
                  <a:schemeClr val="bg1"/>
                </a:solidFill>
                <a:latin typeface="Arial" pitchFamily="34" charset="0"/>
                <a:cs typeface="Arial" pitchFamily="34" charset="0"/>
              </a:rPr>
              <a:t>实现</a:t>
            </a:r>
            <a:r>
              <a:rPr lang="zh-CN" altLang="en-US" sz="1200" dirty="0">
                <a:solidFill>
                  <a:schemeClr val="bg1"/>
                </a:solidFill>
                <a:latin typeface="Arial" pitchFamily="34" charset="0"/>
                <a:cs typeface="Arial" pitchFamily="34" charset="0"/>
              </a:rPr>
              <a:t>最高程度网络安全</a:t>
            </a:r>
          </a:p>
        </p:txBody>
      </p:sp>
      <p:sp>
        <p:nvSpPr>
          <p:cNvPr id="380" name="矩形 379"/>
          <p:cNvSpPr/>
          <p:nvPr/>
        </p:nvSpPr>
        <p:spPr>
          <a:xfrm>
            <a:off x="542159" y="1038524"/>
            <a:ext cx="2941838" cy="288000"/>
          </a:xfrm>
          <a:prstGeom prst="rect">
            <a:avLst/>
          </a:prstGeom>
          <a:gradFill flip="none" rotWithShape="1">
            <a:gsLst>
              <a:gs pos="0">
                <a:srgbClr val="00B0F0">
                  <a:alpha val="24000"/>
                </a:srgbClr>
              </a:gs>
              <a:gs pos="21000">
                <a:srgbClr val="00B0F0">
                  <a:alpha val="50000"/>
                </a:srgbClr>
              </a:gs>
              <a:gs pos="44000">
                <a:srgbClr val="00B0F0">
                  <a:alpha val="39000"/>
                </a:srgbClr>
              </a:gs>
              <a:gs pos="100000">
                <a:srgbClr val="1F3267">
                  <a:alpha val="14000"/>
                </a:srgbClr>
              </a:gs>
            </a:gsLst>
            <a:lin ang="2700000" scaled="1"/>
            <a:tileRect/>
          </a:gradFill>
          <a:ln w="3175" cap="flat" cmpd="sng" algn="ctr">
            <a:solidFill>
              <a:srgbClr val="6DA6D9"/>
            </a:solidFill>
            <a:prstDash val="solid"/>
            <a:round/>
            <a:headEnd type="none" w="med" len="med"/>
            <a:tailEnd type="none" w="med" len="med"/>
          </a:ln>
          <a:effectLst/>
          <a:scene3d>
            <a:camera prst="orthographicFront"/>
            <a:lightRig rig="flat" dir="t"/>
          </a:scene3d>
        </p:spPr>
        <p:txBody>
          <a:bodyPr rtlCol="0" anchor="ctr"/>
          <a:lstStyle/>
          <a:p>
            <a:pPr marL="0" lvl="1" algn="ctr"/>
            <a:r>
              <a:rPr lang="zh-CN" altLang="en-US" sz="1400" dirty="0" smtClean="0">
                <a:solidFill>
                  <a:schemeClr val="bg1"/>
                </a:solidFill>
              </a:rPr>
              <a:t>五</a:t>
            </a:r>
            <a:r>
              <a:rPr lang="zh-CN" altLang="en-US" sz="1400" dirty="0">
                <a:solidFill>
                  <a:schemeClr val="bg1"/>
                </a:solidFill>
              </a:rPr>
              <a:t>个业务</a:t>
            </a:r>
            <a:r>
              <a:rPr lang="zh-CN" altLang="en-US" sz="1400" dirty="0" smtClean="0">
                <a:solidFill>
                  <a:schemeClr val="bg1"/>
                </a:solidFill>
              </a:rPr>
              <a:t>子网</a:t>
            </a:r>
            <a:endParaRPr lang="en-US" altLang="zh-CN" sz="1400" dirty="0">
              <a:solidFill>
                <a:schemeClr val="bg1"/>
              </a:solidFill>
            </a:endParaRPr>
          </a:p>
        </p:txBody>
      </p:sp>
      <p:sp>
        <p:nvSpPr>
          <p:cNvPr id="381" name="44024158"/>
          <p:cNvSpPr/>
          <p:nvPr/>
        </p:nvSpPr>
        <p:spPr bwMode="auto">
          <a:xfrm>
            <a:off x="4308260" y="1342070"/>
            <a:ext cx="3692740" cy="872489"/>
          </a:xfrm>
          <a:prstGeom prst="rect">
            <a:avLst/>
          </a:prstGeom>
          <a:gradFill flip="none" rotWithShape="1">
            <a:gsLst>
              <a:gs pos="0">
                <a:srgbClr val="00B0F0">
                  <a:alpha val="14000"/>
                </a:srgbClr>
              </a:gs>
              <a:gs pos="21000">
                <a:srgbClr val="00B0F0">
                  <a:alpha val="12000"/>
                </a:srgbClr>
              </a:gs>
              <a:gs pos="44000">
                <a:srgbClr val="00B0F0">
                  <a:alpha val="13000"/>
                </a:srgbClr>
              </a:gs>
              <a:gs pos="100000">
                <a:srgbClr val="1F3267">
                  <a:alpha val="14000"/>
                </a:srgbClr>
              </a:gs>
            </a:gsLst>
            <a:lin ang="2700000" scaled="1"/>
            <a:tileRect/>
          </a:gradFill>
          <a:ln w="3175" cap="flat" cmpd="sng" algn="ctr">
            <a:noFill/>
            <a:prstDash val="solid"/>
            <a:round/>
            <a:headEnd type="none" w="med" len="med"/>
            <a:tailEnd type="none" w="med" len="med"/>
          </a:ln>
          <a:effectLst/>
          <a:scene3d>
            <a:camera prst="orthographicFront"/>
            <a:lightRig rig="flat" dir="t"/>
          </a:scene3d>
          <a:extLst/>
        </p:spPr>
        <p:txBody>
          <a:bodyPr rtlCol="0" anchor="ctr"/>
          <a:lstStyle/>
          <a:p>
            <a:pPr indent="-240027" algn="ctr">
              <a:lnSpc>
                <a:spcPts val="3733"/>
              </a:lnSpc>
              <a:buClr>
                <a:srgbClr val="CC9900"/>
              </a:buClr>
              <a:buFont typeface="Arial" pitchFamily="34" charset="0"/>
              <a:buChar char="•"/>
            </a:pPr>
            <a:endParaRPr lang="en-US" dirty="0">
              <a:sym typeface="Arial"/>
            </a:endParaRPr>
          </a:p>
        </p:txBody>
      </p:sp>
      <p:sp>
        <p:nvSpPr>
          <p:cNvPr id="382" name="1294306381"/>
          <p:cNvSpPr txBox="1">
            <a:spLocks noChangeArrowheads="1"/>
          </p:cNvSpPr>
          <p:nvPr/>
        </p:nvSpPr>
        <p:spPr bwMode="auto">
          <a:xfrm>
            <a:off x="4373905" y="1407103"/>
            <a:ext cx="3469933" cy="777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FrutigerNext LT Regular" pitchFamily="34" charset="0"/>
                <a:ea typeface="微软雅黑" pitchFamily="34" charset="-122"/>
              </a:defRPr>
            </a:lvl1pPr>
            <a:lvl2pPr marL="742950" indent="-285750">
              <a:defRPr>
                <a:solidFill>
                  <a:schemeClr val="tx1"/>
                </a:solidFill>
                <a:latin typeface="FrutigerNext LT Regular" pitchFamily="34" charset="0"/>
                <a:ea typeface="微软雅黑" pitchFamily="34" charset="-122"/>
              </a:defRPr>
            </a:lvl2pPr>
            <a:lvl3pPr marL="1143000" indent="-228600">
              <a:defRPr>
                <a:solidFill>
                  <a:schemeClr val="tx1"/>
                </a:solidFill>
                <a:latin typeface="FrutigerNext LT Regular" pitchFamily="34" charset="0"/>
                <a:ea typeface="微软雅黑" pitchFamily="34" charset="-122"/>
              </a:defRPr>
            </a:lvl3pPr>
            <a:lvl4pPr marL="1600200" indent="-228600">
              <a:defRPr>
                <a:solidFill>
                  <a:schemeClr val="tx1"/>
                </a:solidFill>
                <a:latin typeface="FrutigerNext LT Regular" pitchFamily="34" charset="0"/>
                <a:ea typeface="微软雅黑" pitchFamily="34" charset="-122"/>
              </a:defRPr>
            </a:lvl4pPr>
            <a:lvl5pPr marL="2057400" indent="-228600">
              <a:defRPr>
                <a:solidFill>
                  <a:schemeClr val="tx1"/>
                </a:solidFill>
                <a:latin typeface="FrutigerNext LT Regular" pitchFamily="34" charset="0"/>
                <a:ea typeface="微软雅黑" pitchFamily="34" charset="-122"/>
              </a:defRPr>
            </a:lvl5pPr>
            <a:lvl6pPr marL="2514600" indent="-228600" defTabSz="457200" fontAlgn="base">
              <a:spcBef>
                <a:spcPct val="0"/>
              </a:spcBef>
              <a:spcAft>
                <a:spcPct val="0"/>
              </a:spcAft>
              <a:defRPr>
                <a:solidFill>
                  <a:schemeClr val="tx1"/>
                </a:solidFill>
                <a:latin typeface="FrutigerNext LT Regular" pitchFamily="34" charset="0"/>
                <a:ea typeface="微软雅黑" pitchFamily="34" charset="-122"/>
              </a:defRPr>
            </a:lvl6pPr>
            <a:lvl7pPr marL="2971800" indent="-228600" defTabSz="457200" fontAlgn="base">
              <a:spcBef>
                <a:spcPct val="0"/>
              </a:spcBef>
              <a:spcAft>
                <a:spcPct val="0"/>
              </a:spcAft>
              <a:defRPr>
                <a:solidFill>
                  <a:schemeClr val="tx1"/>
                </a:solidFill>
                <a:latin typeface="FrutigerNext LT Regular" pitchFamily="34" charset="0"/>
                <a:ea typeface="微软雅黑" pitchFamily="34" charset="-122"/>
              </a:defRPr>
            </a:lvl7pPr>
            <a:lvl8pPr marL="3429000" indent="-228600" defTabSz="457200" fontAlgn="base">
              <a:spcBef>
                <a:spcPct val="0"/>
              </a:spcBef>
              <a:spcAft>
                <a:spcPct val="0"/>
              </a:spcAft>
              <a:defRPr>
                <a:solidFill>
                  <a:schemeClr val="tx1"/>
                </a:solidFill>
                <a:latin typeface="FrutigerNext LT Regular" pitchFamily="34" charset="0"/>
                <a:ea typeface="微软雅黑" pitchFamily="34" charset="-122"/>
              </a:defRPr>
            </a:lvl8pPr>
            <a:lvl9pPr marL="3886200" indent="-228600" defTabSz="457200" fontAlgn="base">
              <a:spcBef>
                <a:spcPct val="0"/>
              </a:spcBef>
              <a:spcAft>
                <a:spcPct val="0"/>
              </a:spcAft>
              <a:defRPr>
                <a:solidFill>
                  <a:schemeClr val="tx1"/>
                </a:solidFill>
                <a:latin typeface="FrutigerNext LT Regular" pitchFamily="34" charset="0"/>
                <a:ea typeface="微软雅黑" pitchFamily="34" charset="-122"/>
              </a:defRPr>
            </a:lvl9pPr>
          </a:lstStyle>
          <a:p>
            <a:pPr marL="285750" lvl="1" eaLnBrk="0" hangingPunct="0">
              <a:spcAft>
                <a:spcPts val="300"/>
              </a:spcAft>
              <a:buSzPct val="60000"/>
              <a:buFont typeface="Wingdings" pitchFamily="2" charset="2"/>
              <a:buChar char="l"/>
            </a:pPr>
            <a:r>
              <a:rPr lang="en-US" altLang="zh-CN" sz="1200" dirty="0">
                <a:solidFill>
                  <a:schemeClr val="bg1"/>
                </a:solidFill>
                <a:latin typeface="Arial" pitchFamily="34" charset="0"/>
                <a:cs typeface="Arial" pitchFamily="34" charset="0"/>
              </a:rPr>
              <a:t>200ms</a:t>
            </a:r>
            <a:r>
              <a:rPr lang="zh-CN" altLang="en-US" sz="1200" dirty="0">
                <a:solidFill>
                  <a:schemeClr val="bg1"/>
                </a:solidFill>
                <a:latin typeface="Arial" pitchFamily="34" charset="0"/>
                <a:cs typeface="Arial" pitchFamily="34" charset="0"/>
              </a:rPr>
              <a:t>大缓存，满足高清视频业务流量突发的场景</a:t>
            </a:r>
          </a:p>
          <a:p>
            <a:pPr marL="285750" lvl="1" eaLnBrk="0" hangingPunct="0">
              <a:spcAft>
                <a:spcPts val="300"/>
              </a:spcAft>
              <a:buSzPct val="60000"/>
              <a:buFont typeface="Wingdings" pitchFamily="2" charset="2"/>
              <a:buChar char="l"/>
            </a:pPr>
            <a:r>
              <a:rPr lang="en-US" altLang="zh-CN" sz="1200" dirty="0">
                <a:solidFill>
                  <a:schemeClr val="bg1"/>
                </a:solidFill>
                <a:latin typeface="Arial" pitchFamily="34" charset="0"/>
                <a:cs typeface="Arial" pitchFamily="34" charset="0"/>
              </a:rPr>
              <a:t>128K</a:t>
            </a:r>
            <a:r>
              <a:rPr lang="zh-CN" altLang="en-US" sz="1200" dirty="0">
                <a:solidFill>
                  <a:schemeClr val="bg1"/>
                </a:solidFill>
                <a:latin typeface="Arial" pitchFamily="34" charset="0"/>
                <a:cs typeface="Arial" pitchFamily="34" charset="0"/>
              </a:rPr>
              <a:t>的组播路由表项，实现多客户端访问同一视频、多路摄像头同时传输视频等应用</a:t>
            </a:r>
          </a:p>
        </p:txBody>
      </p:sp>
      <p:sp>
        <p:nvSpPr>
          <p:cNvPr id="383" name="矩形 382"/>
          <p:cNvSpPr/>
          <p:nvPr/>
        </p:nvSpPr>
        <p:spPr>
          <a:xfrm>
            <a:off x="4308259" y="1051868"/>
            <a:ext cx="3678453" cy="262578"/>
          </a:xfrm>
          <a:prstGeom prst="rect">
            <a:avLst/>
          </a:prstGeom>
          <a:gradFill flip="none" rotWithShape="1">
            <a:gsLst>
              <a:gs pos="0">
                <a:srgbClr val="00B0F0">
                  <a:alpha val="24000"/>
                </a:srgbClr>
              </a:gs>
              <a:gs pos="21000">
                <a:srgbClr val="00B0F0">
                  <a:alpha val="50000"/>
                </a:srgbClr>
              </a:gs>
              <a:gs pos="44000">
                <a:srgbClr val="00B0F0">
                  <a:alpha val="39000"/>
                </a:srgbClr>
              </a:gs>
              <a:gs pos="100000">
                <a:srgbClr val="1F3267">
                  <a:alpha val="14000"/>
                </a:srgbClr>
              </a:gs>
            </a:gsLst>
            <a:lin ang="2700000" scaled="1"/>
            <a:tileRect/>
          </a:gradFill>
          <a:ln w="3175" cap="flat" cmpd="sng" algn="ctr">
            <a:solidFill>
              <a:srgbClr val="6DA6D9"/>
            </a:solidFill>
            <a:prstDash val="solid"/>
            <a:round/>
            <a:headEnd type="none" w="med" len="med"/>
            <a:tailEnd type="none" w="med" len="med"/>
          </a:ln>
          <a:effectLst/>
          <a:scene3d>
            <a:camera prst="orthographicFront"/>
            <a:lightRig rig="flat" dir="t"/>
          </a:scene3d>
        </p:spPr>
        <p:txBody>
          <a:bodyPr rtlCol="0" anchor="ctr"/>
          <a:lstStyle/>
          <a:p>
            <a:pPr marL="0" lvl="1" algn="ctr"/>
            <a:r>
              <a:rPr lang="zh-CN" altLang="en-US" sz="1400" dirty="0">
                <a:solidFill>
                  <a:schemeClr val="bg1"/>
                </a:solidFill>
              </a:rPr>
              <a:t>大缓存、大组播表项的安防</a:t>
            </a:r>
            <a:r>
              <a:rPr lang="zh-CN" altLang="en-US" sz="1400" dirty="0" smtClean="0">
                <a:solidFill>
                  <a:schemeClr val="bg1"/>
                </a:solidFill>
              </a:rPr>
              <a:t>网</a:t>
            </a:r>
            <a:endParaRPr lang="en-US" altLang="zh-CN" sz="1400" dirty="0">
              <a:solidFill>
                <a:schemeClr val="bg1"/>
              </a:solidFill>
            </a:endParaRPr>
          </a:p>
        </p:txBody>
      </p:sp>
      <p:sp>
        <p:nvSpPr>
          <p:cNvPr id="384" name="44024158"/>
          <p:cNvSpPr/>
          <p:nvPr/>
        </p:nvSpPr>
        <p:spPr bwMode="auto">
          <a:xfrm>
            <a:off x="8719235" y="1308293"/>
            <a:ext cx="2880055" cy="981187"/>
          </a:xfrm>
          <a:prstGeom prst="rect">
            <a:avLst/>
          </a:prstGeom>
          <a:gradFill flip="none" rotWithShape="1">
            <a:gsLst>
              <a:gs pos="0">
                <a:srgbClr val="00B0F0">
                  <a:alpha val="14000"/>
                </a:srgbClr>
              </a:gs>
              <a:gs pos="21000">
                <a:srgbClr val="00B0F0">
                  <a:alpha val="12000"/>
                </a:srgbClr>
              </a:gs>
              <a:gs pos="44000">
                <a:srgbClr val="00B0F0">
                  <a:alpha val="13000"/>
                </a:srgbClr>
              </a:gs>
              <a:gs pos="100000">
                <a:srgbClr val="1F3267">
                  <a:alpha val="14000"/>
                </a:srgbClr>
              </a:gs>
            </a:gsLst>
            <a:lin ang="2700000" scaled="1"/>
            <a:tileRect/>
          </a:gradFill>
          <a:ln w="3175" cap="flat" cmpd="sng" algn="ctr">
            <a:noFill/>
            <a:prstDash val="solid"/>
            <a:round/>
            <a:headEnd type="none" w="med" len="med"/>
            <a:tailEnd type="none" w="med" len="med"/>
          </a:ln>
          <a:effectLst/>
          <a:scene3d>
            <a:camera prst="orthographicFront"/>
            <a:lightRig rig="flat" dir="t"/>
          </a:scene3d>
          <a:extLst/>
        </p:spPr>
        <p:txBody>
          <a:bodyPr rtlCol="0" anchor="ctr"/>
          <a:lstStyle/>
          <a:p>
            <a:pPr indent="-240027" algn="ctr">
              <a:lnSpc>
                <a:spcPts val="3733"/>
              </a:lnSpc>
              <a:buClr>
                <a:srgbClr val="CC9900"/>
              </a:buClr>
              <a:buFont typeface="Arial" pitchFamily="34" charset="0"/>
              <a:buChar char="•"/>
            </a:pPr>
            <a:endParaRPr lang="en-US" dirty="0">
              <a:sym typeface="Arial"/>
            </a:endParaRPr>
          </a:p>
        </p:txBody>
      </p:sp>
      <p:sp>
        <p:nvSpPr>
          <p:cNvPr id="385" name="1294306381"/>
          <p:cNvSpPr txBox="1">
            <a:spLocks noChangeArrowheads="1"/>
          </p:cNvSpPr>
          <p:nvPr/>
        </p:nvSpPr>
        <p:spPr bwMode="auto">
          <a:xfrm>
            <a:off x="8831606" y="1577054"/>
            <a:ext cx="2861132" cy="407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FrutigerNext LT Regular" pitchFamily="34" charset="0"/>
                <a:ea typeface="微软雅黑" pitchFamily="34" charset="-122"/>
              </a:defRPr>
            </a:lvl1pPr>
            <a:lvl2pPr marL="742950" indent="-285750">
              <a:defRPr>
                <a:solidFill>
                  <a:schemeClr val="tx1"/>
                </a:solidFill>
                <a:latin typeface="FrutigerNext LT Regular" pitchFamily="34" charset="0"/>
                <a:ea typeface="微软雅黑" pitchFamily="34" charset="-122"/>
              </a:defRPr>
            </a:lvl2pPr>
            <a:lvl3pPr marL="1143000" indent="-228600">
              <a:defRPr>
                <a:solidFill>
                  <a:schemeClr val="tx1"/>
                </a:solidFill>
                <a:latin typeface="FrutigerNext LT Regular" pitchFamily="34" charset="0"/>
                <a:ea typeface="微软雅黑" pitchFamily="34" charset="-122"/>
              </a:defRPr>
            </a:lvl3pPr>
            <a:lvl4pPr marL="1600200" indent="-228600">
              <a:defRPr>
                <a:solidFill>
                  <a:schemeClr val="tx1"/>
                </a:solidFill>
                <a:latin typeface="FrutigerNext LT Regular" pitchFamily="34" charset="0"/>
                <a:ea typeface="微软雅黑" pitchFamily="34" charset="-122"/>
              </a:defRPr>
            </a:lvl4pPr>
            <a:lvl5pPr marL="2057400" indent="-228600">
              <a:defRPr>
                <a:solidFill>
                  <a:schemeClr val="tx1"/>
                </a:solidFill>
                <a:latin typeface="FrutigerNext LT Regular" pitchFamily="34" charset="0"/>
                <a:ea typeface="微软雅黑" pitchFamily="34" charset="-122"/>
              </a:defRPr>
            </a:lvl5pPr>
            <a:lvl6pPr marL="2514600" indent="-228600" defTabSz="457200" fontAlgn="base">
              <a:spcBef>
                <a:spcPct val="0"/>
              </a:spcBef>
              <a:spcAft>
                <a:spcPct val="0"/>
              </a:spcAft>
              <a:defRPr>
                <a:solidFill>
                  <a:schemeClr val="tx1"/>
                </a:solidFill>
                <a:latin typeface="FrutigerNext LT Regular" pitchFamily="34" charset="0"/>
                <a:ea typeface="微软雅黑" pitchFamily="34" charset="-122"/>
              </a:defRPr>
            </a:lvl6pPr>
            <a:lvl7pPr marL="2971800" indent="-228600" defTabSz="457200" fontAlgn="base">
              <a:spcBef>
                <a:spcPct val="0"/>
              </a:spcBef>
              <a:spcAft>
                <a:spcPct val="0"/>
              </a:spcAft>
              <a:defRPr>
                <a:solidFill>
                  <a:schemeClr val="tx1"/>
                </a:solidFill>
                <a:latin typeface="FrutigerNext LT Regular" pitchFamily="34" charset="0"/>
                <a:ea typeface="微软雅黑" pitchFamily="34" charset="-122"/>
              </a:defRPr>
            </a:lvl7pPr>
            <a:lvl8pPr marL="3429000" indent="-228600" defTabSz="457200" fontAlgn="base">
              <a:spcBef>
                <a:spcPct val="0"/>
              </a:spcBef>
              <a:spcAft>
                <a:spcPct val="0"/>
              </a:spcAft>
              <a:defRPr>
                <a:solidFill>
                  <a:schemeClr val="tx1"/>
                </a:solidFill>
                <a:latin typeface="FrutigerNext LT Regular" pitchFamily="34" charset="0"/>
                <a:ea typeface="微软雅黑" pitchFamily="34" charset="-122"/>
              </a:defRPr>
            </a:lvl8pPr>
            <a:lvl9pPr marL="3886200" indent="-228600" defTabSz="457200" fontAlgn="base">
              <a:spcBef>
                <a:spcPct val="0"/>
              </a:spcBef>
              <a:spcAft>
                <a:spcPct val="0"/>
              </a:spcAft>
              <a:defRPr>
                <a:solidFill>
                  <a:schemeClr val="tx1"/>
                </a:solidFill>
                <a:latin typeface="FrutigerNext LT Regular" pitchFamily="34" charset="0"/>
                <a:ea typeface="微软雅黑" pitchFamily="34" charset="-122"/>
              </a:defRPr>
            </a:lvl9pPr>
          </a:lstStyle>
          <a:p>
            <a:pPr marL="285750" lvl="1" eaLnBrk="0" hangingPunct="0">
              <a:spcAft>
                <a:spcPts val="300"/>
              </a:spcAft>
              <a:buSzPct val="60000"/>
              <a:buFont typeface="Wingdings" pitchFamily="2" charset="2"/>
              <a:buChar char="l"/>
            </a:pPr>
            <a:r>
              <a:rPr lang="zh-CN" altLang="en-US" sz="1200" dirty="0">
                <a:solidFill>
                  <a:schemeClr val="bg1"/>
                </a:solidFill>
                <a:latin typeface="Arial" pitchFamily="34" charset="0"/>
                <a:cs typeface="Arial" pitchFamily="34" charset="0"/>
              </a:rPr>
              <a:t>多种安全认证，保证机场安全开放</a:t>
            </a:r>
          </a:p>
          <a:p>
            <a:pPr marL="285750" lvl="1" eaLnBrk="0" hangingPunct="0">
              <a:spcAft>
                <a:spcPts val="300"/>
              </a:spcAft>
              <a:buSzPct val="60000"/>
              <a:buFont typeface="Wingdings" pitchFamily="2" charset="2"/>
              <a:buChar char="l"/>
            </a:pPr>
            <a:r>
              <a:rPr lang="zh-CN" altLang="en-US" sz="1200" dirty="0">
                <a:solidFill>
                  <a:schemeClr val="bg1"/>
                </a:solidFill>
                <a:latin typeface="Arial" pitchFamily="34" charset="0"/>
                <a:cs typeface="Arial" pitchFamily="34" charset="0"/>
              </a:rPr>
              <a:t>高密</a:t>
            </a:r>
            <a:r>
              <a:rPr lang="en-US" altLang="zh-CN" sz="1200" dirty="0" err="1">
                <a:solidFill>
                  <a:schemeClr val="bg1"/>
                </a:solidFill>
                <a:latin typeface="Arial" pitchFamily="34" charset="0"/>
                <a:cs typeface="Arial" pitchFamily="34" charset="0"/>
              </a:rPr>
              <a:t>WiFi</a:t>
            </a:r>
            <a:r>
              <a:rPr lang="zh-CN" altLang="en-US" sz="1200" dirty="0">
                <a:solidFill>
                  <a:schemeClr val="bg1"/>
                </a:solidFill>
                <a:latin typeface="Arial" pitchFamily="34" charset="0"/>
                <a:cs typeface="Arial" pitchFamily="34" charset="0"/>
              </a:rPr>
              <a:t>，旅客上网无</a:t>
            </a:r>
            <a:r>
              <a:rPr lang="zh-CN" altLang="en-US" sz="1200" dirty="0" smtClean="0">
                <a:solidFill>
                  <a:schemeClr val="bg1"/>
                </a:solidFill>
                <a:latin typeface="Arial" pitchFamily="34" charset="0"/>
                <a:cs typeface="Arial" pitchFamily="34" charset="0"/>
              </a:rPr>
              <a:t>延迟</a:t>
            </a:r>
            <a:endParaRPr lang="zh-CN" altLang="en-US" sz="1200" dirty="0">
              <a:solidFill>
                <a:schemeClr val="bg1"/>
              </a:solidFill>
              <a:latin typeface="Arial" pitchFamily="34" charset="0"/>
              <a:cs typeface="Arial" pitchFamily="34" charset="0"/>
            </a:endParaRPr>
          </a:p>
        </p:txBody>
      </p:sp>
      <p:sp>
        <p:nvSpPr>
          <p:cNvPr id="386" name="矩形 385"/>
          <p:cNvSpPr/>
          <p:nvPr/>
        </p:nvSpPr>
        <p:spPr>
          <a:xfrm>
            <a:off x="8719235" y="1019262"/>
            <a:ext cx="2880055" cy="288000"/>
          </a:xfrm>
          <a:prstGeom prst="rect">
            <a:avLst/>
          </a:prstGeom>
          <a:gradFill flip="none" rotWithShape="1">
            <a:gsLst>
              <a:gs pos="0">
                <a:srgbClr val="00B0F0">
                  <a:alpha val="24000"/>
                </a:srgbClr>
              </a:gs>
              <a:gs pos="21000">
                <a:srgbClr val="00B0F0">
                  <a:alpha val="50000"/>
                </a:srgbClr>
              </a:gs>
              <a:gs pos="44000">
                <a:srgbClr val="00B0F0">
                  <a:alpha val="39000"/>
                </a:srgbClr>
              </a:gs>
              <a:gs pos="100000">
                <a:srgbClr val="1F3267">
                  <a:alpha val="14000"/>
                </a:srgbClr>
              </a:gs>
            </a:gsLst>
            <a:lin ang="2700000" scaled="1"/>
            <a:tileRect/>
          </a:gradFill>
          <a:ln w="3175" cap="flat" cmpd="sng" algn="ctr">
            <a:solidFill>
              <a:srgbClr val="6DA6D9"/>
            </a:solidFill>
            <a:prstDash val="solid"/>
            <a:round/>
            <a:headEnd type="none" w="med" len="med"/>
            <a:tailEnd type="none" w="med" len="med"/>
          </a:ln>
          <a:effectLst/>
          <a:scene3d>
            <a:camera prst="orthographicFront"/>
            <a:lightRig rig="flat" dir="t"/>
          </a:scene3d>
        </p:spPr>
        <p:txBody>
          <a:bodyPr rtlCol="0" anchor="ctr"/>
          <a:lstStyle/>
          <a:p>
            <a:pPr marL="0" lvl="1" algn="ctr"/>
            <a:r>
              <a:rPr lang="zh-CN" altLang="en-US" sz="1400" dirty="0">
                <a:solidFill>
                  <a:schemeClr val="bg1"/>
                </a:solidFill>
              </a:rPr>
              <a:t>有线无线一体化</a:t>
            </a:r>
            <a:r>
              <a:rPr lang="zh-CN" altLang="en-US" sz="1400" dirty="0" smtClean="0">
                <a:solidFill>
                  <a:schemeClr val="bg1"/>
                </a:solidFill>
              </a:rPr>
              <a:t>网络</a:t>
            </a:r>
            <a:endParaRPr lang="en-US" altLang="zh-CN" sz="1400" dirty="0">
              <a:solidFill>
                <a:schemeClr val="bg1"/>
              </a:solidFill>
            </a:endParaRPr>
          </a:p>
        </p:txBody>
      </p:sp>
      <p:pic>
        <p:nvPicPr>
          <p:cNvPr id="36" name="图片 40" descr="中clou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13356" y="5573680"/>
            <a:ext cx="1710712" cy="1079750"/>
          </a:xfrm>
          <a:prstGeom prst="rect">
            <a:avLst/>
          </a:prstGeom>
          <a:noFill/>
          <a:ln w="9525">
            <a:noFill/>
            <a:miter lim="800000"/>
            <a:headEnd/>
            <a:tailEnd/>
          </a:ln>
        </p:spPr>
      </p:pic>
      <p:sp>
        <p:nvSpPr>
          <p:cNvPr id="37" name="标题 1"/>
          <p:cNvSpPr>
            <a:spLocks noGrp="1"/>
          </p:cNvSpPr>
          <p:nvPr/>
        </p:nvSpPr>
        <p:spPr>
          <a:xfrm>
            <a:off x="6826176" y="5996213"/>
            <a:ext cx="1863999" cy="312494"/>
          </a:xfrm>
          <a:prstGeom prst="rect">
            <a:avLst/>
          </a:prstGeom>
          <a:noFill/>
          <a:ln w="9525">
            <a:noFill/>
          </a:ln>
        </p:spPr>
        <p:txBody>
          <a:bodyPr lIns="121944" tIns="60972" rIns="121944" bIns="60972" anchor="ctr">
            <a:scene3d>
              <a:camera prst="orthographicFront"/>
              <a:lightRig rig="threePt" dir="t"/>
            </a:scene3d>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defRPr>
            </a:lvl9pPr>
          </a:lstStyle>
          <a:p>
            <a:pPr>
              <a:defRPr/>
            </a:pPr>
            <a:r>
              <a:rPr lang="zh-CN" altLang="en-US" sz="1400" b="1" noProof="1" smtClean="0">
                <a:solidFill>
                  <a:srgbClr val="FFC000"/>
                </a:solidFill>
                <a:latin typeface="微软雅黑" pitchFamily="34" charset="-122"/>
                <a:ea typeface="微软雅黑" pitchFamily="34" charset="-122"/>
              </a:rPr>
              <a:t>数据中心云备灾</a:t>
            </a:r>
            <a:endParaRPr lang="zh-CN" altLang="en-US" sz="1400" b="1" noProof="1">
              <a:solidFill>
                <a:srgbClr val="FFC000"/>
              </a:solidFill>
              <a:latin typeface="微软雅黑" pitchFamily="34" charset="-122"/>
              <a:ea typeface="微软雅黑" pitchFamily="34" charset="-122"/>
            </a:endParaRPr>
          </a:p>
        </p:txBody>
      </p:sp>
      <p:sp>
        <p:nvSpPr>
          <p:cNvPr id="39" name="矩形 38"/>
          <p:cNvSpPr/>
          <p:nvPr/>
        </p:nvSpPr>
        <p:spPr bwMode="auto">
          <a:xfrm>
            <a:off x="7425664" y="34930"/>
            <a:ext cx="914651" cy="228663"/>
          </a:xfrm>
          <a:prstGeom prst="rect">
            <a:avLst/>
          </a:prstGeom>
          <a:solidFill>
            <a:srgbClr val="C00000"/>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zh-CN" altLang="en-US" sz="1361" dirty="0">
                <a:solidFill>
                  <a:prstClr val="white"/>
                </a:solidFill>
                <a:latin typeface="微软雅黑" panose="020B0503020204020204" pitchFamily="34" charset="-122"/>
                <a:ea typeface="微软雅黑" panose="020B0503020204020204" pitchFamily="34" charset="-122"/>
                <a:cs typeface="宋体" panose="02010600030101010101" pitchFamily="2" charset="-122"/>
              </a:rPr>
              <a:t>敏捷网络</a:t>
            </a:r>
          </a:p>
        </p:txBody>
      </p:sp>
      <p:sp>
        <p:nvSpPr>
          <p:cNvPr id="40" name="矩形 39"/>
          <p:cNvSpPr/>
          <p:nvPr/>
        </p:nvSpPr>
        <p:spPr bwMode="auto">
          <a:xfrm>
            <a:off x="8362260" y="3493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en-US" altLang="zh-CN"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WIFI</a:t>
            </a:r>
            <a:r>
              <a:rPr kumimoji="1" lang="zh-CN" altLang="en-US"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网络</a:t>
            </a:r>
            <a:endPar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41" name="矩形 40"/>
          <p:cNvSpPr/>
          <p:nvPr/>
        </p:nvSpPr>
        <p:spPr bwMode="auto">
          <a:xfrm>
            <a:off x="9298857" y="3493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lang="en-US" altLang="zh-CN"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LTE</a:t>
            </a:r>
            <a:r>
              <a:rPr lang="zh-CN" altLang="en-US"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调度</a:t>
            </a:r>
            <a:endPar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42" name="矩形 41"/>
          <p:cNvSpPr/>
          <p:nvPr/>
        </p:nvSpPr>
        <p:spPr bwMode="auto">
          <a:xfrm>
            <a:off x="10235453" y="3493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zh-CN" altLang="en-US"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智慧安防</a:t>
            </a:r>
            <a:endPar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43" name="矩形 42"/>
          <p:cNvSpPr/>
          <p:nvPr/>
        </p:nvSpPr>
        <p:spPr bwMode="auto">
          <a:xfrm>
            <a:off x="11172049" y="3493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zh-CN" altLang="en-US"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物联网</a:t>
            </a:r>
            <a:endPar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44" name="矩形 43"/>
          <p:cNvSpPr/>
          <p:nvPr/>
        </p:nvSpPr>
        <p:spPr bwMode="auto">
          <a:xfrm>
            <a:off x="6486482" y="3493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云平台</a:t>
            </a:r>
          </a:p>
        </p:txBody>
      </p:sp>
    </p:spTree>
    <p:extLst>
      <p:ext uri="{BB962C8B-B14F-4D97-AF65-F5344CB8AC3E}">
        <p14:creationId xmlns:p14="http://schemas.microsoft.com/office/powerpoint/2010/main" val="1171221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27323" y="1770926"/>
            <a:ext cx="6991108" cy="412058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771" y="1888009"/>
            <a:ext cx="6610293" cy="4003504"/>
          </a:xfrm>
          <a:prstGeom prst="rect">
            <a:avLst/>
          </a:prstGeom>
          <a:noFill/>
        </p:spPr>
      </p:pic>
      <p:sp>
        <p:nvSpPr>
          <p:cNvPr id="6" name="标题 1"/>
          <p:cNvSpPr>
            <a:spLocks noGrp="1"/>
          </p:cNvSpPr>
          <p:nvPr>
            <p:ph type="title"/>
          </p:nvPr>
        </p:nvSpPr>
        <p:spPr>
          <a:xfrm>
            <a:off x="357187" y="137857"/>
            <a:ext cx="11376025" cy="872738"/>
          </a:xfrm>
        </p:spPr>
        <p:txBody>
          <a:bodyPr vert="horz" lIns="91440" tIns="45720" rIns="91440" bIns="45720" rtlCol="0" anchor="ctr">
            <a:normAutofit/>
          </a:bodyPr>
          <a:lstStyle/>
          <a:p>
            <a:pPr defTabSz="1219444"/>
            <a:r>
              <a:rPr kumimoji="1" lang="zh-CN" altLang="en-US" b="1" dirty="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rPr>
              <a:t>贵阳</a:t>
            </a:r>
            <a:r>
              <a:rPr kumimoji="1" lang="zh-CN" altLang="en-US" b="1" dirty="0" smtClean="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rPr>
              <a:t>机场</a:t>
            </a:r>
            <a:r>
              <a:rPr kumimoji="1" lang="zh-CN" altLang="en-US" b="1" dirty="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rPr>
              <a:t>敏捷网络</a:t>
            </a:r>
            <a:r>
              <a:rPr kumimoji="1" lang="zh-CN" altLang="en-US" b="1" dirty="0" smtClean="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rPr>
              <a:t>方案探讨</a:t>
            </a:r>
            <a:endParaRPr kumimoji="1" lang="zh-CN" altLang="en-US" b="1" dirty="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endParaRPr>
          </a:p>
        </p:txBody>
      </p:sp>
      <p:sp>
        <p:nvSpPr>
          <p:cNvPr id="7" name="矩形 6"/>
          <p:cNvSpPr/>
          <p:nvPr/>
        </p:nvSpPr>
        <p:spPr bwMode="auto">
          <a:xfrm>
            <a:off x="7425664" y="34930"/>
            <a:ext cx="914651" cy="228663"/>
          </a:xfrm>
          <a:prstGeom prst="rect">
            <a:avLst/>
          </a:prstGeom>
          <a:solidFill>
            <a:srgbClr val="C00000"/>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zh-CN" altLang="en-US" sz="1361" dirty="0">
                <a:solidFill>
                  <a:prstClr val="white"/>
                </a:solidFill>
                <a:latin typeface="微软雅黑" panose="020B0503020204020204" pitchFamily="34" charset="-122"/>
                <a:ea typeface="微软雅黑" panose="020B0503020204020204" pitchFamily="34" charset="-122"/>
                <a:cs typeface="宋体" panose="02010600030101010101" pitchFamily="2" charset="-122"/>
              </a:rPr>
              <a:t>敏捷网络</a:t>
            </a:r>
          </a:p>
        </p:txBody>
      </p:sp>
      <p:sp>
        <p:nvSpPr>
          <p:cNvPr id="8" name="矩形 7"/>
          <p:cNvSpPr/>
          <p:nvPr/>
        </p:nvSpPr>
        <p:spPr bwMode="auto">
          <a:xfrm>
            <a:off x="8362260" y="3493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en-US" altLang="zh-CN"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WIFI</a:t>
            </a:r>
            <a:r>
              <a:rPr kumimoji="1" lang="zh-CN" altLang="en-US"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网络</a:t>
            </a:r>
            <a:endPar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9" name="矩形 8"/>
          <p:cNvSpPr/>
          <p:nvPr/>
        </p:nvSpPr>
        <p:spPr bwMode="auto">
          <a:xfrm>
            <a:off x="9298857" y="3493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lang="en-US" altLang="zh-CN"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LTE</a:t>
            </a:r>
            <a:r>
              <a:rPr lang="zh-CN" altLang="en-US"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调度</a:t>
            </a:r>
            <a:endPar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0" name="矩形 9"/>
          <p:cNvSpPr/>
          <p:nvPr/>
        </p:nvSpPr>
        <p:spPr bwMode="auto">
          <a:xfrm>
            <a:off x="10235453" y="3493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zh-CN" altLang="en-US"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智慧安防</a:t>
            </a:r>
            <a:endPar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1" name="矩形 10"/>
          <p:cNvSpPr/>
          <p:nvPr/>
        </p:nvSpPr>
        <p:spPr bwMode="auto">
          <a:xfrm>
            <a:off x="11172049" y="3493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zh-CN" altLang="en-US"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物联网</a:t>
            </a:r>
            <a:endPar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2" name="矩形 11"/>
          <p:cNvSpPr/>
          <p:nvPr/>
        </p:nvSpPr>
        <p:spPr bwMode="auto">
          <a:xfrm>
            <a:off x="6486482" y="3493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云平台</a:t>
            </a:r>
          </a:p>
        </p:txBody>
      </p:sp>
      <p:sp>
        <p:nvSpPr>
          <p:cNvPr id="13" name="44024158"/>
          <p:cNvSpPr/>
          <p:nvPr/>
        </p:nvSpPr>
        <p:spPr bwMode="auto">
          <a:xfrm>
            <a:off x="7288445" y="1601063"/>
            <a:ext cx="4553086" cy="1512000"/>
          </a:xfrm>
          <a:prstGeom prst="rect">
            <a:avLst/>
          </a:prstGeom>
          <a:solidFill>
            <a:srgbClr val="FFFFFF">
              <a:alpha val="10196"/>
            </a:srgbClr>
          </a:solidFill>
          <a:ln w="3175">
            <a:noFill/>
          </a:ln>
          <a:effectLst/>
          <a:extLst/>
        </p:spPr>
        <p:txBody>
          <a:bodyPr lIns="121940" tIns="60970" rIns="121940" bIns="60970"/>
          <a:lstStyle/>
          <a:p>
            <a:pPr>
              <a:buClr>
                <a:srgbClr val="CC9900"/>
              </a:buClr>
              <a:buFont typeface="Wingdings" pitchFamily="2" charset="2"/>
              <a:buChar char="n"/>
              <a:defRPr/>
            </a:pPr>
            <a:endParaRPr lang="en-US" sz="3201" kern="0" dirty="0">
              <a:solidFill>
                <a:sysClr val="windowText" lastClr="000000"/>
              </a:solidFill>
              <a:ea typeface="微软雅黑"/>
              <a:cs typeface="Arial" pitchFamily="34" charset="0"/>
              <a:sym typeface="Arial"/>
            </a:endParaRPr>
          </a:p>
        </p:txBody>
      </p:sp>
      <p:sp>
        <p:nvSpPr>
          <p:cNvPr id="14" name="1982288080"/>
          <p:cNvSpPr/>
          <p:nvPr/>
        </p:nvSpPr>
        <p:spPr bwMode="auto">
          <a:xfrm>
            <a:off x="7288445" y="4801396"/>
            <a:ext cx="4553086" cy="1440000"/>
          </a:xfrm>
          <a:prstGeom prst="rect">
            <a:avLst/>
          </a:prstGeom>
          <a:solidFill>
            <a:srgbClr val="FFFFFF">
              <a:alpha val="10196"/>
            </a:srgbClr>
          </a:solidFill>
          <a:ln w="3175">
            <a:noFill/>
          </a:ln>
          <a:effectLst/>
          <a:extLst/>
        </p:spPr>
        <p:txBody>
          <a:bodyPr lIns="121940" tIns="60970" rIns="121940" bIns="60970"/>
          <a:lstStyle/>
          <a:p>
            <a:pPr>
              <a:buClr>
                <a:srgbClr val="CC9900"/>
              </a:buClr>
              <a:buFont typeface="Wingdings" pitchFamily="2" charset="2"/>
              <a:buChar char="n"/>
              <a:defRPr/>
            </a:pPr>
            <a:endParaRPr lang="en-US" sz="3201" kern="0" dirty="0">
              <a:solidFill>
                <a:sysClr val="windowText" lastClr="000000"/>
              </a:solidFill>
              <a:ea typeface="微软雅黑"/>
              <a:cs typeface="Arial" pitchFamily="34" charset="0"/>
              <a:sym typeface="Arial"/>
            </a:endParaRPr>
          </a:p>
        </p:txBody>
      </p:sp>
      <p:sp>
        <p:nvSpPr>
          <p:cNvPr id="15" name="1699079930"/>
          <p:cNvSpPr/>
          <p:nvPr/>
        </p:nvSpPr>
        <p:spPr bwMode="auto">
          <a:xfrm>
            <a:off x="7288445" y="3184296"/>
            <a:ext cx="4553086" cy="1512000"/>
          </a:xfrm>
          <a:prstGeom prst="rect">
            <a:avLst/>
          </a:prstGeom>
          <a:solidFill>
            <a:srgbClr val="FFFFFF">
              <a:alpha val="10196"/>
            </a:srgbClr>
          </a:solidFill>
          <a:ln w="3175">
            <a:noFill/>
          </a:ln>
          <a:effectLst/>
          <a:extLst/>
        </p:spPr>
        <p:txBody>
          <a:bodyPr lIns="121940" tIns="60970" rIns="121940" bIns="60970"/>
          <a:lstStyle/>
          <a:p>
            <a:pPr>
              <a:buClr>
                <a:srgbClr val="CC9900"/>
              </a:buClr>
              <a:defRPr/>
            </a:pPr>
            <a:endParaRPr lang="en-US" sz="3201" kern="0" dirty="0">
              <a:solidFill>
                <a:sysClr val="windowText" lastClr="000000"/>
              </a:solidFill>
              <a:ea typeface="微软雅黑"/>
              <a:cs typeface="Arial" pitchFamily="34" charset="0"/>
              <a:sym typeface="Arial"/>
            </a:endParaRPr>
          </a:p>
        </p:txBody>
      </p:sp>
      <p:sp>
        <p:nvSpPr>
          <p:cNvPr id="16" name="矩形 8"/>
          <p:cNvSpPr>
            <a:spLocks noChangeArrowheads="1"/>
          </p:cNvSpPr>
          <p:nvPr/>
        </p:nvSpPr>
        <p:spPr bwMode="auto">
          <a:xfrm>
            <a:off x="8569316" y="5046284"/>
            <a:ext cx="3306654" cy="369267"/>
          </a:xfrm>
          <a:prstGeom prst="rect">
            <a:avLst/>
          </a:prstGeom>
          <a:noFill/>
          <a:ln w="9525" algn="ctr">
            <a:noFill/>
            <a:round/>
            <a:headEnd/>
            <a:tailEnd/>
          </a:ln>
        </p:spPr>
        <p:txBody>
          <a:bodyPr wrap="square" lIns="121846" tIns="60928" rIns="121846" bIns="60928">
            <a:spAutoFit/>
          </a:bodyPr>
          <a:lstStyle/>
          <a:p>
            <a:pPr defTabSz="800087" eaLnBrk="0" hangingPunct="0">
              <a:buClr>
                <a:srgbClr val="9B0000"/>
              </a:buClr>
              <a:buSzPct val="60000"/>
              <a:defRPr/>
            </a:pPr>
            <a:r>
              <a:rPr lang="en-US" altLang="zh-CN" sz="1600" dirty="0" smtClean="0">
                <a:solidFill>
                  <a:schemeClr val="bg1"/>
                </a:solidFill>
                <a:latin typeface="Arial" pitchFamily="34" charset="0"/>
                <a:ea typeface="微软雅黑" pitchFamily="34" charset="-122"/>
                <a:cs typeface="Arial" pitchFamily="34" charset="0"/>
              </a:rPr>
              <a:t>T1</a:t>
            </a:r>
            <a:r>
              <a:rPr lang="zh-CN" altLang="en-US" sz="1600" dirty="0" smtClean="0">
                <a:solidFill>
                  <a:schemeClr val="bg1"/>
                </a:solidFill>
                <a:latin typeface="Arial" pitchFamily="34" charset="0"/>
                <a:ea typeface="微软雅黑" pitchFamily="34" charset="-122"/>
                <a:cs typeface="Arial" pitchFamily="34" charset="0"/>
              </a:rPr>
              <a:t>、</a:t>
            </a:r>
            <a:r>
              <a:rPr lang="en-US" altLang="zh-CN" sz="1600" dirty="0" smtClean="0">
                <a:solidFill>
                  <a:schemeClr val="bg1"/>
                </a:solidFill>
                <a:latin typeface="Arial" pitchFamily="34" charset="0"/>
                <a:ea typeface="微软雅黑" pitchFamily="34" charset="-122"/>
                <a:cs typeface="Arial" pitchFamily="34" charset="0"/>
              </a:rPr>
              <a:t>T2</a:t>
            </a:r>
            <a:r>
              <a:rPr lang="zh-CN" altLang="en-US" sz="1600" dirty="0" smtClean="0">
                <a:solidFill>
                  <a:schemeClr val="bg1"/>
                </a:solidFill>
                <a:latin typeface="Arial" pitchFamily="34" charset="0"/>
                <a:ea typeface="微软雅黑" pitchFamily="34" charset="-122"/>
                <a:cs typeface="Arial" pitchFamily="34" charset="0"/>
              </a:rPr>
              <a:t>接入到</a:t>
            </a:r>
            <a:r>
              <a:rPr lang="en-US" altLang="zh-CN" sz="1600" dirty="0" smtClean="0">
                <a:solidFill>
                  <a:schemeClr val="bg1"/>
                </a:solidFill>
                <a:latin typeface="Arial" pitchFamily="34" charset="0"/>
                <a:ea typeface="微软雅黑" pitchFamily="34" charset="-122"/>
                <a:cs typeface="Arial" pitchFamily="34" charset="0"/>
              </a:rPr>
              <a:t>ITC</a:t>
            </a:r>
            <a:r>
              <a:rPr lang="zh-CN" altLang="en-US" sz="1600" dirty="0" smtClean="0">
                <a:solidFill>
                  <a:schemeClr val="bg1"/>
                </a:solidFill>
                <a:latin typeface="Arial" pitchFamily="34" charset="0"/>
                <a:ea typeface="微软雅黑" pitchFamily="34" charset="-122"/>
                <a:cs typeface="Arial" pitchFamily="34" charset="0"/>
              </a:rPr>
              <a:t>骨干节点。</a:t>
            </a:r>
            <a:endParaRPr lang="zh-CN" altLang="en-US" sz="1600" dirty="0">
              <a:solidFill>
                <a:schemeClr val="bg1"/>
              </a:solidFill>
              <a:latin typeface="Arial" pitchFamily="34" charset="0"/>
              <a:ea typeface="微软雅黑" pitchFamily="34" charset="-122"/>
              <a:cs typeface="Arial" pitchFamily="34" charset="0"/>
            </a:endParaRPr>
          </a:p>
        </p:txBody>
      </p:sp>
      <p:sp>
        <p:nvSpPr>
          <p:cNvPr id="17" name="矩形 8"/>
          <p:cNvSpPr>
            <a:spLocks noChangeArrowheads="1"/>
          </p:cNvSpPr>
          <p:nvPr/>
        </p:nvSpPr>
        <p:spPr bwMode="auto">
          <a:xfrm>
            <a:off x="8569316" y="3434399"/>
            <a:ext cx="3306654" cy="1107931"/>
          </a:xfrm>
          <a:prstGeom prst="rect">
            <a:avLst/>
          </a:prstGeom>
          <a:noFill/>
          <a:ln w="9525" algn="ctr">
            <a:noFill/>
            <a:round/>
            <a:headEnd/>
            <a:tailEnd/>
          </a:ln>
        </p:spPr>
        <p:txBody>
          <a:bodyPr wrap="square" lIns="121846" tIns="60928" rIns="121846" bIns="60928">
            <a:spAutoFit/>
          </a:bodyPr>
          <a:lstStyle/>
          <a:p>
            <a:pPr defTabSz="800087" eaLnBrk="0" hangingPunct="0">
              <a:buClr>
                <a:srgbClr val="9B0000"/>
              </a:buClr>
              <a:buSzPct val="60000"/>
              <a:defRPr/>
            </a:pPr>
            <a:r>
              <a:rPr lang="en-US" altLang="zh-CN" sz="1600" dirty="0" smtClean="0">
                <a:solidFill>
                  <a:schemeClr val="bg1"/>
                </a:solidFill>
                <a:latin typeface="Arial" pitchFamily="34" charset="0"/>
                <a:ea typeface="微软雅黑" pitchFamily="34" charset="-122"/>
                <a:cs typeface="Arial" pitchFamily="34" charset="0"/>
              </a:rPr>
              <a:t>T3</a:t>
            </a:r>
            <a:r>
              <a:rPr lang="zh-CN" altLang="en-US" sz="1600" dirty="0" smtClean="0">
                <a:solidFill>
                  <a:schemeClr val="bg1"/>
                </a:solidFill>
                <a:latin typeface="Arial" pitchFamily="34" charset="0"/>
                <a:ea typeface="微软雅黑" pitchFamily="34" charset="-122"/>
                <a:cs typeface="Arial" pitchFamily="34" charset="0"/>
              </a:rPr>
              <a:t>航站楼园区网划分为：生产、离港、综合业务和对外服务网。</a:t>
            </a:r>
            <a:endParaRPr lang="en-US" altLang="zh-CN" sz="1600" dirty="0">
              <a:solidFill>
                <a:schemeClr val="bg1"/>
              </a:solidFill>
              <a:latin typeface="Arial" pitchFamily="34" charset="0"/>
              <a:ea typeface="微软雅黑" pitchFamily="34" charset="-122"/>
              <a:cs typeface="Arial" pitchFamily="34" charset="0"/>
            </a:endParaRPr>
          </a:p>
          <a:p>
            <a:pPr defTabSz="800087" eaLnBrk="0" hangingPunct="0">
              <a:buClr>
                <a:srgbClr val="9B0000"/>
              </a:buClr>
              <a:buSzPct val="60000"/>
              <a:defRPr/>
            </a:pPr>
            <a:r>
              <a:rPr lang="zh-CN" altLang="en-US" sz="1600" dirty="0" smtClean="0">
                <a:solidFill>
                  <a:schemeClr val="bg1"/>
                </a:solidFill>
                <a:latin typeface="Arial" pitchFamily="34" charset="0"/>
                <a:ea typeface="微软雅黑" pitchFamily="34" charset="-122"/>
                <a:cs typeface="Arial" pitchFamily="34" charset="0"/>
              </a:rPr>
              <a:t>旅客</a:t>
            </a:r>
            <a:r>
              <a:rPr lang="en-US" altLang="zh-CN" sz="1600" dirty="0" err="1" smtClean="0">
                <a:solidFill>
                  <a:schemeClr val="bg1"/>
                </a:solidFill>
                <a:latin typeface="Arial" pitchFamily="34" charset="0"/>
                <a:ea typeface="微软雅黑" pitchFamily="34" charset="-122"/>
                <a:cs typeface="Arial" pitchFamily="34" charset="0"/>
              </a:rPr>
              <a:t>wifi</a:t>
            </a:r>
            <a:r>
              <a:rPr lang="zh-CN" altLang="en-US" sz="1600" dirty="0" smtClean="0">
                <a:solidFill>
                  <a:schemeClr val="bg1"/>
                </a:solidFill>
                <a:latin typeface="Arial" pitchFamily="34" charset="0"/>
                <a:ea typeface="微软雅黑" pitchFamily="34" charset="-122"/>
                <a:cs typeface="Arial" pitchFamily="34" charset="0"/>
              </a:rPr>
              <a:t>单独组网，保证机场信息安全。</a:t>
            </a:r>
            <a:endParaRPr lang="en-US" altLang="zh-CN" sz="1600" dirty="0" smtClean="0">
              <a:solidFill>
                <a:schemeClr val="bg1"/>
              </a:solidFill>
              <a:latin typeface="Arial" pitchFamily="34" charset="0"/>
              <a:ea typeface="微软雅黑" pitchFamily="34" charset="-122"/>
              <a:cs typeface="Arial" pitchFamily="34" charset="0"/>
            </a:endParaRPr>
          </a:p>
        </p:txBody>
      </p:sp>
      <p:sp>
        <p:nvSpPr>
          <p:cNvPr id="18" name="矩形 8"/>
          <p:cNvSpPr>
            <a:spLocks noChangeArrowheads="1"/>
          </p:cNvSpPr>
          <p:nvPr/>
        </p:nvSpPr>
        <p:spPr bwMode="auto">
          <a:xfrm>
            <a:off x="8569316" y="1995009"/>
            <a:ext cx="3306654" cy="861710"/>
          </a:xfrm>
          <a:prstGeom prst="rect">
            <a:avLst/>
          </a:prstGeom>
          <a:noFill/>
          <a:ln w="9525" algn="ctr">
            <a:noFill/>
            <a:round/>
            <a:headEnd/>
            <a:tailEnd/>
          </a:ln>
        </p:spPr>
        <p:txBody>
          <a:bodyPr wrap="square" lIns="121846" tIns="60928" rIns="121846" bIns="60928">
            <a:spAutoFit/>
          </a:bodyPr>
          <a:lstStyle/>
          <a:p>
            <a:pPr defTabSz="800087" eaLnBrk="0" hangingPunct="0">
              <a:buClr>
                <a:srgbClr val="9B0000"/>
              </a:buClr>
              <a:buSzPct val="60000"/>
              <a:defRPr/>
            </a:pPr>
            <a:r>
              <a:rPr lang="zh-CN" altLang="en-US" sz="1600" dirty="0" smtClean="0">
                <a:solidFill>
                  <a:schemeClr val="bg1"/>
                </a:solidFill>
                <a:latin typeface="Arial" pitchFamily="34" charset="0"/>
                <a:ea typeface="微软雅黑" pitchFamily="34" charset="-122"/>
                <a:cs typeface="Arial" pitchFamily="34" charset="0"/>
              </a:rPr>
              <a:t>构建</a:t>
            </a:r>
            <a:r>
              <a:rPr lang="en-US" altLang="zh-CN" sz="1600" dirty="0" smtClean="0">
                <a:solidFill>
                  <a:schemeClr val="bg1"/>
                </a:solidFill>
                <a:latin typeface="Arial" pitchFamily="34" charset="0"/>
                <a:ea typeface="微软雅黑" pitchFamily="34" charset="-122"/>
                <a:cs typeface="Arial" pitchFamily="34" charset="0"/>
              </a:rPr>
              <a:t>ITC</a:t>
            </a:r>
            <a:r>
              <a:rPr lang="zh-CN" altLang="en-US" sz="1600" dirty="0" smtClean="0">
                <a:solidFill>
                  <a:schemeClr val="bg1"/>
                </a:solidFill>
                <a:latin typeface="Arial" pitchFamily="34" charset="0"/>
                <a:ea typeface="微软雅黑" pitchFamily="34" charset="-122"/>
                <a:cs typeface="Arial" pitchFamily="34" charset="0"/>
              </a:rPr>
              <a:t>主数据中心、</a:t>
            </a:r>
            <a:r>
              <a:rPr lang="en-US" altLang="zh-CN" sz="1600" dirty="0" smtClean="0">
                <a:solidFill>
                  <a:schemeClr val="bg1"/>
                </a:solidFill>
                <a:latin typeface="Arial" pitchFamily="34" charset="0"/>
                <a:ea typeface="微软雅黑" pitchFamily="34" charset="-122"/>
                <a:cs typeface="Arial" pitchFamily="34" charset="0"/>
              </a:rPr>
              <a:t>T3</a:t>
            </a:r>
            <a:r>
              <a:rPr lang="zh-CN" altLang="en-US" sz="1600" dirty="0" smtClean="0">
                <a:solidFill>
                  <a:schemeClr val="bg1"/>
                </a:solidFill>
                <a:latin typeface="Arial" pitchFamily="34" charset="0"/>
                <a:ea typeface="微软雅黑" pitchFamily="34" charset="-122"/>
                <a:cs typeface="Arial" pitchFamily="34" charset="0"/>
              </a:rPr>
              <a:t>生产灾备数据中心，安防网单独组建数据中心，单独成网</a:t>
            </a:r>
            <a:endParaRPr lang="zh-CN" altLang="en-US" sz="1600" dirty="0">
              <a:solidFill>
                <a:schemeClr val="bg1"/>
              </a:solidFill>
              <a:latin typeface="Arial" pitchFamily="34" charset="0"/>
              <a:ea typeface="微软雅黑" pitchFamily="34" charset="-122"/>
              <a:cs typeface="Arial" pitchFamily="34" charset="0"/>
            </a:endParaRPr>
          </a:p>
        </p:txBody>
      </p:sp>
      <p:grpSp>
        <p:nvGrpSpPr>
          <p:cNvPr id="19" name="组合 3"/>
          <p:cNvGrpSpPr/>
          <p:nvPr/>
        </p:nvGrpSpPr>
        <p:grpSpPr>
          <a:xfrm>
            <a:off x="7629515" y="3493576"/>
            <a:ext cx="868034" cy="893440"/>
            <a:chOff x="7836610" y="5040809"/>
            <a:chExt cx="868034" cy="893440"/>
          </a:xfrm>
        </p:grpSpPr>
        <p:sp>
          <p:nvSpPr>
            <p:cNvPr id="20" name="588713418"/>
            <p:cNvSpPr/>
            <p:nvPr/>
          </p:nvSpPr>
          <p:spPr>
            <a:xfrm>
              <a:off x="7836610" y="5040809"/>
              <a:ext cx="868034" cy="893440"/>
            </a:xfrm>
            <a:prstGeom prst="ellipse">
              <a:avLst/>
            </a:prstGeom>
            <a:solidFill>
              <a:srgbClr val="00B0F0">
                <a:alpha val="20000"/>
              </a:srgbClr>
            </a:solidFill>
            <a:ln w="12700">
              <a:solidFill>
                <a:srgbClr val="00B0F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3201">
                <a:latin typeface="Arial" pitchFamily="34" charset="0"/>
                <a:cs typeface="Arial" pitchFamily="34" charset="0"/>
                <a:sym typeface="Arial"/>
              </a:endParaRPr>
            </a:p>
          </p:txBody>
        </p:sp>
        <p:grpSp>
          <p:nvGrpSpPr>
            <p:cNvPr id="21" name="组合 93"/>
            <p:cNvGrpSpPr/>
            <p:nvPr/>
          </p:nvGrpSpPr>
          <p:grpSpPr>
            <a:xfrm>
              <a:off x="7990990" y="5325529"/>
              <a:ext cx="576000" cy="324000"/>
              <a:chOff x="-1055687" y="5253038"/>
              <a:chExt cx="892175" cy="569913"/>
            </a:xfrm>
            <a:solidFill>
              <a:schemeClr val="bg1"/>
            </a:solidFill>
          </p:grpSpPr>
          <p:sp>
            <p:nvSpPr>
              <p:cNvPr id="22" name="Freeform 19"/>
              <p:cNvSpPr>
                <a:spLocks/>
              </p:cNvSpPr>
              <p:nvPr/>
            </p:nvSpPr>
            <p:spPr bwMode="auto">
              <a:xfrm>
                <a:off x="-673100" y="5253038"/>
                <a:ext cx="3175" cy="1588"/>
              </a:xfrm>
              <a:custGeom>
                <a:avLst/>
                <a:gdLst/>
                <a:ahLst/>
                <a:cxnLst>
                  <a:cxn ang="0">
                    <a:pos x="1" y="0"/>
                  </a:cxn>
                  <a:cxn ang="0">
                    <a:pos x="0" y="0"/>
                  </a:cxn>
                  <a:cxn ang="0">
                    <a:pos x="1" y="0"/>
                  </a:cxn>
                  <a:cxn ang="0">
                    <a:pos x="1" y="0"/>
                  </a:cxn>
                </a:cxnLst>
                <a:rect l="0" t="0" r="r" b="b"/>
                <a:pathLst>
                  <a:path w="1">
                    <a:moveTo>
                      <a:pt x="1" y="0"/>
                    </a:moveTo>
                    <a:cubicBezTo>
                      <a:pt x="1" y="0"/>
                      <a:pt x="1" y="0"/>
                      <a:pt x="0" y="0"/>
                    </a:cubicBezTo>
                    <a:cubicBezTo>
                      <a:pt x="1" y="0"/>
                      <a:pt x="1" y="0"/>
                      <a:pt x="1" y="0"/>
                    </a:cubicBezTo>
                    <a:cubicBezTo>
                      <a:pt x="1" y="0"/>
                      <a:pt x="1" y="0"/>
                      <a:pt x="1"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 name="Freeform 20"/>
              <p:cNvSpPr>
                <a:spLocks/>
              </p:cNvSpPr>
              <p:nvPr/>
            </p:nvSpPr>
            <p:spPr bwMode="auto">
              <a:xfrm>
                <a:off x="-598487" y="5253038"/>
                <a:ext cx="7938" cy="4763"/>
              </a:xfrm>
              <a:custGeom>
                <a:avLst/>
                <a:gdLst/>
                <a:ahLst/>
                <a:cxnLst>
                  <a:cxn ang="0">
                    <a:pos x="0" y="0"/>
                  </a:cxn>
                  <a:cxn ang="0">
                    <a:pos x="0" y="0"/>
                  </a:cxn>
                  <a:cxn ang="0">
                    <a:pos x="2" y="1"/>
                  </a:cxn>
                  <a:cxn ang="0">
                    <a:pos x="0" y="0"/>
                  </a:cxn>
                </a:cxnLst>
                <a:rect l="0" t="0" r="r" b="b"/>
                <a:pathLst>
                  <a:path w="2" h="1">
                    <a:moveTo>
                      <a:pt x="0" y="0"/>
                    </a:moveTo>
                    <a:cubicBezTo>
                      <a:pt x="0" y="0"/>
                      <a:pt x="0" y="0"/>
                      <a:pt x="0" y="0"/>
                    </a:cubicBezTo>
                    <a:cubicBezTo>
                      <a:pt x="1" y="0"/>
                      <a:pt x="2" y="1"/>
                      <a:pt x="2" y="1"/>
                    </a:cubicBezTo>
                    <a:cubicBezTo>
                      <a:pt x="2" y="0"/>
                      <a:pt x="1" y="0"/>
                      <a:pt x="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4" name="Freeform 21"/>
              <p:cNvSpPr>
                <a:spLocks/>
              </p:cNvSpPr>
              <p:nvPr/>
            </p:nvSpPr>
            <p:spPr bwMode="auto">
              <a:xfrm>
                <a:off x="-835025" y="5294313"/>
                <a:ext cx="49213" cy="46038"/>
              </a:xfrm>
              <a:custGeom>
                <a:avLst/>
                <a:gdLst/>
                <a:ahLst/>
                <a:cxnLst>
                  <a:cxn ang="0">
                    <a:pos x="10" y="11"/>
                  </a:cxn>
                  <a:cxn ang="0">
                    <a:pos x="12" y="7"/>
                  </a:cxn>
                  <a:cxn ang="0">
                    <a:pos x="13" y="0"/>
                  </a:cxn>
                  <a:cxn ang="0">
                    <a:pos x="10" y="2"/>
                  </a:cxn>
                  <a:cxn ang="0">
                    <a:pos x="9" y="8"/>
                  </a:cxn>
                  <a:cxn ang="0">
                    <a:pos x="5" y="10"/>
                  </a:cxn>
                  <a:cxn ang="0">
                    <a:pos x="2" y="8"/>
                  </a:cxn>
                  <a:cxn ang="0">
                    <a:pos x="0" y="10"/>
                  </a:cxn>
                  <a:cxn ang="0">
                    <a:pos x="5" y="12"/>
                  </a:cxn>
                  <a:cxn ang="0">
                    <a:pos x="10" y="11"/>
                  </a:cxn>
                </a:cxnLst>
                <a:rect l="0" t="0" r="r" b="b"/>
                <a:pathLst>
                  <a:path w="13" h="12">
                    <a:moveTo>
                      <a:pt x="10" y="11"/>
                    </a:moveTo>
                    <a:cubicBezTo>
                      <a:pt x="11" y="10"/>
                      <a:pt x="12" y="8"/>
                      <a:pt x="12" y="7"/>
                    </a:cubicBezTo>
                    <a:cubicBezTo>
                      <a:pt x="13" y="5"/>
                      <a:pt x="13" y="3"/>
                      <a:pt x="13" y="0"/>
                    </a:cubicBezTo>
                    <a:cubicBezTo>
                      <a:pt x="12" y="1"/>
                      <a:pt x="11" y="1"/>
                      <a:pt x="10" y="2"/>
                    </a:cubicBezTo>
                    <a:cubicBezTo>
                      <a:pt x="10" y="5"/>
                      <a:pt x="9" y="7"/>
                      <a:pt x="9" y="8"/>
                    </a:cubicBezTo>
                    <a:cubicBezTo>
                      <a:pt x="8" y="9"/>
                      <a:pt x="6" y="10"/>
                      <a:pt x="5" y="10"/>
                    </a:cubicBezTo>
                    <a:cubicBezTo>
                      <a:pt x="4" y="10"/>
                      <a:pt x="3" y="9"/>
                      <a:pt x="2" y="8"/>
                    </a:cubicBezTo>
                    <a:cubicBezTo>
                      <a:pt x="1" y="9"/>
                      <a:pt x="1" y="10"/>
                      <a:pt x="0" y="10"/>
                    </a:cubicBezTo>
                    <a:cubicBezTo>
                      <a:pt x="1" y="12"/>
                      <a:pt x="3" y="12"/>
                      <a:pt x="5" y="12"/>
                    </a:cubicBezTo>
                    <a:cubicBezTo>
                      <a:pt x="7" y="12"/>
                      <a:pt x="8" y="12"/>
                      <a:pt x="10"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5" name="Freeform 22"/>
              <p:cNvSpPr>
                <a:spLocks/>
              </p:cNvSpPr>
              <p:nvPr/>
            </p:nvSpPr>
            <p:spPr bwMode="auto">
              <a:xfrm>
                <a:off x="-741362" y="5268913"/>
                <a:ext cx="11113" cy="71438"/>
              </a:xfrm>
              <a:custGeom>
                <a:avLst/>
                <a:gdLst/>
                <a:ahLst/>
                <a:cxnLst>
                  <a:cxn ang="0">
                    <a:pos x="3" y="0"/>
                  </a:cxn>
                  <a:cxn ang="0">
                    <a:pos x="0" y="1"/>
                  </a:cxn>
                  <a:cxn ang="0">
                    <a:pos x="0" y="19"/>
                  </a:cxn>
                  <a:cxn ang="0">
                    <a:pos x="3" y="19"/>
                  </a:cxn>
                  <a:cxn ang="0">
                    <a:pos x="3" y="0"/>
                  </a:cxn>
                </a:cxnLst>
                <a:rect l="0" t="0" r="r" b="b"/>
                <a:pathLst>
                  <a:path w="3" h="19">
                    <a:moveTo>
                      <a:pt x="3" y="0"/>
                    </a:moveTo>
                    <a:cubicBezTo>
                      <a:pt x="2" y="0"/>
                      <a:pt x="1" y="1"/>
                      <a:pt x="0" y="1"/>
                    </a:cubicBezTo>
                    <a:cubicBezTo>
                      <a:pt x="0" y="19"/>
                      <a:pt x="0" y="19"/>
                      <a:pt x="0" y="19"/>
                    </a:cubicBezTo>
                    <a:cubicBezTo>
                      <a:pt x="3" y="19"/>
                      <a:pt x="3" y="19"/>
                      <a:pt x="3" y="19"/>
                    </a:cubicBezTo>
                    <a:lnTo>
                      <a:pt x="3"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6" name="Freeform 23"/>
              <p:cNvSpPr>
                <a:spLocks/>
              </p:cNvSpPr>
              <p:nvPr/>
            </p:nvSpPr>
            <p:spPr bwMode="auto">
              <a:xfrm>
                <a:off x="-700087" y="5253038"/>
                <a:ext cx="60325" cy="87313"/>
              </a:xfrm>
              <a:custGeom>
                <a:avLst/>
                <a:gdLst/>
                <a:ahLst/>
                <a:cxnLst>
                  <a:cxn ang="0">
                    <a:pos x="8" y="23"/>
                  </a:cxn>
                  <a:cxn ang="0">
                    <a:pos x="13" y="22"/>
                  </a:cxn>
                  <a:cxn ang="0">
                    <a:pos x="15" y="18"/>
                  </a:cxn>
                  <a:cxn ang="0">
                    <a:pos x="16" y="10"/>
                  </a:cxn>
                  <a:cxn ang="0">
                    <a:pos x="16" y="5"/>
                  </a:cxn>
                  <a:cxn ang="0">
                    <a:pos x="14" y="1"/>
                  </a:cxn>
                  <a:cxn ang="0">
                    <a:pos x="13" y="0"/>
                  </a:cxn>
                  <a:cxn ang="0">
                    <a:pos x="8" y="0"/>
                  </a:cxn>
                  <a:cxn ang="0">
                    <a:pos x="12" y="2"/>
                  </a:cxn>
                  <a:cxn ang="0">
                    <a:pos x="13" y="10"/>
                  </a:cxn>
                  <a:cxn ang="0">
                    <a:pos x="12" y="19"/>
                  </a:cxn>
                  <a:cxn ang="0">
                    <a:pos x="8" y="21"/>
                  </a:cxn>
                  <a:cxn ang="0">
                    <a:pos x="4" y="19"/>
                  </a:cxn>
                  <a:cxn ang="0">
                    <a:pos x="3" y="10"/>
                  </a:cxn>
                  <a:cxn ang="0">
                    <a:pos x="5" y="2"/>
                  </a:cxn>
                  <a:cxn ang="0">
                    <a:pos x="7" y="0"/>
                  </a:cxn>
                  <a:cxn ang="0">
                    <a:pos x="2" y="1"/>
                  </a:cxn>
                  <a:cxn ang="0">
                    <a:pos x="1" y="3"/>
                  </a:cxn>
                  <a:cxn ang="0">
                    <a:pos x="0" y="10"/>
                  </a:cxn>
                  <a:cxn ang="0">
                    <a:pos x="2" y="21"/>
                  </a:cxn>
                  <a:cxn ang="0">
                    <a:pos x="8" y="23"/>
                  </a:cxn>
                </a:cxnLst>
                <a:rect l="0" t="0" r="r" b="b"/>
                <a:pathLst>
                  <a:path w="16" h="23">
                    <a:moveTo>
                      <a:pt x="8" y="23"/>
                    </a:moveTo>
                    <a:cubicBezTo>
                      <a:pt x="10" y="23"/>
                      <a:pt x="11" y="23"/>
                      <a:pt x="13" y="22"/>
                    </a:cubicBezTo>
                    <a:cubicBezTo>
                      <a:pt x="14" y="21"/>
                      <a:pt x="15" y="19"/>
                      <a:pt x="15" y="18"/>
                    </a:cubicBezTo>
                    <a:cubicBezTo>
                      <a:pt x="16" y="16"/>
                      <a:pt x="16" y="13"/>
                      <a:pt x="16" y="10"/>
                    </a:cubicBezTo>
                    <a:cubicBezTo>
                      <a:pt x="16" y="8"/>
                      <a:pt x="16" y="6"/>
                      <a:pt x="16" y="5"/>
                    </a:cubicBezTo>
                    <a:cubicBezTo>
                      <a:pt x="15" y="3"/>
                      <a:pt x="15" y="2"/>
                      <a:pt x="14" y="1"/>
                    </a:cubicBezTo>
                    <a:cubicBezTo>
                      <a:pt x="14" y="0"/>
                      <a:pt x="13" y="0"/>
                      <a:pt x="13" y="0"/>
                    </a:cubicBezTo>
                    <a:cubicBezTo>
                      <a:pt x="11" y="0"/>
                      <a:pt x="10" y="0"/>
                      <a:pt x="8" y="0"/>
                    </a:cubicBezTo>
                    <a:cubicBezTo>
                      <a:pt x="9" y="0"/>
                      <a:pt x="11" y="1"/>
                      <a:pt x="12" y="2"/>
                    </a:cubicBezTo>
                    <a:cubicBezTo>
                      <a:pt x="13" y="4"/>
                      <a:pt x="13" y="6"/>
                      <a:pt x="13" y="10"/>
                    </a:cubicBezTo>
                    <a:cubicBezTo>
                      <a:pt x="13" y="15"/>
                      <a:pt x="13" y="17"/>
                      <a:pt x="12" y="19"/>
                    </a:cubicBezTo>
                    <a:cubicBezTo>
                      <a:pt x="11" y="20"/>
                      <a:pt x="9" y="21"/>
                      <a:pt x="8" y="21"/>
                    </a:cubicBezTo>
                    <a:cubicBezTo>
                      <a:pt x="7" y="21"/>
                      <a:pt x="5" y="20"/>
                      <a:pt x="4" y="19"/>
                    </a:cubicBezTo>
                    <a:cubicBezTo>
                      <a:pt x="3" y="17"/>
                      <a:pt x="3" y="15"/>
                      <a:pt x="3" y="10"/>
                    </a:cubicBezTo>
                    <a:cubicBezTo>
                      <a:pt x="3" y="6"/>
                      <a:pt x="4" y="4"/>
                      <a:pt x="5" y="2"/>
                    </a:cubicBezTo>
                    <a:cubicBezTo>
                      <a:pt x="5" y="1"/>
                      <a:pt x="6" y="1"/>
                      <a:pt x="7" y="0"/>
                    </a:cubicBezTo>
                    <a:cubicBezTo>
                      <a:pt x="5" y="1"/>
                      <a:pt x="4" y="1"/>
                      <a:pt x="2" y="1"/>
                    </a:cubicBezTo>
                    <a:cubicBezTo>
                      <a:pt x="1" y="2"/>
                      <a:pt x="1" y="3"/>
                      <a:pt x="1" y="3"/>
                    </a:cubicBezTo>
                    <a:cubicBezTo>
                      <a:pt x="0" y="5"/>
                      <a:pt x="0" y="8"/>
                      <a:pt x="0" y="10"/>
                    </a:cubicBezTo>
                    <a:cubicBezTo>
                      <a:pt x="0" y="15"/>
                      <a:pt x="1" y="19"/>
                      <a:pt x="2" y="21"/>
                    </a:cubicBezTo>
                    <a:cubicBezTo>
                      <a:pt x="4" y="22"/>
                      <a:pt x="6" y="23"/>
                      <a:pt x="8" y="2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7" name="Freeform 24"/>
              <p:cNvSpPr>
                <a:spLocks/>
              </p:cNvSpPr>
              <p:nvPr/>
            </p:nvSpPr>
            <p:spPr bwMode="auto">
              <a:xfrm>
                <a:off x="-628650" y="5253038"/>
                <a:ext cx="63500" cy="87313"/>
              </a:xfrm>
              <a:custGeom>
                <a:avLst/>
                <a:gdLst/>
                <a:ahLst/>
                <a:cxnLst>
                  <a:cxn ang="0">
                    <a:pos x="8" y="23"/>
                  </a:cxn>
                  <a:cxn ang="0">
                    <a:pos x="13" y="22"/>
                  </a:cxn>
                  <a:cxn ang="0">
                    <a:pos x="16" y="18"/>
                  </a:cxn>
                  <a:cxn ang="0">
                    <a:pos x="17" y="10"/>
                  </a:cxn>
                  <a:cxn ang="0">
                    <a:pos x="16" y="5"/>
                  </a:cxn>
                  <a:cxn ang="0">
                    <a:pos x="15" y="2"/>
                  </a:cxn>
                  <a:cxn ang="0">
                    <a:pos x="10" y="1"/>
                  </a:cxn>
                  <a:cxn ang="0">
                    <a:pos x="12" y="2"/>
                  </a:cxn>
                  <a:cxn ang="0">
                    <a:pos x="14" y="10"/>
                  </a:cxn>
                  <a:cxn ang="0">
                    <a:pos x="12" y="19"/>
                  </a:cxn>
                  <a:cxn ang="0">
                    <a:pos x="8" y="21"/>
                  </a:cxn>
                  <a:cxn ang="0">
                    <a:pos x="5" y="19"/>
                  </a:cxn>
                  <a:cxn ang="0">
                    <a:pos x="3" y="10"/>
                  </a:cxn>
                  <a:cxn ang="0">
                    <a:pos x="5" y="2"/>
                  </a:cxn>
                  <a:cxn ang="0">
                    <a:pos x="8" y="0"/>
                  </a:cxn>
                  <a:cxn ang="0">
                    <a:pos x="3" y="0"/>
                  </a:cxn>
                  <a:cxn ang="0">
                    <a:pos x="1" y="3"/>
                  </a:cxn>
                  <a:cxn ang="0">
                    <a:pos x="0" y="10"/>
                  </a:cxn>
                  <a:cxn ang="0">
                    <a:pos x="3" y="21"/>
                  </a:cxn>
                  <a:cxn ang="0">
                    <a:pos x="8" y="23"/>
                  </a:cxn>
                </a:cxnLst>
                <a:rect l="0" t="0" r="r" b="b"/>
                <a:pathLst>
                  <a:path w="17" h="23">
                    <a:moveTo>
                      <a:pt x="8" y="23"/>
                    </a:moveTo>
                    <a:cubicBezTo>
                      <a:pt x="10" y="23"/>
                      <a:pt x="12" y="23"/>
                      <a:pt x="13" y="22"/>
                    </a:cubicBezTo>
                    <a:cubicBezTo>
                      <a:pt x="14" y="21"/>
                      <a:pt x="15" y="19"/>
                      <a:pt x="16" y="18"/>
                    </a:cubicBezTo>
                    <a:cubicBezTo>
                      <a:pt x="16" y="16"/>
                      <a:pt x="17" y="13"/>
                      <a:pt x="17" y="10"/>
                    </a:cubicBezTo>
                    <a:cubicBezTo>
                      <a:pt x="17" y="8"/>
                      <a:pt x="16" y="6"/>
                      <a:pt x="16" y="5"/>
                    </a:cubicBezTo>
                    <a:cubicBezTo>
                      <a:pt x="16" y="3"/>
                      <a:pt x="15" y="3"/>
                      <a:pt x="15" y="2"/>
                    </a:cubicBezTo>
                    <a:cubicBezTo>
                      <a:pt x="13" y="1"/>
                      <a:pt x="12" y="1"/>
                      <a:pt x="10" y="1"/>
                    </a:cubicBezTo>
                    <a:cubicBezTo>
                      <a:pt x="11" y="1"/>
                      <a:pt x="12" y="2"/>
                      <a:pt x="12" y="2"/>
                    </a:cubicBezTo>
                    <a:cubicBezTo>
                      <a:pt x="13" y="4"/>
                      <a:pt x="14" y="6"/>
                      <a:pt x="14" y="10"/>
                    </a:cubicBezTo>
                    <a:cubicBezTo>
                      <a:pt x="14" y="15"/>
                      <a:pt x="13" y="17"/>
                      <a:pt x="12" y="19"/>
                    </a:cubicBezTo>
                    <a:cubicBezTo>
                      <a:pt x="11" y="20"/>
                      <a:pt x="10" y="21"/>
                      <a:pt x="8" y="21"/>
                    </a:cubicBezTo>
                    <a:cubicBezTo>
                      <a:pt x="7" y="21"/>
                      <a:pt x="6" y="20"/>
                      <a:pt x="5" y="19"/>
                    </a:cubicBezTo>
                    <a:cubicBezTo>
                      <a:pt x="4" y="17"/>
                      <a:pt x="3" y="15"/>
                      <a:pt x="3" y="10"/>
                    </a:cubicBezTo>
                    <a:cubicBezTo>
                      <a:pt x="3" y="6"/>
                      <a:pt x="4" y="4"/>
                      <a:pt x="5" y="2"/>
                    </a:cubicBezTo>
                    <a:cubicBezTo>
                      <a:pt x="6" y="1"/>
                      <a:pt x="7" y="0"/>
                      <a:pt x="8" y="0"/>
                    </a:cubicBezTo>
                    <a:cubicBezTo>
                      <a:pt x="6" y="0"/>
                      <a:pt x="5" y="0"/>
                      <a:pt x="3" y="0"/>
                    </a:cubicBezTo>
                    <a:cubicBezTo>
                      <a:pt x="2" y="1"/>
                      <a:pt x="2" y="2"/>
                      <a:pt x="1" y="3"/>
                    </a:cubicBezTo>
                    <a:cubicBezTo>
                      <a:pt x="1" y="5"/>
                      <a:pt x="0" y="8"/>
                      <a:pt x="0" y="10"/>
                    </a:cubicBezTo>
                    <a:cubicBezTo>
                      <a:pt x="0" y="15"/>
                      <a:pt x="1" y="19"/>
                      <a:pt x="3" y="21"/>
                    </a:cubicBezTo>
                    <a:cubicBezTo>
                      <a:pt x="4" y="22"/>
                      <a:pt x="6" y="23"/>
                      <a:pt x="8" y="2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8" name="Freeform 25"/>
              <p:cNvSpPr>
                <a:spLocks/>
              </p:cNvSpPr>
              <p:nvPr/>
            </p:nvSpPr>
            <p:spPr bwMode="auto">
              <a:xfrm>
                <a:off x="-546100" y="5268913"/>
                <a:ext cx="15875" cy="11113"/>
              </a:xfrm>
              <a:custGeom>
                <a:avLst/>
                <a:gdLst/>
                <a:ahLst/>
                <a:cxnLst>
                  <a:cxn ang="0">
                    <a:pos x="4" y="1"/>
                  </a:cxn>
                  <a:cxn ang="0">
                    <a:pos x="0" y="0"/>
                  </a:cxn>
                  <a:cxn ang="0">
                    <a:pos x="0" y="0"/>
                  </a:cxn>
                  <a:cxn ang="0">
                    <a:pos x="0" y="3"/>
                  </a:cxn>
                  <a:cxn ang="0">
                    <a:pos x="3" y="1"/>
                  </a:cxn>
                  <a:cxn ang="0">
                    <a:pos x="4" y="1"/>
                  </a:cxn>
                </a:cxnLst>
                <a:rect l="0" t="0" r="r" b="b"/>
                <a:pathLst>
                  <a:path w="4" h="3">
                    <a:moveTo>
                      <a:pt x="4" y="1"/>
                    </a:moveTo>
                    <a:cubicBezTo>
                      <a:pt x="3" y="1"/>
                      <a:pt x="2" y="0"/>
                      <a:pt x="0" y="0"/>
                    </a:cubicBezTo>
                    <a:cubicBezTo>
                      <a:pt x="0" y="0"/>
                      <a:pt x="0" y="0"/>
                      <a:pt x="0" y="0"/>
                    </a:cubicBezTo>
                    <a:cubicBezTo>
                      <a:pt x="0" y="3"/>
                      <a:pt x="0" y="3"/>
                      <a:pt x="0" y="3"/>
                    </a:cubicBezTo>
                    <a:cubicBezTo>
                      <a:pt x="1" y="3"/>
                      <a:pt x="2" y="2"/>
                      <a:pt x="3" y="1"/>
                    </a:cubicBezTo>
                    <a:cubicBezTo>
                      <a:pt x="4" y="1"/>
                      <a:pt x="4" y="1"/>
                      <a:pt x="4"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9" name="Freeform 26"/>
              <p:cNvSpPr>
                <a:spLocks/>
              </p:cNvSpPr>
              <p:nvPr/>
            </p:nvSpPr>
            <p:spPr bwMode="auto">
              <a:xfrm>
                <a:off x="-523875" y="5275263"/>
                <a:ext cx="12700" cy="65088"/>
              </a:xfrm>
              <a:custGeom>
                <a:avLst/>
                <a:gdLst/>
                <a:ahLst/>
                <a:cxnLst>
                  <a:cxn ang="0">
                    <a:pos x="3" y="1"/>
                  </a:cxn>
                  <a:cxn ang="0">
                    <a:pos x="0" y="0"/>
                  </a:cxn>
                  <a:cxn ang="0">
                    <a:pos x="0" y="17"/>
                  </a:cxn>
                  <a:cxn ang="0">
                    <a:pos x="3" y="17"/>
                  </a:cxn>
                  <a:cxn ang="0">
                    <a:pos x="3" y="1"/>
                  </a:cxn>
                </a:cxnLst>
                <a:rect l="0" t="0" r="r" b="b"/>
                <a:pathLst>
                  <a:path w="3" h="17">
                    <a:moveTo>
                      <a:pt x="3" y="1"/>
                    </a:moveTo>
                    <a:cubicBezTo>
                      <a:pt x="2" y="1"/>
                      <a:pt x="1" y="0"/>
                      <a:pt x="0" y="0"/>
                    </a:cubicBezTo>
                    <a:cubicBezTo>
                      <a:pt x="0" y="17"/>
                      <a:pt x="0" y="17"/>
                      <a:pt x="0" y="17"/>
                    </a:cubicBezTo>
                    <a:cubicBezTo>
                      <a:pt x="3" y="17"/>
                      <a:pt x="3" y="17"/>
                      <a:pt x="3" y="17"/>
                    </a:cubicBezTo>
                    <a:lnTo>
                      <a:pt x="3"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0" name="Freeform 27"/>
              <p:cNvSpPr>
                <a:spLocks/>
              </p:cNvSpPr>
              <p:nvPr/>
            </p:nvSpPr>
            <p:spPr bwMode="auto">
              <a:xfrm>
                <a:off x="-482600" y="5299076"/>
                <a:ext cx="49213" cy="41275"/>
              </a:xfrm>
              <a:custGeom>
                <a:avLst/>
                <a:gdLst/>
                <a:ahLst/>
                <a:cxnLst>
                  <a:cxn ang="0">
                    <a:pos x="8" y="11"/>
                  </a:cxn>
                  <a:cxn ang="0">
                    <a:pos x="13" y="10"/>
                  </a:cxn>
                  <a:cxn ang="0">
                    <a:pos x="11" y="8"/>
                  </a:cxn>
                  <a:cxn ang="0">
                    <a:pos x="8" y="9"/>
                  </a:cxn>
                  <a:cxn ang="0">
                    <a:pos x="5" y="7"/>
                  </a:cxn>
                  <a:cxn ang="0">
                    <a:pos x="4" y="2"/>
                  </a:cxn>
                  <a:cxn ang="0">
                    <a:pos x="0" y="0"/>
                  </a:cxn>
                  <a:cxn ang="0">
                    <a:pos x="3" y="9"/>
                  </a:cxn>
                  <a:cxn ang="0">
                    <a:pos x="8" y="11"/>
                  </a:cxn>
                </a:cxnLst>
                <a:rect l="0" t="0" r="r" b="b"/>
                <a:pathLst>
                  <a:path w="13" h="11">
                    <a:moveTo>
                      <a:pt x="8" y="11"/>
                    </a:moveTo>
                    <a:cubicBezTo>
                      <a:pt x="10" y="11"/>
                      <a:pt x="12" y="11"/>
                      <a:pt x="13" y="10"/>
                    </a:cubicBezTo>
                    <a:cubicBezTo>
                      <a:pt x="12" y="9"/>
                      <a:pt x="12" y="9"/>
                      <a:pt x="11" y="8"/>
                    </a:cubicBezTo>
                    <a:cubicBezTo>
                      <a:pt x="10" y="8"/>
                      <a:pt x="9" y="9"/>
                      <a:pt x="8" y="9"/>
                    </a:cubicBezTo>
                    <a:cubicBezTo>
                      <a:pt x="7" y="9"/>
                      <a:pt x="6" y="8"/>
                      <a:pt x="5" y="7"/>
                    </a:cubicBezTo>
                    <a:cubicBezTo>
                      <a:pt x="4" y="6"/>
                      <a:pt x="4" y="4"/>
                      <a:pt x="4" y="2"/>
                    </a:cubicBezTo>
                    <a:cubicBezTo>
                      <a:pt x="3" y="1"/>
                      <a:pt x="2" y="1"/>
                      <a:pt x="0" y="0"/>
                    </a:cubicBezTo>
                    <a:cubicBezTo>
                      <a:pt x="1" y="4"/>
                      <a:pt x="1" y="7"/>
                      <a:pt x="3" y="9"/>
                    </a:cubicBezTo>
                    <a:cubicBezTo>
                      <a:pt x="4" y="10"/>
                      <a:pt x="6" y="11"/>
                      <a:pt x="8"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1" name="Freeform 28"/>
              <p:cNvSpPr>
                <a:spLocks/>
              </p:cNvSpPr>
              <p:nvPr/>
            </p:nvSpPr>
            <p:spPr bwMode="auto">
              <a:xfrm>
                <a:off x="-887412" y="5381626"/>
                <a:ext cx="11113" cy="77788"/>
              </a:xfrm>
              <a:custGeom>
                <a:avLst/>
                <a:gdLst/>
                <a:ahLst/>
                <a:cxnLst>
                  <a:cxn ang="0">
                    <a:pos x="3" y="0"/>
                  </a:cxn>
                  <a:cxn ang="0">
                    <a:pos x="0" y="6"/>
                  </a:cxn>
                  <a:cxn ang="0">
                    <a:pos x="0" y="21"/>
                  </a:cxn>
                  <a:cxn ang="0">
                    <a:pos x="3" y="21"/>
                  </a:cxn>
                  <a:cxn ang="0">
                    <a:pos x="3" y="0"/>
                  </a:cxn>
                </a:cxnLst>
                <a:rect l="0" t="0" r="r" b="b"/>
                <a:pathLst>
                  <a:path w="3" h="21">
                    <a:moveTo>
                      <a:pt x="3" y="0"/>
                    </a:moveTo>
                    <a:cubicBezTo>
                      <a:pt x="2" y="2"/>
                      <a:pt x="1" y="4"/>
                      <a:pt x="0" y="6"/>
                    </a:cubicBezTo>
                    <a:cubicBezTo>
                      <a:pt x="0" y="21"/>
                      <a:pt x="0" y="21"/>
                      <a:pt x="0" y="21"/>
                    </a:cubicBezTo>
                    <a:cubicBezTo>
                      <a:pt x="3" y="21"/>
                      <a:pt x="3" y="21"/>
                      <a:pt x="3" y="21"/>
                    </a:cubicBezTo>
                    <a:lnTo>
                      <a:pt x="3"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2" name="Freeform 29"/>
              <p:cNvSpPr>
                <a:spLocks/>
              </p:cNvSpPr>
              <p:nvPr/>
            </p:nvSpPr>
            <p:spPr bwMode="auto">
              <a:xfrm>
                <a:off x="-846137" y="5365751"/>
                <a:ext cx="34925" cy="93663"/>
              </a:xfrm>
              <a:custGeom>
                <a:avLst/>
                <a:gdLst/>
                <a:ahLst/>
                <a:cxnLst>
                  <a:cxn ang="0">
                    <a:pos x="6" y="6"/>
                  </a:cxn>
                  <a:cxn ang="0">
                    <a:pos x="6" y="25"/>
                  </a:cxn>
                  <a:cxn ang="0">
                    <a:pos x="9" y="25"/>
                  </a:cxn>
                  <a:cxn ang="0">
                    <a:pos x="9" y="0"/>
                  </a:cxn>
                  <a:cxn ang="0">
                    <a:pos x="7" y="0"/>
                  </a:cxn>
                  <a:cxn ang="0">
                    <a:pos x="4" y="3"/>
                  </a:cxn>
                  <a:cxn ang="0">
                    <a:pos x="0" y="6"/>
                  </a:cxn>
                  <a:cxn ang="0">
                    <a:pos x="0" y="9"/>
                  </a:cxn>
                  <a:cxn ang="0">
                    <a:pos x="3" y="8"/>
                  </a:cxn>
                  <a:cxn ang="0">
                    <a:pos x="6" y="6"/>
                  </a:cxn>
                </a:cxnLst>
                <a:rect l="0" t="0" r="r" b="b"/>
                <a:pathLst>
                  <a:path w="9" h="25">
                    <a:moveTo>
                      <a:pt x="6" y="6"/>
                    </a:moveTo>
                    <a:cubicBezTo>
                      <a:pt x="6" y="25"/>
                      <a:pt x="6" y="25"/>
                      <a:pt x="6" y="25"/>
                    </a:cubicBezTo>
                    <a:cubicBezTo>
                      <a:pt x="9" y="25"/>
                      <a:pt x="9" y="25"/>
                      <a:pt x="9" y="25"/>
                    </a:cubicBezTo>
                    <a:cubicBezTo>
                      <a:pt x="9" y="0"/>
                      <a:pt x="9" y="0"/>
                      <a:pt x="9" y="0"/>
                    </a:cubicBezTo>
                    <a:cubicBezTo>
                      <a:pt x="7" y="0"/>
                      <a:pt x="7" y="0"/>
                      <a:pt x="7" y="0"/>
                    </a:cubicBezTo>
                    <a:cubicBezTo>
                      <a:pt x="6" y="1"/>
                      <a:pt x="5" y="2"/>
                      <a:pt x="4" y="3"/>
                    </a:cubicBezTo>
                    <a:cubicBezTo>
                      <a:pt x="3" y="4"/>
                      <a:pt x="1" y="5"/>
                      <a:pt x="0" y="6"/>
                    </a:cubicBezTo>
                    <a:cubicBezTo>
                      <a:pt x="0" y="9"/>
                      <a:pt x="0" y="9"/>
                      <a:pt x="0" y="9"/>
                    </a:cubicBezTo>
                    <a:cubicBezTo>
                      <a:pt x="1" y="9"/>
                      <a:pt x="2" y="8"/>
                      <a:pt x="3" y="8"/>
                    </a:cubicBezTo>
                    <a:cubicBezTo>
                      <a:pt x="4" y="7"/>
                      <a:pt x="5" y="6"/>
                      <a:pt x="6"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3" name="Freeform 30"/>
              <p:cNvSpPr>
                <a:spLocks noEditPoints="1"/>
              </p:cNvSpPr>
              <p:nvPr/>
            </p:nvSpPr>
            <p:spPr bwMode="auto">
              <a:xfrm>
                <a:off x="-782637" y="5365751"/>
                <a:ext cx="60325" cy="98425"/>
              </a:xfrm>
              <a:custGeom>
                <a:avLst/>
                <a:gdLst/>
                <a:ahLst/>
                <a:cxnLst>
                  <a:cxn ang="0">
                    <a:pos x="8" y="26"/>
                  </a:cxn>
                  <a:cxn ang="0">
                    <a:pos x="12" y="24"/>
                  </a:cxn>
                  <a:cxn ang="0">
                    <a:pos x="15" y="20"/>
                  </a:cxn>
                  <a:cxn ang="0">
                    <a:pos x="16" y="13"/>
                  </a:cxn>
                  <a:cxn ang="0">
                    <a:pos x="16" y="7"/>
                  </a:cxn>
                  <a:cxn ang="0">
                    <a:pos x="14" y="3"/>
                  </a:cxn>
                  <a:cxn ang="0">
                    <a:pos x="11" y="1"/>
                  </a:cxn>
                  <a:cxn ang="0">
                    <a:pos x="8" y="0"/>
                  </a:cxn>
                  <a:cxn ang="0">
                    <a:pos x="3" y="1"/>
                  </a:cxn>
                  <a:cxn ang="0">
                    <a:pos x="1" y="6"/>
                  </a:cxn>
                  <a:cxn ang="0">
                    <a:pos x="0" y="13"/>
                  </a:cxn>
                  <a:cxn ang="0">
                    <a:pos x="2" y="23"/>
                  </a:cxn>
                  <a:cxn ang="0">
                    <a:pos x="8" y="26"/>
                  </a:cxn>
                  <a:cxn ang="0">
                    <a:pos x="5" y="4"/>
                  </a:cxn>
                  <a:cxn ang="0">
                    <a:pos x="8" y="3"/>
                  </a:cxn>
                  <a:cxn ang="0">
                    <a:pos x="11" y="5"/>
                  </a:cxn>
                  <a:cxn ang="0">
                    <a:pos x="13" y="13"/>
                  </a:cxn>
                  <a:cxn ang="0">
                    <a:pos x="11" y="21"/>
                  </a:cxn>
                  <a:cxn ang="0">
                    <a:pos x="8" y="23"/>
                  </a:cxn>
                  <a:cxn ang="0">
                    <a:pos x="4" y="21"/>
                  </a:cxn>
                  <a:cxn ang="0">
                    <a:pos x="3" y="13"/>
                  </a:cxn>
                  <a:cxn ang="0">
                    <a:pos x="5" y="4"/>
                  </a:cxn>
                </a:cxnLst>
                <a:rect l="0" t="0" r="r" b="b"/>
                <a:pathLst>
                  <a:path w="16" h="26">
                    <a:moveTo>
                      <a:pt x="8" y="26"/>
                    </a:moveTo>
                    <a:cubicBezTo>
                      <a:pt x="10" y="26"/>
                      <a:pt x="11" y="25"/>
                      <a:pt x="12" y="24"/>
                    </a:cubicBezTo>
                    <a:cubicBezTo>
                      <a:pt x="14" y="23"/>
                      <a:pt x="15" y="22"/>
                      <a:pt x="15" y="20"/>
                    </a:cubicBezTo>
                    <a:cubicBezTo>
                      <a:pt x="16" y="18"/>
                      <a:pt x="16" y="16"/>
                      <a:pt x="16" y="13"/>
                    </a:cubicBezTo>
                    <a:cubicBezTo>
                      <a:pt x="16" y="10"/>
                      <a:pt x="16" y="8"/>
                      <a:pt x="16" y="7"/>
                    </a:cubicBezTo>
                    <a:cubicBezTo>
                      <a:pt x="15" y="5"/>
                      <a:pt x="15" y="4"/>
                      <a:pt x="14" y="3"/>
                    </a:cubicBezTo>
                    <a:cubicBezTo>
                      <a:pt x="13" y="2"/>
                      <a:pt x="12" y="1"/>
                      <a:pt x="11" y="1"/>
                    </a:cubicBezTo>
                    <a:cubicBezTo>
                      <a:pt x="10" y="0"/>
                      <a:pt x="9" y="0"/>
                      <a:pt x="8" y="0"/>
                    </a:cubicBezTo>
                    <a:cubicBezTo>
                      <a:pt x="6" y="0"/>
                      <a:pt x="5" y="0"/>
                      <a:pt x="3" y="1"/>
                    </a:cubicBezTo>
                    <a:cubicBezTo>
                      <a:pt x="2" y="2"/>
                      <a:pt x="1" y="4"/>
                      <a:pt x="1" y="6"/>
                    </a:cubicBezTo>
                    <a:cubicBezTo>
                      <a:pt x="0" y="7"/>
                      <a:pt x="0" y="10"/>
                      <a:pt x="0" y="13"/>
                    </a:cubicBezTo>
                    <a:cubicBezTo>
                      <a:pt x="0" y="18"/>
                      <a:pt x="1" y="21"/>
                      <a:pt x="2" y="23"/>
                    </a:cubicBezTo>
                    <a:cubicBezTo>
                      <a:pt x="4" y="25"/>
                      <a:pt x="6" y="26"/>
                      <a:pt x="8" y="26"/>
                    </a:cubicBezTo>
                    <a:close/>
                    <a:moveTo>
                      <a:pt x="5" y="4"/>
                    </a:moveTo>
                    <a:cubicBezTo>
                      <a:pt x="5" y="3"/>
                      <a:pt x="6" y="3"/>
                      <a:pt x="8" y="3"/>
                    </a:cubicBezTo>
                    <a:cubicBezTo>
                      <a:pt x="9" y="3"/>
                      <a:pt x="11" y="3"/>
                      <a:pt x="11" y="5"/>
                    </a:cubicBezTo>
                    <a:cubicBezTo>
                      <a:pt x="12" y="6"/>
                      <a:pt x="13" y="9"/>
                      <a:pt x="13" y="13"/>
                    </a:cubicBezTo>
                    <a:cubicBezTo>
                      <a:pt x="13" y="17"/>
                      <a:pt x="12" y="20"/>
                      <a:pt x="11" y="21"/>
                    </a:cubicBezTo>
                    <a:cubicBezTo>
                      <a:pt x="11" y="22"/>
                      <a:pt x="9" y="23"/>
                      <a:pt x="8" y="23"/>
                    </a:cubicBezTo>
                    <a:cubicBezTo>
                      <a:pt x="7" y="23"/>
                      <a:pt x="5" y="22"/>
                      <a:pt x="4" y="21"/>
                    </a:cubicBezTo>
                    <a:cubicBezTo>
                      <a:pt x="3" y="20"/>
                      <a:pt x="3" y="17"/>
                      <a:pt x="3" y="13"/>
                    </a:cubicBezTo>
                    <a:cubicBezTo>
                      <a:pt x="3" y="9"/>
                      <a:pt x="3" y="6"/>
                      <a:pt x="5"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4" name="Freeform 31"/>
              <p:cNvSpPr>
                <a:spLocks/>
              </p:cNvSpPr>
              <p:nvPr/>
            </p:nvSpPr>
            <p:spPr bwMode="auto">
              <a:xfrm>
                <a:off x="-700087" y="5365751"/>
                <a:ext cx="34925" cy="93663"/>
              </a:xfrm>
              <a:custGeom>
                <a:avLst/>
                <a:gdLst/>
                <a:ahLst/>
                <a:cxnLst>
                  <a:cxn ang="0">
                    <a:pos x="6" y="6"/>
                  </a:cxn>
                  <a:cxn ang="0">
                    <a:pos x="6" y="25"/>
                  </a:cxn>
                  <a:cxn ang="0">
                    <a:pos x="9" y="25"/>
                  </a:cxn>
                  <a:cxn ang="0">
                    <a:pos x="9" y="0"/>
                  </a:cxn>
                  <a:cxn ang="0">
                    <a:pos x="7" y="0"/>
                  </a:cxn>
                  <a:cxn ang="0">
                    <a:pos x="4" y="3"/>
                  </a:cxn>
                  <a:cxn ang="0">
                    <a:pos x="0" y="6"/>
                  </a:cxn>
                  <a:cxn ang="0">
                    <a:pos x="0" y="9"/>
                  </a:cxn>
                  <a:cxn ang="0">
                    <a:pos x="3" y="8"/>
                  </a:cxn>
                  <a:cxn ang="0">
                    <a:pos x="6" y="6"/>
                  </a:cxn>
                </a:cxnLst>
                <a:rect l="0" t="0" r="r" b="b"/>
                <a:pathLst>
                  <a:path w="9" h="25">
                    <a:moveTo>
                      <a:pt x="6" y="6"/>
                    </a:moveTo>
                    <a:cubicBezTo>
                      <a:pt x="6" y="25"/>
                      <a:pt x="6" y="25"/>
                      <a:pt x="6" y="25"/>
                    </a:cubicBezTo>
                    <a:cubicBezTo>
                      <a:pt x="9" y="25"/>
                      <a:pt x="9" y="25"/>
                      <a:pt x="9" y="25"/>
                    </a:cubicBezTo>
                    <a:cubicBezTo>
                      <a:pt x="9" y="0"/>
                      <a:pt x="9" y="0"/>
                      <a:pt x="9" y="0"/>
                    </a:cubicBezTo>
                    <a:cubicBezTo>
                      <a:pt x="7" y="0"/>
                      <a:pt x="7" y="0"/>
                      <a:pt x="7" y="0"/>
                    </a:cubicBezTo>
                    <a:cubicBezTo>
                      <a:pt x="6" y="1"/>
                      <a:pt x="5" y="2"/>
                      <a:pt x="4" y="3"/>
                    </a:cubicBezTo>
                    <a:cubicBezTo>
                      <a:pt x="3" y="4"/>
                      <a:pt x="1" y="5"/>
                      <a:pt x="0" y="6"/>
                    </a:cubicBezTo>
                    <a:cubicBezTo>
                      <a:pt x="0" y="9"/>
                      <a:pt x="0" y="9"/>
                      <a:pt x="0" y="9"/>
                    </a:cubicBezTo>
                    <a:cubicBezTo>
                      <a:pt x="1" y="9"/>
                      <a:pt x="2" y="8"/>
                      <a:pt x="3" y="8"/>
                    </a:cubicBezTo>
                    <a:cubicBezTo>
                      <a:pt x="4" y="7"/>
                      <a:pt x="5" y="6"/>
                      <a:pt x="6"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5" name="Freeform 32"/>
              <p:cNvSpPr>
                <a:spLocks noEditPoints="1"/>
              </p:cNvSpPr>
              <p:nvPr/>
            </p:nvSpPr>
            <p:spPr bwMode="auto">
              <a:xfrm>
                <a:off x="-635000" y="5365751"/>
                <a:ext cx="58738" cy="98425"/>
              </a:xfrm>
              <a:custGeom>
                <a:avLst/>
                <a:gdLst/>
                <a:ahLst/>
                <a:cxnLst>
                  <a:cxn ang="0">
                    <a:pos x="8" y="26"/>
                  </a:cxn>
                  <a:cxn ang="0">
                    <a:pos x="12" y="24"/>
                  </a:cxn>
                  <a:cxn ang="0">
                    <a:pos x="15" y="20"/>
                  </a:cxn>
                  <a:cxn ang="0">
                    <a:pos x="16" y="13"/>
                  </a:cxn>
                  <a:cxn ang="0">
                    <a:pos x="15" y="7"/>
                  </a:cxn>
                  <a:cxn ang="0">
                    <a:pos x="14" y="3"/>
                  </a:cxn>
                  <a:cxn ang="0">
                    <a:pos x="11" y="1"/>
                  </a:cxn>
                  <a:cxn ang="0">
                    <a:pos x="8" y="0"/>
                  </a:cxn>
                  <a:cxn ang="0">
                    <a:pos x="3" y="1"/>
                  </a:cxn>
                  <a:cxn ang="0">
                    <a:pos x="1" y="6"/>
                  </a:cxn>
                  <a:cxn ang="0">
                    <a:pos x="0" y="13"/>
                  </a:cxn>
                  <a:cxn ang="0">
                    <a:pos x="2" y="23"/>
                  </a:cxn>
                  <a:cxn ang="0">
                    <a:pos x="8" y="26"/>
                  </a:cxn>
                  <a:cxn ang="0">
                    <a:pos x="4" y="4"/>
                  </a:cxn>
                  <a:cxn ang="0">
                    <a:pos x="8" y="3"/>
                  </a:cxn>
                  <a:cxn ang="0">
                    <a:pos x="11" y="5"/>
                  </a:cxn>
                  <a:cxn ang="0">
                    <a:pos x="13" y="13"/>
                  </a:cxn>
                  <a:cxn ang="0">
                    <a:pos x="11" y="21"/>
                  </a:cxn>
                  <a:cxn ang="0">
                    <a:pos x="8" y="23"/>
                  </a:cxn>
                  <a:cxn ang="0">
                    <a:pos x="4" y="21"/>
                  </a:cxn>
                  <a:cxn ang="0">
                    <a:pos x="3" y="13"/>
                  </a:cxn>
                  <a:cxn ang="0">
                    <a:pos x="4" y="4"/>
                  </a:cxn>
                </a:cxnLst>
                <a:rect l="0" t="0" r="r" b="b"/>
                <a:pathLst>
                  <a:path w="16" h="26">
                    <a:moveTo>
                      <a:pt x="8" y="26"/>
                    </a:moveTo>
                    <a:cubicBezTo>
                      <a:pt x="10" y="26"/>
                      <a:pt x="11" y="25"/>
                      <a:pt x="12" y="24"/>
                    </a:cubicBezTo>
                    <a:cubicBezTo>
                      <a:pt x="14" y="23"/>
                      <a:pt x="15" y="22"/>
                      <a:pt x="15" y="20"/>
                    </a:cubicBezTo>
                    <a:cubicBezTo>
                      <a:pt x="16" y="18"/>
                      <a:pt x="16" y="16"/>
                      <a:pt x="16" y="13"/>
                    </a:cubicBezTo>
                    <a:cubicBezTo>
                      <a:pt x="16" y="10"/>
                      <a:pt x="16" y="8"/>
                      <a:pt x="15" y="7"/>
                    </a:cubicBezTo>
                    <a:cubicBezTo>
                      <a:pt x="15" y="5"/>
                      <a:pt x="15" y="4"/>
                      <a:pt x="14" y="3"/>
                    </a:cubicBezTo>
                    <a:cubicBezTo>
                      <a:pt x="13" y="2"/>
                      <a:pt x="12" y="1"/>
                      <a:pt x="11" y="1"/>
                    </a:cubicBezTo>
                    <a:cubicBezTo>
                      <a:pt x="10" y="0"/>
                      <a:pt x="9" y="0"/>
                      <a:pt x="8" y="0"/>
                    </a:cubicBezTo>
                    <a:cubicBezTo>
                      <a:pt x="6" y="0"/>
                      <a:pt x="5" y="0"/>
                      <a:pt x="3" y="1"/>
                    </a:cubicBezTo>
                    <a:cubicBezTo>
                      <a:pt x="2" y="2"/>
                      <a:pt x="1" y="4"/>
                      <a:pt x="1" y="6"/>
                    </a:cubicBezTo>
                    <a:cubicBezTo>
                      <a:pt x="0" y="7"/>
                      <a:pt x="0" y="10"/>
                      <a:pt x="0" y="13"/>
                    </a:cubicBezTo>
                    <a:cubicBezTo>
                      <a:pt x="0" y="18"/>
                      <a:pt x="1" y="21"/>
                      <a:pt x="2" y="23"/>
                    </a:cubicBezTo>
                    <a:cubicBezTo>
                      <a:pt x="4" y="25"/>
                      <a:pt x="5" y="26"/>
                      <a:pt x="8" y="26"/>
                    </a:cubicBezTo>
                    <a:close/>
                    <a:moveTo>
                      <a:pt x="4" y="4"/>
                    </a:moveTo>
                    <a:cubicBezTo>
                      <a:pt x="5" y="3"/>
                      <a:pt x="6" y="3"/>
                      <a:pt x="8" y="3"/>
                    </a:cubicBezTo>
                    <a:cubicBezTo>
                      <a:pt x="9" y="3"/>
                      <a:pt x="10" y="3"/>
                      <a:pt x="11" y="5"/>
                    </a:cubicBezTo>
                    <a:cubicBezTo>
                      <a:pt x="12" y="6"/>
                      <a:pt x="13" y="9"/>
                      <a:pt x="13" y="13"/>
                    </a:cubicBezTo>
                    <a:cubicBezTo>
                      <a:pt x="13" y="17"/>
                      <a:pt x="12" y="20"/>
                      <a:pt x="11" y="21"/>
                    </a:cubicBezTo>
                    <a:cubicBezTo>
                      <a:pt x="10" y="22"/>
                      <a:pt x="9" y="23"/>
                      <a:pt x="8" y="23"/>
                    </a:cubicBezTo>
                    <a:cubicBezTo>
                      <a:pt x="6" y="23"/>
                      <a:pt x="5" y="22"/>
                      <a:pt x="4" y="21"/>
                    </a:cubicBezTo>
                    <a:cubicBezTo>
                      <a:pt x="3" y="20"/>
                      <a:pt x="3" y="17"/>
                      <a:pt x="3" y="13"/>
                    </a:cubicBezTo>
                    <a:cubicBezTo>
                      <a:pt x="3" y="9"/>
                      <a:pt x="3" y="6"/>
                      <a:pt x="4"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6" name="Freeform 33"/>
              <p:cNvSpPr>
                <a:spLocks/>
              </p:cNvSpPr>
              <p:nvPr/>
            </p:nvSpPr>
            <p:spPr bwMode="auto">
              <a:xfrm>
                <a:off x="-552450" y="5365751"/>
                <a:ext cx="33338" cy="93663"/>
              </a:xfrm>
              <a:custGeom>
                <a:avLst/>
                <a:gdLst/>
                <a:ahLst/>
                <a:cxnLst>
                  <a:cxn ang="0">
                    <a:pos x="6" y="6"/>
                  </a:cxn>
                  <a:cxn ang="0">
                    <a:pos x="6" y="25"/>
                  </a:cxn>
                  <a:cxn ang="0">
                    <a:pos x="9" y="25"/>
                  </a:cxn>
                  <a:cxn ang="0">
                    <a:pos x="9" y="0"/>
                  </a:cxn>
                  <a:cxn ang="0">
                    <a:pos x="7" y="0"/>
                  </a:cxn>
                  <a:cxn ang="0">
                    <a:pos x="4" y="3"/>
                  </a:cxn>
                  <a:cxn ang="0">
                    <a:pos x="0" y="6"/>
                  </a:cxn>
                  <a:cxn ang="0">
                    <a:pos x="0" y="9"/>
                  </a:cxn>
                  <a:cxn ang="0">
                    <a:pos x="3" y="8"/>
                  </a:cxn>
                  <a:cxn ang="0">
                    <a:pos x="6" y="6"/>
                  </a:cxn>
                </a:cxnLst>
                <a:rect l="0" t="0" r="r" b="b"/>
                <a:pathLst>
                  <a:path w="9" h="25">
                    <a:moveTo>
                      <a:pt x="6" y="6"/>
                    </a:moveTo>
                    <a:cubicBezTo>
                      <a:pt x="6" y="25"/>
                      <a:pt x="6" y="25"/>
                      <a:pt x="6" y="25"/>
                    </a:cubicBezTo>
                    <a:cubicBezTo>
                      <a:pt x="9" y="25"/>
                      <a:pt x="9" y="25"/>
                      <a:pt x="9" y="25"/>
                    </a:cubicBezTo>
                    <a:cubicBezTo>
                      <a:pt x="9" y="0"/>
                      <a:pt x="9" y="0"/>
                      <a:pt x="9" y="0"/>
                    </a:cubicBezTo>
                    <a:cubicBezTo>
                      <a:pt x="7" y="0"/>
                      <a:pt x="7" y="0"/>
                      <a:pt x="7" y="0"/>
                    </a:cubicBezTo>
                    <a:cubicBezTo>
                      <a:pt x="6" y="1"/>
                      <a:pt x="5" y="2"/>
                      <a:pt x="4" y="3"/>
                    </a:cubicBezTo>
                    <a:cubicBezTo>
                      <a:pt x="3" y="4"/>
                      <a:pt x="1" y="5"/>
                      <a:pt x="0" y="6"/>
                    </a:cubicBezTo>
                    <a:cubicBezTo>
                      <a:pt x="0" y="9"/>
                      <a:pt x="0" y="9"/>
                      <a:pt x="0" y="9"/>
                    </a:cubicBezTo>
                    <a:cubicBezTo>
                      <a:pt x="1" y="9"/>
                      <a:pt x="2" y="8"/>
                      <a:pt x="3" y="8"/>
                    </a:cubicBezTo>
                    <a:cubicBezTo>
                      <a:pt x="4" y="7"/>
                      <a:pt x="5" y="6"/>
                      <a:pt x="6"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7" name="Freeform 34"/>
              <p:cNvSpPr>
                <a:spLocks noEditPoints="1"/>
              </p:cNvSpPr>
              <p:nvPr/>
            </p:nvSpPr>
            <p:spPr bwMode="auto">
              <a:xfrm>
                <a:off x="-488950" y="5365751"/>
                <a:ext cx="58738" cy="98425"/>
              </a:xfrm>
              <a:custGeom>
                <a:avLst/>
                <a:gdLst/>
                <a:ahLst/>
                <a:cxnLst>
                  <a:cxn ang="0">
                    <a:pos x="8" y="26"/>
                  </a:cxn>
                  <a:cxn ang="0">
                    <a:pos x="12" y="24"/>
                  </a:cxn>
                  <a:cxn ang="0">
                    <a:pos x="15" y="20"/>
                  </a:cxn>
                  <a:cxn ang="0">
                    <a:pos x="16" y="13"/>
                  </a:cxn>
                  <a:cxn ang="0">
                    <a:pos x="15" y="7"/>
                  </a:cxn>
                  <a:cxn ang="0">
                    <a:pos x="14" y="3"/>
                  </a:cxn>
                  <a:cxn ang="0">
                    <a:pos x="11" y="1"/>
                  </a:cxn>
                  <a:cxn ang="0">
                    <a:pos x="8" y="0"/>
                  </a:cxn>
                  <a:cxn ang="0">
                    <a:pos x="3" y="1"/>
                  </a:cxn>
                  <a:cxn ang="0">
                    <a:pos x="1" y="6"/>
                  </a:cxn>
                  <a:cxn ang="0">
                    <a:pos x="0" y="13"/>
                  </a:cxn>
                  <a:cxn ang="0">
                    <a:pos x="2" y="23"/>
                  </a:cxn>
                  <a:cxn ang="0">
                    <a:pos x="8" y="26"/>
                  </a:cxn>
                  <a:cxn ang="0">
                    <a:pos x="4" y="4"/>
                  </a:cxn>
                  <a:cxn ang="0">
                    <a:pos x="8" y="3"/>
                  </a:cxn>
                  <a:cxn ang="0">
                    <a:pos x="11" y="5"/>
                  </a:cxn>
                  <a:cxn ang="0">
                    <a:pos x="13" y="13"/>
                  </a:cxn>
                  <a:cxn ang="0">
                    <a:pos x="11" y="21"/>
                  </a:cxn>
                  <a:cxn ang="0">
                    <a:pos x="8" y="23"/>
                  </a:cxn>
                  <a:cxn ang="0">
                    <a:pos x="4" y="21"/>
                  </a:cxn>
                  <a:cxn ang="0">
                    <a:pos x="3" y="13"/>
                  </a:cxn>
                  <a:cxn ang="0">
                    <a:pos x="4" y="4"/>
                  </a:cxn>
                </a:cxnLst>
                <a:rect l="0" t="0" r="r" b="b"/>
                <a:pathLst>
                  <a:path w="16" h="26">
                    <a:moveTo>
                      <a:pt x="8" y="26"/>
                    </a:moveTo>
                    <a:cubicBezTo>
                      <a:pt x="10" y="26"/>
                      <a:pt x="11" y="25"/>
                      <a:pt x="12" y="24"/>
                    </a:cubicBezTo>
                    <a:cubicBezTo>
                      <a:pt x="14" y="23"/>
                      <a:pt x="15" y="22"/>
                      <a:pt x="15" y="20"/>
                    </a:cubicBezTo>
                    <a:cubicBezTo>
                      <a:pt x="16" y="18"/>
                      <a:pt x="16" y="16"/>
                      <a:pt x="16" y="13"/>
                    </a:cubicBezTo>
                    <a:cubicBezTo>
                      <a:pt x="16" y="10"/>
                      <a:pt x="16" y="8"/>
                      <a:pt x="15" y="7"/>
                    </a:cubicBezTo>
                    <a:cubicBezTo>
                      <a:pt x="15" y="5"/>
                      <a:pt x="15" y="4"/>
                      <a:pt x="14" y="3"/>
                    </a:cubicBezTo>
                    <a:cubicBezTo>
                      <a:pt x="13" y="2"/>
                      <a:pt x="12" y="1"/>
                      <a:pt x="11" y="1"/>
                    </a:cubicBezTo>
                    <a:cubicBezTo>
                      <a:pt x="10" y="0"/>
                      <a:pt x="9" y="0"/>
                      <a:pt x="8" y="0"/>
                    </a:cubicBezTo>
                    <a:cubicBezTo>
                      <a:pt x="6" y="0"/>
                      <a:pt x="5" y="0"/>
                      <a:pt x="3" y="1"/>
                    </a:cubicBezTo>
                    <a:cubicBezTo>
                      <a:pt x="2" y="2"/>
                      <a:pt x="1" y="4"/>
                      <a:pt x="1" y="6"/>
                    </a:cubicBezTo>
                    <a:cubicBezTo>
                      <a:pt x="0" y="7"/>
                      <a:pt x="0" y="10"/>
                      <a:pt x="0" y="13"/>
                    </a:cubicBezTo>
                    <a:cubicBezTo>
                      <a:pt x="0" y="18"/>
                      <a:pt x="0" y="21"/>
                      <a:pt x="2" y="23"/>
                    </a:cubicBezTo>
                    <a:cubicBezTo>
                      <a:pt x="4" y="25"/>
                      <a:pt x="5" y="26"/>
                      <a:pt x="8" y="26"/>
                    </a:cubicBezTo>
                    <a:close/>
                    <a:moveTo>
                      <a:pt x="4" y="4"/>
                    </a:moveTo>
                    <a:cubicBezTo>
                      <a:pt x="5" y="3"/>
                      <a:pt x="6" y="3"/>
                      <a:pt x="8" y="3"/>
                    </a:cubicBezTo>
                    <a:cubicBezTo>
                      <a:pt x="9" y="3"/>
                      <a:pt x="10" y="3"/>
                      <a:pt x="11" y="5"/>
                    </a:cubicBezTo>
                    <a:cubicBezTo>
                      <a:pt x="12" y="6"/>
                      <a:pt x="13" y="9"/>
                      <a:pt x="13" y="13"/>
                    </a:cubicBezTo>
                    <a:cubicBezTo>
                      <a:pt x="13" y="17"/>
                      <a:pt x="12" y="20"/>
                      <a:pt x="11" y="21"/>
                    </a:cubicBezTo>
                    <a:cubicBezTo>
                      <a:pt x="10" y="22"/>
                      <a:pt x="9" y="23"/>
                      <a:pt x="8" y="23"/>
                    </a:cubicBezTo>
                    <a:cubicBezTo>
                      <a:pt x="6" y="23"/>
                      <a:pt x="5" y="22"/>
                      <a:pt x="4" y="21"/>
                    </a:cubicBezTo>
                    <a:cubicBezTo>
                      <a:pt x="3" y="20"/>
                      <a:pt x="3" y="17"/>
                      <a:pt x="3" y="13"/>
                    </a:cubicBezTo>
                    <a:cubicBezTo>
                      <a:pt x="3" y="9"/>
                      <a:pt x="3" y="6"/>
                      <a:pt x="4"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8" name="Freeform 35"/>
              <p:cNvSpPr>
                <a:spLocks/>
              </p:cNvSpPr>
              <p:nvPr/>
            </p:nvSpPr>
            <p:spPr bwMode="auto">
              <a:xfrm>
                <a:off x="-406400" y="5381626"/>
                <a:ext cx="17463" cy="17463"/>
              </a:xfrm>
              <a:custGeom>
                <a:avLst/>
                <a:gdLst/>
                <a:ahLst/>
                <a:cxnLst>
                  <a:cxn ang="0">
                    <a:pos x="5" y="2"/>
                  </a:cxn>
                  <a:cxn ang="0">
                    <a:pos x="3" y="0"/>
                  </a:cxn>
                  <a:cxn ang="0">
                    <a:pos x="0" y="2"/>
                  </a:cxn>
                  <a:cxn ang="0">
                    <a:pos x="0" y="5"/>
                  </a:cxn>
                  <a:cxn ang="0">
                    <a:pos x="3" y="4"/>
                  </a:cxn>
                  <a:cxn ang="0">
                    <a:pos x="5" y="2"/>
                  </a:cxn>
                </a:cxnLst>
                <a:rect l="0" t="0" r="r" b="b"/>
                <a:pathLst>
                  <a:path w="5" h="5">
                    <a:moveTo>
                      <a:pt x="5" y="2"/>
                    </a:moveTo>
                    <a:cubicBezTo>
                      <a:pt x="4" y="2"/>
                      <a:pt x="4" y="1"/>
                      <a:pt x="3" y="0"/>
                    </a:cubicBezTo>
                    <a:cubicBezTo>
                      <a:pt x="2" y="1"/>
                      <a:pt x="1" y="2"/>
                      <a:pt x="0" y="2"/>
                    </a:cubicBezTo>
                    <a:cubicBezTo>
                      <a:pt x="0" y="5"/>
                      <a:pt x="0" y="5"/>
                      <a:pt x="0" y="5"/>
                    </a:cubicBezTo>
                    <a:cubicBezTo>
                      <a:pt x="0" y="5"/>
                      <a:pt x="2" y="4"/>
                      <a:pt x="3" y="4"/>
                    </a:cubicBezTo>
                    <a:cubicBezTo>
                      <a:pt x="3" y="3"/>
                      <a:pt x="4" y="3"/>
                      <a:pt x="5"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9" name="Freeform 36"/>
              <p:cNvSpPr>
                <a:spLocks/>
              </p:cNvSpPr>
              <p:nvPr/>
            </p:nvSpPr>
            <p:spPr bwMode="auto">
              <a:xfrm>
                <a:off x="-384175" y="5395913"/>
                <a:ext cx="11113" cy="63500"/>
              </a:xfrm>
              <a:custGeom>
                <a:avLst/>
                <a:gdLst/>
                <a:ahLst/>
                <a:cxnLst>
                  <a:cxn ang="0">
                    <a:pos x="3" y="3"/>
                  </a:cxn>
                  <a:cxn ang="0">
                    <a:pos x="1" y="3"/>
                  </a:cxn>
                  <a:cxn ang="0">
                    <a:pos x="0" y="0"/>
                  </a:cxn>
                  <a:cxn ang="0">
                    <a:pos x="0" y="17"/>
                  </a:cxn>
                  <a:cxn ang="0">
                    <a:pos x="3" y="17"/>
                  </a:cxn>
                  <a:cxn ang="0">
                    <a:pos x="3" y="3"/>
                  </a:cxn>
                </a:cxnLst>
                <a:rect l="0" t="0" r="r" b="b"/>
                <a:pathLst>
                  <a:path w="3" h="17">
                    <a:moveTo>
                      <a:pt x="3" y="3"/>
                    </a:moveTo>
                    <a:cubicBezTo>
                      <a:pt x="2" y="3"/>
                      <a:pt x="2" y="3"/>
                      <a:pt x="1" y="3"/>
                    </a:cubicBezTo>
                    <a:cubicBezTo>
                      <a:pt x="1" y="2"/>
                      <a:pt x="0" y="1"/>
                      <a:pt x="0" y="0"/>
                    </a:cubicBezTo>
                    <a:cubicBezTo>
                      <a:pt x="0" y="17"/>
                      <a:pt x="0" y="17"/>
                      <a:pt x="0" y="17"/>
                    </a:cubicBezTo>
                    <a:cubicBezTo>
                      <a:pt x="3" y="17"/>
                      <a:pt x="3" y="17"/>
                      <a:pt x="3" y="17"/>
                    </a:cubicBezTo>
                    <a:lnTo>
                      <a:pt x="3"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0" name="Freeform 37"/>
              <p:cNvSpPr>
                <a:spLocks/>
              </p:cNvSpPr>
              <p:nvPr/>
            </p:nvSpPr>
            <p:spPr bwMode="auto">
              <a:xfrm>
                <a:off x="-342900" y="5407026"/>
                <a:ext cx="60325" cy="57150"/>
              </a:xfrm>
              <a:custGeom>
                <a:avLst/>
                <a:gdLst/>
                <a:ahLst/>
                <a:cxnLst>
                  <a:cxn ang="0">
                    <a:pos x="8" y="15"/>
                  </a:cxn>
                  <a:cxn ang="0">
                    <a:pos x="12" y="13"/>
                  </a:cxn>
                  <a:cxn ang="0">
                    <a:pos x="15" y="9"/>
                  </a:cxn>
                  <a:cxn ang="0">
                    <a:pos x="16" y="4"/>
                  </a:cxn>
                  <a:cxn ang="0">
                    <a:pos x="13" y="3"/>
                  </a:cxn>
                  <a:cxn ang="0">
                    <a:pos x="11" y="10"/>
                  </a:cxn>
                  <a:cxn ang="0">
                    <a:pos x="8" y="12"/>
                  </a:cxn>
                  <a:cxn ang="0">
                    <a:pos x="4" y="10"/>
                  </a:cxn>
                  <a:cxn ang="0">
                    <a:pos x="3" y="2"/>
                  </a:cxn>
                  <a:cxn ang="0">
                    <a:pos x="3" y="1"/>
                  </a:cxn>
                  <a:cxn ang="0">
                    <a:pos x="0" y="0"/>
                  </a:cxn>
                  <a:cxn ang="0">
                    <a:pos x="0" y="2"/>
                  </a:cxn>
                  <a:cxn ang="0">
                    <a:pos x="2" y="12"/>
                  </a:cxn>
                  <a:cxn ang="0">
                    <a:pos x="8" y="15"/>
                  </a:cxn>
                </a:cxnLst>
                <a:rect l="0" t="0" r="r" b="b"/>
                <a:pathLst>
                  <a:path w="16" h="15">
                    <a:moveTo>
                      <a:pt x="8" y="15"/>
                    </a:moveTo>
                    <a:cubicBezTo>
                      <a:pt x="10" y="15"/>
                      <a:pt x="11" y="14"/>
                      <a:pt x="12" y="13"/>
                    </a:cubicBezTo>
                    <a:cubicBezTo>
                      <a:pt x="14" y="12"/>
                      <a:pt x="14" y="11"/>
                      <a:pt x="15" y="9"/>
                    </a:cubicBezTo>
                    <a:cubicBezTo>
                      <a:pt x="15" y="8"/>
                      <a:pt x="16" y="6"/>
                      <a:pt x="16" y="4"/>
                    </a:cubicBezTo>
                    <a:cubicBezTo>
                      <a:pt x="15" y="4"/>
                      <a:pt x="14" y="3"/>
                      <a:pt x="13" y="3"/>
                    </a:cubicBezTo>
                    <a:cubicBezTo>
                      <a:pt x="13" y="6"/>
                      <a:pt x="12" y="9"/>
                      <a:pt x="11" y="10"/>
                    </a:cubicBezTo>
                    <a:cubicBezTo>
                      <a:pt x="10" y="11"/>
                      <a:pt x="9" y="12"/>
                      <a:pt x="8" y="12"/>
                    </a:cubicBezTo>
                    <a:cubicBezTo>
                      <a:pt x="6" y="12"/>
                      <a:pt x="5" y="11"/>
                      <a:pt x="4" y="10"/>
                    </a:cubicBezTo>
                    <a:cubicBezTo>
                      <a:pt x="3" y="9"/>
                      <a:pt x="3" y="6"/>
                      <a:pt x="3" y="2"/>
                    </a:cubicBezTo>
                    <a:cubicBezTo>
                      <a:pt x="3" y="1"/>
                      <a:pt x="3" y="1"/>
                      <a:pt x="3" y="1"/>
                    </a:cubicBezTo>
                    <a:cubicBezTo>
                      <a:pt x="2" y="0"/>
                      <a:pt x="1" y="0"/>
                      <a:pt x="0" y="0"/>
                    </a:cubicBezTo>
                    <a:cubicBezTo>
                      <a:pt x="0" y="1"/>
                      <a:pt x="0" y="1"/>
                      <a:pt x="0" y="2"/>
                    </a:cubicBezTo>
                    <a:cubicBezTo>
                      <a:pt x="0" y="7"/>
                      <a:pt x="0" y="10"/>
                      <a:pt x="2" y="12"/>
                    </a:cubicBezTo>
                    <a:cubicBezTo>
                      <a:pt x="3" y="14"/>
                      <a:pt x="5" y="15"/>
                      <a:pt x="8"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1" name="Freeform 38"/>
              <p:cNvSpPr>
                <a:spLocks/>
              </p:cNvSpPr>
              <p:nvPr/>
            </p:nvSpPr>
            <p:spPr bwMode="auto">
              <a:xfrm>
                <a:off x="-268287" y="5429251"/>
                <a:ext cx="41275" cy="34925"/>
              </a:xfrm>
              <a:custGeom>
                <a:avLst/>
                <a:gdLst/>
                <a:ahLst/>
                <a:cxnLst>
                  <a:cxn ang="0">
                    <a:pos x="7" y="9"/>
                  </a:cxn>
                  <a:cxn ang="0">
                    <a:pos x="11" y="8"/>
                  </a:cxn>
                  <a:cxn ang="0">
                    <a:pos x="9" y="6"/>
                  </a:cxn>
                  <a:cxn ang="0">
                    <a:pos x="7" y="6"/>
                  </a:cxn>
                  <a:cxn ang="0">
                    <a:pos x="4" y="4"/>
                  </a:cxn>
                  <a:cxn ang="0">
                    <a:pos x="3" y="2"/>
                  </a:cxn>
                  <a:cxn ang="0">
                    <a:pos x="0" y="0"/>
                  </a:cxn>
                  <a:cxn ang="0">
                    <a:pos x="2" y="6"/>
                  </a:cxn>
                  <a:cxn ang="0">
                    <a:pos x="7" y="9"/>
                  </a:cxn>
                </a:cxnLst>
                <a:rect l="0" t="0" r="r" b="b"/>
                <a:pathLst>
                  <a:path w="11" h="9">
                    <a:moveTo>
                      <a:pt x="7" y="9"/>
                    </a:moveTo>
                    <a:cubicBezTo>
                      <a:pt x="9" y="9"/>
                      <a:pt x="10" y="8"/>
                      <a:pt x="11" y="8"/>
                    </a:cubicBezTo>
                    <a:cubicBezTo>
                      <a:pt x="10" y="7"/>
                      <a:pt x="10" y="6"/>
                      <a:pt x="9" y="6"/>
                    </a:cubicBezTo>
                    <a:cubicBezTo>
                      <a:pt x="8" y="6"/>
                      <a:pt x="8" y="6"/>
                      <a:pt x="7" y="6"/>
                    </a:cubicBezTo>
                    <a:cubicBezTo>
                      <a:pt x="6" y="6"/>
                      <a:pt x="5" y="5"/>
                      <a:pt x="4" y="4"/>
                    </a:cubicBezTo>
                    <a:cubicBezTo>
                      <a:pt x="3" y="4"/>
                      <a:pt x="3" y="3"/>
                      <a:pt x="3" y="2"/>
                    </a:cubicBezTo>
                    <a:cubicBezTo>
                      <a:pt x="2" y="1"/>
                      <a:pt x="1" y="0"/>
                      <a:pt x="0" y="0"/>
                    </a:cubicBezTo>
                    <a:cubicBezTo>
                      <a:pt x="0" y="2"/>
                      <a:pt x="0" y="5"/>
                      <a:pt x="2" y="6"/>
                    </a:cubicBezTo>
                    <a:cubicBezTo>
                      <a:pt x="3" y="8"/>
                      <a:pt x="5" y="9"/>
                      <a:pt x="7"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2" name="Freeform 39"/>
              <p:cNvSpPr>
                <a:spLocks/>
              </p:cNvSpPr>
              <p:nvPr/>
            </p:nvSpPr>
            <p:spPr bwMode="auto">
              <a:xfrm>
                <a:off x="-1052512" y="5553076"/>
                <a:ext cx="11113" cy="26988"/>
              </a:xfrm>
              <a:custGeom>
                <a:avLst/>
                <a:gdLst/>
                <a:ahLst/>
                <a:cxnLst>
                  <a:cxn ang="0">
                    <a:pos x="3" y="0"/>
                  </a:cxn>
                  <a:cxn ang="0">
                    <a:pos x="0" y="4"/>
                  </a:cxn>
                  <a:cxn ang="0">
                    <a:pos x="0" y="7"/>
                  </a:cxn>
                  <a:cxn ang="0">
                    <a:pos x="3" y="7"/>
                  </a:cxn>
                  <a:cxn ang="0">
                    <a:pos x="3" y="0"/>
                  </a:cxn>
                </a:cxnLst>
                <a:rect l="0" t="0" r="r" b="b"/>
                <a:pathLst>
                  <a:path w="3" h="7">
                    <a:moveTo>
                      <a:pt x="3" y="0"/>
                    </a:moveTo>
                    <a:cubicBezTo>
                      <a:pt x="2" y="1"/>
                      <a:pt x="1" y="2"/>
                      <a:pt x="0" y="4"/>
                    </a:cubicBezTo>
                    <a:cubicBezTo>
                      <a:pt x="0" y="7"/>
                      <a:pt x="0" y="7"/>
                      <a:pt x="0" y="7"/>
                    </a:cubicBezTo>
                    <a:cubicBezTo>
                      <a:pt x="3" y="7"/>
                      <a:pt x="3" y="7"/>
                      <a:pt x="3" y="7"/>
                    </a:cubicBezTo>
                    <a:lnTo>
                      <a:pt x="3"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3" name="Freeform 40"/>
              <p:cNvSpPr>
                <a:spLocks/>
              </p:cNvSpPr>
              <p:nvPr/>
            </p:nvSpPr>
            <p:spPr bwMode="auto">
              <a:xfrm>
                <a:off x="-992187" y="5508626"/>
                <a:ext cx="3175" cy="1588"/>
              </a:xfrm>
              <a:custGeom>
                <a:avLst/>
                <a:gdLst/>
                <a:ahLst/>
                <a:cxnLst>
                  <a:cxn ang="0">
                    <a:pos x="1" y="0"/>
                  </a:cxn>
                  <a:cxn ang="0">
                    <a:pos x="0" y="0"/>
                  </a:cxn>
                  <a:cxn ang="0">
                    <a:pos x="1" y="0"/>
                  </a:cxn>
                </a:cxnLst>
                <a:rect l="0" t="0" r="r" b="b"/>
                <a:pathLst>
                  <a:path w="1">
                    <a:moveTo>
                      <a:pt x="1" y="0"/>
                    </a:moveTo>
                    <a:cubicBezTo>
                      <a:pt x="0" y="0"/>
                      <a:pt x="0" y="0"/>
                      <a:pt x="0" y="0"/>
                    </a:cubicBezTo>
                    <a:cubicBezTo>
                      <a:pt x="0" y="0"/>
                      <a:pt x="0" y="0"/>
                      <a:pt x="1"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4" name="Freeform 41"/>
              <p:cNvSpPr>
                <a:spLocks/>
              </p:cNvSpPr>
              <p:nvPr/>
            </p:nvSpPr>
            <p:spPr bwMode="auto">
              <a:xfrm>
                <a:off x="-989012" y="5500688"/>
                <a:ext cx="12700" cy="79375"/>
              </a:xfrm>
              <a:custGeom>
                <a:avLst/>
                <a:gdLst/>
                <a:ahLst/>
                <a:cxnLst>
                  <a:cxn ang="0">
                    <a:pos x="3" y="21"/>
                  </a:cxn>
                  <a:cxn ang="0">
                    <a:pos x="3" y="0"/>
                  </a:cxn>
                  <a:cxn ang="0">
                    <a:pos x="0" y="2"/>
                  </a:cxn>
                  <a:cxn ang="0">
                    <a:pos x="0" y="21"/>
                  </a:cxn>
                  <a:cxn ang="0">
                    <a:pos x="3" y="21"/>
                  </a:cxn>
                </a:cxnLst>
                <a:rect l="0" t="0" r="r" b="b"/>
                <a:pathLst>
                  <a:path w="3" h="21">
                    <a:moveTo>
                      <a:pt x="3" y="21"/>
                    </a:moveTo>
                    <a:cubicBezTo>
                      <a:pt x="3" y="0"/>
                      <a:pt x="3" y="0"/>
                      <a:pt x="3" y="0"/>
                    </a:cubicBezTo>
                    <a:cubicBezTo>
                      <a:pt x="2" y="1"/>
                      <a:pt x="1" y="1"/>
                      <a:pt x="0" y="2"/>
                    </a:cubicBezTo>
                    <a:cubicBezTo>
                      <a:pt x="0" y="21"/>
                      <a:pt x="0" y="21"/>
                      <a:pt x="0" y="21"/>
                    </a:cubicBezTo>
                    <a:lnTo>
                      <a:pt x="3" y="2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5" name="Freeform 42"/>
              <p:cNvSpPr>
                <a:spLocks/>
              </p:cNvSpPr>
              <p:nvPr/>
            </p:nvSpPr>
            <p:spPr bwMode="auto">
              <a:xfrm>
                <a:off x="-1011237" y="5508626"/>
                <a:ext cx="19050" cy="11113"/>
              </a:xfrm>
              <a:custGeom>
                <a:avLst/>
                <a:gdLst/>
                <a:ahLst/>
                <a:cxnLst>
                  <a:cxn ang="0">
                    <a:pos x="0" y="3"/>
                  </a:cxn>
                  <a:cxn ang="0">
                    <a:pos x="3" y="2"/>
                  </a:cxn>
                  <a:cxn ang="0">
                    <a:pos x="5" y="0"/>
                  </a:cxn>
                  <a:cxn ang="0">
                    <a:pos x="0" y="3"/>
                  </a:cxn>
                </a:cxnLst>
                <a:rect l="0" t="0" r="r" b="b"/>
                <a:pathLst>
                  <a:path w="5" h="3">
                    <a:moveTo>
                      <a:pt x="0" y="3"/>
                    </a:moveTo>
                    <a:cubicBezTo>
                      <a:pt x="1" y="3"/>
                      <a:pt x="2" y="3"/>
                      <a:pt x="3" y="2"/>
                    </a:cubicBezTo>
                    <a:cubicBezTo>
                      <a:pt x="4" y="1"/>
                      <a:pt x="4" y="1"/>
                      <a:pt x="5" y="0"/>
                    </a:cubicBezTo>
                    <a:cubicBezTo>
                      <a:pt x="3" y="1"/>
                      <a:pt x="2" y="2"/>
                      <a:pt x="0"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6" name="Freeform 43"/>
              <p:cNvSpPr>
                <a:spLocks noEditPoints="1"/>
              </p:cNvSpPr>
              <p:nvPr/>
            </p:nvSpPr>
            <p:spPr bwMode="auto">
              <a:xfrm>
                <a:off x="-947737" y="5486401"/>
                <a:ext cx="60325" cy="96838"/>
              </a:xfrm>
              <a:custGeom>
                <a:avLst/>
                <a:gdLst/>
                <a:ahLst/>
                <a:cxnLst>
                  <a:cxn ang="0">
                    <a:pos x="8" y="26"/>
                  </a:cxn>
                  <a:cxn ang="0">
                    <a:pos x="12" y="24"/>
                  </a:cxn>
                  <a:cxn ang="0">
                    <a:pos x="15" y="20"/>
                  </a:cxn>
                  <a:cxn ang="0">
                    <a:pos x="16" y="13"/>
                  </a:cxn>
                  <a:cxn ang="0">
                    <a:pos x="15" y="7"/>
                  </a:cxn>
                  <a:cxn ang="0">
                    <a:pos x="14" y="3"/>
                  </a:cxn>
                  <a:cxn ang="0">
                    <a:pos x="11" y="1"/>
                  </a:cxn>
                  <a:cxn ang="0">
                    <a:pos x="8" y="0"/>
                  </a:cxn>
                  <a:cxn ang="0">
                    <a:pos x="3" y="2"/>
                  </a:cxn>
                  <a:cxn ang="0">
                    <a:pos x="1" y="6"/>
                  </a:cxn>
                  <a:cxn ang="0">
                    <a:pos x="0" y="13"/>
                  </a:cxn>
                  <a:cxn ang="0">
                    <a:pos x="2" y="23"/>
                  </a:cxn>
                  <a:cxn ang="0">
                    <a:pos x="8" y="26"/>
                  </a:cxn>
                  <a:cxn ang="0">
                    <a:pos x="4" y="5"/>
                  </a:cxn>
                  <a:cxn ang="0">
                    <a:pos x="8" y="3"/>
                  </a:cxn>
                  <a:cxn ang="0">
                    <a:pos x="11" y="5"/>
                  </a:cxn>
                  <a:cxn ang="0">
                    <a:pos x="13" y="13"/>
                  </a:cxn>
                  <a:cxn ang="0">
                    <a:pos x="11" y="21"/>
                  </a:cxn>
                  <a:cxn ang="0">
                    <a:pos x="8" y="23"/>
                  </a:cxn>
                  <a:cxn ang="0">
                    <a:pos x="4" y="21"/>
                  </a:cxn>
                  <a:cxn ang="0">
                    <a:pos x="3" y="13"/>
                  </a:cxn>
                  <a:cxn ang="0">
                    <a:pos x="4" y="5"/>
                  </a:cxn>
                </a:cxnLst>
                <a:rect l="0" t="0" r="r" b="b"/>
                <a:pathLst>
                  <a:path w="16" h="26">
                    <a:moveTo>
                      <a:pt x="8" y="26"/>
                    </a:moveTo>
                    <a:cubicBezTo>
                      <a:pt x="10" y="26"/>
                      <a:pt x="11" y="25"/>
                      <a:pt x="12" y="24"/>
                    </a:cubicBezTo>
                    <a:cubicBezTo>
                      <a:pt x="14" y="23"/>
                      <a:pt x="14" y="22"/>
                      <a:pt x="15" y="20"/>
                    </a:cubicBezTo>
                    <a:cubicBezTo>
                      <a:pt x="16" y="18"/>
                      <a:pt x="16" y="16"/>
                      <a:pt x="16" y="13"/>
                    </a:cubicBezTo>
                    <a:cubicBezTo>
                      <a:pt x="16" y="11"/>
                      <a:pt x="16" y="9"/>
                      <a:pt x="15" y="7"/>
                    </a:cubicBezTo>
                    <a:cubicBezTo>
                      <a:pt x="15" y="6"/>
                      <a:pt x="15" y="4"/>
                      <a:pt x="14" y="3"/>
                    </a:cubicBezTo>
                    <a:cubicBezTo>
                      <a:pt x="13" y="2"/>
                      <a:pt x="12" y="2"/>
                      <a:pt x="11" y="1"/>
                    </a:cubicBezTo>
                    <a:cubicBezTo>
                      <a:pt x="10" y="1"/>
                      <a:pt x="9" y="0"/>
                      <a:pt x="8" y="0"/>
                    </a:cubicBezTo>
                    <a:cubicBezTo>
                      <a:pt x="6" y="0"/>
                      <a:pt x="4" y="1"/>
                      <a:pt x="3" y="2"/>
                    </a:cubicBezTo>
                    <a:cubicBezTo>
                      <a:pt x="2" y="3"/>
                      <a:pt x="1" y="4"/>
                      <a:pt x="1" y="6"/>
                    </a:cubicBezTo>
                    <a:cubicBezTo>
                      <a:pt x="0" y="8"/>
                      <a:pt x="0" y="10"/>
                      <a:pt x="0" y="13"/>
                    </a:cubicBezTo>
                    <a:cubicBezTo>
                      <a:pt x="0" y="18"/>
                      <a:pt x="0" y="21"/>
                      <a:pt x="2" y="23"/>
                    </a:cubicBezTo>
                    <a:cubicBezTo>
                      <a:pt x="3" y="25"/>
                      <a:pt x="5" y="26"/>
                      <a:pt x="8" y="26"/>
                    </a:cubicBezTo>
                    <a:close/>
                    <a:moveTo>
                      <a:pt x="4" y="5"/>
                    </a:moveTo>
                    <a:cubicBezTo>
                      <a:pt x="5" y="3"/>
                      <a:pt x="6" y="3"/>
                      <a:pt x="8" y="3"/>
                    </a:cubicBezTo>
                    <a:cubicBezTo>
                      <a:pt x="9" y="3"/>
                      <a:pt x="10" y="4"/>
                      <a:pt x="11" y="5"/>
                    </a:cubicBezTo>
                    <a:cubicBezTo>
                      <a:pt x="12" y="6"/>
                      <a:pt x="13" y="9"/>
                      <a:pt x="13" y="13"/>
                    </a:cubicBezTo>
                    <a:cubicBezTo>
                      <a:pt x="13" y="17"/>
                      <a:pt x="12" y="20"/>
                      <a:pt x="11" y="21"/>
                    </a:cubicBezTo>
                    <a:cubicBezTo>
                      <a:pt x="10" y="23"/>
                      <a:pt x="9" y="23"/>
                      <a:pt x="8" y="23"/>
                    </a:cubicBezTo>
                    <a:cubicBezTo>
                      <a:pt x="6" y="23"/>
                      <a:pt x="5" y="23"/>
                      <a:pt x="4" y="21"/>
                    </a:cubicBezTo>
                    <a:cubicBezTo>
                      <a:pt x="3" y="20"/>
                      <a:pt x="3" y="17"/>
                      <a:pt x="3" y="13"/>
                    </a:cubicBezTo>
                    <a:cubicBezTo>
                      <a:pt x="3" y="9"/>
                      <a:pt x="3" y="6"/>
                      <a:pt x="4"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7" name="Freeform 44"/>
              <p:cNvSpPr>
                <a:spLocks/>
              </p:cNvSpPr>
              <p:nvPr/>
            </p:nvSpPr>
            <p:spPr bwMode="auto">
              <a:xfrm>
                <a:off x="-868362" y="5486401"/>
                <a:ext cx="38100" cy="93663"/>
              </a:xfrm>
              <a:custGeom>
                <a:avLst/>
                <a:gdLst/>
                <a:ahLst/>
                <a:cxnLst>
                  <a:cxn ang="0">
                    <a:pos x="7" y="25"/>
                  </a:cxn>
                  <a:cxn ang="0">
                    <a:pos x="10" y="25"/>
                  </a:cxn>
                  <a:cxn ang="0">
                    <a:pos x="10" y="0"/>
                  </a:cxn>
                  <a:cxn ang="0">
                    <a:pos x="8" y="0"/>
                  </a:cxn>
                  <a:cxn ang="0">
                    <a:pos x="5" y="4"/>
                  </a:cxn>
                  <a:cxn ang="0">
                    <a:pos x="0" y="7"/>
                  </a:cxn>
                  <a:cxn ang="0">
                    <a:pos x="0" y="10"/>
                  </a:cxn>
                  <a:cxn ang="0">
                    <a:pos x="4" y="8"/>
                  </a:cxn>
                  <a:cxn ang="0">
                    <a:pos x="7" y="6"/>
                  </a:cxn>
                  <a:cxn ang="0">
                    <a:pos x="7" y="25"/>
                  </a:cxn>
                </a:cxnLst>
                <a:rect l="0" t="0" r="r" b="b"/>
                <a:pathLst>
                  <a:path w="10" h="25">
                    <a:moveTo>
                      <a:pt x="7" y="25"/>
                    </a:moveTo>
                    <a:cubicBezTo>
                      <a:pt x="10" y="25"/>
                      <a:pt x="10" y="25"/>
                      <a:pt x="10" y="25"/>
                    </a:cubicBezTo>
                    <a:cubicBezTo>
                      <a:pt x="10" y="0"/>
                      <a:pt x="10" y="0"/>
                      <a:pt x="10" y="0"/>
                    </a:cubicBezTo>
                    <a:cubicBezTo>
                      <a:pt x="8" y="0"/>
                      <a:pt x="8" y="0"/>
                      <a:pt x="8" y="0"/>
                    </a:cubicBezTo>
                    <a:cubicBezTo>
                      <a:pt x="7" y="1"/>
                      <a:pt x="6" y="2"/>
                      <a:pt x="5" y="4"/>
                    </a:cubicBezTo>
                    <a:cubicBezTo>
                      <a:pt x="4" y="5"/>
                      <a:pt x="2" y="6"/>
                      <a:pt x="0" y="7"/>
                    </a:cubicBezTo>
                    <a:cubicBezTo>
                      <a:pt x="0" y="10"/>
                      <a:pt x="0" y="10"/>
                      <a:pt x="0" y="10"/>
                    </a:cubicBezTo>
                    <a:cubicBezTo>
                      <a:pt x="1" y="9"/>
                      <a:pt x="2" y="9"/>
                      <a:pt x="4" y="8"/>
                    </a:cubicBezTo>
                    <a:cubicBezTo>
                      <a:pt x="5" y="7"/>
                      <a:pt x="6" y="7"/>
                      <a:pt x="7" y="6"/>
                    </a:cubicBezTo>
                    <a:lnTo>
                      <a:pt x="7" y="2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8" name="Freeform 45"/>
              <p:cNvSpPr>
                <a:spLocks noEditPoints="1"/>
              </p:cNvSpPr>
              <p:nvPr/>
            </p:nvSpPr>
            <p:spPr bwMode="auto">
              <a:xfrm>
                <a:off x="-800100" y="5486401"/>
                <a:ext cx="58738" cy="96838"/>
              </a:xfrm>
              <a:custGeom>
                <a:avLst/>
                <a:gdLst/>
                <a:ahLst/>
                <a:cxnLst>
                  <a:cxn ang="0">
                    <a:pos x="11" y="1"/>
                  </a:cxn>
                  <a:cxn ang="0">
                    <a:pos x="8" y="0"/>
                  </a:cxn>
                  <a:cxn ang="0">
                    <a:pos x="3" y="2"/>
                  </a:cxn>
                  <a:cxn ang="0">
                    <a:pos x="0" y="6"/>
                  </a:cxn>
                  <a:cxn ang="0">
                    <a:pos x="0" y="13"/>
                  </a:cxn>
                  <a:cxn ang="0">
                    <a:pos x="2" y="23"/>
                  </a:cxn>
                  <a:cxn ang="0">
                    <a:pos x="8" y="26"/>
                  </a:cxn>
                  <a:cxn ang="0">
                    <a:pos x="12" y="24"/>
                  </a:cxn>
                  <a:cxn ang="0">
                    <a:pos x="15" y="20"/>
                  </a:cxn>
                  <a:cxn ang="0">
                    <a:pos x="16" y="13"/>
                  </a:cxn>
                  <a:cxn ang="0">
                    <a:pos x="15" y="7"/>
                  </a:cxn>
                  <a:cxn ang="0">
                    <a:pos x="14" y="3"/>
                  </a:cxn>
                  <a:cxn ang="0">
                    <a:pos x="11" y="1"/>
                  </a:cxn>
                  <a:cxn ang="0">
                    <a:pos x="11" y="21"/>
                  </a:cxn>
                  <a:cxn ang="0">
                    <a:pos x="8" y="23"/>
                  </a:cxn>
                  <a:cxn ang="0">
                    <a:pos x="4" y="21"/>
                  </a:cxn>
                  <a:cxn ang="0">
                    <a:pos x="3" y="13"/>
                  </a:cxn>
                  <a:cxn ang="0">
                    <a:pos x="4" y="5"/>
                  </a:cxn>
                  <a:cxn ang="0">
                    <a:pos x="8" y="3"/>
                  </a:cxn>
                  <a:cxn ang="0">
                    <a:pos x="11" y="5"/>
                  </a:cxn>
                  <a:cxn ang="0">
                    <a:pos x="13" y="13"/>
                  </a:cxn>
                  <a:cxn ang="0">
                    <a:pos x="11" y="21"/>
                  </a:cxn>
                </a:cxnLst>
                <a:rect l="0" t="0" r="r" b="b"/>
                <a:pathLst>
                  <a:path w="16" h="26">
                    <a:moveTo>
                      <a:pt x="11" y="1"/>
                    </a:moveTo>
                    <a:cubicBezTo>
                      <a:pt x="10" y="1"/>
                      <a:pt x="9" y="0"/>
                      <a:pt x="8" y="0"/>
                    </a:cubicBezTo>
                    <a:cubicBezTo>
                      <a:pt x="6" y="0"/>
                      <a:pt x="4" y="1"/>
                      <a:pt x="3" y="2"/>
                    </a:cubicBezTo>
                    <a:cubicBezTo>
                      <a:pt x="2" y="3"/>
                      <a:pt x="1" y="4"/>
                      <a:pt x="0" y="6"/>
                    </a:cubicBezTo>
                    <a:cubicBezTo>
                      <a:pt x="0" y="8"/>
                      <a:pt x="0" y="10"/>
                      <a:pt x="0" y="13"/>
                    </a:cubicBezTo>
                    <a:cubicBezTo>
                      <a:pt x="0" y="18"/>
                      <a:pt x="0" y="21"/>
                      <a:pt x="2" y="23"/>
                    </a:cubicBezTo>
                    <a:cubicBezTo>
                      <a:pt x="3" y="25"/>
                      <a:pt x="5" y="26"/>
                      <a:pt x="8" y="26"/>
                    </a:cubicBezTo>
                    <a:cubicBezTo>
                      <a:pt x="10" y="26"/>
                      <a:pt x="11" y="25"/>
                      <a:pt x="12" y="24"/>
                    </a:cubicBezTo>
                    <a:cubicBezTo>
                      <a:pt x="13" y="23"/>
                      <a:pt x="14" y="22"/>
                      <a:pt x="15" y="20"/>
                    </a:cubicBezTo>
                    <a:cubicBezTo>
                      <a:pt x="16" y="18"/>
                      <a:pt x="16" y="16"/>
                      <a:pt x="16" y="13"/>
                    </a:cubicBezTo>
                    <a:cubicBezTo>
                      <a:pt x="16" y="11"/>
                      <a:pt x="16" y="9"/>
                      <a:pt x="15" y="7"/>
                    </a:cubicBezTo>
                    <a:cubicBezTo>
                      <a:pt x="15" y="6"/>
                      <a:pt x="14" y="4"/>
                      <a:pt x="14" y="3"/>
                    </a:cubicBezTo>
                    <a:cubicBezTo>
                      <a:pt x="13" y="2"/>
                      <a:pt x="12" y="2"/>
                      <a:pt x="11" y="1"/>
                    </a:cubicBezTo>
                    <a:close/>
                    <a:moveTo>
                      <a:pt x="11" y="21"/>
                    </a:moveTo>
                    <a:cubicBezTo>
                      <a:pt x="10" y="23"/>
                      <a:pt x="9" y="23"/>
                      <a:pt x="8" y="23"/>
                    </a:cubicBezTo>
                    <a:cubicBezTo>
                      <a:pt x="6" y="23"/>
                      <a:pt x="5" y="23"/>
                      <a:pt x="4" y="21"/>
                    </a:cubicBezTo>
                    <a:cubicBezTo>
                      <a:pt x="3" y="20"/>
                      <a:pt x="3" y="17"/>
                      <a:pt x="3" y="13"/>
                    </a:cubicBezTo>
                    <a:cubicBezTo>
                      <a:pt x="3" y="9"/>
                      <a:pt x="3" y="6"/>
                      <a:pt x="4" y="5"/>
                    </a:cubicBezTo>
                    <a:cubicBezTo>
                      <a:pt x="5" y="3"/>
                      <a:pt x="6" y="3"/>
                      <a:pt x="8" y="3"/>
                    </a:cubicBezTo>
                    <a:cubicBezTo>
                      <a:pt x="9" y="3"/>
                      <a:pt x="10" y="4"/>
                      <a:pt x="11" y="5"/>
                    </a:cubicBezTo>
                    <a:cubicBezTo>
                      <a:pt x="12" y="6"/>
                      <a:pt x="13" y="9"/>
                      <a:pt x="13" y="13"/>
                    </a:cubicBezTo>
                    <a:cubicBezTo>
                      <a:pt x="13" y="17"/>
                      <a:pt x="12" y="20"/>
                      <a:pt x="11" y="2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9" name="Freeform 46"/>
              <p:cNvSpPr>
                <a:spLocks/>
              </p:cNvSpPr>
              <p:nvPr/>
            </p:nvSpPr>
            <p:spPr bwMode="auto">
              <a:xfrm>
                <a:off x="-722312" y="5486401"/>
                <a:ext cx="38100" cy="93663"/>
              </a:xfrm>
              <a:custGeom>
                <a:avLst/>
                <a:gdLst/>
                <a:ahLst/>
                <a:cxnLst>
                  <a:cxn ang="0">
                    <a:pos x="7" y="25"/>
                  </a:cxn>
                  <a:cxn ang="0">
                    <a:pos x="10" y="25"/>
                  </a:cxn>
                  <a:cxn ang="0">
                    <a:pos x="10" y="0"/>
                  </a:cxn>
                  <a:cxn ang="0">
                    <a:pos x="8" y="0"/>
                  </a:cxn>
                  <a:cxn ang="0">
                    <a:pos x="5" y="4"/>
                  </a:cxn>
                  <a:cxn ang="0">
                    <a:pos x="0" y="7"/>
                  </a:cxn>
                  <a:cxn ang="0">
                    <a:pos x="0" y="10"/>
                  </a:cxn>
                  <a:cxn ang="0">
                    <a:pos x="4" y="8"/>
                  </a:cxn>
                  <a:cxn ang="0">
                    <a:pos x="7" y="6"/>
                  </a:cxn>
                  <a:cxn ang="0">
                    <a:pos x="7" y="25"/>
                  </a:cxn>
                </a:cxnLst>
                <a:rect l="0" t="0" r="r" b="b"/>
                <a:pathLst>
                  <a:path w="10" h="25">
                    <a:moveTo>
                      <a:pt x="7" y="25"/>
                    </a:moveTo>
                    <a:cubicBezTo>
                      <a:pt x="10" y="25"/>
                      <a:pt x="10" y="25"/>
                      <a:pt x="10" y="25"/>
                    </a:cubicBezTo>
                    <a:cubicBezTo>
                      <a:pt x="10" y="0"/>
                      <a:pt x="10" y="0"/>
                      <a:pt x="10" y="0"/>
                    </a:cubicBezTo>
                    <a:cubicBezTo>
                      <a:pt x="8" y="0"/>
                      <a:pt x="8" y="0"/>
                      <a:pt x="8" y="0"/>
                    </a:cubicBezTo>
                    <a:cubicBezTo>
                      <a:pt x="7" y="1"/>
                      <a:pt x="6" y="2"/>
                      <a:pt x="5" y="4"/>
                    </a:cubicBezTo>
                    <a:cubicBezTo>
                      <a:pt x="4" y="5"/>
                      <a:pt x="2" y="6"/>
                      <a:pt x="0" y="7"/>
                    </a:cubicBezTo>
                    <a:cubicBezTo>
                      <a:pt x="0" y="10"/>
                      <a:pt x="0" y="10"/>
                      <a:pt x="0" y="10"/>
                    </a:cubicBezTo>
                    <a:cubicBezTo>
                      <a:pt x="1" y="9"/>
                      <a:pt x="2" y="9"/>
                      <a:pt x="4" y="8"/>
                    </a:cubicBezTo>
                    <a:cubicBezTo>
                      <a:pt x="5" y="7"/>
                      <a:pt x="6" y="7"/>
                      <a:pt x="7" y="6"/>
                    </a:cubicBezTo>
                    <a:lnTo>
                      <a:pt x="7" y="2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0" name="Freeform 47"/>
              <p:cNvSpPr>
                <a:spLocks/>
              </p:cNvSpPr>
              <p:nvPr/>
            </p:nvSpPr>
            <p:spPr bwMode="auto">
              <a:xfrm>
                <a:off x="-658812" y="5486401"/>
                <a:ext cx="38100" cy="93663"/>
              </a:xfrm>
              <a:custGeom>
                <a:avLst/>
                <a:gdLst/>
                <a:ahLst/>
                <a:cxnLst>
                  <a:cxn ang="0">
                    <a:pos x="10" y="25"/>
                  </a:cxn>
                  <a:cxn ang="0">
                    <a:pos x="10" y="0"/>
                  </a:cxn>
                  <a:cxn ang="0">
                    <a:pos x="8" y="0"/>
                  </a:cxn>
                  <a:cxn ang="0">
                    <a:pos x="5" y="4"/>
                  </a:cxn>
                  <a:cxn ang="0">
                    <a:pos x="0" y="7"/>
                  </a:cxn>
                  <a:cxn ang="0">
                    <a:pos x="0" y="10"/>
                  </a:cxn>
                  <a:cxn ang="0">
                    <a:pos x="4" y="8"/>
                  </a:cxn>
                  <a:cxn ang="0">
                    <a:pos x="6" y="6"/>
                  </a:cxn>
                  <a:cxn ang="0">
                    <a:pos x="6" y="25"/>
                  </a:cxn>
                  <a:cxn ang="0">
                    <a:pos x="10" y="25"/>
                  </a:cxn>
                </a:cxnLst>
                <a:rect l="0" t="0" r="r" b="b"/>
                <a:pathLst>
                  <a:path w="10" h="25">
                    <a:moveTo>
                      <a:pt x="10" y="25"/>
                    </a:moveTo>
                    <a:cubicBezTo>
                      <a:pt x="10" y="0"/>
                      <a:pt x="10" y="0"/>
                      <a:pt x="10" y="0"/>
                    </a:cubicBezTo>
                    <a:cubicBezTo>
                      <a:pt x="8" y="0"/>
                      <a:pt x="8" y="0"/>
                      <a:pt x="8" y="0"/>
                    </a:cubicBezTo>
                    <a:cubicBezTo>
                      <a:pt x="7" y="1"/>
                      <a:pt x="6" y="2"/>
                      <a:pt x="5" y="4"/>
                    </a:cubicBezTo>
                    <a:cubicBezTo>
                      <a:pt x="4" y="5"/>
                      <a:pt x="2" y="6"/>
                      <a:pt x="0" y="7"/>
                    </a:cubicBezTo>
                    <a:cubicBezTo>
                      <a:pt x="0" y="10"/>
                      <a:pt x="0" y="10"/>
                      <a:pt x="0" y="10"/>
                    </a:cubicBezTo>
                    <a:cubicBezTo>
                      <a:pt x="1" y="9"/>
                      <a:pt x="2" y="9"/>
                      <a:pt x="4" y="8"/>
                    </a:cubicBezTo>
                    <a:cubicBezTo>
                      <a:pt x="5" y="7"/>
                      <a:pt x="6" y="7"/>
                      <a:pt x="6" y="6"/>
                    </a:cubicBezTo>
                    <a:cubicBezTo>
                      <a:pt x="6" y="25"/>
                      <a:pt x="6" y="25"/>
                      <a:pt x="6" y="25"/>
                    </a:cubicBezTo>
                    <a:lnTo>
                      <a:pt x="10" y="2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1" name="Freeform 48"/>
              <p:cNvSpPr>
                <a:spLocks noEditPoints="1"/>
              </p:cNvSpPr>
              <p:nvPr/>
            </p:nvSpPr>
            <p:spPr bwMode="auto">
              <a:xfrm>
                <a:off x="-593725" y="5486401"/>
                <a:ext cx="63500" cy="96838"/>
              </a:xfrm>
              <a:custGeom>
                <a:avLst/>
                <a:gdLst/>
                <a:ahLst/>
                <a:cxnLst>
                  <a:cxn ang="0">
                    <a:pos x="16" y="20"/>
                  </a:cxn>
                  <a:cxn ang="0">
                    <a:pos x="17" y="13"/>
                  </a:cxn>
                  <a:cxn ang="0">
                    <a:pos x="16" y="7"/>
                  </a:cxn>
                  <a:cxn ang="0">
                    <a:pos x="15" y="3"/>
                  </a:cxn>
                  <a:cxn ang="0">
                    <a:pos x="12" y="1"/>
                  </a:cxn>
                  <a:cxn ang="0">
                    <a:pos x="9" y="0"/>
                  </a:cxn>
                  <a:cxn ang="0">
                    <a:pos x="4" y="2"/>
                  </a:cxn>
                  <a:cxn ang="0">
                    <a:pos x="1" y="6"/>
                  </a:cxn>
                  <a:cxn ang="0">
                    <a:pos x="0" y="13"/>
                  </a:cxn>
                  <a:cxn ang="0">
                    <a:pos x="3" y="23"/>
                  </a:cxn>
                  <a:cxn ang="0">
                    <a:pos x="9" y="26"/>
                  </a:cxn>
                  <a:cxn ang="0">
                    <a:pos x="13" y="24"/>
                  </a:cxn>
                  <a:cxn ang="0">
                    <a:pos x="16" y="20"/>
                  </a:cxn>
                  <a:cxn ang="0">
                    <a:pos x="9" y="23"/>
                  </a:cxn>
                  <a:cxn ang="0">
                    <a:pos x="5" y="21"/>
                  </a:cxn>
                  <a:cxn ang="0">
                    <a:pos x="4" y="13"/>
                  </a:cxn>
                  <a:cxn ang="0">
                    <a:pos x="5" y="5"/>
                  </a:cxn>
                  <a:cxn ang="0">
                    <a:pos x="9" y="3"/>
                  </a:cxn>
                  <a:cxn ang="0">
                    <a:pos x="12" y="5"/>
                  </a:cxn>
                  <a:cxn ang="0">
                    <a:pos x="14" y="13"/>
                  </a:cxn>
                  <a:cxn ang="0">
                    <a:pos x="12" y="21"/>
                  </a:cxn>
                  <a:cxn ang="0">
                    <a:pos x="9" y="23"/>
                  </a:cxn>
                </a:cxnLst>
                <a:rect l="0" t="0" r="r" b="b"/>
                <a:pathLst>
                  <a:path w="17" h="26">
                    <a:moveTo>
                      <a:pt x="16" y="20"/>
                    </a:moveTo>
                    <a:cubicBezTo>
                      <a:pt x="16" y="18"/>
                      <a:pt x="17" y="16"/>
                      <a:pt x="17" y="13"/>
                    </a:cubicBezTo>
                    <a:cubicBezTo>
                      <a:pt x="17" y="11"/>
                      <a:pt x="17" y="9"/>
                      <a:pt x="16" y="7"/>
                    </a:cubicBezTo>
                    <a:cubicBezTo>
                      <a:pt x="16" y="6"/>
                      <a:pt x="15" y="4"/>
                      <a:pt x="15" y="3"/>
                    </a:cubicBezTo>
                    <a:cubicBezTo>
                      <a:pt x="14" y="2"/>
                      <a:pt x="13" y="2"/>
                      <a:pt x="12" y="1"/>
                    </a:cubicBezTo>
                    <a:cubicBezTo>
                      <a:pt x="11" y="1"/>
                      <a:pt x="10" y="0"/>
                      <a:pt x="9" y="0"/>
                    </a:cubicBezTo>
                    <a:cubicBezTo>
                      <a:pt x="7" y="0"/>
                      <a:pt x="5" y="1"/>
                      <a:pt x="4" y="2"/>
                    </a:cubicBezTo>
                    <a:cubicBezTo>
                      <a:pt x="3" y="3"/>
                      <a:pt x="2" y="4"/>
                      <a:pt x="1" y="6"/>
                    </a:cubicBezTo>
                    <a:cubicBezTo>
                      <a:pt x="1" y="8"/>
                      <a:pt x="0" y="10"/>
                      <a:pt x="0" y="13"/>
                    </a:cubicBezTo>
                    <a:cubicBezTo>
                      <a:pt x="0" y="18"/>
                      <a:pt x="1" y="21"/>
                      <a:pt x="3" y="23"/>
                    </a:cubicBezTo>
                    <a:cubicBezTo>
                      <a:pt x="4" y="25"/>
                      <a:pt x="6" y="26"/>
                      <a:pt x="9" y="26"/>
                    </a:cubicBezTo>
                    <a:cubicBezTo>
                      <a:pt x="10" y="26"/>
                      <a:pt x="12" y="25"/>
                      <a:pt x="13" y="24"/>
                    </a:cubicBezTo>
                    <a:cubicBezTo>
                      <a:pt x="14" y="23"/>
                      <a:pt x="15" y="22"/>
                      <a:pt x="16" y="20"/>
                    </a:cubicBezTo>
                    <a:close/>
                    <a:moveTo>
                      <a:pt x="9" y="23"/>
                    </a:moveTo>
                    <a:cubicBezTo>
                      <a:pt x="7" y="23"/>
                      <a:pt x="6" y="23"/>
                      <a:pt x="5" y="21"/>
                    </a:cubicBezTo>
                    <a:cubicBezTo>
                      <a:pt x="4" y="20"/>
                      <a:pt x="4" y="17"/>
                      <a:pt x="4" y="13"/>
                    </a:cubicBezTo>
                    <a:cubicBezTo>
                      <a:pt x="4" y="9"/>
                      <a:pt x="4" y="6"/>
                      <a:pt x="5" y="5"/>
                    </a:cubicBezTo>
                    <a:cubicBezTo>
                      <a:pt x="6" y="3"/>
                      <a:pt x="7" y="3"/>
                      <a:pt x="9" y="3"/>
                    </a:cubicBezTo>
                    <a:cubicBezTo>
                      <a:pt x="10" y="3"/>
                      <a:pt x="11" y="4"/>
                      <a:pt x="12" y="5"/>
                    </a:cubicBezTo>
                    <a:cubicBezTo>
                      <a:pt x="13" y="6"/>
                      <a:pt x="14" y="9"/>
                      <a:pt x="14" y="13"/>
                    </a:cubicBezTo>
                    <a:cubicBezTo>
                      <a:pt x="14" y="17"/>
                      <a:pt x="13" y="20"/>
                      <a:pt x="12" y="21"/>
                    </a:cubicBezTo>
                    <a:cubicBezTo>
                      <a:pt x="11" y="23"/>
                      <a:pt x="10" y="23"/>
                      <a:pt x="9" y="2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2" name="Freeform 49"/>
              <p:cNvSpPr>
                <a:spLocks/>
              </p:cNvSpPr>
              <p:nvPr/>
            </p:nvSpPr>
            <p:spPr bwMode="auto">
              <a:xfrm>
                <a:off x="-511175" y="5486401"/>
                <a:ext cx="33338" cy="93663"/>
              </a:xfrm>
              <a:custGeom>
                <a:avLst/>
                <a:gdLst/>
                <a:ahLst/>
                <a:cxnLst>
                  <a:cxn ang="0">
                    <a:pos x="0" y="10"/>
                  </a:cxn>
                  <a:cxn ang="0">
                    <a:pos x="3" y="8"/>
                  </a:cxn>
                  <a:cxn ang="0">
                    <a:pos x="6" y="6"/>
                  </a:cxn>
                  <a:cxn ang="0">
                    <a:pos x="6" y="25"/>
                  </a:cxn>
                  <a:cxn ang="0">
                    <a:pos x="9" y="25"/>
                  </a:cxn>
                  <a:cxn ang="0">
                    <a:pos x="9" y="0"/>
                  </a:cxn>
                  <a:cxn ang="0">
                    <a:pos x="7" y="0"/>
                  </a:cxn>
                  <a:cxn ang="0">
                    <a:pos x="5" y="4"/>
                  </a:cxn>
                  <a:cxn ang="0">
                    <a:pos x="0" y="7"/>
                  </a:cxn>
                  <a:cxn ang="0">
                    <a:pos x="0" y="10"/>
                  </a:cxn>
                </a:cxnLst>
                <a:rect l="0" t="0" r="r" b="b"/>
                <a:pathLst>
                  <a:path w="9" h="25">
                    <a:moveTo>
                      <a:pt x="0" y="10"/>
                    </a:moveTo>
                    <a:cubicBezTo>
                      <a:pt x="1" y="9"/>
                      <a:pt x="2" y="9"/>
                      <a:pt x="3" y="8"/>
                    </a:cubicBezTo>
                    <a:cubicBezTo>
                      <a:pt x="5" y="7"/>
                      <a:pt x="6" y="7"/>
                      <a:pt x="6" y="6"/>
                    </a:cubicBezTo>
                    <a:cubicBezTo>
                      <a:pt x="6" y="25"/>
                      <a:pt x="6" y="25"/>
                      <a:pt x="6" y="25"/>
                    </a:cubicBezTo>
                    <a:cubicBezTo>
                      <a:pt x="9" y="25"/>
                      <a:pt x="9" y="25"/>
                      <a:pt x="9" y="25"/>
                    </a:cubicBezTo>
                    <a:cubicBezTo>
                      <a:pt x="9" y="0"/>
                      <a:pt x="9" y="0"/>
                      <a:pt x="9" y="0"/>
                    </a:cubicBezTo>
                    <a:cubicBezTo>
                      <a:pt x="7" y="0"/>
                      <a:pt x="7" y="0"/>
                      <a:pt x="7" y="0"/>
                    </a:cubicBezTo>
                    <a:cubicBezTo>
                      <a:pt x="7" y="1"/>
                      <a:pt x="6" y="2"/>
                      <a:pt x="5" y="4"/>
                    </a:cubicBezTo>
                    <a:cubicBezTo>
                      <a:pt x="3" y="5"/>
                      <a:pt x="2" y="6"/>
                      <a:pt x="0" y="7"/>
                    </a:cubicBezTo>
                    <a:lnTo>
                      <a:pt x="0"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3" name="Freeform 50"/>
              <p:cNvSpPr>
                <a:spLocks noEditPoints="1"/>
              </p:cNvSpPr>
              <p:nvPr/>
            </p:nvSpPr>
            <p:spPr bwMode="auto">
              <a:xfrm>
                <a:off x="-447675" y="5486401"/>
                <a:ext cx="63500" cy="96838"/>
              </a:xfrm>
              <a:custGeom>
                <a:avLst/>
                <a:gdLst/>
                <a:ahLst/>
                <a:cxnLst>
                  <a:cxn ang="0">
                    <a:pos x="1" y="6"/>
                  </a:cxn>
                  <a:cxn ang="0">
                    <a:pos x="0" y="13"/>
                  </a:cxn>
                  <a:cxn ang="0">
                    <a:pos x="3" y="23"/>
                  </a:cxn>
                  <a:cxn ang="0">
                    <a:pos x="9" y="26"/>
                  </a:cxn>
                  <a:cxn ang="0">
                    <a:pos x="13" y="24"/>
                  </a:cxn>
                  <a:cxn ang="0">
                    <a:pos x="16" y="20"/>
                  </a:cxn>
                  <a:cxn ang="0">
                    <a:pos x="17" y="13"/>
                  </a:cxn>
                  <a:cxn ang="0">
                    <a:pos x="16" y="7"/>
                  </a:cxn>
                  <a:cxn ang="0">
                    <a:pos x="15" y="3"/>
                  </a:cxn>
                  <a:cxn ang="0">
                    <a:pos x="12" y="1"/>
                  </a:cxn>
                  <a:cxn ang="0">
                    <a:pos x="9" y="0"/>
                  </a:cxn>
                  <a:cxn ang="0">
                    <a:pos x="4" y="2"/>
                  </a:cxn>
                  <a:cxn ang="0">
                    <a:pos x="1" y="6"/>
                  </a:cxn>
                  <a:cxn ang="0">
                    <a:pos x="8" y="3"/>
                  </a:cxn>
                  <a:cxn ang="0">
                    <a:pos x="12" y="5"/>
                  </a:cxn>
                  <a:cxn ang="0">
                    <a:pos x="14" y="13"/>
                  </a:cxn>
                  <a:cxn ang="0">
                    <a:pos x="12" y="21"/>
                  </a:cxn>
                  <a:cxn ang="0">
                    <a:pos x="9" y="23"/>
                  </a:cxn>
                  <a:cxn ang="0">
                    <a:pos x="5" y="21"/>
                  </a:cxn>
                  <a:cxn ang="0">
                    <a:pos x="4" y="13"/>
                  </a:cxn>
                  <a:cxn ang="0">
                    <a:pos x="5" y="5"/>
                  </a:cxn>
                  <a:cxn ang="0">
                    <a:pos x="8" y="3"/>
                  </a:cxn>
                </a:cxnLst>
                <a:rect l="0" t="0" r="r" b="b"/>
                <a:pathLst>
                  <a:path w="17" h="26">
                    <a:moveTo>
                      <a:pt x="1" y="6"/>
                    </a:moveTo>
                    <a:cubicBezTo>
                      <a:pt x="1" y="8"/>
                      <a:pt x="0" y="10"/>
                      <a:pt x="0" y="13"/>
                    </a:cubicBezTo>
                    <a:cubicBezTo>
                      <a:pt x="0" y="18"/>
                      <a:pt x="1" y="21"/>
                      <a:pt x="3" y="23"/>
                    </a:cubicBezTo>
                    <a:cubicBezTo>
                      <a:pt x="4" y="25"/>
                      <a:pt x="6" y="26"/>
                      <a:pt x="9" y="26"/>
                    </a:cubicBezTo>
                    <a:cubicBezTo>
                      <a:pt x="10" y="26"/>
                      <a:pt x="12" y="25"/>
                      <a:pt x="13" y="24"/>
                    </a:cubicBezTo>
                    <a:cubicBezTo>
                      <a:pt x="14" y="23"/>
                      <a:pt x="15" y="22"/>
                      <a:pt x="16" y="20"/>
                    </a:cubicBezTo>
                    <a:cubicBezTo>
                      <a:pt x="16" y="18"/>
                      <a:pt x="17" y="16"/>
                      <a:pt x="17" y="13"/>
                    </a:cubicBezTo>
                    <a:cubicBezTo>
                      <a:pt x="17" y="11"/>
                      <a:pt x="17" y="9"/>
                      <a:pt x="16" y="7"/>
                    </a:cubicBezTo>
                    <a:cubicBezTo>
                      <a:pt x="16" y="6"/>
                      <a:pt x="15" y="4"/>
                      <a:pt x="15" y="3"/>
                    </a:cubicBezTo>
                    <a:cubicBezTo>
                      <a:pt x="14" y="2"/>
                      <a:pt x="13" y="2"/>
                      <a:pt x="12" y="1"/>
                    </a:cubicBezTo>
                    <a:cubicBezTo>
                      <a:pt x="11" y="1"/>
                      <a:pt x="10" y="0"/>
                      <a:pt x="9" y="0"/>
                    </a:cubicBezTo>
                    <a:cubicBezTo>
                      <a:pt x="7" y="0"/>
                      <a:pt x="5" y="1"/>
                      <a:pt x="4" y="2"/>
                    </a:cubicBezTo>
                    <a:cubicBezTo>
                      <a:pt x="3" y="3"/>
                      <a:pt x="2" y="4"/>
                      <a:pt x="1" y="6"/>
                    </a:cubicBezTo>
                    <a:close/>
                    <a:moveTo>
                      <a:pt x="8" y="3"/>
                    </a:moveTo>
                    <a:cubicBezTo>
                      <a:pt x="10" y="3"/>
                      <a:pt x="11" y="4"/>
                      <a:pt x="12" y="5"/>
                    </a:cubicBezTo>
                    <a:cubicBezTo>
                      <a:pt x="13" y="6"/>
                      <a:pt x="14" y="9"/>
                      <a:pt x="14" y="13"/>
                    </a:cubicBezTo>
                    <a:cubicBezTo>
                      <a:pt x="14" y="17"/>
                      <a:pt x="13" y="20"/>
                      <a:pt x="12" y="21"/>
                    </a:cubicBezTo>
                    <a:cubicBezTo>
                      <a:pt x="11" y="23"/>
                      <a:pt x="10" y="23"/>
                      <a:pt x="9" y="23"/>
                    </a:cubicBezTo>
                    <a:cubicBezTo>
                      <a:pt x="7" y="23"/>
                      <a:pt x="6" y="23"/>
                      <a:pt x="5" y="21"/>
                    </a:cubicBezTo>
                    <a:cubicBezTo>
                      <a:pt x="4" y="20"/>
                      <a:pt x="4" y="17"/>
                      <a:pt x="4" y="13"/>
                    </a:cubicBezTo>
                    <a:cubicBezTo>
                      <a:pt x="4" y="9"/>
                      <a:pt x="4" y="6"/>
                      <a:pt x="5" y="5"/>
                    </a:cubicBezTo>
                    <a:cubicBezTo>
                      <a:pt x="6" y="3"/>
                      <a:pt x="7" y="3"/>
                      <a:pt x="8"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4" name="Freeform 51"/>
              <p:cNvSpPr>
                <a:spLocks/>
              </p:cNvSpPr>
              <p:nvPr/>
            </p:nvSpPr>
            <p:spPr bwMode="auto">
              <a:xfrm>
                <a:off x="-365125" y="5486401"/>
                <a:ext cx="33338" cy="93663"/>
              </a:xfrm>
              <a:custGeom>
                <a:avLst/>
                <a:gdLst/>
                <a:ahLst/>
                <a:cxnLst>
                  <a:cxn ang="0">
                    <a:pos x="6" y="6"/>
                  </a:cxn>
                  <a:cxn ang="0">
                    <a:pos x="6" y="25"/>
                  </a:cxn>
                  <a:cxn ang="0">
                    <a:pos x="9" y="25"/>
                  </a:cxn>
                  <a:cxn ang="0">
                    <a:pos x="9" y="0"/>
                  </a:cxn>
                  <a:cxn ang="0">
                    <a:pos x="7" y="0"/>
                  </a:cxn>
                  <a:cxn ang="0">
                    <a:pos x="5" y="4"/>
                  </a:cxn>
                  <a:cxn ang="0">
                    <a:pos x="0" y="7"/>
                  </a:cxn>
                  <a:cxn ang="0">
                    <a:pos x="0" y="10"/>
                  </a:cxn>
                  <a:cxn ang="0">
                    <a:pos x="3" y="8"/>
                  </a:cxn>
                  <a:cxn ang="0">
                    <a:pos x="6" y="6"/>
                  </a:cxn>
                </a:cxnLst>
                <a:rect l="0" t="0" r="r" b="b"/>
                <a:pathLst>
                  <a:path w="9" h="25">
                    <a:moveTo>
                      <a:pt x="6" y="6"/>
                    </a:moveTo>
                    <a:cubicBezTo>
                      <a:pt x="6" y="25"/>
                      <a:pt x="6" y="25"/>
                      <a:pt x="6" y="25"/>
                    </a:cubicBezTo>
                    <a:cubicBezTo>
                      <a:pt x="9" y="25"/>
                      <a:pt x="9" y="25"/>
                      <a:pt x="9" y="25"/>
                    </a:cubicBezTo>
                    <a:cubicBezTo>
                      <a:pt x="9" y="0"/>
                      <a:pt x="9" y="0"/>
                      <a:pt x="9" y="0"/>
                    </a:cubicBezTo>
                    <a:cubicBezTo>
                      <a:pt x="7" y="0"/>
                      <a:pt x="7" y="0"/>
                      <a:pt x="7" y="0"/>
                    </a:cubicBezTo>
                    <a:cubicBezTo>
                      <a:pt x="7" y="1"/>
                      <a:pt x="6" y="2"/>
                      <a:pt x="5" y="4"/>
                    </a:cubicBezTo>
                    <a:cubicBezTo>
                      <a:pt x="3" y="5"/>
                      <a:pt x="2" y="6"/>
                      <a:pt x="0" y="7"/>
                    </a:cubicBezTo>
                    <a:cubicBezTo>
                      <a:pt x="0" y="10"/>
                      <a:pt x="0" y="10"/>
                      <a:pt x="0" y="10"/>
                    </a:cubicBezTo>
                    <a:cubicBezTo>
                      <a:pt x="1" y="9"/>
                      <a:pt x="2" y="9"/>
                      <a:pt x="3" y="8"/>
                    </a:cubicBezTo>
                    <a:cubicBezTo>
                      <a:pt x="5" y="7"/>
                      <a:pt x="6" y="7"/>
                      <a:pt x="6"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5" name="Freeform 52"/>
              <p:cNvSpPr>
                <a:spLocks noEditPoints="1"/>
              </p:cNvSpPr>
              <p:nvPr/>
            </p:nvSpPr>
            <p:spPr bwMode="auto">
              <a:xfrm>
                <a:off x="-301625" y="5486401"/>
                <a:ext cx="63500" cy="96838"/>
              </a:xfrm>
              <a:custGeom>
                <a:avLst/>
                <a:gdLst/>
                <a:ahLst/>
                <a:cxnLst>
                  <a:cxn ang="0">
                    <a:pos x="1" y="6"/>
                  </a:cxn>
                  <a:cxn ang="0">
                    <a:pos x="0" y="13"/>
                  </a:cxn>
                  <a:cxn ang="0">
                    <a:pos x="3" y="23"/>
                  </a:cxn>
                  <a:cxn ang="0">
                    <a:pos x="8" y="26"/>
                  </a:cxn>
                  <a:cxn ang="0">
                    <a:pos x="13" y="24"/>
                  </a:cxn>
                  <a:cxn ang="0">
                    <a:pos x="16" y="20"/>
                  </a:cxn>
                  <a:cxn ang="0">
                    <a:pos x="17" y="13"/>
                  </a:cxn>
                  <a:cxn ang="0">
                    <a:pos x="16" y="7"/>
                  </a:cxn>
                  <a:cxn ang="0">
                    <a:pos x="15" y="3"/>
                  </a:cxn>
                  <a:cxn ang="0">
                    <a:pos x="12" y="1"/>
                  </a:cxn>
                  <a:cxn ang="0">
                    <a:pos x="8" y="0"/>
                  </a:cxn>
                  <a:cxn ang="0">
                    <a:pos x="4" y="2"/>
                  </a:cxn>
                  <a:cxn ang="0">
                    <a:pos x="1" y="6"/>
                  </a:cxn>
                  <a:cxn ang="0">
                    <a:pos x="8" y="3"/>
                  </a:cxn>
                  <a:cxn ang="0">
                    <a:pos x="12" y="5"/>
                  </a:cxn>
                  <a:cxn ang="0">
                    <a:pos x="13" y="13"/>
                  </a:cxn>
                  <a:cxn ang="0">
                    <a:pos x="12" y="21"/>
                  </a:cxn>
                  <a:cxn ang="0">
                    <a:pos x="8" y="23"/>
                  </a:cxn>
                  <a:cxn ang="0">
                    <a:pos x="5" y="21"/>
                  </a:cxn>
                  <a:cxn ang="0">
                    <a:pos x="3" y="13"/>
                  </a:cxn>
                  <a:cxn ang="0">
                    <a:pos x="5" y="5"/>
                  </a:cxn>
                  <a:cxn ang="0">
                    <a:pos x="8" y="3"/>
                  </a:cxn>
                </a:cxnLst>
                <a:rect l="0" t="0" r="r" b="b"/>
                <a:pathLst>
                  <a:path w="17" h="26">
                    <a:moveTo>
                      <a:pt x="1" y="6"/>
                    </a:moveTo>
                    <a:cubicBezTo>
                      <a:pt x="1" y="8"/>
                      <a:pt x="0" y="10"/>
                      <a:pt x="0" y="13"/>
                    </a:cubicBezTo>
                    <a:cubicBezTo>
                      <a:pt x="0" y="18"/>
                      <a:pt x="1" y="21"/>
                      <a:pt x="3" y="23"/>
                    </a:cubicBezTo>
                    <a:cubicBezTo>
                      <a:pt x="4" y="25"/>
                      <a:pt x="6" y="26"/>
                      <a:pt x="8" y="26"/>
                    </a:cubicBezTo>
                    <a:cubicBezTo>
                      <a:pt x="10" y="26"/>
                      <a:pt x="12" y="25"/>
                      <a:pt x="13" y="24"/>
                    </a:cubicBezTo>
                    <a:cubicBezTo>
                      <a:pt x="14" y="23"/>
                      <a:pt x="15" y="22"/>
                      <a:pt x="16" y="20"/>
                    </a:cubicBezTo>
                    <a:cubicBezTo>
                      <a:pt x="16" y="18"/>
                      <a:pt x="17" y="16"/>
                      <a:pt x="17" y="13"/>
                    </a:cubicBezTo>
                    <a:cubicBezTo>
                      <a:pt x="17" y="11"/>
                      <a:pt x="16" y="9"/>
                      <a:pt x="16" y="7"/>
                    </a:cubicBezTo>
                    <a:cubicBezTo>
                      <a:pt x="16" y="6"/>
                      <a:pt x="15" y="4"/>
                      <a:pt x="15" y="3"/>
                    </a:cubicBezTo>
                    <a:cubicBezTo>
                      <a:pt x="14" y="2"/>
                      <a:pt x="13" y="2"/>
                      <a:pt x="12" y="1"/>
                    </a:cubicBezTo>
                    <a:cubicBezTo>
                      <a:pt x="11" y="1"/>
                      <a:pt x="10" y="0"/>
                      <a:pt x="8" y="0"/>
                    </a:cubicBezTo>
                    <a:cubicBezTo>
                      <a:pt x="7" y="0"/>
                      <a:pt x="5" y="1"/>
                      <a:pt x="4" y="2"/>
                    </a:cubicBezTo>
                    <a:cubicBezTo>
                      <a:pt x="3" y="3"/>
                      <a:pt x="2" y="4"/>
                      <a:pt x="1" y="6"/>
                    </a:cubicBezTo>
                    <a:close/>
                    <a:moveTo>
                      <a:pt x="8" y="3"/>
                    </a:moveTo>
                    <a:cubicBezTo>
                      <a:pt x="10" y="3"/>
                      <a:pt x="11" y="4"/>
                      <a:pt x="12" y="5"/>
                    </a:cubicBezTo>
                    <a:cubicBezTo>
                      <a:pt x="13" y="6"/>
                      <a:pt x="13" y="9"/>
                      <a:pt x="13" y="13"/>
                    </a:cubicBezTo>
                    <a:cubicBezTo>
                      <a:pt x="13" y="17"/>
                      <a:pt x="13" y="20"/>
                      <a:pt x="12" y="21"/>
                    </a:cubicBezTo>
                    <a:cubicBezTo>
                      <a:pt x="11" y="23"/>
                      <a:pt x="10" y="23"/>
                      <a:pt x="8" y="23"/>
                    </a:cubicBezTo>
                    <a:cubicBezTo>
                      <a:pt x="7" y="23"/>
                      <a:pt x="6" y="23"/>
                      <a:pt x="5" y="21"/>
                    </a:cubicBezTo>
                    <a:cubicBezTo>
                      <a:pt x="4" y="20"/>
                      <a:pt x="3" y="17"/>
                      <a:pt x="3" y="13"/>
                    </a:cubicBezTo>
                    <a:cubicBezTo>
                      <a:pt x="3" y="9"/>
                      <a:pt x="4" y="6"/>
                      <a:pt x="5" y="5"/>
                    </a:cubicBezTo>
                    <a:cubicBezTo>
                      <a:pt x="6" y="3"/>
                      <a:pt x="7" y="3"/>
                      <a:pt x="8"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6" name="Freeform 53"/>
              <p:cNvSpPr>
                <a:spLocks/>
              </p:cNvSpPr>
              <p:nvPr/>
            </p:nvSpPr>
            <p:spPr bwMode="auto">
              <a:xfrm>
                <a:off x="-227012" y="5486401"/>
                <a:ext cx="60325" cy="96838"/>
              </a:xfrm>
              <a:custGeom>
                <a:avLst/>
                <a:gdLst/>
                <a:ahLst/>
                <a:cxnLst>
                  <a:cxn ang="0">
                    <a:pos x="2" y="23"/>
                  </a:cxn>
                  <a:cxn ang="0">
                    <a:pos x="8" y="26"/>
                  </a:cxn>
                  <a:cxn ang="0">
                    <a:pos x="13" y="24"/>
                  </a:cxn>
                  <a:cxn ang="0">
                    <a:pos x="15" y="20"/>
                  </a:cxn>
                  <a:cxn ang="0">
                    <a:pos x="16" y="15"/>
                  </a:cxn>
                  <a:cxn ang="0">
                    <a:pos x="13" y="8"/>
                  </a:cxn>
                  <a:cxn ang="0">
                    <a:pos x="13" y="13"/>
                  </a:cxn>
                  <a:cxn ang="0">
                    <a:pos x="12" y="21"/>
                  </a:cxn>
                  <a:cxn ang="0">
                    <a:pos x="8" y="23"/>
                  </a:cxn>
                  <a:cxn ang="0">
                    <a:pos x="4" y="21"/>
                  </a:cxn>
                  <a:cxn ang="0">
                    <a:pos x="3" y="13"/>
                  </a:cxn>
                  <a:cxn ang="0">
                    <a:pos x="5" y="5"/>
                  </a:cxn>
                  <a:cxn ang="0">
                    <a:pos x="8" y="3"/>
                  </a:cxn>
                  <a:cxn ang="0">
                    <a:pos x="10" y="3"/>
                  </a:cxn>
                  <a:cxn ang="0">
                    <a:pos x="8" y="0"/>
                  </a:cxn>
                  <a:cxn ang="0">
                    <a:pos x="3" y="2"/>
                  </a:cxn>
                  <a:cxn ang="0">
                    <a:pos x="1" y="6"/>
                  </a:cxn>
                  <a:cxn ang="0">
                    <a:pos x="0" y="13"/>
                  </a:cxn>
                  <a:cxn ang="0">
                    <a:pos x="2" y="23"/>
                  </a:cxn>
                </a:cxnLst>
                <a:rect l="0" t="0" r="r" b="b"/>
                <a:pathLst>
                  <a:path w="16" h="26">
                    <a:moveTo>
                      <a:pt x="2" y="23"/>
                    </a:moveTo>
                    <a:cubicBezTo>
                      <a:pt x="4" y="25"/>
                      <a:pt x="6" y="26"/>
                      <a:pt x="8" y="26"/>
                    </a:cubicBezTo>
                    <a:cubicBezTo>
                      <a:pt x="10" y="26"/>
                      <a:pt x="11" y="25"/>
                      <a:pt x="13" y="24"/>
                    </a:cubicBezTo>
                    <a:cubicBezTo>
                      <a:pt x="14" y="23"/>
                      <a:pt x="15" y="22"/>
                      <a:pt x="15" y="20"/>
                    </a:cubicBezTo>
                    <a:cubicBezTo>
                      <a:pt x="16" y="19"/>
                      <a:pt x="16" y="17"/>
                      <a:pt x="16" y="15"/>
                    </a:cubicBezTo>
                    <a:cubicBezTo>
                      <a:pt x="15" y="13"/>
                      <a:pt x="14" y="10"/>
                      <a:pt x="13" y="8"/>
                    </a:cubicBezTo>
                    <a:cubicBezTo>
                      <a:pt x="13" y="9"/>
                      <a:pt x="13" y="11"/>
                      <a:pt x="13" y="13"/>
                    </a:cubicBezTo>
                    <a:cubicBezTo>
                      <a:pt x="13" y="17"/>
                      <a:pt x="12" y="20"/>
                      <a:pt x="12" y="21"/>
                    </a:cubicBezTo>
                    <a:cubicBezTo>
                      <a:pt x="11" y="23"/>
                      <a:pt x="9" y="23"/>
                      <a:pt x="8" y="23"/>
                    </a:cubicBezTo>
                    <a:cubicBezTo>
                      <a:pt x="7" y="23"/>
                      <a:pt x="5" y="23"/>
                      <a:pt x="4" y="21"/>
                    </a:cubicBezTo>
                    <a:cubicBezTo>
                      <a:pt x="3" y="20"/>
                      <a:pt x="3" y="17"/>
                      <a:pt x="3" y="13"/>
                    </a:cubicBezTo>
                    <a:cubicBezTo>
                      <a:pt x="3" y="9"/>
                      <a:pt x="3" y="6"/>
                      <a:pt x="5" y="5"/>
                    </a:cubicBezTo>
                    <a:cubicBezTo>
                      <a:pt x="5" y="3"/>
                      <a:pt x="7" y="3"/>
                      <a:pt x="8" y="3"/>
                    </a:cubicBezTo>
                    <a:cubicBezTo>
                      <a:pt x="9" y="3"/>
                      <a:pt x="9" y="3"/>
                      <a:pt x="10" y="3"/>
                    </a:cubicBezTo>
                    <a:cubicBezTo>
                      <a:pt x="9" y="2"/>
                      <a:pt x="8" y="1"/>
                      <a:pt x="8" y="0"/>
                    </a:cubicBezTo>
                    <a:cubicBezTo>
                      <a:pt x="6" y="0"/>
                      <a:pt x="5" y="1"/>
                      <a:pt x="3" y="2"/>
                    </a:cubicBezTo>
                    <a:cubicBezTo>
                      <a:pt x="2" y="3"/>
                      <a:pt x="1" y="4"/>
                      <a:pt x="1" y="6"/>
                    </a:cubicBezTo>
                    <a:cubicBezTo>
                      <a:pt x="0" y="8"/>
                      <a:pt x="0" y="10"/>
                      <a:pt x="0" y="13"/>
                    </a:cubicBezTo>
                    <a:cubicBezTo>
                      <a:pt x="0" y="18"/>
                      <a:pt x="1" y="21"/>
                      <a:pt x="2" y="2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7" name="Freeform 54"/>
              <p:cNvSpPr>
                <a:spLocks/>
              </p:cNvSpPr>
              <p:nvPr/>
            </p:nvSpPr>
            <p:spPr bwMode="auto">
              <a:xfrm>
                <a:off x="-1055687" y="5610226"/>
                <a:ext cx="33338" cy="93663"/>
              </a:xfrm>
              <a:custGeom>
                <a:avLst/>
                <a:gdLst/>
                <a:ahLst/>
                <a:cxnLst>
                  <a:cxn ang="0">
                    <a:pos x="6" y="5"/>
                  </a:cxn>
                  <a:cxn ang="0">
                    <a:pos x="6" y="25"/>
                  </a:cxn>
                  <a:cxn ang="0">
                    <a:pos x="9" y="25"/>
                  </a:cxn>
                  <a:cxn ang="0">
                    <a:pos x="9" y="0"/>
                  </a:cxn>
                  <a:cxn ang="0">
                    <a:pos x="7" y="0"/>
                  </a:cxn>
                  <a:cxn ang="0">
                    <a:pos x="4" y="3"/>
                  </a:cxn>
                  <a:cxn ang="0">
                    <a:pos x="0" y="6"/>
                  </a:cxn>
                  <a:cxn ang="0">
                    <a:pos x="0" y="9"/>
                  </a:cxn>
                  <a:cxn ang="0">
                    <a:pos x="3" y="7"/>
                  </a:cxn>
                  <a:cxn ang="0">
                    <a:pos x="6" y="5"/>
                  </a:cxn>
                </a:cxnLst>
                <a:rect l="0" t="0" r="r" b="b"/>
                <a:pathLst>
                  <a:path w="9" h="25">
                    <a:moveTo>
                      <a:pt x="6" y="5"/>
                    </a:moveTo>
                    <a:cubicBezTo>
                      <a:pt x="6" y="25"/>
                      <a:pt x="6" y="25"/>
                      <a:pt x="6" y="25"/>
                    </a:cubicBezTo>
                    <a:cubicBezTo>
                      <a:pt x="9" y="25"/>
                      <a:pt x="9" y="25"/>
                      <a:pt x="9" y="25"/>
                    </a:cubicBezTo>
                    <a:cubicBezTo>
                      <a:pt x="9" y="0"/>
                      <a:pt x="9" y="0"/>
                      <a:pt x="9" y="0"/>
                    </a:cubicBezTo>
                    <a:cubicBezTo>
                      <a:pt x="7" y="0"/>
                      <a:pt x="7" y="0"/>
                      <a:pt x="7" y="0"/>
                    </a:cubicBezTo>
                    <a:cubicBezTo>
                      <a:pt x="7" y="1"/>
                      <a:pt x="6" y="2"/>
                      <a:pt x="4" y="3"/>
                    </a:cubicBezTo>
                    <a:cubicBezTo>
                      <a:pt x="3" y="4"/>
                      <a:pt x="2" y="5"/>
                      <a:pt x="0" y="6"/>
                    </a:cubicBezTo>
                    <a:cubicBezTo>
                      <a:pt x="0" y="9"/>
                      <a:pt x="0" y="9"/>
                      <a:pt x="0" y="9"/>
                    </a:cubicBezTo>
                    <a:cubicBezTo>
                      <a:pt x="1" y="8"/>
                      <a:pt x="2" y="8"/>
                      <a:pt x="3" y="7"/>
                    </a:cubicBezTo>
                    <a:cubicBezTo>
                      <a:pt x="4" y="7"/>
                      <a:pt x="5" y="6"/>
                      <a:pt x="6"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8" name="Freeform 55"/>
              <p:cNvSpPr>
                <a:spLocks/>
              </p:cNvSpPr>
              <p:nvPr/>
            </p:nvSpPr>
            <p:spPr bwMode="auto">
              <a:xfrm>
                <a:off x="-992187" y="5610226"/>
                <a:ext cx="33338" cy="93663"/>
              </a:xfrm>
              <a:custGeom>
                <a:avLst/>
                <a:gdLst/>
                <a:ahLst/>
                <a:cxnLst>
                  <a:cxn ang="0">
                    <a:pos x="6" y="5"/>
                  </a:cxn>
                  <a:cxn ang="0">
                    <a:pos x="6" y="25"/>
                  </a:cxn>
                  <a:cxn ang="0">
                    <a:pos x="9" y="25"/>
                  </a:cxn>
                  <a:cxn ang="0">
                    <a:pos x="9" y="0"/>
                  </a:cxn>
                  <a:cxn ang="0">
                    <a:pos x="7" y="0"/>
                  </a:cxn>
                  <a:cxn ang="0">
                    <a:pos x="4" y="3"/>
                  </a:cxn>
                  <a:cxn ang="0">
                    <a:pos x="0" y="6"/>
                  </a:cxn>
                  <a:cxn ang="0">
                    <a:pos x="0" y="9"/>
                  </a:cxn>
                  <a:cxn ang="0">
                    <a:pos x="3" y="7"/>
                  </a:cxn>
                  <a:cxn ang="0">
                    <a:pos x="6" y="5"/>
                  </a:cxn>
                </a:cxnLst>
                <a:rect l="0" t="0" r="r" b="b"/>
                <a:pathLst>
                  <a:path w="9" h="25">
                    <a:moveTo>
                      <a:pt x="6" y="5"/>
                    </a:moveTo>
                    <a:cubicBezTo>
                      <a:pt x="6" y="25"/>
                      <a:pt x="6" y="25"/>
                      <a:pt x="6" y="25"/>
                    </a:cubicBezTo>
                    <a:cubicBezTo>
                      <a:pt x="9" y="25"/>
                      <a:pt x="9" y="25"/>
                      <a:pt x="9" y="25"/>
                    </a:cubicBezTo>
                    <a:cubicBezTo>
                      <a:pt x="9" y="0"/>
                      <a:pt x="9" y="0"/>
                      <a:pt x="9" y="0"/>
                    </a:cubicBezTo>
                    <a:cubicBezTo>
                      <a:pt x="7" y="0"/>
                      <a:pt x="7" y="0"/>
                      <a:pt x="7" y="0"/>
                    </a:cubicBezTo>
                    <a:cubicBezTo>
                      <a:pt x="6" y="1"/>
                      <a:pt x="5" y="2"/>
                      <a:pt x="4" y="3"/>
                    </a:cubicBezTo>
                    <a:cubicBezTo>
                      <a:pt x="3" y="4"/>
                      <a:pt x="1" y="5"/>
                      <a:pt x="0" y="6"/>
                    </a:cubicBezTo>
                    <a:cubicBezTo>
                      <a:pt x="0" y="9"/>
                      <a:pt x="0" y="9"/>
                      <a:pt x="0" y="9"/>
                    </a:cubicBezTo>
                    <a:cubicBezTo>
                      <a:pt x="1" y="8"/>
                      <a:pt x="2" y="8"/>
                      <a:pt x="3" y="7"/>
                    </a:cubicBezTo>
                    <a:cubicBezTo>
                      <a:pt x="4" y="7"/>
                      <a:pt x="5" y="6"/>
                      <a:pt x="6"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9" name="Freeform 56"/>
              <p:cNvSpPr>
                <a:spLocks noEditPoints="1"/>
              </p:cNvSpPr>
              <p:nvPr/>
            </p:nvSpPr>
            <p:spPr bwMode="auto">
              <a:xfrm>
                <a:off x="-928687" y="5610226"/>
                <a:ext cx="60325" cy="93663"/>
              </a:xfrm>
              <a:custGeom>
                <a:avLst/>
                <a:gdLst/>
                <a:ahLst/>
                <a:cxnLst>
                  <a:cxn ang="0">
                    <a:pos x="13" y="24"/>
                  </a:cxn>
                  <a:cxn ang="0">
                    <a:pos x="15" y="20"/>
                  </a:cxn>
                  <a:cxn ang="0">
                    <a:pos x="16" y="12"/>
                  </a:cxn>
                  <a:cxn ang="0">
                    <a:pos x="16" y="6"/>
                  </a:cxn>
                  <a:cxn ang="0">
                    <a:pos x="14" y="3"/>
                  </a:cxn>
                  <a:cxn ang="0">
                    <a:pos x="12" y="0"/>
                  </a:cxn>
                  <a:cxn ang="0">
                    <a:pos x="8" y="0"/>
                  </a:cxn>
                  <a:cxn ang="0">
                    <a:pos x="3" y="1"/>
                  </a:cxn>
                  <a:cxn ang="0">
                    <a:pos x="1" y="5"/>
                  </a:cxn>
                  <a:cxn ang="0">
                    <a:pos x="0" y="12"/>
                  </a:cxn>
                  <a:cxn ang="0">
                    <a:pos x="2" y="23"/>
                  </a:cxn>
                  <a:cxn ang="0">
                    <a:pos x="8" y="25"/>
                  </a:cxn>
                  <a:cxn ang="0">
                    <a:pos x="13" y="24"/>
                  </a:cxn>
                  <a:cxn ang="0">
                    <a:pos x="3" y="12"/>
                  </a:cxn>
                  <a:cxn ang="0">
                    <a:pos x="5" y="4"/>
                  </a:cxn>
                  <a:cxn ang="0">
                    <a:pos x="8" y="2"/>
                  </a:cxn>
                  <a:cxn ang="0">
                    <a:pos x="12" y="4"/>
                  </a:cxn>
                  <a:cxn ang="0">
                    <a:pos x="13" y="12"/>
                  </a:cxn>
                  <a:cxn ang="0">
                    <a:pos x="12" y="21"/>
                  </a:cxn>
                  <a:cxn ang="0">
                    <a:pos x="8" y="23"/>
                  </a:cxn>
                  <a:cxn ang="0">
                    <a:pos x="4" y="21"/>
                  </a:cxn>
                  <a:cxn ang="0">
                    <a:pos x="3" y="12"/>
                  </a:cxn>
                </a:cxnLst>
                <a:rect l="0" t="0" r="r" b="b"/>
                <a:pathLst>
                  <a:path w="16" h="25">
                    <a:moveTo>
                      <a:pt x="13" y="24"/>
                    </a:moveTo>
                    <a:cubicBezTo>
                      <a:pt x="14" y="23"/>
                      <a:pt x="15" y="21"/>
                      <a:pt x="15" y="20"/>
                    </a:cubicBezTo>
                    <a:cubicBezTo>
                      <a:pt x="16" y="18"/>
                      <a:pt x="16" y="15"/>
                      <a:pt x="16" y="12"/>
                    </a:cubicBezTo>
                    <a:cubicBezTo>
                      <a:pt x="16" y="10"/>
                      <a:pt x="16" y="8"/>
                      <a:pt x="16" y="6"/>
                    </a:cubicBezTo>
                    <a:cubicBezTo>
                      <a:pt x="15" y="5"/>
                      <a:pt x="15" y="4"/>
                      <a:pt x="14" y="3"/>
                    </a:cubicBezTo>
                    <a:cubicBezTo>
                      <a:pt x="13" y="2"/>
                      <a:pt x="13" y="1"/>
                      <a:pt x="12" y="0"/>
                    </a:cubicBezTo>
                    <a:cubicBezTo>
                      <a:pt x="11" y="0"/>
                      <a:pt x="9" y="0"/>
                      <a:pt x="8" y="0"/>
                    </a:cubicBezTo>
                    <a:cubicBezTo>
                      <a:pt x="6" y="0"/>
                      <a:pt x="5" y="0"/>
                      <a:pt x="3" y="1"/>
                    </a:cubicBezTo>
                    <a:cubicBezTo>
                      <a:pt x="2" y="2"/>
                      <a:pt x="1" y="3"/>
                      <a:pt x="1" y="5"/>
                    </a:cubicBezTo>
                    <a:cubicBezTo>
                      <a:pt x="0" y="7"/>
                      <a:pt x="0" y="9"/>
                      <a:pt x="0" y="12"/>
                    </a:cubicBezTo>
                    <a:cubicBezTo>
                      <a:pt x="0" y="17"/>
                      <a:pt x="1" y="21"/>
                      <a:pt x="2" y="23"/>
                    </a:cubicBezTo>
                    <a:cubicBezTo>
                      <a:pt x="4" y="24"/>
                      <a:pt x="6" y="25"/>
                      <a:pt x="8" y="25"/>
                    </a:cubicBezTo>
                    <a:cubicBezTo>
                      <a:pt x="10" y="25"/>
                      <a:pt x="11" y="25"/>
                      <a:pt x="13" y="24"/>
                    </a:cubicBezTo>
                    <a:close/>
                    <a:moveTo>
                      <a:pt x="3" y="12"/>
                    </a:moveTo>
                    <a:cubicBezTo>
                      <a:pt x="3" y="8"/>
                      <a:pt x="4" y="5"/>
                      <a:pt x="5" y="4"/>
                    </a:cubicBezTo>
                    <a:cubicBezTo>
                      <a:pt x="5" y="3"/>
                      <a:pt x="7" y="2"/>
                      <a:pt x="8" y="2"/>
                    </a:cubicBezTo>
                    <a:cubicBezTo>
                      <a:pt x="9" y="2"/>
                      <a:pt x="11" y="3"/>
                      <a:pt x="12" y="4"/>
                    </a:cubicBezTo>
                    <a:cubicBezTo>
                      <a:pt x="13" y="6"/>
                      <a:pt x="13" y="8"/>
                      <a:pt x="13" y="12"/>
                    </a:cubicBezTo>
                    <a:cubicBezTo>
                      <a:pt x="13" y="17"/>
                      <a:pt x="13" y="19"/>
                      <a:pt x="12" y="21"/>
                    </a:cubicBezTo>
                    <a:cubicBezTo>
                      <a:pt x="11" y="22"/>
                      <a:pt x="9" y="23"/>
                      <a:pt x="8" y="23"/>
                    </a:cubicBezTo>
                    <a:cubicBezTo>
                      <a:pt x="7" y="23"/>
                      <a:pt x="5" y="22"/>
                      <a:pt x="4" y="21"/>
                    </a:cubicBezTo>
                    <a:cubicBezTo>
                      <a:pt x="3" y="19"/>
                      <a:pt x="3" y="17"/>
                      <a:pt x="3"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0" name="Freeform 57"/>
              <p:cNvSpPr>
                <a:spLocks/>
              </p:cNvSpPr>
              <p:nvPr/>
            </p:nvSpPr>
            <p:spPr bwMode="auto">
              <a:xfrm>
                <a:off x="-846137" y="5610226"/>
                <a:ext cx="34925" cy="93663"/>
              </a:xfrm>
              <a:custGeom>
                <a:avLst/>
                <a:gdLst/>
                <a:ahLst/>
                <a:cxnLst>
                  <a:cxn ang="0">
                    <a:pos x="6" y="5"/>
                  </a:cxn>
                  <a:cxn ang="0">
                    <a:pos x="6" y="25"/>
                  </a:cxn>
                  <a:cxn ang="0">
                    <a:pos x="9" y="25"/>
                  </a:cxn>
                  <a:cxn ang="0">
                    <a:pos x="9" y="0"/>
                  </a:cxn>
                  <a:cxn ang="0">
                    <a:pos x="7" y="0"/>
                  </a:cxn>
                  <a:cxn ang="0">
                    <a:pos x="4" y="3"/>
                  </a:cxn>
                  <a:cxn ang="0">
                    <a:pos x="0" y="6"/>
                  </a:cxn>
                  <a:cxn ang="0">
                    <a:pos x="0" y="9"/>
                  </a:cxn>
                  <a:cxn ang="0">
                    <a:pos x="3" y="7"/>
                  </a:cxn>
                  <a:cxn ang="0">
                    <a:pos x="6" y="5"/>
                  </a:cxn>
                </a:cxnLst>
                <a:rect l="0" t="0" r="r" b="b"/>
                <a:pathLst>
                  <a:path w="9" h="25">
                    <a:moveTo>
                      <a:pt x="6" y="5"/>
                    </a:moveTo>
                    <a:cubicBezTo>
                      <a:pt x="6" y="25"/>
                      <a:pt x="6" y="25"/>
                      <a:pt x="6" y="25"/>
                    </a:cubicBezTo>
                    <a:cubicBezTo>
                      <a:pt x="9" y="25"/>
                      <a:pt x="9" y="25"/>
                      <a:pt x="9" y="25"/>
                    </a:cubicBezTo>
                    <a:cubicBezTo>
                      <a:pt x="9" y="0"/>
                      <a:pt x="9" y="0"/>
                      <a:pt x="9" y="0"/>
                    </a:cubicBezTo>
                    <a:cubicBezTo>
                      <a:pt x="7" y="0"/>
                      <a:pt x="7" y="0"/>
                      <a:pt x="7" y="0"/>
                    </a:cubicBezTo>
                    <a:cubicBezTo>
                      <a:pt x="6" y="1"/>
                      <a:pt x="5" y="2"/>
                      <a:pt x="4" y="3"/>
                    </a:cubicBezTo>
                    <a:cubicBezTo>
                      <a:pt x="3" y="4"/>
                      <a:pt x="1" y="5"/>
                      <a:pt x="0" y="6"/>
                    </a:cubicBezTo>
                    <a:cubicBezTo>
                      <a:pt x="0" y="9"/>
                      <a:pt x="0" y="9"/>
                      <a:pt x="0" y="9"/>
                    </a:cubicBezTo>
                    <a:cubicBezTo>
                      <a:pt x="1" y="8"/>
                      <a:pt x="2" y="8"/>
                      <a:pt x="3" y="7"/>
                    </a:cubicBezTo>
                    <a:cubicBezTo>
                      <a:pt x="4" y="7"/>
                      <a:pt x="5" y="6"/>
                      <a:pt x="6"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1" name="Freeform 58"/>
              <p:cNvSpPr>
                <a:spLocks noEditPoints="1"/>
              </p:cNvSpPr>
              <p:nvPr/>
            </p:nvSpPr>
            <p:spPr bwMode="auto">
              <a:xfrm>
                <a:off x="-782637" y="5610226"/>
                <a:ext cx="60325" cy="93663"/>
              </a:xfrm>
              <a:custGeom>
                <a:avLst/>
                <a:gdLst/>
                <a:ahLst/>
                <a:cxnLst>
                  <a:cxn ang="0">
                    <a:pos x="12" y="24"/>
                  </a:cxn>
                  <a:cxn ang="0">
                    <a:pos x="15" y="20"/>
                  </a:cxn>
                  <a:cxn ang="0">
                    <a:pos x="16" y="12"/>
                  </a:cxn>
                  <a:cxn ang="0">
                    <a:pos x="16" y="6"/>
                  </a:cxn>
                  <a:cxn ang="0">
                    <a:pos x="14" y="3"/>
                  </a:cxn>
                  <a:cxn ang="0">
                    <a:pos x="11" y="0"/>
                  </a:cxn>
                  <a:cxn ang="0">
                    <a:pos x="8" y="0"/>
                  </a:cxn>
                  <a:cxn ang="0">
                    <a:pos x="3" y="1"/>
                  </a:cxn>
                  <a:cxn ang="0">
                    <a:pos x="1" y="5"/>
                  </a:cxn>
                  <a:cxn ang="0">
                    <a:pos x="0" y="12"/>
                  </a:cxn>
                  <a:cxn ang="0">
                    <a:pos x="2" y="23"/>
                  </a:cxn>
                  <a:cxn ang="0">
                    <a:pos x="8" y="25"/>
                  </a:cxn>
                  <a:cxn ang="0">
                    <a:pos x="12" y="24"/>
                  </a:cxn>
                  <a:cxn ang="0">
                    <a:pos x="3" y="12"/>
                  </a:cxn>
                  <a:cxn ang="0">
                    <a:pos x="5" y="4"/>
                  </a:cxn>
                  <a:cxn ang="0">
                    <a:pos x="8" y="2"/>
                  </a:cxn>
                  <a:cxn ang="0">
                    <a:pos x="11" y="4"/>
                  </a:cxn>
                  <a:cxn ang="0">
                    <a:pos x="13" y="12"/>
                  </a:cxn>
                  <a:cxn ang="0">
                    <a:pos x="11" y="21"/>
                  </a:cxn>
                  <a:cxn ang="0">
                    <a:pos x="8" y="23"/>
                  </a:cxn>
                  <a:cxn ang="0">
                    <a:pos x="4" y="21"/>
                  </a:cxn>
                  <a:cxn ang="0">
                    <a:pos x="3" y="12"/>
                  </a:cxn>
                </a:cxnLst>
                <a:rect l="0" t="0" r="r" b="b"/>
                <a:pathLst>
                  <a:path w="16" h="25">
                    <a:moveTo>
                      <a:pt x="12" y="24"/>
                    </a:moveTo>
                    <a:cubicBezTo>
                      <a:pt x="14" y="23"/>
                      <a:pt x="15" y="21"/>
                      <a:pt x="15" y="20"/>
                    </a:cubicBezTo>
                    <a:cubicBezTo>
                      <a:pt x="16" y="18"/>
                      <a:pt x="16" y="15"/>
                      <a:pt x="16" y="12"/>
                    </a:cubicBezTo>
                    <a:cubicBezTo>
                      <a:pt x="16" y="10"/>
                      <a:pt x="16" y="8"/>
                      <a:pt x="16" y="6"/>
                    </a:cubicBezTo>
                    <a:cubicBezTo>
                      <a:pt x="15" y="5"/>
                      <a:pt x="15" y="4"/>
                      <a:pt x="14" y="3"/>
                    </a:cubicBezTo>
                    <a:cubicBezTo>
                      <a:pt x="13" y="2"/>
                      <a:pt x="12" y="1"/>
                      <a:pt x="11" y="0"/>
                    </a:cubicBezTo>
                    <a:cubicBezTo>
                      <a:pt x="10" y="0"/>
                      <a:pt x="9" y="0"/>
                      <a:pt x="8" y="0"/>
                    </a:cubicBezTo>
                    <a:cubicBezTo>
                      <a:pt x="6" y="0"/>
                      <a:pt x="5" y="0"/>
                      <a:pt x="3" y="1"/>
                    </a:cubicBezTo>
                    <a:cubicBezTo>
                      <a:pt x="2" y="2"/>
                      <a:pt x="1" y="3"/>
                      <a:pt x="1" y="5"/>
                    </a:cubicBezTo>
                    <a:cubicBezTo>
                      <a:pt x="0" y="7"/>
                      <a:pt x="0" y="9"/>
                      <a:pt x="0" y="12"/>
                    </a:cubicBezTo>
                    <a:cubicBezTo>
                      <a:pt x="0" y="17"/>
                      <a:pt x="1" y="21"/>
                      <a:pt x="2" y="23"/>
                    </a:cubicBezTo>
                    <a:cubicBezTo>
                      <a:pt x="4" y="24"/>
                      <a:pt x="6" y="25"/>
                      <a:pt x="8" y="25"/>
                    </a:cubicBezTo>
                    <a:cubicBezTo>
                      <a:pt x="10" y="25"/>
                      <a:pt x="11" y="25"/>
                      <a:pt x="12" y="24"/>
                    </a:cubicBezTo>
                    <a:close/>
                    <a:moveTo>
                      <a:pt x="3" y="12"/>
                    </a:moveTo>
                    <a:cubicBezTo>
                      <a:pt x="3" y="8"/>
                      <a:pt x="3" y="5"/>
                      <a:pt x="5" y="4"/>
                    </a:cubicBezTo>
                    <a:cubicBezTo>
                      <a:pt x="5" y="3"/>
                      <a:pt x="6" y="2"/>
                      <a:pt x="8" y="2"/>
                    </a:cubicBezTo>
                    <a:cubicBezTo>
                      <a:pt x="9" y="2"/>
                      <a:pt x="11" y="3"/>
                      <a:pt x="11" y="4"/>
                    </a:cubicBezTo>
                    <a:cubicBezTo>
                      <a:pt x="12" y="6"/>
                      <a:pt x="13" y="8"/>
                      <a:pt x="13" y="12"/>
                    </a:cubicBezTo>
                    <a:cubicBezTo>
                      <a:pt x="13" y="17"/>
                      <a:pt x="12" y="19"/>
                      <a:pt x="11" y="21"/>
                    </a:cubicBezTo>
                    <a:cubicBezTo>
                      <a:pt x="11" y="22"/>
                      <a:pt x="9" y="23"/>
                      <a:pt x="8" y="23"/>
                    </a:cubicBezTo>
                    <a:cubicBezTo>
                      <a:pt x="7" y="23"/>
                      <a:pt x="5" y="22"/>
                      <a:pt x="4" y="21"/>
                    </a:cubicBezTo>
                    <a:cubicBezTo>
                      <a:pt x="3" y="19"/>
                      <a:pt x="3" y="17"/>
                      <a:pt x="3"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2" name="Freeform 59"/>
              <p:cNvSpPr>
                <a:spLocks/>
              </p:cNvSpPr>
              <p:nvPr/>
            </p:nvSpPr>
            <p:spPr bwMode="auto">
              <a:xfrm>
                <a:off x="-700087" y="5610226"/>
                <a:ext cx="34925" cy="93663"/>
              </a:xfrm>
              <a:custGeom>
                <a:avLst/>
                <a:gdLst/>
                <a:ahLst/>
                <a:cxnLst>
                  <a:cxn ang="0">
                    <a:pos x="6" y="5"/>
                  </a:cxn>
                  <a:cxn ang="0">
                    <a:pos x="6" y="25"/>
                  </a:cxn>
                  <a:cxn ang="0">
                    <a:pos x="9" y="25"/>
                  </a:cxn>
                  <a:cxn ang="0">
                    <a:pos x="9" y="0"/>
                  </a:cxn>
                  <a:cxn ang="0">
                    <a:pos x="7" y="0"/>
                  </a:cxn>
                  <a:cxn ang="0">
                    <a:pos x="4" y="3"/>
                  </a:cxn>
                  <a:cxn ang="0">
                    <a:pos x="0" y="6"/>
                  </a:cxn>
                  <a:cxn ang="0">
                    <a:pos x="0" y="9"/>
                  </a:cxn>
                  <a:cxn ang="0">
                    <a:pos x="3" y="7"/>
                  </a:cxn>
                  <a:cxn ang="0">
                    <a:pos x="6" y="5"/>
                  </a:cxn>
                </a:cxnLst>
                <a:rect l="0" t="0" r="r" b="b"/>
                <a:pathLst>
                  <a:path w="9" h="25">
                    <a:moveTo>
                      <a:pt x="6" y="5"/>
                    </a:moveTo>
                    <a:cubicBezTo>
                      <a:pt x="6" y="25"/>
                      <a:pt x="6" y="25"/>
                      <a:pt x="6" y="25"/>
                    </a:cubicBezTo>
                    <a:cubicBezTo>
                      <a:pt x="9" y="25"/>
                      <a:pt x="9" y="25"/>
                      <a:pt x="9" y="25"/>
                    </a:cubicBezTo>
                    <a:cubicBezTo>
                      <a:pt x="9" y="0"/>
                      <a:pt x="9" y="0"/>
                      <a:pt x="9" y="0"/>
                    </a:cubicBezTo>
                    <a:cubicBezTo>
                      <a:pt x="7" y="0"/>
                      <a:pt x="7" y="0"/>
                      <a:pt x="7" y="0"/>
                    </a:cubicBezTo>
                    <a:cubicBezTo>
                      <a:pt x="6" y="1"/>
                      <a:pt x="5" y="2"/>
                      <a:pt x="4" y="3"/>
                    </a:cubicBezTo>
                    <a:cubicBezTo>
                      <a:pt x="3" y="4"/>
                      <a:pt x="1" y="5"/>
                      <a:pt x="0" y="6"/>
                    </a:cubicBezTo>
                    <a:cubicBezTo>
                      <a:pt x="0" y="9"/>
                      <a:pt x="0" y="9"/>
                      <a:pt x="0" y="9"/>
                    </a:cubicBezTo>
                    <a:cubicBezTo>
                      <a:pt x="1" y="8"/>
                      <a:pt x="2" y="8"/>
                      <a:pt x="3" y="7"/>
                    </a:cubicBezTo>
                    <a:cubicBezTo>
                      <a:pt x="4" y="7"/>
                      <a:pt x="5" y="6"/>
                      <a:pt x="6"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3" name="Freeform 60"/>
              <p:cNvSpPr>
                <a:spLocks noEditPoints="1"/>
              </p:cNvSpPr>
              <p:nvPr/>
            </p:nvSpPr>
            <p:spPr bwMode="auto">
              <a:xfrm>
                <a:off x="-635000" y="5610226"/>
                <a:ext cx="58738" cy="93663"/>
              </a:xfrm>
              <a:custGeom>
                <a:avLst/>
                <a:gdLst/>
                <a:ahLst/>
                <a:cxnLst>
                  <a:cxn ang="0">
                    <a:pos x="14" y="3"/>
                  </a:cxn>
                  <a:cxn ang="0">
                    <a:pos x="11" y="0"/>
                  </a:cxn>
                  <a:cxn ang="0">
                    <a:pos x="8" y="0"/>
                  </a:cxn>
                  <a:cxn ang="0">
                    <a:pos x="3" y="1"/>
                  </a:cxn>
                  <a:cxn ang="0">
                    <a:pos x="1" y="5"/>
                  </a:cxn>
                  <a:cxn ang="0">
                    <a:pos x="0" y="12"/>
                  </a:cxn>
                  <a:cxn ang="0">
                    <a:pos x="2" y="23"/>
                  </a:cxn>
                  <a:cxn ang="0">
                    <a:pos x="8" y="25"/>
                  </a:cxn>
                  <a:cxn ang="0">
                    <a:pos x="12" y="24"/>
                  </a:cxn>
                  <a:cxn ang="0">
                    <a:pos x="15" y="20"/>
                  </a:cxn>
                  <a:cxn ang="0">
                    <a:pos x="16" y="12"/>
                  </a:cxn>
                  <a:cxn ang="0">
                    <a:pos x="15" y="6"/>
                  </a:cxn>
                  <a:cxn ang="0">
                    <a:pos x="14" y="3"/>
                  </a:cxn>
                  <a:cxn ang="0">
                    <a:pos x="11" y="21"/>
                  </a:cxn>
                  <a:cxn ang="0">
                    <a:pos x="8" y="23"/>
                  </a:cxn>
                  <a:cxn ang="0">
                    <a:pos x="4" y="21"/>
                  </a:cxn>
                  <a:cxn ang="0">
                    <a:pos x="3" y="12"/>
                  </a:cxn>
                  <a:cxn ang="0">
                    <a:pos x="4" y="4"/>
                  </a:cxn>
                  <a:cxn ang="0">
                    <a:pos x="8" y="2"/>
                  </a:cxn>
                  <a:cxn ang="0">
                    <a:pos x="11" y="4"/>
                  </a:cxn>
                  <a:cxn ang="0">
                    <a:pos x="13" y="12"/>
                  </a:cxn>
                  <a:cxn ang="0">
                    <a:pos x="11" y="21"/>
                  </a:cxn>
                </a:cxnLst>
                <a:rect l="0" t="0" r="r" b="b"/>
                <a:pathLst>
                  <a:path w="16" h="25">
                    <a:moveTo>
                      <a:pt x="14" y="3"/>
                    </a:moveTo>
                    <a:cubicBezTo>
                      <a:pt x="13" y="2"/>
                      <a:pt x="12" y="1"/>
                      <a:pt x="11" y="0"/>
                    </a:cubicBezTo>
                    <a:cubicBezTo>
                      <a:pt x="10" y="0"/>
                      <a:pt x="9" y="0"/>
                      <a:pt x="8" y="0"/>
                    </a:cubicBezTo>
                    <a:cubicBezTo>
                      <a:pt x="6" y="0"/>
                      <a:pt x="5" y="0"/>
                      <a:pt x="3" y="1"/>
                    </a:cubicBezTo>
                    <a:cubicBezTo>
                      <a:pt x="2" y="2"/>
                      <a:pt x="1" y="3"/>
                      <a:pt x="1" y="5"/>
                    </a:cubicBezTo>
                    <a:cubicBezTo>
                      <a:pt x="0" y="7"/>
                      <a:pt x="0" y="9"/>
                      <a:pt x="0" y="12"/>
                    </a:cubicBezTo>
                    <a:cubicBezTo>
                      <a:pt x="0" y="17"/>
                      <a:pt x="1" y="21"/>
                      <a:pt x="2" y="23"/>
                    </a:cubicBezTo>
                    <a:cubicBezTo>
                      <a:pt x="4" y="24"/>
                      <a:pt x="5" y="25"/>
                      <a:pt x="8" y="25"/>
                    </a:cubicBezTo>
                    <a:cubicBezTo>
                      <a:pt x="10" y="25"/>
                      <a:pt x="11" y="25"/>
                      <a:pt x="12" y="24"/>
                    </a:cubicBezTo>
                    <a:cubicBezTo>
                      <a:pt x="14" y="23"/>
                      <a:pt x="15" y="21"/>
                      <a:pt x="15" y="20"/>
                    </a:cubicBezTo>
                    <a:cubicBezTo>
                      <a:pt x="16" y="18"/>
                      <a:pt x="16" y="15"/>
                      <a:pt x="16" y="12"/>
                    </a:cubicBezTo>
                    <a:cubicBezTo>
                      <a:pt x="16" y="10"/>
                      <a:pt x="16" y="8"/>
                      <a:pt x="15" y="6"/>
                    </a:cubicBezTo>
                    <a:cubicBezTo>
                      <a:pt x="15" y="5"/>
                      <a:pt x="15" y="4"/>
                      <a:pt x="14" y="3"/>
                    </a:cubicBezTo>
                    <a:close/>
                    <a:moveTo>
                      <a:pt x="11" y="21"/>
                    </a:moveTo>
                    <a:cubicBezTo>
                      <a:pt x="10" y="22"/>
                      <a:pt x="9" y="23"/>
                      <a:pt x="8" y="23"/>
                    </a:cubicBezTo>
                    <a:cubicBezTo>
                      <a:pt x="6" y="23"/>
                      <a:pt x="5" y="22"/>
                      <a:pt x="4" y="21"/>
                    </a:cubicBezTo>
                    <a:cubicBezTo>
                      <a:pt x="3" y="19"/>
                      <a:pt x="3" y="17"/>
                      <a:pt x="3" y="12"/>
                    </a:cubicBezTo>
                    <a:cubicBezTo>
                      <a:pt x="3" y="8"/>
                      <a:pt x="3" y="5"/>
                      <a:pt x="4" y="4"/>
                    </a:cubicBezTo>
                    <a:cubicBezTo>
                      <a:pt x="5" y="3"/>
                      <a:pt x="6" y="2"/>
                      <a:pt x="8" y="2"/>
                    </a:cubicBezTo>
                    <a:cubicBezTo>
                      <a:pt x="9" y="2"/>
                      <a:pt x="10" y="3"/>
                      <a:pt x="11" y="4"/>
                    </a:cubicBezTo>
                    <a:cubicBezTo>
                      <a:pt x="12" y="6"/>
                      <a:pt x="13" y="8"/>
                      <a:pt x="13" y="12"/>
                    </a:cubicBezTo>
                    <a:cubicBezTo>
                      <a:pt x="13" y="17"/>
                      <a:pt x="12" y="19"/>
                      <a:pt x="11" y="2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4" name="Freeform 61"/>
              <p:cNvSpPr>
                <a:spLocks/>
              </p:cNvSpPr>
              <p:nvPr/>
            </p:nvSpPr>
            <p:spPr bwMode="auto">
              <a:xfrm>
                <a:off x="-552450" y="5610226"/>
                <a:ext cx="33338" cy="93663"/>
              </a:xfrm>
              <a:custGeom>
                <a:avLst/>
                <a:gdLst/>
                <a:ahLst/>
                <a:cxnLst>
                  <a:cxn ang="0">
                    <a:pos x="6" y="5"/>
                  </a:cxn>
                  <a:cxn ang="0">
                    <a:pos x="6" y="25"/>
                  </a:cxn>
                  <a:cxn ang="0">
                    <a:pos x="9" y="25"/>
                  </a:cxn>
                  <a:cxn ang="0">
                    <a:pos x="9" y="0"/>
                  </a:cxn>
                  <a:cxn ang="0">
                    <a:pos x="7" y="0"/>
                  </a:cxn>
                  <a:cxn ang="0">
                    <a:pos x="4" y="3"/>
                  </a:cxn>
                  <a:cxn ang="0">
                    <a:pos x="0" y="6"/>
                  </a:cxn>
                  <a:cxn ang="0">
                    <a:pos x="0" y="9"/>
                  </a:cxn>
                  <a:cxn ang="0">
                    <a:pos x="3" y="7"/>
                  </a:cxn>
                  <a:cxn ang="0">
                    <a:pos x="6" y="5"/>
                  </a:cxn>
                </a:cxnLst>
                <a:rect l="0" t="0" r="r" b="b"/>
                <a:pathLst>
                  <a:path w="9" h="25">
                    <a:moveTo>
                      <a:pt x="6" y="5"/>
                    </a:moveTo>
                    <a:cubicBezTo>
                      <a:pt x="6" y="25"/>
                      <a:pt x="6" y="25"/>
                      <a:pt x="6" y="25"/>
                    </a:cubicBezTo>
                    <a:cubicBezTo>
                      <a:pt x="9" y="25"/>
                      <a:pt x="9" y="25"/>
                      <a:pt x="9" y="25"/>
                    </a:cubicBezTo>
                    <a:cubicBezTo>
                      <a:pt x="9" y="0"/>
                      <a:pt x="9" y="0"/>
                      <a:pt x="9" y="0"/>
                    </a:cubicBezTo>
                    <a:cubicBezTo>
                      <a:pt x="7" y="0"/>
                      <a:pt x="7" y="0"/>
                      <a:pt x="7" y="0"/>
                    </a:cubicBezTo>
                    <a:cubicBezTo>
                      <a:pt x="6" y="1"/>
                      <a:pt x="5" y="2"/>
                      <a:pt x="4" y="3"/>
                    </a:cubicBezTo>
                    <a:cubicBezTo>
                      <a:pt x="3" y="4"/>
                      <a:pt x="1" y="5"/>
                      <a:pt x="0" y="6"/>
                    </a:cubicBezTo>
                    <a:cubicBezTo>
                      <a:pt x="0" y="9"/>
                      <a:pt x="0" y="9"/>
                      <a:pt x="0" y="9"/>
                    </a:cubicBezTo>
                    <a:cubicBezTo>
                      <a:pt x="1" y="8"/>
                      <a:pt x="2" y="8"/>
                      <a:pt x="3" y="7"/>
                    </a:cubicBezTo>
                    <a:cubicBezTo>
                      <a:pt x="4" y="7"/>
                      <a:pt x="5" y="6"/>
                      <a:pt x="6"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5" name="Freeform 62"/>
              <p:cNvSpPr>
                <a:spLocks/>
              </p:cNvSpPr>
              <p:nvPr/>
            </p:nvSpPr>
            <p:spPr bwMode="auto">
              <a:xfrm>
                <a:off x="-493712" y="5610226"/>
                <a:ext cx="38100" cy="93663"/>
              </a:xfrm>
              <a:custGeom>
                <a:avLst/>
                <a:gdLst/>
                <a:ahLst/>
                <a:cxnLst>
                  <a:cxn ang="0">
                    <a:pos x="7" y="5"/>
                  </a:cxn>
                  <a:cxn ang="0">
                    <a:pos x="7" y="25"/>
                  </a:cxn>
                  <a:cxn ang="0">
                    <a:pos x="10" y="25"/>
                  </a:cxn>
                  <a:cxn ang="0">
                    <a:pos x="10" y="0"/>
                  </a:cxn>
                  <a:cxn ang="0">
                    <a:pos x="8" y="0"/>
                  </a:cxn>
                  <a:cxn ang="0">
                    <a:pos x="5" y="3"/>
                  </a:cxn>
                  <a:cxn ang="0">
                    <a:pos x="0" y="6"/>
                  </a:cxn>
                  <a:cxn ang="0">
                    <a:pos x="0" y="9"/>
                  </a:cxn>
                  <a:cxn ang="0">
                    <a:pos x="4" y="7"/>
                  </a:cxn>
                  <a:cxn ang="0">
                    <a:pos x="7" y="5"/>
                  </a:cxn>
                </a:cxnLst>
                <a:rect l="0" t="0" r="r" b="b"/>
                <a:pathLst>
                  <a:path w="10" h="25">
                    <a:moveTo>
                      <a:pt x="7" y="5"/>
                    </a:moveTo>
                    <a:cubicBezTo>
                      <a:pt x="7" y="25"/>
                      <a:pt x="7" y="25"/>
                      <a:pt x="7" y="25"/>
                    </a:cubicBezTo>
                    <a:cubicBezTo>
                      <a:pt x="10" y="25"/>
                      <a:pt x="10" y="25"/>
                      <a:pt x="10" y="25"/>
                    </a:cubicBezTo>
                    <a:cubicBezTo>
                      <a:pt x="10" y="0"/>
                      <a:pt x="10" y="0"/>
                      <a:pt x="10" y="0"/>
                    </a:cubicBezTo>
                    <a:cubicBezTo>
                      <a:pt x="8" y="0"/>
                      <a:pt x="8" y="0"/>
                      <a:pt x="8" y="0"/>
                    </a:cubicBezTo>
                    <a:cubicBezTo>
                      <a:pt x="7" y="1"/>
                      <a:pt x="6" y="2"/>
                      <a:pt x="5" y="3"/>
                    </a:cubicBezTo>
                    <a:cubicBezTo>
                      <a:pt x="4" y="4"/>
                      <a:pt x="2" y="5"/>
                      <a:pt x="0" y="6"/>
                    </a:cubicBezTo>
                    <a:cubicBezTo>
                      <a:pt x="0" y="9"/>
                      <a:pt x="0" y="9"/>
                      <a:pt x="0" y="9"/>
                    </a:cubicBezTo>
                    <a:cubicBezTo>
                      <a:pt x="1" y="8"/>
                      <a:pt x="2" y="8"/>
                      <a:pt x="4" y="7"/>
                    </a:cubicBezTo>
                    <a:cubicBezTo>
                      <a:pt x="5" y="7"/>
                      <a:pt x="6" y="6"/>
                      <a:pt x="7"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6" name="Freeform 63"/>
              <p:cNvSpPr>
                <a:spLocks noEditPoints="1"/>
              </p:cNvSpPr>
              <p:nvPr/>
            </p:nvSpPr>
            <p:spPr bwMode="auto">
              <a:xfrm>
                <a:off x="-425450" y="5610226"/>
                <a:ext cx="60325" cy="93663"/>
              </a:xfrm>
              <a:custGeom>
                <a:avLst/>
                <a:gdLst/>
                <a:ahLst/>
                <a:cxnLst>
                  <a:cxn ang="0">
                    <a:pos x="12" y="24"/>
                  </a:cxn>
                  <a:cxn ang="0">
                    <a:pos x="15" y="20"/>
                  </a:cxn>
                  <a:cxn ang="0">
                    <a:pos x="16" y="12"/>
                  </a:cxn>
                  <a:cxn ang="0">
                    <a:pos x="15" y="6"/>
                  </a:cxn>
                  <a:cxn ang="0">
                    <a:pos x="14" y="3"/>
                  </a:cxn>
                  <a:cxn ang="0">
                    <a:pos x="11" y="0"/>
                  </a:cxn>
                  <a:cxn ang="0">
                    <a:pos x="8" y="0"/>
                  </a:cxn>
                  <a:cxn ang="0">
                    <a:pos x="3" y="1"/>
                  </a:cxn>
                  <a:cxn ang="0">
                    <a:pos x="0" y="5"/>
                  </a:cxn>
                  <a:cxn ang="0">
                    <a:pos x="0" y="12"/>
                  </a:cxn>
                  <a:cxn ang="0">
                    <a:pos x="2" y="23"/>
                  </a:cxn>
                  <a:cxn ang="0">
                    <a:pos x="8" y="25"/>
                  </a:cxn>
                  <a:cxn ang="0">
                    <a:pos x="12" y="24"/>
                  </a:cxn>
                  <a:cxn ang="0">
                    <a:pos x="3" y="12"/>
                  </a:cxn>
                  <a:cxn ang="0">
                    <a:pos x="4" y="4"/>
                  </a:cxn>
                  <a:cxn ang="0">
                    <a:pos x="8" y="2"/>
                  </a:cxn>
                  <a:cxn ang="0">
                    <a:pos x="11" y="4"/>
                  </a:cxn>
                  <a:cxn ang="0">
                    <a:pos x="13" y="12"/>
                  </a:cxn>
                  <a:cxn ang="0">
                    <a:pos x="11" y="21"/>
                  </a:cxn>
                  <a:cxn ang="0">
                    <a:pos x="8" y="23"/>
                  </a:cxn>
                  <a:cxn ang="0">
                    <a:pos x="4" y="21"/>
                  </a:cxn>
                  <a:cxn ang="0">
                    <a:pos x="3" y="12"/>
                  </a:cxn>
                </a:cxnLst>
                <a:rect l="0" t="0" r="r" b="b"/>
                <a:pathLst>
                  <a:path w="16" h="25">
                    <a:moveTo>
                      <a:pt x="12" y="24"/>
                    </a:moveTo>
                    <a:cubicBezTo>
                      <a:pt x="13" y="23"/>
                      <a:pt x="14" y="21"/>
                      <a:pt x="15" y="20"/>
                    </a:cubicBezTo>
                    <a:cubicBezTo>
                      <a:pt x="16" y="18"/>
                      <a:pt x="16" y="15"/>
                      <a:pt x="16" y="12"/>
                    </a:cubicBezTo>
                    <a:cubicBezTo>
                      <a:pt x="16" y="10"/>
                      <a:pt x="16" y="8"/>
                      <a:pt x="15" y="6"/>
                    </a:cubicBezTo>
                    <a:cubicBezTo>
                      <a:pt x="15" y="5"/>
                      <a:pt x="14" y="4"/>
                      <a:pt x="14" y="3"/>
                    </a:cubicBezTo>
                    <a:cubicBezTo>
                      <a:pt x="13" y="2"/>
                      <a:pt x="12" y="1"/>
                      <a:pt x="11" y="0"/>
                    </a:cubicBezTo>
                    <a:cubicBezTo>
                      <a:pt x="10" y="0"/>
                      <a:pt x="9" y="0"/>
                      <a:pt x="8" y="0"/>
                    </a:cubicBezTo>
                    <a:cubicBezTo>
                      <a:pt x="6" y="0"/>
                      <a:pt x="4" y="0"/>
                      <a:pt x="3" y="1"/>
                    </a:cubicBezTo>
                    <a:cubicBezTo>
                      <a:pt x="2" y="2"/>
                      <a:pt x="1" y="3"/>
                      <a:pt x="0" y="5"/>
                    </a:cubicBezTo>
                    <a:cubicBezTo>
                      <a:pt x="0" y="7"/>
                      <a:pt x="0" y="9"/>
                      <a:pt x="0" y="12"/>
                    </a:cubicBezTo>
                    <a:cubicBezTo>
                      <a:pt x="0" y="17"/>
                      <a:pt x="0" y="21"/>
                      <a:pt x="2" y="23"/>
                    </a:cubicBezTo>
                    <a:cubicBezTo>
                      <a:pt x="3" y="24"/>
                      <a:pt x="5" y="25"/>
                      <a:pt x="8" y="25"/>
                    </a:cubicBezTo>
                    <a:cubicBezTo>
                      <a:pt x="10" y="25"/>
                      <a:pt x="11" y="25"/>
                      <a:pt x="12" y="24"/>
                    </a:cubicBezTo>
                    <a:close/>
                    <a:moveTo>
                      <a:pt x="3" y="12"/>
                    </a:moveTo>
                    <a:cubicBezTo>
                      <a:pt x="3" y="8"/>
                      <a:pt x="3" y="5"/>
                      <a:pt x="4" y="4"/>
                    </a:cubicBezTo>
                    <a:cubicBezTo>
                      <a:pt x="5" y="3"/>
                      <a:pt x="6" y="2"/>
                      <a:pt x="8" y="2"/>
                    </a:cubicBezTo>
                    <a:cubicBezTo>
                      <a:pt x="9" y="2"/>
                      <a:pt x="10" y="3"/>
                      <a:pt x="11" y="4"/>
                    </a:cubicBezTo>
                    <a:cubicBezTo>
                      <a:pt x="12" y="6"/>
                      <a:pt x="13" y="8"/>
                      <a:pt x="13" y="12"/>
                    </a:cubicBezTo>
                    <a:cubicBezTo>
                      <a:pt x="13" y="17"/>
                      <a:pt x="12" y="19"/>
                      <a:pt x="11" y="21"/>
                    </a:cubicBezTo>
                    <a:cubicBezTo>
                      <a:pt x="10" y="22"/>
                      <a:pt x="9" y="23"/>
                      <a:pt x="8" y="23"/>
                    </a:cubicBezTo>
                    <a:cubicBezTo>
                      <a:pt x="6" y="23"/>
                      <a:pt x="5" y="22"/>
                      <a:pt x="4" y="21"/>
                    </a:cubicBezTo>
                    <a:cubicBezTo>
                      <a:pt x="3" y="19"/>
                      <a:pt x="3" y="17"/>
                      <a:pt x="3"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7" name="Freeform 64"/>
              <p:cNvSpPr>
                <a:spLocks/>
              </p:cNvSpPr>
              <p:nvPr/>
            </p:nvSpPr>
            <p:spPr bwMode="auto">
              <a:xfrm>
                <a:off x="-347662" y="5610226"/>
                <a:ext cx="38100" cy="93663"/>
              </a:xfrm>
              <a:custGeom>
                <a:avLst/>
                <a:gdLst/>
                <a:ahLst/>
                <a:cxnLst>
                  <a:cxn ang="0">
                    <a:pos x="7" y="5"/>
                  </a:cxn>
                  <a:cxn ang="0">
                    <a:pos x="7" y="25"/>
                  </a:cxn>
                  <a:cxn ang="0">
                    <a:pos x="10" y="25"/>
                  </a:cxn>
                  <a:cxn ang="0">
                    <a:pos x="10" y="0"/>
                  </a:cxn>
                  <a:cxn ang="0">
                    <a:pos x="8" y="0"/>
                  </a:cxn>
                  <a:cxn ang="0">
                    <a:pos x="5" y="3"/>
                  </a:cxn>
                  <a:cxn ang="0">
                    <a:pos x="0" y="6"/>
                  </a:cxn>
                  <a:cxn ang="0">
                    <a:pos x="0" y="9"/>
                  </a:cxn>
                  <a:cxn ang="0">
                    <a:pos x="4" y="7"/>
                  </a:cxn>
                  <a:cxn ang="0">
                    <a:pos x="7" y="5"/>
                  </a:cxn>
                </a:cxnLst>
                <a:rect l="0" t="0" r="r" b="b"/>
                <a:pathLst>
                  <a:path w="10" h="25">
                    <a:moveTo>
                      <a:pt x="7" y="5"/>
                    </a:moveTo>
                    <a:cubicBezTo>
                      <a:pt x="7" y="25"/>
                      <a:pt x="7" y="25"/>
                      <a:pt x="7" y="25"/>
                    </a:cubicBezTo>
                    <a:cubicBezTo>
                      <a:pt x="10" y="25"/>
                      <a:pt x="10" y="25"/>
                      <a:pt x="10" y="25"/>
                    </a:cubicBezTo>
                    <a:cubicBezTo>
                      <a:pt x="10" y="0"/>
                      <a:pt x="10" y="0"/>
                      <a:pt x="10" y="0"/>
                    </a:cubicBezTo>
                    <a:cubicBezTo>
                      <a:pt x="8" y="0"/>
                      <a:pt x="8" y="0"/>
                      <a:pt x="8" y="0"/>
                    </a:cubicBezTo>
                    <a:cubicBezTo>
                      <a:pt x="7" y="1"/>
                      <a:pt x="6" y="2"/>
                      <a:pt x="5" y="3"/>
                    </a:cubicBezTo>
                    <a:cubicBezTo>
                      <a:pt x="4" y="4"/>
                      <a:pt x="2" y="5"/>
                      <a:pt x="0" y="6"/>
                    </a:cubicBezTo>
                    <a:cubicBezTo>
                      <a:pt x="0" y="9"/>
                      <a:pt x="0" y="9"/>
                      <a:pt x="0" y="9"/>
                    </a:cubicBezTo>
                    <a:cubicBezTo>
                      <a:pt x="1" y="8"/>
                      <a:pt x="2" y="8"/>
                      <a:pt x="4" y="7"/>
                    </a:cubicBezTo>
                    <a:cubicBezTo>
                      <a:pt x="5" y="7"/>
                      <a:pt x="6" y="6"/>
                      <a:pt x="7"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8" name="Freeform 65"/>
              <p:cNvSpPr>
                <a:spLocks noEditPoints="1"/>
              </p:cNvSpPr>
              <p:nvPr/>
            </p:nvSpPr>
            <p:spPr bwMode="auto">
              <a:xfrm>
                <a:off x="-279400" y="5610226"/>
                <a:ext cx="60325" cy="93663"/>
              </a:xfrm>
              <a:custGeom>
                <a:avLst/>
                <a:gdLst/>
                <a:ahLst/>
                <a:cxnLst>
                  <a:cxn ang="0">
                    <a:pos x="12" y="24"/>
                  </a:cxn>
                  <a:cxn ang="0">
                    <a:pos x="15" y="20"/>
                  </a:cxn>
                  <a:cxn ang="0">
                    <a:pos x="16" y="12"/>
                  </a:cxn>
                  <a:cxn ang="0">
                    <a:pos x="15" y="6"/>
                  </a:cxn>
                  <a:cxn ang="0">
                    <a:pos x="14" y="3"/>
                  </a:cxn>
                  <a:cxn ang="0">
                    <a:pos x="11" y="0"/>
                  </a:cxn>
                  <a:cxn ang="0">
                    <a:pos x="8" y="0"/>
                  </a:cxn>
                  <a:cxn ang="0">
                    <a:pos x="3" y="1"/>
                  </a:cxn>
                  <a:cxn ang="0">
                    <a:pos x="0" y="5"/>
                  </a:cxn>
                  <a:cxn ang="0">
                    <a:pos x="0" y="12"/>
                  </a:cxn>
                  <a:cxn ang="0">
                    <a:pos x="2" y="23"/>
                  </a:cxn>
                  <a:cxn ang="0">
                    <a:pos x="8" y="25"/>
                  </a:cxn>
                  <a:cxn ang="0">
                    <a:pos x="12" y="24"/>
                  </a:cxn>
                  <a:cxn ang="0">
                    <a:pos x="3" y="12"/>
                  </a:cxn>
                  <a:cxn ang="0">
                    <a:pos x="4" y="4"/>
                  </a:cxn>
                  <a:cxn ang="0">
                    <a:pos x="8" y="2"/>
                  </a:cxn>
                  <a:cxn ang="0">
                    <a:pos x="11" y="4"/>
                  </a:cxn>
                  <a:cxn ang="0">
                    <a:pos x="13" y="12"/>
                  </a:cxn>
                  <a:cxn ang="0">
                    <a:pos x="11" y="21"/>
                  </a:cxn>
                  <a:cxn ang="0">
                    <a:pos x="8" y="23"/>
                  </a:cxn>
                  <a:cxn ang="0">
                    <a:pos x="4" y="21"/>
                  </a:cxn>
                  <a:cxn ang="0">
                    <a:pos x="3" y="12"/>
                  </a:cxn>
                </a:cxnLst>
                <a:rect l="0" t="0" r="r" b="b"/>
                <a:pathLst>
                  <a:path w="16" h="25">
                    <a:moveTo>
                      <a:pt x="12" y="24"/>
                    </a:moveTo>
                    <a:cubicBezTo>
                      <a:pt x="13" y="23"/>
                      <a:pt x="14" y="21"/>
                      <a:pt x="15" y="20"/>
                    </a:cubicBezTo>
                    <a:cubicBezTo>
                      <a:pt x="16" y="18"/>
                      <a:pt x="16" y="15"/>
                      <a:pt x="16" y="12"/>
                    </a:cubicBezTo>
                    <a:cubicBezTo>
                      <a:pt x="16" y="10"/>
                      <a:pt x="16" y="8"/>
                      <a:pt x="15" y="6"/>
                    </a:cubicBezTo>
                    <a:cubicBezTo>
                      <a:pt x="15" y="5"/>
                      <a:pt x="14" y="4"/>
                      <a:pt x="14" y="3"/>
                    </a:cubicBezTo>
                    <a:cubicBezTo>
                      <a:pt x="13" y="2"/>
                      <a:pt x="12" y="1"/>
                      <a:pt x="11" y="0"/>
                    </a:cubicBezTo>
                    <a:cubicBezTo>
                      <a:pt x="10" y="0"/>
                      <a:pt x="9" y="0"/>
                      <a:pt x="8" y="0"/>
                    </a:cubicBezTo>
                    <a:cubicBezTo>
                      <a:pt x="6" y="0"/>
                      <a:pt x="4" y="0"/>
                      <a:pt x="3" y="1"/>
                    </a:cubicBezTo>
                    <a:cubicBezTo>
                      <a:pt x="2" y="2"/>
                      <a:pt x="1" y="3"/>
                      <a:pt x="0" y="5"/>
                    </a:cubicBezTo>
                    <a:cubicBezTo>
                      <a:pt x="0" y="7"/>
                      <a:pt x="0" y="9"/>
                      <a:pt x="0" y="12"/>
                    </a:cubicBezTo>
                    <a:cubicBezTo>
                      <a:pt x="0" y="17"/>
                      <a:pt x="0" y="21"/>
                      <a:pt x="2" y="23"/>
                    </a:cubicBezTo>
                    <a:cubicBezTo>
                      <a:pt x="3" y="24"/>
                      <a:pt x="5" y="25"/>
                      <a:pt x="8" y="25"/>
                    </a:cubicBezTo>
                    <a:cubicBezTo>
                      <a:pt x="10" y="25"/>
                      <a:pt x="11" y="25"/>
                      <a:pt x="12" y="24"/>
                    </a:cubicBezTo>
                    <a:close/>
                    <a:moveTo>
                      <a:pt x="3" y="12"/>
                    </a:moveTo>
                    <a:cubicBezTo>
                      <a:pt x="3" y="8"/>
                      <a:pt x="3" y="5"/>
                      <a:pt x="4" y="4"/>
                    </a:cubicBezTo>
                    <a:cubicBezTo>
                      <a:pt x="5" y="3"/>
                      <a:pt x="6" y="2"/>
                      <a:pt x="8" y="2"/>
                    </a:cubicBezTo>
                    <a:cubicBezTo>
                      <a:pt x="9" y="2"/>
                      <a:pt x="10" y="3"/>
                      <a:pt x="11" y="4"/>
                    </a:cubicBezTo>
                    <a:cubicBezTo>
                      <a:pt x="12" y="6"/>
                      <a:pt x="13" y="8"/>
                      <a:pt x="13" y="12"/>
                    </a:cubicBezTo>
                    <a:cubicBezTo>
                      <a:pt x="13" y="17"/>
                      <a:pt x="12" y="19"/>
                      <a:pt x="11" y="21"/>
                    </a:cubicBezTo>
                    <a:cubicBezTo>
                      <a:pt x="10" y="22"/>
                      <a:pt x="9" y="23"/>
                      <a:pt x="8" y="23"/>
                    </a:cubicBezTo>
                    <a:cubicBezTo>
                      <a:pt x="6" y="23"/>
                      <a:pt x="5" y="22"/>
                      <a:pt x="4" y="21"/>
                    </a:cubicBezTo>
                    <a:cubicBezTo>
                      <a:pt x="3" y="19"/>
                      <a:pt x="3" y="17"/>
                      <a:pt x="3"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9" name="Freeform 66"/>
              <p:cNvSpPr>
                <a:spLocks/>
              </p:cNvSpPr>
              <p:nvPr/>
            </p:nvSpPr>
            <p:spPr bwMode="auto">
              <a:xfrm>
                <a:off x="-200025" y="5610226"/>
                <a:ext cx="36513" cy="93663"/>
              </a:xfrm>
              <a:custGeom>
                <a:avLst/>
                <a:gdLst/>
                <a:ahLst/>
                <a:cxnLst>
                  <a:cxn ang="0">
                    <a:pos x="8" y="0"/>
                  </a:cxn>
                  <a:cxn ang="0">
                    <a:pos x="5" y="3"/>
                  </a:cxn>
                  <a:cxn ang="0">
                    <a:pos x="0" y="6"/>
                  </a:cxn>
                  <a:cxn ang="0">
                    <a:pos x="0" y="9"/>
                  </a:cxn>
                  <a:cxn ang="0">
                    <a:pos x="4" y="7"/>
                  </a:cxn>
                  <a:cxn ang="0">
                    <a:pos x="7" y="5"/>
                  </a:cxn>
                  <a:cxn ang="0">
                    <a:pos x="7" y="25"/>
                  </a:cxn>
                  <a:cxn ang="0">
                    <a:pos x="8" y="25"/>
                  </a:cxn>
                  <a:cxn ang="0">
                    <a:pos x="10" y="21"/>
                  </a:cxn>
                  <a:cxn ang="0">
                    <a:pos x="10" y="0"/>
                  </a:cxn>
                  <a:cxn ang="0">
                    <a:pos x="8" y="0"/>
                  </a:cxn>
                </a:cxnLst>
                <a:rect l="0" t="0" r="r" b="b"/>
                <a:pathLst>
                  <a:path w="10" h="25">
                    <a:moveTo>
                      <a:pt x="8" y="0"/>
                    </a:moveTo>
                    <a:cubicBezTo>
                      <a:pt x="7" y="1"/>
                      <a:pt x="6" y="2"/>
                      <a:pt x="5" y="3"/>
                    </a:cubicBezTo>
                    <a:cubicBezTo>
                      <a:pt x="4" y="4"/>
                      <a:pt x="2" y="5"/>
                      <a:pt x="0" y="6"/>
                    </a:cubicBezTo>
                    <a:cubicBezTo>
                      <a:pt x="0" y="9"/>
                      <a:pt x="0" y="9"/>
                      <a:pt x="0" y="9"/>
                    </a:cubicBezTo>
                    <a:cubicBezTo>
                      <a:pt x="1" y="8"/>
                      <a:pt x="2" y="8"/>
                      <a:pt x="4" y="7"/>
                    </a:cubicBezTo>
                    <a:cubicBezTo>
                      <a:pt x="5" y="7"/>
                      <a:pt x="6" y="6"/>
                      <a:pt x="7" y="5"/>
                    </a:cubicBezTo>
                    <a:cubicBezTo>
                      <a:pt x="7" y="25"/>
                      <a:pt x="7" y="25"/>
                      <a:pt x="7" y="25"/>
                    </a:cubicBezTo>
                    <a:cubicBezTo>
                      <a:pt x="8" y="25"/>
                      <a:pt x="8" y="25"/>
                      <a:pt x="8" y="25"/>
                    </a:cubicBezTo>
                    <a:cubicBezTo>
                      <a:pt x="9" y="24"/>
                      <a:pt x="9" y="23"/>
                      <a:pt x="10" y="21"/>
                    </a:cubicBezTo>
                    <a:cubicBezTo>
                      <a:pt x="10" y="0"/>
                      <a:pt x="10" y="0"/>
                      <a:pt x="10" y="0"/>
                    </a:cubicBezTo>
                    <a:lnTo>
                      <a:pt x="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70" name="Freeform 67"/>
              <p:cNvSpPr>
                <a:spLocks/>
              </p:cNvSpPr>
              <p:nvPr/>
            </p:nvSpPr>
            <p:spPr bwMode="auto">
              <a:xfrm>
                <a:off x="-1055687" y="5729288"/>
                <a:ext cx="52388" cy="68263"/>
              </a:xfrm>
              <a:custGeom>
                <a:avLst/>
                <a:gdLst/>
                <a:ahLst/>
                <a:cxnLst>
                  <a:cxn ang="0">
                    <a:pos x="12" y="3"/>
                  </a:cxn>
                  <a:cxn ang="0">
                    <a:pos x="9" y="1"/>
                  </a:cxn>
                  <a:cxn ang="0">
                    <a:pos x="6" y="0"/>
                  </a:cxn>
                  <a:cxn ang="0">
                    <a:pos x="1" y="1"/>
                  </a:cxn>
                  <a:cxn ang="0">
                    <a:pos x="0" y="3"/>
                  </a:cxn>
                  <a:cxn ang="0">
                    <a:pos x="2" y="6"/>
                  </a:cxn>
                  <a:cxn ang="0">
                    <a:pos x="2" y="4"/>
                  </a:cxn>
                  <a:cxn ang="0">
                    <a:pos x="6" y="2"/>
                  </a:cxn>
                  <a:cxn ang="0">
                    <a:pos x="9" y="4"/>
                  </a:cxn>
                  <a:cxn ang="0">
                    <a:pos x="11" y="13"/>
                  </a:cxn>
                  <a:cxn ang="0">
                    <a:pos x="10" y="16"/>
                  </a:cxn>
                  <a:cxn ang="0">
                    <a:pos x="13" y="18"/>
                  </a:cxn>
                  <a:cxn ang="0">
                    <a:pos x="14" y="13"/>
                  </a:cxn>
                  <a:cxn ang="0">
                    <a:pos x="13" y="7"/>
                  </a:cxn>
                  <a:cxn ang="0">
                    <a:pos x="12" y="3"/>
                  </a:cxn>
                </a:cxnLst>
                <a:rect l="0" t="0" r="r" b="b"/>
                <a:pathLst>
                  <a:path w="14" h="18">
                    <a:moveTo>
                      <a:pt x="12" y="3"/>
                    </a:moveTo>
                    <a:cubicBezTo>
                      <a:pt x="11" y="2"/>
                      <a:pt x="10" y="1"/>
                      <a:pt x="9" y="1"/>
                    </a:cubicBezTo>
                    <a:cubicBezTo>
                      <a:pt x="8" y="0"/>
                      <a:pt x="7" y="0"/>
                      <a:pt x="6" y="0"/>
                    </a:cubicBezTo>
                    <a:cubicBezTo>
                      <a:pt x="4" y="0"/>
                      <a:pt x="2" y="0"/>
                      <a:pt x="1" y="1"/>
                    </a:cubicBezTo>
                    <a:cubicBezTo>
                      <a:pt x="1" y="2"/>
                      <a:pt x="0" y="2"/>
                      <a:pt x="0" y="3"/>
                    </a:cubicBezTo>
                    <a:cubicBezTo>
                      <a:pt x="0" y="4"/>
                      <a:pt x="1" y="5"/>
                      <a:pt x="2" y="6"/>
                    </a:cubicBezTo>
                    <a:cubicBezTo>
                      <a:pt x="2" y="5"/>
                      <a:pt x="2" y="5"/>
                      <a:pt x="2" y="4"/>
                    </a:cubicBezTo>
                    <a:cubicBezTo>
                      <a:pt x="3" y="3"/>
                      <a:pt x="4" y="2"/>
                      <a:pt x="6" y="2"/>
                    </a:cubicBezTo>
                    <a:cubicBezTo>
                      <a:pt x="7" y="2"/>
                      <a:pt x="8" y="3"/>
                      <a:pt x="9" y="4"/>
                    </a:cubicBezTo>
                    <a:cubicBezTo>
                      <a:pt x="10" y="6"/>
                      <a:pt x="11" y="9"/>
                      <a:pt x="11" y="13"/>
                    </a:cubicBezTo>
                    <a:cubicBezTo>
                      <a:pt x="11" y="14"/>
                      <a:pt x="11" y="15"/>
                      <a:pt x="10" y="16"/>
                    </a:cubicBezTo>
                    <a:cubicBezTo>
                      <a:pt x="11" y="17"/>
                      <a:pt x="12" y="18"/>
                      <a:pt x="13" y="18"/>
                    </a:cubicBezTo>
                    <a:cubicBezTo>
                      <a:pt x="14" y="17"/>
                      <a:pt x="14" y="15"/>
                      <a:pt x="14" y="13"/>
                    </a:cubicBezTo>
                    <a:cubicBezTo>
                      <a:pt x="14" y="10"/>
                      <a:pt x="14" y="8"/>
                      <a:pt x="13" y="7"/>
                    </a:cubicBezTo>
                    <a:cubicBezTo>
                      <a:pt x="13" y="5"/>
                      <a:pt x="12" y="4"/>
                      <a:pt x="12"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71" name="Freeform 68"/>
              <p:cNvSpPr>
                <a:spLocks noEditPoints="1"/>
              </p:cNvSpPr>
              <p:nvPr/>
            </p:nvSpPr>
            <p:spPr bwMode="auto">
              <a:xfrm>
                <a:off x="-992187" y="5729288"/>
                <a:ext cx="60325" cy="93663"/>
              </a:xfrm>
              <a:custGeom>
                <a:avLst/>
                <a:gdLst/>
                <a:ahLst/>
                <a:cxnLst>
                  <a:cxn ang="0">
                    <a:pos x="14" y="3"/>
                  </a:cxn>
                  <a:cxn ang="0">
                    <a:pos x="12" y="1"/>
                  </a:cxn>
                  <a:cxn ang="0">
                    <a:pos x="8" y="0"/>
                  </a:cxn>
                  <a:cxn ang="0">
                    <a:pos x="4" y="1"/>
                  </a:cxn>
                  <a:cxn ang="0">
                    <a:pos x="1" y="6"/>
                  </a:cxn>
                  <a:cxn ang="0">
                    <a:pos x="0" y="13"/>
                  </a:cxn>
                  <a:cxn ang="0">
                    <a:pos x="2" y="22"/>
                  </a:cxn>
                  <a:cxn ang="0">
                    <a:pos x="10" y="25"/>
                  </a:cxn>
                  <a:cxn ang="0">
                    <a:pos x="13" y="24"/>
                  </a:cxn>
                  <a:cxn ang="0">
                    <a:pos x="15" y="20"/>
                  </a:cxn>
                  <a:cxn ang="0">
                    <a:pos x="16" y="13"/>
                  </a:cxn>
                  <a:cxn ang="0">
                    <a:pos x="16" y="7"/>
                  </a:cxn>
                  <a:cxn ang="0">
                    <a:pos x="14" y="3"/>
                  </a:cxn>
                  <a:cxn ang="0">
                    <a:pos x="12" y="21"/>
                  </a:cxn>
                  <a:cxn ang="0">
                    <a:pos x="8" y="23"/>
                  </a:cxn>
                  <a:cxn ang="0">
                    <a:pos x="5" y="21"/>
                  </a:cxn>
                  <a:cxn ang="0">
                    <a:pos x="3" y="13"/>
                  </a:cxn>
                  <a:cxn ang="0">
                    <a:pos x="5" y="4"/>
                  </a:cxn>
                  <a:cxn ang="0">
                    <a:pos x="8" y="2"/>
                  </a:cxn>
                  <a:cxn ang="0">
                    <a:pos x="12" y="4"/>
                  </a:cxn>
                  <a:cxn ang="0">
                    <a:pos x="13" y="13"/>
                  </a:cxn>
                  <a:cxn ang="0">
                    <a:pos x="12" y="21"/>
                  </a:cxn>
                </a:cxnLst>
                <a:rect l="0" t="0" r="r" b="b"/>
                <a:pathLst>
                  <a:path w="16" h="25">
                    <a:moveTo>
                      <a:pt x="14" y="3"/>
                    </a:moveTo>
                    <a:cubicBezTo>
                      <a:pt x="13" y="2"/>
                      <a:pt x="13" y="1"/>
                      <a:pt x="12" y="1"/>
                    </a:cubicBezTo>
                    <a:cubicBezTo>
                      <a:pt x="11" y="0"/>
                      <a:pt x="9" y="0"/>
                      <a:pt x="8" y="0"/>
                    </a:cubicBezTo>
                    <a:cubicBezTo>
                      <a:pt x="6" y="0"/>
                      <a:pt x="5" y="0"/>
                      <a:pt x="4" y="1"/>
                    </a:cubicBezTo>
                    <a:cubicBezTo>
                      <a:pt x="2" y="2"/>
                      <a:pt x="1" y="4"/>
                      <a:pt x="1" y="6"/>
                    </a:cubicBezTo>
                    <a:cubicBezTo>
                      <a:pt x="0" y="7"/>
                      <a:pt x="0" y="10"/>
                      <a:pt x="0" y="13"/>
                    </a:cubicBezTo>
                    <a:cubicBezTo>
                      <a:pt x="0" y="17"/>
                      <a:pt x="1" y="20"/>
                      <a:pt x="2" y="22"/>
                    </a:cubicBezTo>
                    <a:cubicBezTo>
                      <a:pt x="5" y="23"/>
                      <a:pt x="7" y="24"/>
                      <a:pt x="10" y="25"/>
                    </a:cubicBezTo>
                    <a:cubicBezTo>
                      <a:pt x="11" y="25"/>
                      <a:pt x="12" y="25"/>
                      <a:pt x="13" y="24"/>
                    </a:cubicBezTo>
                    <a:cubicBezTo>
                      <a:pt x="14" y="23"/>
                      <a:pt x="15" y="22"/>
                      <a:pt x="15" y="20"/>
                    </a:cubicBezTo>
                    <a:cubicBezTo>
                      <a:pt x="16" y="18"/>
                      <a:pt x="16" y="16"/>
                      <a:pt x="16" y="13"/>
                    </a:cubicBezTo>
                    <a:cubicBezTo>
                      <a:pt x="16" y="10"/>
                      <a:pt x="16" y="8"/>
                      <a:pt x="16" y="7"/>
                    </a:cubicBezTo>
                    <a:cubicBezTo>
                      <a:pt x="15" y="5"/>
                      <a:pt x="15" y="4"/>
                      <a:pt x="14" y="3"/>
                    </a:cubicBezTo>
                    <a:close/>
                    <a:moveTo>
                      <a:pt x="12" y="21"/>
                    </a:moveTo>
                    <a:cubicBezTo>
                      <a:pt x="11" y="22"/>
                      <a:pt x="10" y="23"/>
                      <a:pt x="8" y="23"/>
                    </a:cubicBezTo>
                    <a:cubicBezTo>
                      <a:pt x="7" y="23"/>
                      <a:pt x="6" y="22"/>
                      <a:pt x="5" y="21"/>
                    </a:cubicBezTo>
                    <a:cubicBezTo>
                      <a:pt x="4" y="20"/>
                      <a:pt x="3" y="17"/>
                      <a:pt x="3" y="13"/>
                    </a:cubicBezTo>
                    <a:cubicBezTo>
                      <a:pt x="3" y="9"/>
                      <a:pt x="4" y="6"/>
                      <a:pt x="5" y="4"/>
                    </a:cubicBezTo>
                    <a:cubicBezTo>
                      <a:pt x="6" y="3"/>
                      <a:pt x="7" y="2"/>
                      <a:pt x="8" y="2"/>
                    </a:cubicBezTo>
                    <a:cubicBezTo>
                      <a:pt x="10" y="2"/>
                      <a:pt x="11" y="3"/>
                      <a:pt x="12" y="4"/>
                    </a:cubicBezTo>
                    <a:cubicBezTo>
                      <a:pt x="13" y="6"/>
                      <a:pt x="13" y="9"/>
                      <a:pt x="13" y="13"/>
                    </a:cubicBezTo>
                    <a:cubicBezTo>
                      <a:pt x="13" y="17"/>
                      <a:pt x="13" y="20"/>
                      <a:pt x="12" y="2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72" name="Freeform 69"/>
              <p:cNvSpPr>
                <a:spLocks noEditPoints="1"/>
              </p:cNvSpPr>
              <p:nvPr/>
            </p:nvSpPr>
            <p:spPr bwMode="auto">
              <a:xfrm>
                <a:off x="-920750" y="5729288"/>
                <a:ext cx="63500" cy="93663"/>
              </a:xfrm>
              <a:custGeom>
                <a:avLst/>
                <a:gdLst/>
                <a:ahLst/>
                <a:cxnLst>
                  <a:cxn ang="0">
                    <a:pos x="15" y="3"/>
                  </a:cxn>
                  <a:cxn ang="0">
                    <a:pos x="12" y="1"/>
                  </a:cxn>
                  <a:cxn ang="0">
                    <a:pos x="9" y="0"/>
                  </a:cxn>
                  <a:cxn ang="0">
                    <a:pos x="4" y="1"/>
                  </a:cxn>
                  <a:cxn ang="0">
                    <a:pos x="1" y="6"/>
                  </a:cxn>
                  <a:cxn ang="0">
                    <a:pos x="0" y="13"/>
                  </a:cxn>
                  <a:cxn ang="0">
                    <a:pos x="3" y="23"/>
                  </a:cxn>
                  <a:cxn ang="0">
                    <a:pos x="9" y="25"/>
                  </a:cxn>
                  <a:cxn ang="0">
                    <a:pos x="13" y="24"/>
                  </a:cxn>
                  <a:cxn ang="0">
                    <a:pos x="16" y="20"/>
                  </a:cxn>
                  <a:cxn ang="0">
                    <a:pos x="17" y="13"/>
                  </a:cxn>
                  <a:cxn ang="0">
                    <a:pos x="16" y="7"/>
                  </a:cxn>
                  <a:cxn ang="0">
                    <a:pos x="15" y="3"/>
                  </a:cxn>
                  <a:cxn ang="0">
                    <a:pos x="12" y="21"/>
                  </a:cxn>
                  <a:cxn ang="0">
                    <a:pos x="9" y="23"/>
                  </a:cxn>
                  <a:cxn ang="0">
                    <a:pos x="5" y="21"/>
                  </a:cxn>
                  <a:cxn ang="0">
                    <a:pos x="4" y="13"/>
                  </a:cxn>
                  <a:cxn ang="0">
                    <a:pos x="5" y="4"/>
                  </a:cxn>
                  <a:cxn ang="0">
                    <a:pos x="9" y="2"/>
                  </a:cxn>
                  <a:cxn ang="0">
                    <a:pos x="12" y="4"/>
                  </a:cxn>
                  <a:cxn ang="0">
                    <a:pos x="14" y="13"/>
                  </a:cxn>
                  <a:cxn ang="0">
                    <a:pos x="12" y="21"/>
                  </a:cxn>
                </a:cxnLst>
                <a:rect l="0" t="0" r="r" b="b"/>
                <a:pathLst>
                  <a:path w="17" h="25">
                    <a:moveTo>
                      <a:pt x="15" y="3"/>
                    </a:moveTo>
                    <a:cubicBezTo>
                      <a:pt x="14" y="2"/>
                      <a:pt x="13" y="1"/>
                      <a:pt x="12" y="1"/>
                    </a:cubicBezTo>
                    <a:cubicBezTo>
                      <a:pt x="11" y="0"/>
                      <a:pt x="10" y="0"/>
                      <a:pt x="9" y="0"/>
                    </a:cubicBezTo>
                    <a:cubicBezTo>
                      <a:pt x="7" y="0"/>
                      <a:pt x="5" y="0"/>
                      <a:pt x="4" y="1"/>
                    </a:cubicBezTo>
                    <a:cubicBezTo>
                      <a:pt x="3" y="2"/>
                      <a:pt x="2" y="4"/>
                      <a:pt x="1" y="6"/>
                    </a:cubicBezTo>
                    <a:cubicBezTo>
                      <a:pt x="1" y="7"/>
                      <a:pt x="0" y="10"/>
                      <a:pt x="0" y="13"/>
                    </a:cubicBezTo>
                    <a:cubicBezTo>
                      <a:pt x="0" y="17"/>
                      <a:pt x="1" y="21"/>
                      <a:pt x="3" y="23"/>
                    </a:cubicBezTo>
                    <a:cubicBezTo>
                      <a:pt x="4" y="25"/>
                      <a:pt x="6" y="25"/>
                      <a:pt x="9" y="25"/>
                    </a:cubicBezTo>
                    <a:cubicBezTo>
                      <a:pt x="13" y="24"/>
                      <a:pt x="13" y="24"/>
                      <a:pt x="13" y="24"/>
                    </a:cubicBezTo>
                    <a:cubicBezTo>
                      <a:pt x="14" y="23"/>
                      <a:pt x="15" y="22"/>
                      <a:pt x="16" y="20"/>
                    </a:cubicBezTo>
                    <a:cubicBezTo>
                      <a:pt x="16" y="18"/>
                      <a:pt x="17" y="16"/>
                      <a:pt x="17" y="13"/>
                    </a:cubicBezTo>
                    <a:cubicBezTo>
                      <a:pt x="17" y="10"/>
                      <a:pt x="17" y="8"/>
                      <a:pt x="16" y="7"/>
                    </a:cubicBezTo>
                    <a:cubicBezTo>
                      <a:pt x="16" y="5"/>
                      <a:pt x="15" y="4"/>
                      <a:pt x="15" y="3"/>
                    </a:cubicBezTo>
                    <a:close/>
                    <a:moveTo>
                      <a:pt x="12" y="21"/>
                    </a:moveTo>
                    <a:cubicBezTo>
                      <a:pt x="11" y="22"/>
                      <a:pt x="10" y="23"/>
                      <a:pt x="9" y="23"/>
                    </a:cubicBezTo>
                    <a:cubicBezTo>
                      <a:pt x="7" y="23"/>
                      <a:pt x="6" y="22"/>
                      <a:pt x="5" y="21"/>
                    </a:cubicBezTo>
                    <a:cubicBezTo>
                      <a:pt x="4" y="20"/>
                      <a:pt x="4" y="17"/>
                      <a:pt x="4" y="13"/>
                    </a:cubicBezTo>
                    <a:cubicBezTo>
                      <a:pt x="4" y="9"/>
                      <a:pt x="4" y="6"/>
                      <a:pt x="5" y="4"/>
                    </a:cubicBezTo>
                    <a:cubicBezTo>
                      <a:pt x="6" y="3"/>
                      <a:pt x="7" y="2"/>
                      <a:pt x="9" y="2"/>
                    </a:cubicBezTo>
                    <a:cubicBezTo>
                      <a:pt x="10" y="2"/>
                      <a:pt x="11" y="3"/>
                      <a:pt x="12" y="4"/>
                    </a:cubicBezTo>
                    <a:cubicBezTo>
                      <a:pt x="13" y="6"/>
                      <a:pt x="14" y="9"/>
                      <a:pt x="14" y="13"/>
                    </a:cubicBezTo>
                    <a:cubicBezTo>
                      <a:pt x="14" y="17"/>
                      <a:pt x="13" y="20"/>
                      <a:pt x="12" y="2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73" name="Freeform 70"/>
              <p:cNvSpPr>
                <a:spLocks/>
              </p:cNvSpPr>
              <p:nvPr/>
            </p:nvSpPr>
            <p:spPr bwMode="auto">
              <a:xfrm>
                <a:off x="-846137" y="5729288"/>
                <a:ext cx="60325" cy="87313"/>
              </a:xfrm>
              <a:custGeom>
                <a:avLst/>
                <a:gdLst/>
                <a:ahLst/>
                <a:cxnLst>
                  <a:cxn ang="0">
                    <a:pos x="14" y="3"/>
                  </a:cxn>
                  <a:cxn ang="0">
                    <a:pos x="12" y="1"/>
                  </a:cxn>
                  <a:cxn ang="0">
                    <a:pos x="8" y="0"/>
                  </a:cxn>
                  <a:cxn ang="0">
                    <a:pos x="4" y="1"/>
                  </a:cxn>
                  <a:cxn ang="0">
                    <a:pos x="1" y="6"/>
                  </a:cxn>
                  <a:cxn ang="0">
                    <a:pos x="0" y="13"/>
                  </a:cxn>
                  <a:cxn ang="0">
                    <a:pos x="2" y="23"/>
                  </a:cxn>
                  <a:cxn ang="0">
                    <a:pos x="3" y="23"/>
                  </a:cxn>
                  <a:cxn ang="0">
                    <a:pos x="5" y="22"/>
                  </a:cxn>
                  <a:cxn ang="0">
                    <a:pos x="4" y="21"/>
                  </a:cxn>
                  <a:cxn ang="0">
                    <a:pos x="3" y="13"/>
                  </a:cxn>
                  <a:cxn ang="0">
                    <a:pos x="5" y="4"/>
                  </a:cxn>
                  <a:cxn ang="0">
                    <a:pos x="8" y="2"/>
                  </a:cxn>
                  <a:cxn ang="0">
                    <a:pos x="12" y="4"/>
                  </a:cxn>
                  <a:cxn ang="0">
                    <a:pos x="13" y="13"/>
                  </a:cxn>
                  <a:cxn ang="0">
                    <a:pos x="13" y="17"/>
                  </a:cxn>
                  <a:cxn ang="0">
                    <a:pos x="15" y="15"/>
                  </a:cxn>
                  <a:cxn ang="0">
                    <a:pos x="16" y="16"/>
                  </a:cxn>
                  <a:cxn ang="0">
                    <a:pos x="16" y="13"/>
                  </a:cxn>
                  <a:cxn ang="0">
                    <a:pos x="16" y="7"/>
                  </a:cxn>
                  <a:cxn ang="0">
                    <a:pos x="14" y="3"/>
                  </a:cxn>
                </a:cxnLst>
                <a:rect l="0" t="0" r="r" b="b"/>
                <a:pathLst>
                  <a:path w="16" h="23">
                    <a:moveTo>
                      <a:pt x="14" y="3"/>
                    </a:moveTo>
                    <a:cubicBezTo>
                      <a:pt x="13" y="2"/>
                      <a:pt x="13" y="1"/>
                      <a:pt x="12" y="1"/>
                    </a:cubicBezTo>
                    <a:cubicBezTo>
                      <a:pt x="11" y="0"/>
                      <a:pt x="9" y="0"/>
                      <a:pt x="8" y="0"/>
                    </a:cubicBezTo>
                    <a:cubicBezTo>
                      <a:pt x="6" y="0"/>
                      <a:pt x="5" y="0"/>
                      <a:pt x="4" y="1"/>
                    </a:cubicBezTo>
                    <a:cubicBezTo>
                      <a:pt x="2" y="2"/>
                      <a:pt x="1" y="4"/>
                      <a:pt x="1" y="6"/>
                    </a:cubicBezTo>
                    <a:cubicBezTo>
                      <a:pt x="0" y="7"/>
                      <a:pt x="0" y="10"/>
                      <a:pt x="0" y="13"/>
                    </a:cubicBezTo>
                    <a:cubicBezTo>
                      <a:pt x="0" y="17"/>
                      <a:pt x="1" y="21"/>
                      <a:pt x="2" y="23"/>
                    </a:cubicBezTo>
                    <a:cubicBezTo>
                      <a:pt x="2" y="23"/>
                      <a:pt x="3" y="23"/>
                      <a:pt x="3" y="23"/>
                    </a:cubicBezTo>
                    <a:cubicBezTo>
                      <a:pt x="4" y="23"/>
                      <a:pt x="4" y="22"/>
                      <a:pt x="5" y="22"/>
                    </a:cubicBezTo>
                    <a:cubicBezTo>
                      <a:pt x="5" y="21"/>
                      <a:pt x="5" y="21"/>
                      <a:pt x="4" y="21"/>
                    </a:cubicBezTo>
                    <a:cubicBezTo>
                      <a:pt x="4" y="20"/>
                      <a:pt x="3" y="17"/>
                      <a:pt x="3" y="13"/>
                    </a:cubicBezTo>
                    <a:cubicBezTo>
                      <a:pt x="3" y="9"/>
                      <a:pt x="4" y="6"/>
                      <a:pt x="5" y="4"/>
                    </a:cubicBezTo>
                    <a:cubicBezTo>
                      <a:pt x="5" y="3"/>
                      <a:pt x="7" y="2"/>
                      <a:pt x="8" y="2"/>
                    </a:cubicBezTo>
                    <a:cubicBezTo>
                      <a:pt x="9" y="2"/>
                      <a:pt x="11" y="3"/>
                      <a:pt x="12" y="4"/>
                    </a:cubicBezTo>
                    <a:cubicBezTo>
                      <a:pt x="13" y="6"/>
                      <a:pt x="13" y="9"/>
                      <a:pt x="13" y="13"/>
                    </a:cubicBezTo>
                    <a:cubicBezTo>
                      <a:pt x="13" y="14"/>
                      <a:pt x="13" y="16"/>
                      <a:pt x="13" y="17"/>
                    </a:cubicBezTo>
                    <a:cubicBezTo>
                      <a:pt x="14" y="16"/>
                      <a:pt x="14" y="16"/>
                      <a:pt x="15" y="15"/>
                    </a:cubicBezTo>
                    <a:cubicBezTo>
                      <a:pt x="15" y="15"/>
                      <a:pt x="16" y="15"/>
                      <a:pt x="16" y="16"/>
                    </a:cubicBezTo>
                    <a:cubicBezTo>
                      <a:pt x="16" y="15"/>
                      <a:pt x="16" y="14"/>
                      <a:pt x="16" y="13"/>
                    </a:cubicBezTo>
                    <a:cubicBezTo>
                      <a:pt x="16" y="10"/>
                      <a:pt x="16" y="8"/>
                      <a:pt x="16" y="7"/>
                    </a:cubicBezTo>
                    <a:cubicBezTo>
                      <a:pt x="15" y="5"/>
                      <a:pt x="15" y="4"/>
                      <a:pt x="14"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74" name="Freeform 71"/>
              <p:cNvSpPr>
                <a:spLocks/>
              </p:cNvSpPr>
              <p:nvPr/>
            </p:nvSpPr>
            <p:spPr bwMode="auto">
              <a:xfrm>
                <a:off x="-774700" y="5729288"/>
                <a:ext cx="63500" cy="87313"/>
              </a:xfrm>
              <a:custGeom>
                <a:avLst/>
                <a:gdLst/>
                <a:ahLst/>
                <a:cxnLst>
                  <a:cxn ang="0">
                    <a:pos x="15" y="3"/>
                  </a:cxn>
                  <a:cxn ang="0">
                    <a:pos x="12" y="1"/>
                  </a:cxn>
                  <a:cxn ang="0">
                    <a:pos x="9" y="0"/>
                  </a:cxn>
                  <a:cxn ang="0">
                    <a:pos x="4" y="1"/>
                  </a:cxn>
                  <a:cxn ang="0">
                    <a:pos x="1" y="6"/>
                  </a:cxn>
                  <a:cxn ang="0">
                    <a:pos x="0" y="13"/>
                  </a:cxn>
                  <a:cxn ang="0">
                    <a:pos x="1" y="18"/>
                  </a:cxn>
                  <a:cxn ang="0">
                    <a:pos x="5" y="20"/>
                  </a:cxn>
                  <a:cxn ang="0">
                    <a:pos x="4" y="13"/>
                  </a:cxn>
                  <a:cxn ang="0">
                    <a:pos x="5" y="4"/>
                  </a:cxn>
                  <a:cxn ang="0">
                    <a:pos x="9" y="2"/>
                  </a:cxn>
                  <a:cxn ang="0">
                    <a:pos x="12" y="4"/>
                  </a:cxn>
                  <a:cxn ang="0">
                    <a:pos x="14" y="13"/>
                  </a:cxn>
                  <a:cxn ang="0">
                    <a:pos x="12" y="21"/>
                  </a:cxn>
                  <a:cxn ang="0">
                    <a:pos x="11" y="22"/>
                  </a:cxn>
                  <a:cxn ang="0">
                    <a:pos x="14" y="23"/>
                  </a:cxn>
                  <a:cxn ang="0">
                    <a:pos x="16" y="20"/>
                  </a:cxn>
                  <a:cxn ang="0">
                    <a:pos x="17" y="13"/>
                  </a:cxn>
                  <a:cxn ang="0">
                    <a:pos x="16" y="7"/>
                  </a:cxn>
                  <a:cxn ang="0">
                    <a:pos x="15" y="3"/>
                  </a:cxn>
                </a:cxnLst>
                <a:rect l="0" t="0" r="r" b="b"/>
                <a:pathLst>
                  <a:path w="17" h="23">
                    <a:moveTo>
                      <a:pt x="15" y="3"/>
                    </a:moveTo>
                    <a:cubicBezTo>
                      <a:pt x="14" y="2"/>
                      <a:pt x="13" y="1"/>
                      <a:pt x="12" y="1"/>
                    </a:cubicBezTo>
                    <a:cubicBezTo>
                      <a:pt x="11" y="0"/>
                      <a:pt x="10" y="0"/>
                      <a:pt x="9" y="0"/>
                    </a:cubicBezTo>
                    <a:cubicBezTo>
                      <a:pt x="7" y="0"/>
                      <a:pt x="5" y="0"/>
                      <a:pt x="4" y="1"/>
                    </a:cubicBezTo>
                    <a:cubicBezTo>
                      <a:pt x="3" y="2"/>
                      <a:pt x="2" y="4"/>
                      <a:pt x="1" y="6"/>
                    </a:cubicBezTo>
                    <a:cubicBezTo>
                      <a:pt x="1" y="7"/>
                      <a:pt x="0" y="10"/>
                      <a:pt x="0" y="13"/>
                    </a:cubicBezTo>
                    <a:cubicBezTo>
                      <a:pt x="0" y="15"/>
                      <a:pt x="1" y="16"/>
                      <a:pt x="1" y="18"/>
                    </a:cubicBezTo>
                    <a:cubicBezTo>
                      <a:pt x="2" y="18"/>
                      <a:pt x="3" y="19"/>
                      <a:pt x="5" y="20"/>
                    </a:cubicBezTo>
                    <a:cubicBezTo>
                      <a:pt x="4" y="18"/>
                      <a:pt x="4" y="16"/>
                      <a:pt x="4" y="13"/>
                    </a:cubicBezTo>
                    <a:cubicBezTo>
                      <a:pt x="4" y="9"/>
                      <a:pt x="4" y="6"/>
                      <a:pt x="5" y="4"/>
                    </a:cubicBezTo>
                    <a:cubicBezTo>
                      <a:pt x="6" y="3"/>
                      <a:pt x="7" y="2"/>
                      <a:pt x="9" y="2"/>
                    </a:cubicBezTo>
                    <a:cubicBezTo>
                      <a:pt x="10" y="2"/>
                      <a:pt x="11" y="3"/>
                      <a:pt x="12" y="4"/>
                    </a:cubicBezTo>
                    <a:cubicBezTo>
                      <a:pt x="13" y="6"/>
                      <a:pt x="14" y="9"/>
                      <a:pt x="14" y="13"/>
                    </a:cubicBezTo>
                    <a:cubicBezTo>
                      <a:pt x="14" y="17"/>
                      <a:pt x="13" y="20"/>
                      <a:pt x="12" y="21"/>
                    </a:cubicBezTo>
                    <a:cubicBezTo>
                      <a:pt x="12" y="21"/>
                      <a:pt x="11" y="22"/>
                      <a:pt x="11" y="22"/>
                    </a:cubicBezTo>
                    <a:cubicBezTo>
                      <a:pt x="12" y="23"/>
                      <a:pt x="13" y="23"/>
                      <a:pt x="14" y="23"/>
                    </a:cubicBezTo>
                    <a:cubicBezTo>
                      <a:pt x="15" y="22"/>
                      <a:pt x="15" y="21"/>
                      <a:pt x="16" y="20"/>
                    </a:cubicBezTo>
                    <a:cubicBezTo>
                      <a:pt x="16" y="18"/>
                      <a:pt x="17" y="16"/>
                      <a:pt x="17" y="13"/>
                    </a:cubicBezTo>
                    <a:cubicBezTo>
                      <a:pt x="17" y="10"/>
                      <a:pt x="17" y="8"/>
                      <a:pt x="16" y="7"/>
                    </a:cubicBezTo>
                    <a:cubicBezTo>
                      <a:pt x="16" y="5"/>
                      <a:pt x="15" y="4"/>
                      <a:pt x="15"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75" name="Freeform 72"/>
              <p:cNvSpPr>
                <a:spLocks noEditPoints="1"/>
              </p:cNvSpPr>
              <p:nvPr/>
            </p:nvSpPr>
            <p:spPr bwMode="auto">
              <a:xfrm>
                <a:off x="-700087" y="5729288"/>
                <a:ext cx="60325" cy="93663"/>
              </a:xfrm>
              <a:custGeom>
                <a:avLst/>
                <a:gdLst/>
                <a:ahLst/>
                <a:cxnLst>
                  <a:cxn ang="0">
                    <a:pos x="14" y="3"/>
                  </a:cxn>
                  <a:cxn ang="0">
                    <a:pos x="12" y="1"/>
                  </a:cxn>
                  <a:cxn ang="0">
                    <a:pos x="8" y="0"/>
                  </a:cxn>
                  <a:cxn ang="0">
                    <a:pos x="3" y="1"/>
                  </a:cxn>
                  <a:cxn ang="0">
                    <a:pos x="1" y="6"/>
                  </a:cxn>
                  <a:cxn ang="0">
                    <a:pos x="0" y="13"/>
                  </a:cxn>
                  <a:cxn ang="0">
                    <a:pos x="2" y="23"/>
                  </a:cxn>
                  <a:cxn ang="0">
                    <a:pos x="8" y="25"/>
                  </a:cxn>
                  <a:cxn ang="0">
                    <a:pos x="13" y="24"/>
                  </a:cxn>
                  <a:cxn ang="0">
                    <a:pos x="15" y="20"/>
                  </a:cxn>
                  <a:cxn ang="0">
                    <a:pos x="16" y="13"/>
                  </a:cxn>
                  <a:cxn ang="0">
                    <a:pos x="16" y="7"/>
                  </a:cxn>
                  <a:cxn ang="0">
                    <a:pos x="14" y="3"/>
                  </a:cxn>
                  <a:cxn ang="0">
                    <a:pos x="12" y="21"/>
                  </a:cxn>
                  <a:cxn ang="0">
                    <a:pos x="8" y="23"/>
                  </a:cxn>
                  <a:cxn ang="0">
                    <a:pos x="4" y="21"/>
                  </a:cxn>
                  <a:cxn ang="0">
                    <a:pos x="3" y="13"/>
                  </a:cxn>
                  <a:cxn ang="0">
                    <a:pos x="5" y="4"/>
                  </a:cxn>
                  <a:cxn ang="0">
                    <a:pos x="8" y="2"/>
                  </a:cxn>
                  <a:cxn ang="0">
                    <a:pos x="12" y="4"/>
                  </a:cxn>
                  <a:cxn ang="0">
                    <a:pos x="13" y="13"/>
                  </a:cxn>
                  <a:cxn ang="0">
                    <a:pos x="12" y="21"/>
                  </a:cxn>
                </a:cxnLst>
                <a:rect l="0" t="0" r="r" b="b"/>
                <a:pathLst>
                  <a:path w="16" h="25">
                    <a:moveTo>
                      <a:pt x="14" y="3"/>
                    </a:moveTo>
                    <a:cubicBezTo>
                      <a:pt x="13" y="2"/>
                      <a:pt x="13" y="1"/>
                      <a:pt x="12" y="1"/>
                    </a:cubicBezTo>
                    <a:cubicBezTo>
                      <a:pt x="11" y="0"/>
                      <a:pt x="9" y="0"/>
                      <a:pt x="8" y="0"/>
                    </a:cubicBezTo>
                    <a:cubicBezTo>
                      <a:pt x="6" y="0"/>
                      <a:pt x="5" y="0"/>
                      <a:pt x="3" y="1"/>
                    </a:cubicBezTo>
                    <a:cubicBezTo>
                      <a:pt x="2" y="2"/>
                      <a:pt x="1" y="4"/>
                      <a:pt x="1" y="6"/>
                    </a:cubicBezTo>
                    <a:cubicBezTo>
                      <a:pt x="0" y="7"/>
                      <a:pt x="0" y="10"/>
                      <a:pt x="0" y="13"/>
                    </a:cubicBezTo>
                    <a:cubicBezTo>
                      <a:pt x="0" y="17"/>
                      <a:pt x="1" y="21"/>
                      <a:pt x="2" y="23"/>
                    </a:cubicBezTo>
                    <a:cubicBezTo>
                      <a:pt x="4" y="25"/>
                      <a:pt x="6" y="25"/>
                      <a:pt x="8" y="25"/>
                    </a:cubicBezTo>
                    <a:cubicBezTo>
                      <a:pt x="10" y="25"/>
                      <a:pt x="11" y="25"/>
                      <a:pt x="13" y="24"/>
                    </a:cubicBezTo>
                    <a:cubicBezTo>
                      <a:pt x="14" y="23"/>
                      <a:pt x="15" y="22"/>
                      <a:pt x="15" y="20"/>
                    </a:cubicBezTo>
                    <a:cubicBezTo>
                      <a:pt x="16" y="18"/>
                      <a:pt x="16" y="16"/>
                      <a:pt x="16" y="13"/>
                    </a:cubicBezTo>
                    <a:cubicBezTo>
                      <a:pt x="16" y="10"/>
                      <a:pt x="16" y="8"/>
                      <a:pt x="16" y="7"/>
                    </a:cubicBezTo>
                    <a:cubicBezTo>
                      <a:pt x="15" y="5"/>
                      <a:pt x="15" y="4"/>
                      <a:pt x="14" y="3"/>
                    </a:cubicBezTo>
                    <a:close/>
                    <a:moveTo>
                      <a:pt x="12" y="21"/>
                    </a:moveTo>
                    <a:cubicBezTo>
                      <a:pt x="11" y="22"/>
                      <a:pt x="9" y="23"/>
                      <a:pt x="8" y="23"/>
                    </a:cubicBezTo>
                    <a:cubicBezTo>
                      <a:pt x="7" y="23"/>
                      <a:pt x="5" y="22"/>
                      <a:pt x="4" y="21"/>
                    </a:cubicBezTo>
                    <a:cubicBezTo>
                      <a:pt x="3" y="20"/>
                      <a:pt x="3" y="17"/>
                      <a:pt x="3" y="13"/>
                    </a:cubicBezTo>
                    <a:cubicBezTo>
                      <a:pt x="3" y="9"/>
                      <a:pt x="4" y="6"/>
                      <a:pt x="5" y="4"/>
                    </a:cubicBezTo>
                    <a:cubicBezTo>
                      <a:pt x="5" y="3"/>
                      <a:pt x="7" y="2"/>
                      <a:pt x="8" y="2"/>
                    </a:cubicBezTo>
                    <a:cubicBezTo>
                      <a:pt x="9" y="2"/>
                      <a:pt x="11" y="3"/>
                      <a:pt x="12" y="4"/>
                    </a:cubicBezTo>
                    <a:cubicBezTo>
                      <a:pt x="13" y="6"/>
                      <a:pt x="13" y="9"/>
                      <a:pt x="13" y="13"/>
                    </a:cubicBezTo>
                    <a:cubicBezTo>
                      <a:pt x="13" y="17"/>
                      <a:pt x="13" y="20"/>
                      <a:pt x="12" y="2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76" name="Freeform 73"/>
              <p:cNvSpPr>
                <a:spLocks/>
              </p:cNvSpPr>
              <p:nvPr/>
            </p:nvSpPr>
            <p:spPr bwMode="auto">
              <a:xfrm>
                <a:off x="-617537" y="5729288"/>
                <a:ext cx="34925" cy="93663"/>
              </a:xfrm>
              <a:custGeom>
                <a:avLst/>
                <a:gdLst/>
                <a:ahLst/>
                <a:cxnLst>
                  <a:cxn ang="0">
                    <a:pos x="4" y="3"/>
                  </a:cxn>
                  <a:cxn ang="0">
                    <a:pos x="0" y="6"/>
                  </a:cxn>
                  <a:cxn ang="0">
                    <a:pos x="0" y="9"/>
                  </a:cxn>
                  <a:cxn ang="0">
                    <a:pos x="3" y="8"/>
                  </a:cxn>
                  <a:cxn ang="0">
                    <a:pos x="6" y="5"/>
                  </a:cxn>
                  <a:cxn ang="0">
                    <a:pos x="6" y="25"/>
                  </a:cxn>
                  <a:cxn ang="0">
                    <a:pos x="9" y="25"/>
                  </a:cxn>
                  <a:cxn ang="0">
                    <a:pos x="9" y="0"/>
                  </a:cxn>
                  <a:cxn ang="0">
                    <a:pos x="7" y="0"/>
                  </a:cxn>
                  <a:cxn ang="0">
                    <a:pos x="4" y="3"/>
                  </a:cxn>
                </a:cxnLst>
                <a:rect l="0" t="0" r="r" b="b"/>
                <a:pathLst>
                  <a:path w="9" h="25">
                    <a:moveTo>
                      <a:pt x="4" y="3"/>
                    </a:moveTo>
                    <a:cubicBezTo>
                      <a:pt x="3" y="4"/>
                      <a:pt x="1" y="5"/>
                      <a:pt x="0" y="6"/>
                    </a:cubicBezTo>
                    <a:cubicBezTo>
                      <a:pt x="0" y="9"/>
                      <a:pt x="0" y="9"/>
                      <a:pt x="0" y="9"/>
                    </a:cubicBezTo>
                    <a:cubicBezTo>
                      <a:pt x="1" y="9"/>
                      <a:pt x="2" y="8"/>
                      <a:pt x="3" y="8"/>
                    </a:cubicBezTo>
                    <a:cubicBezTo>
                      <a:pt x="4" y="7"/>
                      <a:pt x="5" y="6"/>
                      <a:pt x="6" y="5"/>
                    </a:cubicBezTo>
                    <a:cubicBezTo>
                      <a:pt x="6" y="25"/>
                      <a:pt x="6" y="25"/>
                      <a:pt x="6" y="25"/>
                    </a:cubicBezTo>
                    <a:cubicBezTo>
                      <a:pt x="9" y="25"/>
                      <a:pt x="9" y="25"/>
                      <a:pt x="9" y="25"/>
                    </a:cubicBezTo>
                    <a:cubicBezTo>
                      <a:pt x="9" y="0"/>
                      <a:pt x="9" y="0"/>
                      <a:pt x="9" y="0"/>
                    </a:cubicBezTo>
                    <a:cubicBezTo>
                      <a:pt x="7" y="0"/>
                      <a:pt x="7" y="0"/>
                      <a:pt x="7" y="0"/>
                    </a:cubicBezTo>
                    <a:cubicBezTo>
                      <a:pt x="6" y="1"/>
                      <a:pt x="5" y="2"/>
                      <a:pt x="4"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77" name="Freeform 74"/>
              <p:cNvSpPr>
                <a:spLocks/>
              </p:cNvSpPr>
              <p:nvPr/>
            </p:nvSpPr>
            <p:spPr bwMode="auto">
              <a:xfrm>
                <a:off x="-552450" y="5729288"/>
                <a:ext cx="58738" cy="87313"/>
              </a:xfrm>
              <a:custGeom>
                <a:avLst/>
                <a:gdLst/>
                <a:ahLst/>
                <a:cxnLst>
                  <a:cxn ang="0">
                    <a:pos x="14" y="3"/>
                  </a:cxn>
                  <a:cxn ang="0">
                    <a:pos x="11" y="1"/>
                  </a:cxn>
                  <a:cxn ang="0">
                    <a:pos x="8" y="0"/>
                  </a:cxn>
                  <a:cxn ang="0">
                    <a:pos x="3" y="1"/>
                  </a:cxn>
                  <a:cxn ang="0">
                    <a:pos x="1" y="6"/>
                  </a:cxn>
                  <a:cxn ang="0">
                    <a:pos x="0" y="13"/>
                  </a:cxn>
                  <a:cxn ang="0">
                    <a:pos x="2" y="23"/>
                  </a:cxn>
                  <a:cxn ang="0">
                    <a:pos x="2" y="23"/>
                  </a:cxn>
                  <a:cxn ang="0">
                    <a:pos x="5" y="22"/>
                  </a:cxn>
                  <a:cxn ang="0">
                    <a:pos x="4" y="21"/>
                  </a:cxn>
                  <a:cxn ang="0">
                    <a:pos x="3" y="13"/>
                  </a:cxn>
                  <a:cxn ang="0">
                    <a:pos x="5" y="4"/>
                  </a:cxn>
                  <a:cxn ang="0">
                    <a:pos x="8" y="2"/>
                  </a:cxn>
                  <a:cxn ang="0">
                    <a:pos x="12" y="4"/>
                  </a:cxn>
                  <a:cxn ang="0">
                    <a:pos x="13" y="13"/>
                  </a:cxn>
                  <a:cxn ang="0">
                    <a:pos x="12" y="19"/>
                  </a:cxn>
                  <a:cxn ang="0">
                    <a:pos x="16" y="17"/>
                  </a:cxn>
                  <a:cxn ang="0">
                    <a:pos x="16" y="13"/>
                  </a:cxn>
                  <a:cxn ang="0">
                    <a:pos x="16" y="7"/>
                  </a:cxn>
                  <a:cxn ang="0">
                    <a:pos x="14" y="3"/>
                  </a:cxn>
                </a:cxnLst>
                <a:rect l="0" t="0" r="r" b="b"/>
                <a:pathLst>
                  <a:path w="16" h="23">
                    <a:moveTo>
                      <a:pt x="14" y="3"/>
                    </a:moveTo>
                    <a:cubicBezTo>
                      <a:pt x="13" y="2"/>
                      <a:pt x="13" y="1"/>
                      <a:pt x="11" y="1"/>
                    </a:cubicBezTo>
                    <a:cubicBezTo>
                      <a:pt x="10" y="0"/>
                      <a:pt x="9" y="0"/>
                      <a:pt x="8" y="0"/>
                    </a:cubicBezTo>
                    <a:cubicBezTo>
                      <a:pt x="6" y="0"/>
                      <a:pt x="5" y="0"/>
                      <a:pt x="3" y="1"/>
                    </a:cubicBezTo>
                    <a:cubicBezTo>
                      <a:pt x="2" y="2"/>
                      <a:pt x="1" y="4"/>
                      <a:pt x="1" y="6"/>
                    </a:cubicBezTo>
                    <a:cubicBezTo>
                      <a:pt x="0" y="7"/>
                      <a:pt x="0" y="10"/>
                      <a:pt x="0" y="13"/>
                    </a:cubicBezTo>
                    <a:cubicBezTo>
                      <a:pt x="0" y="17"/>
                      <a:pt x="1" y="21"/>
                      <a:pt x="2" y="23"/>
                    </a:cubicBezTo>
                    <a:cubicBezTo>
                      <a:pt x="2" y="23"/>
                      <a:pt x="2" y="23"/>
                      <a:pt x="2" y="23"/>
                    </a:cubicBezTo>
                    <a:cubicBezTo>
                      <a:pt x="3" y="23"/>
                      <a:pt x="4" y="22"/>
                      <a:pt x="5" y="22"/>
                    </a:cubicBezTo>
                    <a:cubicBezTo>
                      <a:pt x="5" y="22"/>
                      <a:pt x="5" y="21"/>
                      <a:pt x="4" y="21"/>
                    </a:cubicBezTo>
                    <a:cubicBezTo>
                      <a:pt x="3" y="20"/>
                      <a:pt x="3" y="17"/>
                      <a:pt x="3" y="13"/>
                    </a:cubicBezTo>
                    <a:cubicBezTo>
                      <a:pt x="3" y="9"/>
                      <a:pt x="3" y="6"/>
                      <a:pt x="5" y="4"/>
                    </a:cubicBezTo>
                    <a:cubicBezTo>
                      <a:pt x="5" y="3"/>
                      <a:pt x="7" y="2"/>
                      <a:pt x="8" y="2"/>
                    </a:cubicBezTo>
                    <a:cubicBezTo>
                      <a:pt x="9" y="2"/>
                      <a:pt x="11" y="3"/>
                      <a:pt x="12" y="4"/>
                    </a:cubicBezTo>
                    <a:cubicBezTo>
                      <a:pt x="12" y="6"/>
                      <a:pt x="13" y="9"/>
                      <a:pt x="13" y="13"/>
                    </a:cubicBezTo>
                    <a:cubicBezTo>
                      <a:pt x="13" y="15"/>
                      <a:pt x="13" y="17"/>
                      <a:pt x="12" y="19"/>
                    </a:cubicBezTo>
                    <a:cubicBezTo>
                      <a:pt x="13" y="18"/>
                      <a:pt x="15" y="18"/>
                      <a:pt x="16" y="17"/>
                    </a:cubicBezTo>
                    <a:cubicBezTo>
                      <a:pt x="16" y="16"/>
                      <a:pt x="16" y="14"/>
                      <a:pt x="16" y="13"/>
                    </a:cubicBezTo>
                    <a:cubicBezTo>
                      <a:pt x="16" y="10"/>
                      <a:pt x="16" y="8"/>
                      <a:pt x="16" y="7"/>
                    </a:cubicBezTo>
                    <a:cubicBezTo>
                      <a:pt x="15" y="5"/>
                      <a:pt x="15" y="4"/>
                      <a:pt x="14"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78" name="Freeform 75"/>
              <p:cNvSpPr>
                <a:spLocks/>
              </p:cNvSpPr>
              <p:nvPr/>
            </p:nvSpPr>
            <p:spPr bwMode="auto">
              <a:xfrm>
                <a:off x="-482600" y="5729288"/>
                <a:ext cx="65088" cy="90488"/>
              </a:xfrm>
              <a:custGeom>
                <a:avLst/>
                <a:gdLst/>
                <a:ahLst/>
                <a:cxnLst>
                  <a:cxn ang="0">
                    <a:pos x="15" y="3"/>
                  </a:cxn>
                  <a:cxn ang="0">
                    <a:pos x="12" y="1"/>
                  </a:cxn>
                  <a:cxn ang="0">
                    <a:pos x="8" y="0"/>
                  </a:cxn>
                  <a:cxn ang="0">
                    <a:pos x="4" y="1"/>
                  </a:cxn>
                  <a:cxn ang="0">
                    <a:pos x="1" y="6"/>
                  </a:cxn>
                  <a:cxn ang="0">
                    <a:pos x="0" y="13"/>
                  </a:cxn>
                  <a:cxn ang="0">
                    <a:pos x="1" y="18"/>
                  </a:cxn>
                  <a:cxn ang="0">
                    <a:pos x="5" y="20"/>
                  </a:cxn>
                  <a:cxn ang="0">
                    <a:pos x="3" y="13"/>
                  </a:cxn>
                  <a:cxn ang="0">
                    <a:pos x="5" y="4"/>
                  </a:cxn>
                  <a:cxn ang="0">
                    <a:pos x="8" y="2"/>
                  </a:cxn>
                  <a:cxn ang="0">
                    <a:pos x="12" y="4"/>
                  </a:cxn>
                  <a:cxn ang="0">
                    <a:pos x="13" y="13"/>
                  </a:cxn>
                  <a:cxn ang="0">
                    <a:pos x="12" y="21"/>
                  </a:cxn>
                  <a:cxn ang="0">
                    <a:pos x="10" y="23"/>
                  </a:cxn>
                  <a:cxn ang="0">
                    <a:pos x="13" y="24"/>
                  </a:cxn>
                  <a:cxn ang="0">
                    <a:pos x="16" y="20"/>
                  </a:cxn>
                  <a:cxn ang="0">
                    <a:pos x="17" y="13"/>
                  </a:cxn>
                  <a:cxn ang="0">
                    <a:pos x="16" y="7"/>
                  </a:cxn>
                  <a:cxn ang="0">
                    <a:pos x="15" y="3"/>
                  </a:cxn>
                </a:cxnLst>
                <a:rect l="0" t="0" r="r" b="b"/>
                <a:pathLst>
                  <a:path w="17" h="24">
                    <a:moveTo>
                      <a:pt x="15" y="3"/>
                    </a:moveTo>
                    <a:cubicBezTo>
                      <a:pt x="14" y="2"/>
                      <a:pt x="13" y="1"/>
                      <a:pt x="12" y="1"/>
                    </a:cubicBezTo>
                    <a:cubicBezTo>
                      <a:pt x="11" y="0"/>
                      <a:pt x="10" y="0"/>
                      <a:pt x="8" y="0"/>
                    </a:cubicBezTo>
                    <a:cubicBezTo>
                      <a:pt x="7" y="0"/>
                      <a:pt x="5" y="0"/>
                      <a:pt x="4" y="1"/>
                    </a:cubicBezTo>
                    <a:cubicBezTo>
                      <a:pt x="3" y="2"/>
                      <a:pt x="2" y="4"/>
                      <a:pt x="1" y="6"/>
                    </a:cubicBezTo>
                    <a:cubicBezTo>
                      <a:pt x="1" y="7"/>
                      <a:pt x="0" y="10"/>
                      <a:pt x="0" y="13"/>
                    </a:cubicBezTo>
                    <a:cubicBezTo>
                      <a:pt x="0" y="15"/>
                      <a:pt x="1" y="16"/>
                      <a:pt x="1" y="18"/>
                    </a:cubicBezTo>
                    <a:cubicBezTo>
                      <a:pt x="2" y="19"/>
                      <a:pt x="3" y="19"/>
                      <a:pt x="5" y="20"/>
                    </a:cubicBezTo>
                    <a:cubicBezTo>
                      <a:pt x="4" y="19"/>
                      <a:pt x="3" y="16"/>
                      <a:pt x="3" y="13"/>
                    </a:cubicBezTo>
                    <a:cubicBezTo>
                      <a:pt x="3" y="9"/>
                      <a:pt x="4" y="6"/>
                      <a:pt x="5" y="4"/>
                    </a:cubicBezTo>
                    <a:cubicBezTo>
                      <a:pt x="6" y="3"/>
                      <a:pt x="7" y="2"/>
                      <a:pt x="8" y="2"/>
                    </a:cubicBezTo>
                    <a:cubicBezTo>
                      <a:pt x="10" y="2"/>
                      <a:pt x="11" y="3"/>
                      <a:pt x="12" y="4"/>
                    </a:cubicBezTo>
                    <a:cubicBezTo>
                      <a:pt x="13" y="6"/>
                      <a:pt x="13" y="9"/>
                      <a:pt x="13" y="13"/>
                    </a:cubicBezTo>
                    <a:cubicBezTo>
                      <a:pt x="13" y="17"/>
                      <a:pt x="13" y="20"/>
                      <a:pt x="12" y="21"/>
                    </a:cubicBezTo>
                    <a:cubicBezTo>
                      <a:pt x="11" y="22"/>
                      <a:pt x="11" y="22"/>
                      <a:pt x="10" y="23"/>
                    </a:cubicBezTo>
                    <a:cubicBezTo>
                      <a:pt x="11" y="23"/>
                      <a:pt x="12" y="24"/>
                      <a:pt x="13" y="24"/>
                    </a:cubicBezTo>
                    <a:cubicBezTo>
                      <a:pt x="14" y="23"/>
                      <a:pt x="15" y="22"/>
                      <a:pt x="16" y="20"/>
                    </a:cubicBezTo>
                    <a:cubicBezTo>
                      <a:pt x="16" y="18"/>
                      <a:pt x="17" y="16"/>
                      <a:pt x="17" y="13"/>
                    </a:cubicBezTo>
                    <a:cubicBezTo>
                      <a:pt x="17" y="10"/>
                      <a:pt x="16" y="8"/>
                      <a:pt x="16" y="7"/>
                    </a:cubicBezTo>
                    <a:cubicBezTo>
                      <a:pt x="16" y="5"/>
                      <a:pt x="15" y="4"/>
                      <a:pt x="15"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79" name="Freeform 76"/>
              <p:cNvSpPr>
                <a:spLocks noEditPoints="1"/>
              </p:cNvSpPr>
              <p:nvPr/>
            </p:nvSpPr>
            <p:spPr bwMode="auto">
              <a:xfrm>
                <a:off x="-406400" y="5729288"/>
                <a:ext cx="58738" cy="93663"/>
              </a:xfrm>
              <a:custGeom>
                <a:avLst/>
                <a:gdLst/>
                <a:ahLst/>
                <a:cxnLst>
                  <a:cxn ang="0">
                    <a:pos x="14" y="3"/>
                  </a:cxn>
                  <a:cxn ang="0">
                    <a:pos x="11" y="1"/>
                  </a:cxn>
                  <a:cxn ang="0">
                    <a:pos x="8" y="0"/>
                  </a:cxn>
                  <a:cxn ang="0">
                    <a:pos x="3" y="1"/>
                  </a:cxn>
                  <a:cxn ang="0">
                    <a:pos x="1" y="6"/>
                  </a:cxn>
                  <a:cxn ang="0">
                    <a:pos x="0" y="13"/>
                  </a:cxn>
                  <a:cxn ang="0">
                    <a:pos x="2" y="23"/>
                  </a:cxn>
                  <a:cxn ang="0">
                    <a:pos x="8" y="25"/>
                  </a:cxn>
                  <a:cxn ang="0">
                    <a:pos x="12" y="24"/>
                  </a:cxn>
                  <a:cxn ang="0">
                    <a:pos x="15" y="20"/>
                  </a:cxn>
                  <a:cxn ang="0">
                    <a:pos x="16" y="13"/>
                  </a:cxn>
                  <a:cxn ang="0">
                    <a:pos x="16" y="7"/>
                  </a:cxn>
                  <a:cxn ang="0">
                    <a:pos x="14" y="3"/>
                  </a:cxn>
                  <a:cxn ang="0">
                    <a:pos x="11" y="21"/>
                  </a:cxn>
                  <a:cxn ang="0">
                    <a:pos x="8" y="23"/>
                  </a:cxn>
                  <a:cxn ang="0">
                    <a:pos x="4" y="21"/>
                  </a:cxn>
                  <a:cxn ang="0">
                    <a:pos x="3" y="13"/>
                  </a:cxn>
                  <a:cxn ang="0">
                    <a:pos x="5" y="4"/>
                  </a:cxn>
                  <a:cxn ang="0">
                    <a:pos x="8" y="2"/>
                  </a:cxn>
                  <a:cxn ang="0">
                    <a:pos x="11" y="4"/>
                  </a:cxn>
                  <a:cxn ang="0">
                    <a:pos x="13" y="13"/>
                  </a:cxn>
                  <a:cxn ang="0">
                    <a:pos x="11" y="21"/>
                  </a:cxn>
                </a:cxnLst>
                <a:rect l="0" t="0" r="r" b="b"/>
                <a:pathLst>
                  <a:path w="16" h="25">
                    <a:moveTo>
                      <a:pt x="14" y="3"/>
                    </a:moveTo>
                    <a:cubicBezTo>
                      <a:pt x="13" y="2"/>
                      <a:pt x="12" y="1"/>
                      <a:pt x="11" y="1"/>
                    </a:cubicBezTo>
                    <a:cubicBezTo>
                      <a:pt x="10" y="0"/>
                      <a:pt x="9" y="0"/>
                      <a:pt x="8" y="0"/>
                    </a:cubicBezTo>
                    <a:cubicBezTo>
                      <a:pt x="6" y="0"/>
                      <a:pt x="5" y="0"/>
                      <a:pt x="3" y="1"/>
                    </a:cubicBezTo>
                    <a:cubicBezTo>
                      <a:pt x="2" y="2"/>
                      <a:pt x="1" y="4"/>
                      <a:pt x="1" y="6"/>
                    </a:cubicBezTo>
                    <a:cubicBezTo>
                      <a:pt x="0" y="7"/>
                      <a:pt x="0" y="10"/>
                      <a:pt x="0" y="13"/>
                    </a:cubicBezTo>
                    <a:cubicBezTo>
                      <a:pt x="0" y="17"/>
                      <a:pt x="1" y="21"/>
                      <a:pt x="2" y="23"/>
                    </a:cubicBezTo>
                    <a:cubicBezTo>
                      <a:pt x="4" y="25"/>
                      <a:pt x="6" y="25"/>
                      <a:pt x="8" y="25"/>
                    </a:cubicBezTo>
                    <a:cubicBezTo>
                      <a:pt x="10" y="25"/>
                      <a:pt x="11" y="25"/>
                      <a:pt x="12" y="24"/>
                    </a:cubicBezTo>
                    <a:cubicBezTo>
                      <a:pt x="14" y="23"/>
                      <a:pt x="15" y="22"/>
                      <a:pt x="15" y="20"/>
                    </a:cubicBezTo>
                    <a:cubicBezTo>
                      <a:pt x="16" y="18"/>
                      <a:pt x="16" y="16"/>
                      <a:pt x="16" y="13"/>
                    </a:cubicBezTo>
                    <a:cubicBezTo>
                      <a:pt x="16" y="10"/>
                      <a:pt x="16" y="8"/>
                      <a:pt x="16" y="7"/>
                    </a:cubicBezTo>
                    <a:cubicBezTo>
                      <a:pt x="15" y="5"/>
                      <a:pt x="15" y="4"/>
                      <a:pt x="14" y="3"/>
                    </a:cubicBezTo>
                    <a:close/>
                    <a:moveTo>
                      <a:pt x="11" y="21"/>
                    </a:moveTo>
                    <a:cubicBezTo>
                      <a:pt x="11" y="22"/>
                      <a:pt x="9" y="23"/>
                      <a:pt x="8" y="23"/>
                    </a:cubicBezTo>
                    <a:cubicBezTo>
                      <a:pt x="7" y="23"/>
                      <a:pt x="5" y="22"/>
                      <a:pt x="4" y="21"/>
                    </a:cubicBezTo>
                    <a:cubicBezTo>
                      <a:pt x="3" y="20"/>
                      <a:pt x="3" y="17"/>
                      <a:pt x="3" y="13"/>
                    </a:cubicBezTo>
                    <a:cubicBezTo>
                      <a:pt x="3" y="9"/>
                      <a:pt x="3" y="6"/>
                      <a:pt x="5" y="4"/>
                    </a:cubicBezTo>
                    <a:cubicBezTo>
                      <a:pt x="5" y="3"/>
                      <a:pt x="6" y="2"/>
                      <a:pt x="8" y="2"/>
                    </a:cubicBezTo>
                    <a:cubicBezTo>
                      <a:pt x="9" y="2"/>
                      <a:pt x="11" y="3"/>
                      <a:pt x="11" y="4"/>
                    </a:cubicBezTo>
                    <a:cubicBezTo>
                      <a:pt x="12" y="6"/>
                      <a:pt x="13" y="9"/>
                      <a:pt x="13" y="13"/>
                    </a:cubicBezTo>
                    <a:cubicBezTo>
                      <a:pt x="13" y="17"/>
                      <a:pt x="12" y="20"/>
                      <a:pt x="11" y="2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80" name="Freeform 77"/>
              <p:cNvSpPr>
                <a:spLocks noEditPoints="1"/>
              </p:cNvSpPr>
              <p:nvPr/>
            </p:nvSpPr>
            <p:spPr bwMode="auto">
              <a:xfrm>
                <a:off x="-334962" y="5729288"/>
                <a:ext cx="63500" cy="93663"/>
              </a:xfrm>
              <a:custGeom>
                <a:avLst/>
                <a:gdLst/>
                <a:ahLst/>
                <a:cxnLst>
                  <a:cxn ang="0">
                    <a:pos x="14" y="3"/>
                  </a:cxn>
                  <a:cxn ang="0">
                    <a:pos x="12" y="1"/>
                  </a:cxn>
                  <a:cxn ang="0">
                    <a:pos x="8" y="0"/>
                  </a:cxn>
                  <a:cxn ang="0">
                    <a:pos x="4" y="1"/>
                  </a:cxn>
                  <a:cxn ang="0">
                    <a:pos x="1" y="6"/>
                  </a:cxn>
                  <a:cxn ang="0">
                    <a:pos x="0" y="13"/>
                  </a:cxn>
                  <a:cxn ang="0">
                    <a:pos x="3" y="23"/>
                  </a:cxn>
                  <a:cxn ang="0">
                    <a:pos x="7" y="25"/>
                  </a:cxn>
                  <a:cxn ang="0">
                    <a:pos x="14" y="23"/>
                  </a:cxn>
                  <a:cxn ang="0">
                    <a:pos x="16" y="20"/>
                  </a:cxn>
                  <a:cxn ang="0">
                    <a:pos x="17" y="13"/>
                  </a:cxn>
                  <a:cxn ang="0">
                    <a:pos x="16" y="7"/>
                  </a:cxn>
                  <a:cxn ang="0">
                    <a:pos x="14" y="3"/>
                  </a:cxn>
                  <a:cxn ang="0">
                    <a:pos x="12" y="21"/>
                  </a:cxn>
                  <a:cxn ang="0">
                    <a:pos x="8" y="23"/>
                  </a:cxn>
                  <a:cxn ang="0">
                    <a:pos x="5" y="21"/>
                  </a:cxn>
                  <a:cxn ang="0">
                    <a:pos x="3" y="13"/>
                  </a:cxn>
                  <a:cxn ang="0">
                    <a:pos x="5" y="4"/>
                  </a:cxn>
                  <a:cxn ang="0">
                    <a:pos x="8" y="2"/>
                  </a:cxn>
                  <a:cxn ang="0">
                    <a:pos x="12" y="4"/>
                  </a:cxn>
                  <a:cxn ang="0">
                    <a:pos x="13" y="13"/>
                  </a:cxn>
                  <a:cxn ang="0">
                    <a:pos x="12" y="21"/>
                  </a:cxn>
                </a:cxnLst>
                <a:rect l="0" t="0" r="r" b="b"/>
                <a:pathLst>
                  <a:path w="17" h="25">
                    <a:moveTo>
                      <a:pt x="14" y="3"/>
                    </a:moveTo>
                    <a:cubicBezTo>
                      <a:pt x="14" y="2"/>
                      <a:pt x="13" y="1"/>
                      <a:pt x="12" y="1"/>
                    </a:cubicBezTo>
                    <a:cubicBezTo>
                      <a:pt x="11" y="0"/>
                      <a:pt x="10" y="0"/>
                      <a:pt x="8" y="0"/>
                    </a:cubicBezTo>
                    <a:cubicBezTo>
                      <a:pt x="7" y="0"/>
                      <a:pt x="5" y="0"/>
                      <a:pt x="4" y="1"/>
                    </a:cubicBezTo>
                    <a:cubicBezTo>
                      <a:pt x="3" y="2"/>
                      <a:pt x="2" y="4"/>
                      <a:pt x="1" y="6"/>
                    </a:cubicBezTo>
                    <a:cubicBezTo>
                      <a:pt x="1" y="7"/>
                      <a:pt x="0" y="10"/>
                      <a:pt x="0" y="13"/>
                    </a:cubicBezTo>
                    <a:cubicBezTo>
                      <a:pt x="0" y="17"/>
                      <a:pt x="1" y="21"/>
                      <a:pt x="3" y="23"/>
                    </a:cubicBezTo>
                    <a:cubicBezTo>
                      <a:pt x="4" y="24"/>
                      <a:pt x="5" y="25"/>
                      <a:pt x="7" y="25"/>
                    </a:cubicBezTo>
                    <a:cubicBezTo>
                      <a:pt x="9" y="25"/>
                      <a:pt x="12" y="24"/>
                      <a:pt x="14" y="23"/>
                    </a:cubicBezTo>
                    <a:cubicBezTo>
                      <a:pt x="15" y="22"/>
                      <a:pt x="15" y="21"/>
                      <a:pt x="16" y="20"/>
                    </a:cubicBezTo>
                    <a:cubicBezTo>
                      <a:pt x="16" y="18"/>
                      <a:pt x="17" y="16"/>
                      <a:pt x="17" y="13"/>
                    </a:cubicBezTo>
                    <a:cubicBezTo>
                      <a:pt x="17" y="10"/>
                      <a:pt x="16" y="8"/>
                      <a:pt x="16" y="7"/>
                    </a:cubicBezTo>
                    <a:cubicBezTo>
                      <a:pt x="16" y="5"/>
                      <a:pt x="15" y="4"/>
                      <a:pt x="14" y="3"/>
                    </a:cubicBezTo>
                    <a:close/>
                    <a:moveTo>
                      <a:pt x="12" y="21"/>
                    </a:moveTo>
                    <a:cubicBezTo>
                      <a:pt x="11" y="22"/>
                      <a:pt x="10" y="23"/>
                      <a:pt x="8" y="23"/>
                    </a:cubicBezTo>
                    <a:cubicBezTo>
                      <a:pt x="7" y="23"/>
                      <a:pt x="6" y="22"/>
                      <a:pt x="5" y="21"/>
                    </a:cubicBezTo>
                    <a:cubicBezTo>
                      <a:pt x="4" y="20"/>
                      <a:pt x="3" y="17"/>
                      <a:pt x="3" y="13"/>
                    </a:cubicBezTo>
                    <a:cubicBezTo>
                      <a:pt x="3" y="9"/>
                      <a:pt x="4" y="6"/>
                      <a:pt x="5" y="4"/>
                    </a:cubicBezTo>
                    <a:cubicBezTo>
                      <a:pt x="6" y="3"/>
                      <a:pt x="7" y="2"/>
                      <a:pt x="8" y="2"/>
                    </a:cubicBezTo>
                    <a:cubicBezTo>
                      <a:pt x="10" y="2"/>
                      <a:pt x="11" y="3"/>
                      <a:pt x="12" y="4"/>
                    </a:cubicBezTo>
                    <a:cubicBezTo>
                      <a:pt x="13" y="6"/>
                      <a:pt x="13" y="9"/>
                      <a:pt x="13" y="13"/>
                    </a:cubicBezTo>
                    <a:cubicBezTo>
                      <a:pt x="13" y="17"/>
                      <a:pt x="13" y="20"/>
                      <a:pt x="12" y="2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81" name="Freeform 78"/>
              <p:cNvSpPr>
                <a:spLocks/>
              </p:cNvSpPr>
              <p:nvPr/>
            </p:nvSpPr>
            <p:spPr bwMode="auto">
              <a:xfrm>
                <a:off x="-252412" y="5729288"/>
                <a:ext cx="33338" cy="52388"/>
              </a:xfrm>
              <a:custGeom>
                <a:avLst/>
                <a:gdLst/>
                <a:ahLst/>
                <a:cxnLst>
                  <a:cxn ang="0">
                    <a:pos x="5" y="3"/>
                  </a:cxn>
                  <a:cxn ang="0">
                    <a:pos x="0" y="6"/>
                  </a:cxn>
                  <a:cxn ang="0">
                    <a:pos x="0" y="9"/>
                  </a:cxn>
                  <a:cxn ang="0">
                    <a:pos x="3" y="8"/>
                  </a:cxn>
                  <a:cxn ang="0">
                    <a:pos x="6" y="5"/>
                  </a:cxn>
                  <a:cxn ang="0">
                    <a:pos x="6" y="14"/>
                  </a:cxn>
                  <a:cxn ang="0">
                    <a:pos x="9" y="11"/>
                  </a:cxn>
                  <a:cxn ang="0">
                    <a:pos x="9" y="0"/>
                  </a:cxn>
                  <a:cxn ang="0">
                    <a:pos x="7" y="0"/>
                  </a:cxn>
                  <a:cxn ang="0">
                    <a:pos x="5" y="3"/>
                  </a:cxn>
                </a:cxnLst>
                <a:rect l="0" t="0" r="r" b="b"/>
                <a:pathLst>
                  <a:path w="9" h="14">
                    <a:moveTo>
                      <a:pt x="5" y="3"/>
                    </a:moveTo>
                    <a:cubicBezTo>
                      <a:pt x="3" y="4"/>
                      <a:pt x="2" y="5"/>
                      <a:pt x="0" y="6"/>
                    </a:cubicBezTo>
                    <a:cubicBezTo>
                      <a:pt x="0" y="9"/>
                      <a:pt x="0" y="9"/>
                      <a:pt x="0" y="9"/>
                    </a:cubicBezTo>
                    <a:cubicBezTo>
                      <a:pt x="1" y="9"/>
                      <a:pt x="2" y="8"/>
                      <a:pt x="3" y="8"/>
                    </a:cubicBezTo>
                    <a:cubicBezTo>
                      <a:pt x="5" y="7"/>
                      <a:pt x="5" y="6"/>
                      <a:pt x="6" y="5"/>
                    </a:cubicBezTo>
                    <a:cubicBezTo>
                      <a:pt x="6" y="14"/>
                      <a:pt x="6" y="14"/>
                      <a:pt x="6" y="14"/>
                    </a:cubicBezTo>
                    <a:cubicBezTo>
                      <a:pt x="7" y="13"/>
                      <a:pt x="8" y="12"/>
                      <a:pt x="9" y="11"/>
                    </a:cubicBezTo>
                    <a:cubicBezTo>
                      <a:pt x="9" y="0"/>
                      <a:pt x="9" y="0"/>
                      <a:pt x="9" y="0"/>
                    </a:cubicBezTo>
                    <a:cubicBezTo>
                      <a:pt x="7" y="0"/>
                      <a:pt x="7" y="0"/>
                      <a:pt x="7" y="0"/>
                    </a:cubicBezTo>
                    <a:cubicBezTo>
                      <a:pt x="7" y="1"/>
                      <a:pt x="6" y="2"/>
                      <a:pt x="5"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82" name="组合 9"/>
          <p:cNvGrpSpPr/>
          <p:nvPr/>
        </p:nvGrpSpPr>
        <p:grpSpPr>
          <a:xfrm>
            <a:off x="7629515" y="1910343"/>
            <a:ext cx="868034" cy="893440"/>
            <a:chOff x="7753771" y="1910343"/>
            <a:chExt cx="868034" cy="893440"/>
          </a:xfrm>
        </p:grpSpPr>
        <p:sp>
          <p:nvSpPr>
            <p:cNvPr id="83" name="588713418"/>
            <p:cNvSpPr/>
            <p:nvPr/>
          </p:nvSpPr>
          <p:spPr>
            <a:xfrm>
              <a:off x="7753771" y="1910343"/>
              <a:ext cx="868034" cy="893440"/>
            </a:xfrm>
            <a:prstGeom prst="ellipse">
              <a:avLst/>
            </a:prstGeom>
            <a:solidFill>
              <a:srgbClr val="00B0F0">
                <a:alpha val="20000"/>
              </a:srgbClr>
            </a:solidFill>
            <a:ln w="12700">
              <a:solidFill>
                <a:srgbClr val="00B0F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3201">
                <a:latin typeface="Arial" pitchFamily="34" charset="0"/>
                <a:cs typeface="Arial" pitchFamily="34" charset="0"/>
                <a:sym typeface="Arial"/>
              </a:endParaRPr>
            </a:p>
          </p:txBody>
        </p:sp>
        <p:sp>
          <p:nvSpPr>
            <p:cNvPr id="84" name="Freeform 17"/>
            <p:cNvSpPr>
              <a:spLocks noEditPoints="1"/>
            </p:cNvSpPr>
            <p:nvPr/>
          </p:nvSpPr>
          <p:spPr bwMode="auto">
            <a:xfrm>
              <a:off x="7899788" y="2150347"/>
              <a:ext cx="576000" cy="377748"/>
            </a:xfrm>
            <a:custGeom>
              <a:avLst/>
              <a:gdLst/>
              <a:ahLst/>
              <a:cxnLst>
                <a:cxn ang="0">
                  <a:pos x="149" y="32"/>
                </a:cxn>
                <a:cxn ang="0">
                  <a:pos x="146" y="32"/>
                </a:cxn>
                <a:cxn ang="0">
                  <a:pos x="92" y="0"/>
                </a:cxn>
                <a:cxn ang="0">
                  <a:pos x="34" y="48"/>
                </a:cxn>
                <a:cxn ang="0">
                  <a:pos x="0" y="84"/>
                </a:cxn>
                <a:cxn ang="0">
                  <a:pos x="36" y="120"/>
                </a:cxn>
                <a:cxn ang="0">
                  <a:pos x="60" y="110"/>
                </a:cxn>
                <a:cxn ang="0">
                  <a:pos x="92" y="120"/>
                </a:cxn>
                <a:cxn ang="0">
                  <a:pos x="123" y="111"/>
                </a:cxn>
                <a:cxn ang="0">
                  <a:pos x="149" y="120"/>
                </a:cxn>
                <a:cxn ang="0">
                  <a:pos x="193" y="76"/>
                </a:cxn>
                <a:cxn ang="0">
                  <a:pos x="149" y="32"/>
                </a:cxn>
                <a:cxn ang="0">
                  <a:pos x="149" y="112"/>
                </a:cxn>
                <a:cxn ang="0">
                  <a:pos x="127" y="105"/>
                </a:cxn>
                <a:cxn ang="0">
                  <a:pos x="127" y="104"/>
                </a:cxn>
                <a:cxn ang="0">
                  <a:pos x="122" y="103"/>
                </a:cxn>
                <a:cxn ang="0">
                  <a:pos x="62" y="102"/>
                </a:cxn>
                <a:cxn ang="0">
                  <a:pos x="56" y="103"/>
                </a:cxn>
                <a:cxn ang="0">
                  <a:pos x="56" y="104"/>
                </a:cxn>
                <a:cxn ang="0">
                  <a:pos x="36" y="112"/>
                </a:cxn>
                <a:cxn ang="0">
                  <a:pos x="8" y="84"/>
                </a:cxn>
                <a:cxn ang="0">
                  <a:pos x="36" y="56"/>
                </a:cxn>
                <a:cxn ang="0">
                  <a:pos x="56" y="64"/>
                </a:cxn>
                <a:cxn ang="0">
                  <a:pos x="62" y="64"/>
                </a:cxn>
                <a:cxn ang="0">
                  <a:pos x="62" y="58"/>
                </a:cxn>
                <a:cxn ang="0">
                  <a:pos x="42" y="48"/>
                </a:cxn>
                <a:cxn ang="0">
                  <a:pos x="92" y="8"/>
                </a:cxn>
                <a:cxn ang="0">
                  <a:pos x="137" y="33"/>
                </a:cxn>
                <a:cxn ang="0">
                  <a:pos x="122" y="41"/>
                </a:cxn>
                <a:cxn ang="0">
                  <a:pos x="121" y="46"/>
                </a:cxn>
                <a:cxn ang="0">
                  <a:pos x="127" y="47"/>
                </a:cxn>
                <a:cxn ang="0">
                  <a:pos x="144" y="40"/>
                </a:cxn>
                <a:cxn ang="0">
                  <a:pos x="149" y="40"/>
                </a:cxn>
                <a:cxn ang="0">
                  <a:pos x="185" y="76"/>
                </a:cxn>
                <a:cxn ang="0">
                  <a:pos x="149" y="112"/>
                </a:cxn>
              </a:cxnLst>
              <a:rect l="0" t="0" r="r" b="b"/>
              <a:pathLst>
                <a:path w="193" h="120">
                  <a:moveTo>
                    <a:pt x="149" y="32"/>
                  </a:moveTo>
                  <a:cubicBezTo>
                    <a:pt x="147" y="32"/>
                    <a:pt x="147" y="32"/>
                    <a:pt x="146" y="32"/>
                  </a:cubicBezTo>
                  <a:cubicBezTo>
                    <a:pt x="135" y="12"/>
                    <a:pt x="115" y="0"/>
                    <a:pt x="92" y="0"/>
                  </a:cubicBezTo>
                  <a:cubicBezTo>
                    <a:pt x="64" y="0"/>
                    <a:pt x="39" y="20"/>
                    <a:pt x="34" y="48"/>
                  </a:cubicBezTo>
                  <a:cubicBezTo>
                    <a:pt x="15" y="50"/>
                    <a:pt x="0" y="65"/>
                    <a:pt x="0" y="84"/>
                  </a:cubicBezTo>
                  <a:cubicBezTo>
                    <a:pt x="0" y="104"/>
                    <a:pt x="17" y="120"/>
                    <a:pt x="36" y="120"/>
                  </a:cubicBezTo>
                  <a:cubicBezTo>
                    <a:pt x="45" y="120"/>
                    <a:pt x="54" y="116"/>
                    <a:pt x="60" y="110"/>
                  </a:cubicBezTo>
                  <a:cubicBezTo>
                    <a:pt x="70" y="117"/>
                    <a:pt x="81" y="120"/>
                    <a:pt x="92" y="120"/>
                  </a:cubicBezTo>
                  <a:cubicBezTo>
                    <a:pt x="103" y="120"/>
                    <a:pt x="114" y="117"/>
                    <a:pt x="123" y="111"/>
                  </a:cubicBezTo>
                  <a:cubicBezTo>
                    <a:pt x="130" y="117"/>
                    <a:pt x="139" y="120"/>
                    <a:pt x="149" y="120"/>
                  </a:cubicBezTo>
                  <a:cubicBezTo>
                    <a:pt x="173" y="120"/>
                    <a:pt x="193" y="100"/>
                    <a:pt x="193" y="76"/>
                  </a:cubicBezTo>
                  <a:cubicBezTo>
                    <a:pt x="193" y="52"/>
                    <a:pt x="173" y="32"/>
                    <a:pt x="149" y="32"/>
                  </a:cubicBezTo>
                  <a:close/>
                  <a:moveTo>
                    <a:pt x="149" y="112"/>
                  </a:moveTo>
                  <a:cubicBezTo>
                    <a:pt x="141" y="112"/>
                    <a:pt x="134" y="109"/>
                    <a:pt x="127" y="105"/>
                  </a:cubicBezTo>
                  <a:cubicBezTo>
                    <a:pt x="127" y="105"/>
                    <a:pt x="127" y="104"/>
                    <a:pt x="127" y="104"/>
                  </a:cubicBezTo>
                  <a:cubicBezTo>
                    <a:pt x="126" y="102"/>
                    <a:pt x="123" y="102"/>
                    <a:pt x="122" y="103"/>
                  </a:cubicBezTo>
                  <a:cubicBezTo>
                    <a:pt x="104" y="115"/>
                    <a:pt x="79" y="115"/>
                    <a:pt x="62" y="102"/>
                  </a:cubicBezTo>
                  <a:cubicBezTo>
                    <a:pt x="60" y="101"/>
                    <a:pt x="58" y="101"/>
                    <a:pt x="56" y="103"/>
                  </a:cubicBezTo>
                  <a:cubicBezTo>
                    <a:pt x="56" y="103"/>
                    <a:pt x="56" y="103"/>
                    <a:pt x="56" y="104"/>
                  </a:cubicBezTo>
                  <a:cubicBezTo>
                    <a:pt x="51" y="109"/>
                    <a:pt x="44" y="112"/>
                    <a:pt x="36" y="112"/>
                  </a:cubicBezTo>
                  <a:cubicBezTo>
                    <a:pt x="21" y="112"/>
                    <a:pt x="8" y="99"/>
                    <a:pt x="8" y="84"/>
                  </a:cubicBezTo>
                  <a:cubicBezTo>
                    <a:pt x="8" y="68"/>
                    <a:pt x="21" y="56"/>
                    <a:pt x="36" y="56"/>
                  </a:cubicBezTo>
                  <a:cubicBezTo>
                    <a:pt x="44" y="56"/>
                    <a:pt x="51" y="59"/>
                    <a:pt x="56" y="64"/>
                  </a:cubicBezTo>
                  <a:cubicBezTo>
                    <a:pt x="58" y="66"/>
                    <a:pt x="60" y="66"/>
                    <a:pt x="62" y="64"/>
                  </a:cubicBezTo>
                  <a:cubicBezTo>
                    <a:pt x="63" y="62"/>
                    <a:pt x="63" y="60"/>
                    <a:pt x="62" y="58"/>
                  </a:cubicBezTo>
                  <a:cubicBezTo>
                    <a:pt x="56" y="53"/>
                    <a:pt x="49" y="49"/>
                    <a:pt x="42" y="48"/>
                  </a:cubicBezTo>
                  <a:cubicBezTo>
                    <a:pt x="47" y="25"/>
                    <a:pt x="68" y="8"/>
                    <a:pt x="92" y="8"/>
                  </a:cubicBezTo>
                  <a:cubicBezTo>
                    <a:pt x="111" y="8"/>
                    <a:pt x="128" y="18"/>
                    <a:pt x="137" y="33"/>
                  </a:cubicBezTo>
                  <a:cubicBezTo>
                    <a:pt x="132" y="35"/>
                    <a:pt x="127" y="37"/>
                    <a:pt x="122" y="41"/>
                  </a:cubicBezTo>
                  <a:cubicBezTo>
                    <a:pt x="120" y="42"/>
                    <a:pt x="120" y="44"/>
                    <a:pt x="121" y="46"/>
                  </a:cubicBezTo>
                  <a:cubicBezTo>
                    <a:pt x="123" y="48"/>
                    <a:pt x="125" y="48"/>
                    <a:pt x="127" y="47"/>
                  </a:cubicBezTo>
                  <a:cubicBezTo>
                    <a:pt x="132" y="43"/>
                    <a:pt x="138" y="41"/>
                    <a:pt x="144" y="40"/>
                  </a:cubicBezTo>
                  <a:cubicBezTo>
                    <a:pt x="145" y="40"/>
                    <a:pt x="147" y="40"/>
                    <a:pt x="149" y="40"/>
                  </a:cubicBezTo>
                  <a:cubicBezTo>
                    <a:pt x="168" y="40"/>
                    <a:pt x="185" y="56"/>
                    <a:pt x="185" y="76"/>
                  </a:cubicBezTo>
                  <a:cubicBezTo>
                    <a:pt x="185" y="96"/>
                    <a:pt x="168" y="112"/>
                    <a:pt x="149" y="11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sp>
        <p:nvSpPr>
          <p:cNvPr id="85" name="588713418"/>
          <p:cNvSpPr/>
          <p:nvPr/>
        </p:nvSpPr>
        <p:spPr>
          <a:xfrm>
            <a:off x="7629515" y="5040809"/>
            <a:ext cx="868034" cy="893440"/>
          </a:xfrm>
          <a:prstGeom prst="ellipse">
            <a:avLst/>
          </a:prstGeom>
          <a:solidFill>
            <a:srgbClr val="00B0F0">
              <a:alpha val="20000"/>
            </a:srgbClr>
          </a:solidFill>
          <a:ln w="12700">
            <a:solidFill>
              <a:srgbClr val="00B0F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3201">
              <a:latin typeface="Arial" pitchFamily="34" charset="0"/>
              <a:cs typeface="Arial" pitchFamily="34" charset="0"/>
              <a:sym typeface="Arial"/>
            </a:endParaRPr>
          </a:p>
        </p:txBody>
      </p:sp>
      <p:grpSp>
        <p:nvGrpSpPr>
          <p:cNvPr id="86" name="组合 144"/>
          <p:cNvGrpSpPr/>
          <p:nvPr/>
        </p:nvGrpSpPr>
        <p:grpSpPr>
          <a:xfrm>
            <a:off x="7989555" y="5418690"/>
            <a:ext cx="288000" cy="288000"/>
            <a:chOff x="11798301" y="2651125"/>
            <a:chExt cx="481013" cy="477838"/>
          </a:xfrm>
          <a:solidFill>
            <a:schemeClr val="bg1"/>
          </a:solidFill>
        </p:grpSpPr>
        <p:sp>
          <p:nvSpPr>
            <p:cNvPr id="87" name="Freeform 597"/>
            <p:cNvSpPr>
              <a:spLocks noEditPoints="1"/>
            </p:cNvSpPr>
            <p:nvPr/>
          </p:nvSpPr>
          <p:spPr bwMode="auto">
            <a:xfrm>
              <a:off x="11798301" y="2651125"/>
              <a:ext cx="481013" cy="477838"/>
            </a:xfrm>
            <a:custGeom>
              <a:avLst/>
              <a:gdLst/>
              <a:ahLst/>
              <a:cxnLst>
                <a:cxn ang="0">
                  <a:pos x="127" y="258"/>
                </a:cxn>
                <a:cxn ang="0">
                  <a:pos x="91" y="290"/>
                </a:cxn>
                <a:cxn ang="0">
                  <a:pos x="69" y="224"/>
                </a:cxn>
                <a:cxn ang="0">
                  <a:pos x="22" y="227"/>
                </a:cxn>
                <a:cxn ang="0">
                  <a:pos x="42" y="161"/>
                </a:cxn>
                <a:cxn ang="0">
                  <a:pos x="0" y="137"/>
                </a:cxn>
                <a:cxn ang="0">
                  <a:pos x="56" y="94"/>
                </a:cxn>
                <a:cxn ang="0">
                  <a:pos x="37" y="51"/>
                </a:cxn>
                <a:cxn ang="0">
                  <a:pos x="106" y="48"/>
                </a:cxn>
                <a:cxn ang="0">
                  <a:pos x="127" y="0"/>
                </a:cxn>
                <a:cxn ang="0">
                  <a:pos x="181" y="41"/>
                </a:cxn>
                <a:cxn ang="0">
                  <a:pos x="217" y="14"/>
                </a:cxn>
                <a:cxn ang="0">
                  <a:pos x="239" y="78"/>
                </a:cxn>
                <a:cxn ang="0">
                  <a:pos x="285" y="78"/>
                </a:cxn>
                <a:cxn ang="0">
                  <a:pos x="265" y="142"/>
                </a:cxn>
                <a:cxn ang="0">
                  <a:pos x="265" y="152"/>
                </a:cxn>
                <a:cxn ang="0">
                  <a:pos x="288" y="216"/>
                </a:cxn>
                <a:cxn ang="0">
                  <a:pos x="242" y="216"/>
                </a:cxn>
                <a:cxn ang="0">
                  <a:pos x="226" y="283"/>
                </a:cxn>
                <a:cxn ang="0">
                  <a:pos x="188" y="257"/>
                </a:cxn>
                <a:cxn ang="0">
                  <a:pos x="135" y="301"/>
                </a:cxn>
                <a:cxn ang="0">
                  <a:pos x="132" y="252"/>
                </a:cxn>
                <a:cxn ang="0">
                  <a:pos x="142" y="293"/>
                </a:cxn>
                <a:cxn ang="0">
                  <a:pos x="180" y="250"/>
                </a:cxn>
                <a:cxn ang="0">
                  <a:pos x="198" y="244"/>
                </a:cxn>
                <a:cxn ang="0">
                  <a:pos x="253" y="252"/>
                </a:cxn>
                <a:cxn ang="0">
                  <a:pos x="244" y="201"/>
                </a:cxn>
                <a:cxn ang="0">
                  <a:pos x="293" y="173"/>
                </a:cxn>
                <a:cxn ang="0">
                  <a:pos x="257" y="148"/>
                </a:cxn>
                <a:cxn ang="0">
                  <a:pos x="290" y="119"/>
                </a:cxn>
                <a:cxn ang="0">
                  <a:pos x="240" y="94"/>
                </a:cxn>
                <a:cxn ang="0">
                  <a:pos x="229" y="79"/>
                </a:cxn>
                <a:cxn ang="0">
                  <a:pos x="219" y="23"/>
                </a:cxn>
                <a:cxn ang="0">
                  <a:pos x="173" y="48"/>
                </a:cxn>
                <a:cxn ang="0">
                  <a:pos x="134" y="9"/>
                </a:cxn>
                <a:cxn ang="0">
                  <a:pos x="112" y="55"/>
                </a:cxn>
                <a:cxn ang="0">
                  <a:pos x="74" y="32"/>
                </a:cxn>
                <a:cxn ang="0">
                  <a:pos x="69" y="87"/>
                </a:cxn>
                <a:cxn ang="0">
                  <a:pos x="20" y="99"/>
                </a:cxn>
                <a:cxn ang="0">
                  <a:pos x="50" y="148"/>
                </a:cxn>
                <a:cxn ang="0">
                  <a:pos x="51" y="166"/>
                </a:cxn>
                <a:cxn ang="0">
                  <a:pos x="27" y="217"/>
                </a:cxn>
                <a:cxn ang="0">
                  <a:pos x="79" y="222"/>
                </a:cxn>
                <a:cxn ang="0">
                  <a:pos x="89" y="278"/>
                </a:cxn>
              </a:cxnLst>
              <a:rect l="0" t="0" r="r" b="b"/>
              <a:pathLst>
                <a:path w="303" h="301">
                  <a:moveTo>
                    <a:pt x="135" y="301"/>
                  </a:moveTo>
                  <a:lnTo>
                    <a:pt x="127" y="258"/>
                  </a:lnTo>
                  <a:lnTo>
                    <a:pt x="119" y="257"/>
                  </a:lnTo>
                  <a:lnTo>
                    <a:pt x="91" y="290"/>
                  </a:lnTo>
                  <a:lnTo>
                    <a:pt x="51" y="263"/>
                  </a:lnTo>
                  <a:lnTo>
                    <a:pt x="69" y="224"/>
                  </a:lnTo>
                  <a:lnTo>
                    <a:pt x="65" y="217"/>
                  </a:lnTo>
                  <a:lnTo>
                    <a:pt x="22" y="227"/>
                  </a:lnTo>
                  <a:lnTo>
                    <a:pt x="4" y="183"/>
                  </a:lnTo>
                  <a:lnTo>
                    <a:pt x="42" y="161"/>
                  </a:lnTo>
                  <a:lnTo>
                    <a:pt x="42" y="153"/>
                  </a:lnTo>
                  <a:lnTo>
                    <a:pt x="0" y="137"/>
                  </a:lnTo>
                  <a:lnTo>
                    <a:pt x="14" y="89"/>
                  </a:lnTo>
                  <a:lnTo>
                    <a:pt x="56" y="94"/>
                  </a:lnTo>
                  <a:lnTo>
                    <a:pt x="60" y="87"/>
                  </a:lnTo>
                  <a:lnTo>
                    <a:pt x="37" y="51"/>
                  </a:lnTo>
                  <a:lnTo>
                    <a:pt x="74" y="20"/>
                  </a:lnTo>
                  <a:lnTo>
                    <a:pt x="106" y="48"/>
                  </a:lnTo>
                  <a:lnTo>
                    <a:pt x="120" y="41"/>
                  </a:lnTo>
                  <a:lnTo>
                    <a:pt x="127" y="0"/>
                  </a:lnTo>
                  <a:lnTo>
                    <a:pt x="175" y="0"/>
                  </a:lnTo>
                  <a:lnTo>
                    <a:pt x="181" y="41"/>
                  </a:lnTo>
                  <a:lnTo>
                    <a:pt x="189" y="43"/>
                  </a:lnTo>
                  <a:lnTo>
                    <a:pt x="217" y="14"/>
                  </a:lnTo>
                  <a:lnTo>
                    <a:pt x="257" y="41"/>
                  </a:lnTo>
                  <a:lnTo>
                    <a:pt x="239" y="78"/>
                  </a:lnTo>
                  <a:lnTo>
                    <a:pt x="244" y="86"/>
                  </a:lnTo>
                  <a:lnTo>
                    <a:pt x="285" y="78"/>
                  </a:lnTo>
                  <a:lnTo>
                    <a:pt x="301" y="124"/>
                  </a:lnTo>
                  <a:lnTo>
                    <a:pt x="265" y="142"/>
                  </a:lnTo>
                  <a:lnTo>
                    <a:pt x="265" y="152"/>
                  </a:lnTo>
                  <a:lnTo>
                    <a:pt x="265" y="152"/>
                  </a:lnTo>
                  <a:lnTo>
                    <a:pt x="303" y="168"/>
                  </a:lnTo>
                  <a:lnTo>
                    <a:pt x="288" y="216"/>
                  </a:lnTo>
                  <a:lnTo>
                    <a:pt x="247" y="209"/>
                  </a:lnTo>
                  <a:lnTo>
                    <a:pt x="242" y="216"/>
                  </a:lnTo>
                  <a:lnTo>
                    <a:pt x="263" y="253"/>
                  </a:lnTo>
                  <a:lnTo>
                    <a:pt x="226" y="283"/>
                  </a:lnTo>
                  <a:lnTo>
                    <a:pt x="194" y="253"/>
                  </a:lnTo>
                  <a:lnTo>
                    <a:pt x="188" y="257"/>
                  </a:lnTo>
                  <a:lnTo>
                    <a:pt x="183" y="299"/>
                  </a:lnTo>
                  <a:lnTo>
                    <a:pt x="135" y="301"/>
                  </a:lnTo>
                  <a:close/>
                  <a:moveTo>
                    <a:pt x="117" y="247"/>
                  </a:moveTo>
                  <a:lnTo>
                    <a:pt x="132" y="252"/>
                  </a:lnTo>
                  <a:lnTo>
                    <a:pt x="134" y="252"/>
                  </a:lnTo>
                  <a:lnTo>
                    <a:pt x="142" y="293"/>
                  </a:lnTo>
                  <a:lnTo>
                    <a:pt x="175" y="291"/>
                  </a:lnTo>
                  <a:lnTo>
                    <a:pt x="180" y="250"/>
                  </a:lnTo>
                  <a:lnTo>
                    <a:pt x="194" y="245"/>
                  </a:lnTo>
                  <a:lnTo>
                    <a:pt x="198" y="244"/>
                  </a:lnTo>
                  <a:lnTo>
                    <a:pt x="226" y="271"/>
                  </a:lnTo>
                  <a:lnTo>
                    <a:pt x="253" y="252"/>
                  </a:lnTo>
                  <a:lnTo>
                    <a:pt x="232" y="216"/>
                  </a:lnTo>
                  <a:lnTo>
                    <a:pt x="244" y="201"/>
                  </a:lnTo>
                  <a:lnTo>
                    <a:pt x="283" y="206"/>
                  </a:lnTo>
                  <a:lnTo>
                    <a:pt x="293" y="173"/>
                  </a:lnTo>
                  <a:lnTo>
                    <a:pt x="255" y="156"/>
                  </a:lnTo>
                  <a:lnTo>
                    <a:pt x="257" y="148"/>
                  </a:lnTo>
                  <a:lnTo>
                    <a:pt x="255" y="137"/>
                  </a:lnTo>
                  <a:lnTo>
                    <a:pt x="290" y="119"/>
                  </a:lnTo>
                  <a:lnTo>
                    <a:pt x="280" y="87"/>
                  </a:lnTo>
                  <a:lnTo>
                    <a:pt x="240" y="94"/>
                  </a:lnTo>
                  <a:lnTo>
                    <a:pt x="230" y="81"/>
                  </a:lnTo>
                  <a:lnTo>
                    <a:pt x="229" y="79"/>
                  </a:lnTo>
                  <a:lnTo>
                    <a:pt x="247" y="43"/>
                  </a:lnTo>
                  <a:lnTo>
                    <a:pt x="219" y="23"/>
                  </a:lnTo>
                  <a:lnTo>
                    <a:pt x="191" y="53"/>
                  </a:lnTo>
                  <a:lnTo>
                    <a:pt x="173" y="48"/>
                  </a:lnTo>
                  <a:lnTo>
                    <a:pt x="166" y="9"/>
                  </a:lnTo>
                  <a:lnTo>
                    <a:pt x="134" y="9"/>
                  </a:lnTo>
                  <a:lnTo>
                    <a:pt x="129" y="50"/>
                  </a:lnTo>
                  <a:lnTo>
                    <a:pt x="112" y="55"/>
                  </a:lnTo>
                  <a:lnTo>
                    <a:pt x="104" y="58"/>
                  </a:lnTo>
                  <a:lnTo>
                    <a:pt x="74" y="32"/>
                  </a:lnTo>
                  <a:lnTo>
                    <a:pt x="48" y="53"/>
                  </a:lnTo>
                  <a:lnTo>
                    <a:pt x="69" y="87"/>
                  </a:lnTo>
                  <a:lnTo>
                    <a:pt x="61" y="104"/>
                  </a:lnTo>
                  <a:lnTo>
                    <a:pt x="20" y="99"/>
                  </a:lnTo>
                  <a:lnTo>
                    <a:pt x="12" y="132"/>
                  </a:lnTo>
                  <a:lnTo>
                    <a:pt x="50" y="148"/>
                  </a:lnTo>
                  <a:lnTo>
                    <a:pt x="50" y="163"/>
                  </a:lnTo>
                  <a:lnTo>
                    <a:pt x="51" y="166"/>
                  </a:lnTo>
                  <a:lnTo>
                    <a:pt x="15" y="186"/>
                  </a:lnTo>
                  <a:lnTo>
                    <a:pt x="27" y="217"/>
                  </a:lnTo>
                  <a:lnTo>
                    <a:pt x="68" y="207"/>
                  </a:lnTo>
                  <a:lnTo>
                    <a:pt x="79" y="222"/>
                  </a:lnTo>
                  <a:lnTo>
                    <a:pt x="61" y="260"/>
                  </a:lnTo>
                  <a:lnTo>
                    <a:pt x="89" y="278"/>
                  </a:lnTo>
                  <a:lnTo>
                    <a:pt x="117" y="24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88" name="Freeform 603"/>
            <p:cNvSpPr>
              <a:spLocks noEditPoints="1"/>
            </p:cNvSpPr>
            <p:nvPr/>
          </p:nvSpPr>
          <p:spPr bwMode="auto">
            <a:xfrm>
              <a:off x="11995151" y="2841625"/>
              <a:ext cx="93663" cy="93663"/>
            </a:xfrm>
            <a:custGeom>
              <a:avLst/>
              <a:gdLst/>
              <a:ahLst/>
              <a:cxnLst>
                <a:cxn ang="0">
                  <a:pos x="29" y="59"/>
                </a:cxn>
                <a:cxn ang="0">
                  <a:pos x="21" y="58"/>
                </a:cxn>
                <a:cxn ang="0">
                  <a:pos x="14" y="55"/>
                </a:cxn>
                <a:cxn ang="0">
                  <a:pos x="8" y="51"/>
                </a:cxn>
                <a:cxn ang="0">
                  <a:pos x="3" y="45"/>
                </a:cxn>
                <a:cxn ang="0">
                  <a:pos x="0" y="38"/>
                </a:cxn>
                <a:cxn ang="0">
                  <a:pos x="0" y="30"/>
                </a:cxn>
                <a:cxn ang="0">
                  <a:pos x="0" y="23"/>
                </a:cxn>
                <a:cxn ang="0">
                  <a:pos x="3" y="15"/>
                </a:cxn>
                <a:cxn ang="0">
                  <a:pos x="8" y="9"/>
                </a:cxn>
                <a:cxn ang="0">
                  <a:pos x="13" y="4"/>
                </a:cxn>
                <a:cxn ang="0">
                  <a:pos x="19" y="2"/>
                </a:cxn>
                <a:cxn ang="0">
                  <a:pos x="28" y="0"/>
                </a:cxn>
                <a:cxn ang="0">
                  <a:pos x="29" y="0"/>
                </a:cxn>
                <a:cxn ang="0">
                  <a:pos x="34" y="0"/>
                </a:cxn>
                <a:cxn ang="0">
                  <a:pos x="42" y="4"/>
                </a:cxn>
                <a:cxn ang="0">
                  <a:pos x="49" y="7"/>
                </a:cxn>
                <a:cxn ang="0">
                  <a:pos x="54" y="13"/>
                </a:cxn>
                <a:cxn ang="0">
                  <a:pos x="57" y="20"/>
                </a:cxn>
                <a:cxn ang="0">
                  <a:pos x="59" y="27"/>
                </a:cxn>
                <a:cxn ang="0">
                  <a:pos x="59" y="30"/>
                </a:cxn>
                <a:cxn ang="0">
                  <a:pos x="57" y="38"/>
                </a:cxn>
                <a:cxn ang="0">
                  <a:pos x="54" y="46"/>
                </a:cxn>
                <a:cxn ang="0">
                  <a:pos x="49" y="51"/>
                </a:cxn>
                <a:cxn ang="0">
                  <a:pos x="42" y="56"/>
                </a:cxn>
                <a:cxn ang="0">
                  <a:pos x="36" y="59"/>
                </a:cxn>
                <a:cxn ang="0">
                  <a:pos x="29" y="59"/>
                </a:cxn>
                <a:cxn ang="0">
                  <a:pos x="29" y="9"/>
                </a:cxn>
                <a:cxn ang="0">
                  <a:pos x="21" y="10"/>
                </a:cxn>
                <a:cxn ang="0">
                  <a:pos x="14" y="13"/>
                </a:cxn>
                <a:cxn ang="0">
                  <a:pos x="10" y="20"/>
                </a:cxn>
                <a:cxn ang="0">
                  <a:pos x="8" y="28"/>
                </a:cxn>
                <a:cxn ang="0">
                  <a:pos x="8" y="30"/>
                </a:cxn>
                <a:cxn ang="0">
                  <a:pos x="10" y="36"/>
                </a:cxn>
                <a:cxn ang="0">
                  <a:pos x="13" y="43"/>
                </a:cxn>
                <a:cxn ang="0">
                  <a:pos x="18" y="48"/>
                </a:cxn>
                <a:cxn ang="0">
                  <a:pos x="23" y="50"/>
                </a:cxn>
                <a:cxn ang="0">
                  <a:pos x="29" y="51"/>
                </a:cxn>
                <a:cxn ang="0">
                  <a:pos x="36" y="50"/>
                </a:cxn>
                <a:cxn ang="0">
                  <a:pos x="42" y="45"/>
                </a:cxn>
                <a:cxn ang="0">
                  <a:pos x="47" y="38"/>
                </a:cxn>
                <a:cxn ang="0">
                  <a:pos x="51" y="32"/>
                </a:cxn>
                <a:cxn ang="0">
                  <a:pos x="51" y="30"/>
                </a:cxn>
                <a:cxn ang="0">
                  <a:pos x="49" y="22"/>
                </a:cxn>
                <a:cxn ang="0">
                  <a:pos x="44" y="15"/>
                </a:cxn>
                <a:cxn ang="0">
                  <a:pos x="39" y="12"/>
                </a:cxn>
                <a:cxn ang="0">
                  <a:pos x="33" y="9"/>
                </a:cxn>
                <a:cxn ang="0">
                  <a:pos x="29" y="9"/>
                </a:cxn>
              </a:cxnLst>
              <a:rect l="0" t="0" r="r" b="b"/>
              <a:pathLst>
                <a:path w="59" h="59">
                  <a:moveTo>
                    <a:pt x="29" y="59"/>
                  </a:moveTo>
                  <a:lnTo>
                    <a:pt x="21" y="58"/>
                  </a:lnTo>
                  <a:lnTo>
                    <a:pt x="14" y="55"/>
                  </a:lnTo>
                  <a:lnTo>
                    <a:pt x="8" y="51"/>
                  </a:lnTo>
                  <a:lnTo>
                    <a:pt x="3" y="45"/>
                  </a:lnTo>
                  <a:lnTo>
                    <a:pt x="0" y="38"/>
                  </a:lnTo>
                  <a:lnTo>
                    <a:pt x="0" y="30"/>
                  </a:lnTo>
                  <a:lnTo>
                    <a:pt x="0" y="23"/>
                  </a:lnTo>
                  <a:lnTo>
                    <a:pt x="3" y="15"/>
                  </a:lnTo>
                  <a:lnTo>
                    <a:pt x="8" y="9"/>
                  </a:lnTo>
                  <a:lnTo>
                    <a:pt x="13" y="4"/>
                  </a:lnTo>
                  <a:lnTo>
                    <a:pt x="19" y="2"/>
                  </a:lnTo>
                  <a:lnTo>
                    <a:pt x="28" y="0"/>
                  </a:lnTo>
                  <a:lnTo>
                    <a:pt x="29" y="0"/>
                  </a:lnTo>
                  <a:lnTo>
                    <a:pt x="34" y="0"/>
                  </a:lnTo>
                  <a:lnTo>
                    <a:pt x="42" y="4"/>
                  </a:lnTo>
                  <a:lnTo>
                    <a:pt x="49" y="7"/>
                  </a:lnTo>
                  <a:lnTo>
                    <a:pt x="54" y="13"/>
                  </a:lnTo>
                  <a:lnTo>
                    <a:pt x="57" y="20"/>
                  </a:lnTo>
                  <a:lnTo>
                    <a:pt x="59" y="27"/>
                  </a:lnTo>
                  <a:lnTo>
                    <a:pt x="59" y="30"/>
                  </a:lnTo>
                  <a:lnTo>
                    <a:pt x="57" y="38"/>
                  </a:lnTo>
                  <a:lnTo>
                    <a:pt x="54" y="46"/>
                  </a:lnTo>
                  <a:lnTo>
                    <a:pt x="49" y="51"/>
                  </a:lnTo>
                  <a:lnTo>
                    <a:pt x="42" y="56"/>
                  </a:lnTo>
                  <a:lnTo>
                    <a:pt x="36" y="59"/>
                  </a:lnTo>
                  <a:lnTo>
                    <a:pt x="29" y="59"/>
                  </a:lnTo>
                  <a:close/>
                  <a:moveTo>
                    <a:pt x="29" y="9"/>
                  </a:moveTo>
                  <a:lnTo>
                    <a:pt x="21" y="10"/>
                  </a:lnTo>
                  <a:lnTo>
                    <a:pt x="14" y="13"/>
                  </a:lnTo>
                  <a:lnTo>
                    <a:pt x="10" y="20"/>
                  </a:lnTo>
                  <a:lnTo>
                    <a:pt x="8" y="28"/>
                  </a:lnTo>
                  <a:lnTo>
                    <a:pt x="8" y="30"/>
                  </a:lnTo>
                  <a:lnTo>
                    <a:pt x="10" y="36"/>
                  </a:lnTo>
                  <a:lnTo>
                    <a:pt x="13" y="43"/>
                  </a:lnTo>
                  <a:lnTo>
                    <a:pt x="18" y="48"/>
                  </a:lnTo>
                  <a:lnTo>
                    <a:pt x="23" y="50"/>
                  </a:lnTo>
                  <a:lnTo>
                    <a:pt x="29" y="51"/>
                  </a:lnTo>
                  <a:lnTo>
                    <a:pt x="36" y="50"/>
                  </a:lnTo>
                  <a:lnTo>
                    <a:pt x="42" y="45"/>
                  </a:lnTo>
                  <a:lnTo>
                    <a:pt x="47" y="38"/>
                  </a:lnTo>
                  <a:lnTo>
                    <a:pt x="51" y="32"/>
                  </a:lnTo>
                  <a:lnTo>
                    <a:pt x="51" y="30"/>
                  </a:lnTo>
                  <a:lnTo>
                    <a:pt x="49" y="22"/>
                  </a:lnTo>
                  <a:lnTo>
                    <a:pt x="44" y="15"/>
                  </a:lnTo>
                  <a:lnTo>
                    <a:pt x="39" y="12"/>
                  </a:lnTo>
                  <a:lnTo>
                    <a:pt x="33" y="9"/>
                  </a:lnTo>
                  <a:lnTo>
                    <a:pt x="29" y="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89" name="Freeform 604"/>
            <p:cNvSpPr>
              <a:spLocks noEditPoints="1"/>
            </p:cNvSpPr>
            <p:nvPr/>
          </p:nvSpPr>
          <p:spPr bwMode="auto">
            <a:xfrm>
              <a:off x="11942763" y="2789238"/>
              <a:ext cx="195263" cy="196850"/>
            </a:xfrm>
            <a:custGeom>
              <a:avLst/>
              <a:gdLst/>
              <a:ahLst/>
              <a:cxnLst>
                <a:cxn ang="0">
                  <a:pos x="52" y="124"/>
                </a:cxn>
                <a:cxn ang="0">
                  <a:pos x="38" y="119"/>
                </a:cxn>
                <a:cxn ang="0">
                  <a:pos x="23" y="111"/>
                </a:cxn>
                <a:cxn ang="0">
                  <a:pos x="11" y="97"/>
                </a:cxn>
                <a:cxn ang="0">
                  <a:pos x="3" y="81"/>
                </a:cxn>
                <a:cxn ang="0">
                  <a:pos x="0" y="63"/>
                </a:cxn>
                <a:cxn ang="0">
                  <a:pos x="3" y="45"/>
                </a:cxn>
                <a:cxn ang="0">
                  <a:pos x="11" y="28"/>
                </a:cxn>
                <a:cxn ang="0">
                  <a:pos x="23" y="15"/>
                </a:cxn>
                <a:cxn ang="0">
                  <a:pos x="38" y="5"/>
                </a:cxn>
                <a:cxn ang="0">
                  <a:pos x="56" y="2"/>
                </a:cxn>
                <a:cxn ang="0">
                  <a:pos x="70" y="2"/>
                </a:cxn>
                <a:cxn ang="0">
                  <a:pos x="89" y="7"/>
                </a:cxn>
                <a:cxn ang="0">
                  <a:pos x="100" y="15"/>
                </a:cxn>
                <a:cxn ang="0">
                  <a:pos x="113" y="28"/>
                </a:cxn>
                <a:cxn ang="0">
                  <a:pos x="120" y="45"/>
                </a:cxn>
                <a:cxn ang="0">
                  <a:pos x="123" y="63"/>
                </a:cxn>
                <a:cxn ang="0">
                  <a:pos x="120" y="81"/>
                </a:cxn>
                <a:cxn ang="0">
                  <a:pos x="113" y="97"/>
                </a:cxn>
                <a:cxn ang="0">
                  <a:pos x="102" y="111"/>
                </a:cxn>
                <a:cxn ang="0">
                  <a:pos x="85" y="119"/>
                </a:cxn>
                <a:cxn ang="0">
                  <a:pos x="69" y="124"/>
                </a:cxn>
                <a:cxn ang="0">
                  <a:pos x="62" y="10"/>
                </a:cxn>
                <a:cxn ang="0">
                  <a:pos x="46" y="12"/>
                </a:cxn>
                <a:cxn ang="0">
                  <a:pos x="33" y="19"/>
                </a:cxn>
                <a:cxn ang="0">
                  <a:pos x="21" y="28"/>
                </a:cxn>
                <a:cxn ang="0">
                  <a:pos x="13" y="42"/>
                </a:cxn>
                <a:cxn ang="0">
                  <a:pos x="10" y="58"/>
                </a:cxn>
                <a:cxn ang="0">
                  <a:pos x="10" y="71"/>
                </a:cxn>
                <a:cxn ang="0">
                  <a:pos x="15" y="86"/>
                </a:cxn>
                <a:cxn ang="0">
                  <a:pos x="23" y="99"/>
                </a:cxn>
                <a:cxn ang="0">
                  <a:pos x="34" y="109"/>
                </a:cxn>
                <a:cxn ang="0">
                  <a:pos x="49" y="114"/>
                </a:cxn>
                <a:cxn ang="0">
                  <a:pos x="62" y="115"/>
                </a:cxn>
                <a:cxn ang="0">
                  <a:pos x="77" y="114"/>
                </a:cxn>
                <a:cxn ang="0">
                  <a:pos x="92" y="107"/>
                </a:cxn>
                <a:cxn ang="0">
                  <a:pos x="103" y="96"/>
                </a:cxn>
                <a:cxn ang="0">
                  <a:pos x="110" y="83"/>
                </a:cxn>
                <a:cxn ang="0">
                  <a:pos x="115" y="68"/>
                </a:cxn>
                <a:cxn ang="0">
                  <a:pos x="115" y="55"/>
                </a:cxn>
                <a:cxn ang="0">
                  <a:pos x="110" y="40"/>
                </a:cxn>
                <a:cxn ang="0">
                  <a:pos x="100" y="27"/>
                </a:cxn>
                <a:cxn ang="0">
                  <a:pos x="89" y="17"/>
                </a:cxn>
                <a:cxn ang="0">
                  <a:pos x="75" y="12"/>
                </a:cxn>
                <a:cxn ang="0">
                  <a:pos x="62" y="10"/>
                </a:cxn>
              </a:cxnLst>
              <a:rect l="0" t="0" r="r" b="b"/>
              <a:pathLst>
                <a:path w="123" h="124">
                  <a:moveTo>
                    <a:pt x="62" y="124"/>
                  </a:moveTo>
                  <a:lnTo>
                    <a:pt x="52" y="124"/>
                  </a:lnTo>
                  <a:lnTo>
                    <a:pt x="47" y="122"/>
                  </a:lnTo>
                  <a:lnTo>
                    <a:pt x="38" y="119"/>
                  </a:lnTo>
                  <a:lnTo>
                    <a:pt x="31" y="115"/>
                  </a:lnTo>
                  <a:lnTo>
                    <a:pt x="23" y="111"/>
                  </a:lnTo>
                  <a:lnTo>
                    <a:pt x="16" y="104"/>
                  </a:lnTo>
                  <a:lnTo>
                    <a:pt x="11" y="97"/>
                  </a:lnTo>
                  <a:lnTo>
                    <a:pt x="6" y="89"/>
                  </a:lnTo>
                  <a:lnTo>
                    <a:pt x="3" y="81"/>
                  </a:lnTo>
                  <a:lnTo>
                    <a:pt x="1" y="73"/>
                  </a:lnTo>
                  <a:lnTo>
                    <a:pt x="0" y="63"/>
                  </a:lnTo>
                  <a:lnTo>
                    <a:pt x="1" y="53"/>
                  </a:lnTo>
                  <a:lnTo>
                    <a:pt x="3" y="45"/>
                  </a:lnTo>
                  <a:lnTo>
                    <a:pt x="6" y="37"/>
                  </a:lnTo>
                  <a:lnTo>
                    <a:pt x="11" y="28"/>
                  </a:lnTo>
                  <a:lnTo>
                    <a:pt x="16" y="22"/>
                  </a:lnTo>
                  <a:lnTo>
                    <a:pt x="23" y="15"/>
                  </a:lnTo>
                  <a:lnTo>
                    <a:pt x="29" y="10"/>
                  </a:lnTo>
                  <a:lnTo>
                    <a:pt x="38" y="5"/>
                  </a:lnTo>
                  <a:lnTo>
                    <a:pt x="46" y="4"/>
                  </a:lnTo>
                  <a:lnTo>
                    <a:pt x="56" y="2"/>
                  </a:lnTo>
                  <a:lnTo>
                    <a:pt x="62" y="0"/>
                  </a:lnTo>
                  <a:lnTo>
                    <a:pt x="70" y="2"/>
                  </a:lnTo>
                  <a:lnTo>
                    <a:pt x="80" y="4"/>
                  </a:lnTo>
                  <a:lnTo>
                    <a:pt x="89" y="7"/>
                  </a:lnTo>
                  <a:lnTo>
                    <a:pt x="93" y="10"/>
                  </a:lnTo>
                  <a:lnTo>
                    <a:pt x="100" y="15"/>
                  </a:lnTo>
                  <a:lnTo>
                    <a:pt x="107" y="22"/>
                  </a:lnTo>
                  <a:lnTo>
                    <a:pt x="113" y="28"/>
                  </a:lnTo>
                  <a:lnTo>
                    <a:pt x="116" y="37"/>
                  </a:lnTo>
                  <a:lnTo>
                    <a:pt x="120" y="45"/>
                  </a:lnTo>
                  <a:lnTo>
                    <a:pt x="123" y="53"/>
                  </a:lnTo>
                  <a:lnTo>
                    <a:pt x="123" y="63"/>
                  </a:lnTo>
                  <a:lnTo>
                    <a:pt x="123" y="73"/>
                  </a:lnTo>
                  <a:lnTo>
                    <a:pt x="120" y="81"/>
                  </a:lnTo>
                  <a:lnTo>
                    <a:pt x="116" y="89"/>
                  </a:lnTo>
                  <a:lnTo>
                    <a:pt x="113" y="97"/>
                  </a:lnTo>
                  <a:lnTo>
                    <a:pt x="107" y="104"/>
                  </a:lnTo>
                  <a:lnTo>
                    <a:pt x="102" y="111"/>
                  </a:lnTo>
                  <a:lnTo>
                    <a:pt x="93" y="115"/>
                  </a:lnTo>
                  <a:lnTo>
                    <a:pt x="85" y="119"/>
                  </a:lnTo>
                  <a:lnTo>
                    <a:pt x="77" y="122"/>
                  </a:lnTo>
                  <a:lnTo>
                    <a:pt x="69" y="124"/>
                  </a:lnTo>
                  <a:lnTo>
                    <a:pt x="62" y="124"/>
                  </a:lnTo>
                  <a:close/>
                  <a:moveTo>
                    <a:pt x="62" y="10"/>
                  </a:moveTo>
                  <a:lnTo>
                    <a:pt x="54" y="10"/>
                  </a:lnTo>
                  <a:lnTo>
                    <a:pt x="46" y="12"/>
                  </a:lnTo>
                  <a:lnTo>
                    <a:pt x="39" y="15"/>
                  </a:lnTo>
                  <a:lnTo>
                    <a:pt x="33" y="19"/>
                  </a:lnTo>
                  <a:lnTo>
                    <a:pt x="26" y="23"/>
                  </a:lnTo>
                  <a:lnTo>
                    <a:pt x="21" y="28"/>
                  </a:lnTo>
                  <a:lnTo>
                    <a:pt x="16" y="35"/>
                  </a:lnTo>
                  <a:lnTo>
                    <a:pt x="13" y="42"/>
                  </a:lnTo>
                  <a:lnTo>
                    <a:pt x="11" y="50"/>
                  </a:lnTo>
                  <a:lnTo>
                    <a:pt x="10" y="58"/>
                  </a:lnTo>
                  <a:lnTo>
                    <a:pt x="10" y="63"/>
                  </a:lnTo>
                  <a:lnTo>
                    <a:pt x="10" y="71"/>
                  </a:lnTo>
                  <a:lnTo>
                    <a:pt x="11" y="79"/>
                  </a:lnTo>
                  <a:lnTo>
                    <a:pt x="15" y="86"/>
                  </a:lnTo>
                  <a:lnTo>
                    <a:pt x="18" y="92"/>
                  </a:lnTo>
                  <a:lnTo>
                    <a:pt x="23" y="99"/>
                  </a:lnTo>
                  <a:lnTo>
                    <a:pt x="28" y="104"/>
                  </a:lnTo>
                  <a:lnTo>
                    <a:pt x="34" y="109"/>
                  </a:lnTo>
                  <a:lnTo>
                    <a:pt x="41" y="112"/>
                  </a:lnTo>
                  <a:lnTo>
                    <a:pt x="49" y="114"/>
                  </a:lnTo>
                  <a:lnTo>
                    <a:pt x="57" y="115"/>
                  </a:lnTo>
                  <a:lnTo>
                    <a:pt x="62" y="115"/>
                  </a:lnTo>
                  <a:lnTo>
                    <a:pt x="70" y="115"/>
                  </a:lnTo>
                  <a:lnTo>
                    <a:pt x="77" y="114"/>
                  </a:lnTo>
                  <a:lnTo>
                    <a:pt x="85" y="111"/>
                  </a:lnTo>
                  <a:lnTo>
                    <a:pt x="92" y="107"/>
                  </a:lnTo>
                  <a:lnTo>
                    <a:pt x="97" y="102"/>
                  </a:lnTo>
                  <a:lnTo>
                    <a:pt x="103" y="96"/>
                  </a:lnTo>
                  <a:lnTo>
                    <a:pt x="107" y="91"/>
                  </a:lnTo>
                  <a:lnTo>
                    <a:pt x="110" y="83"/>
                  </a:lnTo>
                  <a:lnTo>
                    <a:pt x="113" y="76"/>
                  </a:lnTo>
                  <a:lnTo>
                    <a:pt x="115" y="68"/>
                  </a:lnTo>
                  <a:lnTo>
                    <a:pt x="115" y="63"/>
                  </a:lnTo>
                  <a:lnTo>
                    <a:pt x="115" y="55"/>
                  </a:lnTo>
                  <a:lnTo>
                    <a:pt x="112" y="46"/>
                  </a:lnTo>
                  <a:lnTo>
                    <a:pt x="110" y="40"/>
                  </a:lnTo>
                  <a:lnTo>
                    <a:pt x="105" y="33"/>
                  </a:lnTo>
                  <a:lnTo>
                    <a:pt x="100" y="27"/>
                  </a:lnTo>
                  <a:lnTo>
                    <a:pt x="95" y="22"/>
                  </a:lnTo>
                  <a:lnTo>
                    <a:pt x="89" y="17"/>
                  </a:lnTo>
                  <a:lnTo>
                    <a:pt x="82" y="14"/>
                  </a:lnTo>
                  <a:lnTo>
                    <a:pt x="75" y="12"/>
                  </a:lnTo>
                  <a:lnTo>
                    <a:pt x="67" y="10"/>
                  </a:lnTo>
                  <a:lnTo>
                    <a:pt x="62"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grpSp>
        <p:nvGrpSpPr>
          <p:cNvPr id="90" name="组合 153"/>
          <p:cNvGrpSpPr/>
          <p:nvPr/>
        </p:nvGrpSpPr>
        <p:grpSpPr>
          <a:xfrm>
            <a:off x="7845539" y="5302002"/>
            <a:ext cx="180000" cy="180000"/>
            <a:chOff x="11798301" y="2651125"/>
            <a:chExt cx="481013" cy="477838"/>
          </a:xfrm>
          <a:solidFill>
            <a:schemeClr val="bg1"/>
          </a:solidFill>
        </p:grpSpPr>
        <p:sp>
          <p:nvSpPr>
            <p:cNvPr id="91" name="Freeform 597"/>
            <p:cNvSpPr>
              <a:spLocks noEditPoints="1"/>
            </p:cNvSpPr>
            <p:nvPr/>
          </p:nvSpPr>
          <p:spPr bwMode="auto">
            <a:xfrm>
              <a:off x="11798301" y="2651125"/>
              <a:ext cx="481013" cy="477838"/>
            </a:xfrm>
            <a:custGeom>
              <a:avLst/>
              <a:gdLst/>
              <a:ahLst/>
              <a:cxnLst>
                <a:cxn ang="0">
                  <a:pos x="127" y="258"/>
                </a:cxn>
                <a:cxn ang="0">
                  <a:pos x="91" y="290"/>
                </a:cxn>
                <a:cxn ang="0">
                  <a:pos x="69" y="224"/>
                </a:cxn>
                <a:cxn ang="0">
                  <a:pos x="22" y="227"/>
                </a:cxn>
                <a:cxn ang="0">
                  <a:pos x="42" y="161"/>
                </a:cxn>
                <a:cxn ang="0">
                  <a:pos x="0" y="137"/>
                </a:cxn>
                <a:cxn ang="0">
                  <a:pos x="56" y="94"/>
                </a:cxn>
                <a:cxn ang="0">
                  <a:pos x="37" y="51"/>
                </a:cxn>
                <a:cxn ang="0">
                  <a:pos x="106" y="48"/>
                </a:cxn>
                <a:cxn ang="0">
                  <a:pos x="127" y="0"/>
                </a:cxn>
                <a:cxn ang="0">
                  <a:pos x="181" y="41"/>
                </a:cxn>
                <a:cxn ang="0">
                  <a:pos x="217" y="14"/>
                </a:cxn>
                <a:cxn ang="0">
                  <a:pos x="239" y="78"/>
                </a:cxn>
                <a:cxn ang="0">
                  <a:pos x="285" y="78"/>
                </a:cxn>
                <a:cxn ang="0">
                  <a:pos x="265" y="142"/>
                </a:cxn>
                <a:cxn ang="0">
                  <a:pos x="265" y="152"/>
                </a:cxn>
                <a:cxn ang="0">
                  <a:pos x="288" y="216"/>
                </a:cxn>
                <a:cxn ang="0">
                  <a:pos x="242" y="216"/>
                </a:cxn>
                <a:cxn ang="0">
                  <a:pos x="226" y="283"/>
                </a:cxn>
                <a:cxn ang="0">
                  <a:pos x="188" y="257"/>
                </a:cxn>
                <a:cxn ang="0">
                  <a:pos x="135" y="301"/>
                </a:cxn>
                <a:cxn ang="0">
                  <a:pos x="132" y="252"/>
                </a:cxn>
                <a:cxn ang="0">
                  <a:pos x="142" y="293"/>
                </a:cxn>
                <a:cxn ang="0">
                  <a:pos x="180" y="250"/>
                </a:cxn>
                <a:cxn ang="0">
                  <a:pos x="198" y="244"/>
                </a:cxn>
                <a:cxn ang="0">
                  <a:pos x="253" y="252"/>
                </a:cxn>
                <a:cxn ang="0">
                  <a:pos x="244" y="201"/>
                </a:cxn>
                <a:cxn ang="0">
                  <a:pos x="293" y="173"/>
                </a:cxn>
                <a:cxn ang="0">
                  <a:pos x="257" y="148"/>
                </a:cxn>
                <a:cxn ang="0">
                  <a:pos x="290" y="119"/>
                </a:cxn>
                <a:cxn ang="0">
                  <a:pos x="240" y="94"/>
                </a:cxn>
                <a:cxn ang="0">
                  <a:pos x="229" y="79"/>
                </a:cxn>
                <a:cxn ang="0">
                  <a:pos x="219" y="23"/>
                </a:cxn>
                <a:cxn ang="0">
                  <a:pos x="173" y="48"/>
                </a:cxn>
                <a:cxn ang="0">
                  <a:pos x="134" y="9"/>
                </a:cxn>
                <a:cxn ang="0">
                  <a:pos x="112" y="55"/>
                </a:cxn>
                <a:cxn ang="0">
                  <a:pos x="74" y="32"/>
                </a:cxn>
                <a:cxn ang="0">
                  <a:pos x="69" y="87"/>
                </a:cxn>
                <a:cxn ang="0">
                  <a:pos x="20" y="99"/>
                </a:cxn>
                <a:cxn ang="0">
                  <a:pos x="50" y="148"/>
                </a:cxn>
                <a:cxn ang="0">
                  <a:pos x="51" y="166"/>
                </a:cxn>
                <a:cxn ang="0">
                  <a:pos x="27" y="217"/>
                </a:cxn>
                <a:cxn ang="0">
                  <a:pos x="79" y="222"/>
                </a:cxn>
                <a:cxn ang="0">
                  <a:pos x="89" y="278"/>
                </a:cxn>
              </a:cxnLst>
              <a:rect l="0" t="0" r="r" b="b"/>
              <a:pathLst>
                <a:path w="303" h="301">
                  <a:moveTo>
                    <a:pt x="135" y="301"/>
                  </a:moveTo>
                  <a:lnTo>
                    <a:pt x="127" y="258"/>
                  </a:lnTo>
                  <a:lnTo>
                    <a:pt x="119" y="257"/>
                  </a:lnTo>
                  <a:lnTo>
                    <a:pt x="91" y="290"/>
                  </a:lnTo>
                  <a:lnTo>
                    <a:pt x="51" y="263"/>
                  </a:lnTo>
                  <a:lnTo>
                    <a:pt x="69" y="224"/>
                  </a:lnTo>
                  <a:lnTo>
                    <a:pt x="65" y="217"/>
                  </a:lnTo>
                  <a:lnTo>
                    <a:pt x="22" y="227"/>
                  </a:lnTo>
                  <a:lnTo>
                    <a:pt x="4" y="183"/>
                  </a:lnTo>
                  <a:lnTo>
                    <a:pt x="42" y="161"/>
                  </a:lnTo>
                  <a:lnTo>
                    <a:pt x="42" y="153"/>
                  </a:lnTo>
                  <a:lnTo>
                    <a:pt x="0" y="137"/>
                  </a:lnTo>
                  <a:lnTo>
                    <a:pt x="14" y="89"/>
                  </a:lnTo>
                  <a:lnTo>
                    <a:pt x="56" y="94"/>
                  </a:lnTo>
                  <a:lnTo>
                    <a:pt x="60" y="87"/>
                  </a:lnTo>
                  <a:lnTo>
                    <a:pt x="37" y="51"/>
                  </a:lnTo>
                  <a:lnTo>
                    <a:pt x="74" y="20"/>
                  </a:lnTo>
                  <a:lnTo>
                    <a:pt x="106" y="48"/>
                  </a:lnTo>
                  <a:lnTo>
                    <a:pt x="120" y="41"/>
                  </a:lnTo>
                  <a:lnTo>
                    <a:pt x="127" y="0"/>
                  </a:lnTo>
                  <a:lnTo>
                    <a:pt x="175" y="0"/>
                  </a:lnTo>
                  <a:lnTo>
                    <a:pt x="181" y="41"/>
                  </a:lnTo>
                  <a:lnTo>
                    <a:pt x="189" y="43"/>
                  </a:lnTo>
                  <a:lnTo>
                    <a:pt x="217" y="14"/>
                  </a:lnTo>
                  <a:lnTo>
                    <a:pt x="257" y="41"/>
                  </a:lnTo>
                  <a:lnTo>
                    <a:pt x="239" y="78"/>
                  </a:lnTo>
                  <a:lnTo>
                    <a:pt x="244" y="86"/>
                  </a:lnTo>
                  <a:lnTo>
                    <a:pt x="285" y="78"/>
                  </a:lnTo>
                  <a:lnTo>
                    <a:pt x="301" y="124"/>
                  </a:lnTo>
                  <a:lnTo>
                    <a:pt x="265" y="142"/>
                  </a:lnTo>
                  <a:lnTo>
                    <a:pt x="265" y="152"/>
                  </a:lnTo>
                  <a:lnTo>
                    <a:pt x="265" y="152"/>
                  </a:lnTo>
                  <a:lnTo>
                    <a:pt x="303" y="168"/>
                  </a:lnTo>
                  <a:lnTo>
                    <a:pt x="288" y="216"/>
                  </a:lnTo>
                  <a:lnTo>
                    <a:pt x="247" y="209"/>
                  </a:lnTo>
                  <a:lnTo>
                    <a:pt x="242" y="216"/>
                  </a:lnTo>
                  <a:lnTo>
                    <a:pt x="263" y="253"/>
                  </a:lnTo>
                  <a:lnTo>
                    <a:pt x="226" y="283"/>
                  </a:lnTo>
                  <a:lnTo>
                    <a:pt x="194" y="253"/>
                  </a:lnTo>
                  <a:lnTo>
                    <a:pt x="188" y="257"/>
                  </a:lnTo>
                  <a:lnTo>
                    <a:pt x="183" y="299"/>
                  </a:lnTo>
                  <a:lnTo>
                    <a:pt x="135" y="301"/>
                  </a:lnTo>
                  <a:close/>
                  <a:moveTo>
                    <a:pt x="117" y="247"/>
                  </a:moveTo>
                  <a:lnTo>
                    <a:pt x="132" y="252"/>
                  </a:lnTo>
                  <a:lnTo>
                    <a:pt x="134" y="252"/>
                  </a:lnTo>
                  <a:lnTo>
                    <a:pt x="142" y="293"/>
                  </a:lnTo>
                  <a:lnTo>
                    <a:pt x="175" y="291"/>
                  </a:lnTo>
                  <a:lnTo>
                    <a:pt x="180" y="250"/>
                  </a:lnTo>
                  <a:lnTo>
                    <a:pt x="194" y="245"/>
                  </a:lnTo>
                  <a:lnTo>
                    <a:pt x="198" y="244"/>
                  </a:lnTo>
                  <a:lnTo>
                    <a:pt x="226" y="271"/>
                  </a:lnTo>
                  <a:lnTo>
                    <a:pt x="253" y="252"/>
                  </a:lnTo>
                  <a:lnTo>
                    <a:pt x="232" y="216"/>
                  </a:lnTo>
                  <a:lnTo>
                    <a:pt x="244" y="201"/>
                  </a:lnTo>
                  <a:lnTo>
                    <a:pt x="283" y="206"/>
                  </a:lnTo>
                  <a:lnTo>
                    <a:pt x="293" y="173"/>
                  </a:lnTo>
                  <a:lnTo>
                    <a:pt x="255" y="156"/>
                  </a:lnTo>
                  <a:lnTo>
                    <a:pt x="257" y="148"/>
                  </a:lnTo>
                  <a:lnTo>
                    <a:pt x="255" y="137"/>
                  </a:lnTo>
                  <a:lnTo>
                    <a:pt x="290" y="119"/>
                  </a:lnTo>
                  <a:lnTo>
                    <a:pt x="280" y="87"/>
                  </a:lnTo>
                  <a:lnTo>
                    <a:pt x="240" y="94"/>
                  </a:lnTo>
                  <a:lnTo>
                    <a:pt x="230" y="81"/>
                  </a:lnTo>
                  <a:lnTo>
                    <a:pt x="229" y="79"/>
                  </a:lnTo>
                  <a:lnTo>
                    <a:pt x="247" y="43"/>
                  </a:lnTo>
                  <a:lnTo>
                    <a:pt x="219" y="23"/>
                  </a:lnTo>
                  <a:lnTo>
                    <a:pt x="191" y="53"/>
                  </a:lnTo>
                  <a:lnTo>
                    <a:pt x="173" y="48"/>
                  </a:lnTo>
                  <a:lnTo>
                    <a:pt x="166" y="9"/>
                  </a:lnTo>
                  <a:lnTo>
                    <a:pt x="134" y="9"/>
                  </a:lnTo>
                  <a:lnTo>
                    <a:pt x="129" y="50"/>
                  </a:lnTo>
                  <a:lnTo>
                    <a:pt x="112" y="55"/>
                  </a:lnTo>
                  <a:lnTo>
                    <a:pt x="104" y="58"/>
                  </a:lnTo>
                  <a:lnTo>
                    <a:pt x="74" y="32"/>
                  </a:lnTo>
                  <a:lnTo>
                    <a:pt x="48" y="53"/>
                  </a:lnTo>
                  <a:lnTo>
                    <a:pt x="69" y="87"/>
                  </a:lnTo>
                  <a:lnTo>
                    <a:pt x="61" y="104"/>
                  </a:lnTo>
                  <a:lnTo>
                    <a:pt x="20" y="99"/>
                  </a:lnTo>
                  <a:lnTo>
                    <a:pt x="12" y="132"/>
                  </a:lnTo>
                  <a:lnTo>
                    <a:pt x="50" y="148"/>
                  </a:lnTo>
                  <a:lnTo>
                    <a:pt x="50" y="163"/>
                  </a:lnTo>
                  <a:lnTo>
                    <a:pt x="51" y="166"/>
                  </a:lnTo>
                  <a:lnTo>
                    <a:pt x="15" y="186"/>
                  </a:lnTo>
                  <a:lnTo>
                    <a:pt x="27" y="217"/>
                  </a:lnTo>
                  <a:lnTo>
                    <a:pt x="68" y="207"/>
                  </a:lnTo>
                  <a:lnTo>
                    <a:pt x="79" y="222"/>
                  </a:lnTo>
                  <a:lnTo>
                    <a:pt x="61" y="260"/>
                  </a:lnTo>
                  <a:lnTo>
                    <a:pt x="89" y="278"/>
                  </a:lnTo>
                  <a:lnTo>
                    <a:pt x="117" y="24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92" name="Freeform 603"/>
            <p:cNvSpPr>
              <a:spLocks noEditPoints="1"/>
            </p:cNvSpPr>
            <p:nvPr/>
          </p:nvSpPr>
          <p:spPr bwMode="auto">
            <a:xfrm>
              <a:off x="11995151" y="2841625"/>
              <a:ext cx="93663" cy="93663"/>
            </a:xfrm>
            <a:custGeom>
              <a:avLst/>
              <a:gdLst/>
              <a:ahLst/>
              <a:cxnLst>
                <a:cxn ang="0">
                  <a:pos x="29" y="59"/>
                </a:cxn>
                <a:cxn ang="0">
                  <a:pos x="21" y="58"/>
                </a:cxn>
                <a:cxn ang="0">
                  <a:pos x="14" y="55"/>
                </a:cxn>
                <a:cxn ang="0">
                  <a:pos x="8" y="51"/>
                </a:cxn>
                <a:cxn ang="0">
                  <a:pos x="3" y="45"/>
                </a:cxn>
                <a:cxn ang="0">
                  <a:pos x="0" y="38"/>
                </a:cxn>
                <a:cxn ang="0">
                  <a:pos x="0" y="30"/>
                </a:cxn>
                <a:cxn ang="0">
                  <a:pos x="0" y="23"/>
                </a:cxn>
                <a:cxn ang="0">
                  <a:pos x="3" y="15"/>
                </a:cxn>
                <a:cxn ang="0">
                  <a:pos x="8" y="9"/>
                </a:cxn>
                <a:cxn ang="0">
                  <a:pos x="13" y="4"/>
                </a:cxn>
                <a:cxn ang="0">
                  <a:pos x="19" y="2"/>
                </a:cxn>
                <a:cxn ang="0">
                  <a:pos x="28" y="0"/>
                </a:cxn>
                <a:cxn ang="0">
                  <a:pos x="29" y="0"/>
                </a:cxn>
                <a:cxn ang="0">
                  <a:pos x="34" y="0"/>
                </a:cxn>
                <a:cxn ang="0">
                  <a:pos x="42" y="4"/>
                </a:cxn>
                <a:cxn ang="0">
                  <a:pos x="49" y="7"/>
                </a:cxn>
                <a:cxn ang="0">
                  <a:pos x="54" y="13"/>
                </a:cxn>
                <a:cxn ang="0">
                  <a:pos x="57" y="20"/>
                </a:cxn>
                <a:cxn ang="0">
                  <a:pos x="59" y="27"/>
                </a:cxn>
                <a:cxn ang="0">
                  <a:pos x="59" y="30"/>
                </a:cxn>
                <a:cxn ang="0">
                  <a:pos x="57" y="38"/>
                </a:cxn>
                <a:cxn ang="0">
                  <a:pos x="54" y="46"/>
                </a:cxn>
                <a:cxn ang="0">
                  <a:pos x="49" y="51"/>
                </a:cxn>
                <a:cxn ang="0">
                  <a:pos x="42" y="56"/>
                </a:cxn>
                <a:cxn ang="0">
                  <a:pos x="36" y="59"/>
                </a:cxn>
                <a:cxn ang="0">
                  <a:pos x="29" y="59"/>
                </a:cxn>
                <a:cxn ang="0">
                  <a:pos x="29" y="9"/>
                </a:cxn>
                <a:cxn ang="0">
                  <a:pos x="21" y="10"/>
                </a:cxn>
                <a:cxn ang="0">
                  <a:pos x="14" y="13"/>
                </a:cxn>
                <a:cxn ang="0">
                  <a:pos x="10" y="20"/>
                </a:cxn>
                <a:cxn ang="0">
                  <a:pos x="8" y="28"/>
                </a:cxn>
                <a:cxn ang="0">
                  <a:pos x="8" y="30"/>
                </a:cxn>
                <a:cxn ang="0">
                  <a:pos x="10" y="36"/>
                </a:cxn>
                <a:cxn ang="0">
                  <a:pos x="13" y="43"/>
                </a:cxn>
                <a:cxn ang="0">
                  <a:pos x="18" y="48"/>
                </a:cxn>
                <a:cxn ang="0">
                  <a:pos x="23" y="50"/>
                </a:cxn>
                <a:cxn ang="0">
                  <a:pos x="29" y="51"/>
                </a:cxn>
                <a:cxn ang="0">
                  <a:pos x="36" y="50"/>
                </a:cxn>
                <a:cxn ang="0">
                  <a:pos x="42" y="45"/>
                </a:cxn>
                <a:cxn ang="0">
                  <a:pos x="47" y="38"/>
                </a:cxn>
                <a:cxn ang="0">
                  <a:pos x="51" y="32"/>
                </a:cxn>
                <a:cxn ang="0">
                  <a:pos x="51" y="30"/>
                </a:cxn>
                <a:cxn ang="0">
                  <a:pos x="49" y="22"/>
                </a:cxn>
                <a:cxn ang="0">
                  <a:pos x="44" y="15"/>
                </a:cxn>
                <a:cxn ang="0">
                  <a:pos x="39" y="12"/>
                </a:cxn>
                <a:cxn ang="0">
                  <a:pos x="33" y="9"/>
                </a:cxn>
                <a:cxn ang="0">
                  <a:pos x="29" y="9"/>
                </a:cxn>
              </a:cxnLst>
              <a:rect l="0" t="0" r="r" b="b"/>
              <a:pathLst>
                <a:path w="59" h="59">
                  <a:moveTo>
                    <a:pt x="29" y="59"/>
                  </a:moveTo>
                  <a:lnTo>
                    <a:pt x="21" y="58"/>
                  </a:lnTo>
                  <a:lnTo>
                    <a:pt x="14" y="55"/>
                  </a:lnTo>
                  <a:lnTo>
                    <a:pt x="8" y="51"/>
                  </a:lnTo>
                  <a:lnTo>
                    <a:pt x="3" y="45"/>
                  </a:lnTo>
                  <a:lnTo>
                    <a:pt x="0" y="38"/>
                  </a:lnTo>
                  <a:lnTo>
                    <a:pt x="0" y="30"/>
                  </a:lnTo>
                  <a:lnTo>
                    <a:pt x="0" y="23"/>
                  </a:lnTo>
                  <a:lnTo>
                    <a:pt x="3" y="15"/>
                  </a:lnTo>
                  <a:lnTo>
                    <a:pt x="8" y="9"/>
                  </a:lnTo>
                  <a:lnTo>
                    <a:pt x="13" y="4"/>
                  </a:lnTo>
                  <a:lnTo>
                    <a:pt x="19" y="2"/>
                  </a:lnTo>
                  <a:lnTo>
                    <a:pt x="28" y="0"/>
                  </a:lnTo>
                  <a:lnTo>
                    <a:pt x="29" y="0"/>
                  </a:lnTo>
                  <a:lnTo>
                    <a:pt x="34" y="0"/>
                  </a:lnTo>
                  <a:lnTo>
                    <a:pt x="42" y="4"/>
                  </a:lnTo>
                  <a:lnTo>
                    <a:pt x="49" y="7"/>
                  </a:lnTo>
                  <a:lnTo>
                    <a:pt x="54" y="13"/>
                  </a:lnTo>
                  <a:lnTo>
                    <a:pt x="57" y="20"/>
                  </a:lnTo>
                  <a:lnTo>
                    <a:pt x="59" y="27"/>
                  </a:lnTo>
                  <a:lnTo>
                    <a:pt x="59" y="30"/>
                  </a:lnTo>
                  <a:lnTo>
                    <a:pt x="57" y="38"/>
                  </a:lnTo>
                  <a:lnTo>
                    <a:pt x="54" y="46"/>
                  </a:lnTo>
                  <a:lnTo>
                    <a:pt x="49" y="51"/>
                  </a:lnTo>
                  <a:lnTo>
                    <a:pt x="42" y="56"/>
                  </a:lnTo>
                  <a:lnTo>
                    <a:pt x="36" y="59"/>
                  </a:lnTo>
                  <a:lnTo>
                    <a:pt x="29" y="59"/>
                  </a:lnTo>
                  <a:close/>
                  <a:moveTo>
                    <a:pt x="29" y="9"/>
                  </a:moveTo>
                  <a:lnTo>
                    <a:pt x="21" y="10"/>
                  </a:lnTo>
                  <a:lnTo>
                    <a:pt x="14" y="13"/>
                  </a:lnTo>
                  <a:lnTo>
                    <a:pt x="10" y="20"/>
                  </a:lnTo>
                  <a:lnTo>
                    <a:pt x="8" y="28"/>
                  </a:lnTo>
                  <a:lnTo>
                    <a:pt x="8" y="30"/>
                  </a:lnTo>
                  <a:lnTo>
                    <a:pt x="10" y="36"/>
                  </a:lnTo>
                  <a:lnTo>
                    <a:pt x="13" y="43"/>
                  </a:lnTo>
                  <a:lnTo>
                    <a:pt x="18" y="48"/>
                  </a:lnTo>
                  <a:lnTo>
                    <a:pt x="23" y="50"/>
                  </a:lnTo>
                  <a:lnTo>
                    <a:pt x="29" y="51"/>
                  </a:lnTo>
                  <a:lnTo>
                    <a:pt x="36" y="50"/>
                  </a:lnTo>
                  <a:lnTo>
                    <a:pt x="42" y="45"/>
                  </a:lnTo>
                  <a:lnTo>
                    <a:pt x="47" y="38"/>
                  </a:lnTo>
                  <a:lnTo>
                    <a:pt x="51" y="32"/>
                  </a:lnTo>
                  <a:lnTo>
                    <a:pt x="51" y="30"/>
                  </a:lnTo>
                  <a:lnTo>
                    <a:pt x="49" y="22"/>
                  </a:lnTo>
                  <a:lnTo>
                    <a:pt x="44" y="15"/>
                  </a:lnTo>
                  <a:lnTo>
                    <a:pt x="39" y="12"/>
                  </a:lnTo>
                  <a:lnTo>
                    <a:pt x="33" y="9"/>
                  </a:lnTo>
                  <a:lnTo>
                    <a:pt x="29" y="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93" name="Freeform 604"/>
            <p:cNvSpPr>
              <a:spLocks noEditPoints="1"/>
            </p:cNvSpPr>
            <p:nvPr/>
          </p:nvSpPr>
          <p:spPr bwMode="auto">
            <a:xfrm>
              <a:off x="11942763" y="2789238"/>
              <a:ext cx="195263" cy="196850"/>
            </a:xfrm>
            <a:custGeom>
              <a:avLst/>
              <a:gdLst/>
              <a:ahLst/>
              <a:cxnLst>
                <a:cxn ang="0">
                  <a:pos x="52" y="124"/>
                </a:cxn>
                <a:cxn ang="0">
                  <a:pos x="38" y="119"/>
                </a:cxn>
                <a:cxn ang="0">
                  <a:pos x="23" y="111"/>
                </a:cxn>
                <a:cxn ang="0">
                  <a:pos x="11" y="97"/>
                </a:cxn>
                <a:cxn ang="0">
                  <a:pos x="3" y="81"/>
                </a:cxn>
                <a:cxn ang="0">
                  <a:pos x="0" y="63"/>
                </a:cxn>
                <a:cxn ang="0">
                  <a:pos x="3" y="45"/>
                </a:cxn>
                <a:cxn ang="0">
                  <a:pos x="11" y="28"/>
                </a:cxn>
                <a:cxn ang="0">
                  <a:pos x="23" y="15"/>
                </a:cxn>
                <a:cxn ang="0">
                  <a:pos x="38" y="5"/>
                </a:cxn>
                <a:cxn ang="0">
                  <a:pos x="56" y="2"/>
                </a:cxn>
                <a:cxn ang="0">
                  <a:pos x="70" y="2"/>
                </a:cxn>
                <a:cxn ang="0">
                  <a:pos x="89" y="7"/>
                </a:cxn>
                <a:cxn ang="0">
                  <a:pos x="100" y="15"/>
                </a:cxn>
                <a:cxn ang="0">
                  <a:pos x="113" y="28"/>
                </a:cxn>
                <a:cxn ang="0">
                  <a:pos x="120" y="45"/>
                </a:cxn>
                <a:cxn ang="0">
                  <a:pos x="123" y="63"/>
                </a:cxn>
                <a:cxn ang="0">
                  <a:pos x="120" y="81"/>
                </a:cxn>
                <a:cxn ang="0">
                  <a:pos x="113" y="97"/>
                </a:cxn>
                <a:cxn ang="0">
                  <a:pos x="102" y="111"/>
                </a:cxn>
                <a:cxn ang="0">
                  <a:pos x="85" y="119"/>
                </a:cxn>
                <a:cxn ang="0">
                  <a:pos x="69" y="124"/>
                </a:cxn>
                <a:cxn ang="0">
                  <a:pos x="62" y="10"/>
                </a:cxn>
                <a:cxn ang="0">
                  <a:pos x="46" y="12"/>
                </a:cxn>
                <a:cxn ang="0">
                  <a:pos x="33" y="19"/>
                </a:cxn>
                <a:cxn ang="0">
                  <a:pos x="21" y="28"/>
                </a:cxn>
                <a:cxn ang="0">
                  <a:pos x="13" y="42"/>
                </a:cxn>
                <a:cxn ang="0">
                  <a:pos x="10" y="58"/>
                </a:cxn>
                <a:cxn ang="0">
                  <a:pos x="10" y="71"/>
                </a:cxn>
                <a:cxn ang="0">
                  <a:pos x="15" y="86"/>
                </a:cxn>
                <a:cxn ang="0">
                  <a:pos x="23" y="99"/>
                </a:cxn>
                <a:cxn ang="0">
                  <a:pos x="34" y="109"/>
                </a:cxn>
                <a:cxn ang="0">
                  <a:pos x="49" y="114"/>
                </a:cxn>
                <a:cxn ang="0">
                  <a:pos x="62" y="115"/>
                </a:cxn>
                <a:cxn ang="0">
                  <a:pos x="77" y="114"/>
                </a:cxn>
                <a:cxn ang="0">
                  <a:pos x="92" y="107"/>
                </a:cxn>
                <a:cxn ang="0">
                  <a:pos x="103" y="96"/>
                </a:cxn>
                <a:cxn ang="0">
                  <a:pos x="110" y="83"/>
                </a:cxn>
                <a:cxn ang="0">
                  <a:pos x="115" y="68"/>
                </a:cxn>
                <a:cxn ang="0">
                  <a:pos x="115" y="55"/>
                </a:cxn>
                <a:cxn ang="0">
                  <a:pos x="110" y="40"/>
                </a:cxn>
                <a:cxn ang="0">
                  <a:pos x="100" y="27"/>
                </a:cxn>
                <a:cxn ang="0">
                  <a:pos x="89" y="17"/>
                </a:cxn>
                <a:cxn ang="0">
                  <a:pos x="75" y="12"/>
                </a:cxn>
                <a:cxn ang="0">
                  <a:pos x="62" y="10"/>
                </a:cxn>
              </a:cxnLst>
              <a:rect l="0" t="0" r="r" b="b"/>
              <a:pathLst>
                <a:path w="123" h="124">
                  <a:moveTo>
                    <a:pt x="62" y="124"/>
                  </a:moveTo>
                  <a:lnTo>
                    <a:pt x="52" y="124"/>
                  </a:lnTo>
                  <a:lnTo>
                    <a:pt x="47" y="122"/>
                  </a:lnTo>
                  <a:lnTo>
                    <a:pt x="38" y="119"/>
                  </a:lnTo>
                  <a:lnTo>
                    <a:pt x="31" y="115"/>
                  </a:lnTo>
                  <a:lnTo>
                    <a:pt x="23" y="111"/>
                  </a:lnTo>
                  <a:lnTo>
                    <a:pt x="16" y="104"/>
                  </a:lnTo>
                  <a:lnTo>
                    <a:pt x="11" y="97"/>
                  </a:lnTo>
                  <a:lnTo>
                    <a:pt x="6" y="89"/>
                  </a:lnTo>
                  <a:lnTo>
                    <a:pt x="3" y="81"/>
                  </a:lnTo>
                  <a:lnTo>
                    <a:pt x="1" y="73"/>
                  </a:lnTo>
                  <a:lnTo>
                    <a:pt x="0" y="63"/>
                  </a:lnTo>
                  <a:lnTo>
                    <a:pt x="1" y="53"/>
                  </a:lnTo>
                  <a:lnTo>
                    <a:pt x="3" y="45"/>
                  </a:lnTo>
                  <a:lnTo>
                    <a:pt x="6" y="37"/>
                  </a:lnTo>
                  <a:lnTo>
                    <a:pt x="11" y="28"/>
                  </a:lnTo>
                  <a:lnTo>
                    <a:pt x="16" y="22"/>
                  </a:lnTo>
                  <a:lnTo>
                    <a:pt x="23" y="15"/>
                  </a:lnTo>
                  <a:lnTo>
                    <a:pt x="29" y="10"/>
                  </a:lnTo>
                  <a:lnTo>
                    <a:pt x="38" y="5"/>
                  </a:lnTo>
                  <a:lnTo>
                    <a:pt x="46" y="4"/>
                  </a:lnTo>
                  <a:lnTo>
                    <a:pt x="56" y="2"/>
                  </a:lnTo>
                  <a:lnTo>
                    <a:pt x="62" y="0"/>
                  </a:lnTo>
                  <a:lnTo>
                    <a:pt x="70" y="2"/>
                  </a:lnTo>
                  <a:lnTo>
                    <a:pt x="80" y="4"/>
                  </a:lnTo>
                  <a:lnTo>
                    <a:pt x="89" y="7"/>
                  </a:lnTo>
                  <a:lnTo>
                    <a:pt x="93" y="10"/>
                  </a:lnTo>
                  <a:lnTo>
                    <a:pt x="100" y="15"/>
                  </a:lnTo>
                  <a:lnTo>
                    <a:pt x="107" y="22"/>
                  </a:lnTo>
                  <a:lnTo>
                    <a:pt x="113" y="28"/>
                  </a:lnTo>
                  <a:lnTo>
                    <a:pt x="116" y="37"/>
                  </a:lnTo>
                  <a:lnTo>
                    <a:pt x="120" y="45"/>
                  </a:lnTo>
                  <a:lnTo>
                    <a:pt x="123" y="53"/>
                  </a:lnTo>
                  <a:lnTo>
                    <a:pt x="123" y="63"/>
                  </a:lnTo>
                  <a:lnTo>
                    <a:pt x="123" y="73"/>
                  </a:lnTo>
                  <a:lnTo>
                    <a:pt x="120" y="81"/>
                  </a:lnTo>
                  <a:lnTo>
                    <a:pt x="116" y="89"/>
                  </a:lnTo>
                  <a:lnTo>
                    <a:pt x="113" y="97"/>
                  </a:lnTo>
                  <a:lnTo>
                    <a:pt x="107" y="104"/>
                  </a:lnTo>
                  <a:lnTo>
                    <a:pt x="102" y="111"/>
                  </a:lnTo>
                  <a:lnTo>
                    <a:pt x="93" y="115"/>
                  </a:lnTo>
                  <a:lnTo>
                    <a:pt x="85" y="119"/>
                  </a:lnTo>
                  <a:lnTo>
                    <a:pt x="77" y="122"/>
                  </a:lnTo>
                  <a:lnTo>
                    <a:pt x="69" y="124"/>
                  </a:lnTo>
                  <a:lnTo>
                    <a:pt x="62" y="124"/>
                  </a:lnTo>
                  <a:close/>
                  <a:moveTo>
                    <a:pt x="62" y="10"/>
                  </a:moveTo>
                  <a:lnTo>
                    <a:pt x="54" y="10"/>
                  </a:lnTo>
                  <a:lnTo>
                    <a:pt x="46" y="12"/>
                  </a:lnTo>
                  <a:lnTo>
                    <a:pt x="39" y="15"/>
                  </a:lnTo>
                  <a:lnTo>
                    <a:pt x="33" y="19"/>
                  </a:lnTo>
                  <a:lnTo>
                    <a:pt x="26" y="23"/>
                  </a:lnTo>
                  <a:lnTo>
                    <a:pt x="21" y="28"/>
                  </a:lnTo>
                  <a:lnTo>
                    <a:pt x="16" y="35"/>
                  </a:lnTo>
                  <a:lnTo>
                    <a:pt x="13" y="42"/>
                  </a:lnTo>
                  <a:lnTo>
                    <a:pt x="11" y="50"/>
                  </a:lnTo>
                  <a:lnTo>
                    <a:pt x="10" y="58"/>
                  </a:lnTo>
                  <a:lnTo>
                    <a:pt x="10" y="63"/>
                  </a:lnTo>
                  <a:lnTo>
                    <a:pt x="10" y="71"/>
                  </a:lnTo>
                  <a:lnTo>
                    <a:pt x="11" y="79"/>
                  </a:lnTo>
                  <a:lnTo>
                    <a:pt x="15" y="86"/>
                  </a:lnTo>
                  <a:lnTo>
                    <a:pt x="18" y="92"/>
                  </a:lnTo>
                  <a:lnTo>
                    <a:pt x="23" y="99"/>
                  </a:lnTo>
                  <a:lnTo>
                    <a:pt x="28" y="104"/>
                  </a:lnTo>
                  <a:lnTo>
                    <a:pt x="34" y="109"/>
                  </a:lnTo>
                  <a:lnTo>
                    <a:pt x="41" y="112"/>
                  </a:lnTo>
                  <a:lnTo>
                    <a:pt x="49" y="114"/>
                  </a:lnTo>
                  <a:lnTo>
                    <a:pt x="57" y="115"/>
                  </a:lnTo>
                  <a:lnTo>
                    <a:pt x="62" y="115"/>
                  </a:lnTo>
                  <a:lnTo>
                    <a:pt x="70" y="115"/>
                  </a:lnTo>
                  <a:lnTo>
                    <a:pt x="77" y="114"/>
                  </a:lnTo>
                  <a:lnTo>
                    <a:pt x="85" y="111"/>
                  </a:lnTo>
                  <a:lnTo>
                    <a:pt x="92" y="107"/>
                  </a:lnTo>
                  <a:lnTo>
                    <a:pt x="97" y="102"/>
                  </a:lnTo>
                  <a:lnTo>
                    <a:pt x="103" y="96"/>
                  </a:lnTo>
                  <a:lnTo>
                    <a:pt x="107" y="91"/>
                  </a:lnTo>
                  <a:lnTo>
                    <a:pt x="110" y="83"/>
                  </a:lnTo>
                  <a:lnTo>
                    <a:pt x="113" y="76"/>
                  </a:lnTo>
                  <a:lnTo>
                    <a:pt x="115" y="68"/>
                  </a:lnTo>
                  <a:lnTo>
                    <a:pt x="115" y="63"/>
                  </a:lnTo>
                  <a:lnTo>
                    <a:pt x="115" y="55"/>
                  </a:lnTo>
                  <a:lnTo>
                    <a:pt x="112" y="46"/>
                  </a:lnTo>
                  <a:lnTo>
                    <a:pt x="110" y="40"/>
                  </a:lnTo>
                  <a:lnTo>
                    <a:pt x="105" y="33"/>
                  </a:lnTo>
                  <a:lnTo>
                    <a:pt x="100" y="27"/>
                  </a:lnTo>
                  <a:lnTo>
                    <a:pt x="95" y="22"/>
                  </a:lnTo>
                  <a:lnTo>
                    <a:pt x="89" y="17"/>
                  </a:lnTo>
                  <a:lnTo>
                    <a:pt x="82" y="14"/>
                  </a:lnTo>
                  <a:lnTo>
                    <a:pt x="75" y="12"/>
                  </a:lnTo>
                  <a:lnTo>
                    <a:pt x="67" y="10"/>
                  </a:lnTo>
                  <a:lnTo>
                    <a:pt x="62"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32516255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0" name="Picture 4"/>
          <p:cNvPicPr>
            <a:picLocks noChangeAspect="1" noChangeArrowheads="1"/>
          </p:cNvPicPr>
          <p:nvPr/>
        </p:nvPicPr>
        <p:blipFill>
          <a:blip r:embed="rId2" cstate="print"/>
          <a:srcRect/>
          <a:stretch>
            <a:fillRect/>
          </a:stretch>
        </p:blipFill>
        <p:spPr bwMode="auto">
          <a:xfrm>
            <a:off x="-48517" y="1"/>
            <a:ext cx="12471421" cy="6859586"/>
          </a:xfrm>
          <a:prstGeom prst="rect">
            <a:avLst/>
          </a:prstGeom>
          <a:noFill/>
          <a:ln w="9525">
            <a:noFill/>
            <a:miter lim="800000"/>
            <a:headEnd/>
            <a:tailEnd/>
          </a:ln>
        </p:spPr>
      </p:pic>
      <p:sp>
        <p:nvSpPr>
          <p:cNvPr id="17" name="矩形 3"/>
          <p:cNvSpPr>
            <a:spLocks noChangeArrowheads="1"/>
          </p:cNvSpPr>
          <p:nvPr/>
        </p:nvSpPr>
        <p:spPr bwMode="auto">
          <a:xfrm>
            <a:off x="-48518" y="-27390"/>
            <a:ext cx="3601284" cy="6859588"/>
          </a:xfrm>
          <a:prstGeom prst="rect">
            <a:avLst/>
          </a:prstGeom>
          <a:solidFill>
            <a:srgbClr val="FFFFFF">
              <a:alpha val="50195"/>
            </a:srgbClr>
          </a:solidFill>
          <a:ln w="9525">
            <a:noFill/>
            <a:miter lim="800000"/>
            <a:headEnd/>
            <a:tailEnd/>
          </a:ln>
        </p:spPr>
        <p:txBody>
          <a:bodyPr anchor="ctr"/>
          <a:lstStyle/>
          <a:p>
            <a:pPr algn="ctr" fontAlgn="base">
              <a:spcBef>
                <a:spcPct val="0"/>
              </a:spcBef>
              <a:spcAft>
                <a:spcPct val="0"/>
              </a:spcAft>
            </a:pPr>
            <a:endParaRPr lang="zh-CN" altLang="zh-CN">
              <a:solidFill>
                <a:srgbClr val="FFFFFF"/>
              </a:solidFill>
              <a:latin typeface="宋体" pitchFamily="2" charset="-122"/>
              <a:ea typeface="宋体" pitchFamily="2" charset="-122"/>
              <a:sym typeface="宋体" pitchFamily="2" charset="-122"/>
            </a:endParaRPr>
          </a:p>
        </p:txBody>
      </p:sp>
      <p:sp>
        <p:nvSpPr>
          <p:cNvPr id="18" name="TextBox 5"/>
          <p:cNvSpPr>
            <a:spLocks noChangeArrowheads="1"/>
          </p:cNvSpPr>
          <p:nvPr/>
        </p:nvSpPr>
        <p:spPr bwMode="auto">
          <a:xfrm>
            <a:off x="535817" y="3484841"/>
            <a:ext cx="2462854" cy="831125"/>
          </a:xfrm>
          <a:prstGeom prst="rect">
            <a:avLst/>
          </a:prstGeom>
          <a:noFill/>
          <a:ln w="9525">
            <a:noFill/>
            <a:miter lim="800000"/>
            <a:headEnd/>
            <a:tailEnd/>
          </a:ln>
        </p:spPr>
        <p:txBody>
          <a:bodyPr wrap="none">
            <a:spAutoFit/>
          </a:bodyPr>
          <a:lstStyle/>
          <a:p>
            <a:pPr fontAlgn="base">
              <a:spcBef>
                <a:spcPct val="0"/>
              </a:spcBef>
              <a:spcAft>
                <a:spcPct val="0"/>
              </a:spcAft>
            </a:pPr>
            <a:r>
              <a:rPr lang="en-US" altLang="zh-CN" sz="4801" b="1" dirty="0">
                <a:solidFill>
                  <a:srgbClr val="E36C09"/>
                </a:solidFill>
                <a:latin typeface="Calibri" pitchFamily="34" charset="0"/>
                <a:ea typeface="宋体" pitchFamily="2" charset="-122"/>
                <a:sym typeface="Calibri" pitchFamily="34" charset="0"/>
              </a:rPr>
              <a:t>Contents</a:t>
            </a:r>
            <a:endParaRPr lang="zh-CN" altLang="en-US" sz="4801" b="1" dirty="0">
              <a:solidFill>
                <a:srgbClr val="E36C09"/>
              </a:solidFill>
              <a:latin typeface="Calibri" pitchFamily="34" charset="0"/>
              <a:ea typeface="宋体" pitchFamily="2" charset="-122"/>
              <a:sym typeface="宋体" pitchFamily="2" charset="-122"/>
            </a:endParaRPr>
          </a:p>
        </p:txBody>
      </p:sp>
      <p:sp>
        <p:nvSpPr>
          <p:cNvPr id="21" name="TextBox 6"/>
          <p:cNvSpPr>
            <a:spLocks noChangeArrowheads="1"/>
          </p:cNvSpPr>
          <p:nvPr/>
        </p:nvSpPr>
        <p:spPr bwMode="auto">
          <a:xfrm>
            <a:off x="925375" y="2521535"/>
            <a:ext cx="1688283" cy="995337"/>
          </a:xfrm>
          <a:prstGeom prst="rect">
            <a:avLst/>
          </a:prstGeom>
          <a:solidFill>
            <a:srgbClr val="E36C09"/>
          </a:solidFill>
          <a:ln w="9525">
            <a:noFill/>
            <a:miter lim="800000"/>
            <a:headEnd/>
            <a:tailEnd/>
          </a:ln>
        </p:spPr>
        <p:txBody>
          <a:bodyPr wrap="none">
            <a:spAutoFit/>
          </a:bodyPr>
          <a:lstStyle/>
          <a:p>
            <a:pPr fontAlgn="base">
              <a:spcBef>
                <a:spcPct val="0"/>
              </a:spcBef>
              <a:spcAft>
                <a:spcPct val="0"/>
              </a:spcAft>
            </a:pPr>
            <a:r>
              <a:rPr lang="zh-CN" altLang="en-US" sz="5868" b="1" dirty="0">
                <a:solidFill>
                  <a:srgbClr val="FFFFFF"/>
                </a:solidFill>
                <a:latin typeface="微软雅黑" pitchFamily="34" charset="-122"/>
                <a:ea typeface="微软雅黑" pitchFamily="34" charset="-122"/>
                <a:sym typeface="微软雅黑" pitchFamily="34" charset="-122"/>
              </a:rPr>
              <a:t>目录</a:t>
            </a:r>
          </a:p>
        </p:txBody>
      </p:sp>
      <p:sp>
        <p:nvSpPr>
          <p:cNvPr id="32" name="椭圆 8"/>
          <p:cNvSpPr>
            <a:spLocks noChangeArrowheads="1"/>
          </p:cNvSpPr>
          <p:nvPr/>
        </p:nvSpPr>
        <p:spPr bwMode="auto">
          <a:xfrm>
            <a:off x="4601816" y="4798184"/>
            <a:ext cx="624144" cy="624144"/>
          </a:xfrm>
          <a:prstGeom prst="ellipse">
            <a:avLst/>
          </a:prstGeom>
          <a:solidFill>
            <a:schemeClr val="bg1">
              <a:lumMod val="85000"/>
            </a:schemeClr>
          </a:solidFill>
          <a:ln w="9525" cap="flat" cmpd="sng" algn="ctr">
            <a:noFill/>
            <a:prstDash val="solid"/>
          </a:ln>
          <a:effectLst>
            <a:outerShdw blurRad="40000" dist="23000" dir="5400000" rotWithShape="0">
              <a:srgbClr val="000000">
                <a:alpha val="35000"/>
              </a:srgbClr>
            </a:outerShdw>
          </a:effectLst>
        </p:spPr>
        <p:txBody>
          <a:bodyPr anchor="ctr"/>
          <a:lstStyle/>
          <a:p>
            <a:pPr algn="ctr"/>
            <a:r>
              <a:rPr lang="en-US" altLang="zh-CN" sz="3201" b="1" kern="0" dirty="0">
                <a:solidFill>
                  <a:sysClr val="window" lastClr="FFFFFF"/>
                </a:solidFill>
                <a:latin typeface="微软雅黑" pitchFamily="34" charset="-122"/>
                <a:ea typeface="微软雅黑" pitchFamily="34" charset="-122"/>
                <a:cs typeface="Arial Unicode MS" pitchFamily="34" charset="-122"/>
                <a:sym typeface="宋体" pitchFamily="2" charset="-122"/>
              </a:rPr>
              <a:t>1</a:t>
            </a:r>
            <a:endParaRPr lang="zh-CN" altLang="zh-CN" sz="3201" b="1" kern="0" dirty="0">
              <a:solidFill>
                <a:sysClr val="window" lastClr="FFFFFF"/>
              </a:solidFill>
              <a:latin typeface="微软雅黑" pitchFamily="34" charset="-122"/>
              <a:ea typeface="微软雅黑" pitchFamily="34" charset="-122"/>
              <a:cs typeface="Arial Unicode MS" pitchFamily="34" charset="-122"/>
              <a:sym typeface="宋体" pitchFamily="2" charset="-122"/>
            </a:endParaRPr>
          </a:p>
        </p:txBody>
      </p:sp>
      <p:sp>
        <p:nvSpPr>
          <p:cNvPr id="35" name="矩形 9"/>
          <p:cNvSpPr>
            <a:spLocks noChangeArrowheads="1"/>
          </p:cNvSpPr>
          <p:nvPr/>
        </p:nvSpPr>
        <p:spPr bwMode="auto">
          <a:xfrm>
            <a:off x="5425621" y="4774257"/>
            <a:ext cx="4897413" cy="671998"/>
          </a:xfrm>
          <a:prstGeom prst="rect">
            <a:avLst/>
          </a:prstGeom>
          <a:solidFill>
            <a:srgbClr val="FFFFFF">
              <a:alpha val="66000"/>
            </a:srgbClr>
          </a:solidFill>
          <a:ln w="9525">
            <a:noFill/>
            <a:miter lim="800000"/>
            <a:headEnd/>
            <a:tailEnd/>
          </a:ln>
        </p:spPr>
        <p:txBody>
          <a:bodyPr anchor="ctr"/>
          <a:lstStyle/>
          <a:p>
            <a:pPr fontAlgn="base">
              <a:spcBef>
                <a:spcPct val="0"/>
              </a:spcBef>
              <a:spcAft>
                <a:spcPct val="0"/>
              </a:spcAft>
            </a:pPr>
            <a:endParaRPr lang="en-US" altLang="zh-CN" b="1" dirty="0">
              <a:solidFill>
                <a:srgbClr val="E36C09"/>
              </a:solidFill>
              <a:latin typeface="Calibri" pitchFamily="34" charset="0"/>
              <a:ea typeface="宋体" pitchFamily="2" charset="-122"/>
              <a:sym typeface="Calibri" pitchFamily="34" charset="0"/>
            </a:endParaRPr>
          </a:p>
        </p:txBody>
      </p:sp>
      <p:sp>
        <p:nvSpPr>
          <p:cNvPr id="36" name="矩形 35"/>
          <p:cNvSpPr/>
          <p:nvPr/>
        </p:nvSpPr>
        <p:spPr>
          <a:xfrm>
            <a:off x="5758017" y="4863978"/>
            <a:ext cx="2954655" cy="461665"/>
          </a:xfrm>
          <a:prstGeom prst="rect">
            <a:avLst/>
          </a:prstGeom>
          <a:noFill/>
          <a:ln w="9525" cap="flat" cmpd="sng" algn="ctr">
            <a:noFill/>
            <a:prstDash val="solid"/>
          </a:ln>
          <a:effectLst>
            <a:outerShdw blurRad="40000" dist="23000" dir="5400000" rotWithShape="0">
              <a:srgbClr val="000000">
                <a:alpha val="35000"/>
              </a:srgbClr>
            </a:outerShdw>
          </a:effectLst>
        </p:spPr>
        <p:txBody>
          <a:bodyPr anchor="ctr"/>
          <a:lstStyle/>
          <a:p>
            <a:pPr algn="ctr"/>
            <a:r>
              <a:rPr lang="zh-CN" altLang="en-US" b="1" dirty="0">
                <a:solidFill>
                  <a:schemeClr val="tx1">
                    <a:lumMod val="65000"/>
                    <a:lumOff val="35000"/>
                  </a:schemeClr>
                </a:solidFill>
                <a:latin typeface="微软雅黑" pitchFamily="34" charset="-122"/>
                <a:ea typeface="微软雅黑" pitchFamily="34" charset="-122"/>
                <a:sym typeface="Calibri" pitchFamily="34" charset="0"/>
              </a:rPr>
              <a:t>华为优势及成功案例</a:t>
            </a:r>
          </a:p>
        </p:txBody>
      </p:sp>
      <p:sp>
        <p:nvSpPr>
          <p:cNvPr id="29" name="椭圆​​ 26"/>
          <p:cNvSpPr/>
          <p:nvPr/>
        </p:nvSpPr>
        <p:spPr>
          <a:xfrm>
            <a:off x="4561061" y="4678224"/>
            <a:ext cx="721951" cy="721951"/>
          </a:xfrm>
          <a:prstGeom prst="ellipse">
            <a:avLst/>
          </a:prstGeom>
          <a:solidFill>
            <a:schemeClr val="bg1">
              <a:lumMod val="85000"/>
            </a:schemeClr>
          </a:solidFill>
          <a:ln w="9525" cap="flat" cmpd="sng" algn="ctr">
            <a:noFill/>
            <a:prstDash val="solid"/>
          </a:ln>
          <a:effectLst>
            <a:outerShdw blurRad="40000" dist="23000" dir="5400000" rotWithShape="0">
              <a:srgbClr val="000000">
                <a:alpha val="35000"/>
              </a:srgbClr>
            </a:outerShdw>
          </a:effectLst>
        </p:spPr>
        <p:txBody>
          <a:bodyPr anchor="ctr"/>
          <a:lstStyle/>
          <a:p>
            <a:pPr algn="ctr"/>
            <a:r>
              <a:rPr lang="en-US" altLang="zh-CN" sz="3201" b="1" kern="0" dirty="0">
                <a:solidFill>
                  <a:schemeClr val="tx1">
                    <a:lumMod val="65000"/>
                    <a:lumOff val="35000"/>
                  </a:schemeClr>
                </a:solidFill>
                <a:latin typeface="微软雅黑" pitchFamily="34" charset="-122"/>
                <a:ea typeface="微软雅黑" pitchFamily="34" charset="-122"/>
                <a:cs typeface="Arial Unicode MS" pitchFamily="34" charset="-122"/>
              </a:rPr>
              <a:t>3</a:t>
            </a:r>
            <a:endParaRPr lang="zh-CN" altLang="en-US" sz="3201" b="1" kern="0" dirty="0">
              <a:solidFill>
                <a:schemeClr val="tx1">
                  <a:lumMod val="65000"/>
                  <a:lumOff val="35000"/>
                </a:schemeClr>
              </a:solidFill>
              <a:latin typeface="微软雅黑" pitchFamily="34" charset="-122"/>
              <a:ea typeface="微软雅黑" pitchFamily="34" charset="-122"/>
              <a:cs typeface="Arial Unicode MS" pitchFamily="34" charset="-122"/>
            </a:endParaRPr>
          </a:p>
        </p:txBody>
      </p:sp>
      <p:grpSp>
        <p:nvGrpSpPr>
          <p:cNvPr id="4" name="组合 32"/>
          <p:cNvGrpSpPr/>
          <p:nvPr/>
        </p:nvGrpSpPr>
        <p:grpSpPr>
          <a:xfrm>
            <a:off x="4561061" y="1797235"/>
            <a:ext cx="5761973" cy="721951"/>
            <a:chOff x="3419872" y="1347614"/>
            <a:chExt cx="4320480" cy="541338"/>
          </a:xfrm>
        </p:grpSpPr>
        <p:sp>
          <p:nvSpPr>
            <p:cNvPr id="22" name="椭圆 8"/>
            <p:cNvSpPr>
              <a:spLocks noChangeArrowheads="1"/>
            </p:cNvSpPr>
            <p:nvPr/>
          </p:nvSpPr>
          <p:spPr bwMode="auto">
            <a:xfrm>
              <a:off x="3450431" y="1365729"/>
              <a:ext cx="468000" cy="468000"/>
            </a:xfrm>
            <a:prstGeom prst="ellipse">
              <a:avLst/>
            </a:prstGeom>
            <a:solidFill>
              <a:srgbClr val="E36C09"/>
            </a:solidFill>
            <a:ln w="9525">
              <a:noFill/>
              <a:round/>
              <a:headEnd/>
              <a:tailEnd/>
            </a:ln>
          </p:spPr>
          <p:txBody>
            <a:bodyPr anchor="ctr"/>
            <a:lstStyle/>
            <a:p>
              <a:pPr algn="ctr" fontAlgn="base">
                <a:spcBef>
                  <a:spcPct val="0"/>
                </a:spcBef>
                <a:spcAft>
                  <a:spcPct val="0"/>
                </a:spcAft>
              </a:pPr>
              <a:r>
                <a:rPr lang="en-US" altLang="zh-CN" b="1" dirty="0">
                  <a:solidFill>
                    <a:srgbClr val="FFFFFF"/>
                  </a:solidFill>
                  <a:latin typeface="微软雅黑" pitchFamily="34" charset="-122"/>
                  <a:ea typeface="微软雅黑" pitchFamily="34" charset="-122"/>
                  <a:sym typeface="宋体" pitchFamily="2" charset="-122"/>
                </a:rPr>
                <a:t>1</a:t>
              </a:r>
              <a:endParaRPr lang="zh-CN" altLang="zh-CN" b="1" dirty="0">
                <a:solidFill>
                  <a:srgbClr val="FFFFFF"/>
                </a:solidFill>
                <a:latin typeface="微软雅黑" pitchFamily="34" charset="-122"/>
                <a:ea typeface="微软雅黑" pitchFamily="34" charset="-122"/>
                <a:sym typeface="宋体" pitchFamily="2" charset="-122"/>
              </a:endParaRPr>
            </a:p>
          </p:txBody>
        </p:sp>
        <p:grpSp>
          <p:nvGrpSpPr>
            <p:cNvPr id="5" name="组合 14"/>
            <p:cNvGrpSpPr/>
            <p:nvPr/>
          </p:nvGrpSpPr>
          <p:grpSpPr>
            <a:xfrm>
              <a:off x="4068142" y="1347788"/>
              <a:ext cx="3672210" cy="503882"/>
              <a:chOff x="3965575" y="1347788"/>
              <a:chExt cx="4032250" cy="503882"/>
            </a:xfrm>
          </p:grpSpPr>
          <p:sp>
            <p:nvSpPr>
              <p:cNvPr id="24" name="矩形 9"/>
              <p:cNvSpPr>
                <a:spLocks noChangeArrowheads="1"/>
              </p:cNvSpPr>
              <p:nvPr/>
            </p:nvSpPr>
            <p:spPr bwMode="auto">
              <a:xfrm>
                <a:off x="3965575" y="1347788"/>
                <a:ext cx="4032250" cy="503882"/>
              </a:xfrm>
              <a:prstGeom prst="rect">
                <a:avLst/>
              </a:prstGeom>
              <a:solidFill>
                <a:srgbClr val="FFFFFF">
                  <a:alpha val="66000"/>
                </a:srgbClr>
              </a:solidFill>
              <a:ln w="9525">
                <a:noFill/>
                <a:miter lim="800000"/>
                <a:headEnd/>
                <a:tailEnd/>
              </a:ln>
            </p:spPr>
            <p:txBody>
              <a:bodyPr anchor="ctr"/>
              <a:lstStyle/>
              <a:p>
                <a:pPr fontAlgn="base">
                  <a:spcBef>
                    <a:spcPct val="0"/>
                  </a:spcBef>
                  <a:spcAft>
                    <a:spcPct val="0"/>
                  </a:spcAft>
                </a:pPr>
                <a:endParaRPr lang="en-US" altLang="zh-CN" b="1" dirty="0">
                  <a:solidFill>
                    <a:srgbClr val="E36C09"/>
                  </a:solidFill>
                  <a:latin typeface="Calibri" pitchFamily="34" charset="0"/>
                  <a:ea typeface="宋体" pitchFamily="2" charset="-122"/>
                  <a:sym typeface="Calibri" pitchFamily="34" charset="0"/>
                </a:endParaRPr>
              </a:p>
            </p:txBody>
          </p:sp>
          <p:sp>
            <p:nvSpPr>
              <p:cNvPr id="14" name="矩形 13"/>
              <p:cNvSpPr/>
              <p:nvPr/>
            </p:nvSpPr>
            <p:spPr>
              <a:xfrm>
                <a:off x="4239251" y="1415063"/>
                <a:ext cx="2179288" cy="346169"/>
              </a:xfrm>
              <a:prstGeom prst="rect">
                <a:avLst/>
              </a:prstGeom>
            </p:spPr>
            <p:txBody>
              <a:bodyPr wrap="none">
                <a:spAutoFit/>
              </a:bodyPr>
              <a:lstStyle/>
              <a:p>
                <a:pPr fontAlgn="base">
                  <a:spcBef>
                    <a:spcPct val="0"/>
                  </a:spcBef>
                  <a:spcAft>
                    <a:spcPct val="0"/>
                  </a:spcAft>
                </a:pPr>
                <a:r>
                  <a:rPr lang="zh-CN" altLang="en-US" b="1" dirty="0" smtClean="0">
                    <a:solidFill>
                      <a:srgbClr val="FF0000"/>
                    </a:solidFill>
                    <a:latin typeface="微软雅黑" pitchFamily="34" charset="-122"/>
                    <a:ea typeface="微软雅黑" pitchFamily="34" charset="-122"/>
                    <a:sym typeface="Calibri" pitchFamily="34" charset="0"/>
                  </a:rPr>
                  <a:t>智慧</a:t>
                </a:r>
                <a:r>
                  <a:rPr lang="zh-CN" altLang="en-US" b="1" dirty="0">
                    <a:solidFill>
                      <a:srgbClr val="FF0000"/>
                    </a:solidFill>
                    <a:latin typeface="微软雅黑" pitchFamily="34" charset="-122"/>
                    <a:ea typeface="微软雅黑" pitchFamily="34" charset="-122"/>
                    <a:sym typeface="Calibri" pitchFamily="34" charset="0"/>
                  </a:rPr>
                  <a:t>机场建设需求</a:t>
                </a:r>
              </a:p>
            </p:txBody>
          </p:sp>
        </p:grpSp>
        <p:sp>
          <p:nvSpPr>
            <p:cNvPr id="30" name="椭圆​​ 26"/>
            <p:cNvSpPr/>
            <p:nvPr/>
          </p:nvSpPr>
          <p:spPr>
            <a:xfrm>
              <a:off x="3419872" y="1347614"/>
              <a:ext cx="541338" cy="541338"/>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anchor="ctr"/>
            <a:lstStyle/>
            <a:p>
              <a:pPr algn="ctr">
                <a:defRPr/>
              </a:pPr>
              <a:r>
                <a:rPr lang="en-US" altLang="zh-CN" sz="3201" b="1" kern="0" dirty="0">
                  <a:solidFill>
                    <a:sysClr val="window" lastClr="FFFFFF"/>
                  </a:solidFill>
                  <a:latin typeface="微软雅黑" pitchFamily="34" charset="-122"/>
                  <a:ea typeface="微软雅黑" pitchFamily="34" charset="-122"/>
                  <a:cs typeface="Arial Unicode MS" pitchFamily="34" charset="-122"/>
                </a:rPr>
                <a:t>1</a:t>
              </a:r>
              <a:endParaRPr lang="zh-CN" altLang="en-US" sz="3201" b="1" kern="0" dirty="0">
                <a:solidFill>
                  <a:sysClr val="window" lastClr="FFFFFF"/>
                </a:solidFill>
                <a:latin typeface="微软雅黑" pitchFamily="34" charset="-122"/>
                <a:ea typeface="微软雅黑" pitchFamily="34" charset="-122"/>
                <a:cs typeface="Arial Unicode MS" pitchFamily="34" charset="-122"/>
              </a:endParaRPr>
            </a:p>
          </p:txBody>
        </p:sp>
      </p:grpSp>
      <p:grpSp>
        <p:nvGrpSpPr>
          <p:cNvPr id="6" name="组合 25"/>
          <p:cNvGrpSpPr/>
          <p:nvPr/>
        </p:nvGrpSpPr>
        <p:grpSpPr>
          <a:xfrm>
            <a:off x="4561061" y="3237729"/>
            <a:ext cx="5761973" cy="721951"/>
            <a:chOff x="3419872" y="2427734"/>
            <a:chExt cx="4320480" cy="541338"/>
          </a:xfrm>
        </p:grpSpPr>
        <p:sp>
          <p:nvSpPr>
            <p:cNvPr id="20" name="椭圆 8"/>
            <p:cNvSpPr>
              <a:spLocks noChangeArrowheads="1"/>
            </p:cNvSpPr>
            <p:nvPr/>
          </p:nvSpPr>
          <p:spPr bwMode="auto">
            <a:xfrm>
              <a:off x="3450431" y="2481766"/>
              <a:ext cx="468000" cy="468000"/>
            </a:xfrm>
            <a:prstGeom prst="ellipse">
              <a:avLst/>
            </a:prstGeom>
            <a:solidFill>
              <a:srgbClr val="E36C09"/>
            </a:solidFill>
            <a:ln w="9525">
              <a:noFill/>
              <a:round/>
              <a:headEnd/>
              <a:tailEnd/>
            </a:ln>
          </p:spPr>
          <p:txBody>
            <a:bodyPr anchor="ctr"/>
            <a:lstStyle/>
            <a:p>
              <a:pPr algn="ctr" fontAlgn="base">
                <a:spcBef>
                  <a:spcPct val="0"/>
                </a:spcBef>
                <a:spcAft>
                  <a:spcPct val="0"/>
                </a:spcAft>
              </a:pPr>
              <a:r>
                <a:rPr lang="en-US" altLang="zh-CN" b="1" dirty="0">
                  <a:solidFill>
                    <a:srgbClr val="FFFFFF"/>
                  </a:solidFill>
                  <a:latin typeface="微软雅黑" pitchFamily="34" charset="-122"/>
                  <a:ea typeface="微软雅黑" pitchFamily="34" charset="-122"/>
                  <a:sym typeface="宋体" pitchFamily="2" charset="-122"/>
                </a:rPr>
                <a:t>2</a:t>
              </a:r>
              <a:endParaRPr lang="zh-CN" altLang="zh-CN" b="1" dirty="0">
                <a:solidFill>
                  <a:srgbClr val="FFFFFF"/>
                </a:solidFill>
                <a:latin typeface="微软雅黑" pitchFamily="34" charset="-122"/>
                <a:ea typeface="微软雅黑" pitchFamily="34" charset="-122"/>
                <a:sym typeface="宋体" pitchFamily="2" charset="-122"/>
              </a:endParaRPr>
            </a:p>
          </p:txBody>
        </p:sp>
        <p:grpSp>
          <p:nvGrpSpPr>
            <p:cNvPr id="7" name="组合 14"/>
            <p:cNvGrpSpPr/>
            <p:nvPr/>
          </p:nvGrpSpPr>
          <p:grpSpPr>
            <a:xfrm>
              <a:off x="4068142" y="2463825"/>
              <a:ext cx="3672210" cy="503882"/>
              <a:chOff x="3965575" y="1347788"/>
              <a:chExt cx="4032250" cy="503882"/>
            </a:xfrm>
          </p:grpSpPr>
          <p:sp>
            <p:nvSpPr>
              <p:cNvPr id="27" name="矩形 9"/>
              <p:cNvSpPr>
                <a:spLocks noChangeArrowheads="1"/>
              </p:cNvSpPr>
              <p:nvPr/>
            </p:nvSpPr>
            <p:spPr bwMode="auto">
              <a:xfrm>
                <a:off x="3965575" y="1347788"/>
                <a:ext cx="4032250" cy="503882"/>
              </a:xfrm>
              <a:prstGeom prst="rect">
                <a:avLst/>
              </a:prstGeom>
              <a:solidFill>
                <a:srgbClr val="FFFFFF">
                  <a:alpha val="66000"/>
                </a:srgbClr>
              </a:solidFill>
              <a:ln w="9525">
                <a:noFill/>
                <a:miter lim="800000"/>
                <a:headEnd/>
                <a:tailEnd/>
              </a:ln>
            </p:spPr>
            <p:txBody>
              <a:bodyPr anchor="ctr"/>
              <a:lstStyle/>
              <a:p>
                <a:pPr fontAlgn="base">
                  <a:spcBef>
                    <a:spcPct val="0"/>
                  </a:spcBef>
                  <a:spcAft>
                    <a:spcPct val="0"/>
                  </a:spcAft>
                </a:pPr>
                <a:endParaRPr lang="en-US" altLang="zh-CN" b="1" dirty="0">
                  <a:solidFill>
                    <a:srgbClr val="E36C09"/>
                  </a:solidFill>
                  <a:latin typeface="Calibri" pitchFamily="34" charset="0"/>
                  <a:ea typeface="宋体" pitchFamily="2" charset="-122"/>
                  <a:sym typeface="Calibri" pitchFamily="34" charset="0"/>
                </a:endParaRPr>
              </a:p>
            </p:txBody>
          </p:sp>
          <p:sp>
            <p:nvSpPr>
              <p:cNvPr id="28" name="矩形 27"/>
              <p:cNvSpPr/>
              <p:nvPr/>
            </p:nvSpPr>
            <p:spPr>
              <a:xfrm>
                <a:off x="4239251" y="1415063"/>
                <a:ext cx="2686100" cy="346169"/>
              </a:xfrm>
              <a:prstGeom prst="rect">
                <a:avLst/>
              </a:prstGeom>
            </p:spPr>
            <p:txBody>
              <a:bodyPr wrap="none">
                <a:spAutoFit/>
              </a:bodyPr>
              <a:lstStyle/>
              <a:p>
                <a:pPr fontAlgn="base">
                  <a:spcBef>
                    <a:spcPct val="0"/>
                  </a:spcBef>
                  <a:spcAft>
                    <a:spcPct val="0"/>
                  </a:spcAft>
                </a:pPr>
                <a:r>
                  <a:rPr lang="zh-CN" altLang="en-US" b="1" dirty="0" smtClean="0">
                    <a:solidFill>
                      <a:schemeClr val="tx1">
                        <a:lumMod val="65000"/>
                        <a:lumOff val="35000"/>
                      </a:schemeClr>
                    </a:solidFill>
                    <a:latin typeface="微软雅黑" pitchFamily="34" charset="-122"/>
                    <a:ea typeface="微软雅黑" pitchFamily="34" charset="-122"/>
                    <a:sym typeface="Calibri" pitchFamily="34" charset="0"/>
                  </a:rPr>
                  <a:t>华为智慧</a:t>
                </a:r>
                <a:r>
                  <a:rPr lang="zh-CN" altLang="en-US" b="1" dirty="0">
                    <a:solidFill>
                      <a:schemeClr val="tx1">
                        <a:lumMod val="65000"/>
                        <a:lumOff val="35000"/>
                      </a:schemeClr>
                    </a:solidFill>
                    <a:latin typeface="微软雅黑" pitchFamily="34" charset="-122"/>
                    <a:ea typeface="微软雅黑" pitchFamily="34" charset="-122"/>
                    <a:sym typeface="Calibri" pitchFamily="34" charset="0"/>
                  </a:rPr>
                  <a:t>机场解决方案</a:t>
                </a:r>
              </a:p>
            </p:txBody>
          </p:sp>
        </p:grpSp>
        <p:sp>
          <p:nvSpPr>
            <p:cNvPr id="31" name="椭圆​​ 26"/>
            <p:cNvSpPr/>
            <p:nvPr/>
          </p:nvSpPr>
          <p:spPr>
            <a:xfrm>
              <a:off x="3419872" y="2427734"/>
              <a:ext cx="541338" cy="541338"/>
            </a:xfrm>
            <a:prstGeom prst="ellipse">
              <a:avLst/>
            </a:prstGeom>
            <a:solidFill>
              <a:schemeClr val="bg1">
                <a:lumMod val="85000"/>
              </a:schemeClr>
            </a:solidFill>
            <a:ln w="9525" cap="flat" cmpd="sng" algn="ctr">
              <a:noFill/>
              <a:prstDash val="solid"/>
            </a:ln>
            <a:effectLst>
              <a:outerShdw blurRad="40000" dist="23000" dir="5400000" rotWithShape="0">
                <a:srgbClr val="000000">
                  <a:alpha val="35000"/>
                </a:srgbClr>
              </a:outerShdw>
            </a:effectLst>
          </p:spPr>
          <p:txBody>
            <a:bodyPr anchor="ctr"/>
            <a:lstStyle/>
            <a:p>
              <a:pPr algn="ctr">
                <a:defRPr/>
              </a:pPr>
              <a:r>
                <a:rPr lang="en-US" altLang="zh-CN" sz="3201" b="1" kern="0" dirty="0">
                  <a:solidFill>
                    <a:schemeClr val="tx1">
                      <a:lumMod val="65000"/>
                      <a:lumOff val="35000"/>
                    </a:schemeClr>
                  </a:solidFill>
                  <a:latin typeface="微软雅黑" pitchFamily="34" charset="-122"/>
                  <a:ea typeface="微软雅黑" pitchFamily="34" charset="-122"/>
                  <a:cs typeface="Arial Unicode MS" pitchFamily="34" charset="-122"/>
                </a:rPr>
                <a:t>2</a:t>
              </a:r>
              <a:endParaRPr lang="zh-CN" altLang="en-US" sz="3201" b="1" kern="0" dirty="0">
                <a:solidFill>
                  <a:schemeClr val="tx1">
                    <a:lumMod val="65000"/>
                    <a:lumOff val="35000"/>
                  </a:schemeClr>
                </a:solidFill>
                <a:latin typeface="微软雅黑" pitchFamily="34" charset="-122"/>
                <a:ea typeface="微软雅黑" pitchFamily="34" charset="-122"/>
                <a:cs typeface="Arial Unicode MS" pitchFamily="34" charset="-122"/>
              </a:endParaRPr>
            </a:p>
          </p:txBody>
        </p:sp>
      </p:grpSp>
    </p:spTree>
    <p:extLst>
      <p:ext uri="{BB962C8B-B14F-4D97-AF65-F5344CB8AC3E}">
        <p14:creationId xmlns:p14="http://schemas.microsoft.com/office/powerpoint/2010/main" val="16696006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圆角矩形 285"/>
          <p:cNvSpPr/>
          <p:nvPr/>
        </p:nvSpPr>
        <p:spPr>
          <a:xfrm>
            <a:off x="8780142" y="2045501"/>
            <a:ext cx="2695094" cy="1689893"/>
          </a:xfrm>
          <a:prstGeom prst="roundRect">
            <a:avLst>
              <a:gd name="adj" fmla="val 0"/>
            </a:avLst>
          </a:prstGeom>
          <a:gradFill>
            <a:gsLst>
              <a:gs pos="0">
                <a:srgbClr val="0070C0">
                  <a:alpha val="0"/>
                </a:srgbClr>
              </a:gs>
              <a:gs pos="100000">
                <a:srgbClr val="0070C0">
                  <a:alpha val="40000"/>
                </a:srgbClr>
              </a:gs>
            </a:gsLst>
            <a:lin ang="5400000" scaled="0"/>
          </a:gradFill>
          <a:ln w="6350">
            <a:solidFill>
              <a:srgbClr val="00BAFB">
                <a:alpha val="20000"/>
              </a:srgbClr>
            </a:solidFill>
            <a:miter lim="800000"/>
            <a:headEnd/>
            <a:tailEnd/>
          </a:ln>
          <a:effectLst/>
          <a:extLst/>
        </p:spPr>
        <p:txBody>
          <a:bodyPr lIns="0" tIns="0" rIns="0" bIns="0"/>
          <a:lstStyle/>
          <a:p>
            <a:pPr marL="0" lvl="4" indent="-180000" defTabSz="1219272">
              <a:lnSpc>
                <a:spcPts val="2800"/>
              </a:lnSpc>
              <a:spcBef>
                <a:spcPts val="601"/>
              </a:spcBef>
              <a:buClr>
                <a:prstClr val="white"/>
              </a:buClr>
              <a:buSzPct val="60000"/>
              <a:buFont typeface="Arial" pitchFamily="34" charset="0"/>
              <a:buChar char="•"/>
              <a:defRPr/>
            </a:pPr>
            <a:endParaRPr lang="zh-CN" altLang="en-US" kern="0">
              <a:solidFill>
                <a:sysClr val="windowText" lastClr="000000"/>
              </a:solidFill>
              <a:ea typeface="ＭＳ Ｐゴシック" pitchFamily="50" charset="-128"/>
              <a:cs typeface="Arial" pitchFamily="34" charset="0"/>
              <a:sym typeface="Arial"/>
            </a:endParaRPr>
          </a:p>
        </p:txBody>
      </p:sp>
      <p:sp>
        <p:nvSpPr>
          <p:cNvPr id="256" name="圆角矩形 255"/>
          <p:cNvSpPr/>
          <p:nvPr/>
        </p:nvSpPr>
        <p:spPr>
          <a:xfrm>
            <a:off x="682164" y="2045501"/>
            <a:ext cx="2715296" cy="1689893"/>
          </a:xfrm>
          <a:prstGeom prst="roundRect">
            <a:avLst>
              <a:gd name="adj" fmla="val 0"/>
            </a:avLst>
          </a:prstGeom>
          <a:gradFill>
            <a:gsLst>
              <a:gs pos="0">
                <a:srgbClr val="0070C0">
                  <a:alpha val="0"/>
                </a:srgbClr>
              </a:gs>
              <a:gs pos="100000">
                <a:srgbClr val="0070C0">
                  <a:alpha val="40000"/>
                </a:srgbClr>
              </a:gs>
            </a:gsLst>
            <a:lin ang="5400000" scaled="0"/>
          </a:gradFill>
          <a:ln w="6350">
            <a:solidFill>
              <a:srgbClr val="00BAFB">
                <a:alpha val="20000"/>
              </a:srgbClr>
            </a:solidFill>
            <a:miter lim="800000"/>
            <a:headEnd/>
            <a:tailEnd/>
          </a:ln>
          <a:effectLst/>
          <a:extLst/>
        </p:spPr>
        <p:txBody>
          <a:bodyPr lIns="0" tIns="0" rIns="0" bIns="0"/>
          <a:lstStyle/>
          <a:p>
            <a:pPr marL="0" lvl="4" indent="-180000" defTabSz="1219272">
              <a:lnSpc>
                <a:spcPts val="2800"/>
              </a:lnSpc>
              <a:spcBef>
                <a:spcPts val="601"/>
              </a:spcBef>
              <a:buClr>
                <a:prstClr val="white"/>
              </a:buClr>
              <a:buSzPct val="60000"/>
              <a:buFont typeface="Arial" pitchFamily="34" charset="0"/>
              <a:buChar char="•"/>
              <a:defRPr/>
            </a:pPr>
            <a:endParaRPr lang="zh-CN" altLang="en-US" kern="0">
              <a:solidFill>
                <a:sysClr val="windowText" lastClr="000000"/>
              </a:solidFill>
              <a:ea typeface="ＭＳ Ｐゴシック" pitchFamily="50" charset="-128"/>
              <a:cs typeface="Arial" pitchFamily="34" charset="0"/>
              <a:sym typeface="Arial"/>
            </a:endParaRPr>
          </a:p>
        </p:txBody>
      </p:sp>
      <p:sp>
        <p:nvSpPr>
          <p:cNvPr id="254" name="圆角矩形 253"/>
          <p:cNvSpPr/>
          <p:nvPr/>
        </p:nvSpPr>
        <p:spPr>
          <a:xfrm>
            <a:off x="3441728" y="2045501"/>
            <a:ext cx="5294146" cy="1689893"/>
          </a:xfrm>
          <a:prstGeom prst="roundRect">
            <a:avLst>
              <a:gd name="adj" fmla="val 0"/>
            </a:avLst>
          </a:prstGeom>
          <a:gradFill>
            <a:gsLst>
              <a:gs pos="0">
                <a:srgbClr val="0070C0">
                  <a:alpha val="0"/>
                </a:srgbClr>
              </a:gs>
              <a:gs pos="100000">
                <a:srgbClr val="0070C0">
                  <a:alpha val="40000"/>
                </a:srgbClr>
              </a:gs>
            </a:gsLst>
            <a:lin ang="5400000" scaled="0"/>
          </a:gradFill>
          <a:ln w="6350">
            <a:solidFill>
              <a:srgbClr val="00BAFB">
                <a:alpha val="20000"/>
              </a:srgbClr>
            </a:solidFill>
            <a:miter lim="800000"/>
            <a:headEnd/>
            <a:tailEnd/>
          </a:ln>
          <a:effectLst/>
          <a:extLst/>
        </p:spPr>
        <p:txBody>
          <a:bodyPr lIns="0" tIns="0" rIns="0" bIns="0"/>
          <a:lstStyle/>
          <a:p>
            <a:pPr marL="0" lvl="4" indent="-180000" defTabSz="1219272">
              <a:lnSpc>
                <a:spcPts val="2800"/>
              </a:lnSpc>
              <a:spcBef>
                <a:spcPts val="601"/>
              </a:spcBef>
              <a:buClr>
                <a:prstClr val="white"/>
              </a:buClr>
              <a:buSzPct val="60000"/>
              <a:buFont typeface="Arial" pitchFamily="34" charset="0"/>
              <a:buChar char="•"/>
              <a:defRPr/>
            </a:pPr>
            <a:endParaRPr lang="zh-CN" altLang="en-US" kern="0">
              <a:solidFill>
                <a:sysClr val="windowText" lastClr="000000"/>
              </a:solidFill>
              <a:ea typeface="ＭＳ Ｐゴシック" pitchFamily="50" charset="-128"/>
              <a:cs typeface="Arial" pitchFamily="34" charset="0"/>
              <a:sym typeface="Arial"/>
            </a:endParaRPr>
          </a:p>
        </p:txBody>
      </p:sp>
      <p:sp>
        <p:nvSpPr>
          <p:cNvPr id="21" name="副标题 1"/>
          <p:cNvSpPr>
            <a:spLocks noGrp="1"/>
          </p:cNvSpPr>
          <p:nvPr>
            <p:ph type="subTitle" idx="4294967295"/>
          </p:nvPr>
        </p:nvSpPr>
        <p:spPr>
          <a:xfrm>
            <a:off x="447517" y="344689"/>
            <a:ext cx="11610975" cy="557212"/>
          </a:xfrm>
          <a:prstGeom prst="rect">
            <a:avLst/>
          </a:prstGeom>
        </p:spPr>
        <p:txBody>
          <a:bodyPr>
            <a:noAutofit/>
          </a:bodyPr>
          <a:lstStyle/>
          <a:p>
            <a:pPr marL="0" indent="0" algn="l" defTabSz="1219444">
              <a:spcBef>
                <a:spcPct val="0"/>
              </a:spcBef>
              <a:buNone/>
              <a:defRPr/>
            </a:pPr>
            <a:r>
              <a:rPr kumimoji="1" lang="zh-CN" altLang="en-US" sz="2800" b="1" dirty="0" smtClean="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cs typeface="Arial" pitchFamily="34" charset="0"/>
              </a:rPr>
              <a:t>旅客触点全感知，</a:t>
            </a:r>
            <a:r>
              <a:rPr kumimoji="1" lang="zh-CN" altLang="en-US" sz="2800" b="1" dirty="0" smtClean="0">
                <a:solidFill>
                  <a:srgbClr val="FFFF00"/>
                </a:solidFill>
                <a:effectLst>
                  <a:outerShdw blurRad="38100" dist="38100" dir="2700000" algn="tl">
                    <a:srgbClr val="000000">
                      <a:alpha val="43137"/>
                    </a:srgbClr>
                  </a:outerShdw>
                </a:effectLst>
                <a:latin typeface="+mj-lt"/>
                <a:ea typeface="+mj-ea"/>
                <a:cs typeface="Arial" pitchFamily="34" charset="0"/>
              </a:rPr>
              <a:t>高密</a:t>
            </a:r>
            <a:r>
              <a:rPr kumimoji="1" lang="en-US" altLang="zh-CN" sz="2800" b="1" dirty="0" err="1" smtClean="0">
                <a:solidFill>
                  <a:srgbClr val="FFFF00"/>
                </a:solidFill>
                <a:effectLst>
                  <a:outerShdw blurRad="38100" dist="38100" dir="2700000" algn="tl">
                    <a:srgbClr val="000000">
                      <a:alpha val="43137"/>
                    </a:srgbClr>
                  </a:outerShdw>
                </a:effectLst>
                <a:latin typeface="+mj-lt"/>
                <a:ea typeface="+mj-ea"/>
                <a:cs typeface="Arial" pitchFamily="34" charset="0"/>
              </a:rPr>
              <a:t>WiFi+IOT</a:t>
            </a:r>
            <a:r>
              <a:rPr kumimoji="1" lang="zh-CN" altLang="en-US" sz="2800" b="1" dirty="0" smtClean="0">
                <a:solidFill>
                  <a:srgbClr val="FFFF00"/>
                </a:solidFill>
                <a:effectLst>
                  <a:outerShdw blurRad="38100" dist="38100" dir="2700000" algn="tl">
                    <a:srgbClr val="000000">
                      <a:alpha val="43137"/>
                    </a:srgbClr>
                  </a:outerShdw>
                </a:effectLst>
                <a:latin typeface="+mj-lt"/>
                <a:ea typeface="+mj-ea"/>
                <a:cs typeface="Arial" pitchFamily="34" charset="0"/>
              </a:rPr>
              <a:t>融合</a:t>
            </a:r>
            <a:r>
              <a:rPr kumimoji="1" lang="zh-CN" altLang="en-US" sz="2800" b="1" dirty="0" smtClean="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cs typeface="Arial" pitchFamily="34" charset="0"/>
              </a:rPr>
              <a:t>打造极致出行体验服务</a:t>
            </a:r>
            <a:endParaRPr kumimoji="1" lang="zh-CN" altLang="en-US" sz="2800" b="1" dirty="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cs typeface="Arial" pitchFamily="34" charset="0"/>
            </a:endParaRPr>
          </a:p>
        </p:txBody>
      </p:sp>
      <p:sp>
        <p:nvSpPr>
          <p:cNvPr id="214" name="矩形 213"/>
          <p:cNvSpPr/>
          <p:nvPr/>
        </p:nvSpPr>
        <p:spPr>
          <a:xfrm>
            <a:off x="682164" y="4753203"/>
            <a:ext cx="10793072" cy="1870819"/>
          </a:xfrm>
          <a:prstGeom prst="rect">
            <a:avLst/>
          </a:prstGeom>
          <a:gradFill>
            <a:gsLst>
              <a:gs pos="0">
                <a:srgbClr val="0070C0">
                  <a:alpha val="0"/>
                </a:srgbClr>
              </a:gs>
              <a:gs pos="100000">
                <a:srgbClr val="0070C0">
                  <a:alpha val="40000"/>
                </a:srgbClr>
              </a:gs>
            </a:gsLst>
            <a:lin ang="5400000" scaled="0"/>
          </a:gradFill>
          <a:ln w="6350">
            <a:solidFill>
              <a:srgbClr val="00BAFB">
                <a:alpha val="20000"/>
              </a:srgbClr>
            </a:solidFill>
            <a:miter lim="800000"/>
            <a:headEnd/>
            <a:tailEnd/>
          </a:ln>
          <a:effectLst/>
        </p:spPr>
        <p:txBody>
          <a:bodyPr lIns="0" tIns="0" rIns="0" bIns="0"/>
          <a:lstStyle/>
          <a:p>
            <a:pPr marL="0" lvl="4" indent="-180000" defTabSz="1219272">
              <a:lnSpc>
                <a:spcPts val="2800"/>
              </a:lnSpc>
              <a:spcBef>
                <a:spcPts val="601"/>
              </a:spcBef>
              <a:buClr>
                <a:prstClr val="white"/>
              </a:buClr>
              <a:buSzPct val="60000"/>
              <a:buFont typeface="Arial" pitchFamily="34" charset="0"/>
              <a:buChar char="•"/>
              <a:defRPr/>
            </a:pPr>
            <a:endParaRPr lang="en-US" altLang="en-US" kern="0" dirty="0">
              <a:solidFill>
                <a:sysClr val="windowText" lastClr="000000"/>
              </a:solidFill>
              <a:ea typeface="ＭＳ Ｐゴシック" pitchFamily="50" charset="-128"/>
              <a:cs typeface="Arial" pitchFamily="34" charset="0"/>
              <a:sym typeface="Arial"/>
            </a:endParaRPr>
          </a:p>
        </p:txBody>
      </p:sp>
      <p:sp>
        <p:nvSpPr>
          <p:cNvPr id="3867" name="TextBox 286"/>
          <p:cNvSpPr txBox="1"/>
          <p:nvPr/>
        </p:nvSpPr>
        <p:spPr>
          <a:xfrm>
            <a:off x="4049431" y="4346939"/>
            <a:ext cx="2055654" cy="225863"/>
          </a:xfrm>
          <a:prstGeom prst="rect">
            <a:avLst/>
          </a:prstGeom>
          <a:noFill/>
          <a:ln>
            <a:noFill/>
          </a:ln>
        </p:spPr>
        <p:txBody>
          <a:bodyPr wrap="square" lIns="96728" tIns="48365" rIns="96728" bIns="48365" rtlCol="0">
            <a:noAutofit/>
          </a:bodyPr>
          <a:lstStyle/>
          <a:p>
            <a:pPr algn="ctr" defTabSz="1219272"/>
            <a:r>
              <a:rPr kumimoji="1" lang="en-US" altLang="zh-CN" sz="1400" b="1" dirty="0" err="1">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16200000" scaled="1"/>
                  <a:tileRect/>
                </a:gradFill>
                <a:effectLst>
                  <a:outerShdw blurRad="38100" dist="38100" dir="2700000" algn="tl">
                    <a:srgbClr val="000000">
                      <a:alpha val="43137"/>
                    </a:srgbClr>
                  </a:outerShdw>
                  <a:reflection blurRad="6350" stA="55000" endA="300" endPos="45500" dir="5400000" sy="-100000" algn="bl" rotWithShape="0"/>
                </a:effectLst>
                <a:latin typeface="微软雅黑"/>
                <a:sym typeface="Wingdings" pitchFamily="2" charset="2"/>
              </a:rPr>
              <a:t>Wifi+iBeacon</a:t>
            </a:r>
            <a:r>
              <a:rPr kumimoji="1" lang="zh-CN" altLang="en-US" sz="1400" b="1" dirty="0">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16200000" scaled="1"/>
                  <a:tileRect/>
                </a:gradFill>
                <a:effectLst>
                  <a:outerShdw blurRad="38100" dist="38100" dir="2700000" algn="tl">
                    <a:srgbClr val="000000">
                      <a:alpha val="43137"/>
                    </a:srgbClr>
                  </a:outerShdw>
                  <a:reflection blurRad="6350" stA="55000" endA="300" endPos="45500" dir="5400000" sy="-100000" algn="bl" rotWithShape="0"/>
                </a:effectLst>
                <a:latin typeface="微软雅黑"/>
                <a:sym typeface="Wingdings" pitchFamily="2" charset="2"/>
              </a:rPr>
              <a:t>定位</a:t>
            </a:r>
          </a:p>
        </p:txBody>
      </p:sp>
      <p:sp>
        <p:nvSpPr>
          <p:cNvPr id="4000" name="TextBox 286"/>
          <p:cNvSpPr txBox="1"/>
          <p:nvPr/>
        </p:nvSpPr>
        <p:spPr>
          <a:xfrm>
            <a:off x="2151965" y="4266335"/>
            <a:ext cx="1581167" cy="289745"/>
          </a:xfrm>
          <a:prstGeom prst="rect">
            <a:avLst/>
          </a:prstGeom>
          <a:noFill/>
          <a:ln>
            <a:noFill/>
          </a:ln>
        </p:spPr>
        <p:txBody>
          <a:bodyPr wrap="square" lIns="96728" tIns="48365" rIns="96728" bIns="48365" rtlCol="0">
            <a:noAutofit/>
          </a:bodyPr>
          <a:lstStyle/>
          <a:p>
            <a:pPr algn="ctr" defTabSz="1219272"/>
            <a:r>
              <a:rPr kumimoji="1" lang="zh-CN" altLang="en-US" sz="1800" b="1" dirty="0">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16200000" scaled="1"/>
                  <a:tileRect/>
                </a:gradFill>
                <a:effectLst>
                  <a:outerShdw blurRad="38100" dist="38100" dir="2700000" algn="tl">
                    <a:srgbClr val="000000">
                      <a:alpha val="43137"/>
                    </a:srgbClr>
                  </a:outerShdw>
                  <a:reflection blurRad="6350" stA="55000" endA="300" endPos="45500" dir="5400000" sy="-100000" algn="bl" rotWithShape="0"/>
                </a:effectLst>
                <a:latin typeface="微软雅黑"/>
                <a:sym typeface="Wingdings" pitchFamily="2" charset="2"/>
              </a:rPr>
              <a:t>高密</a:t>
            </a:r>
            <a:r>
              <a:rPr kumimoji="1" lang="en-US" altLang="zh-CN" sz="1800" b="1" dirty="0" err="1">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16200000" scaled="1"/>
                  <a:tileRect/>
                </a:gradFill>
                <a:effectLst>
                  <a:outerShdw blurRad="38100" dist="38100" dir="2700000" algn="tl">
                    <a:srgbClr val="000000">
                      <a:alpha val="43137"/>
                    </a:srgbClr>
                  </a:outerShdw>
                  <a:reflection blurRad="6350" stA="55000" endA="300" endPos="45500" dir="5400000" sy="-100000" algn="bl" rotWithShape="0"/>
                </a:effectLst>
                <a:latin typeface="微软雅黑"/>
                <a:sym typeface="Wingdings" pitchFamily="2" charset="2"/>
              </a:rPr>
              <a:t>wifi</a:t>
            </a:r>
            <a:r>
              <a:rPr kumimoji="1" lang="zh-CN" altLang="en-US" sz="1800" b="1" dirty="0">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16200000" scaled="1"/>
                  <a:tileRect/>
                </a:gradFill>
                <a:effectLst>
                  <a:outerShdw blurRad="38100" dist="38100" dir="2700000" algn="tl">
                    <a:srgbClr val="000000">
                      <a:alpha val="43137"/>
                    </a:srgbClr>
                  </a:outerShdw>
                  <a:reflection blurRad="6350" stA="55000" endA="300" endPos="45500" dir="5400000" sy="-100000" algn="bl" rotWithShape="0"/>
                </a:effectLst>
                <a:latin typeface="微软雅黑"/>
                <a:sym typeface="Wingdings" pitchFamily="2" charset="2"/>
              </a:rPr>
              <a:t>覆盖</a:t>
            </a:r>
          </a:p>
        </p:txBody>
      </p:sp>
      <p:cxnSp>
        <p:nvCxnSpPr>
          <p:cNvPr id="179" name="直接连接符 178"/>
          <p:cNvCxnSpPr/>
          <p:nvPr/>
        </p:nvCxnSpPr>
        <p:spPr bwMode="auto">
          <a:xfrm>
            <a:off x="2261910" y="6173507"/>
            <a:ext cx="7495828" cy="0"/>
          </a:xfrm>
          <a:prstGeom prst="line">
            <a:avLst/>
          </a:prstGeom>
          <a:noFill/>
          <a:ln w="12700" cap="flat">
            <a:gradFill>
              <a:gsLst>
                <a:gs pos="0">
                  <a:srgbClr val="0070C0"/>
                </a:gs>
                <a:gs pos="50000">
                  <a:srgbClr val="66FFFF"/>
                </a:gs>
                <a:gs pos="100000">
                  <a:srgbClr val="0099FF">
                    <a:alpha val="83000"/>
                  </a:srgbClr>
                </a:gs>
              </a:gsLst>
              <a:lin ang="0" scaled="0"/>
            </a:gradFill>
            <a:prstDash val="sysDash"/>
            <a:miter lim="800000"/>
            <a:headEnd type="none" w="med" len="med"/>
            <a:tailEnd type="none" w="med" len="med"/>
          </a:ln>
        </p:spPr>
      </p:cxnSp>
      <p:grpSp>
        <p:nvGrpSpPr>
          <p:cNvPr id="2" name="组合 378"/>
          <p:cNvGrpSpPr/>
          <p:nvPr/>
        </p:nvGrpSpPr>
        <p:grpSpPr>
          <a:xfrm>
            <a:off x="2261910" y="6117637"/>
            <a:ext cx="7495828" cy="55869"/>
            <a:chOff x="2276659" y="5691538"/>
            <a:chExt cx="7495828" cy="166672"/>
          </a:xfrm>
        </p:grpSpPr>
        <p:cxnSp>
          <p:nvCxnSpPr>
            <p:cNvPr id="181" name="直接连接符 180"/>
            <p:cNvCxnSpPr/>
            <p:nvPr/>
          </p:nvCxnSpPr>
          <p:spPr bwMode="auto">
            <a:xfrm>
              <a:off x="2276659" y="5691538"/>
              <a:ext cx="0" cy="166672"/>
            </a:xfrm>
            <a:prstGeom prst="line">
              <a:avLst/>
            </a:prstGeom>
            <a:noFill/>
            <a:ln w="12700" cap="flat">
              <a:gradFill>
                <a:gsLst>
                  <a:gs pos="0">
                    <a:srgbClr val="0070C0"/>
                  </a:gs>
                  <a:gs pos="50000">
                    <a:srgbClr val="66FFFF"/>
                  </a:gs>
                  <a:gs pos="100000">
                    <a:srgbClr val="0099FF">
                      <a:alpha val="83000"/>
                    </a:srgbClr>
                  </a:gs>
                </a:gsLst>
                <a:lin ang="0" scaled="0"/>
              </a:gradFill>
              <a:prstDash val="sysDash"/>
              <a:miter lim="800000"/>
              <a:headEnd type="none" w="med" len="med"/>
              <a:tailEnd type="none" w="med" len="med"/>
            </a:ln>
          </p:spPr>
        </p:cxnSp>
        <p:cxnSp>
          <p:nvCxnSpPr>
            <p:cNvPr id="182" name="直接连接符 181"/>
            <p:cNvCxnSpPr/>
            <p:nvPr/>
          </p:nvCxnSpPr>
          <p:spPr bwMode="auto">
            <a:xfrm>
              <a:off x="3089403" y="5691538"/>
              <a:ext cx="0" cy="166672"/>
            </a:xfrm>
            <a:prstGeom prst="line">
              <a:avLst/>
            </a:prstGeom>
            <a:noFill/>
            <a:ln w="12700" cap="flat">
              <a:gradFill>
                <a:gsLst>
                  <a:gs pos="0">
                    <a:srgbClr val="0070C0"/>
                  </a:gs>
                  <a:gs pos="50000">
                    <a:srgbClr val="66FFFF"/>
                  </a:gs>
                  <a:gs pos="100000">
                    <a:srgbClr val="0099FF">
                      <a:alpha val="83000"/>
                    </a:srgbClr>
                  </a:gs>
                </a:gsLst>
                <a:lin ang="0" scaled="0"/>
              </a:gradFill>
              <a:prstDash val="sysDash"/>
              <a:miter lim="800000"/>
              <a:headEnd type="none" w="med" len="med"/>
              <a:tailEnd type="none" w="med" len="med"/>
            </a:ln>
          </p:spPr>
        </p:cxnSp>
        <p:cxnSp>
          <p:nvCxnSpPr>
            <p:cNvPr id="183" name="直接连接符 182"/>
            <p:cNvCxnSpPr/>
            <p:nvPr/>
          </p:nvCxnSpPr>
          <p:spPr bwMode="auto">
            <a:xfrm>
              <a:off x="3946640" y="5691538"/>
              <a:ext cx="0" cy="166672"/>
            </a:xfrm>
            <a:prstGeom prst="line">
              <a:avLst/>
            </a:prstGeom>
            <a:noFill/>
            <a:ln w="12700" cap="flat">
              <a:gradFill>
                <a:gsLst>
                  <a:gs pos="0">
                    <a:srgbClr val="0070C0"/>
                  </a:gs>
                  <a:gs pos="50000">
                    <a:srgbClr val="66FFFF"/>
                  </a:gs>
                  <a:gs pos="100000">
                    <a:srgbClr val="0099FF">
                      <a:alpha val="83000"/>
                    </a:srgbClr>
                  </a:gs>
                </a:gsLst>
                <a:lin ang="0" scaled="0"/>
              </a:gradFill>
              <a:prstDash val="sysDash"/>
              <a:miter lim="800000"/>
              <a:headEnd type="none" w="med" len="med"/>
              <a:tailEnd type="none" w="med" len="med"/>
            </a:ln>
          </p:spPr>
        </p:cxnSp>
        <p:cxnSp>
          <p:nvCxnSpPr>
            <p:cNvPr id="184" name="直接连接符 183"/>
            <p:cNvCxnSpPr/>
            <p:nvPr/>
          </p:nvCxnSpPr>
          <p:spPr bwMode="auto">
            <a:xfrm>
              <a:off x="4729802" y="5691538"/>
              <a:ext cx="0" cy="166672"/>
            </a:xfrm>
            <a:prstGeom prst="line">
              <a:avLst/>
            </a:prstGeom>
            <a:noFill/>
            <a:ln w="12700" cap="flat">
              <a:gradFill>
                <a:gsLst>
                  <a:gs pos="0">
                    <a:srgbClr val="0070C0"/>
                  </a:gs>
                  <a:gs pos="50000">
                    <a:srgbClr val="66FFFF"/>
                  </a:gs>
                  <a:gs pos="100000">
                    <a:srgbClr val="0099FF">
                      <a:alpha val="83000"/>
                    </a:srgbClr>
                  </a:gs>
                </a:gsLst>
                <a:lin ang="0" scaled="0"/>
              </a:gradFill>
              <a:prstDash val="sysDash"/>
              <a:miter lim="800000"/>
              <a:headEnd type="none" w="med" len="med"/>
              <a:tailEnd type="none" w="med" len="med"/>
            </a:ln>
          </p:spPr>
        </p:cxnSp>
        <p:cxnSp>
          <p:nvCxnSpPr>
            <p:cNvPr id="185" name="直接连接符 184"/>
            <p:cNvCxnSpPr/>
            <p:nvPr/>
          </p:nvCxnSpPr>
          <p:spPr bwMode="auto">
            <a:xfrm>
              <a:off x="5560721" y="5691538"/>
              <a:ext cx="0" cy="166672"/>
            </a:xfrm>
            <a:prstGeom prst="line">
              <a:avLst/>
            </a:prstGeom>
            <a:noFill/>
            <a:ln w="12700" cap="flat">
              <a:gradFill>
                <a:gsLst>
                  <a:gs pos="0">
                    <a:srgbClr val="0070C0"/>
                  </a:gs>
                  <a:gs pos="50000">
                    <a:srgbClr val="66FFFF"/>
                  </a:gs>
                  <a:gs pos="100000">
                    <a:srgbClr val="0099FF">
                      <a:alpha val="83000"/>
                    </a:srgbClr>
                  </a:gs>
                </a:gsLst>
                <a:lin ang="0" scaled="0"/>
              </a:gradFill>
              <a:prstDash val="sysDash"/>
              <a:miter lim="800000"/>
              <a:headEnd type="none" w="med" len="med"/>
              <a:tailEnd type="none" w="med" len="med"/>
            </a:ln>
          </p:spPr>
        </p:cxnSp>
        <p:cxnSp>
          <p:nvCxnSpPr>
            <p:cNvPr id="186" name="直接连接符 185"/>
            <p:cNvCxnSpPr/>
            <p:nvPr/>
          </p:nvCxnSpPr>
          <p:spPr bwMode="auto">
            <a:xfrm>
              <a:off x="6400021" y="5691538"/>
              <a:ext cx="0" cy="166672"/>
            </a:xfrm>
            <a:prstGeom prst="line">
              <a:avLst/>
            </a:prstGeom>
            <a:noFill/>
            <a:ln w="12700" cap="flat">
              <a:gradFill>
                <a:gsLst>
                  <a:gs pos="0">
                    <a:srgbClr val="0070C0"/>
                  </a:gs>
                  <a:gs pos="50000">
                    <a:srgbClr val="66FFFF"/>
                  </a:gs>
                  <a:gs pos="100000">
                    <a:srgbClr val="0099FF">
                      <a:alpha val="83000"/>
                    </a:srgbClr>
                  </a:gs>
                </a:gsLst>
                <a:lin ang="0" scaled="0"/>
              </a:gradFill>
              <a:prstDash val="sysDash"/>
              <a:miter lim="800000"/>
              <a:headEnd type="none" w="med" len="med"/>
              <a:tailEnd type="none" w="med" len="med"/>
            </a:ln>
          </p:spPr>
        </p:cxnSp>
        <p:cxnSp>
          <p:nvCxnSpPr>
            <p:cNvPr id="187" name="直接连接符 186"/>
            <p:cNvCxnSpPr/>
            <p:nvPr/>
          </p:nvCxnSpPr>
          <p:spPr bwMode="auto">
            <a:xfrm>
              <a:off x="7239335" y="5691538"/>
              <a:ext cx="0" cy="166672"/>
            </a:xfrm>
            <a:prstGeom prst="line">
              <a:avLst/>
            </a:prstGeom>
            <a:noFill/>
            <a:ln w="12700" cap="flat">
              <a:gradFill>
                <a:gsLst>
                  <a:gs pos="0">
                    <a:srgbClr val="0070C0"/>
                  </a:gs>
                  <a:gs pos="50000">
                    <a:srgbClr val="66FFFF"/>
                  </a:gs>
                  <a:gs pos="100000">
                    <a:srgbClr val="0099FF">
                      <a:alpha val="83000"/>
                    </a:srgbClr>
                  </a:gs>
                </a:gsLst>
                <a:lin ang="0" scaled="0"/>
              </a:gradFill>
              <a:prstDash val="sysDash"/>
              <a:miter lim="800000"/>
              <a:headEnd type="none" w="med" len="med"/>
              <a:tailEnd type="none" w="med" len="med"/>
            </a:ln>
          </p:spPr>
        </p:cxnSp>
        <p:cxnSp>
          <p:nvCxnSpPr>
            <p:cNvPr id="188" name="直接连接符 187"/>
            <p:cNvCxnSpPr/>
            <p:nvPr/>
          </p:nvCxnSpPr>
          <p:spPr bwMode="auto">
            <a:xfrm>
              <a:off x="8176590" y="5691538"/>
              <a:ext cx="0" cy="166672"/>
            </a:xfrm>
            <a:prstGeom prst="line">
              <a:avLst/>
            </a:prstGeom>
            <a:noFill/>
            <a:ln w="12700" cap="flat">
              <a:gradFill>
                <a:gsLst>
                  <a:gs pos="0">
                    <a:srgbClr val="0070C0"/>
                  </a:gs>
                  <a:gs pos="50000">
                    <a:srgbClr val="66FFFF"/>
                  </a:gs>
                  <a:gs pos="100000">
                    <a:srgbClr val="0099FF">
                      <a:alpha val="83000"/>
                    </a:srgbClr>
                  </a:gs>
                </a:gsLst>
                <a:lin ang="0" scaled="0"/>
              </a:gradFill>
              <a:prstDash val="sysDash"/>
              <a:miter lim="800000"/>
              <a:headEnd type="none" w="med" len="med"/>
              <a:tailEnd type="none" w="med" len="med"/>
            </a:ln>
          </p:spPr>
        </p:cxnSp>
        <p:cxnSp>
          <p:nvCxnSpPr>
            <p:cNvPr id="189" name="直接连接符 188"/>
            <p:cNvCxnSpPr/>
            <p:nvPr/>
          </p:nvCxnSpPr>
          <p:spPr bwMode="auto">
            <a:xfrm>
              <a:off x="8885690" y="5691538"/>
              <a:ext cx="0" cy="166672"/>
            </a:xfrm>
            <a:prstGeom prst="line">
              <a:avLst/>
            </a:prstGeom>
            <a:noFill/>
            <a:ln w="12700" cap="flat">
              <a:gradFill>
                <a:gsLst>
                  <a:gs pos="0">
                    <a:srgbClr val="0070C0"/>
                  </a:gs>
                  <a:gs pos="50000">
                    <a:srgbClr val="66FFFF"/>
                  </a:gs>
                  <a:gs pos="100000">
                    <a:srgbClr val="0099FF">
                      <a:alpha val="83000"/>
                    </a:srgbClr>
                  </a:gs>
                </a:gsLst>
                <a:lin ang="0" scaled="0"/>
              </a:gradFill>
              <a:prstDash val="sysDash"/>
              <a:miter lim="800000"/>
              <a:headEnd type="none" w="med" len="med"/>
              <a:tailEnd type="none" w="med" len="med"/>
            </a:ln>
          </p:spPr>
        </p:cxnSp>
        <p:cxnSp>
          <p:nvCxnSpPr>
            <p:cNvPr id="190" name="直接连接符 189"/>
            <p:cNvCxnSpPr/>
            <p:nvPr/>
          </p:nvCxnSpPr>
          <p:spPr bwMode="auto">
            <a:xfrm>
              <a:off x="9772487" y="5691538"/>
              <a:ext cx="0" cy="166672"/>
            </a:xfrm>
            <a:prstGeom prst="line">
              <a:avLst/>
            </a:prstGeom>
            <a:noFill/>
            <a:ln w="12700" cap="flat">
              <a:gradFill>
                <a:gsLst>
                  <a:gs pos="0">
                    <a:srgbClr val="0070C0"/>
                  </a:gs>
                  <a:gs pos="50000">
                    <a:srgbClr val="66FFFF"/>
                  </a:gs>
                  <a:gs pos="100000">
                    <a:srgbClr val="0099FF">
                      <a:alpha val="83000"/>
                    </a:srgbClr>
                  </a:gs>
                </a:gsLst>
                <a:lin ang="0" scaled="0"/>
              </a:gradFill>
              <a:prstDash val="sysDash"/>
              <a:miter lim="800000"/>
              <a:headEnd type="none" w="med" len="med"/>
              <a:tailEnd type="none" w="med" len="med"/>
            </a:ln>
          </p:spPr>
        </p:cxnSp>
      </p:grpSp>
      <p:sp>
        <p:nvSpPr>
          <p:cNvPr id="169" name="矩形 24"/>
          <p:cNvSpPr>
            <a:spLocks noChangeArrowheads="1"/>
          </p:cNvSpPr>
          <p:nvPr/>
        </p:nvSpPr>
        <p:spPr bwMode="auto">
          <a:xfrm>
            <a:off x="1971393" y="5281422"/>
            <a:ext cx="581034" cy="436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80" tIns="48390" rIns="96780" bIns="483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100" dirty="0">
                <a:solidFill>
                  <a:prstClr val="white"/>
                </a:solidFill>
                <a:latin typeface="微软雅黑" pitchFamily="34" charset="-122"/>
                <a:ea typeface="微软雅黑" pitchFamily="34" charset="-122"/>
              </a:rPr>
              <a:t>旅行</a:t>
            </a:r>
            <a:endParaRPr lang="en-US" altLang="zh-CN" sz="1100" dirty="0">
              <a:solidFill>
                <a:prstClr val="white"/>
              </a:solidFill>
              <a:latin typeface="微软雅黑" pitchFamily="34" charset="-122"/>
              <a:ea typeface="微软雅黑" pitchFamily="34" charset="-122"/>
            </a:endParaRPr>
          </a:p>
          <a:p>
            <a:pPr algn="ctr" eaLnBrk="1" hangingPunct="1"/>
            <a:r>
              <a:rPr lang="zh-CN" altLang="en-US" sz="1100" dirty="0">
                <a:solidFill>
                  <a:prstClr val="white"/>
                </a:solidFill>
                <a:latin typeface="微软雅黑" pitchFamily="34" charset="-122"/>
                <a:ea typeface="微软雅黑" pitchFamily="34" charset="-122"/>
              </a:rPr>
              <a:t>计划</a:t>
            </a:r>
          </a:p>
        </p:txBody>
      </p:sp>
      <p:sp>
        <p:nvSpPr>
          <p:cNvPr id="170" name="矩形 25"/>
          <p:cNvSpPr>
            <a:spLocks noChangeArrowheads="1"/>
          </p:cNvSpPr>
          <p:nvPr/>
        </p:nvSpPr>
        <p:spPr bwMode="auto">
          <a:xfrm>
            <a:off x="2751848" y="5281422"/>
            <a:ext cx="645612" cy="436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80" tIns="48390" rIns="96780" bIns="483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100" dirty="0">
                <a:solidFill>
                  <a:prstClr val="white"/>
                </a:solidFill>
                <a:latin typeface="微软雅黑" pitchFamily="34" charset="-122"/>
                <a:ea typeface="微软雅黑" pitchFamily="34" charset="-122"/>
              </a:rPr>
              <a:t>订票</a:t>
            </a:r>
            <a:endParaRPr lang="en-US" altLang="zh-CN" sz="1100" dirty="0">
              <a:solidFill>
                <a:prstClr val="white"/>
              </a:solidFill>
              <a:latin typeface="微软雅黑" pitchFamily="34" charset="-122"/>
              <a:ea typeface="微软雅黑" pitchFamily="34" charset="-122"/>
            </a:endParaRPr>
          </a:p>
          <a:p>
            <a:pPr algn="ctr" eaLnBrk="1" hangingPunct="1"/>
            <a:r>
              <a:rPr lang="zh-CN" altLang="en-US" sz="1100" dirty="0">
                <a:solidFill>
                  <a:prstClr val="white"/>
                </a:solidFill>
                <a:latin typeface="微软雅黑" pitchFamily="34" charset="-122"/>
                <a:ea typeface="微软雅黑" pitchFamily="34" charset="-122"/>
              </a:rPr>
              <a:t>服务</a:t>
            </a:r>
          </a:p>
        </p:txBody>
      </p:sp>
      <p:sp>
        <p:nvSpPr>
          <p:cNvPr id="171" name="矩形 26"/>
          <p:cNvSpPr>
            <a:spLocks noChangeArrowheads="1"/>
          </p:cNvSpPr>
          <p:nvPr/>
        </p:nvSpPr>
        <p:spPr bwMode="auto">
          <a:xfrm>
            <a:off x="3641367" y="5281422"/>
            <a:ext cx="581049" cy="436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80" tIns="48390" rIns="96780" bIns="483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100" dirty="0">
                <a:solidFill>
                  <a:prstClr val="white"/>
                </a:solidFill>
                <a:latin typeface="微软雅黑" pitchFamily="34" charset="-122"/>
                <a:ea typeface="微软雅黑" pitchFamily="34" charset="-122"/>
              </a:rPr>
              <a:t>航</a:t>
            </a:r>
            <a:r>
              <a:rPr lang="zh-CN" altLang="en-US" sz="1100" dirty="0" smtClean="0">
                <a:solidFill>
                  <a:prstClr val="white"/>
                </a:solidFill>
                <a:latin typeface="微软雅黑" pitchFamily="34" charset="-122"/>
                <a:ea typeface="微软雅黑" pitchFamily="34" charset="-122"/>
              </a:rPr>
              <a:t>前</a:t>
            </a:r>
            <a:endParaRPr lang="en-US" altLang="zh-CN" sz="1100" dirty="0">
              <a:solidFill>
                <a:prstClr val="white"/>
              </a:solidFill>
              <a:latin typeface="微软雅黑" pitchFamily="34" charset="-122"/>
              <a:ea typeface="微软雅黑" pitchFamily="34" charset="-122"/>
            </a:endParaRPr>
          </a:p>
          <a:p>
            <a:pPr algn="ctr" eaLnBrk="1" hangingPunct="1"/>
            <a:r>
              <a:rPr lang="zh-CN" altLang="en-US" sz="1100" dirty="0">
                <a:solidFill>
                  <a:prstClr val="white"/>
                </a:solidFill>
                <a:latin typeface="微软雅黑" pitchFamily="34" charset="-122"/>
                <a:ea typeface="微软雅黑" pitchFamily="34" charset="-122"/>
              </a:rPr>
              <a:t>服务</a:t>
            </a:r>
          </a:p>
        </p:txBody>
      </p:sp>
      <p:sp>
        <p:nvSpPr>
          <p:cNvPr id="172" name="矩形 27"/>
          <p:cNvSpPr>
            <a:spLocks noChangeArrowheads="1"/>
          </p:cNvSpPr>
          <p:nvPr/>
        </p:nvSpPr>
        <p:spPr bwMode="auto">
          <a:xfrm>
            <a:off x="4424529" y="5281422"/>
            <a:ext cx="581049" cy="436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80" tIns="48390" rIns="96780" bIns="483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100" dirty="0">
                <a:solidFill>
                  <a:prstClr val="white"/>
                </a:solidFill>
                <a:latin typeface="微软雅黑" pitchFamily="34" charset="-122"/>
                <a:ea typeface="微软雅黑" pitchFamily="34" charset="-122"/>
              </a:rPr>
              <a:t>值机</a:t>
            </a:r>
            <a:endParaRPr lang="en-US" altLang="zh-CN" sz="1100" dirty="0">
              <a:solidFill>
                <a:prstClr val="white"/>
              </a:solidFill>
              <a:latin typeface="微软雅黑" pitchFamily="34" charset="-122"/>
              <a:ea typeface="微软雅黑" pitchFamily="34" charset="-122"/>
            </a:endParaRPr>
          </a:p>
          <a:p>
            <a:pPr algn="ctr" eaLnBrk="1" hangingPunct="1"/>
            <a:r>
              <a:rPr lang="zh-CN" altLang="en-US" sz="1100" dirty="0">
                <a:solidFill>
                  <a:prstClr val="white"/>
                </a:solidFill>
                <a:latin typeface="微软雅黑" pitchFamily="34" charset="-122"/>
                <a:ea typeface="微软雅黑" pitchFamily="34" charset="-122"/>
              </a:rPr>
              <a:t>安检</a:t>
            </a:r>
          </a:p>
        </p:txBody>
      </p:sp>
      <p:sp>
        <p:nvSpPr>
          <p:cNvPr id="173" name="矩形 28"/>
          <p:cNvSpPr>
            <a:spLocks noChangeArrowheads="1"/>
          </p:cNvSpPr>
          <p:nvPr/>
        </p:nvSpPr>
        <p:spPr bwMode="auto">
          <a:xfrm>
            <a:off x="5255448" y="5281422"/>
            <a:ext cx="581049" cy="436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80" tIns="48390" rIns="96780" bIns="483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100" dirty="0">
                <a:solidFill>
                  <a:prstClr val="white"/>
                </a:solidFill>
                <a:latin typeface="微软雅黑" pitchFamily="34" charset="-122"/>
                <a:ea typeface="微软雅黑" pitchFamily="34" charset="-122"/>
              </a:rPr>
              <a:t>侯机</a:t>
            </a:r>
            <a:endParaRPr lang="en-US" altLang="zh-CN" sz="1100" dirty="0">
              <a:solidFill>
                <a:prstClr val="white"/>
              </a:solidFill>
              <a:latin typeface="微软雅黑" pitchFamily="34" charset="-122"/>
              <a:ea typeface="微软雅黑" pitchFamily="34" charset="-122"/>
            </a:endParaRPr>
          </a:p>
          <a:p>
            <a:pPr algn="ctr" eaLnBrk="1" hangingPunct="1"/>
            <a:r>
              <a:rPr lang="en-US" altLang="zh-CN" sz="1100" dirty="0">
                <a:solidFill>
                  <a:prstClr val="white"/>
                </a:solidFill>
                <a:latin typeface="微软雅黑" pitchFamily="34" charset="-122"/>
                <a:ea typeface="微软雅黑" pitchFamily="34" charset="-122"/>
              </a:rPr>
              <a:t>/</a:t>
            </a:r>
            <a:r>
              <a:rPr lang="zh-CN" altLang="en-US" sz="1100" dirty="0">
                <a:solidFill>
                  <a:prstClr val="white"/>
                </a:solidFill>
                <a:latin typeface="微软雅黑" pitchFamily="34" charset="-122"/>
                <a:ea typeface="微软雅黑" pitchFamily="34" charset="-122"/>
              </a:rPr>
              <a:t>登机</a:t>
            </a:r>
          </a:p>
        </p:txBody>
      </p:sp>
      <p:sp>
        <p:nvSpPr>
          <p:cNvPr id="174" name="矩形 29"/>
          <p:cNvSpPr>
            <a:spLocks noChangeArrowheads="1"/>
          </p:cNvSpPr>
          <p:nvPr/>
        </p:nvSpPr>
        <p:spPr bwMode="auto">
          <a:xfrm>
            <a:off x="6934062" y="5281422"/>
            <a:ext cx="581049" cy="436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80" tIns="48390" rIns="96780" bIns="483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100" dirty="0">
                <a:solidFill>
                  <a:prstClr val="white"/>
                </a:solidFill>
                <a:latin typeface="微软雅黑" pitchFamily="34" charset="-122"/>
                <a:ea typeface="微软雅黑" pitchFamily="34" charset="-122"/>
              </a:rPr>
              <a:t>中转</a:t>
            </a:r>
            <a:endParaRPr lang="en-US" altLang="zh-CN" sz="1100" dirty="0">
              <a:solidFill>
                <a:prstClr val="white"/>
              </a:solidFill>
              <a:latin typeface="微软雅黑" pitchFamily="34" charset="-122"/>
              <a:ea typeface="微软雅黑" pitchFamily="34" charset="-122"/>
            </a:endParaRPr>
          </a:p>
          <a:p>
            <a:pPr algn="ctr" eaLnBrk="1" hangingPunct="1"/>
            <a:r>
              <a:rPr lang="zh-CN" altLang="en-US" sz="1100" dirty="0">
                <a:solidFill>
                  <a:prstClr val="white"/>
                </a:solidFill>
                <a:latin typeface="微软雅黑" pitchFamily="34" charset="-122"/>
                <a:ea typeface="微软雅黑" pitchFamily="34" charset="-122"/>
              </a:rPr>
              <a:t>服务</a:t>
            </a:r>
          </a:p>
        </p:txBody>
      </p:sp>
      <p:sp>
        <p:nvSpPr>
          <p:cNvPr id="175" name="矩形 30"/>
          <p:cNvSpPr>
            <a:spLocks noChangeArrowheads="1"/>
          </p:cNvSpPr>
          <p:nvPr/>
        </p:nvSpPr>
        <p:spPr bwMode="auto">
          <a:xfrm>
            <a:off x="7871317" y="5281422"/>
            <a:ext cx="581049" cy="436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80" tIns="48390" rIns="96780" bIns="483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100" dirty="0">
                <a:solidFill>
                  <a:prstClr val="white"/>
                </a:solidFill>
                <a:latin typeface="微软雅黑" pitchFamily="34" charset="-122"/>
                <a:ea typeface="微软雅黑" pitchFamily="34" charset="-122"/>
              </a:rPr>
              <a:t>行李</a:t>
            </a:r>
            <a:endParaRPr lang="en-US" altLang="zh-CN" sz="1100" dirty="0">
              <a:solidFill>
                <a:prstClr val="white"/>
              </a:solidFill>
              <a:latin typeface="微软雅黑" pitchFamily="34" charset="-122"/>
              <a:ea typeface="微软雅黑" pitchFamily="34" charset="-122"/>
            </a:endParaRPr>
          </a:p>
          <a:p>
            <a:pPr algn="ctr" eaLnBrk="1" hangingPunct="1"/>
            <a:r>
              <a:rPr lang="en-US" altLang="zh-CN" sz="1100" dirty="0">
                <a:solidFill>
                  <a:prstClr val="white"/>
                </a:solidFill>
                <a:latin typeface="微软雅黑" pitchFamily="34" charset="-122"/>
                <a:ea typeface="微软雅黑" pitchFamily="34" charset="-122"/>
              </a:rPr>
              <a:t>/</a:t>
            </a:r>
            <a:r>
              <a:rPr lang="zh-CN" altLang="en-US" sz="1100" dirty="0">
                <a:solidFill>
                  <a:prstClr val="white"/>
                </a:solidFill>
                <a:latin typeface="微软雅黑" pitchFamily="34" charset="-122"/>
                <a:ea typeface="微软雅黑" pitchFamily="34" charset="-122"/>
              </a:rPr>
              <a:t>到达</a:t>
            </a:r>
          </a:p>
        </p:txBody>
      </p:sp>
      <p:sp>
        <p:nvSpPr>
          <p:cNvPr id="176" name="矩形 31"/>
          <p:cNvSpPr>
            <a:spLocks noChangeArrowheads="1"/>
          </p:cNvSpPr>
          <p:nvPr/>
        </p:nvSpPr>
        <p:spPr bwMode="auto">
          <a:xfrm>
            <a:off x="8419002" y="5281422"/>
            <a:ext cx="903878" cy="436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80" tIns="48390" rIns="96780" bIns="483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100" dirty="0">
                <a:solidFill>
                  <a:prstClr val="white"/>
                </a:solidFill>
                <a:latin typeface="微软雅黑" pitchFamily="34" charset="-122"/>
                <a:ea typeface="微软雅黑" pitchFamily="34" charset="-122"/>
              </a:rPr>
              <a:t>旅客分享</a:t>
            </a:r>
            <a:endParaRPr lang="en-US" altLang="zh-CN" sz="1100" dirty="0">
              <a:solidFill>
                <a:prstClr val="white"/>
              </a:solidFill>
              <a:latin typeface="微软雅黑" pitchFamily="34" charset="-122"/>
              <a:ea typeface="微软雅黑" pitchFamily="34" charset="-122"/>
            </a:endParaRPr>
          </a:p>
          <a:p>
            <a:pPr algn="ctr" eaLnBrk="1" hangingPunct="1"/>
            <a:r>
              <a:rPr lang="en-US" altLang="zh-CN" sz="1100" dirty="0">
                <a:solidFill>
                  <a:prstClr val="white"/>
                </a:solidFill>
                <a:latin typeface="微软雅黑" pitchFamily="34" charset="-122"/>
                <a:ea typeface="微软雅黑" pitchFamily="34" charset="-122"/>
              </a:rPr>
              <a:t>/</a:t>
            </a:r>
            <a:r>
              <a:rPr lang="zh-CN" altLang="en-US" sz="1100" dirty="0">
                <a:solidFill>
                  <a:prstClr val="white"/>
                </a:solidFill>
                <a:latin typeface="微软雅黑" pitchFamily="34" charset="-122"/>
                <a:ea typeface="微软雅黑" pitchFamily="34" charset="-122"/>
              </a:rPr>
              <a:t>反馈</a:t>
            </a:r>
          </a:p>
        </p:txBody>
      </p:sp>
      <p:sp>
        <p:nvSpPr>
          <p:cNvPr id="177" name="矩形 32"/>
          <p:cNvSpPr>
            <a:spLocks noChangeArrowheads="1"/>
          </p:cNvSpPr>
          <p:nvPr/>
        </p:nvSpPr>
        <p:spPr bwMode="auto">
          <a:xfrm>
            <a:off x="6094748" y="5281422"/>
            <a:ext cx="581049" cy="436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80" tIns="48390" rIns="96780" bIns="483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100" dirty="0">
                <a:solidFill>
                  <a:prstClr val="white"/>
                </a:solidFill>
                <a:latin typeface="微软雅黑" pitchFamily="34" charset="-122"/>
                <a:ea typeface="微软雅黑" pitchFamily="34" charset="-122"/>
              </a:rPr>
              <a:t>客舱</a:t>
            </a:r>
            <a:endParaRPr lang="en-US" altLang="zh-CN" sz="1100" dirty="0">
              <a:solidFill>
                <a:prstClr val="white"/>
              </a:solidFill>
              <a:latin typeface="微软雅黑" pitchFamily="34" charset="-122"/>
              <a:ea typeface="微软雅黑" pitchFamily="34" charset="-122"/>
            </a:endParaRPr>
          </a:p>
          <a:p>
            <a:pPr algn="ctr" eaLnBrk="1" hangingPunct="1"/>
            <a:r>
              <a:rPr lang="zh-CN" altLang="en-US" sz="1100" dirty="0">
                <a:solidFill>
                  <a:prstClr val="white"/>
                </a:solidFill>
                <a:latin typeface="微软雅黑" pitchFamily="34" charset="-122"/>
                <a:ea typeface="微软雅黑" pitchFamily="34" charset="-122"/>
              </a:rPr>
              <a:t>服务</a:t>
            </a:r>
          </a:p>
        </p:txBody>
      </p:sp>
      <p:sp>
        <p:nvSpPr>
          <p:cNvPr id="178" name="矩形 33"/>
          <p:cNvSpPr>
            <a:spLocks noChangeArrowheads="1"/>
          </p:cNvSpPr>
          <p:nvPr/>
        </p:nvSpPr>
        <p:spPr bwMode="auto">
          <a:xfrm>
            <a:off x="9467214" y="5281422"/>
            <a:ext cx="581049" cy="436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80" tIns="48390" rIns="96780" bIns="483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100" dirty="0">
                <a:solidFill>
                  <a:prstClr val="white"/>
                </a:solidFill>
                <a:latin typeface="微软雅黑" pitchFamily="34" charset="-122"/>
                <a:ea typeface="微软雅黑" pitchFamily="34" charset="-122"/>
              </a:rPr>
              <a:t>会员</a:t>
            </a:r>
            <a:endParaRPr lang="en-US" altLang="zh-CN" sz="1100" dirty="0">
              <a:solidFill>
                <a:prstClr val="white"/>
              </a:solidFill>
              <a:latin typeface="微软雅黑" pitchFamily="34" charset="-122"/>
              <a:ea typeface="微软雅黑" pitchFamily="34" charset="-122"/>
            </a:endParaRPr>
          </a:p>
          <a:p>
            <a:pPr algn="ctr" eaLnBrk="1" hangingPunct="1"/>
            <a:r>
              <a:rPr lang="zh-CN" altLang="en-US" sz="1100" dirty="0">
                <a:solidFill>
                  <a:prstClr val="white"/>
                </a:solidFill>
                <a:latin typeface="微软雅黑" pitchFamily="34" charset="-122"/>
                <a:ea typeface="微软雅黑" pitchFamily="34" charset="-122"/>
              </a:rPr>
              <a:t>关怀</a:t>
            </a:r>
          </a:p>
        </p:txBody>
      </p:sp>
      <p:sp>
        <p:nvSpPr>
          <p:cNvPr id="192" name="TextBox 286"/>
          <p:cNvSpPr txBox="1"/>
          <p:nvPr/>
        </p:nvSpPr>
        <p:spPr>
          <a:xfrm>
            <a:off x="4813294" y="6265371"/>
            <a:ext cx="2499254" cy="400940"/>
          </a:xfrm>
          <a:prstGeom prst="rect">
            <a:avLst/>
          </a:prstGeom>
          <a:noFill/>
          <a:ln>
            <a:noFill/>
          </a:ln>
        </p:spPr>
        <p:txBody>
          <a:bodyPr wrap="square" lIns="96728" tIns="48365" rIns="96728" bIns="48365" rtlCol="0">
            <a:noAutofit/>
          </a:bodyPr>
          <a:lstStyle/>
          <a:p>
            <a:pPr algn="ctr">
              <a:buClr>
                <a:srgbClr val="CC9900"/>
              </a:buClr>
              <a:defRPr/>
            </a:pPr>
            <a:r>
              <a:rPr lang="zh-CN" altLang="en-US" sz="1200" dirty="0">
                <a:solidFill>
                  <a:prstClr val="white"/>
                </a:solidFill>
                <a:latin typeface="微软雅黑" pitchFamily="34" charset="-122"/>
              </a:rPr>
              <a:t>引导</a:t>
            </a:r>
            <a:r>
              <a:rPr lang="zh-CN" altLang="en-US" sz="1200" dirty="0" smtClean="0">
                <a:solidFill>
                  <a:prstClr val="white"/>
                </a:solidFill>
                <a:latin typeface="微软雅黑" pitchFamily="34" charset="-122"/>
              </a:rPr>
              <a:t>旅客消费、娱乐，愉快候机</a:t>
            </a:r>
            <a:endParaRPr lang="zh-CN" altLang="en-US" sz="1200" dirty="0">
              <a:solidFill>
                <a:prstClr val="white"/>
              </a:solidFill>
              <a:latin typeface="微软雅黑" pitchFamily="34" charset="-122"/>
            </a:endParaRPr>
          </a:p>
        </p:txBody>
      </p:sp>
      <p:pic>
        <p:nvPicPr>
          <p:cNvPr id="368" name="图片 36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35793" y="4926638"/>
            <a:ext cx="243890" cy="343464"/>
          </a:xfrm>
          <a:prstGeom prst="rect">
            <a:avLst/>
          </a:prstGeom>
        </p:spPr>
      </p:pic>
      <p:sp>
        <p:nvSpPr>
          <p:cNvPr id="213" name="TextBox 286"/>
          <p:cNvSpPr txBox="1"/>
          <p:nvPr/>
        </p:nvSpPr>
        <p:spPr>
          <a:xfrm>
            <a:off x="2394056" y="6265425"/>
            <a:ext cx="2210766" cy="287978"/>
          </a:xfrm>
          <a:prstGeom prst="rect">
            <a:avLst/>
          </a:prstGeom>
          <a:noFill/>
          <a:ln w="12700" cap="flat">
            <a:noFill/>
            <a:prstDash val="sysDash"/>
            <a:miter lim="800000"/>
            <a:headEnd type="none" w="med" len="med"/>
            <a:tailEnd type="none" w="med" len="med"/>
          </a:ln>
        </p:spPr>
        <p:txBody>
          <a:bodyPr lIns="96780" tIns="48390" rIns="96780" bIns="48390"/>
          <a:lstStyle/>
          <a:p>
            <a:pPr algn="ctr">
              <a:buClr>
                <a:srgbClr val="CC9900"/>
              </a:buClr>
              <a:defRPr/>
            </a:pPr>
            <a:r>
              <a:rPr lang="zh-CN" altLang="en-US" sz="1200" dirty="0">
                <a:solidFill>
                  <a:prstClr val="white"/>
                </a:solidFill>
                <a:latin typeface="微软雅黑" pitchFamily="34" charset="-122"/>
              </a:rPr>
              <a:t>缩短旅客办理手续时间</a:t>
            </a:r>
          </a:p>
        </p:txBody>
      </p:sp>
      <p:sp>
        <p:nvSpPr>
          <p:cNvPr id="239" name="TextBox 286"/>
          <p:cNvSpPr txBox="1"/>
          <p:nvPr/>
        </p:nvSpPr>
        <p:spPr>
          <a:xfrm>
            <a:off x="7108063" y="6265371"/>
            <a:ext cx="2055654" cy="225863"/>
          </a:xfrm>
          <a:prstGeom prst="rect">
            <a:avLst/>
          </a:prstGeom>
          <a:noFill/>
          <a:ln>
            <a:noFill/>
          </a:ln>
        </p:spPr>
        <p:txBody>
          <a:bodyPr wrap="square" lIns="96728" tIns="48365" rIns="96728" bIns="48365" rtlCol="0">
            <a:noAutofit/>
          </a:bodyPr>
          <a:lstStyle/>
          <a:p>
            <a:pPr algn="ctr"/>
            <a:r>
              <a:rPr lang="zh-CN" altLang="en-US" sz="1200" dirty="0">
                <a:solidFill>
                  <a:prstClr val="white"/>
                </a:solidFill>
                <a:latin typeface="微软雅黑" pitchFamily="34" charset="-122"/>
              </a:rPr>
              <a:t>行李跟踪</a:t>
            </a:r>
          </a:p>
        </p:txBody>
      </p:sp>
      <p:grpSp>
        <p:nvGrpSpPr>
          <p:cNvPr id="3" name="组合 299"/>
          <p:cNvGrpSpPr/>
          <p:nvPr/>
        </p:nvGrpSpPr>
        <p:grpSpPr>
          <a:xfrm>
            <a:off x="4053977" y="3998619"/>
            <a:ext cx="4740532" cy="294243"/>
            <a:chOff x="4068726" y="3838755"/>
            <a:chExt cx="4740532" cy="294243"/>
          </a:xfrm>
        </p:grpSpPr>
        <p:grpSp>
          <p:nvGrpSpPr>
            <p:cNvPr id="4" name="组合 296"/>
            <p:cNvGrpSpPr/>
            <p:nvPr/>
          </p:nvGrpSpPr>
          <p:grpSpPr>
            <a:xfrm>
              <a:off x="4068726" y="3838755"/>
              <a:ext cx="2046563" cy="294243"/>
              <a:chOff x="3963931" y="3868196"/>
              <a:chExt cx="2046563" cy="264802"/>
            </a:xfrm>
          </p:grpSpPr>
          <p:grpSp>
            <p:nvGrpSpPr>
              <p:cNvPr id="5" name="组合 265"/>
              <p:cNvGrpSpPr>
                <a:grpSpLocks/>
              </p:cNvGrpSpPr>
              <p:nvPr/>
            </p:nvGrpSpPr>
            <p:grpSpPr bwMode="auto">
              <a:xfrm>
                <a:off x="5565318" y="3868196"/>
                <a:ext cx="445176" cy="264802"/>
                <a:chOff x="16698730" y="2599235"/>
                <a:chExt cx="700895" cy="690356"/>
              </a:xfrm>
              <a:solidFill>
                <a:srgbClr val="00B0F0"/>
              </a:solidFill>
            </p:grpSpPr>
            <p:sp>
              <p:nvSpPr>
                <p:cNvPr id="3847" name="Freeform 510"/>
                <p:cNvSpPr>
                  <a:spLocks noEditPoints="1"/>
                </p:cNvSpPr>
                <p:nvPr/>
              </p:nvSpPr>
              <p:spPr bwMode="auto">
                <a:xfrm>
                  <a:off x="16698730" y="3052446"/>
                  <a:ext cx="690355" cy="237145"/>
                </a:xfrm>
                <a:custGeom>
                  <a:avLst/>
                  <a:gdLst>
                    <a:gd name="T0" fmla="*/ 2147483646 w 262"/>
                    <a:gd name="T1" fmla="*/ 2147483646 h 90"/>
                    <a:gd name="T2" fmla="*/ 2147483646 w 262"/>
                    <a:gd name="T3" fmla="*/ 2147483646 h 90"/>
                    <a:gd name="T4" fmla="*/ 2147483646 w 262"/>
                    <a:gd name="T5" fmla="*/ 2147483646 h 90"/>
                    <a:gd name="T6" fmla="*/ 2147483646 w 262"/>
                    <a:gd name="T7" fmla="*/ 2147483646 h 90"/>
                    <a:gd name="T8" fmla="*/ 2147483646 w 262"/>
                    <a:gd name="T9" fmla="*/ 2147483646 h 90"/>
                    <a:gd name="T10" fmla="*/ 2147483646 w 262"/>
                    <a:gd name="T11" fmla="*/ 0 h 90"/>
                    <a:gd name="T12" fmla="*/ 2147483646 w 262"/>
                    <a:gd name="T13" fmla="*/ 2147483646 h 90"/>
                    <a:gd name="T14" fmla="*/ 0 w 262"/>
                    <a:gd name="T15" fmla="*/ 2147483646 h 90"/>
                    <a:gd name="T16" fmla="*/ 2147483646 w 262"/>
                    <a:gd name="T17" fmla="*/ 2147483646 h 90"/>
                    <a:gd name="T18" fmla="*/ 2147483646 w 262"/>
                    <a:gd name="T19" fmla="*/ 2147483646 h 90"/>
                    <a:gd name="T20" fmla="*/ 2147483646 w 262"/>
                    <a:gd name="T21" fmla="*/ 2147483646 h 90"/>
                    <a:gd name="T22" fmla="*/ 2147483646 w 262"/>
                    <a:gd name="T23" fmla="*/ 2147483646 h 90"/>
                    <a:gd name="T24" fmla="*/ 2147483646 w 262"/>
                    <a:gd name="T25" fmla="*/ 2147483646 h 90"/>
                    <a:gd name="T26" fmla="*/ 2147483646 w 262"/>
                    <a:gd name="T27" fmla="*/ 2147483646 h 90"/>
                    <a:gd name="T28" fmla="*/ 2147483646 w 262"/>
                    <a:gd name="T29" fmla="*/ 2147483646 h 90"/>
                    <a:gd name="T30" fmla="*/ 2147483646 w 262"/>
                    <a:gd name="T31" fmla="*/ 2147483646 h 90"/>
                    <a:gd name="T32" fmla="*/ 2147483646 w 262"/>
                    <a:gd name="T33" fmla="*/ 2147483646 h 90"/>
                    <a:gd name="T34" fmla="*/ 2147483646 w 262"/>
                    <a:gd name="T35" fmla="*/ 2147483646 h 90"/>
                    <a:gd name="T36" fmla="*/ 2147483646 w 262"/>
                    <a:gd name="T37" fmla="*/ 2147483646 h 90"/>
                    <a:gd name="T38" fmla="*/ 2147483646 w 262"/>
                    <a:gd name="T39" fmla="*/ 2147483646 h 90"/>
                    <a:gd name="T40" fmla="*/ 2147483646 w 262"/>
                    <a:gd name="T41" fmla="*/ 2147483646 h 90"/>
                    <a:gd name="T42" fmla="*/ 2147483646 w 262"/>
                    <a:gd name="T43" fmla="*/ 2147483646 h 90"/>
                    <a:gd name="T44" fmla="*/ 2147483646 w 262"/>
                    <a:gd name="T45" fmla="*/ 2147483646 h 90"/>
                    <a:gd name="T46" fmla="*/ 2147483646 w 262"/>
                    <a:gd name="T47" fmla="*/ 2147483646 h 90"/>
                    <a:gd name="T48" fmla="*/ 2147483646 w 262"/>
                    <a:gd name="T49" fmla="*/ 2147483646 h 90"/>
                    <a:gd name="T50" fmla="*/ 2147483646 w 262"/>
                    <a:gd name="T51" fmla="*/ 2147483646 h 90"/>
                    <a:gd name="T52" fmla="*/ 2147483646 w 262"/>
                    <a:gd name="T53" fmla="*/ 2147483646 h 90"/>
                    <a:gd name="T54" fmla="*/ 2147483646 w 262"/>
                    <a:gd name="T55" fmla="*/ 2147483646 h 90"/>
                    <a:gd name="T56" fmla="*/ 2147483646 w 262"/>
                    <a:gd name="T57" fmla="*/ 2147483646 h 90"/>
                    <a:gd name="T58" fmla="*/ 2147483646 w 262"/>
                    <a:gd name="T59" fmla="*/ 2147483646 h 90"/>
                    <a:gd name="T60" fmla="*/ 2147483646 w 262"/>
                    <a:gd name="T61" fmla="*/ 2147483646 h 90"/>
                    <a:gd name="T62" fmla="*/ 2147483646 w 262"/>
                    <a:gd name="T63" fmla="*/ 2147483646 h 90"/>
                    <a:gd name="T64" fmla="*/ 2147483646 w 262"/>
                    <a:gd name="T65" fmla="*/ 2147483646 h 90"/>
                    <a:gd name="T66" fmla="*/ 2147483646 w 262"/>
                    <a:gd name="T67" fmla="*/ 2147483646 h 90"/>
                    <a:gd name="T68" fmla="*/ 2147483646 w 262"/>
                    <a:gd name="T69" fmla="*/ 2147483646 h 90"/>
                    <a:gd name="T70" fmla="*/ 2147483646 w 262"/>
                    <a:gd name="T71" fmla="*/ 2147483646 h 90"/>
                    <a:gd name="T72" fmla="*/ 2147483646 w 262"/>
                    <a:gd name="T73" fmla="*/ 2147483646 h 90"/>
                    <a:gd name="T74" fmla="*/ 2147483646 w 262"/>
                    <a:gd name="T75" fmla="*/ 2147483646 h 90"/>
                    <a:gd name="T76" fmla="*/ 2147483646 w 262"/>
                    <a:gd name="T77" fmla="*/ 2147483646 h 90"/>
                    <a:gd name="T78" fmla="*/ 2147483646 w 262"/>
                    <a:gd name="T79" fmla="*/ 2147483646 h 90"/>
                    <a:gd name="T80" fmla="*/ 2147483646 w 262"/>
                    <a:gd name="T81" fmla="*/ 2147483646 h 90"/>
                    <a:gd name="T82" fmla="*/ 2147483646 w 262"/>
                    <a:gd name="T83" fmla="*/ 2147483646 h 90"/>
                    <a:gd name="T84" fmla="*/ 2147483646 w 262"/>
                    <a:gd name="T85" fmla="*/ 2147483646 h 90"/>
                    <a:gd name="T86" fmla="*/ 2147483646 w 262"/>
                    <a:gd name="T87" fmla="*/ 2147483646 h 90"/>
                    <a:gd name="T88" fmla="*/ 2147483646 w 262"/>
                    <a:gd name="T89" fmla="*/ 2147483646 h 90"/>
                    <a:gd name="T90" fmla="*/ 2147483646 w 262"/>
                    <a:gd name="T91" fmla="*/ 2147483646 h 9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2"/>
                    <a:gd name="T139" fmla="*/ 0 h 90"/>
                    <a:gd name="T140" fmla="*/ 262 w 262"/>
                    <a:gd name="T141" fmla="*/ 90 h 9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2" h="90">
                      <a:moveTo>
                        <a:pt x="0" y="72"/>
                      </a:moveTo>
                      <a:lnTo>
                        <a:pt x="0" y="72"/>
                      </a:lnTo>
                      <a:lnTo>
                        <a:pt x="2" y="78"/>
                      </a:lnTo>
                      <a:lnTo>
                        <a:pt x="6" y="84"/>
                      </a:lnTo>
                      <a:lnTo>
                        <a:pt x="10" y="88"/>
                      </a:lnTo>
                      <a:lnTo>
                        <a:pt x="18" y="90"/>
                      </a:lnTo>
                      <a:lnTo>
                        <a:pt x="244" y="90"/>
                      </a:lnTo>
                      <a:lnTo>
                        <a:pt x="252" y="88"/>
                      </a:lnTo>
                      <a:lnTo>
                        <a:pt x="256" y="84"/>
                      </a:lnTo>
                      <a:lnTo>
                        <a:pt x="260" y="78"/>
                      </a:lnTo>
                      <a:lnTo>
                        <a:pt x="262" y="72"/>
                      </a:lnTo>
                      <a:lnTo>
                        <a:pt x="262" y="18"/>
                      </a:lnTo>
                      <a:lnTo>
                        <a:pt x="260" y="10"/>
                      </a:lnTo>
                      <a:lnTo>
                        <a:pt x="256" y="6"/>
                      </a:lnTo>
                      <a:lnTo>
                        <a:pt x="252" y="2"/>
                      </a:lnTo>
                      <a:lnTo>
                        <a:pt x="244" y="0"/>
                      </a:lnTo>
                      <a:lnTo>
                        <a:pt x="18" y="0"/>
                      </a:lnTo>
                      <a:lnTo>
                        <a:pt x="10" y="2"/>
                      </a:lnTo>
                      <a:lnTo>
                        <a:pt x="6" y="6"/>
                      </a:lnTo>
                      <a:lnTo>
                        <a:pt x="2" y="10"/>
                      </a:lnTo>
                      <a:lnTo>
                        <a:pt x="0" y="18"/>
                      </a:lnTo>
                      <a:lnTo>
                        <a:pt x="0" y="72"/>
                      </a:lnTo>
                      <a:close/>
                      <a:moveTo>
                        <a:pt x="74" y="72"/>
                      </a:moveTo>
                      <a:lnTo>
                        <a:pt x="74" y="18"/>
                      </a:lnTo>
                      <a:lnTo>
                        <a:pt x="76" y="14"/>
                      </a:lnTo>
                      <a:lnTo>
                        <a:pt x="78" y="12"/>
                      </a:lnTo>
                      <a:lnTo>
                        <a:pt x="82" y="10"/>
                      </a:lnTo>
                      <a:lnTo>
                        <a:pt x="86" y="10"/>
                      </a:lnTo>
                      <a:lnTo>
                        <a:pt x="92" y="10"/>
                      </a:lnTo>
                      <a:lnTo>
                        <a:pt x="96" y="12"/>
                      </a:lnTo>
                      <a:lnTo>
                        <a:pt x="98" y="14"/>
                      </a:lnTo>
                      <a:lnTo>
                        <a:pt x="98" y="18"/>
                      </a:lnTo>
                      <a:lnTo>
                        <a:pt x="98" y="72"/>
                      </a:lnTo>
                      <a:lnTo>
                        <a:pt x="98" y="74"/>
                      </a:lnTo>
                      <a:lnTo>
                        <a:pt x="96" y="78"/>
                      </a:lnTo>
                      <a:lnTo>
                        <a:pt x="92" y="78"/>
                      </a:lnTo>
                      <a:lnTo>
                        <a:pt x="86" y="80"/>
                      </a:lnTo>
                      <a:lnTo>
                        <a:pt x="82" y="78"/>
                      </a:lnTo>
                      <a:lnTo>
                        <a:pt x="78" y="78"/>
                      </a:lnTo>
                      <a:lnTo>
                        <a:pt x="76" y="74"/>
                      </a:lnTo>
                      <a:lnTo>
                        <a:pt x="74" y="72"/>
                      </a:lnTo>
                      <a:close/>
                      <a:moveTo>
                        <a:pt x="136" y="60"/>
                      </a:moveTo>
                      <a:lnTo>
                        <a:pt x="136" y="60"/>
                      </a:lnTo>
                      <a:lnTo>
                        <a:pt x="130" y="60"/>
                      </a:lnTo>
                      <a:lnTo>
                        <a:pt x="124" y="56"/>
                      </a:lnTo>
                      <a:lnTo>
                        <a:pt x="122" y="50"/>
                      </a:lnTo>
                      <a:lnTo>
                        <a:pt x="120" y="44"/>
                      </a:lnTo>
                      <a:lnTo>
                        <a:pt x="122" y="38"/>
                      </a:lnTo>
                      <a:lnTo>
                        <a:pt x="124" y="34"/>
                      </a:lnTo>
                      <a:lnTo>
                        <a:pt x="130" y="30"/>
                      </a:lnTo>
                      <a:lnTo>
                        <a:pt x="136" y="28"/>
                      </a:lnTo>
                      <a:lnTo>
                        <a:pt x="142" y="30"/>
                      </a:lnTo>
                      <a:lnTo>
                        <a:pt x="148" y="34"/>
                      </a:lnTo>
                      <a:lnTo>
                        <a:pt x="150" y="38"/>
                      </a:lnTo>
                      <a:lnTo>
                        <a:pt x="152" y="44"/>
                      </a:lnTo>
                      <a:lnTo>
                        <a:pt x="150" y="50"/>
                      </a:lnTo>
                      <a:lnTo>
                        <a:pt x="148" y="56"/>
                      </a:lnTo>
                      <a:lnTo>
                        <a:pt x="142" y="60"/>
                      </a:lnTo>
                      <a:lnTo>
                        <a:pt x="136" y="60"/>
                      </a:lnTo>
                      <a:close/>
                      <a:moveTo>
                        <a:pt x="174" y="44"/>
                      </a:moveTo>
                      <a:lnTo>
                        <a:pt x="174" y="44"/>
                      </a:lnTo>
                      <a:lnTo>
                        <a:pt x="176" y="38"/>
                      </a:lnTo>
                      <a:lnTo>
                        <a:pt x="178" y="34"/>
                      </a:lnTo>
                      <a:lnTo>
                        <a:pt x="184" y="30"/>
                      </a:lnTo>
                      <a:lnTo>
                        <a:pt x="190" y="28"/>
                      </a:lnTo>
                      <a:lnTo>
                        <a:pt x="196" y="30"/>
                      </a:lnTo>
                      <a:lnTo>
                        <a:pt x="202" y="34"/>
                      </a:lnTo>
                      <a:lnTo>
                        <a:pt x="204" y="38"/>
                      </a:lnTo>
                      <a:lnTo>
                        <a:pt x="206" y="44"/>
                      </a:lnTo>
                      <a:lnTo>
                        <a:pt x="204" y="50"/>
                      </a:lnTo>
                      <a:lnTo>
                        <a:pt x="202" y="56"/>
                      </a:lnTo>
                      <a:lnTo>
                        <a:pt x="196" y="60"/>
                      </a:lnTo>
                      <a:lnTo>
                        <a:pt x="190" y="60"/>
                      </a:lnTo>
                      <a:lnTo>
                        <a:pt x="184" y="60"/>
                      </a:lnTo>
                      <a:lnTo>
                        <a:pt x="178" y="56"/>
                      </a:lnTo>
                      <a:lnTo>
                        <a:pt x="176" y="50"/>
                      </a:lnTo>
                      <a:lnTo>
                        <a:pt x="174" y="44"/>
                      </a:lnTo>
                      <a:close/>
                      <a:moveTo>
                        <a:pt x="220" y="44"/>
                      </a:moveTo>
                      <a:lnTo>
                        <a:pt x="220" y="44"/>
                      </a:lnTo>
                      <a:lnTo>
                        <a:pt x="222" y="38"/>
                      </a:lnTo>
                      <a:lnTo>
                        <a:pt x="226" y="34"/>
                      </a:lnTo>
                      <a:lnTo>
                        <a:pt x="230" y="30"/>
                      </a:lnTo>
                      <a:lnTo>
                        <a:pt x="236" y="28"/>
                      </a:lnTo>
                      <a:lnTo>
                        <a:pt x="242" y="30"/>
                      </a:lnTo>
                      <a:lnTo>
                        <a:pt x="248" y="34"/>
                      </a:lnTo>
                      <a:lnTo>
                        <a:pt x="252" y="38"/>
                      </a:lnTo>
                      <a:lnTo>
                        <a:pt x="252" y="44"/>
                      </a:lnTo>
                      <a:lnTo>
                        <a:pt x="252" y="50"/>
                      </a:lnTo>
                      <a:lnTo>
                        <a:pt x="248" y="56"/>
                      </a:lnTo>
                      <a:lnTo>
                        <a:pt x="242" y="60"/>
                      </a:lnTo>
                      <a:lnTo>
                        <a:pt x="236" y="60"/>
                      </a:lnTo>
                      <a:lnTo>
                        <a:pt x="230" y="60"/>
                      </a:lnTo>
                      <a:lnTo>
                        <a:pt x="226" y="56"/>
                      </a:lnTo>
                      <a:lnTo>
                        <a:pt x="222" y="50"/>
                      </a:lnTo>
                      <a:lnTo>
                        <a:pt x="220" y="44"/>
                      </a:lnTo>
                      <a:close/>
                      <a:moveTo>
                        <a:pt x="54" y="44"/>
                      </a:moveTo>
                      <a:lnTo>
                        <a:pt x="54" y="44"/>
                      </a:lnTo>
                      <a:lnTo>
                        <a:pt x="52" y="50"/>
                      </a:lnTo>
                      <a:lnTo>
                        <a:pt x="48" y="56"/>
                      </a:lnTo>
                      <a:lnTo>
                        <a:pt x="44" y="60"/>
                      </a:lnTo>
                      <a:lnTo>
                        <a:pt x="38" y="60"/>
                      </a:lnTo>
                      <a:lnTo>
                        <a:pt x="32" y="60"/>
                      </a:lnTo>
                      <a:lnTo>
                        <a:pt x="26" y="56"/>
                      </a:lnTo>
                      <a:lnTo>
                        <a:pt x="22" y="50"/>
                      </a:lnTo>
                      <a:lnTo>
                        <a:pt x="22" y="44"/>
                      </a:lnTo>
                      <a:lnTo>
                        <a:pt x="22" y="38"/>
                      </a:lnTo>
                      <a:lnTo>
                        <a:pt x="26" y="34"/>
                      </a:lnTo>
                      <a:lnTo>
                        <a:pt x="32" y="30"/>
                      </a:lnTo>
                      <a:lnTo>
                        <a:pt x="38" y="28"/>
                      </a:lnTo>
                      <a:lnTo>
                        <a:pt x="44" y="30"/>
                      </a:lnTo>
                      <a:lnTo>
                        <a:pt x="48" y="34"/>
                      </a:lnTo>
                      <a:lnTo>
                        <a:pt x="52" y="38"/>
                      </a:lnTo>
                      <a:lnTo>
                        <a:pt x="54" y="44"/>
                      </a:lnTo>
                      <a:close/>
                    </a:path>
                  </a:pathLst>
                </a:custGeom>
                <a:grpFill/>
                <a:ln w="9525">
                  <a:noFill/>
                  <a:round/>
                  <a:headEnd/>
                  <a:tailEnd/>
                </a:ln>
                <a:extLst/>
              </p:spPr>
              <p:txBody>
                <a:bodyPr/>
                <a:lstStyle/>
                <a:p>
                  <a:pPr defTabSz="913946"/>
                  <a:endParaRPr lang="zh-CN" altLang="en-US" sz="1800" dirty="0">
                    <a:solidFill>
                      <a:prstClr val="black"/>
                    </a:solidFill>
                    <a:latin typeface="微软雅黑" pitchFamily="34" charset="-122"/>
                  </a:endParaRPr>
                </a:p>
              </p:txBody>
            </p:sp>
            <p:sp>
              <p:nvSpPr>
                <p:cNvPr id="3848" name="Freeform 511"/>
                <p:cNvSpPr>
                  <a:spLocks/>
                </p:cNvSpPr>
                <p:nvPr/>
              </p:nvSpPr>
              <p:spPr bwMode="auto">
                <a:xfrm>
                  <a:off x="17004384" y="2599235"/>
                  <a:ext cx="395241" cy="100128"/>
                </a:xfrm>
                <a:custGeom>
                  <a:avLst/>
                  <a:gdLst>
                    <a:gd name="T0" fmla="*/ 2147483646 w 150"/>
                    <a:gd name="T1" fmla="*/ 2147483646 h 38"/>
                    <a:gd name="T2" fmla="*/ 2147483646 w 150"/>
                    <a:gd name="T3" fmla="*/ 2147483646 h 38"/>
                    <a:gd name="T4" fmla="*/ 2147483646 w 150"/>
                    <a:gd name="T5" fmla="*/ 2147483646 h 38"/>
                    <a:gd name="T6" fmla="*/ 2147483646 w 150"/>
                    <a:gd name="T7" fmla="*/ 2147483646 h 38"/>
                    <a:gd name="T8" fmla="*/ 2147483646 w 150"/>
                    <a:gd name="T9" fmla="*/ 2147483646 h 38"/>
                    <a:gd name="T10" fmla="*/ 2147483646 w 150"/>
                    <a:gd name="T11" fmla="*/ 2147483646 h 38"/>
                    <a:gd name="T12" fmla="*/ 2147483646 w 150"/>
                    <a:gd name="T13" fmla="*/ 2147483646 h 38"/>
                    <a:gd name="T14" fmla="*/ 2147483646 w 150"/>
                    <a:gd name="T15" fmla="*/ 2147483646 h 38"/>
                    <a:gd name="T16" fmla="*/ 2147483646 w 150"/>
                    <a:gd name="T17" fmla="*/ 2147483646 h 38"/>
                    <a:gd name="T18" fmla="*/ 2147483646 w 150"/>
                    <a:gd name="T19" fmla="*/ 2147483646 h 38"/>
                    <a:gd name="T20" fmla="*/ 2147483646 w 150"/>
                    <a:gd name="T21" fmla="*/ 2147483646 h 38"/>
                    <a:gd name="T22" fmla="*/ 2147483646 w 150"/>
                    <a:gd name="T23" fmla="*/ 2147483646 h 38"/>
                    <a:gd name="T24" fmla="*/ 2147483646 w 150"/>
                    <a:gd name="T25" fmla="*/ 2147483646 h 38"/>
                    <a:gd name="T26" fmla="*/ 2147483646 w 150"/>
                    <a:gd name="T27" fmla="*/ 2147483646 h 38"/>
                    <a:gd name="T28" fmla="*/ 2147483646 w 150"/>
                    <a:gd name="T29" fmla="*/ 2147483646 h 38"/>
                    <a:gd name="T30" fmla="*/ 2147483646 w 150"/>
                    <a:gd name="T31" fmla="*/ 0 h 38"/>
                    <a:gd name="T32" fmla="*/ 2147483646 w 150"/>
                    <a:gd name="T33" fmla="*/ 2147483646 h 38"/>
                    <a:gd name="T34" fmla="*/ 2147483646 w 150"/>
                    <a:gd name="T35" fmla="*/ 2147483646 h 38"/>
                    <a:gd name="T36" fmla="*/ 2147483646 w 150"/>
                    <a:gd name="T37" fmla="*/ 2147483646 h 38"/>
                    <a:gd name="T38" fmla="*/ 0 w 150"/>
                    <a:gd name="T39" fmla="*/ 2147483646 h 38"/>
                    <a:gd name="T40" fmla="*/ 2147483646 w 150"/>
                    <a:gd name="T41" fmla="*/ 2147483646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0"/>
                    <a:gd name="T64" fmla="*/ 0 h 38"/>
                    <a:gd name="T65" fmla="*/ 150 w 150"/>
                    <a:gd name="T66" fmla="*/ 38 h 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0" h="38">
                      <a:moveTo>
                        <a:pt x="6" y="38"/>
                      </a:moveTo>
                      <a:lnTo>
                        <a:pt x="6" y="38"/>
                      </a:lnTo>
                      <a:lnTo>
                        <a:pt x="22" y="26"/>
                      </a:lnTo>
                      <a:lnTo>
                        <a:pt x="40" y="18"/>
                      </a:lnTo>
                      <a:lnTo>
                        <a:pt x="58" y="14"/>
                      </a:lnTo>
                      <a:lnTo>
                        <a:pt x="76" y="12"/>
                      </a:lnTo>
                      <a:lnTo>
                        <a:pt x="94" y="14"/>
                      </a:lnTo>
                      <a:lnTo>
                        <a:pt x="112" y="18"/>
                      </a:lnTo>
                      <a:lnTo>
                        <a:pt x="128" y="26"/>
                      </a:lnTo>
                      <a:lnTo>
                        <a:pt x="144" y="36"/>
                      </a:lnTo>
                      <a:lnTo>
                        <a:pt x="150" y="26"/>
                      </a:lnTo>
                      <a:lnTo>
                        <a:pt x="132" y="16"/>
                      </a:lnTo>
                      <a:lnTo>
                        <a:pt x="114" y="6"/>
                      </a:lnTo>
                      <a:lnTo>
                        <a:pt x="96" y="2"/>
                      </a:lnTo>
                      <a:lnTo>
                        <a:pt x="76" y="0"/>
                      </a:lnTo>
                      <a:lnTo>
                        <a:pt x="56" y="2"/>
                      </a:lnTo>
                      <a:lnTo>
                        <a:pt x="36" y="8"/>
                      </a:lnTo>
                      <a:lnTo>
                        <a:pt x="18" y="16"/>
                      </a:lnTo>
                      <a:lnTo>
                        <a:pt x="0" y="26"/>
                      </a:lnTo>
                      <a:lnTo>
                        <a:pt x="6" y="38"/>
                      </a:lnTo>
                      <a:close/>
                    </a:path>
                  </a:pathLst>
                </a:custGeom>
                <a:grpFill/>
                <a:ln w="9525">
                  <a:noFill/>
                  <a:round/>
                  <a:headEnd/>
                  <a:tailEnd/>
                </a:ln>
                <a:extLst/>
              </p:spPr>
              <p:txBody>
                <a:bodyPr/>
                <a:lstStyle/>
                <a:p>
                  <a:pPr defTabSz="913946"/>
                  <a:endParaRPr lang="zh-CN" altLang="en-US" sz="1800" dirty="0">
                    <a:solidFill>
                      <a:prstClr val="black"/>
                    </a:solidFill>
                    <a:latin typeface="微软雅黑" pitchFamily="34" charset="-122"/>
                  </a:endParaRPr>
                </a:p>
              </p:txBody>
            </p:sp>
            <p:sp>
              <p:nvSpPr>
                <p:cNvPr id="3849" name="Freeform 512"/>
                <p:cNvSpPr>
                  <a:spLocks/>
                </p:cNvSpPr>
                <p:nvPr/>
              </p:nvSpPr>
              <p:spPr bwMode="auto">
                <a:xfrm>
                  <a:off x="17051813" y="2694093"/>
                  <a:ext cx="300383" cy="84319"/>
                </a:xfrm>
                <a:custGeom>
                  <a:avLst/>
                  <a:gdLst>
                    <a:gd name="T0" fmla="*/ 2147483646 w 114"/>
                    <a:gd name="T1" fmla="*/ 2147483646 h 32"/>
                    <a:gd name="T2" fmla="*/ 2147483646 w 114"/>
                    <a:gd name="T3" fmla="*/ 2147483646 h 32"/>
                    <a:gd name="T4" fmla="*/ 2147483646 w 114"/>
                    <a:gd name="T5" fmla="*/ 2147483646 h 32"/>
                    <a:gd name="T6" fmla="*/ 2147483646 w 114"/>
                    <a:gd name="T7" fmla="*/ 2147483646 h 32"/>
                    <a:gd name="T8" fmla="*/ 2147483646 w 114"/>
                    <a:gd name="T9" fmla="*/ 2147483646 h 32"/>
                    <a:gd name="T10" fmla="*/ 2147483646 w 114"/>
                    <a:gd name="T11" fmla="*/ 0 h 32"/>
                    <a:gd name="T12" fmla="*/ 2147483646 w 114"/>
                    <a:gd name="T13" fmla="*/ 2147483646 h 32"/>
                    <a:gd name="T14" fmla="*/ 2147483646 w 114"/>
                    <a:gd name="T15" fmla="*/ 2147483646 h 32"/>
                    <a:gd name="T16" fmla="*/ 2147483646 w 114"/>
                    <a:gd name="T17" fmla="*/ 2147483646 h 32"/>
                    <a:gd name="T18" fmla="*/ 0 w 114"/>
                    <a:gd name="T19" fmla="*/ 2147483646 h 32"/>
                    <a:gd name="T20" fmla="*/ 2147483646 w 114"/>
                    <a:gd name="T21" fmla="*/ 2147483646 h 32"/>
                    <a:gd name="T22" fmla="*/ 2147483646 w 114"/>
                    <a:gd name="T23" fmla="*/ 2147483646 h 32"/>
                    <a:gd name="T24" fmla="*/ 2147483646 w 114"/>
                    <a:gd name="T25" fmla="*/ 2147483646 h 32"/>
                    <a:gd name="T26" fmla="*/ 2147483646 w 114"/>
                    <a:gd name="T27" fmla="*/ 2147483646 h 32"/>
                    <a:gd name="T28" fmla="*/ 2147483646 w 114"/>
                    <a:gd name="T29" fmla="*/ 2147483646 h 32"/>
                    <a:gd name="T30" fmla="*/ 2147483646 w 114"/>
                    <a:gd name="T31" fmla="*/ 2147483646 h 32"/>
                    <a:gd name="T32" fmla="*/ 2147483646 w 114"/>
                    <a:gd name="T33" fmla="*/ 2147483646 h 32"/>
                    <a:gd name="T34" fmla="*/ 2147483646 w 114"/>
                    <a:gd name="T35" fmla="*/ 2147483646 h 32"/>
                    <a:gd name="T36" fmla="*/ 2147483646 w 114"/>
                    <a:gd name="T37" fmla="*/ 2147483646 h 32"/>
                    <a:gd name="T38" fmla="*/ 2147483646 w 114"/>
                    <a:gd name="T39" fmla="*/ 2147483646 h 32"/>
                    <a:gd name="T40" fmla="*/ 2147483646 w 114"/>
                    <a:gd name="T41" fmla="*/ 2147483646 h 32"/>
                    <a:gd name="T42" fmla="*/ 2147483646 w 114"/>
                    <a:gd name="T43" fmla="*/ 2147483646 h 32"/>
                    <a:gd name="T44" fmla="*/ 2147483646 w 114"/>
                    <a:gd name="T45" fmla="*/ 2147483646 h 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4"/>
                    <a:gd name="T70" fmla="*/ 0 h 32"/>
                    <a:gd name="T71" fmla="*/ 114 w 114"/>
                    <a:gd name="T72" fmla="*/ 32 h 3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4" h="32">
                      <a:moveTo>
                        <a:pt x="114" y="22"/>
                      </a:moveTo>
                      <a:lnTo>
                        <a:pt x="114" y="22"/>
                      </a:lnTo>
                      <a:lnTo>
                        <a:pt x="102" y="12"/>
                      </a:lnTo>
                      <a:lnTo>
                        <a:pt x="88" y="6"/>
                      </a:lnTo>
                      <a:lnTo>
                        <a:pt x="72" y="2"/>
                      </a:lnTo>
                      <a:lnTo>
                        <a:pt x="58" y="0"/>
                      </a:lnTo>
                      <a:lnTo>
                        <a:pt x="42" y="2"/>
                      </a:lnTo>
                      <a:lnTo>
                        <a:pt x="28" y="6"/>
                      </a:lnTo>
                      <a:lnTo>
                        <a:pt x="14" y="12"/>
                      </a:lnTo>
                      <a:lnTo>
                        <a:pt x="0" y="22"/>
                      </a:lnTo>
                      <a:lnTo>
                        <a:pt x="8" y="32"/>
                      </a:lnTo>
                      <a:lnTo>
                        <a:pt x="18" y="24"/>
                      </a:lnTo>
                      <a:lnTo>
                        <a:pt x="30" y="18"/>
                      </a:lnTo>
                      <a:lnTo>
                        <a:pt x="44" y="14"/>
                      </a:lnTo>
                      <a:lnTo>
                        <a:pt x="58" y="12"/>
                      </a:lnTo>
                      <a:lnTo>
                        <a:pt x="72" y="14"/>
                      </a:lnTo>
                      <a:lnTo>
                        <a:pt x="84" y="16"/>
                      </a:lnTo>
                      <a:lnTo>
                        <a:pt x="96" y="24"/>
                      </a:lnTo>
                      <a:lnTo>
                        <a:pt x="108" y="32"/>
                      </a:lnTo>
                      <a:lnTo>
                        <a:pt x="114" y="22"/>
                      </a:lnTo>
                      <a:close/>
                    </a:path>
                  </a:pathLst>
                </a:custGeom>
                <a:grpFill/>
                <a:ln w="9525">
                  <a:noFill/>
                  <a:round/>
                  <a:headEnd/>
                  <a:tailEnd/>
                </a:ln>
                <a:extLst/>
              </p:spPr>
              <p:txBody>
                <a:bodyPr/>
                <a:lstStyle/>
                <a:p>
                  <a:pPr defTabSz="913946"/>
                  <a:endParaRPr lang="zh-CN" altLang="en-US" sz="1800" dirty="0">
                    <a:solidFill>
                      <a:prstClr val="black"/>
                    </a:solidFill>
                    <a:latin typeface="微软雅黑" pitchFamily="34" charset="-122"/>
                  </a:endParaRPr>
                </a:p>
              </p:txBody>
            </p:sp>
            <p:sp>
              <p:nvSpPr>
                <p:cNvPr id="3850" name="Freeform 513"/>
                <p:cNvSpPr>
                  <a:spLocks/>
                </p:cNvSpPr>
                <p:nvPr/>
              </p:nvSpPr>
              <p:spPr bwMode="auto">
                <a:xfrm>
                  <a:off x="17104512" y="2788951"/>
                  <a:ext cx="200255" cy="79048"/>
                </a:xfrm>
                <a:custGeom>
                  <a:avLst/>
                  <a:gdLst>
                    <a:gd name="T0" fmla="*/ 2147483646 w 76"/>
                    <a:gd name="T1" fmla="*/ 2147483646 h 30"/>
                    <a:gd name="T2" fmla="*/ 2147483646 w 76"/>
                    <a:gd name="T3" fmla="*/ 2147483646 h 30"/>
                    <a:gd name="T4" fmla="*/ 2147483646 w 76"/>
                    <a:gd name="T5" fmla="*/ 2147483646 h 30"/>
                    <a:gd name="T6" fmla="*/ 2147483646 w 76"/>
                    <a:gd name="T7" fmla="*/ 2147483646 h 30"/>
                    <a:gd name="T8" fmla="*/ 2147483646 w 76"/>
                    <a:gd name="T9" fmla="*/ 0 h 30"/>
                    <a:gd name="T10" fmla="*/ 2147483646 w 76"/>
                    <a:gd name="T11" fmla="*/ 0 h 30"/>
                    <a:gd name="T12" fmla="*/ 2147483646 w 76"/>
                    <a:gd name="T13" fmla="*/ 0 h 30"/>
                    <a:gd name="T14" fmla="*/ 2147483646 w 76"/>
                    <a:gd name="T15" fmla="*/ 2147483646 h 30"/>
                    <a:gd name="T16" fmla="*/ 2147483646 w 76"/>
                    <a:gd name="T17" fmla="*/ 2147483646 h 30"/>
                    <a:gd name="T18" fmla="*/ 2147483646 w 76"/>
                    <a:gd name="T19" fmla="*/ 2147483646 h 30"/>
                    <a:gd name="T20" fmla="*/ 2147483646 w 76"/>
                    <a:gd name="T21" fmla="*/ 2147483646 h 30"/>
                    <a:gd name="T22" fmla="*/ 0 w 76"/>
                    <a:gd name="T23" fmla="*/ 2147483646 h 30"/>
                    <a:gd name="T24" fmla="*/ 2147483646 w 76"/>
                    <a:gd name="T25" fmla="*/ 2147483646 h 30"/>
                    <a:gd name="T26" fmla="*/ 2147483646 w 76"/>
                    <a:gd name="T27" fmla="*/ 2147483646 h 30"/>
                    <a:gd name="T28" fmla="*/ 2147483646 w 76"/>
                    <a:gd name="T29" fmla="*/ 2147483646 h 30"/>
                    <a:gd name="T30" fmla="*/ 2147483646 w 76"/>
                    <a:gd name="T31" fmla="*/ 2147483646 h 30"/>
                    <a:gd name="T32" fmla="*/ 2147483646 w 76"/>
                    <a:gd name="T33" fmla="*/ 2147483646 h 30"/>
                    <a:gd name="T34" fmla="*/ 2147483646 w 76"/>
                    <a:gd name="T35" fmla="*/ 2147483646 h 30"/>
                    <a:gd name="T36" fmla="*/ 2147483646 w 76"/>
                    <a:gd name="T37" fmla="*/ 2147483646 h 30"/>
                    <a:gd name="T38" fmla="*/ 2147483646 w 76"/>
                    <a:gd name="T39" fmla="*/ 2147483646 h 30"/>
                    <a:gd name="T40" fmla="*/ 2147483646 w 76"/>
                    <a:gd name="T41" fmla="*/ 2147483646 h 30"/>
                    <a:gd name="T42" fmla="*/ 2147483646 w 76"/>
                    <a:gd name="T43" fmla="*/ 2147483646 h 30"/>
                    <a:gd name="T44" fmla="*/ 2147483646 w 76"/>
                    <a:gd name="T45" fmla="*/ 2147483646 h 30"/>
                    <a:gd name="T46" fmla="*/ 2147483646 w 76"/>
                    <a:gd name="T47" fmla="*/ 2147483646 h 30"/>
                    <a:gd name="T48" fmla="*/ 2147483646 w 76"/>
                    <a:gd name="T49" fmla="*/ 2147483646 h 30"/>
                    <a:gd name="T50" fmla="*/ 2147483646 w 76"/>
                    <a:gd name="T51" fmla="*/ 2147483646 h 30"/>
                    <a:gd name="T52" fmla="*/ 2147483646 w 76"/>
                    <a:gd name="T53" fmla="*/ 2147483646 h 30"/>
                    <a:gd name="T54" fmla="*/ 2147483646 w 76"/>
                    <a:gd name="T55" fmla="*/ 2147483646 h 30"/>
                    <a:gd name="T56" fmla="*/ 2147483646 w 76"/>
                    <a:gd name="T57" fmla="*/ 2147483646 h 30"/>
                    <a:gd name="T58" fmla="*/ 2147483646 w 76"/>
                    <a:gd name="T59" fmla="*/ 2147483646 h 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6"/>
                    <a:gd name="T91" fmla="*/ 0 h 30"/>
                    <a:gd name="T92" fmla="*/ 76 w 76"/>
                    <a:gd name="T93" fmla="*/ 30 h 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6" h="30">
                      <a:moveTo>
                        <a:pt x="72" y="14"/>
                      </a:moveTo>
                      <a:lnTo>
                        <a:pt x="72" y="14"/>
                      </a:lnTo>
                      <a:lnTo>
                        <a:pt x="64" y="8"/>
                      </a:lnTo>
                      <a:lnTo>
                        <a:pt x="56" y="2"/>
                      </a:lnTo>
                      <a:lnTo>
                        <a:pt x="46" y="0"/>
                      </a:lnTo>
                      <a:lnTo>
                        <a:pt x="38" y="0"/>
                      </a:lnTo>
                      <a:lnTo>
                        <a:pt x="28" y="0"/>
                      </a:lnTo>
                      <a:lnTo>
                        <a:pt x="20" y="2"/>
                      </a:lnTo>
                      <a:lnTo>
                        <a:pt x="12" y="8"/>
                      </a:lnTo>
                      <a:lnTo>
                        <a:pt x="4" y="14"/>
                      </a:lnTo>
                      <a:lnTo>
                        <a:pt x="0" y="18"/>
                      </a:lnTo>
                      <a:lnTo>
                        <a:pt x="6" y="30"/>
                      </a:lnTo>
                      <a:lnTo>
                        <a:pt x="12" y="22"/>
                      </a:lnTo>
                      <a:lnTo>
                        <a:pt x="18" y="18"/>
                      </a:lnTo>
                      <a:lnTo>
                        <a:pt x="24" y="14"/>
                      </a:lnTo>
                      <a:lnTo>
                        <a:pt x="30" y="12"/>
                      </a:lnTo>
                      <a:lnTo>
                        <a:pt x="38" y="12"/>
                      </a:lnTo>
                      <a:lnTo>
                        <a:pt x="44" y="12"/>
                      </a:lnTo>
                      <a:lnTo>
                        <a:pt x="52" y="14"/>
                      </a:lnTo>
                      <a:lnTo>
                        <a:pt x="58" y="18"/>
                      </a:lnTo>
                      <a:lnTo>
                        <a:pt x="62" y="22"/>
                      </a:lnTo>
                      <a:lnTo>
                        <a:pt x="68" y="30"/>
                      </a:lnTo>
                      <a:lnTo>
                        <a:pt x="76" y="18"/>
                      </a:lnTo>
                      <a:lnTo>
                        <a:pt x="72" y="14"/>
                      </a:lnTo>
                      <a:close/>
                    </a:path>
                  </a:pathLst>
                </a:custGeom>
                <a:grpFill/>
                <a:ln w="9525">
                  <a:noFill/>
                  <a:round/>
                  <a:headEnd/>
                  <a:tailEnd/>
                </a:ln>
                <a:extLst/>
              </p:spPr>
              <p:txBody>
                <a:bodyPr/>
                <a:lstStyle/>
                <a:p>
                  <a:pPr defTabSz="913946"/>
                  <a:endParaRPr lang="zh-CN" altLang="en-US" sz="1800" dirty="0">
                    <a:solidFill>
                      <a:prstClr val="black"/>
                    </a:solidFill>
                    <a:latin typeface="微软雅黑" pitchFamily="34" charset="-122"/>
                  </a:endParaRPr>
                </a:p>
              </p:txBody>
            </p:sp>
            <p:sp>
              <p:nvSpPr>
                <p:cNvPr id="3851" name="Rectangle 514"/>
                <p:cNvSpPr>
                  <a:spLocks noChangeArrowheads="1"/>
                </p:cNvSpPr>
                <p:nvPr/>
              </p:nvSpPr>
              <p:spPr bwMode="auto">
                <a:xfrm>
                  <a:off x="17194099" y="2941779"/>
                  <a:ext cx="21080" cy="94858"/>
                </a:xfrm>
                <a:prstGeom prst="rect">
                  <a:avLst/>
                </a:prstGeom>
                <a:grpFill/>
                <a:ln w="9525">
                  <a:noFill/>
                  <a:miter lim="800000"/>
                  <a:headEnd/>
                  <a:tailEnd/>
                </a:ln>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defTabSz="1219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defTabSz="1219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defTabSz="1219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defTabSz="1219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defTabSz="913946"/>
                  <a:endParaRPr lang="zh-CN" altLang="en-US" sz="1800" dirty="0">
                    <a:solidFill>
                      <a:srgbClr val="000000"/>
                    </a:solidFill>
                    <a:latin typeface="微软雅黑" pitchFamily="34" charset="-122"/>
                    <a:ea typeface="微软雅黑" pitchFamily="34" charset="-122"/>
                  </a:endParaRPr>
                </a:p>
              </p:txBody>
            </p:sp>
            <p:sp>
              <p:nvSpPr>
                <p:cNvPr id="3852" name="Freeform 515"/>
                <p:cNvSpPr>
                  <a:spLocks/>
                </p:cNvSpPr>
                <p:nvPr/>
              </p:nvSpPr>
              <p:spPr bwMode="auto">
                <a:xfrm>
                  <a:off x="17167750" y="2878540"/>
                  <a:ext cx="73778" cy="73778"/>
                </a:xfrm>
                <a:custGeom>
                  <a:avLst/>
                  <a:gdLst>
                    <a:gd name="T0" fmla="*/ 2147483646 w 28"/>
                    <a:gd name="T1" fmla="*/ 0 h 28"/>
                    <a:gd name="T2" fmla="*/ 2147483646 w 28"/>
                    <a:gd name="T3" fmla="*/ 0 h 28"/>
                    <a:gd name="T4" fmla="*/ 2147483646 w 28"/>
                    <a:gd name="T5" fmla="*/ 0 h 28"/>
                    <a:gd name="T6" fmla="*/ 2147483646 w 28"/>
                    <a:gd name="T7" fmla="*/ 2147483646 h 28"/>
                    <a:gd name="T8" fmla="*/ 0 w 28"/>
                    <a:gd name="T9" fmla="*/ 2147483646 h 28"/>
                    <a:gd name="T10" fmla="*/ 0 w 28"/>
                    <a:gd name="T11" fmla="*/ 2147483646 h 28"/>
                    <a:gd name="T12" fmla="*/ 0 w 28"/>
                    <a:gd name="T13" fmla="*/ 2147483646 h 28"/>
                    <a:gd name="T14" fmla="*/ 0 w 28"/>
                    <a:gd name="T15" fmla="*/ 2147483646 h 28"/>
                    <a:gd name="T16" fmla="*/ 2147483646 w 28"/>
                    <a:gd name="T17" fmla="*/ 2147483646 h 28"/>
                    <a:gd name="T18" fmla="*/ 2147483646 w 28"/>
                    <a:gd name="T19" fmla="*/ 2147483646 h 28"/>
                    <a:gd name="T20" fmla="*/ 2147483646 w 28"/>
                    <a:gd name="T21" fmla="*/ 2147483646 h 28"/>
                    <a:gd name="T22" fmla="*/ 2147483646 w 28"/>
                    <a:gd name="T23" fmla="*/ 2147483646 h 28"/>
                    <a:gd name="T24" fmla="*/ 2147483646 w 28"/>
                    <a:gd name="T25" fmla="*/ 2147483646 h 28"/>
                    <a:gd name="T26" fmla="*/ 2147483646 w 28"/>
                    <a:gd name="T27" fmla="*/ 2147483646 h 28"/>
                    <a:gd name="T28" fmla="*/ 2147483646 w 28"/>
                    <a:gd name="T29" fmla="*/ 2147483646 h 28"/>
                    <a:gd name="T30" fmla="*/ 2147483646 w 28"/>
                    <a:gd name="T31" fmla="*/ 2147483646 h 28"/>
                    <a:gd name="T32" fmla="*/ 2147483646 w 28"/>
                    <a:gd name="T33" fmla="*/ 2147483646 h 28"/>
                    <a:gd name="T34" fmla="*/ 2147483646 w 28"/>
                    <a:gd name="T35" fmla="*/ 2147483646 h 28"/>
                    <a:gd name="T36" fmla="*/ 2147483646 w 28"/>
                    <a:gd name="T37" fmla="*/ 2147483646 h 28"/>
                    <a:gd name="T38" fmla="*/ 2147483646 w 28"/>
                    <a:gd name="T39" fmla="*/ 0 h 28"/>
                    <a:gd name="T40" fmla="*/ 2147483646 w 28"/>
                    <a:gd name="T41" fmla="*/ 0 h 28"/>
                    <a:gd name="T42" fmla="*/ 2147483646 w 28"/>
                    <a:gd name="T43" fmla="*/ 0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8"/>
                    <a:gd name="T68" fmla="*/ 28 w 28"/>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8">
                      <a:moveTo>
                        <a:pt x="14" y="0"/>
                      </a:moveTo>
                      <a:lnTo>
                        <a:pt x="14" y="0"/>
                      </a:lnTo>
                      <a:lnTo>
                        <a:pt x="8" y="0"/>
                      </a:lnTo>
                      <a:lnTo>
                        <a:pt x="4" y="4"/>
                      </a:lnTo>
                      <a:lnTo>
                        <a:pt x="0" y="8"/>
                      </a:lnTo>
                      <a:lnTo>
                        <a:pt x="0" y="14"/>
                      </a:lnTo>
                      <a:lnTo>
                        <a:pt x="0" y="20"/>
                      </a:lnTo>
                      <a:lnTo>
                        <a:pt x="4" y="24"/>
                      </a:lnTo>
                      <a:lnTo>
                        <a:pt x="8" y="26"/>
                      </a:lnTo>
                      <a:lnTo>
                        <a:pt x="14" y="28"/>
                      </a:lnTo>
                      <a:lnTo>
                        <a:pt x="20" y="26"/>
                      </a:lnTo>
                      <a:lnTo>
                        <a:pt x="24" y="24"/>
                      </a:lnTo>
                      <a:lnTo>
                        <a:pt x="26" y="20"/>
                      </a:lnTo>
                      <a:lnTo>
                        <a:pt x="28" y="14"/>
                      </a:lnTo>
                      <a:lnTo>
                        <a:pt x="26" y="8"/>
                      </a:lnTo>
                      <a:lnTo>
                        <a:pt x="24" y="4"/>
                      </a:lnTo>
                      <a:lnTo>
                        <a:pt x="20" y="0"/>
                      </a:lnTo>
                      <a:lnTo>
                        <a:pt x="14" y="0"/>
                      </a:lnTo>
                      <a:close/>
                    </a:path>
                  </a:pathLst>
                </a:custGeom>
                <a:grpFill/>
                <a:ln w="9525">
                  <a:noFill/>
                  <a:round/>
                  <a:headEnd/>
                  <a:tailEnd/>
                </a:ln>
                <a:extLst/>
              </p:spPr>
              <p:txBody>
                <a:bodyPr/>
                <a:lstStyle/>
                <a:p>
                  <a:pPr defTabSz="913946"/>
                  <a:endParaRPr lang="zh-CN" altLang="en-US" sz="1800" dirty="0">
                    <a:solidFill>
                      <a:prstClr val="black"/>
                    </a:solidFill>
                    <a:latin typeface="微软雅黑" pitchFamily="34" charset="-122"/>
                  </a:endParaRPr>
                </a:p>
              </p:txBody>
            </p:sp>
          </p:grpSp>
          <p:grpSp>
            <p:nvGrpSpPr>
              <p:cNvPr id="6" name="组合 265"/>
              <p:cNvGrpSpPr>
                <a:grpSpLocks/>
              </p:cNvGrpSpPr>
              <p:nvPr/>
            </p:nvGrpSpPr>
            <p:grpSpPr bwMode="auto">
              <a:xfrm>
                <a:off x="3963931" y="3868196"/>
                <a:ext cx="445176" cy="264802"/>
                <a:chOff x="16698730" y="2599235"/>
                <a:chExt cx="700895" cy="690356"/>
              </a:xfrm>
              <a:solidFill>
                <a:srgbClr val="00B0F0"/>
              </a:solidFill>
            </p:grpSpPr>
            <p:sp>
              <p:nvSpPr>
                <p:cNvPr id="3854" name="Freeform 510"/>
                <p:cNvSpPr>
                  <a:spLocks noEditPoints="1"/>
                </p:cNvSpPr>
                <p:nvPr/>
              </p:nvSpPr>
              <p:spPr bwMode="auto">
                <a:xfrm>
                  <a:off x="16698730" y="3052446"/>
                  <a:ext cx="690355" cy="237145"/>
                </a:xfrm>
                <a:custGeom>
                  <a:avLst/>
                  <a:gdLst>
                    <a:gd name="T0" fmla="*/ 2147483646 w 262"/>
                    <a:gd name="T1" fmla="*/ 2147483646 h 90"/>
                    <a:gd name="T2" fmla="*/ 2147483646 w 262"/>
                    <a:gd name="T3" fmla="*/ 2147483646 h 90"/>
                    <a:gd name="T4" fmla="*/ 2147483646 w 262"/>
                    <a:gd name="T5" fmla="*/ 2147483646 h 90"/>
                    <a:gd name="T6" fmla="*/ 2147483646 w 262"/>
                    <a:gd name="T7" fmla="*/ 2147483646 h 90"/>
                    <a:gd name="T8" fmla="*/ 2147483646 w 262"/>
                    <a:gd name="T9" fmla="*/ 2147483646 h 90"/>
                    <a:gd name="T10" fmla="*/ 2147483646 w 262"/>
                    <a:gd name="T11" fmla="*/ 0 h 90"/>
                    <a:gd name="T12" fmla="*/ 2147483646 w 262"/>
                    <a:gd name="T13" fmla="*/ 2147483646 h 90"/>
                    <a:gd name="T14" fmla="*/ 0 w 262"/>
                    <a:gd name="T15" fmla="*/ 2147483646 h 90"/>
                    <a:gd name="T16" fmla="*/ 2147483646 w 262"/>
                    <a:gd name="T17" fmla="*/ 2147483646 h 90"/>
                    <a:gd name="T18" fmla="*/ 2147483646 w 262"/>
                    <a:gd name="T19" fmla="*/ 2147483646 h 90"/>
                    <a:gd name="T20" fmla="*/ 2147483646 w 262"/>
                    <a:gd name="T21" fmla="*/ 2147483646 h 90"/>
                    <a:gd name="T22" fmla="*/ 2147483646 w 262"/>
                    <a:gd name="T23" fmla="*/ 2147483646 h 90"/>
                    <a:gd name="T24" fmla="*/ 2147483646 w 262"/>
                    <a:gd name="T25" fmla="*/ 2147483646 h 90"/>
                    <a:gd name="T26" fmla="*/ 2147483646 w 262"/>
                    <a:gd name="T27" fmla="*/ 2147483646 h 90"/>
                    <a:gd name="T28" fmla="*/ 2147483646 w 262"/>
                    <a:gd name="T29" fmla="*/ 2147483646 h 90"/>
                    <a:gd name="T30" fmla="*/ 2147483646 w 262"/>
                    <a:gd name="T31" fmla="*/ 2147483646 h 90"/>
                    <a:gd name="T32" fmla="*/ 2147483646 w 262"/>
                    <a:gd name="T33" fmla="*/ 2147483646 h 90"/>
                    <a:gd name="T34" fmla="*/ 2147483646 w 262"/>
                    <a:gd name="T35" fmla="*/ 2147483646 h 90"/>
                    <a:gd name="T36" fmla="*/ 2147483646 w 262"/>
                    <a:gd name="T37" fmla="*/ 2147483646 h 90"/>
                    <a:gd name="T38" fmla="*/ 2147483646 w 262"/>
                    <a:gd name="T39" fmla="*/ 2147483646 h 90"/>
                    <a:gd name="T40" fmla="*/ 2147483646 w 262"/>
                    <a:gd name="T41" fmla="*/ 2147483646 h 90"/>
                    <a:gd name="T42" fmla="*/ 2147483646 w 262"/>
                    <a:gd name="T43" fmla="*/ 2147483646 h 90"/>
                    <a:gd name="T44" fmla="*/ 2147483646 w 262"/>
                    <a:gd name="T45" fmla="*/ 2147483646 h 90"/>
                    <a:gd name="T46" fmla="*/ 2147483646 w 262"/>
                    <a:gd name="T47" fmla="*/ 2147483646 h 90"/>
                    <a:gd name="T48" fmla="*/ 2147483646 w 262"/>
                    <a:gd name="T49" fmla="*/ 2147483646 h 90"/>
                    <a:gd name="T50" fmla="*/ 2147483646 w 262"/>
                    <a:gd name="T51" fmla="*/ 2147483646 h 90"/>
                    <a:gd name="T52" fmla="*/ 2147483646 w 262"/>
                    <a:gd name="T53" fmla="*/ 2147483646 h 90"/>
                    <a:gd name="T54" fmla="*/ 2147483646 w 262"/>
                    <a:gd name="T55" fmla="*/ 2147483646 h 90"/>
                    <a:gd name="T56" fmla="*/ 2147483646 w 262"/>
                    <a:gd name="T57" fmla="*/ 2147483646 h 90"/>
                    <a:gd name="T58" fmla="*/ 2147483646 w 262"/>
                    <a:gd name="T59" fmla="*/ 2147483646 h 90"/>
                    <a:gd name="T60" fmla="*/ 2147483646 w 262"/>
                    <a:gd name="T61" fmla="*/ 2147483646 h 90"/>
                    <a:gd name="T62" fmla="*/ 2147483646 w 262"/>
                    <a:gd name="T63" fmla="*/ 2147483646 h 90"/>
                    <a:gd name="T64" fmla="*/ 2147483646 w 262"/>
                    <a:gd name="T65" fmla="*/ 2147483646 h 90"/>
                    <a:gd name="T66" fmla="*/ 2147483646 w 262"/>
                    <a:gd name="T67" fmla="*/ 2147483646 h 90"/>
                    <a:gd name="T68" fmla="*/ 2147483646 w 262"/>
                    <a:gd name="T69" fmla="*/ 2147483646 h 90"/>
                    <a:gd name="T70" fmla="*/ 2147483646 w 262"/>
                    <a:gd name="T71" fmla="*/ 2147483646 h 90"/>
                    <a:gd name="T72" fmla="*/ 2147483646 w 262"/>
                    <a:gd name="T73" fmla="*/ 2147483646 h 90"/>
                    <a:gd name="T74" fmla="*/ 2147483646 w 262"/>
                    <a:gd name="T75" fmla="*/ 2147483646 h 90"/>
                    <a:gd name="T76" fmla="*/ 2147483646 w 262"/>
                    <a:gd name="T77" fmla="*/ 2147483646 h 90"/>
                    <a:gd name="T78" fmla="*/ 2147483646 w 262"/>
                    <a:gd name="T79" fmla="*/ 2147483646 h 90"/>
                    <a:gd name="T80" fmla="*/ 2147483646 w 262"/>
                    <a:gd name="T81" fmla="*/ 2147483646 h 90"/>
                    <a:gd name="T82" fmla="*/ 2147483646 w 262"/>
                    <a:gd name="T83" fmla="*/ 2147483646 h 90"/>
                    <a:gd name="T84" fmla="*/ 2147483646 w 262"/>
                    <a:gd name="T85" fmla="*/ 2147483646 h 90"/>
                    <a:gd name="T86" fmla="*/ 2147483646 w 262"/>
                    <a:gd name="T87" fmla="*/ 2147483646 h 90"/>
                    <a:gd name="T88" fmla="*/ 2147483646 w 262"/>
                    <a:gd name="T89" fmla="*/ 2147483646 h 90"/>
                    <a:gd name="T90" fmla="*/ 2147483646 w 262"/>
                    <a:gd name="T91" fmla="*/ 2147483646 h 9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2"/>
                    <a:gd name="T139" fmla="*/ 0 h 90"/>
                    <a:gd name="T140" fmla="*/ 262 w 262"/>
                    <a:gd name="T141" fmla="*/ 90 h 9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2" h="90">
                      <a:moveTo>
                        <a:pt x="0" y="72"/>
                      </a:moveTo>
                      <a:lnTo>
                        <a:pt x="0" y="72"/>
                      </a:lnTo>
                      <a:lnTo>
                        <a:pt x="2" y="78"/>
                      </a:lnTo>
                      <a:lnTo>
                        <a:pt x="6" y="84"/>
                      </a:lnTo>
                      <a:lnTo>
                        <a:pt x="10" y="88"/>
                      </a:lnTo>
                      <a:lnTo>
                        <a:pt x="18" y="90"/>
                      </a:lnTo>
                      <a:lnTo>
                        <a:pt x="244" y="90"/>
                      </a:lnTo>
                      <a:lnTo>
                        <a:pt x="252" y="88"/>
                      </a:lnTo>
                      <a:lnTo>
                        <a:pt x="256" y="84"/>
                      </a:lnTo>
                      <a:lnTo>
                        <a:pt x="260" y="78"/>
                      </a:lnTo>
                      <a:lnTo>
                        <a:pt x="262" y="72"/>
                      </a:lnTo>
                      <a:lnTo>
                        <a:pt x="262" y="18"/>
                      </a:lnTo>
                      <a:lnTo>
                        <a:pt x="260" y="10"/>
                      </a:lnTo>
                      <a:lnTo>
                        <a:pt x="256" y="6"/>
                      </a:lnTo>
                      <a:lnTo>
                        <a:pt x="252" y="2"/>
                      </a:lnTo>
                      <a:lnTo>
                        <a:pt x="244" y="0"/>
                      </a:lnTo>
                      <a:lnTo>
                        <a:pt x="18" y="0"/>
                      </a:lnTo>
                      <a:lnTo>
                        <a:pt x="10" y="2"/>
                      </a:lnTo>
                      <a:lnTo>
                        <a:pt x="6" y="6"/>
                      </a:lnTo>
                      <a:lnTo>
                        <a:pt x="2" y="10"/>
                      </a:lnTo>
                      <a:lnTo>
                        <a:pt x="0" y="18"/>
                      </a:lnTo>
                      <a:lnTo>
                        <a:pt x="0" y="72"/>
                      </a:lnTo>
                      <a:close/>
                      <a:moveTo>
                        <a:pt x="74" y="72"/>
                      </a:moveTo>
                      <a:lnTo>
                        <a:pt x="74" y="18"/>
                      </a:lnTo>
                      <a:lnTo>
                        <a:pt x="76" y="14"/>
                      </a:lnTo>
                      <a:lnTo>
                        <a:pt x="78" y="12"/>
                      </a:lnTo>
                      <a:lnTo>
                        <a:pt x="82" y="10"/>
                      </a:lnTo>
                      <a:lnTo>
                        <a:pt x="86" y="10"/>
                      </a:lnTo>
                      <a:lnTo>
                        <a:pt x="92" y="10"/>
                      </a:lnTo>
                      <a:lnTo>
                        <a:pt x="96" y="12"/>
                      </a:lnTo>
                      <a:lnTo>
                        <a:pt x="98" y="14"/>
                      </a:lnTo>
                      <a:lnTo>
                        <a:pt x="98" y="18"/>
                      </a:lnTo>
                      <a:lnTo>
                        <a:pt x="98" y="72"/>
                      </a:lnTo>
                      <a:lnTo>
                        <a:pt x="98" y="74"/>
                      </a:lnTo>
                      <a:lnTo>
                        <a:pt x="96" y="78"/>
                      </a:lnTo>
                      <a:lnTo>
                        <a:pt x="92" y="78"/>
                      </a:lnTo>
                      <a:lnTo>
                        <a:pt x="86" y="80"/>
                      </a:lnTo>
                      <a:lnTo>
                        <a:pt x="82" y="78"/>
                      </a:lnTo>
                      <a:lnTo>
                        <a:pt x="78" y="78"/>
                      </a:lnTo>
                      <a:lnTo>
                        <a:pt x="76" y="74"/>
                      </a:lnTo>
                      <a:lnTo>
                        <a:pt x="74" y="72"/>
                      </a:lnTo>
                      <a:close/>
                      <a:moveTo>
                        <a:pt x="136" y="60"/>
                      </a:moveTo>
                      <a:lnTo>
                        <a:pt x="136" y="60"/>
                      </a:lnTo>
                      <a:lnTo>
                        <a:pt x="130" y="60"/>
                      </a:lnTo>
                      <a:lnTo>
                        <a:pt x="124" y="56"/>
                      </a:lnTo>
                      <a:lnTo>
                        <a:pt x="122" y="50"/>
                      </a:lnTo>
                      <a:lnTo>
                        <a:pt x="120" y="44"/>
                      </a:lnTo>
                      <a:lnTo>
                        <a:pt x="122" y="38"/>
                      </a:lnTo>
                      <a:lnTo>
                        <a:pt x="124" y="34"/>
                      </a:lnTo>
                      <a:lnTo>
                        <a:pt x="130" y="30"/>
                      </a:lnTo>
                      <a:lnTo>
                        <a:pt x="136" y="28"/>
                      </a:lnTo>
                      <a:lnTo>
                        <a:pt x="142" y="30"/>
                      </a:lnTo>
                      <a:lnTo>
                        <a:pt x="148" y="34"/>
                      </a:lnTo>
                      <a:lnTo>
                        <a:pt x="150" y="38"/>
                      </a:lnTo>
                      <a:lnTo>
                        <a:pt x="152" y="44"/>
                      </a:lnTo>
                      <a:lnTo>
                        <a:pt x="150" y="50"/>
                      </a:lnTo>
                      <a:lnTo>
                        <a:pt x="148" y="56"/>
                      </a:lnTo>
                      <a:lnTo>
                        <a:pt x="142" y="60"/>
                      </a:lnTo>
                      <a:lnTo>
                        <a:pt x="136" y="60"/>
                      </a:lnTo>
                      <a:close/>
                      <a:moveTo>
                        <a:pt x="174" y="44"/>
                      </a:moveTo>
                      <a:lnTo>
                        <a:pt x="174" y="44"/>
                      </a:lnTo>
                      <a:lnTo>
                        <a:pt x="176" y="38"/>
                      </a:lnTo>
                      <a:lnTo>
                        <a:pt x="178" y="34"/>
                      </a:lnTo>
                      <a:lnTo>
                        <a:pt x="184" y="30"/>
                      </a:lnTo>
                      <a:lnTo>
                        <a:pt x="190" y="28"/>
                      </a:lnTo>
                      <a:lnTo>
                        <a:pt x="196" y="30"/>
                      </a:lnTo>
                      <a:lnTo>
                        <a:pt x="202" y="34"/>
                      </a:lnTo>
                      <a:lnTo>
                        <a:pt x="204" y="38"/>
                      </a:lnTo>
                      <a:lnTo>
                        <a:pt x="206" y="44"/>
                      </a:lnTo>
                      <a:lnTo>
                        <a:pt x="204" y="50"/>
                      </a:lnTo>
                      <a:lnTo>
                        <a:pt x="202" y="56"/>
                      </a:lnTo>
                      <a:lnTo>
                        <a:pt x="196" y="60"/>
                      </a:lnTo>
                      <a:lnTo>
                        <a:pt x="190" y="60"/>
                      </a:lnTo>
                      <a:lnTo>
                        <a:pt x="184" y="60"/>
                      </a:lnTo>
                      <a:lnTo>
                        <a:pt x="178" y="56"/>
                      </a:lnTo>
                      <a:lnTo>
                        <a:pt x="176" y="50"/>
                      </a:lnTo>
                      <a:lnTo>
                        <a:pt x="174" y="44"/>
                      </a:lnTo>
                      <a:close/>
                      <a:moveTo>
                        <a:pt x="220" y="44"/>
                      </a:moveTo>
                      <a:lnTo>
                        <a:pt x="220" y="44"/>
                      </a:lnTo>
                      <a:lnTo>
                        <a:pt x="222" y="38"/>
                      </a:lnTo>
                      <a:lnTo>
                        <a:pt x="226" y="34"/>
                      </a:lnTo>
                      <a:lnTo>
                        <a:pt x="230" y="30"/>
                      </a:lnTo>
                      <a:lnTo>
                        <a:pt x="236" y="28"/>
                      </a:lnTo>
                      <a:lnTo>
                        <a:pt x="242" y="30"/>
                      </a:lnTo>
                      <a:lnTo>
                        <a:pt x="248" y="34"/>
                      </a:lnTo>
                      <a:lnTo>
                        <a:pt x="252" y="38"/>
                      </a:lnTo>
                      <a:lnTo>
                        <a:pt x="252" y="44"/>
                      </a:lnTo>
                      <a:lnTo>
                        <a:pt x="252" y="50"/>
                      </a:lnTo>
                      <a:lnTo>
                        <a:pt x="248" y="56"/>
                      </a:lnTo>
                      <a:lnTo>
                        <a:pt x="242" y="60"/>
                      </a:lnTo>
                      <a:lnTo>
                        <a:pt x="236" y="60"/>
                      </a:lnTo>
                      <a:lnTo>
                        <a:pt x="230" y="60"/>
                      </a:lnTo>
                      <a:lnTo>
                        <a:pt x="226" y="56"/>
                      </a:lnTo>
                      <a:lnTo>
                        <a:pt x="222" y="50"/>
                      </a:lnTo>
                      <a:lnTo>
                        <a:pt x="220" y="44"/>
                      </a:lnTo>
                      <a:close/>
                      <a:moveTo>
                        <a:pt x="54" y="44"/>
                      </a:moveTo>
                      <a:lnTo>
                        <a:pt x="54" y="44"/>
                      </a:lnTo>
                      <a:lnTo>
                        <a:pt x="52" y="50"/>
                      </a:lnTo>
                      <a:lnTo>
                        <a:pt x="48" y="56"/>
                      </a:lnTo>
                      <a:lnTo>
                        <a:pt x="44" y="60"/>
                      </a:lnTo>
                      <a:lnTo>
                        <a:pt x="38" y="60"/>
                      </a:lnTo>
                      <a:lnTo>
                        <a:pt x="32" y="60"/>
                      </a:lnTo>
                      <a:lnTo>
                        <a:pt x="26" y="56"/>
                      </a:lnTo>
                      <a:lnTo>
                        <a:pt x="22" y="50"/>
                      </a:lnTo>
                      <a:lnTo>
                        <a:pt x="22" y="44"/>
                      </a:lnTo>
                      <a:lnTo>
                        <a:pt x="22" y="38"/>
                      </a:lnTo>
                      <a:lnTo>
                        <a:pt x="26" y="34"/>
                      </a:lnTo>
                      <a:lnTo>
                        <a:pt x="32" y="30"/>
                      </a:lnTo>
                      <a:lnTo>
                        <a:pt x="38" y="28"/>
                      </a:lnTo>
                      <a:lnTo>
                        <a:pt x="44" y="30"/>
                      </a:lnTo>
                      <a:lnTo>
                        <a:pt x="48" y="34"/>
                      </a:lnTo>
                      <a:lnTo>
                        <a:pt x="52" y="38"/>
                      </a:lnTo>
                      <a:lnTo>
                        <a:pt x="54" y="44"/>
                      </a:lnTo>
                      <a:close/>
                    </a:path>
                  </a:pathLst>
                </a:custGeom>
                <a:grpFill/>
                <a:ln w="9525">
                  <a:noFill/>
                  <a:round/>
                  <a:headEnd/>
                  <a:tailEnd/>
                </a:ln>
                <a:extLst/>
              </p:spPr>
              <p:txBody>
                <a:bodyPr/>
                <a:lstStyle/>
                <a:p>
                  <a:pPr defTabSz="913946"/>
                  <a:endParaRPr lang="zh-CN" altLang="en-US" sz="1800" dirty="0">
                    <a:solidFill>
                      <a:prstClr val="black"/>
                    </a:solidFill>
                    <a:latin typeface="微软雅黑" pitchFamily="34" charset="-122"/>
                  </a:endParaRPr>
                </a:p>
              </p:txBody>
            </p:sp>
            <p:sp>
              <p:nvSpPr>
                <p:cNvPr id="3855" name="Freeform 511"/>
                <p:cNvSpPr>
                  <a:spLocks/>
                </p:cNvSpPr>
                <p:nvPr/>
              </p:nvSpPr>
              <p:spPr bwMode="auto">
                <a:xfrm>
                  <a:off x="17004384" y="2599235"/>
                  <a:ext cx="395241" cy="100128"/>
                </a:xfrm>
                <a:custGeom>
                  <a:avLst/>
                  <a:gdLst>
                    <a:gd name="T0" fmla="*/ 2147483646 w 150"/>
                    <a:gd name="T1" fmla="*/ 2147483646 h 38"/>
                    <a:gd name="T2" fmla="*/ 2147483646 w 150"/>
                    <a:gd name="T3" fmla="*/ 2147483646 h 38"/>
                    <a:gd name="T4" fmla="*/ 2147483646 w 150"/>
                    <a:gd name="T5" fmla="*/ 2147483646 h 38"/>
                    <a:gd name="T6" fmla="*/ 2147483646 w 150"/>
                    <a:gd name="T7" fmla="*/ 2147483646 h 38"/>
                    <a:gd name="T8" fmla="*/ 2147483646 w 150"/>
                    <a:gd name="T9" fmla="*/ 2147483646 h 38"/>
                    <a:gd name="T10" fmla="*/ 2147483646 w 150"/>
                    <a:gd name="T11" fmla="*/ 2147483646 h 38"/>
                    <a:gd name="T12" fmla="*/ 2147483646 w 150"/>
                    <a:gd name="T13" fmla="*/ 2147483646 h 38"/>
                    <a:gd name="T14" fmla="*/ 2147483646 w 150"/>
                    <a:gd name="T15" fmla="*/ 2147483646 h 38"/>
                    <a:gd name="T16" fmla="*/ 2147483646 w 150"/>
                    <a:gd name="T17" fmla="*/ 2147483646 h 38"/>
                    <a:gd name="T18" fmla="*/ 2147483646 w 150"/>
                    <a:gd name="T19" fmla="*/ 2147483646 h 38"/>
                    <a:gd name="T20" fmla="*/ 2147483646 w 150"/>
                    <a:gd name="T21" fmla="*/ 2147483646 h 38"/>
                    <a:gd name="T22" fmla="*/ 2147483646 w 150"/>
                    <a:gd name="T23" fmla="*/ 2147483646 h 38"/>
                    <a:gd name="T24" fmla="*/ 2147483646 w 150"/>
                    <a:gd name="T25" fmla="*/ 2147483646 h 38"/>
                    <a:gd name="T26" fmla="*/ 2147483646 w 150"/>
                    <a:gd name="T27" fmla="*/ 2147483646 h 38"/>
                    <a:gd name="T28" fmla="*/ 2147483646 w 150"/>
                    <a:gd name="T29" fmla="*/ 2147483646 h 38"/>
                    <a:gd name="T30" fmla="*/ 2147483646 w 150"/>
                    <a:gd name="T31" fmla="*/ 0 h 38"/>
                    <a:gd name="T32" fmla="*/ 2147483646 w 150"/>
                    <a:gd name="T33" fmla="*/ 2147483646 h 38"/>
                    <a:gd name="T34" fmla="*/ 2147483646 w 150"/>
                    <a:gd name="T35" fmla="*/ 2147483646 h 38"/>
                    <a:gd name="T36" fmla="*/ 2147483646 w 150"/>
                    <a:gd name="T37" fmla="*/ 2147483646 h 38"/>
                    <a:gd name="T38" fmla="*/ 0 w 150"/>
                    <a:gd name="T39" fmla="*/ 2147483646 h 38"/>
                    <a:gd name="T40" fmla="*/ 2147483646 w 150"/>
                    <a:gd name="T41" fmla="*/ 2147483646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0"/>
                    <a:gd name="T64" fmla="*/ 0 h 38"/>
                    <a:gd name="T65" fmla="*/ 150 w 150"/>
                    <a:gd name="T66" fmla="*/ 38 h 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0" h="38">
                      <a:moveTo>
                        <a:pt x="6" y="38"/>
                      </a:moveTo>
                      <a:lnTo>
                        <a:pt x="6" y="38"/>
                      </a:lnTo>
                      <a:lnTo>
                        <a:pt x="22" y="26"/>
                      </a:lnTo>
                      <a:lnTo>
                        <a:pt x="40" y="18"/>
                      </a:lnTo>
                      <a:lnTo>
                        <a:pt x="58" y="14"/>
                      </a:lnTo>
                      <a:lnTo>
                        <a:pt x="76" y="12"/>
                      </a:lnTo>
                      <a:lnTo>
                        <a:pt x="94" y="14"/>
                      </a:lnTo>
                      <a:lnTo>
                        <a:pt x="112" y="18"/>
                      </a:lnTo>
                      <a:lnTo>
                        <a:pt x="128" y="26"/>
                      </a:lnTo>
                      <a:lnTo>
                        <a:pt x="144" y="36"/>
                      </a:lnTo>
                      <a:lnTo>
                        <a:pt x="150" y="26"/>
                      </a:lnTo>
                      <a:lnTo>
                        <a:pt x="132" y="16"/>
                      </a:lnTo>
                      <a:lnTo>
                        <a:pt x="114" y="6"/>
                      </a:lnTo>
                      <a:lnTo>
                        <a:pt x="96" y="2"/>
                      </a:lnTo>
                      <a:lnTo>
                        <a:pt x="76" y="0"/>
                      </a:lnTo>
                      <a:lnTo>
                        <a:pt x="56" y="2"/>
                      </a:lnTo>
                      <a:lnTo>
                        <a:pt x="36" y="8"/>
                      </a:lnTo>
                      <a:lnTo>
                        <a:pt x="18" y="16"/>
                      </a:lnTo>
                      <a:lnTo>
                        <a:pt x="0" y="26"/>
                      </a:lnTo>
                      <a:lnTo>
                        <a:pt x="6" y="38"/>
                      </a:lnTo>
                      <a:close/>
                    </a:path>
                  </a:pathLst>
                </a:custGeom>
                <a:grpFill/>
                <a:ln w="9525">
                  <a:noFill/>
                  <a:round/>
                  <a:headEnd/>
                  <a:tailEnd/>
                </a:ln>
                <a:extLst/>
              </p:spPr>
              <p:txBody>
                <a:bodyPr/>
                <a:lstStyle/>
                <a:p>
                  <a:pPr defTabSz="913946"/>
                  <a:endParaRPr lang="zh-CN" altLang="en-US" sz="1800" dirty="0">
                    <a:solidFill>
                      <a:prstClr val="black"/>
                    </a:solidFill>
                    <a:latin typeface="微软雅黑" pitchFamily="34" charset="-122"/>
                  </a:endParaRPr>
                </a:p>
              </p:txBody>
            </p:sp>
            <p:sp>
              <p:nvSpPr>
                <p:cNvPr id="3856" name="Freeform 512"/>
                <p:cNvSpPr>
                  <a:spLocks/>
                </p:cNvSpPr>
                <p:nvPr/>
              </p:nvSpPr>
              <p:spPr bwMode="auto">
                <a:xfrm>
                  <a:off x="17051813" y="2694093"/>
                  <a:ext cx="300383" cy="84319"/>
                </a:xfrm>
                <a:custGeom>
                  <a:avLst/>
                  <a:gdLst>
                    <a:gd name="T0" fmla="*/ 2147483646 w 114"/>
                    <a:gd name="T1" fmla="*/ 2147483646 h 32"/>
                    <a:gd name="T2" fmla="*/ 2147483646 w 114"/>
                    <a:gd name="T3" fmla="*/ 2147483646 h 32"/>
                    <a:gd name="T4" fmla="*/ 2147483646 w 114"/>
                    <a:gd name="T5" fmla="*/ 2147483646 h 32"/>
                    <a:gd name="T6" fmla="*/ 2147483646 w 114"/>
                    <a:gd name="T7" fmla="*/ 2147483646 h 32"/>
                    <a:gd name="T8" fmla="*/ 2147483646 w 114"/>
                    <a:gd name="T9" fmla="*/ 2147483646 h 32"/>
                    <a:gd name="T10" fmla="*/ 2147483646 w 114"/>
                    <a:gd name="T11" fmla="*/ 0 h 32"/>
                    <a:gd name="T12" fmla="*/ 2147483646 w 114"/>
                    <a:gd name="T13" fmla="*/ 2147483646 h 32"/>
                    <a:gd name="T14" fmla="*/ 2147483646 w 114"/>
                    <a:gd name="T15" fmla="*/ 2147483646 h 32"/>
                    <a:gd name="T16" fmla="*/ 2147483646 w 114"/>
                    <a:gd name="T17" fmla="*/ 2147483646 h 32"/>
                    <a:gd name="T18" fmla="*/ 0 w 114"/>
                    <a:gd name="T19" fmla="*/ 2147483646 h 32"/>
                    <a:gd name="T20" fmla="*/ 2147483646 w 114"/>
                    <a:gd name="T21" fmla="*/ 2147483646 h 32"/>
                    <a:gd name="T22" fmla="*/ 2147483646 w 114"/>
                    <a:gd name="T23" fmla="*/ 2147483646 h 32"/>
                    <a:gd name="T24" fmla="*/ 2147483646 w 114"/>
                    <a:gd name="T25" fmla="*/ 2147483646 h 32"/>
                    <a:gd name="T26" fmla="*/ 2147483646 w 114"/>
                    <a:gd name="T27" fmla="*/ 2147483646 h 32"/>
                    <a:gd name="T28" fmla="*/ 2147483646 w 114"/>
                    <a:gd name="T29" fmla="*/ 2147483646 h 32"/>
                    <a:gd name="T30" fmla="*/ 2147483646 w 114"/>
                    <a:gd name="T31" fmla="*/ 2147483646 h 32"/>
                    <a:gd name="T32" fmla="*/ 2147483646 w 114"/>
                    <a:gd name="T33" fmla="*/ 2147483646 h 32"/>
                    <a:gd name="T34" fmla="*/ 2147483646 w 114"/>
                    <a:gd name="T35" fmla="*/ 2147483646 h 32"/>
                    <a:gd name="T36" fmla="*/ 2147483646 w 114"/>
                    <a:gd name="T37" fmla="*/ 2147483646 h 32"/>
                    <a:gd name="T38" fmla="*/ 2147483646 w 114"/>
                    <a:gd name="T39" fmla="*/ 2147483646 h 32"/>
                    <a:gd name="T40" fmla="*/ 2147483646 w 114"/>
                    <a:gd name="T41" fmla="*/ 2147483646 h 32"/>
                    <a:gd name="T42" fmla="*/ 2147483646 w 114"/>
                    <a:gd name="T43" fmla="*/ 2147483646 h 32"/>
                    <a:gd name="T44" fmla="*/ 2147483646 w 114"/>
                    <a:gd name="T45" fmla="*/ 2147483646 h 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4"/>
                    <a:gd name="T70" fmla="*/ 0 h 32"/>
                    <a:gd name="T71" fmla="*/ 114 w 114"/>
                    <a:gd name="T72" fmla="*/ 32 h 3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4" h="32">
                      <a:moveTo>
                        <a:pt x="114" y="22"/>
                      </a:moveTo>
                      <a:lnTo>
                        <a:pt x="114" y="22"/>
                      </a:lnTo>
                      <a:lnTo>
                        <a:pt x="102" y="12"/>
                      </a:lnTo>
                      <a:lnTo>
                        <a:pt x="88" y="6"/>
                      </a:lnTo>
                      <a:lnTo>
                        <a:pt x="72" y="2"/>
                      </a:lnTo>
                      <a:lnTo>
                        <a:pt x="58" y="0"/>
                      </a:lnTo>
                      <a:lnTo>
                        <a:pt x="42" y="2"/>
                      </a:lnTo>
                      <a:lnTo>
                        <a:pt x="28" y="6"/>
                      </a:lnTo>
                      <a:lnTo>
                        <a:pt x="14" y="12"/>
                      </a:lnTo>
                      <a:lnTo>
                        <a:pt x="0" y="22"/>
                      </a:lnTo>
                      <a:lnTo>
                        <a:pt x="8" y="32"/>
                      </a:lnTo>
                      <a:lnTo>
                        <a:pt x="18" y="24"/>
                      </a:lnTo>
                      <a:lnTo>
                        <a:pt x="30" y="18"/>
                      </a:lnTo>
                      <a:lnTo>
                        <a:pt x="44" y="14"/>
                      </a:lnTo>
                      <a:lnTo>
                        <a:pt x="58" y="12"/>
                      </a:lnTo>
                      <a:lnTo>
                        <a:pt x="72" y="14"/>
                      </a:lnTo>
                      <a:lnTo>
                        <a:pt x="84" y="16"/>
                      </a:lnTo>
                      <a:lnTo>
                        <a:pt x="96" y="24"/>
                      </a:lnTo>
                      <a:lnTo>
                        <a:pt x="108" y="32"/>
                      </a:lnTo>
                      <a:lnTo>
                        <a:pt x="114" y="22"/>
                      </a:lnTo>
                      <a:close/>
                    </a:path>
                  </a:pathLst>
                </a:custGeom>
                <a:grpFill/>
                <a:ln w="9525">
                  <a:noFill/>
                  <a:round/>
                  <a:headEnd/>
                  <a:tailEnd/>
                </a:ln>
                <a:extLst/>
              </p:spPr>
              <p:txBody>
                <a:bodyPr/>
                <a:lstStyle/>
                <a:p>
                  <a:pPr defTabSz="913946"/>
                  <a:endParaRPr lang="zh-CN" altLang="en-US" sz="1800" dirty="0">
                    <a:solidFill>
                      <a:prstClr val="black"/>
                    </a:solidFill>
                    <a:latin typeface="微软雅黑" pitchFamily="34" charset="-122"/>
                  </a:endParaRPr>
                </a:p>
              </p:txBody>
            </p:sp>
            <p:sp>
              <p:nvSpPr>
                <p:cNvPr id="3857" name="Freeform 513"/>
                <p:cNvSpPr>
                  <a:spLocks/>
                </p:cNvSpPr>
                <p:nvPr/>
              </p:nvSpPr>
              <p:spPr bwMode="auto">
                <a:xfrm>
                  <a:off x="17104512" y="2788951"/>
                  <a:ext cx="200255" cy="79048"/>
                </a:xfrm>
                <a:custGeom>
                  <a:avLst/>
                  <a:gdLst>
                    <a:gd name="T0" fmla="*/ 2147483646 w 76"/>
                    <a:gd name="T1" fmla="*/ 2147483646 h 30"/>
                    <a:gd name="T2" fmla="*/ 2147483646 w 76"/>
                    <a:gd name="T3" fmla="*/ 2147483646 h 30"/>
                    <a:gd name="T4" fmla="*/ 2147483646 w 76"/>
                    <a:gd name="T5" fmla="*/ 2147483646 h 30"/>
                    <a:gd name="T6" fmla="*/ 2147483646 w 76"/>
                    <a:gd name="T7" fmla="*/ 2147483646 h 30"/>
                    <a:gd name="T8" fmla="*/ 2147483646 w 76"/>
                    <a:gd name="T9" fmla="*/ 0 h 30"/>
                    <a:gd name="T10" fmla="*/ 2147483646 w 76"/>
                    <a:gd name="T11" fmla="*/ 0 h 30"/>
                    <a:gd name="T12" fmla="*/ 2147483646 w 76"/>
                    <a:gd name="T13" fmla="*/ 0 h 30"/>
                    <a:gd name="T14" fmla="*/ 2147483646 w 76"/>
                    <a:gd name="T15" fmla="*/ 2147483646 h 30"/>
                    <a:gd name="T16" fmla="*/ 2147483646 w 76"/>
                    <a:gd name="T17" fmla="*/ 2147483646 h 30"/>
                    <a:gd name="T18" fmla="*/ 2147483646 w 76"/>
                    <a:gd name="T19" fmla="*/ 2147483646 h 30"/>
                    <a:gd name="T20" fmla="*/ 2147483646 w 76"/>
                    <a:gd name="T21" fmla="*/ 2147483646 h 30"/>
                    <a:gd name="T22" fmla="*/ 0 w 76"/>
                    <a:gd name="T23" fmla="*/ 2147483646 h 30"/>
                    <a:gd name="T24" fmla="*/ 2147483646 w 76"/>
                    <a:gd name="T25" fmla="*/ 2147483646 h 30"/>
                    <a:gd name="T26" fmla="*/ 2147483646 w 76"/>
                    <a:gd name="T27" fmla="*/ 2147483646 h 30"/>
                    <a:gd name="T28" fmla="*/ 2147483646 w 76"/>
                    <a:gd name="T29" fmla="*/ 2147483646 h 30"/>
                    <a:gd name="T30" fmla="*/ 2147483646 w 76"/>
                    <a:gd name="T31" fmla="*/ 2147483646 h 30"/>
                    <a:gd name="T32" fmla="*/ 2147483646 w 76"/>
                    <a:gd name="T33" fmla="*/ 2147483646 h 30"/>
                    <a:gd name="T34" fmla="*/ 2147483646 w 76"/>
                    <a:gd name="T35" fmla="*/ 2147483646 h 30"/>
                    <a:gd name="T36" fmla="*/ 2147483646 w 76"/>
                    <a:gd name="T37" fmla="*/ 2147483646 h 30"/>
                    <a:gd name="T38" fmla="*/ 2147483646 w 76"/>
                    <a:gd name="T39" fmla="*/ 2147483646 h 30"/>
                    <a:gd name="T40" fmla="*/ 2147483646 w 76"/>
                    <a:gd name="T41" fmla="*/ 2147483646 h 30"/>
                    <a:gd name="T42" fmla="*/ 2147483646 w 76"/>
                    <a:gd name="T43" fmla="*/ 2147483646 h 30"/>
                    <a:gd name="T44" fmla="*/ 2147483646 w 76"/>
                    <a:gd name="T45" fmla="*/ 2147483646 h 30"/>
                    <a:gd name="T46" fmla="*/ 2147483646 w 76"/>
                    <a:gd name="T47" fmla="*/ 2147483646 h 30"/>
                    <a:gd name="T48" fmla="*/ 2147483646 w 76"/>
                    <a:gd name="T49" fmla="*/ 2147483646 h 30"/>
                    <a:gd name="T50" fmla="*/ 2147483646 w 76"/>
                    <a:gd name="T51" fmla="*/ 2147483646 h 30"/>
                    <a:gd name="T52" fmla="*/ 2147483646 w 76"/>
                    <a:gd name="T53" fmla="*/ 2147483646 h 30"/>
                    <a:gd name="T54" fmla="*/ 2147483646 w 76"/>
                    <a:gd name="T55" fmla="*/ 2147483646 h 30"/>
                    <a:gd name="T56" fmla="*/ 2147483646 w 76"/>
                    <a:gd name="T57" fmla="*/ 2147483646 h 30"/>
                    <a:gd name="T58" fmla="*/ 2147483646 w 76"/>
                    <a:gd name="T59" fmla="*/ 2147483646 h 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6"/>
                    <a:gd name="T91" fmla="*/ 0 h 30"/>
                    <a:gd name="T92" fmla="*/ 76 w 76"/>
                    <a:gd name="T93" fmla="*/ 30 h 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6" h="30">
                      <a:moveTo>
                        <a:pt x="72" y="14"/>
                      </a:moveTo>
                      <a:lnTo>
                        <a:pt x="72" y="14"/>
                      </a:lnTo>
                      <a:lnTo>
                        <a:pt x="64" y="8"/>
                      </a:lnTo>
                      <a:lnTo>
                        <a:pt x="56" y="2"/>
                      </a:lnTo>
                      <a:lnTo>
                        <a:pt x="46" y="0"/>
                      </a:lnTo>
                      <a:lnTo>
                        <a:pt x="38" y="0"/>
                      </a:lnTo>
                      <a:lnTo>
                        <a:pt x="28" y="0"/>
                      </a:lnTo>
                      <a:lnTo>
                        <a:pt x="20" y="2"/>
                      </a:lnTo>
                      <a:lnTo>
                        <a:pt x="12" y="8"/>
                      </a:lnTo>
                      <a:lnTo>
                        <a:pt x="4" y="14"/>
                      </a:lnTo>
                      <a:lnTo>
                        <a:pt x="0" y="18"/>
                      </a:lnTo>
                      <a:lnTo>
                        <a:pt x="6" y="30"/>
                      </a:lnTo>
                      <a:lnTo>
                        <a:pt x="12" y="22"/>
                      </a:lnTo>
                      <a:lnTo>
                        <a:pt x="18" y="18"/>
                      </a:lnTo>
                      <a:lnTo>
                        <a:pt x="24" y="14"/>
                      </a:lnTo>
                      <a:lnTo>
                        <a:pt x="30" y="12"/>
                      </a:lnTo>
                      <a:lnTo>
                        <a:pt x="38" y="12"/>
                      </a:lnTo>
                      <a:lnTo>
                        <a:pt x="44" y="12"/>
                      </a:lnTo>
                      <a:lnTo>
                        <a:pt x="52" y="14"/>
                      </a:lnTo>
                      <a:lnTo>
                        <a:pt x="58" y="18"/>
                      </a:lnTo>
                      <a:lnTo>
                        <a:pt x="62" y="22"/>
                      </a:lnTo>
                      <a:lnTo>
                        <a:pt x="68" y="30"/>
                      </a:lnTo>
                      <a:lnTo>
                        <a:pt x="76" y="18"/>
                      </a:lnTo>
                      <a:lnTo>
                        <a:pt x="72" y="14"/>
                      </a:lnTo>
                      <a:close/>
                    </a:path>
                  </a:pathLst>
                </a:custGeom>
                <a:grpFill/>
                <a:ln w="9525">
                  <a:noFill/>
                  <a:round/>
                  <a:headEnd/>
                  <a:tailEnd/>
                </a:ln>
                <a:extLst/>
              </p:spPr>
              <p:txBody>
                <a:bodyPr/>
                <a:lstStyle/>
                <a:p>
                  <a:pPr defTabSz="913946"/>
                  <a:endParaRPr lang="zh-CN" altLang="en-US" sz="1800" dirty="0">
                    <a:solidFill>
                      <a:prstClr val="black"/>
                    </a:solidFill>
                    <a:latin typeface="微软雅黑" pitchFamily="34" charset="-122"/>
                  </a:endParaRPr>
                </a:p>
              </p:txBody>
            </p:sp>
            <p:sp>
              <p:nvSpPr>
                <p:cNvPr id="3858" name="Rectangle 514"/>
                <p:cNvSpPr>
                  <a:spLocks noChangeArrowheads="1"/>
                </p:cNvSpPr>
                <p:nvPr/>
              </p:nvSpPr>
              <p:spPr bwMode="auto">
                <a:xfrm>
                  <a:off x="17194099" y="2941779"/>
                  <a:ext cx="21080" cy="94858"/>
                </a:xfrm>
                <a:prstGeom prst="rect">
                  <a:avLst/>
                </a:prstGeom>
                <a:grpFill/>
                <a:ln w="9525">
                  <a:noFill/>
                  <a:miter lim="800000"/>
                  <a:headEnd/>
                  <a:tailEnd/>
                </a:ln>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defTabSz="1219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defTabSz="1219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defTabSz="1219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defTabSz="1219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defTabSz="913946"/>
                  <a:endParaRPr lang="zh-CN" altLang="en-US" sz="1800" dirty="0">
                    <a:solidFill>
                      <a:srgbClr val="000000"/>
                    </a:solidFill>
                    <a:latin typeface="微软雅黑" pitchFamily="34" charset="-122"/>
                    <a:ea typeface="微软雅黑" pitchFamily="34" charset="-122"/>
                  </a:endParaRPr>
                </a:p>
              </p:txBody>
            </p:sp>
            <p:sp>
              <p:nvSpPr>
                <p:cNvPr id="3859" name="Freeform 515"/>
                <p:cNvSpPr>
                  <a:spLocks/>
                </p:cNvSpPr>
                <p:nvPr/>
              </p:nvSpPr>
              <p:spPr bwMode="auto">
                <a:xfrm>
                  <a:off x="17167750" y="2878540"/>
                  <a:ext cx="73778" cy="73778"/>
                </a:xfrm>
                <a:custGeom>
                  <a:avLst/>
                  <a:gdLst>
                    <a:gd name="T0" fmla="*/ 2147483646 w 28"/>
                    <a:gd name="T1" fmla="*/ 0 h 28"/>
                    <a:gd name="T2" fmla="*/ 2147483646 w 28"/>
                    <a:gd name="T3" fmla="*/ 0 h 28"/>
                    <a:gd name="T4" fmla="*/ 2147483646 w 28"/>
                    <a:gd name="T5" fmla="*/ 0 h 28"/>
                    <a:gd name="T6" fmla="*/ 2147483646 w 28"/>
                    <a:gd name="T7" fmla="*/ 2147483646 h 28"/>
                    <a:gd name="T8" fmla="*/ 0 w 28"/>
                    <a:gd name="T9" fmla="*/ 2147483646 h 28"/>
                    <a:gd name="T10" fmla="*/ 0 w 28"/>
                    <a:gd name="T11" fmla="*/ 2147483646 h 28"/>
                    <a:gd name="T12" fmla="*/ 0 w 28"/>
                    <a:gd name="T13" fmla="*/ 2147483646 h 28"/>
                    <a:gd name="T14" fmla="*/ 0 w 28"/>
                    <a:gd name="T15" fmla="*/ 2147483646 h 28"/>
                    <a:gd name="T16" fmla="*/ 2147483646 w 28"/>
                    <a:gd name="T17" fmla="*/ 2147483646 h 28"/>
                    <a:gd name="T18" fmla="*/ 2147483646 w 28"/>
                    <a:gd name="T19" fmla="*/ 2147483646 h 28"/>
                    <a:gd name="T20" fmla="*/ 2147483646 w 28"/>
                    <a:gd name="T21" fmla="*/ 2147483646 h 28"/>
                    <a:gd name="T22" fmla="*/ 2147483646 w 28"/>
                    <a:gd name="T23" fmla="*/ 2147483646 h 28"/>
                    <a:gd name="T24" fmla="*/ 2147483646 w 28"/>
                    <a:gd name="T25" fmla="*/ 2147483646 h 28"/>
                    <a:gd name="T26" fmla="*/ 2147483646 w 28"/>
                    <a:gd name="T27" fmla="*/ 2147483646 h 28"/>
                    <a:gd name="T28" fmla="*/ 2147483646 w 28"/>
                    <a:gd name="T29" fmla="*/ 2147483646 h 28"/>
                    <a:gd name="T30" fmla="*/ 2147483646 w 28"/>
                    <a:gd name="T31" fmla="*/ 2147483646 h 28"/>
                    <a:gd name="T32" fmla="*/ 2147483646 w 28"/>
                    <a:gd name="T33" fmla="*/ 2147483646 h 28"/>
                    <a:gd name="T34" fmla="*/ 2147483646 w 28"/>
                    <a:gd name="T35" fmla="*/ 2147483646 h 28"/>
                    <a:gd name="T36" fmla="*/ 2147483646 w 28"/>
                    <a:gd name="T37" fmla="*/ 2147483646 h 28"/>
                    <a:gd name="T38" fmla="*/ 2147483646 w 28"/>
                    <a:gd name="T39" fmla="*/ 0 h 28"/>
                    <a:gd name="T40" fmla="*/ 2147483646 w 28"/>
                    <a:gd name="T41" fmla="*/ 0 h 28"/>
                    <a:gd name="T42" fmla="*/ 2147483646 w 28"/>
                    <a:gd name="T43" fmla="*/ 0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8"/>
                    <a:gd name="T68" fmla="*/ 28 w 28"/>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8">
                      <a:moveTo>
                        <a:pt x="14" y="0"/>
                      </a:moveTo>
                      <a:lnTo>
                        <a:pt x="14" y="0"/>
                      </a:lnTo>
                      <a:lnTo>
                        <a:pt x="8" y="0"/>
                      </a:lnTo>
                      <a:lnTo>
                        <a:pt x="4" y="4"/>
                      </a:lnTo>
                      <a:lnTo>
                        <a:pt x="0" y="8"/>
                      </a:lnTo>
                      <a:lnTo>
                        <a:pt x="0" y="14"/>
                      </a:lnTo>
                      <a:lnTo>
                        <a:pt x="0" y="20"/>
                      </a:lnTo>
                      <a:lnTo>
                        <a:pt x="4" y="24"/>
                      </a:lnTo>
                      <a:lnTo>
                        <a:pt x="8" y="26"/>
                      </a:lnTo>
                      <a:lnTo>
                        <a:pt x="14" y="28"/>
                      </a:lnTo>
                      <a:lnTo>
                        <a:pt x="20" y="26"/>
                      </a:lnTo>
                      <a:lnTo>
                        <a:pt x="24" y="24"/>
                      </a:lnTo>
                      <a:lnTo>
                        <a:pt x="26" y="20"/>
                      </a:lnTo>
                      <a:lnTo>
                        <a:pt x="28" y="14"/>
                      </a:lnTo>
                      <a:lnTo>
                        <a:pt x="26" y="8"/>
                      </a:lnTo>
                      <a:lnTo>
                        <a:pt x="24" y="4"/>
                      </a:lnTo>
                      <a:lnTo>
                        <a:pt x="20" y="0"/>
                      </a:lnTo>
                      <a:lnTo>
                        <a:pt x="14" y="0"/>
                      </a:lnTo>
                      <a:close/>
                    </a:path>
                  </a:pathLst>
                </a:custGeom>
                <a:grpFill/>
                <a:ln w="9525">
                  <a:noFill/>
                  <a:round/>
                  <a:headEnd/>
                  <a:tailEnd/>
                </a:ln>
                <a:extLst/>
              </p:spPr>
              <p:txBody>
                <a:bodyPr/>
                <a:lstStyle/>
                <a:p>
                  <a:pPr defTabSz="913946"/>
                  <a:endParaRPr lang="zh-CN" altLang="en-US" sz="1800" dirty="0">
                    <a:solidFill>
                      <a:prstClr val="black"/>
                    </a:solidFill>
                    <a:latin typeface="微软雅黑" pitchFamily="34" charset="-122"/>
                  </a:endParaRPr>
                </a:p>
              </p:txBody>
            </p:sp>
          </p:grpSp>
          <p:grpSp>
            <p:nvGrpSpPr>
              <p:cNvPr id="7" name="组合 265"/>
              <p:cNvGrpSpPr>
                <a:grpSpLocks/>
              </p:cNvGrpSpPr>
              <p:nvPr/>
            </p:nvGrpSpPr>
            <p:grpSpPr bwMode="auto">
              <a:xfrm>
                <a:off x="4764624" y="3868196"/>
                <a:ext cx="445176" cy="264802"/>
                <a:chOff x="16698730" y="2599235"/>
                <a:chExt cx="700895" cy="690356"/>
              </a:xfrm>
              <a:solidFill>
                <a:srgbClr val="00B0F0"/>
              </a:solidFill>
            </p:grpSpPr>
            <p:sp>
              <p:nvSpPr>
                <p:cNvPr id="3861" name="Freeform 510"/>
                <p:cNvSpPr>
                  <a:spLocks noEditPoints="1"/>
                </p:cNvSpPr>
                <p:nvPr/>
              </p:nvSpPr>
              <p:spPr bwMode="auto">
                <a:xfrm>
                  <a:off x="16698730" y="3052446"/>
                  <a:ext cx="690355" cy="237145"/>
                </a:xfrm>
                <a:custGeom>
                  <a:avLst/>
                  <a:gdLst>
                    <a:gd name="T0" fmla="*/ 2147483646 w 262"/>
                    <a:gd name="T1" fmla="*/ 2147483646 h 90"/>
                    <a:gd name="T2" fmla="*/ 2147483646 w 262"/>
                    <a:gd name="T3" fmla="*/ 2147483646 h 90"/>
                    <a:gd name="T4" fmla="*/ 2147483646 w 262"/>
                    <a:gd name="T5" fmla="*/ 2147483646 h 90"/>
                    <a:gd name="T6" fmla="*/ 2147483646 w 262"/>
                    <a:gd name="T7" fmla="*/ 2147483646 h 90"/>
                    <a:gd name="T8" fmla="*/ 2147483646 w 262"/>
                    <a:gd name="T9" fmla="*/ 2147483646 h 90"/>
                    <a:gd name="T10" fmla="*/ 2147483646 w 262"/>
                    <a:gd name="T11" fmla="*/ 0 h 90"/>
                    <a:gd name="T12" fmla="*/ 2147483646 w 262"/>
                    <a:gd name="T13" fmla="*/ 2147483646 h 90"/>
                    <a:gd name="T14" fmla="*/ 0 w 262"/>
                    <a:gd name="T15" fmla="*/ 2147483646 h 90"/>
                    <a:gd name="T16" fmla="*/ 2147483646 w 262"/>
                    <a:gd name="T17" fmla="*/ 2147483646 h 90"/>
                    <a:gd name="T18" fmla="*/ 2147483646 w 262"/>
                    <a:gd name="T19" fmla="*/ 2147483646 h 90"/>
                    <a:gd name="T20" fmla="*/ 2147483646 w 262"/>
                    <a:gd name="T21" fmla="*/ 2147483646 h 90"/>
                    <a:gd name="T22" fmla="*/ 2147483646 w 262"/>
                    <a:gd name="T23" fmla="*/ 2147483646 h 90"/>
                    <a:gd name="T24" fmla="*/ 2147483646 w 262"/>
                    <a:gd name="T25" fmla="*/ 2147483646 h 90"/>
                    <a:gd name="T26" fmla="*/ 2147483646 w 262"/>
                    <a:gd name="T27" fmla="*/ 2147483646 h 90"/>
                    <a:gd name="T28" fmla="*/ 2147483646 w 262"/>
                    <a:gd name="T29" fmla="*/ 2147483646 h 90"/>
                    <a:gd name="T30" fmla="*/ 2147483646 w 262"/>
                    <a:gd name="T31" fmla="*/ 2147483646 h 90"/>
                    <a:gd name="T32" fmla="*/ 2147483646 w 262"/>
                    <a:gd name="T33" fmla="*/ 2147483646 h 90"/>
                    <a:gd name="T34" fmla="*/ 2147483646 w 262"/>
                    <a:gd name="T35" fmla="*/ 2147483646 h 90"/>
                    <a:gd name="T36" fmla="*/ 2147483646 w 262"/>
                    <a:gd name="T37" fmla="*/ 2147483646 h 90"/>
                    <a:gd name="T38" fmla="*/ 2147483646 w 262"/>
                    <a:gd name="T39" fmla="*/ 2147483646 h 90"/>
                    <a:gd name="T40" fmla="*/ 2147483646 w 262"/>
                    <a:gd name="T41" fmla="*/ 2147483646 h 90"/>
                    <a:gd name="T42" fmla="*/ 2147483646 w 262"/>
                    <a:gd name="T43" fmla="*/ 2147483646 h 90"/>
                    <a:gd name="T44" fmla="*/ 2147483646 w 262"/>
                    <a:gd name="T45" fmla="*/ 2147483646 h 90"/>
                    <a:gd name="T46" fmla="*/ 2147483646 w 262"/>
                    <a:gd name="T47" fmla="*/ 2147483646 h 90"/>
                    <a:gd name="T48" fmla="*/ 2147483646 w 262"/>
                    <a:gd name="T49" fmla="*/ 2147483646 h 90"/>
                    <a:gd name="T50" fmla="*/ 2147483646 w 262"/>
                    <a:gd name="T51" fmla="*/ 2147483646 h 90"/>
                    <a:gd name="T52" fmla="*/ 2147483646 w 262"/>
                    <a:gd name="T53" fmla="*/ 2147483646 h 90"/>
                    <a:gd name="T54" fmla="*/ 2147483646 w 262"/>
                    <a:gd name="T55" fmla="*/ 2147483646 h 90"/>
                    <a:gd name="T56" fmla="*/ 2147483646 w 262"/>
                    <a:gd name="T57" fmla="*/ 2147483646 h 90"/>
                    <a:gd name="T58" fmla="*/ 2147483646 w 262"/>
                    <a:gd name="T59" fmla="*/ 2147483646 h 90"/>
                    <a:gd name="T60" fmla="*/ 2147483646 w 262"/>
                    <a:gd name="T61" fmla="*/ 2147483646 h 90"/>
                    <a:gd name="T62" fmla="*/ 2147483646 w 262"/>
                    <a:gd name="T63" fmla="*/ 2147483646 h 90"/>
                    <a:gd name="T64" fmla="*/ 2147483646 w 262"/>
                    <a:gd name="T65" fmla="*/ 2147483646 h 90"/>
                    <a:gd name="T66" fmla="*/ 2147483646 w 262"/>
                    <a:gd name="T67" fmla="*/ 2147483646 h 90"/>
                    <a:gd name="T68" fmla="*/ 2147483646 w 262"/>
                    <a:gd name="T69" fmla="*/ 2147483646 h 90"/>
                    <a:gd name="T70" fmla="*/ 2147483646 w 262"/>
                    <a:gd name="T71" fmla="*/ 2147483646 h 90"/>
                    <a:gd name="T72" fmla="*/ 2147483646 w 262"/>
                    <a:gd name="T73" fmla="*/ 2147483646 h 90"/>
                    <a:gd name="T74" fmla="*/ 2147483646 w 262"/>
                    <a:gd name="T75" fmla="*/ 2147483646 h 90"/>
                    <a:gd name="T76" fmla="*/ 2147483646 w 262"/>
                    <a:gd name="T77" fmla="*/ 2147483646 h 90"/>
                    <a:gd name="T78" fmla="*/ 2147483646 w 262"/>
                    <a:gd name="T79" fmla="*/ 2147483646 h 90"/>
                    <a:gd name="T80" fmla="*/ 2147483646 w 262"/>
                    <a:gd name="T81" fmla="*/ 2147483646 h 90"/>
                    <a:gd name="T82" fmla="*/ 2147483646 w 262"/>
                    <a:gd name="T83" fmla="*/ 2147483646 h 90"/>
                    <a:gd name="T84" fmla="*/ 2147483646 w 262"/>
                    <a:gd name="T85" fmla="*/ 2147483646 h 90"/>
                    <a:gd name="T86" fmla="*/ 2147483646 w 262"/>
                    <a:gd name="T87" fmla="*/ 2147483646 h 90"/>
                    <a:gd name="T88" fmla="*/ 2147483646 w 262"/>
                    <a:gd name="T89" fmla="*/ 2147483646 h 90"/>
                    <a:gd name="T90" fmla="*/ 2147483646 w 262"/>
                    <a:gd name="T91" fmla="*/ 2147483646 h 9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2"/>
                    <a:gd name="T139" fmla="*/ 0 h 90"/>
                    <a:gd name="T140" fmla="*/ 262 w 262"/>
                    <a:gd name="T141" fmla="*/ 90 h 9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2" h="90">
                      <a:moveTo>
                        <a:pt x="0" y="72"/>
                      </a:moveTo>
                      <a:lnTo>
                        <a:pt x="0" y="72"/>
                      </a:lnTo>
                      <a:lnTo>
                        <a:pt x="2" y="78"/>
                      </a:lnTo>
                      <a:lnTo>
                        <a:pt x="6" y="84"/>
                      </a:lnTo>
                      <a:lnTo>
                        <a:pt x="10" y="88"/>
                      </a:lnTo>
                      <a:lnTo>
                        <a:pt x="18" y="90"/>
                      </a:lnTo>
                      <a:lnTo>
                        <a:pt x="244" y="90"/>
                      </a:lnTo>
                      <a:lnTo>
                        <a:pt x="252" y="88"/>
                      </a:lnTo>
                      <a:lnTo>
                        <a:pt x="256" y="84"/>
                      </a:lnTo>
                      <a:lnTo>
                        <a:pt x="260" y="78"/>
                      </a:lnTo>
                      <a:lnTo>
                        <a:pt x="262" y="72"/>
                      </a:lnTo>
                      <a:lnTo>
                        <a:pt x="262" y="18"/>
                      </a:lnTo>
                      <a:lnTo>
                        <a:pt x="260" y="10"/>
                      </a:lnTo>
                      <a:lnTo>
                        <a:pt x="256" y="6"/>
                      </a:lnTo>
                      <a:lnTo>
                        <a:pt x="252" y="2"/>
                      </a:lnTo>
                      <a:lnTo>
                        <a:pt x="244" y="0"/>
                      </a:lnTo>
                      <a:lnTo>
                        <a:pt x="18" y="0"/>
                      </a:lnTo>
                      <a:lnTo>
                        <a:pt x="10" y="2"/>
                      </a:lnTo>
                      <a:lnTo>
                        <a:pt x="6" y="6"/>
                      </a:lnTo>
                      <a:lnTo>
                        <a:pt x="2" y="10"/>
                      </a:lnTo>
                      <a:lnTo>
                        <a:pt x="0" y="18"/>
                      </a:lnTo>
                      <a:lnTo>
                        <a:pt x="0" y="72"/>
                      </a:lnTo>
                      <a:close/>
                      <a:moveTo>
                        <a:pt x="74" y="72"/>
                      </a:moveTo>
                      <a:lnTo>
                        <a:pt x="74" y="18"/>
                      </a:lnTo>
                      <a:lnTo>
                        <a:pt x="76" y="14"/>
                      </a:lnTo>
                      <a:lnTo>
                        <a:pt x="78" y="12"/>
                      </a:lnTo>
                      <a:lnTo>
                        <a:pt x="82" y="10"/>
                      </a:lnTo>
                      <a:lnTo>
                        <a:pt x="86" y="10"/>
                      </a:lnTo>
                      <a:lnTo>
                        <a:pt x="92" y="10"/>
                      </a:lnTo>
                      <a:lnTo>
                        <a:pt x="96" y="12"/>
                      </a:lnTo>
                      <a:lnTo>
                        <a:pt x="98" y="14"/>
                      </a:lnTo>
                      <a:lnTo>
                        <a:pt x="98" y="18"/>
                      </a:lnTo>
                      <a:lnTo>
                        <a:pt x="98" y="72"/>
                      </a:lnTo>
                      <a:lnTo>
                        <a:pt x="98" y="74"/>
                      </a:lnTo>
                      <a:lnTo>
                        <a:pt x="96" y="78"/>
                      </a:lnTo>
                      <a:lnTo>
                        <a:pt x="92" y="78"/>
                      </a:lnTo>
                      <a:lnTo>
                        <a:pt x="86" y="80"/>
                      </a:lnTo>
                      <a:lnTo>
                        <a:pt x="82" y="78"/>
                      </a:lnTo>
                      <a:lnTo>
                        <a:pt x="78" y="78"/>
                      </a:lnTo>
                      <a:lnTo>
                        <a:pt x="76" y="74"/>
                      </a:lnTo>
                      <a:lnTo>
                        <a:pt x="74" y="72"/>
                      </a:lnTo>
                      <a:close/>
                      <a:moveTo>
                        <a:pt x="136" y="60"/>
                      </a:moveTo>
                      <a:lnTo>
                        <a:pt x="136" y="60"/>
                      </a:lnTo>
                      <a:lnTo>
                        <a:pt x="130" y="60"/>
                      </a:lnTo>
                      <a:lnTo>
                        <a:pt x="124" y="56"/>
                      </a:lnTo>
                      <a:lnTo>
                        <a:pt x="122" y="50"/>
                      </a:lnTo>
                      <a:lnTo>
                        <a:pt x="120" y="44"/>
                      </a:lnTo>
                      <a:lnTo>
                        <a:pt x="122" y="38"/>
                      </a:lnTo>
                      <a:lnTo>
                        <a:pt x="124" y="34"/>
                      </a:lnTo>
                      <a:lnTo>
                        <a:pt x="130" y="30"/>
                      </a:lnTo>
                      <a:lnTo>
                        <a:pt x="136" y="28"/>
                      </a:lnTo>
                      <a:lnTo>
                        <a:pt x="142" y="30"/>
                      </a:lnTo>
                      <a:lnTo>
                        <a:pt x="148" y="34"/>
                      </a:lnTo>
                      <a:lnTo>
                        <a:pt x="150" y="38"/>
                      </a:lnTo>
                      <a:lnTo>
                        <a:pt x="152" y="44"/>
                      </a:lnTo>
                      <a:lnTo>
                        <a:pt x="150" y="50"/>
                      </a:lnTo>
                      <a:lnTo>
                        <a:pt x="148" y="56"/>
                      </a:lnTo>
                      <a:lnTo>
                        <a:pt x="142" y="60"/>
                      </a:lnTo>
                      <a:lnTo>
                        <a:pt x="136" y="60"/>
                      </a:lnTo>
                      <a:close/>
                      <a:moveTo>
                        <a:pt x="174" y="44"/>
                      </a:moveTo>
                      <a:lnTo>
                        <a:pt x="174" y="44"/>
                      </a:lnTo>
                      <a:lnTo>
                        <a:pt x="176" y="38"/>
                      </a:lnTo>
                      <a:lnTo>
                        <a:pt x="178" y="34"/>
                      </a:lnTo>
                      <a:lnTo>
                        <a:pt x="184" y="30"/>
                      </a:lnTo>
                      <a:lnTo>
                        <a:pt x="190" y="28"/>
                      </a:lnTo>
                      <a:lnTo>
                        <a:pt x="196" y="30"/>
                      </a:lnTo>
                      <a:lnTo>
                        <a:pt x="202" y="34"/>
                      </a:lnTo>
                      <a:lnTo>
                        <a:pt x="204" y="38"/>
                      </a:lnTo>
                      <a:lnTo>
                        <a:pt x="206" y="44"/>
                      </a:lnTo>
                      <a:lnTo>
                        <a:pt x="204" y="50"/>
                      </a:lnTo>
                      <a:lnTo>
                        <a:pt x="202" y="56"/>
                      </a:lnTo>
                      <a:lnTo>
                        <a:pt x="196" y="60"/>
                      </a:lnTo>
                      <a:lnTo>
                        <a:pt x="190" y="60"/>
                      </a:lnTo>
                      <a:lnTo>
                        <a:pt x="184" y="60"/>
                      </a:lnTo>
                      <a:lnTo>
                        <a:pt x="178" y="56"/>
                      </a:lnTo>
                      <a:lnTo>
                        <a:pt x="176" y="50"/>
                      </a:lnTo>
                      <a:lnTo>
                        <a:pt x="174" y="44"/>
                      </a:lnTo>
                      <a:close/>
                      <a:moveTo>
                        <a:pt x="220" y="44"/>
                      </a:moveTo>
                      <a:lnTo>
                        <a:pt x="220" y="44"/>
                      </a:lnTo>
                      <a:lnTo>
                        <a:pt x="222" y="38"/>
                      </a:lnTo>
                      <a:lnTo>
                        <a:pt x="226" y="34"/>
                      </a:lnTo>
                      <a:lnTo>
                        <a:pt x="230" y="30"/>
                      </a:lnTo>
                      <a:lnTo>
                        <a:pt x="236" y="28"/>
                      </a:lnTo>
                      <a:lnTo>
                        <a:pt x="242" y="30"/>
                      </a:lnTo>
                      <a:lnTo>
                        <a:pt x="248" y="34"/>
                      </a:lnTo>
                      <a:lnTo>
                        <a:pt x="252" y="38"/>
                      </a:lnTo>
                      <a:lnTo>
                        <a:pt x="252" y="44"/>
                      </a:lnTo>
                      <a:lnTo>
                        <a:pt x="252" y="50"/>
                      </a:lnTo>
                      <a:lnTo>
                        <a:pt x="248" y="56"/>
                      </a:lnTo>
                      <a:lnTo>
                        <a:pt x="242" y="60"/>
                      </a:lnTo>
                      <a:lnTo>
                        <a:pt x="236" y="60"/>
                      </a:lnTo>
                      <a:lnTo>
                        <a:pt x="230" y="60"/>
                      </a:lnTo>
                      <a:lnTo>
                        <a:pt x="226" y="56"/>
                      </a:lnTo>
                      <a:lnTo>
                        <a:pt x="222" y="50"/>
                      </a:lnTo>
                      <a:lnTo>
                        <a:pt x="220" y="44"/>
                      </a:lnTo>
                      <a:close/>
                      <a:moveTo>
                        <a:pt x="54" y="44"/>
                      </a:moveTo>
                      <a:lnTo>
                        <a:pt x="54" y="44"/>
                      </a:lnTo>
                      <a:lnTo>
                        <a:pt x="52" y="50"/>
                      </a:lnTo>
                      <a:lnTo>
                        <a:pt x="48" y="56"/>
                      </a:lnTo>
                      <a:lnTo>
                        <a:pt x="44" y="60"/>
                      </a:lnTo>
                      <a:lnTo>
                        <a:pt x="38" y="60"/>
                      </a:lnTo>
                      <a:lnTo>
                        <a:pt x="32" y="60"/>
                      </a:lnTo>
                      <a:lnTo>
                        <a:pt x="26" y="56"/>
                      </a:lnTo>
                      <a:lnTo>
                        <a:pt x="22" y="50"/>
                      </a:lnTo>
                      <a:lnTo>
                        <a:pt x="22" y="44"/>
                      </a:lnTo>
                      <a:lnTo>
                        <a:pt x="22" y="38"/>
                      </a:lnTo>
                      <a:lnTo>
                        <a:pt x="26" y="34"/>
                      </a:lnTo>
                      <a:lnTo>
                        <a:pt x="32" y="30"/>
                      </a:lnTo>
                      <a:lnTo>
                        <a:pt x="38" y="28"/>
                      </a:lnTo>
                      <a:lnTo>
                        <a:pt x="44" y="30"/>
                      </a:lnTo>
                      <a:lnTo>
                        <a:pt x="48" y="34"/>
                      </a:lnTo>
                      <a:lnTo>
                        <a:pt x="52" y="38"/>
                      </a:lnTo>
                      <a:lnTo>
                        <a:pt x="54" y="44"/>
                      </a:lnTo>
                      <a:close/>
                    </a:path>
                  </a:pathLst>
                </a:custGeom>
                <a:grpFill/>
                <a:ln w="9525">
                  <a:noFill/>
                  <a:round/>
                  <a:headEnd/>
                  <a:tailEnd/>
                </a:ln>
                <a:extLst/>
              </p:spPr>
              <p:txBody>
                <a:bodyPr/>
                <a:lstStyle/>
                <a:p>
                  <a:pPr defTabSz="913946"/>
                  <a:endParaRPr lang="zh-CN" altLang="en-US" sz="1800" dirty="0">
                    <a:solidFill>
                      <a:prstClr val="black"/>
                    </a:solidFill>
                    <a:latin typeface="微软雅黑" pitchFamily="34" charset="-122"/>
                  </a:endParaRPr>
                </a:p>
              </p:txBody>
            </p:sp>
            <p:sp>
              <p:nvSpPr>
                <p:cNvPr id="3862" name="Freeform 511"/>
                <p:cNvSpPr>
                  <a:spLocks/>
                </p:cNvSpPr>
                <p:nvPr/>
              </p:nvSpPr>
              <p:spPr bwMode="auto">
                <a:xfrm>
                  <a:off x="17004384" y="2599235"/>
                  <a:ext cx="395241" cy="100128"/>
                </a:xfrm>
                <a:custGeom>
                  <a:avLst/>
                  <a:gdLst>
                    <a:gd name="T0" fmla="*/ 2147483646 w 150"/>
                    <a:gd name="T1" fmla="*/ 2147483646 h 38"/>
                    <a:gd name="T2" fmla="*/ 2147483646 w 150"/>
                    <a:gd name="T3" fmla="*/ 2147483646 h 38"/>
                    <a:gd name="T4" fmla="*/ 2147483646 w 150"/>
                    <a:gd name="T5" fmla="*/ 2147483646 h 38"/>
                    <a:gd name="T6" fmla="*/ 2147483646 w 150"/>
                    <a:gd name="T7" fmla="*/ 2147483646 h 38"/>
                    <a:gd name="T8" fmla="*/ 2147483646 w 150"/>
                    <a:gd name="T9" fmla="*/ 2147483646 h 38"/>
                    <a:gd name="T10" fmla="*/ 2147483646 w 150"/>
                    <a:gd name="T11" fmla="*/ 2147483646 h 38"/>
                    <a:gd name="T12" fmla="*/ 2147483646 w 150"/>
                    <a:gd name="T13" fmla="*/ 2147483646 h 38"/>
                    <a:gd name="T14" fmla="*/ 2147483646 w 150"/>
                    <a:gd name="T15" fmla="*/ 2147483646 h 38"/>
                    <a:gd name="T16" fmla="*/ 2147483646 w 150"/>
                    <a:gd name="T17" fmla="*/ 2147483646 h 38"/>
                    <a:gd name="T18" fmla="*/ 2147483646 w 150"/>
                    <a:gd name="T19" fmla="*/ 2147483646 h 38"/>
                    <a:gd name="T20" fmla="*/ 2147483646 w 150"/>
                    <a:gd name="T21" fmla="*/ 2147483646 h 38"/>
                    <a:gd name="T22" fmla="*/ 2147483646 w 150"/>
                    <a:gd name="T23" fmla="*/ 2147483646 h 38"/>
                    <a:gd name="T24" fmla="*/ 2147483646 w 150"/>
                    <a:gd name="T25" fmla="*/ 2147483646 h 38"/>
                    <a:gd name="T26" fmla="*/ 2147483646 w 150"/>
                    <a:gd name="T27" fmla="*/ 2147483646 h 38"/>
                    <a:gd name="T28" fmla="*/ 2147483646 w 150"/>
                    <a:gd name="T29" fmla="*/ 2147483646 h 38"/>
                    <a:gd name="T30" fmla="*/ 2147483646 w 150"/>
                    <a:gd name="T31" fmla="*/ 0 h 38"/>
                    <a:gd name="T32" fmla="*/ 2147483646 w 150"/>
                    <a:gd name="T33" fmla="*/ 2147483646 h 38"/>
                    <a:gd name="T34" fmla="*/ 2147483646 w 150"/>
                    <a:gd name="T35" fmla="*/ 2147483646 h 38"/>
                    <a:gd name="T36" fmla="*/ 2147483646 w 150"/>
                    <a:gd name="T37" fmla="*/ 2147483646 h 38"/>
                    <a:gd name="T38" fmla="*/ 0 w 150"/>
                    <a:gd name="T39" fmla="*/ 2147483646 h 38"/>
                    <a:gd name="T40" fmla="*/ 2147483646 w 150"/>
                    <a:gd name="T41" fmla="*/ 2147483646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0"/>
                    <a:gd name="T64" fmla="*/ 0 h 38"/>
                    <a:gd name="T65" fmla="*/ 150 w 150"/>
                    <a:gd name="T66" fmla="*/ 38 h 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0" h="38">
                      <a:moveTo>
                        <a:pt x="6" y="38"/>
                      </a:moveTo>
                      <a:lnTo>
                        <a:pt x="6" y="38"/>
                      </a:lnTo>
                      <a:lnTo>
                        <a:pt x="22" y="26"/>
                      </a:lnTo>
                      <a:lnTo>
                        <a:pt x="40" y="18"/>
                      </a:lnTo>
                      <a:lnTo>
                        <a:pt x="58" y="14"/>
                      </a:lnTo>
                      <a:lnTo>
                        <a:pt x="76" y="12"/>
                      </a:lnTo>
                      <a:lnTo>
                        <a:pt x="94" y="14"/>
                      </a:lnTo>
                      <a:lnTo>
                        <a:pt x="112" y="18"/>
                      </a:lnTo>
                      <a:lnTo>
                        <a:pt x="128" y="26"/>
                      </a:lnTo>
                      <a:lnTo>
                        <a:pt x="144" y="36"/>
                      </a:lnTo>
                      <a:lnTo>
                        <a:pt x="150" y="26"/>
                      </a:lnTo>
                      <a:lnTo>
                        <a:pt x="132" y="16"/>
                      </a:lnTo>
                      <a:lnTo>
                        <a:pt x="114" y="6"/>
                      </a:lnTo>
                      <a:lnTo>
                        <a:pt x="96" y="2"/>
                      </a:lnTo>
                      <a:lnTo>
                        <a:pt x="76" y="0"/>
                      </a:lnTo>
                      <a:lnTo>
                        <a:pt x="56" y="2"/>
                      </a:lnTo>
                      <a:lnTo>
                        <a:pt x="36" y="8"/>
                      </a:lnTo>
                      <a:lnTo>
                        <a:pt x="18" y="16"/>
                      </a:lnTo>
                      <a:lnTo>
                        <a:pt x="0" y="26"/>
                      </a:lnTo>
                      <a:lnTo>
                        <a:pt x="6" y="38"/>
                      </a:lnTo>
                      <a:close/>
                    </a:path>
                  </a:pathLst>
                </a:custGeom>
                <a:grpFill/>
                <a:ln w="9525">
                  <a:noFill/>
                  <a:round/>
                  <a:headEnd/>
                  <a:tailEnd/>
                </a:ln>
                <a:extLst/>
              </p:spPr>
              <p:txBody>
                <a:bodyPr/>
                <a:lstStyle/>
                <a:p>
                  <a:pPr defTabSz="913946"/>
                  <a:endParaRPr lang="zh-CN" altLang="en-US" sz="1800" dirty="0">
                    <a:solidFill>
                      <a:prstClr val="black"/>
                    </a:solidFill>
                    <a:latin typeface="微软雅黑" pitchFamily="34" charset="-122"/>
                  </a:endParaRPr>
                </a:p>
              </p:txBody>
            </p:sp>
            <p:sp>
              <p:nvSpPr>
                <p:cNvPr id="3863" name="Freeform 512"/>
                <p:cNvSpPr>
                  <a:spLocks/>
                </p:cNvSpPr>
                <p:nvPr/>
              </p:nvSpPr>
              <p:spPr bwMode="auto">
                <a:xfrm>
                  <a:off x="17051813" y="2694093"/>
                  <a:ext cx="300383" cy="84319"/>
                </a:xfrm>
                <a:custGeom>
                  <a:avLst/>
                  <a:gdLst>
                    <a:gd name="T0" fmla="*/ 2147483646 w 114"/>
                    <a:gd name="T1" fmla="*/ 2147483646 h 32"/>
                    <a:gd name="T2" fmla="*/ 2147483646 w 114"/>
                    <a:gd name="T3" fmla="*/ 2147483646 h 32"/>
                    <a:gd name="T4" fmla="*/ 2147483646 w 114"/>
                    <a:gd name="T5" fmla="*/ 2147483646 h 32"/>
                    <a:gd name="T6" fmla="*/ 2147483646 w 114"/>
                    <a:gd name="T7" fmla="*/ 2147483646 h 32"/>
                    <a:gd name="T8" fmla="*/ 2147483646 w 114"/>
                    <a:gd name="T9" fmla="*/ 2147483646 h 32"/>
                    <a:gd name="T10" fmla="*/ 2147483646 w 114"/>
                    <a:gd name="T11" fmla="*/ 0 h 32"/>
                    <a:gd name="T12" fmla="*/ 2147483646 w 114"/>
                    <a:gd name="T13" fmla="*/ 2147483646 h 32"/>
                    <a:gd name="T14" fmla="*/ 2147483646 w 114"/>
                    <a:gd name="T15" fmla="*/ 2147483646 h 32"/>
                    <a:gd name="T16" fmla="*/ 2147483646 w 114"/>
                    <a:gd name="T17" fmla="*/ 2147483646 h 32"/>
                    <a:gd name="T18" fmla="*/ 0 w 114"/>
                    <a:gd name="T19" fmla="*/ 2147483646 h 32"/>
                    <a:gd name="T20" fmla="*/ 2147483646 w 114"/>
                    <a:gd name="T21" fmla="*/ 2147483646 h 32"/>
                    <a:gd name="T22" fmla="*/ 2147483646 w 114"/>
                    <a:gd name="T23" fmla="*/ 2147483646 h 32"/>
                    <a:gd name="T24" fmla="*/ 2147483646 w 114"/>
                    <a:gd name="T25" fmla="*/ 2147483646 h 32"/>
                    <a:gd name="T26" fmla="*/ 2147483646 w 114"/>
                    <a:gd name="T27" fmla="*/ 2147483646 h 32"/>
                    <a:gd name="T28" fmla="*/ 2147483646 w 114"/>
                    <a:gd name="T29" fmla="*/ 2147483646 h 32"/>
                    <a:gd name="T30" fmla="*/ 2147483646 w 114"/>
                    <a:gd name="T31" fmla="*/ 2147483646 h 32"/>
                    <a:gd name="T32" fmla="*/ 2147483646 w 114"/>
                    <a:gd name="T33" fmla="*/ 2147483646 h 32"/>
                    <a:gd name="T34" fmla="*/ 2147483646 w 114"/>
                    <a:gd name="T35" fmla="*/ 2147483646 h 32"/>
                    <a:gd name="T36" fmla="*/ 2147483646 w 114"/>
                    <a:gd name="T37" fmla="*/ 2147483646 h 32"/>
                    <a:gd name="T38" fmla="*/ 2147483646 w 114"/>
                    <a:gd name="T39" fmla="*/ 2147483646 h 32"/>
                    <a:gd name="T40" fmla="*/ 2147483646 w 114"/>
                    <a:gd name="T41" fmla="*/ 2147483646 h 32"/>
                    <a:gd name="T42" fmla="*/ 2147483646 w 114"/>
                    <a:gd name="T43" fmla="*/ 2147483646 h 32"/>
                    <a:gd name="T44" fmla="*/ 2147483646 w 114"/>
                    <a:gd name="T45" fmla="*/ 2147483646 h 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4"/>
                    <a:gd name="T70" fmla="*/ 0 h 32"/>
                    <a:gd name="T71" fmla="*/ 114 w 114"/>
                    <a:gd name="T72" fmla="*/ 32 h 3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4" h="32">
                      <a:moveTo>
                        <a:pt x="114" y="22"/>
                      </a:moveTo>
                      <a:lnTo>
                        <a:pt x="114" y="22"/>
                      </a:lnTo>
                      <a:lnTo>
                        <a:pt x="102" y="12"/>
                      </a:lnTo>
                      <a:lnTo>
                        <a:pt x="88" y="6"/>
                      </a:lnTo>
                      <a:lnTo>
                        <a:pt x="72" y="2"/>
                      </a:lnTo>
                      <a:lnTo>
                        <a:pt x="58" y="0"/>
                      </a:lnTo>
                      <a:lnTo>
                        <a:pt x="42" y="2"/>
                      </a:lnTo>
                      <a:lnTo>
                        <a:pt x="28" y="6"/>
                      </a:lnTo>
                      <a:lnTo>
                        <a:pt x="14" y="12"/>
                      </a:lnTo>
                      <a:lnTo>
                        <a:pt x="0" y="22"/>
                      </a:lnTo>
                      <a:lnTo>
                        <a:pt x="8" y="32"/>
                      </a:lnTo>
                      <a:lnTo>
                        <a:pt x="18" y="24"/>
                      </a:lnTo>
                      <a:lnTo>
                        <a:pt x="30" y="18"/>
                      </a:lnTo>
                      <a:lnTo>
                        <a:pt x="44" y="14"/>
                      </a:lnTo>
                      <a:lnTo>
                        <a:pt x="58" y="12"/>
                      </a:lnTo>
                      <a:lnTo>
                        <a:pt x="72" y="14"/>
                      </a:lnTo>
                      <a:lnTo>
                        <a:pt x="84" y="16"/>
                      </a:lnTo>
                      <a:lnTo>
                        <a:pt x="96" y="24"/>
                      </a:lnTo>
                      <a:lnTo>
                        <a:pt x="108" y="32"/>
                      </a:lnTo>
                      <a:lnTo>
                        <a:pt x="114" y="22"/>
                      </a:lnTo>
                      <a:close/>
                    </a:path>
                  </a:pathLst>
                </a:custGeom>
                <a:grpFill/>
                <a:ln w="9525">
                  <a:noFill/>
                  <a:round/>
                  <a:headEnd/>
                  <a:tailEnd/>
                </a:ln>
                <a:extLst/>
              </p:spPr>
              <p:txBody>
                <a:bodyPr/>
                <a:lstStyle/>
                <a:p>
                  <a:pPr defTabSz="913946"/>
                  <a:endParaRPr lang="zh-CN" altLang="en-US" sz="1800" dirty="0">
                    <a:solidFill>
                      <a:prstClr val="black"/>
                    </a:solidFill>
                    <a:latin typeface="微软雅黑" pitchFamily="34" charset="-122"/>
                  </a:endParaRPr>
                </a:p>
              </p:txBody>
            </p:sp>
            <p:sp>
              <p:nvSpPr>
                <p:cNvPr id="3864" name="Freeform 513"/>
                <p:cNvSpPr>
                  <a:spLocks/>
                </p:cNvSpPr>
                <p:nvPr/>
              </p:nvSpPr>
              <p:spPr bwMode="auto">
                <a:xfrm>
                  <a:off x="17104512" y="2788951"/>
                  <a:ext cx="200255" cy="79048"/>
                </a:xfrm>
                <a:custGeom>
                  <a:avLst/>
                  <a:gdLst>
                    <a:gd name="T0" fmla="*/ 2147483646 w 76"/>
                    <a:gd name="T1" fmla="*/ 2147483646 h 30"/>
                    <a:gd name="T2" fmla="*/ 2147483646 w 76"/>
                    <a:gd name="T3" fmla="*/ 2147483646 h 30"/>
                    <a:gd name="T4" fmla="*/ 2147483646 w 76"/>
                    <a:gd name="T5" fmla="*/ 2147483646 h 30"/>
                    <a:gd name="T6" fmla="*/ 2147483646 w 76"/>
                    <a:gd name="T7" fmla="*/ 2147483646 h 30"/>
                    <a:gd name="T8" fmla="*/ 2147483646 w 76"/>
                    <a:gd name="T9" fmla="*/ 0 h 30"/>
                    <a:gd name="T10" fmla="*/ 2147483646 w 76"/>
                    <a:gd name="T11" fmla="*/ 0 h 30"/>
                    <a:gd name="T12" fmla="*/ 2147483646 w 76"/>
                    <a:gd name="T13" fmla="*/ 0 h 30"/>
                    <a:gd name="T14" fmla="*/ 2147483646 w 76"/>
                    <a:gd name="T15" fmla="*/ 2147483646 h 30"/>
                    <a:gd name="T16" fmla="*/ 2147483646 w 76"/>
                    <a:gd name="T17" fmla="*/ 2147483646 h 30"/>
                    <a:gd name="T18" fmla="*/ 2147483646 w 76"/>
                    <a:gd name="T19" fmla="*/ 2147483646 h 30"/>
                    <a:gd name="T20" fmla="*/ 2147483646 w 76"/>
                    <a:gd name="T21" fmla="*/ 2147483646 h 30"/>
                    <a:gd name="T22" fmla="*/ 0 w 76"/>
                    <a:gd name="T23" fmla="*/ 2147483646 h 30"/>
                    <a:gd name="T24" fmla="*/ 2147483646 w 76"/>
                    <a:gd name="T25" fmla="*/ 2147483646 h 30"/>
                    <a:gd name="T26" fmla="*/ 2147483646 w 76"/>
                    <a:gd name="T27" fmla="*/ 2147483646 h 30"/>
                    <a:gd name="T28" fmla="*/ 2147483646 w 76"/>
                    <a:gd name="T29" fmla="*/ 2147483646 h 30"/>
                    <a:gd name="T30" fmla="*/ 2147483646 w 76"/>
                    <a:gd name="T31" fmla="*/ 2147483646 h 30"/>
                    <a:gd name="T32" fmla="*/ 2147483646 w 76"/>
                    <a:gd name="T33" fmla="*/ 2147483646 h 30"/>
                    <a:gd name="T34" fmla="*/ 2147483646 w 76"/>
                    <a:gd name="T35" fmla="*/ 2147483646 h 30"/>
                    <a:gd name="T36" fmla="*/ 2147483646 w 76"/>
                    <a:gd name="T37" fmla="*/ 2147483646 h 30"/>
                    <a:gd name="T38" fmla="*/ 2147483646 w 76"/>
                    <a:gd name="T39" fmla="*/ 2147483646 h 30"/>
                    <a:gd name="T40" fmla="*/ 2147483646 w 76"/>
                    <a:gd name="T41" fmla="*/ 2147483646 h 30"/>
                    <a:gd name="T42" fmla="*/ 2147483646 w 76"/>
                    <a:gd name="T43" fmla="*/ 2147483646 h 30"/>
                    <a:gd name="T44" fmla="*/ 2147483646 w 76"/>
                    <a:gd name="T45" fmla="*/ 2147483646 h 30"/>
                    <a:gd name="T46" fmla="*/ 2147483646 w 76"/>
                    <a:gd name="T47" fmla="*/ 2147483646 h 30"/>
                    <a:gd name="T48" fmla="*/ 2147483646 w 76"/>
                    <a:gd name="T49" fmla="*/ 2147483646 h 30"/>
                    <a:gd name="T50" fmla="*/ 2147483646 w 76"/>
                    <a:gd name="T51" fmla="*/ 2147483646 h 30"/>
                    <a:gd name="T52" fmla="*/ 2147483646 w 76"/>
                    <a:gd name="T53" fmla="*/ 2147483646 h 30"/>
                    <a:gd name="T54" fmla="*/ 2147483646 w 76"/>
                    <a:gd name="T55" fmla="*/ 2147483646 h 30"/>
                    <a:gd name="T56" fmla="*/ 2147483646 w 76"/>
                    <a:gd name="T57" fmla="*/ 2147483646 h 30"/>
                    <a:gd name="T58" fmla="*/ 2147483646 w 76"/>
                    <a:gd name="T59" fmla="*/ 2147483646 h 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6"/>
                    <a:gd name="T91" fmla="*/ 0 h 30"/>
                    <a:gd name="T92" fmla="*/ 76 w 76"/>
                    <a:gd name="T93" fmla="*/ 30 h 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6" h="30">
                      <a:moveTo>
                        <a:pt x="72" y="14"/>
                      </a:moveTo>
                      <a:lnTo>
                        <a:pt x="72" y="14"/>
                      </a:lnTo>
                      <a:lnTo>
                        <a:pt x="64" y="8"/>
                      </a:lnTo>
                      <a:lnTo>
                        <a:pt x="56" y="2"/>
                      </a:lnTo>
                      <a:lnTo>
                        <a:pt x="46" y="0"/>
                      </a:lnTo>
                      <a:lnTo>
                        <a:pt x="38" y="0"/>
                      </a:lnTo>
                      <a:lnTo>
                        <a:pt x="28" y="0"/>
                      </a:lnTo>
                      <a:lnTo>
                        <a:pt x="20" y="2"/>
                      </a:lnTo>
                      <a:lnTo>
                        <a:pt x="12" y="8"/>
                      </a:lnTo>
                      <a:lnTo>
                        <a:pt x="4" y="14"/>
                      </a:lnTo>
                      <a:lnTo>
                        <a:pt x="0" y="18"/>
                      </a:lnTo>
                      <a:lnTo>
                        <a:pt x="6" y="30"/>
                      </a:lnTo>
                      <a:lnTo>
                        <a:pt x="12" y="22"/>
                      </a:lnTo>
                      <a:lnTo>
                        <a:pt x="18" y="18"/>
                      </a:lnTo>
                      <a:lnTo>
                        <a:pt x="24" y="14"/>
                      </a:lnTo>
                      <a:lnTo>
                        <a:pt x="30" y="12"/>
                      </a:lnTo>
                      <a:lnTo>
                        <a:pt x="38" y="12"/>
                      </a:lnTo>
                      <a:lnTo>
                        <a:pt x="44" y="12"/>
                      </a:lnTo>
                      <a:lnTo>
                        <a:pt x="52" y="14"/>
                      </a:lnTo>
                      <a:lnTo>
                        <a:pt x="58" y="18"/>
                      </a:lnTo>
                      <a:lnTo>
                        <a:pt x="62" y="22"/>
                      </a:lnTo>
                      <a:lnTo>
                        <a:pt x="68" y="30"/>
                      </a:lnTo>
                      <a:lnTo>
                        <a:pt x="76" y="18"/>
                      </a:lnTo>
                      <a:lnTo>
                        <a:pt x="72" y="14"/>
                      </a:lnTo>
                      <a:close/>
                    </a:path>
                  </a:pathLst>
                </a:custGeom>
                <a:grpFill/>
                <a:ln w="9525">
                  <a:noFill/>
                  <a:round/>
                  <a:headEnd/>
                  <a:tailEnd/>
                </a:ln>
                <a:extLst/>
              </p:spPr>
              <p:txBody>
                <a:bodyPr/>
                <a:lstStyle/>
                <a:p>
                  <a:pPr defTabSz="913946"/>
                  <a:endParaRPr lang="zh-CN" altLang="en-US" sz="1800" dirty="0">
                    <a:solidFill>
                      <a:prstClr val="black"/>
                    </a:solidFill>
                    <a:latin typeface="微软雅黑" pitchFamily="34" charset="-122"/>
                  </a:endParaRPr>
                </a:p>
              </p:txBody>
            </p:sp>
            <p:sp>
              <p:nvSpPr>
                <p:cNvPr id="3865" name="Rectangle 514"/>
                <p:cNvSpPr>
                  <a:spLocks noChangeArrowheads="1"/>
                </p:cNvSpPr>
                <p:nvPr/>
              </p:nvSpPr>
              <p:spPr bwMode="auto">
                <a:xfrm>
                  <a:off x="17194099" y="2941779"/>
                  <a:ext cx="21080" cy="94858"/>
                </a:xfrm>
                <a:prstGeom prst="rect">
                  <a:avLst/>
                </a:prstGeom>
                <a:grpFill/>
                <a:ln w="9525">
                  <a:noFill/>
                  <a:miter lim="800000"/>
                  <a:headEnd/>
                  <a:tailEnd/>
                </a:ln>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defTabSz="1219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defTabSz="1219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defTabSz="1219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defTabSz="1219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defTabSz="913946"/>
                  <a:endParaRPr lang="zh-CN" altLang="en-US" sz="1800" dirty="0">
                    <a:solidFill>
                      <a:srgbClr val="000000"/>
                    </a:solidFill>
                    <a:latin typeface="微软雅黑" pitchFamily="34" charset="-122"/>
                    <a:ea typeface="微软雅黑" pitchFamily="34" charset="-122"/>
                  </a:endParaRPr>
                </a:p>
              </p:txBody>
            </p:sp>
            <p:sp>
              <p:nvSpPr>
                <p:cNvPr id="3866" name="Freeform 515"/>
                <p:cNvSpPr>
                  <a:spLocks/>
                </p:cNvSpPr>
                <p:nvPr/>
              </p:nvSpPr>
              <p:spPr bwMode="auto">
                <a:xfrm>
                  <a:off x="17167750" y="2878540"/>
                  <a:ext cx="73778" cy="73778"/>
                </a:xfrm>
                <a:custGeom>
                  <a:avLst/>
                  <a:gdLst>
                    <a:gd name="T0" fmla="*/ 2147483646 w 28"/>
                    <a:gd name="T1" fmla="*/ 0 h 28"/>
                    <a:gd name="T2" fmla="*/ 2147483646 w 28"/>
                    <a:gd name="T3" fmla="*/ 0 h 28"/>
                    <a:gd name="T4" fmla="*/ 2147483646 w 28"/>
                    <a:gd name="T5" fmla="*/ 0 h 28"/>
                    <a:gd name="T6" fmla="*/ 2147483646 w 28"/>
                    <a:gd name="T7" fmla="*/ 2147483646 h 28"/>
                    <a:gd name="T8" fmla="*/ 0 w 28"/>
                    <a:gd name="T9" fmla="*/ 2147483646 h 28"/>
                    <a:gd name="T10" fmla="*/ 0 w 28"/>
                    <a:gd name="T11" fmla="*/ 2147483646 h 28"/>
                    <a:gd name="T12" fmla="*/ 0 w 28"/>
                    <a:gd name="T13" fmla="*/ 2147483646 h 28"/>
                    <a:gd name="T14" fmla="*/ 0 w 28"/>
                    <a:gd name="T15" fmla="*/ 2147483646 h 28"/>
                    <a:gd name="T16" fmla="*/ 2147483646 w 28"/>
                    <a:gd name="T17" fmla="*/ 2147483646 h 28"/>
                    <a:gd name="T18" fmla="*/ 2147483646 w 28"/>
                    <a:gd name="T19" fmla="*/ 2147483646 h 28"/>
                    <a:gd name="T20" fmla="*/ 2147483646 w 28"/>
                    <a:gd name="T21" fmla="*/ 2147483646 h 28"/>
                    <a:gd name="T22" fmla="*/ 2147483646 w 28"/>
                    <a:gd name="T23" fmla="*/ 2147483646 h 28"/>
                    <a:gd name="T24" fmla="*/ 2147483646 w 28"/>
                    <a:gd name="T25" fmla="*/ 2147483646 h 28"/>
                    <a:gd name="T26" fmla="*/ 2147483646 w 28"/>
                    <a:gd name="T27" fmla="*/ 2147483646 h 28"/>
                    <a:gd name="T28" fmla="*/ 2147483646 w 28"/>
                    <a:gd name="T29" fmla="*/ 2147483646 h 28"/>
                    <a:gd name="T30" fmla="*/ 2147483646 w 28"/>
                    <a:gd name="T31" fmla="*/ 2147483646 h 28"/>
                    <a:gd name="T32" fmla="*/ 2147483646 w 28"/>
                    <a:gd name="T33" fmla="*/ 2147483646 h 28"/>
                    <a:gd name="T34" fmla="*/ 2147483646 w 28"/>
                    <a:gd name="T35" fmla="*/ 2147483646 h 28"/>
                    <a:gd name="T36" fmla="*/ 2147483646 w 28"/>
                    <a:gd name="T37" fmla="*/ 2147483646 h 28"/>
                    <a:gd name="T38" fmla="*/ 2147483646 w 28"/>
                    <a:gd name="T39" fmla="*/ 0 h 28"/>
                    <a:gd name="T40" fmla="*/ 2147483646 w 28"/>
                    <a:gd name="T41" fmla="*/ 0 h 28"/>
                    <a:gd name="T42" fmla="*/ 2147483646 w 28"/>
                    <a:gd name="T43" fmla="*/ 0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8"/>
                    <a:gd name="T68" fmla="*/ 28 w 28"/>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8">
                      <a:moveTo>
                        <a:pt x="14" y="0"/>
                      </a:moveTo>
                      <a:lnTo>
                        <a:pt x="14" y="0"/>
                      </a:lnTo>
                      <a:lnTo>
                        <a:pt x="8" y="0"/>
                      </a:lnTo>
                      <a:lnTo>
                        <a:pt x="4" y="4"/>
                      </a:lnTo>
                      <a:lnTo>
                        <a:pt x="0" y="8"/>
                      </a:lnTo>
                      <a:lnTo>
                        <a:pt x="0" y="14"/>
                      </a:lnTo>
                      <a:lnTo>
                        <a:pt x="0" y="20"/>
                      </a:lnTo>
                      <a:lnTo>
                        <a:pt x="4" y="24"/>
                      </a:lnTo>
                      <a:lnTo>
                        <a:pt x="8" y="26"/>
                      </a:lnTo>
                      <a:lnTo>
                        <a:pt x="14" y="28"/>
                      </a:lnTo>
                      <a:lnTo>
                        <a:pt x="20" y="26"/>
                      </a:lnTo>
                      <a:lnTo>
                        <a:pt x="24" y="24"/>
                      </a:lnTo>
                      <a:lnTo>
                        <a:pt x="26" y="20"/>
                      </a:lnTo>
                      <a:lnTo>
                        <a:pt x="28" y="14"/>
                      </a:lnTo>
                      <a:lnTo>
                        <a:pt x="26" y="8"/>
                      </a:lnTo>
                      <a:lnTo>
                        <a:pt x="24" y="4"/>
                      </a:lnTo>
                      <a:lnTo>
                        <a:pt x="20" y="0"/>
                      </a:lnTo>
                      <a:lnTo>
                        <a:pt x="14" y="0"/>
                      </a:lnTo>
                      <a:close/>
                    </a:path>
                  </a:pathLst>
                </a:custGeom>
                <a:grpFill/>
                <a:ln w="9525">
                  <a:noFill/>
                  <a:round/>
                  <a:headEnd/>
                  <a:tailEnd/>
                </a:ln>
                <a:extLst/>
              </p:spPr>
              <p:txBody>
                <a:bodyPr/>
                <a:lstStyle/>
                <a:p>
                  <a:pPr defTabSz="913946"/>
                  <a:endParaRPr lang="zh-CN" altLang="en-US" sz="1800" dirty="0">
                    <a:solidFill>
                      <a:prstClr val="black"/>
                    </a:solidFill>
                    <a:latin typeface="微软雅黑" pitchFamily="34" charset="-122"/>
                  </a:endParaRPr>
                </a:p>
              </p:txBody>
            </p:sp>
          </p:grpSp>
        </p:grpSp>
        <p:grpSp>
          <p:nvGrpSpPr>
            <p:cNvPr id="8" name="组合 265"/>
            <p:cNvGrpSpPr>
              <a:grpSpLocks/>
            </p:cNvGrpSpPr>
            <p:nvPr/>
          </p:nvGrpSpPr>
          <p:grpSpPr bwMode="auto">
            <a:xfrm>
              <a:off x="8364082" y="3838755"/>
              <a:ext cx="445176" cy="294243"/>
              <a:chOff x="16698730" y="2599235"/>
              <a:chExt cx="700895" cy="690356"/>
            </a:xfrm>
            <a:solidFill>
              <a:srgbClr val="00B0F0"/>
            </a:solidFill>
          </p:grpSpPr>
          <p:sp>
            <p:nvSpPr>
              <p:cNvPr id="225" name="Freeform 510"/>
              <p:cNvSpPr>
                <a:spLocks noEditPoints="1"/>
              </p:cNvSpPr>
              <p:nvPr/>
            </p:nvSpPr>
            <p:spPr bwMode="auto">
              <a:xfrm>
                <a:off x="16698730" y="3052446"/>
                <a:ext cx="690355" cy="237145"/>
              </a:xfrm>
              <a:custGeom>
                <a:avLst/>
                <a:gdLst>
                  <a:gd name="T0" fmla="*/ 2147483646 w 262"/>
                  <a:gd name="T1" fmla="*/ 2147483646 h 90"/>
                  <a:gd name="T2" fmla="*/ 2147483646 w 262"/>
                  <a:gd name="T3" fmla="*/ 2147483646 h 90"/>
                  <a:gd name="T4" fmla="*/ 2147483646 w 262"/>
                  <a:gd name="T5" fmla="*/ 2147483646 h 90"/>
                  <a:gd name="T6" fmla="*/ 2147483646 w 262"/>
                  <a:gd name="T7" fmla="*/ 2147483646 h 90"/>
                  <a:gd name="T8" fmla="*/ 2147483646 w 262"/>
                  <a:gd name="T9" fmla="*/ 2147483646 h 90"/>
                  <a:gd name="T10" fmla="*/ 2147483646 w 262"/>
                  <a:gd name="T11" fmla="*/ 0 h 90"/>
                  <a:gd name="T12" fmla="*/ 2147483646 w 262"/>
                  <a:gd name="T13" fmla="*/ 2147483646 h 90"/>
                  <a:gd name="T14" fmla="*/ 0 w 262"/>
                  <a:gd name="T15" fmla="*/ 2147483646 h 90"/>
                  <a:gd name="T16" fmla="*/ 2147483646 w 262"/>
                  <a:gd name="T17" fmla="*/ 2147483646 h 90"/>
                  <a:gd name="T18" fmla="*/ 2147483646 w 262"/>
                  <a:gd name="T19" fmla="*/ 2147483646 h 90"/>
                  <a:gd name="T20" fmla="*/ 2147483646 w 262"/>
                  <a:gd name="T21" fmla="*/ 2147483646 h 90"/>
                  <a:gd name="T22" fmla="*/ 2147483646 w 262"/>
                  <a:gd name="T23" fmla="*/ 2147483646 h 90"/>
                  <a:gd name="T24" fmla="*/ 2147483646 w 262"/>
                  <a:gd name="T25" fmla="*/ 2147483646 h 90"/>
                  <a:gd name="T26" fmla="*/ 2147483646 w 262"/>
                  <a:gd name="T27" fmla="*/ 2147483646 h 90"/>
                  <a:gd name="T28" fmla="*/ 2147483646 w 262"/>
                  <a:gd name="T29" fmla="*/ 2147483646 h 90"/>
                  <a:gd name="T30" fmla="*/ 2147483646 w 262"/>
                  <a:gd name="T31" fmla="*/ 2147483646 h 90"/>
                  <a:gd name="T32" fmla="*/ 2147483646 w 262"/>
                  <a:gd name="T33" fmla="*/ 2147483646 h 90"/>
                  <a:gd name="T34" fmla="*/ 2147483646 w 262"/>
                  <a:gd name="T35" fmla="*/ 2147483646 h 90"/>
                  <a:gd name="T36" fmla="*/ 2147483646 w 262"/>
                  <a:gd name="T37" fmla="*/ 2147483646 h 90"/>
                  <a:gd name="T38" fmla="*/ 2147483646 w 262"/>
                  <a:gd name="T39" fmla="*/ 2147483646 h 90"/>
                  <a:gd name="T40" fmla="*/ 2147483646 w 262"/>
                  <a:gd name="T41" fmla="*/ 2147483646 h 90"/>
                  <a:gd name="T42" fmla="*/ 2147483646 w 262"/>
                  <a:gd name="T43" fmla="*/ 2147483646 h 90"/>
                  <a:gd name="T44" fmla="*/ 2147483646 w 262"/>
                  <a:gd name="T45" fmla="*/ 2147483646 h 90"/>
                  <a:gd name="T46" fmla="*/ 2147483646 w 262"/>
                  <a:gd name="T47" fmla="*/ 2147483646 h 90"/>
                  <a:gd name="T48" fmla="*/ 2147483646 w 262"/>
                  <a:gd name="T49" fmla="*/ 2147483646 h 90"/>
                  <a:gd name="T50" fmla="*/ 2147483646 w 262"/>
                  <a:gd name="T51" fmla="*/ 2147483646 h 90"/>
                  <a:gd name="T52" fmla="*/ 2147483646 w 262"/>
                  <a:gd name="T53" fmla="*/ 2147483646 h 90"/>
                  <a:gd name="T54" fmla="*/ 2147483646 w 262"/>
                  <a:gd name="T55" fmla="*/ 2147483646 h 90"/>
                  <a:gd name="T56" fmla="*/ 2147483646 w 262"/>
                  <a:gd name="T57" fmla="*/ 2147483646 h 90"/>
                  <a:gd name="T58" fmla="*/ 2147483646 w 262"/>
                  <a:gd name="T59" fmla="*/ 2147483646 h 90"/>
                  <a:gd name="T60" fmla="*/ 2147483646 w 262"/>
                  <a:gd name="T61" fmla="*/ 2147483646 h 90"/>
                  <a:gd name="T62" fmla="*/ 2147483646 w 262"/>
                  <a:gd name="T63" fmla="*/ 2147483646 h 90"/>
                  <a:gd name="T64" fmla="*/ 2147483646 w 262"/>
                  <a:gd name="T65" fmla="*/ 2147483646 h 90"/>
                  <a:gd name="T66" fmla="*/ 2147483646 w 262"/>
                  <a:gd name="T67" fmla="*/ 2147483646 h 90"/>
                  <a:gd name="T68" fmla="*/ 2147483646 w 262"/>
                  <a:gd name="T69" fmla="*/ 2147483646 h 90"/>
                  <a:gd name="T70" fmla="*/ 2147483646 w 262"/>
                  <a:gd name="T71" fmla="*/ 2147483646 h 90"/>
                  <a:gd name="T72" fmla="*/ 2147483646 w 262"/>
                  <a:gd name="T73" fmla="*/ 2147483646 h 90"/>
                  <a:gd name="T74" fmla="*/ 2147483646 w 262"/>
                  <a:gd name="T75" fmla="*/ 2147483646 h 90"/>
                  <a:gd name="T76" fmla="*/ 2147483646 w 262"/>
                  <a:gd name="T77" fmla="*/ 2147483646 h 90"/>
                  <a:gd name="T78" fmla="*/ 2147483646 w 262"/>
                  <a:gd name="T79" fmla="*/ 2147483646 h 90"/>
                  <a:gd name="T80" fmla="*/ 2147483646 w 262"/>
                  <a:gd name="T81" fmla="*/ 2147483646 h 90"/>
                  <a:gd name="T82" fmla="*/ 2147483646 w 262"/>
                  <a:gd name="T83" fmla="*/ 2147483646 h 90"/>
                  <a:gd name="T84" fmla="*/ 2147483646 w 262"/>
                  <a:gd name="T85" fmla="*/ 2147483646 h 90"/>
                  <a:gd name="T86" fmla="*/ 2147483646 w 262"/>
                  <a:gd name="T87" fmla="*/ 2147483646 h 90"/>
                  <a:gd name="T88" fmla="*/ 2147483646 w 262"/>
                  <a:gd name="T89" fmla="*/ 2147483646 h 90"/>
                  <a:gd name="T90" fmla="*/ 2147483646 w 262"/>
                  <a:gd name="T91" fmla="*/ 2147483646 h 9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2"/>
                  <a:gd name="T139" fmla="*/ 0 h 90"/>
                  <a:gd name="T140" fmla="*/ 262 w 262"/>
                  <a:gd name="T141" fmla="*/ 90 h 9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2" h="90">
                    <a:moveTo>
                      <a:pt x="0" y="72"/>
                    </a:moveTo>
                    <a:lnTo>
                      <a:pt x="0" y="72"/>
                    </a:lnTo>
                    <a:lnTo>
                      <a:pt x="2" y="78"/>
                    </a:lnTo>
                    <a:lnTo>
                      <a:pt x="6" y="84"/>
                    </a:lnTo>
                    <a:lnTo>
                      <a:pt x="10" y="88"/>
                    </a:lnTo>
                    <a:lnTo>
                      <a:pt x="18" y="90"/>
                    </a:lnTo>
                    <a:lnTo>
                      <a:pt x="244" y="90"/>
                    </a:lnTo>
                    <a:lnTo>
                      <a:pt x="252" y="88"/>
                    </a:lnTo>
                    <a:lnTo>
                      <a:pt x="256" y="84"/>
                    </a:lnTo>
                    <a:lnTo>
                      <a:pt x="260" y="78"/>
                    </a:lnTo>
                    <a:lnTo>
                      <a:pt x="262" y="72"/>
                    </a:lnTo>
                    <a:lnTo>
                      <a:pt x="262" y="18"/>
                    </a:lnTo>
                    <a:lnTo>
                      <a:pt x="260" y="10"/>
                    </a:lnTo>
                    <a:lnTo>
                      <a:pt x="256" y="6"/>
                    </a:lnTo>
                    <a:lnTo>
                      <a:pt x="252" y="2"/>
                    </a:lnTo>
                    <a:lnTo>
                      <a:pt x="244" y="0"/>
                    </a:lnTo>
                    <a:lnTo>
                      <a:pt x="18" y="0"/>
                    </a:lnTo>
                    <a:lnTo>
                      <a:pt x="10" y="2"/>
                    </a:lnTo>
                    <a:lnTo>
                      <a:pt x="6" y="6"/>
                    </a:lnTo>
                    <a:lnTo>
                      <a:pt x="2" y="10"/>
                    </a:lnTo>
                    <a:lnTo>
                      <a:pt x="0" y="18"/>
                    </a:lnTo>
                    <a:lnTo>
                      <a:pt x="0" y="72"/>
                    </a:lnTo>
                    <a:close/>
                    <a:moveTo>
                      <a:pt x="74" y="72"/>
                    </a:moveTo>
                    <a:lnTo>
                      <a:pt x="74" y="18"/>
                    </a:lnTo>
                    <a:lnTo>
                      <a:pt x="76" y="14"/>
                    </a:lnTo>
                    <a:lnTo>
                      <a:pt x="78" y="12"/>
                    </a:lnTo>
                    <a:lnTo>
                      <a:pt x="82" y="10"/>
                    </a:lnTo>
                    <a:lnTo>
                      <a:pt x="86" y="10"/>
                    </a:lnTo>
                    <a:lnTo>
                      <a:pt x="92" y="10"/>
                    </a:lnTo>
                    <a:lnTo>
                      <a:pt x="96" y="12"/>
                    </a:lnTo>
                    <a:lnTo>
                      <a:pt x="98" y="14"/>
                    </a:lnTo>
                    <a:lnTo>
                      <a:pt x="98" y="18"/>
                    </a:lnTo>
                    <a:lnTo>
                      <a:pt x="98" y="72"/>
                    </a:lnTo>
                    <a:lnTo>
                      <a:pt x="98" y="74"/>
                    </a:lnTo>
                    <a:lnTo>
                      <a:pt x="96" y="78"/>
                    </a:lnTo>
                    <a:lnTo>
                      <a:pt x="92" y="78"/>
                    </a:lnTo>
                    <a:lnTo>
                      <a:pt x="86" y="80"/>
                    </a:lnTo>
                    <a:lnTo>
                      <a:pt x="82" y="78"/>
                    </a:lnTo>
                    <a:lnTo>
                      <a:pt x="78" y="78"/>
                    </a:lnTo>
                    <a:lnTo>
                      <a:pt x="76" y="74"/>
                    </a:lnTo>
                    <a:lnTo>
                      <a:pt x="74" y="72"/>
                    </a:lnTo>
                    <a:close/>
                    <a:moveTo>
                      <a:pt x="136" y="60"/>
                    </a:moveTo>
                    <a:lnTo>
                      <a:pt x="136" y="60"/>
                    </a:lnTo>
                    <a:lnTo>
                      <a:pt x="130" y="60"/>
                    </a:lnTo>
                    <a:lnTo>
                      <a:pt x="124" y="56"/>
                    </a:lnTo>
                    <a:lnTo>
                      <a:pt x="122" y="50"/>
                    </a:lnTo>
                    <a:lnTo>
                      <a:pt x="120" y="44"/>
                    </a:lnTo>
                    <a:lnTo>
                      <a:pt x="122" y="38"/>
                    </a:lnTo>
                    <a:lnTo>
                      <a:pt x="124" y="34"/>
                    </a:lnTo>
                    <a:lnTo>
                      <a:pt x="130" y="30"/>
                    </a:lnTo>
                    <a:lnTo>
                      <a:pt x="136" y="28"/>
                    </a:lnTo>
                    <a:lnTo>
                      <a:pt x="142" y="30"/>
                    </a:lnTo>
                    <a:lnTo>
                      <a:pt x="148" y="34"/>
                    </a:lnTo>
                    <a:lnTo>
                      <a:pt x="150" y="38"/>
                    </a:lnTo>
                    <a:lnTo>
                      <a:pt x="152" y="44"/>
                    </a:lnTo>
                    <a:lnTo>
                      <a:pt x="150" y="50"/>
                    </a:lnTo>
                    <a:lnTo>
                      <a:pt x="148" y="56"/>
                    </a:lnTo>
                    <a:lnTo>
                      <a:pt x="142" y="60"/>
                    </a:lnTo>
                    <a:lnTo>
                      <a:pt x="136" y="60"/>
                    </a:lnTo>
                    <a:close/>
                    <a:moveTo>
                      <a:pt x="174" y="44"/>
                    </a:moveTo>
                    <a:lnTo>
                      <a:pt x="174" y="44"/>
                    </a:lnTo>
                    <a:lnTo>
                      <a:pt x="176" y="38"/>
                    </a:lnTo>
                    <a:lnTo>
                      <a:pt x="178" y="34"/>
                    </a:lnTo>
                    <a:lnTo>
                      <a:pt x="184" y="30"/>
                    </a:lnTo>
                    <a:lnTo>
                      <a:pt x="190" y="28"/>
                    </a:lnTo>
                    <a:lnTo>
                      <a:pt x="196" y="30"/>
                    </a:lnTo>
                    <a:lnTo>
                      <a:pt x="202" y="34"/>
                    </a:lnTo>
                    <a:lnTo>
                      <a:pt x="204" y="38"/>
                    </a:lnTo>
                    <a:lnTo>
                      <a:pt x="206" y="44"/>
                    </a:lnTo>
                    <a:lnTo>
                      <a:pt x="204" y="50"/>
                    </a:lnTo>
                    <a:lnTo>
                      <a:pt x="202" y="56"/>
                    </a:lnTo>
                    <a:lnTo>
                      <a:pt x="196" y="60"/>
                    </a:lnTo>
                    <a:lnTo>
                      <a:pt x="190" y="60"/>
                    </a:lnTo>
                    <a:lnTo>
                      <a:pt x="184" y="60"/>
                    </a:lnTo>
                    <a:lnTo>
                      <a:pt x="178" y="56"/>
                    </a:lnTo>
                    <a:lnTo>
                      <a:pt x="176" y="50"/>
                    </a:lnTo>
                    <a:lnTo>
                      <a:pt x="174" y="44"/>
                    </a:lnTo>
                    <a:close/>
                    <a:moveTo>
                      <a:pt x="220" y="44"/>
                    </a:moveTo>
                    <a:lnTo>
                      <a:pt x="220" y="44"/>
                    </a:lnTo>
                    <a:lnTo>
                      <a:pt x="222" y="38"/>
                    </a:lnTo>
                    <a:lnTo>
                      <a:pt x="226" y="34"/>
                    </a:lnTo>
                    <a:lnTo>
                      <a:pt x="230" y="30"/>
                    </a:lnTo>
                    <a:lnTo>
                      <a:pt x="236" y="28"/>
                    </a:lnTo>
                    <a:lnTo>
                      <a:pt x="242" y="30"/>
                    </a:lnTo>
                    <a:lnTo>
                      <a:pt x="248" y="34"/>
                    </a:lnTo>
                    <a:lnTo>
                      <a:pt x="252" y="38"/>
                    </a:lnTo>
                    <a:lnTo>
                      <a:pt x="252" y="44"/>
                    </a:lnTo>
                    <a:lnTo>
                      <a:pt x="252" y="50"/>
                    </a:lnTo>
                    <a:lnTo>
                      <a:pt x="248" y="56"/>
                    </a:lnTo>
                    <a:lnTo>
                      <a:pt x="242" y="60"/>
                    </a:lnTo>
                    <a:lnTo>
                      <a:pt x="236" y="60"/>
                    </a:lnTo>
                    <a:lnTo>
                      <a:pt x="230" y="60"/>
                    </a:lnTo>
                    <a:lnTo>
                      <a:pt x="226" y="56"/>
                    </a:lnTo>
                    <a:lnTo>
                      <a:pt x="222" y="50"/>
                    </a:lnTo>
                    <a:lnTo>
                      <a:pt x="220" y="44"/>
                    </a:lnTo>
                    <a:close/>
                    <a:moveTo>
                      <a:pt x="54" y="44"/>
                    </a:moveTo>
                    <a:lnTo>
                      <a:pt x="54" y="44"/>
                    </a:lnTo>
                    <a:lnTo>
                      <a:pt x="52" y="50"/>
                    </a:lnTo>
                    <a:lnTo>
                      <a:pt x="48" y="56"/>
                    </a:lnTo>
                    <a:lnTo>
                      <a:pt x="44" y="60"/>
                    </a:lnTo>
                    <a:lnTo>
                      <a:pt x="38" y="60"/>
                    </a:lnTo>
                    <a:lnTo>
                      <a:pt x="32" y="60"/>
                    </a:lnTo>
                    <a:lnTo>
                      <a:pt x="26" y="56"/>
                    </a:lnTo>
                    <a:lnTo>
                      <a:pt x="22" y="50"/>
                    </a:lnTo>
                    <a:lnTo>
                      <a:pt x="22" y="44"/>
                    </a:lnTo>
                    <a:lnTo>
                      <a:pt x="22" y="38"/>
                    </a:lnTo>
                    <a:lnTo>
                      <a:pt x="26" y="34"/>
                    </a:lnTo>
                    <a:lnTo>
                      <a:pt x="32" y="30"/>
                    </a:lnTo>
                    <a:lnTo>
                      <a:pt x="38" y="28"/>
                    </a:lnTo>
                    <a:lnTo>
                      <a:pt x="44" y="30"/>
                    </a:lnTo>
                    <a:lnTo>
                      <a:pt x="48" y="34"/>
                    </a:lnTo>
                    <a:lnTo>
                      <a:pt x="52" y="38"/>
                    </a:lnTo>
                    <a:lnTo>
                      <a:pt x="54" y="44"/>
                    </a:lnTo>
                    <a:close/>
                  </a:path>
                </a:pathLst>
              </a:custGeom>
              <a:grpFill/>
              <a:ln w="9525">
                <a:noFill/>
                <a:round/>
                <a:headEnd/>
                <a:tailEnd/>
              </a:ln>
              <a:extLst/>
            </p:spPr>
            <p:txBody>
              <a:bodyPr/>
              <a:lstStyle/>
              <a:p>
                <a:pPr defTabSz="913946"/>
                <a:endParaRPr lang="zh-CN" altLang="en-US" sz="1800" dirty="0">
                  <a:solidFill>
                    <a:prstClr val="black"/>
                  </a:solidFill>
                  <a:latin typeface="微软雅黑" pitchFamily="34" charset="-122"/>
                </a:endParaRPr>
              </a:p>
            </p:txBody>
          </p:sp>
          <p:sp>
            <p:nvSpPr>
              <p:cNvPr id="242" name="Freeform 511"/>
              <p:cNvSpPr>
                <a:spLocks/>
              </p:cNvSpPr>
              <p:nvPr/>
            </p:nvSpPr>
            <p:spPr bwMode="auto">
              <a:xfrm>
                <a:off x="17004384" y="2599235"/>
                <a:ext cx="395241" cy="100128"/>
              </a:xfrm>
              <a:custGeom>
                <a:avLst/>
                <a:gdLst>
                  <a:gd name="T0" fmla="*/ 2147483646 w 150"/>
                  <a:gd name="T1" fmla="*/ 2147483646 h 38"/>
                  <a:gd name="T2" fmla="*/ 2147483646 w 150"/>
                  <a:gd name="T3" fmla="*/ 2147483646 h 38"/>
                  <a:gd name="T4" fmla="*/ 2147483646 w 150"/>
                  <a:gd name="T5" fmla="*/ 2147483646 h 38"/>
                  <a:gd name="T6" fmla="*/ 2147483646 w 150"/>
                  <a:gd name="T7" fmla="*/ 2147483646 h 38"/>
                  <a:gd name="T8" fmla="*/ 2147483646 w 150"/>
                  <a:gd name="T9" fmla="*/ 2147483646 h 38"/>
                  <a:gd name="T10" fmla="*/ 2147483646 w 150"/>
                  <a:gd name="T11" fmla="*/ 2147483646 h 38"/>
                  <a:gd name="T12" fmla="*/ 2147483646 w 150"/>
                  <a:gd name="T13" fmla="*/ 2147483646 h 38"/>
                  <a:gd name="T14" fmla="*/ 2147483646 w 150"/>
                  <a:gd name="T15" fmla="*/ 2147483646 h 38"/>
                  <a:gd name="T16" fmla="*/ 2147483646 w 150"/>
                  <a:gd name="T17" fmla="*/ 2147483646 h 38"/>
                  <a:gd name="T18" fmla="*/ 2147483646 w 150"/>
                  <a:gd name="T19" fmla="*/ 2147483646 h 38"/>
                  <a:gd name="T20" fmla="*/ 2147483646 w 150"/>
                  <a:gd name="T21" fmla="*/ 2147483646 h 38"/>
                  <a:gd name="T22" fmla="*/ 2147483646 w 150"/>
                  <a:gd name="T23" fmla="*/ 2147483646 h 38"/>
                  <a:gd name="T24" fmla="*/ 2147483646 w 150"/>
                  <a:gd name="T25" fmla="*/ 2147483646 h 38"/>
                  <a:gd name="T26" fmla="*/ 2147483646 w 150"/>
                  <a:gd name="T27" fmla="*/ 2147483646 h 38"/>
                  <a:gd name="T28" fmla="*/ 2147483646 w 150"/>
                  <a:gd name="T29" fmla="*/ 2147483646 h 38"/>
                  <a:gd name="T30" fmla="*/ 2147483646 w 150"/>
                  <a:gd name="T31" fmla="*/ 0 h 38"/>
                  <a:gd name="T32" fmla="*/ 2147483646 w 150"/>
                  <a:gd name="T33" fmla="*/ 2147483646 h 38"/>
                  <a:gd name="T34" fmla="*/ 2147483646 w 150"/>
                  <a:gd name="T35" fmla="*/ 2147483646 h 38"/>
                  <a:gd name="T36" fmla="*/ 2147483646 w 150"/>
                  <a:gd name="T37" fmla="*/ 2147483646 h 38"/>
                  <a:gd name="T38" fmla="*/ 0 w 150"/>
                  <a:gd name="T39" fmla="*/ 2147483646 h 38"/>
                  <a:gd name="T40" fmla="*/ 2147483646 w 150"/>
                  <a:gd name="T41" fmla="*/ 2147483646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0"/>
                  <a:gd name="T64" fmla="*/ 0 h 38"/>
                  <a:gd name="T65" fmla="*/ 150 w 150"/>
                  <a:gd name="T66" fmla="*/ 38 h 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0" h="38">
                    <a:moveTo>
                      <a:pt x="6" y="38"/>
                    </a:moveTo>
                    <a:lnTo>
                      <a:pt x="6" y="38"/>
                    </a:lnTo>
                    <a:lnTo>
                      <a:pt x="22" y="26"/>
                    </a:lnTo>
                    <a:lnTo>
                      <a:pt x="40" y="18"/>
                    </a:lnTo>
                    <a:lnTo>
                      <a:pt x="58" y="14"/>
                    </a:lnTo>
                    <a:lnTo>
                      <a:pt x="76" y="12"/>
                    </a:lnTo>
                    <a:lnTo>
                      <a:pt x="94" y="14"/>
                    </a:lnTo>
                    <a:lnTo>
                      <a:pt x="112" y="18"/>
                    </a:lnTo>
                    <a:lnTo>
                      <a:pt x="128" y="26"/>
                    </a:lnTo>
                    <a:lnTo>
                      <a:pt x="144" y="36"/>
                    </a:lnTo>
                    <a:lnTo>
                      <a:pt x="150" y="26"/>
                    </a:lnTo>
                    <a:lnTo>
                      <a:pt x="132" y="16"/>
                    </a:lnTo>
                    <a:lnTo>
                      <a:pt x="114" y="6"/>
                    </a:lnTo>
                    <a:lnTo>
                      <a:pt x="96" y="2"/>
                    </a:lnTo>
                    <a:lnTo>
                      <a:pt x="76" y="0"/>
                    </a:lnTo>
                    <a:lnTo>
                      <a:pt x="56" y="2"/>
                    </a:lnTo>
                    <a:lnTo>
                      <a:pt x="36" y="8"/>
                    </a:lnTo>
                    <a:lnTo>
                      <a:pt x="18" y="16"/>
                    </a:lnTo>
                    <a:lnTo>
                      <a:pt x="0" y="26"/>
                    </a:lnTo>
                    <a:lnTo>
                      <a:pt x="6" y="38"/>
                    </a:lnTo>
                    <a:close/>
                  </a:path>
                </a:pathLst>
              </a:custGeom>
              <a:grpFill/>
              <a:ln w="9525">
                <a:noFill/>
                <a:round/>
                <a:headEnd/>
                <a:tailEnd/>
              </a:ln>
              <a:extLst/>
            </p:spPr>
            <p:txBody>
              <a:bodyPr/>
              <a:lstStyle/>
              <a:p>
                <a:pPr defTabSz="913946"/>
                <a:endParaRPr lang="zh-CN" altLang="en-US" sz="1800" dirty="0">
                  <a:solidFill>
                    <a:prstClr val="black"/>
                  </a:solidFill>
                  <a:latin typeface="微软雅黑" pitchFamily="34" charset="-122"/>
                </a:endParaRPr>
              </a:p>
            </p:txBody>
          </p:sp>
          <p:sp>
            <p:nvSpPr>
              <p:cNvPr id="243" name="Freeform 512"/>
              <p:cNvSpPr>
                <a:spLocks/>
              </p:cNvSpPr>
              <p:nvPr/>
            </p:nvSpPr>
            <p:spPr bwMode="auto">
              <a:xfrm>
                <a:off x="17051813" y="2694093"/>
                <a:ext cx="300383" cy="84319"/>
              </a:xfrm>
              <a:custGeom>
                <a:avLst/>
                <a:gdLst>
                  <a:gd name="T0" fmla="*/ 2147483646 w 114"/>
                  <a:gd name="T1" fmla="*/ 2147483646 h 32"/>
                  <a:gd name="T2" fmla="*/ 2147483646 w 114"/>
                  <a:gd name="T3" fmla="*/ 2147483646 h 32"/>
                  <a:gd name="T4" fmla="*/ 2147483646 w 114"/>
                  <a:gd name="T5" fmla="*/ 2147483646 h 32"/>
                  <a:gd name="T6" fmla="*/ 2147483646 w 114"/>
                  <a:gd name="T7" fmla="*/ 2147483646 h 32"/>
                  <a:gd name="T8" fmla="*/ 2147483646 w 114"/>
                  <a:gd name="T9" fmla="*/ 2147483646 h 32"/>
                  <a:gd name="T10" fmla="*/ 2147483646 w 114"/>
                  <a:gd name="T11" fmla="*/ 0 h 32"/>
                  <a:gd name="T12" fmla="*/ 2147483646 w 114"/>
                  <a:gd name="T13" fmla="*/ 2147483646 h 32"/>
                  <a:gd name="T14" fmla="*/ 2147483646 w 114"/>
                  <a:gd name="T15" fmla="*/ 2147483646 h 32"/>
                  <a:gd name="T16" fmla="*/ 2147483646 w 114"/>
                  <a:gd name="T17" fmla="*/ 2147483646 h 32"/>
                  <a:gd name="T18" fmla="*/ 0 w 114"/>
                  <a:gd name="T19" fmla="*/ 2147483646 h 32"/>
                  <a:gd name="T20" fmla="*/ 2147483646 w 114"/>
                  <a:gd name="T21" fmla="*/ 2147483646 h 32"/>
                  <a:gd name="T22" fmla="*/ 2147483646 w 114"/>
                  <a:gd name="T23" fmla="*/ 2147483646 h 32"/>
                  <a:gd name="T24" fmla="*/ 2147483646 w 114"/>
                  <a:gd name="T25" fmla="*/ 2147483646 h 32"/>
                  <a:gd name="T26" fmla="*/ 2147483646 w 114"/>
                  <a:gd name="T27" fmla="*/ 2147483646 h 32"/>
                  <a:gd name="T28" fmla="*/ 2147483646 w 114"/>
                  <a:gd name="T29" fmla="*/ 2147483646 h 32"/>
                  <a:gd name="T30" fmla="*/ 2147483646 w 114"/>
                  <a:gd name="T31" fmla="*/ 2147483646 h 32"/>
                  <a:gd name="T32" fmla="*/ 2147483646 w 114"/>
                  <a:gd name="T33" fmla="*/ 2147483646 h 32"/>
                  <a:gd name="T34" fmla="*/ 2147483646 w 114"/>
                  <a:gd name="T35" fmla="*/ 2147483646 h 32"/>
                  <a:gd name="T36" fmla="*/ 2147483646 w 114"/>
                  <a:gd name="T37" fmla="*/ 2147483646 h 32"/>
                  <a:gd name="T38" fmla="*/ 2147483646 w 114"/>
                  <a:gd name="T39" fmla="*/ 2147483646 h 32"/>
                  <a:gd name="T40" fmla="*/ 2147483646 w 114"/>
                  <a:gd name="T41" fmla="*/ 2147483646 h 32"/>
                  <a:gd name="T42" fmla="*/ 2147483646 w 114"/>
                  <a:gd name="T43" fmla="*/ 2147483646 h 32"/>
                  <a:gd name="T44" fmla="*/ 2147483646 w 114"/>
                  <a:gd name="T45" fmla="*/ 2147483646 h 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4"/>
                  <a:gd name="T70" fmla="*/ 0 h 32"/>
                  <a:gd name="T71" fmla="*/ 114 w 114"/>
                  <a:gd name="T72" fmla="*/ 32 h 3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4" h="32">
                    <a:moveTo>
                      <a:pt x="114" y="22"/>
                    </a:moveTo>
                    <a:lnTo>
                      <a:pt x="114" y="22"/>
                    </a:lnTo>
                    <a:lnTo>
                      <a:pt x="102" y="12"/>
                    </a:lnTo>
                    <a:lnTo>
                      <a:pt x="88" y="6"/>
                    </a:lnTo>
                    <a:lnTo>
                      <a:pt x="72" y="2"/>
                    </a:lnTo>
                    <a:lnTo>
                      <a:pt x="58" y="0"/>
                    </a:lnTo>
                    <a:lnTo>
                      <a:pt x="42" y="2"/>
                    </a:lnTo>
                    <a:lnTo>
                      <a:pt x="28" y="6"/>
                    </a:lnTo>
                    <a:lnTo>
                      <a:pt x="14" y="12"/>
                    </a:lnTo>
                    <a:lnTo>
                      <a:pt x="0" y="22"/>
                    </a:lnTo>
                    <a:lnTo>
                      <a:pt x="8" y="32"/>
                    </a:lnTo>
                    <a:lnTo>
                      <a:pt x="18" y="24"/>
                    </a:lnTo>
                    <a:lnTo>
                      <a:pt x="30" y="18"/>
                    </a:lnTo>
                    <a:lnTo>
                      <a:pt x="44" y="14"/>
                    </a:lnTo>
                    <a:lnTo>
                      <a:pt x="58" y="12"/>
                    </a:lnTo>
                    <a:lnTo>
                      <a:pt x="72" y="14"/>
                    </a:lnTo>
                    <a:lnTo>
                      <a:pt x="84" y="16"/>
                    </a:lnTo>
                    <a:lnTo>
                      <a:pt x="96" y="24"/>
                    </a:lnTo>
                    <a:lnTo>
                      <a:pt x="108" y="32"/>
                    </a:lnTo>
                    <a:lnTo>
                      <a:pt x="114" y="22"/>
                    </a:lnTo>
                    <a:close/>
                  </a:path>
                </a:pathLst>
              </a:custGeom>
              <a:grpFill/>
              <a:ln w="9525">
                <a:noFill/>
                <a:round/>
                <a:headEnd/>
                <a:tailEnd/>
              </a:ln>
              <a:extLst/>
            </p:spPr>
            <p:txBody>
              <a:bodyPr/>
              <a:lstStyle/>
              <a:p>
                <a:pPr defTabSz="913946"/>
                <a:endParaRPr lang="zh-CN" altLang="en-US" sz="1800" dirty="0">
                  <a:solidFill>
                    <a:prstClr val="black"/>
                  </a:solidFill>
                  <a:latin typeface="微软雅黑" pitchFamily="34" charset="-122"/>
                </a:endParaRPr>
              </a:p>
            </p:txBody>
          </p:sp>
          <p:sp>
            <p:nvSpPr>
              <p:cNvPr id="244" name="Freeform 513"/>
              <p:cNvSpPr>
                <a:spLocks/>
              </p:cNvSpPr>
              <p:nvPr/>
            </p:nvSpPr>
            <p:spPr bwMode="auto">
              <a:xfrm>
                <a:off x="17104512" y="2788951"/>
                <a:ext cx="200255" cy="79048"/>
              </a:xfrm>
              <a:custGeom>
                <a:avLst/>
                <a:gdLst>
                  <a:gd name="T0" fmla="*/ 2147483646 w 76"/>
                  <a:gd name="T1" fmla="*/ 2147483646 h 30"/>
                  <a:gd name="T2" fmla="*/ 2147483646 w 76"/>
                  <a:gd name="T3" fmla="*/ 2147483646 h 30"/>
                  <a:gd name="T4" fmla="*/ 2147483646 w 76"/>
                  <a:gd name="T5" fmla="*/ 2147483646 h 30"/>
                  <a:gd name="T6" fmla="*/ 2147483646 w 76"/>
                  <a:gd name="T7" fmla="*/ 2147483646 h 30"/>
                  <a:gd name="T8" fmla="*/ 2147483646 w 76"/>
                  <a:gd name="T9" fmla="*/ 0 h 30"/>
                  <a:gd name="T10" fmla="*/ 2147483646 w 76"/>
                  <a:gd name="T11" fmla="*/ 0 h 30"/>
                  <a:gd name="T12" fmla="*/ 2147483646 w 76"/>
                  <a:gd name="T13" fmla="*/ 0 h 30"/>
                  <a:gd name="T14" fmla="*/ 2147483646 w 76"/>
                  <a:gd name="T15" fmla="*/ 2147483646 h 30"/>
                  <a:gd name="T16" fmla="*/ 2147483646 w 76"/>
                  <a:gd name="T17" fmla="*/ 2147483646 h 30"/>
                  <a:gd name="T18" fmla="*/ 2147483646 w 76"/>
                  <a:gd name="T19" fmla="*/ 2147483646 h 30"/>
                  <a:gd name="T20" fmla="*/ 2147483646 w 76"/>
                  <a:gd name="T21" fmla="*/ 2147483646 h 30"/>
                  <a:gd name="T22" fmla="*/ 0 w 76"/>
                  <a:gd name="T23" fmla="*/ 2147483646 h 30"/>
                  <a:gd name="T24" fmla="*/ 2147483646 w 76"/>
                  <a:gd name="T25" fmla="*/ 2147483646 h 30"/>
                  <a:gd name="T26" fmla="*/ 2147483646 w 76"/>
                  <a:gd name="T27" fmla="*/ 2147483646 h 30"/>
                  <a:gd name="T28" fmla="*/ 2147483646 w 76"/>
                  <a:gd name="T29" fmla="*/ 2147483646 h 30"/>
                  <a:gd name="T30" fmla="*/ 2147483646 w 76"/>
                  <a:gd name="T31" fmla="*/ 2147483646 h 30"/>
                  <a:gd name="T32" fmla="*/ 2147483646 w 76"/>
                  <a:gd name="T33" fmla="*/ 2147483646 h 30"/>
                  <a:gd name="T34" fmla="*/ 2147483646 w 76"/>
                  <a:gd name="T35" fmla="*/ 2147483646 h 30"/>
                  <a:gd name="T36" fmla="*/ 2147483646 w 76"/>
                  <a:gd name="T37" fmla="*/ 2147483646 h 30"/>
                  <a:gd name="T38" fmla="*/ 2147483646 w 76"/>
                  <a:gd name="T39" fmla="*/ 2147483646 h 30"/>
                  <a:gd name="T40" fmla="*/ 2147483646 w 76"/>
                  <a:gd name="T41" fmla="*/ 2147483646 h 30"/>
                  <a:gd name="T42" fmla="*/ 2147483646 w 76"/>
                  <a:gd name="T43" fmla="*/ 2147483646 h 30"/>
                  <a:gd name="T44" fmla="*/ 2147483646 w 76"/>
                  <a:gd name="T45" fmla="*/ 2147483646 h 30"/>
                  <a:gd name="T46" fmla="*/ 2147483646 w 76"/>
                  <a:gd name="T47" fmla="*/ 2147483646 h 30"/>
                  <a:gd name="T48" fmla="*/ 2147483646 w 76"/>
                  <a:gd name="T49" fmla="*/ 2147483646 h 30"/>
                  <a:gd name="T50" fmla="*/ 2147483646 w 76"/>
                  <a:gd name="T51" fmla="*/ 2147483646 h 30"/>
                  <a:gd name="T52" fmla="*/ 2147483646 w 76"/>
                  <a:gd name="T53" fmla="*/ 2147483646 h 30"/>
                  <a:gd name="T54" fmla="*/ 2147483646 w 76"/>
                  <a:gd name="T55" fmla="*/ 2147483646 h 30"/>
                  <a:gd name="T56" fmla="*/ 2147483646 w 76"/>
                  <a:gd name="T57" fmla="*/ 2147483646 h 30"/>
                  <a:gd name="T58" fmla="*/ 2147483646 w 76"/>
                  <a:gd name="T59" fmla="*/ 2147483646 h 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6"/>
                  <a:gd name="T91" fmla="*/ 0 h 30"/>
                  <a:gd name="T92" fmla="*/ 76 w 76"/>
                  <a:gd name="T93" fmla="*/ 30 h 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6" h="30">
                    <a:moveTo>
                      <a:pt x="72" y="14"/>
                    </a:moveTo>
                    <a:lnTo>
                      <a:pt x="72" y="14"/>
                    </a:lnTo>
                    <a:lnTo>
                      <a:pt x="64" y="8"/>
                    </a:lnTo>
                    <a:lnTo>
                      <a:pt x="56" y="2"/>
                    </a:lnTo>
                    <a:lnTo>
                      <a:pt x="46" y="0"/>
                    </a:lnTo>
                    <a:lnTo>
                      <a:pt x="38" y="0"/>
                    </a:lnTo>
                    <a:lnTo>
                      <a:pt x="28" y="0"/>
                    </a:lnTo>
                    <a:lnTo>
                      <a:pt x="20" y="2"/>
                    </a:lnTo>
                    <a:lnTo>
                      <a:pt x="12" y="8"/>
                    </a:lnTo>
                    <a:lnTo>
                      <a:pt x="4" y="14"/>
                    </a:lnTo>
                    <a:lnTo>
                      <a:pt x="0" y="18"/>
                    </a:lnTo>
                    <a:lnTo>
                      <a:pt x="6" y="30"/>
                    </a:lnTo>
                    <a:lnTo>
                      <a:pt x="12" y="22"/>
                    </a:lnTo>
                    <a:lnTo>
                      <a:pt x="18" y="18"/>
                    </a:lnTo>
                    <a:lnTo>
                      <a:pt x="24" y="14"/>
                    </a:lnTo>
                    <a:lnTo>
                      <a:pt x="30" y="12"/>
                    </a:lnTo>
                    <a:lnTo>
                      <a:pt x="38" y="12"/>
                    </a:lnTo>
                    <a:lnTo>
                      <a:pt x="44" y="12"/>
                    </a:lnTo>
                    <a:lnTo>
                      <a:pt x="52" y="14"/>
                    </a:lnTo>
                    <a:lnTo>
                      <a:pt x="58" y="18"/>
                    </a:lnTo>
                    <a:lnTo>
                      <a:pt x="62" y="22"/>
                    </a:lnTo>
                    <a:lnTo>
                      <a:pt x="68" y="30"/>
                    </a:lnTo>
                    <a:lnTo>
                      <a:pt x="76" y="18"/>
                    </a:lnTo>
                    <a:lnTo>
                      <a:pt x="72" y="14"/>
                    </a:lnTo>
                    <a:close/>
                  </a:path>
                </a:pathLst>
              </a:custGeom>
              <a:grpFill/>
              <a:ln w="9525">
                <a:noFill/>
                <a:round/>
                <a:headEnd/>
                <a:tailEnd/>
              </a:ln>
              <a:extLst/>
            </p:spPr>
            <p:txBody>
              <a:bodyPr/>
              <a:lstStyle/>
              <a:p>
                <a:pPr defTabSz="913946"/>
                <a:endParaRPr lang="zh-CN" altLang="en-US" sz="1800" dirty="0">
                  <a:solidFill>
                    <a:prstClr val="black"/>
                  </a:solidFill>
                  <a:latin typeface="微软雅黑" pitchFamily="34" charset="-122"/>
                </a:endParaRPr>
              </a:p>
            </p:txBody>
          </p:sp>
          <p:sp>
            <p:nvSpPr>
              <p:cNvPr id="245" name="Rectangle 514"/>
              <p:cNvSpPr>
                <a:spLocks noChangeArrowheads="1"/>
              </p:cNvSpPr>
              <p:nvPr/>
            </p:nvSpPr>
            <p:spPr bwMode="auto">
              <a:xfrm>
                <a:off x="17194099" y="2941779"/>
                <a:ext cx="21080" cy="94858"/>
              </a:xfrm>
              <a:prstGeom prst="rect">
                <a:avLst/>
              </a:prstGeom>
              <a:grpFill/>
              <a:ln w="9525">
                <a:noFill/>
                <a:miter lim="800000"/>
                <a:headEnd/>
                <a:tailEnd/>
              </a:ln>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defTabSz="1219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defTabSz="1219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defTabSz="1219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defTabSz="1219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defTabSz="913946"/>
                <a:endParaRPr lang="zh-CN" altLang="en-US" sz="1800" dirty="0">
                  <a:solidFill>
                    <a:srgbClr val="000000"/>
                  </a:solidFill>
                  <a:latin typeface="微软雅黑" pitchFamily="34" charset="-122"/>
                  <a:ea typeface="微软雅黑" pitchFamily="34" charset="-122"/>
                </a:endParaRPr>
              </a:p>
            </p:txBody>
          </p:sp>
          <p:sp>
            <p:nvSpPr>
              <p:cNvPr id="246" name="Freeform 515"/>
              <p:cNvSpPr>
                <a:spLocks/>
              </p:cNvSpPr>
              <p:nvPr/>
            </p:nvSpPr>
            <p:spPr bwMode="auto">
              <a:xfrm>
                <a:off x="17167750" y="2878540"/>
                <a:ext cx="73778" cy="73778"/>
              </a:xfrm>
              <a:custGeom>
                <a:avLst/>
                <a:gdLst>
                  <a:gd name="T0" fmla="*/ 2147483646 w 28"/>
                  <a:gd name="T1" fmla="*/ 0 h 28"/>
                  <a:gd name="T2" fmla="*/ 2147483646 w 28"/>
                  <a:gd name="T3" fmla="*/ 0 h 28"/>
                  <a:gd name="T4" fmla="*/ 2147483646 w 28"/>
                  <a:gd name="T5" fmla="*/ 0 h 28"/>
                  <a:gd name="T6" fmla="*/ 2147483646 w 28"/>
                  <a:gd name="T7" fmla="*/ 2147483646 h 28"/>
                  <a:gd name="T8" fmla="*/ 0 w 28"/>
                  <a:gd name="T9" fmla="*/ 2147483646 h 28"/>
                  <a:gd name="T10" fmla="*/ 0 w 28"/>
                  <a:gd name="T11" fmla="*/ 2147483646 h 28"/>
                  <a:gd name="T12" fmla="*/ 0 w 28"/>
                  <a:gd name="T13" fmla="*/ 2147483646 h 28"/>
                  <a:gd name="T14" fmla="*/ 0 w 28"/>
                  <a:gd name="T15" fmla="*/ 2147483646 h 28"/>
                  <a:gd name="T16" fmla="*/ 2147483646 w 28"/>
                  <a:gd name="T17" fmla="*/ 2147483646 h 28"/>
                  <a:gd name="T18" fmla="*/ 2147483646 w 28"/>
                  <a:gd name="T19" fmla="*/ 2147483646 h 28"/>
                  <a:gd name="T20" fmla="*/ 2147483646 w 28"/>
                  <a:gd name="T21" fmla="*/ 2147483646 h 28"/>
                  <a:gd name="T22" fmla="*/ 2147483646 w 28"/>
                  <a:gd name="T23" fmla="*/ 2147483646 h 28"/>
                  <a:gd name="T24" fmla="*/ 2147483646 w 28"/>
                  <a:gd name="T25" fmla="*/ 2147483646 h 28"/>
                  <a:gd name="T26" fmla="*/ 2147483646 w 28"/>
                  <a:gd name="T27" fmla="*/ 2147483646 h 28"/>
                  <a:gd name="T28" fmla="*/ 2147483646 w 28"/>
                  <a:gd name="T29" fmla="*/ 2147483646 h 28"/>
                  <a:gd name="T30" fmla="*/ 2147483646 w 28"/>
                  <a:gd name="T31" fmla="*/ 2147483646 h 28"/>
                  <a:gd name="T32" fmla="*/ 2147483646 w 28"/>
                  <a:gd name="T33" fmla="*/ 2147483646 h 28"/>
                  <a:gd name="T34" fmla="*/ 2147483646 w 28"/>
                  <a:gd name="T35" fmla="*/ 2147483646 h 28"/>
                  <a:gd name="T36" fmla="*/ 2147483646 w 28"/>
                  <a:gd name="T37" fmla="*/ 2147483646 h 28"/>
                  <a:gd name="T38" fmla="*/ 2147483646 w 28"/>
                  <a:gd name="T39" fmla="*/ 0 h 28"/>
                  <a:gd name="T40" fmla="*/ 2147483646 w 28"/>
                  <a:gd name="T41" fmla="*/ 0 h 28"/>
                  <a:gd name="T42" fmla="*/ 2147483646 w 28"/>
                  <a:gd name="T43" fmla="*/ 0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8"/>
                  <a:gd name="T68" fmla="*/ 28 w 28"/>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8">
                    <a:moveTo>
                      <a:pt x="14" y="0"/>
                    </a:moveTo>
                    <a:lnTo>
                      <a:pt x="14" y="0"/>
                    </a:lnTo>
                    <a:lnTo>
                      <a:pt x="8" y="0"/>
                    </a:lnTo>
                    <a:lnTo>
                      <a:pt x="4" y="4"/>
                    </a:lnTo>
                    <a:lnTo>
                      <a:pt x="0" y="8"/>
                    </a:lnTo>
                    <a:lnTo>
                      <a:pt x="0" y="14"/>
                    </a:lnTo>
                    <a:lnTo>
                      <a:pt x="0" y="20"/>
                    </a:lnTo>
                    <a:lnTo>
                      <a:pt x="4" y="24"/>
                    </a:lnTo>
                    <a:lnTo>
                      <a:pt x="8" y="26"/>
                    </a:lnTo>
                    <a:lnTo>
                      <a:pt x="14" y="28"/>
                    </a:lnTo>
                    <a:lnTo>
                      <a:pt x="20" y="26"/>
                    </a:lnTo>
                    <a:lnTo>
                      <a:pt x="24" y="24"/>
                    </a:lnTo>
                    <a:lnTo>
                      <a:pt x="26" y="20"/>
                    </a:lnTo>
                    <a:lnTo>
                      <a:pt x="28" y="14"/>
                    </a:lnTo>
                    <a:lnTo>
                      <a:pt x="26" y="8"/>
                    </a:lnTo>
                    <a:lnTo>
                      <a:pt x="24" y="4"/>
                    </a:lnTo>
                    <a:lnTo>
                      <a:pt x="20" y="0"/>
                    </a:lnTo>
                    <a:lnTo>
                      <a:pt x="14" y="0"/>
                    </a:lnTo>
                    <a:close/>
                  </a:path>
                </a:pathLst>
              </a:custGeom>
              <a:grpFill/>
              <a:ln w="9525">
                <a:noFill/>
                <a:round/>
                <a:headEnd/>
                <a:tailEnd/>
              </a:ln>
              <a:extLst/>
            </p:spPr>
            <p:txBody>
              <a:bodyPr/>
              <a:lstStyle/>
              <a:p>
                <a:pPr defTabSz="913946"/>
                <a:endParaRPr lang="zh-CN" altLang="en-US" sz="1800" dirty="0">
                  <a:solidFill>
                    <a:prstClr val="black"/>
                  </a:solidFill>
                  <a:latin typeface="微软雅黑" pitchFamily="34" charset="-122"/>
                </a:endParaRPr>
              </a:p>
            </p:txBody>
          </p:sp>
        </p:grpSp>
        <p:grpSp>
          <p:nvGrpSpPr>
            <p:cNvPr id="9" name="组合 265"/>
            <p:cNvGrpSpPr>
              <a:grpSpLocks/>
            </p:cNvGrpSpPr>
            <p:nvPr/>
          </p:nvGrpSpPr>
          <p:grpSpPr bwMode="auto">
            <a:xfrm>
              <a:off x="6762695" y="3838755"/>
              <a:ext cx="445176" cy="294243"/>
              <a:chOff x="16698730" y="2599235"/>
              <a:chExt cx="700895" cy="690356"/>
            </a:xfrm>
            <a:solidFill>
              <a:srgbClr val="00B0F0"/>
            </a:solidFill>
          </p:grpSpPr>
          <p:sp>
            <p:nvSpPr>
              <p:cNvPr id="257" name="Freeform 510"/>
              <p:cNvSpPr>
                <a:spLocks noEditPoints="1"/>
              </p:cNvSpPr>
              <p:nvPr/>
            </p:nvSpPr>
            <p:spPr bwMode="auto">
              <a:xfrm>
                <a:off x="16698730" y="3052446"/>
                <a:ext cx="690355" cy="237145"/>
              </a:xfrm>
              <a:custGeom>
                <a:avLst/>
                <a:gdLst>
                  <a:gd name="T0" fmla="*/ 2147483646 w 262"/>
                  <a:gd name="T1" fmla="*/ 2147483646 h 90"/>
                  <a:gd name="T2" fmla="*/ 2147483646 w 262"/>
                  <a:gd name="T3" fmla="*/ 2147483646 h 90"/>
                  <a:gd name="T4" fmla="*/ 2147483646 w 262"/>
                  <a:gd name="T5" fmla="*/ 2147483646 h 90"/>
                  <a:gd name="T6" fmla="*/ 2147483646 w 262"/>
                  <a:gd name="T7" fmla="*/ 2147483646 h 90"/>
                  <a:gd name="T8" fmla="*/ 2147483646 w 262"/>
                  <a:gd name="T9" fmla="*/ 2147483646 h 90"/>
                  <a:gd name="T10" fmla="*/ 2147483646 w 262"/>
                  <a:gd name="T11" fmla="*/ 0 h 90"/>
                  <a:gd name="T12" fmla="*/ 2147483646 w 262"/>
                  <a:gd name="T13" fmla="*/ 2147483646 h 90"/>
                  <a:gd name="T14" fmla="*/ 0 w 262"/>
                  <a:gd name="T15" fmla="*/ 2147483646 h 90"/>
                  <a:gd name="T16" fmla="*/ 2147483646 w 262"/>
                  <a:gd name="T17" fmla="*/ 2147483646 h 90"/>
                  <a:gd name="T18" fmla="*/ 2147483646 w 262"/>
                  <a:gd name="T19" fmla="*/ 2147483646 h 90"/>
                  <a:gd name="T20" fmla="*/ 2147483646 w 262"/>
                  <a:gd name="T21" fmla="*/ 2147483646 h 90"/>
                  <a:gd name="T22" fmla="*/ 2147483646 w 262"/>
                  <a:gd name="T23" fmla="*/ 2147483646 h 90"/>
                  <a:gd name="T24" fmla="*/ 2147483646 w 262"/>
                  <a:gd name="T25" fmla="*/ 2147483646 h 90"/>
                  <a:gd name="T26" fmla="*/ 2147483646 w 262"/>
                  <a:gd name="T27" fmla="*/ 2147483646 h 90"/>
                  <a:gd name="T28" fmla="*/ 2147483646 w 262"/>
                  <a:gd name="T29" fmla="*/ 2147483646 h 90"/>
                  <a:gd name="T30" fmla="*/ 2147483646 w 262"/>
                  <a:gd name="T31" fmla="*/ 2147483646 h 90"/>
                  <a:gd name="T32" fmla="*/ 2147483646 w 262"/>
                  <a:gd name="T33" fmla="*/ 2147483646 h 90"/>
                  <a:gd name="T34" fmla="*/ 2147483646 w 262"/>
                  <a:gd name="T35" fmla="*/ 2147483646 h 90"/>
                  <a:gd name="T36" fmla="*/ 2147483646 w 262"/>
                  <a:gd name="T37" fmla="*/ 2147483646 h 90"/>
                  <a:gd name="T38" fmla="*/ 2147483646 w 262"/>
                  <a:gd name="T39" fmla="*/ 2147483646 h 90"/>
                  <a:gd name="T40" fmla="*/ 2147483646 w 262"/>
                  <a:gd name="T41" fmla="*/ 2147483646 h 90"/>
                  <a:gd name="T42" fmla="*/ 2147483646 w 262"/>
                  <a:gd name="T43" fmla="*/ 2147483646 h 90"/>
                  <a:gd name="T44" fmla="*/ 2147483646 w 262"/>
                  <a:gd name="T45" fmla="*/ 2147483646 h 90"/>
                  <a:gd name="T46" fmla="*/ 2147483646 w 262"/>
                  <a:gd name="T47" fmla="*/ 2147483646 h 90"/>
                  <a:gd name="T48" fmla="*/ 2147483646 w 262"/>
                  <a:gd name="T49" fmla="*/ 2147483646 h 90"/>
                  <a:gd name="T50" fmla="*/ 2147483646 w 262"/>
                  <a:gd name="T51" fmla="*/ 2147483646 h 90"/>
                  <a:gd name="T52" fmla="*/ 2147483646 w 262"/>
                  <a:gd name="T53" fmla="*/ 2147483646 h 90"/>
                  <a:gd name="T54" fmla="*/ 2147483646 w 262"/>
                  <a:gd name="T55" fmla="*/ 2147483646 h 90"/>
                  <a:gd name="T56" fmla="*/ 2147483646 w 262"/>
                  <a:gd name="T57" fmla="*/ 2147483646 h 90"/>
                  <a:gd name="T58" fmla="*/ 2147483646 w 262"/>
                  <a:gd name="T59" fmla="*/ 2147483646 h 90"/>
                  <a:gd name="T60" fmla="*/ 2147483646 w 262"/>
                  <a:gd name="T61" fmla="*/ 2147483646 h 90"/>
                  <a:gd name="T62" fmla="*/ 2147483646 w 262"/>
                  <a:gd name="T63" fmla="*/ 2147483646 h 90"/>
                  <a:gd name="T64" fmla="*/ 2147483646 w 262"/>
                  <a:gd name="T65" fmla="*/ 2147483646 h 90"/>
                  <a:gd name="T66" fmla="*/ 2147483646 w 262"/>
                  <a:gd name="T67" fmla="*/ 2147483646 h 90"/>
                  <a:gd name="T68" fmla="*/ 2147483646 w 262"/>
                  <a:gd name="T69" fmla="*/ 2147483646 h 90"/>
                  <a:gd name="T70" fmla="*/ 2147483646 w 262"/>
                  <a:gd name="T71" fmla="*/ 2147483646 h 90"/>
                  <a:gd name="T72" fmla="*/ 2147483646 w 262"/>
                  <a:gd name="T73" fmla="*/ 2147483646 h 90"/>
                  <a:gd name="T74" fmla="*/ 2147483646 w 262"/>
                  <a:gd name="T75" fmla="*/ 2147483646 h 90"/>
                  <a:gd name="T76" fmla="*/ 2147483646 w 262"/>
                  <a:gd name="T77" fmla="*/ 2147483646 h 90"/>
                  <a:gd name="T78" fmla="*/ 2147483646 w 262"/>
                  <a:gd name="T79" fmla="*/ 2147483646 h 90"/>
                  <a:gd name="T80" fmla="*/ 2147483646 w 262"/>
                  <a:gd name="T81" fmla="*/ 2147483646 h 90"/>
                  <a:gd name="T82" fmla="*/ 2147483646 w 262"/>
                  <a:gd name="T83" fmla="*/ 2147483646 h 90"/>
                  <a:gd name="T84" fmla="*/ 2147483646 w 262"/>
                  <a:gd name="T85" fmla="*/ 2147483646 h 90"/>
                  <a:gd name="T86" fmla="*/ 2147483646 w 262"/>
                  <a:gd name="T87" fmla="*/ 2147483646 h 90"/>
                  <a:gd name="T88" fmla="*/ 2147483646 w 262"/>
                  <a:gd name="T89" fmla="*/ 2147483646 h 90"/>
                  <a:gd name="T90" fmla="*/ 2147483646 w 262"/>
                  <a:gd name="T91" fmla="*/ 2147483646 h 9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2"/>
                  <a:gd name="T139" fmla="*/ 0 h 90"/>
                  <a:gd name="T140" fmla="*/ 262 w 262"/>
                  <a:gd name="T141" fmla="*/ 90 h 9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2" h="90">
                    <a:moveTo>
                      <a:pt x="0" y="72"/>
                    </a:moveTo>
                    <a:lnTo>
                      <a:pt x="0" y="72"/>
                    </a:lnTo>
                    <a:lnTo>
                      <a:pt x="2" y="78"/>
                    </a:lnTo>
                    <a:lnTo>
                      <a:pt x="6" y="84"/>
                    </a:lnTo>
                    <a:lnTo>
                      <a:pt x="10" y="88"/>
                    </a:lnTo>
                    <a:lnTo>
                      <a:pt x="18" y="90"/>
                    </a:lnTo>
                    <a:lnTo>
                      <a:pt x="244" y="90"/>
                    </a:lnTo>
                    <a:lnTo>
                      <a:pt x="252" y="88"/>
                    </a:lnTo>
                    <a:lnTo>
                      <a:pt x="256" y="84"/>
                    </a:lnTo>
                    <a:lnTo>
                      <a:pt x="260" y="78"/>
                    </a:lnTo>
                    <a:lnTo>
                      <a:pt x="262" y="72"/>
                    </a:lnTo>
                    <a:lnTo>
                      <a:pt x="262" y="18"/>
                    </a:lnTo>
                    <a:lnTo>
                      <a:pt x="260" y="10"/>
                    </a:lnTo>
                    <a:lnTo>
                      <a:pt x="256" y="6"/>
                    </a:lnTo>
                    <a:lnTo>
                      <a:pt x="252" y="2"/>
                    </a:lnTo>
                    <a:lnTo>
                      <a:pt x="244" y="0"/>
                    </a:lnTo>
                    <a:lnTo>
                      <a:pt x="18" y="0"/>
                    </a:lnTo>
                    <a:lnTo>
                      <a:pt x="10" y="2"/>
                    </a:lnTo>
                    <a:lnTo>
                      <a:pt x="6" y="6"/>
                    </a:lnTo>
                    <a:lnTo>
                      <a:pt x="2" y="10"/>
                    </a:lnTo>
                    <a:lnTo>
                      <a:pt x="0" y="18"/>
                    </a:lnTo>
                    <a:lnTo>
                      <a:pt x="0" y="72"/>
                    </a:lnTo>
                    <a:close/>
                    <a:moveTo>
                      <a:pt x="74" y="72"/>
                    </a:moveTo>
                    <a:lnTo>
                      <a:pt x="74" y="18"/>
                    </a:lnTo>
                    <a:lnTo>
                      <a:pt x="76" y="14"/>
                    </a:lnTo>
                    <a:lnTo>
                      <a:pt x="78" y="12"/>
                    </a:lnTo>
                    <a:lnTo>
                      <a:pt x="82" y="10"/>
                    </a:lnTo>
                    <a:lnTo>
                      <a:pt x="86" y="10"/>
                    </a:lnTo>
                    <a:lnTo>
                      <a:pt x="92" y="10"/>
                    </a:lnTo>
                    <a:lnTo>
                      <a:pt x="96" y="12"/>
                    </a:lnTo>
                    <a:lnTo>
                      <a:pt x="98" y="14"/>
                    </a:lnTo>
                    <a:lnTo>
                      <a:pt x="98" y="18"/>
                    </a:lnTo>
                    <a:lnTo>
                      <a:pt x="98" y="72"/>
                    </a:lnTo>
                    <a:lnTo>
                      <a:pt x="98" y="74"/>
                    </a:lnTo>
                    <a:lnTo>
                      <a:pt x="96" y="78"/>
                    </a:lnTo>
                    <a:lnTo>
                      <a:pt x="92" y="78"/>
                    </a:lnTo>
                    <a:lnTo>
                      <a:pt x="86" y="80"/>
                    </a:lnTo>
                    <a:lnTo>
                      <a:pt x="82" y="78"/>
                    </a:lnTo>
                    <a:lnTo>
                      <a:pt x="78" y="78"/>
                    </a:lnTo>
                    <a:lnTo>
                      <a:pt x="76" y="74"/>
                    </a:lnTo>
                    <a:lnTo>
                      <a:pt x="74" y="72"/>
                    </a:lnTo>
                    <a:close/>
                    <a:moveTo>
                      <a:pt x="136" y="60"/>
                    </a:moveTo>
                    <a:lnTo>
                      <a:pt x="136" y="60"/>
                    </a:lnTo>
                    <a:lnTo>
                      <a:pt x="130" y="60"/>
                    </a:lnTo>
                    <a:lnTo>
                      <a:pt x="124" y="56"/>
                    </a:lnTo>
                    <a:lnTo>
                      <a:pt x="122" y="50"/>
                    </a:lnTo>
                    <a:lnTo>
                      <a:pt x="120" y="44"/>
                    </a:lnTo>
                    <a:lnTo>
                      <a:pt x="122" y="38"/>
                    </a:lnTo>
                    <a:lnTo>
                      <a:pt x="124" y="34"/>
                    </a:lnTo>
                    <a:lnTo>
                      <a:pt x="130" y="30"/>
                    </a:lnTo>
                    <a:lnTo>
                      <a:pt x="136" y="28"/>
                    </a:lnTo>
                    <a:lnTo>
                      <a:pt x="142" y="30"/>
                    </a:lnTo>
                    <a:lnTo>
                      <a:pt x="148" y="34"/>
                    </a:lnTo>
                    <a:lnTo>
                      <a:pt x="150" y="38"/>
                    </a:lnTo>
                    <a:lnTo>
                      <a:pt x="152" y="44"/>
                    </a:lnTo>
                    <a:lnTo>
                      <a:pt x="150" y="50"/>
                    </a:lnTo>
                    <a:lnTo>
                      <a:pt x="148" y="56"/>
                    </a:lnTo>
                    <a:lnTo>
                      <a:pt x="142" y="60"/>
                    </a:lnTo>
                    <a:lnTo>
                      <a:pt x="136" y="60"/>
                    </a:lnTo>
                    <a:close/>
                    <a:moveTo>
                      <a:pt x="174" y="44"/>
                    </a:moveTo>
                    <a:lnTo>
                      <a:pt x="174" y="44"/>
                    </a:lnTo>
                    <a:lnTo>
                      <a:pt x="176" y="38"/>
                    </a:lnTo>
                    <a:lnTo>
                      <a:pt x="178" y="34"/>
                    </a:lnTo>
                    <a:lnTo>
                      <a:pt x="184" y="30"/>
                    </a:lnTo>
                    <a:lnTo>
                      <a:pt x="190" y="28"/>
                    </a:lnTo>
                    <a:lnTo>
                      <a:pt x="196" y="30"/>
                    </a:lnTo>
                    <a:lnTo>
                      <a:pt x="202" y="34"/>
                    </a:lnTo>
                    <a:lnTo>
                      <a:pt x="204" y="38"/>
                    </a:lnTo>
                    <a:lnTo>
                      <a:pt x="206" y="44"/>
                    </a:lnTo>
                    <a:lnTo>
                      <a:pt x="204" y="50"/>
                    </a:lnTo>
                    <a:lnTo>
                      <a:pt x="202" y="56"/>
                    </a:lnTo>
                    <a:lnTo>
                      <a:pt x="196" y="60"/>
                    </a:lnTo>
                    <a:lnTo>
                      <a:pt x="190" y="60"/>
                    </a:lnTo>
                    <a:lnTo>
                      <a:pt x="184" y="60"/>
                    </a:lnTo>
                    <a:lnTo>
                      <a:pt x="178" y="56"/>
                    </a:lnTo>
                    <a:lnTo>
                      <a:pt x="176" y="50"/>
                    </a:lnTo>
                    <a:lnTo>
                      <a:pt x="174" y="44"/>
                    </a:lnTo>
                    <a:close/>
                    <a:moveTo>
                      <a:pt x="220" y="44"/>
                    </a:moveTo>
                    <a:lnTo>
                      <a:pt x="220" y="44"/>
                    </a:lnTo>
                    <a:lnTo>
                      <a:pt x="222" y="38"/>
                    </a:lnTo>
                    <a:lnTo>
                      <a:pt x="226" y="34"/>
                    </a:lnTo>
                    <a:lnTo>
                      <a:pt x="230" y="30"/>
                    </a:lnTo>
                    <a:lnTo>
                      <a:pt x="236" y="28"/>
                    </a:lnTo>
                    <a:lnTo>
                      <a:pt x="242" y="30"/>
                    </a:lnTo>
                    <a:lnTo>
                      <a:pt x="248" y="34"/>
                    </a:lnTo>
                    <a:lnTo>
                      <a:pt x="252" y="38"/>
                    </a:lnTo>
                    <a:lnTo>
                      <a:pt x="252" y="44"/>
                    </a:lnTo>
                    <a:lnTo>
                      <a:pt x="252" y="50"/>
                    </a:lnTo>
                    <a:lnTo>
                      <a:pt x="248" y="56"/>
                    </a:lnTo>
                    <a:lnTo>
                      <a:pt x="242" y="60"/>
                    </a:lnTo>
                    <a:lnTo>
                      <a:pt x="236" y="60"/>
                    </a:lnTo>
                    <a:lnTo>
                      <a:pt x="230" y="60"/>
                    </a:lnTo>
                    <a:lnTo>
                      <a:pt x="226" y="56"/>
                    </a:lnTo>
                    <a:lnTo>
                      <a:pt x="222" y="50"/>
                    </a:lnTo>
                    <a:lnTo>
                      <a:pt x="220" y="44"/>
                    </a:lnTo>
                    <a:close/>
                    <a:moveTo>
                      <a:pt x="54" y="44"/>
                    </a:moveTo>
                    <a:lnTo>
                      <a:pt x="54" y="44"/>
                    </a:lnTo>
                    <a:lnTo>
                      <a:pt x="52" y="50"/>
                    </a:lnTo>
                    <a:lnTo>
                      <a:pt x="48" y="56"/>
                    </a:lnTo>
                    <a:lnTo>
                      <a:pt x="44" y="60"/>
                    </a:lnTo>
                    <a:lnTo>
                      <a:pt x="38" y="60"/>
                    </a:lnTo>
                    <a:lnTo>
                      <a:pt x="32" y="60"/>
                    </a:lnTo>
                    <a:lnTo>
                      <a:pt x="26" y="56"/>
                    </a:lnTo>
                    <a:lnTo>
                      <a:pt x="22" y="50"/>
                    </a:lnTo>
                    <a:lnTo>
                      <a:pt x="22" y="44"/>
                    </a:lnTo>
                    <a:lnTo>
                      <a:pt x="22" y="38"/>
                    </a:lnTo>
                    <a:lnTo>
                      <a:pt x="26" y="34"/>
                    </a:lnTo>
                    <a:lnTo>
                      <a:pt x="32" y="30"/>
                    </a:lnTo>
                    <a:lnTo>
                      <a:pt x="38" y="28"/>
                    </a:lnTo>
                    <a:lnTo>
                      <a:pt x="44" y="30"/>
                    </a:lnTo>
                    <a:lnTo>
                      <a:pt x="48" y="34"/>
                    </a:lnTo>
                    <a:lnTo>
                      <a:pt x="52" y="38"/>
                    </a:lnTo>
                    <a:lnTo>
                      <a:pt x="54" y="44"/>
                    </a:lnTo>
                    <a:close/>
                  </a:path>
                </a:pathLst>
              </a:custGeom>
              <a:grpFill/>
              <a:ln w="9525">
                <a:noFill/>
                <a:round/>
                <a:headEnd/>
                <a:tailEnd/>
              </a:ln>
              <a:extLst/>
            </p:spPr>
            <p:txBody>
              <a:bodyPr/>
              <a:lstStyle/>
              <a:p>
                <a:pPr defTabSz="913946"/>
                <a:endParaRPr lang="zh-CN" altLang="en-US" sz="1800" dirty="0">
                  <a:solidFill>
                    <a:prstClr val="black"/>
                  </a:solidFill>
                  <a:latin typeface="微软雅黑" pitchFamily="34" charset="-122"/>
                </a:endParaRPr>
              </a:p>
            </p:txBody>
          </p:sp>
          <p:sp>
            <p:nvSpPr>
              <p:cNvPr id="258" name="Freeform 511"/>
              <p:cNvSpPr>
                <a:spLocks/>
              </p:cNvSpPr>
              <p:nvPr/>
            </p:nvSpPr>
            <p:spPr bwMode="auto">
              <a:xfrm>
                <a:off x="17004384" y="2599235"/>
                <a:ext cx="395241" cy="100128"/>
              </a:xfrm>
              <a:custGeom>
                <a:avLst/>
                <a:gdLst>
                  <a:gd name="T0" fmla="*/ 2147483646 w 150"/>
                  <a:gd name="T1" fmla="*/ 2147483646 h 38"/>
                  <a:gd name="T2" fmla="*/ 2147483646 w 150"/>
                  <a:gd name="T3" fmla="*/ 2147483646 h 38"/>
                  <a:gd name="T4" fmla="*/ 2147483646 w 150"/>
                  <a:gd name="T5" fmla="*/ 2147483646 h 38"/>
                  <a:gd name="T6" fmla="*/ 2147483646 w 150"/>
                  <a:gd name="T7" fmla="*/ 2147483646 h 38"/>
                  <a:gd name="T8" fmla="*/ 2147483646 w 150"/>
                  <a:gd name="T9" fmla="*/ 2147483646 h 38"/>
                  <a:gd name="T10" fmla="*/ 2147483646 w 150"/>
                  <a:gd name="T11" fmla="*/ 2147483646 h 38"/>
                  <a:gd name="T12" fmla="*/ 2147483646 w 150"/>
                  <a:gd name="T13" fmla="*/ 2147483646 h 38"/>
                  <a:gd name="T14" fmla="*/ 2147483646 w 150"/>
                  <a:gd name="T15" fmla="*/ 2147483646 h 38"/>
                  <a:gd name="T16" fmla="*/ 2147483646 w 150"/>
                  <a:gd name="T17" fmla="*/ 2147483646 h 38"/>
                  <a:gd name="T18" fmla="*/ 2147483646 w 150"/>
                  <a:gd name="T19" fmla="*/ 2147483646 h 38"/>
                  <a:gd name="T20" fmla="*/ 2147483646 w 150"/>
                  <a:gd name="T21" fmla="*/ 2147483646 h 38"/>
                  <a:gd name="T22" fmla="*/ 2147483646 w 150"/>
                  <a:gd name="T23" fmla="*/ 2147483646 h 38"/>
                  <a:gd name="T24" fmla="*/ 2147483646 w 150"/>
                  <a:gd name="T25" fmla="*/ 2147483646 h 38"/>
                  <a:gd name="T26" fmla="*/ 2147483646 w 150"/>
                  <a:gd name="T27" fmla="*/ 2147483646 h 38"/>
                  <a:gd name="T28" fmla="*/ 2147483646 w 150"/>
                  <a:gd name="T29" fmla="*/ 2147483646 h 38"/>
                  <a:gd name="T30" fmla="*/ 2147483646 w 150"/>
                  <a:gd name="T31" fmla="*/ 0 h 38"/>
                  <a:gd name="T32" fmla="*/ 2147483646 w 150"/>
                  <a:gd name="T33" fmla="*/ 2147483646 h 38"/>
                  <a:gd name="T34" fmla="*/ 2147483646 w 150"/>
                  <a:gd name="T35" fmla="*/ 2147483646 h 38"/>
                  <a:gd name="T36" fmla="*/ 2147483646 w 150"/>
                  <a:gd name="T37" fmla="*/ 2147483646 h 38"/>
                  <a:gd name="T38" fmla="*/ 0 w 150"/>
                  <a:gd name="T39" fmla="*/ 2147483646 h 38"/>
                  <a:gd name="T40" fmla="*/ 2147483646 w 150"/>
                  <a:gd name="T41" fmla="*/ 2147483646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0"/>
                  <a:gd name="T64" fmla="*/ 0 h 38"/>
                  <a:gd name="T65" fmla="*/ 150 w 150"/>
                  <a:gd name="T66" fmla="*/ 38 h 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0" h="38">
                    <a:moveTo>
                      <a:pt x="6" y="38"/>
                    </a:moveTo>
                    <a:lnTo>
                      <a:pt x="6" y="38"/>
                    </a:lnTo>
                    <a:lnTo>
                      <a:pt x="22" y="26"/>
                    </a:lnTo>
                    <a:lnTo>
                      <a:pt x="40" y="18"/>
                    </a:lnTo>
                    <a:lnTo>
                      <a:pt x="58" y="14"/>
                    </a:lnTo>
                    <a:lnTo>
                      <a:pt x="76" y="12"/>
                    </a:lnTo>
                    <a:lnTo>
                      <a:pt x="94" y="14"/>
                    </a:lnTo>
                    <a:lnTo>
                      <a:pt x="112" y="18"/>
                    </a:lnTo>
                    <a:lnTo>
                      <a:pt x="128" y="26"/>
                    </a:lnTo>
                    <a:lnTo>
                      <a:pt x="144" y="36"/>
                    </a:lnTo>
                    <a:lnTo>
                      <a:pt x="150" y="26"/>
                    </a:lnTo>
                    <a:lnTo>
                      <a:pt x="132" y="16"/>
                    </a:lnTo>
                    <a:lnTo>
                      <a:pt x="114" y="6"/>
                    </a:lnTo>
                    <a:lnTo>
                      <a:pt x="96" y="2"/>
                    </a:lnTo>
                    <a:lnTo>
                      <a:pt x="76" y="0"/>
                    </a:lnTo>
                    <a:lnTo>
                      <a:pt x="56" y="2"/>
                    </a:lnTo>
                    <a:lnTo>
                      <a:pt x="36" y="8"/>
                    </a:lnTo>
                    <a:lnTo>
                      <a:pt x="18" y="16"/>
                    </a:lnTo>
                    <a:lnTo>
                      <a:pt x="0" y="26"/>
                    </a:lnTo>
                    <a:lnTo>
                      <a:pt x="6" y="38"/>
                    </a:lnTo>
                    <a:close/>
                  </a:path>
                </a:pathLst>
              </a:custGeom>
              <a:grpFill/>
              <a:ln w="9525">
                <a:noFill/>
                <a:round/>
                <a:headEnd/>
                <a:tailEnd/>
              </a:ln>
              <a:extLst/>
            </p:spPr>
            <p:txBody>
              <a:bodyPr/>
              <a:lstStyle/>
              <a:p>
                <a:pPr defTabSz="913946"/>
                <a:endParaRPr lang="zh-CN" altLang="en-US" sz="1800" dirty="0">
                  <a:solidFill>
                    <a:prstClr val="black"/>
                  </a:solidFill>
                  <a:latin typeface="微软雅黑" pitchFamily="34" charset="-122"/>
                </a:endParaRPr>
              </a:p>
            </p:txBody>
          </p:sp>
          <p:sp>
            <p:nvSpPr>
              <p:cNvPr id="259" name="Freeform 512"/>
              <p:cNvSpPr>
                <a:spLocks/>
              </p:cNvSpPr>
              <p:nvPr/>
            </p:nvSpPr>
            <p:spPr bwMode="auto">
              <a:xfrm>
                <a:off x="17051813" y="2694093"/>
                <a:ext cx="300383" cy="84319"/>
              </a:xfrm>
              <a:custGeom>
                <a:avLst/>
                <a:gdLst>
                  <a:gd name="T0" fmla="*/ 2147483646 w 114"/>
                  <a:gd name="T1" fmla="*/ 2147483646 h 32"/>
                  <a:gd name="T2" fmla="*/ 2147483646 w 114"/>
                  <a:gd name="T3" fmla="*/ 2147483646 h 32"/>
                  <a:gd name="T4" fmla="*/ 2147483646 w 114"/>
                  <a:gd name="T5" fmla="*/ 2147483646 h 32"/>
                  <a:gd name="T6" fmla="*/ 2147483646 w 114"/>
                  <a:gd name="T7" fmla="*/ 2147483646 h 32"/>
                  <a:gd name="T8" fmla="*/ 2147483646 w 114"/>
                  <a:gd name="T9" fmla="*/ 2147483646 h 32"/>
                  <a:gd name="T10" fmla="*/ 2147483646 w 114"/>
                  <a:gd name="T11" fmla="*/ 0 h 32"/>
                  <a:gd name="T12" fmla="*/ 2147483646 w 114"/>
                  <a:gd name="T13" fmla="*/ 2147483646 h 32"/>
                  <a:gd name="T14" fmla="*/ 2147483646 w 114"/>
                  <a:gd name="T15" fmla="*/ 2147483646 h 32"/>
                  <a:gd name="T16" fmla="*/ 2147483646 w 114"/>
                  <a:gd name="T17" fmla="*/ 2147483646 h 32"/>
                  <a:gd name="T18" fmla="*/ 0 w 114"/>
                  <a:gd name="T19" fmla="*/ 2147483646 h 32"/>
                  <a:gd name="T20" fmla="*/ 2147483646 w 114"/>
                  <a:gd name="T21" fmla="*/ 2147483646 h 32"/>
                  <a:gd name="T22" fmla="*/ 2147483646 w 114"/>
                  <a:gd name="T23" fmla="*/ 2147483646 h 32"/>
                  <a:gd name="T24" fmla="*/ 2147483646 w 114"/>
                  <a:gd name="T25" fmla="*/ 2147483646 h 32"/>
                  <a:gd name="T26" fmla="*/ 2147483646 w 114"/>
                  <a:gd name="T27" fmla="*/ 2147483646 h 32"/>
                  <a:gd name="T28" fmla="*/ 2147483646 w 114"/>
                  <a:gd name="T29" fmla="*/ 2147483646 h 32"/>
                  <a:gd name="T30" fmla="*/ 2147483646 w 114"/>
                  <a:gd name="T31" fmla="*/ 2147483646 h 32"/>
                  <a:gd name="T32" fmla="*/ 2147483646 w 114"/>
                  <a:gd name="T33" fmla="*/ 2147483646 h 32"/>
                  <a:gd name="T34" fmla="*/ 2147483646 w 114"/>
                  <a:gd name="T35" fmla="*/ 2147483646 h 32"/>
                  <a:gd name="T36" fmla="*/ 2147483646 w 114"/>
                  <a:gd name="T37" fmla="*/ 2147483646 h 32"/>
                  <a:gd name="T38" fmla="*/ 2147483646 w 114"/>
                  <a:gd name="T39" fmla="*/ 2147483646 h 32"/>
                  <a:gd name="T40" fmla="*/ 2147483646 w 114"/>
                  <a:gd name="T41" fmla="*/ 2147483646 h 32"/>
                  <a:gd name="T42" fmla="*/ 2147483646 w 114"/>
                  <a:gd name="T43" fmla="*/ 2147483646 h 32"/>
                  <a:gd name="T44" fmla="*/ 2147483646 w 114"/>
                  <a:gd name="T45" fmla="*/ 2147483646 h 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4"/>
                  <a:gd name="T70" fmla="*/ 0 h 32"/>
                  <a:gd name="T71" fmla="*/ 114 w 114"/>
                  <a:gd name="T72" fmla="*/ 32 h 3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4" h="32">
                    <a:moveTo>
                      <a:pt x="114" y="22"/>
                    </a:moveTo>
                    <a:lnTo>
                      <a:pt x="114" y="22"/>
                    </a:lnTo>
                    <a:lnTo>
                      <a:pt x="102" y="12"/>
                    </a:lnTo>
                    <a:lnTo>
                      <a:pt x="88" y="6"/>
                    </a:lnTo>
                    <a:lnTo>
                      <a:pt x="72" y="2"/>
                    </a:lnTo>
                    <a:lnTo>
                      <a:pt x="58" y="0"/>
                    </a:lnTo>
                    <a:lnTo>
                      <a:pt x="42" y="2"/>
                    </a:lnTo>
                    <a:lnTo>
                      <a:pt x="28" y="6"/>
                    </a:lnTo>
                    <a:lnTo>
                      <a:pt x="14" y="12"/>
                    </a:lnTo>
                    <a:lnTo>
                      <a:pt x="0" y="22"/>
                    </a:lnTo>
                    <a:lnTo>
                      <a:pt x="8" y="32"/>
                    </a:lnTo>
                    <a:lnTo>
                      <a:pt x="18" y="24"/>
                    </a:lnTo>
                    <a:lnTo>
                      <a:pt x="30" y="18"/>
                    </a:lnTo>
                    <a:lnTo>
                      <a:pt x="44" y="14"/>
                    </a:lnTo>
                    <a:lnTo>
                      <a:pt x="58" y="12"/>
                    </a:lnTo>
                    <a:lnTo>
                      <a:pt x="72" y="14"/>
                    </a:lnTo>
                    <a:lnTo>
                      <a:pt x="84" y="16"/>
                    </a:lnTo>
                    <a:lnTo>
                      <a:pt x="96" y="24"/>
                    </a:lnTo>
                    <a:lnTo>
                      <a:pt x="108" y="32"/>
                    </a:lnTo>
                    <a:lnTo>
                      <a:pt x="114" y="22"/>
                    </a:lnTo>
                    <a:close/>
                  </a:path>
                </a:pathLst>
              </a:custGeom>
              <a:grpFill/>
              <a:ln w="9525">
                <a:noFill/>
                <a:round/>
                <a:headEnd/>
                <a:tailEnd/>
              </a:ln>
              <a:extLst/>
            </p:spPr>
            <p:txBody>
              <a:bodyPr/>
              <a:lstStyle/>
              <a:p>
                <a:pPr defTabSz="913946"/>
                <a:endParaRPr lang="zh-CN" altLang="en-US" sz="1800" dirty="0">
                  <a:solidFill>
                    <a:prstClr val="black"/>
                  </a:solidFill>
                  <a:latin typeface="微软雅黑" pitchFamily="34" charset="-122"/>
                </a:endParaRPr>
              </a:p>
            </p:txBody>
          </p:sp>
          <p:sp>
            <p:nvSpPr>
              <p:cNvPr id="260" name="Freeform 513"/>
              <p:cNvSpPr>
                <a:spLocks/>
              </p:cNvSpPr>
              <p:nvPr/>
            </p:nvSpPr>
            <p:spPr bwMode="auto">
              <a:xfrm>
                <a:off x="17104512" y="2788951"/>
                <a:ext cx="200255" cy="79048"/>
              </a:xfrm>
              <a:custGeom>
                <a:avLst/>
                <a:gdLst>
                  <a:gd name="T0" fmla="*/ 2147483646 w 76"/>
                  <a:gd name="T1" fmla="*/ 2147483646 h 30"/>
                  <a:gd name="T2" fmla="*/ 2147483646 w 76"/>
                  <a:gd name="T3" fmla="*/ 2147483646 h 30"/>
                  <a:gd name="T4" fmla="*/ 2147483646 w 76"/>
                  <a:gd name="T5" fmla="*/ 2147483646 h 30"/>
                  <a:gd name="T6" fmla="*/ 2147483646 w 76"/>
                  <a:gd name="T7" fmla="*/ 2147483646 h 30"/>
                  <a:gd name="T8" fmla="*/ 2147483646 w 76"/>
                  <a:gd name="T9" fmla="*/ 0 h 30"/>
                  <a:gd name="T10" fmla="*/ 2147483646 w 76"/>
                  <a:gd name="T11" fmla="*/ 0 h 30"/>
                  <a:gd name="T12" fmla="*/ 2147483646 w 76"/>
                  <a:gd name="T13" fmla="*/ 0 h 30"/>
                  <a:gd name="T14" fmla="*/ 2147483646 w 76"/>
                  <a:gd name="T15" fmla="*/ 2147483646 h 30"/>
                  <a:gd name="T16" fmla="*/ 2147483646 w 76"/>
                  <a:gd name="T17" fmla="*/ 2147483646 h 30"/>
                  <a:gd name="T18" fmla="*/ 2147483646 w 76"/>
                  <a:gd name="T19" fmla="*/ 2147483646 h 30"/>
                  <a:gd name="T20" fmla="*/ 2147483646 w 76"/>
                  <a:gd name="T21" fmla="*/ 2147483646 h 30"/>
                  <a:gd name="T22" fmla="*/ 0 w 76"/>
                  <a:gd name="T23" fmla="*/ 2147483646 h 30"/>
                  <a:gd name="T24" fmla="*/ 2147483646 w 76"/>
                  <a:gd name="T25" fmla="*/ 2147483646 h 30"/>
                  <a:gd name="T26" fmla="*/ 2147483646 w 76"/>
                  <a:gd name="T27" fmla="*/ 2147483646 h 30"/>
                  <a:gd name="T28" fmla="*/ 2147483646 w 76"/>
                  <a:gd name="T29" fmla="*/ 2147483646 h 30"/>
                  <a:gd name="T30" fmla="*/ 2147483646 w 76"/>
                  <a:gd name="T31" fmla="*/ 2147483646 h 30"/>
                  <a:gd name="T32" fmla="*/ 2147483646 w 76"/>
                  <a:gd name="T33" fmla="*/ 2147483646 h 30"/>
                  <a:gd name="T34" fmla="*/ 2147483646 w 76"/>
                  <a:gd name="T35" fmla="*/ 2147483646 h 30"/>
                  <a:gd name="T36" fmla="*/ 2147483646 w 76"/>
                  <a:gd name="T37" fmla="*/ 2147483646 h 30"/>
                  <a:gd name="T38" fmla="*/ 2147483646 w 76"/>
                  <a:gd name="T39" fmla="*/ 2147483646 h 30"/>
                  <a:gd name="T40" fmla="*/ 2147483646 w 76"/>
                  <a:gd name="T41" fmla="*/ 2147483646 h 30"/>
                  <a:gd name="T42" fmla="*/ 2147483646 w 76"/>
                  <a:gd name="T43" fmla="*/ 2147483646 h 30"/>
                  <a:gd name="T44" fmla="*/ 2147483646 w 76"/>
                  <a:gd name="T45" fmla="*/ 2147483646 h 30"/>
                  <a:gd name="T46" fmla="*/ 2147483646 w 76"/>
                  <a:gd name="T47" fmla="*/ 2147483646 h 30"/>
                  <a:gd name="T48" fmla="*/ 2147483646 w 76"/>
                  <a:gd name="T49" fmla="*/ 2147483646 h 30"/>
                  <a:gd name="T50" fmla="*/ 2147483646 w 76"/>
                  <a:gd name="T51" fmla="*/ 2147483646 h 30"/>
                  <a:gd name="T52" fmla="*/ 2147483646 w 76"/>
                  <a:gd name="T53" fmla="*/ 2147483646 h 30"/>
                  <a:gd name="T54" fmla="*/ 2147483646 w 76"/>
                  <a:gd name="T55" fmla="*/ 2147483646 h 30"/>
                  <a:gd name="T56" fmla="*/ 2147483646 w 76"/>
                  <a:gd name="T57" fmla="*/ 2147483646 h 30"/>
                  <a:gd name="T58" fmla="*/ 2147483646 w 76"/>
                  <a:gd name="T59" fmla="*/ 2147483646 h 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6"/>
                  <a:gd name="T91" fmla="*/ 0 h 30"/>
                  <a:gd name="T92" fmla="*/ 76 w 76"/>
                  <a:gd name="T93" fmla="*/ 30 h 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6" h="30">
                    <a:moveTo>
                      <a:pt x="72" y="14"/>
                    </a:moveTo>
                    <a:lnTo>
                      <a:pt x="72" y="14"/>
                    </a:lnTo>
                    <a:lnTo>
                      <a:pt x="64" y="8"/>
                    </a:lnTo>
                    <a:lnTo>
                      <a:pt x="56" y="2"/>
                    </a:lnTo>
                    <a:lnTo>
                      <a:pt x="46" y="0"/>
                    </a:lnTo>
                    <a:lnTo>
                      <a:pt x="38" y="0"/>
                    </a:lnTo>
                    <a:lnTo>
                      <a:pt x="28" y="0"/>
                    </a:lnTo>
                    <a:lnTo>
                      <a:pt x="20" y="2"/>
                    </a:lnTo>
                    <a:lnTo>
                      <a:pt x="12" y="8"/>
                    </a:lnTo>
                    <a:lnTo>
                      <a:pt x="4" y="14"/>
                    </a:lnTo>
                    <a:lnTo>
                      <a:pt x="0" y="18"/>
                    </a:lnTo>
                    <a:lnTo>
                      <a:pt x="6" y="30"/>
                    </a:lnTo>
                    <a:lnTo>
                      <a:pt x="12" y="22"/>
                    </a:lnTo>
                    <a:lnTo>
                      <a:pt x="18" y="18"/>
                    </a:lnTo>
                    <a:lnTo>
                      <a:pt x="24" y="14"/>
                    </a:lnTo>
                    <a:lnTo>
                      <a:pt x="30" y="12"/>
                    </a:lnTo>
                    <a:lnTo>
                      <a:pt x="38" y="12"/>
                    </a:lnTo>
                    <a:lnTo>
                      <a:pt x="44" y="12"/>
                    </a:lnTo>
                    <a:lnTo>
                      <a:pt x="52" y="14"/>
                    </a:lnTo>
                    <a:lnTo>
                      <a:pt x="58" y="18"/>
                    </a:lnTo>
                    <a:lnTo>
                      <a:pt x="62" y="22"/>
                    </a:lnTo>
                    <a:lnTo>
                      <a:pt x="68" y="30"/>
                    </a:lnTo>
                    <a:lnTo>
                      <a:pt x="76" y="18"/>
                    </a:lnTo>
                    <a:lnTo>
                      <a:pt x="72" y="14"/>
                    </a:lnTo>
                    <a:close/>
                  </a:path>
                </a:pathLst>
              </a:custGeom>
              <a:grpFill/>
              <a:ln w="9525">
                <a:noFill/>
                <a:round/>
                <a:headEnd/>
                <a:tailEnd/>
              </a:ln>
              <a:extLst/>
            </p:spPr>
            <p:txBody>
              <a:bodyPr/>
              <a:lstStyle/>
              <a:p>
                <a:pPr defTabSz="913946"/>
                <a:endParaRPr lang="zh-CN" altLang="en-US" sz="1800" dirty="0">
                  <a:solidFill>
                    <a:prstClr val="black"/>
                  </a:solidFill>
                  <a:latin typeface="微软雅黑" pitchFamily="34" charset="-122"/>
                </a:endParaRPr>
              </a:p>
            </p:txBody>
          </p:sp>
          <p:sp>
            <p:nvSpPr>
              <p:cNvPr id="261" name="Rectangle 514"/>
              <p:cNvSpPr>
                <a:spLocks noChangeArrowheads="1"/>
              </p:cNvSpPr>
              <p:nvPr/>
            </p:nvSpPr>
            <p:spPr bwMode="auto">
              <a:xfrm>
                <a:off x="17194099" y="2941779"/>
                <a:ext cx="21080" cy="94858"/>
              </a:xfrm>
              <a:prstGeom prst="rect">
                <a:avLst/>
              </a:prstGeom>
              <a:grpFill/>
              <a:ln w="9525">
                <a:noFill/>
                <a:miter lim="800000"/>
                <a:headEnd/>
                <a:tailEnd/>
              </a:ln>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defTabSz="1219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defTabSz="1219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defTabSz="1219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defTabSz="1219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defTabSz="913946"/>
                <a:endParaRPr lang="zh-CN" altLang="en-US" sz="1800" dirty="0">
                  <a:solidFill>
                    <a:srgbClr val="000000"/>
                  </a:solidFill>
                  <a:latin typeface="微软雅黑" pitchFamily="34" charset="-122"/>
                  <a:ea typeface="微软雅黑" pitchFamily="34" charset="-122"/>
                </a:endParaRPr>
              </a:p>
            </p:txBody>
          </p:sp>
          <p:sp>
            <p:nvSpPr>
              <p:cNvPr id="262" name="Freeform 515"/>
              <p:cNvSpPr>
                <a:spLocks/>
              </p:cNvSpPr>
              <p:nvPr/>
            </p:nvSpPr>
            <p:spPr bwMode="auto">
              <a:xfrm>
                <a:off x="17167750" y="2878540"/>
                <a:ext cx="73778" cy="73778"/>
              </a:xfrm>
              <a:custGeom>
                <a:avLst/>
                <a:gdLst>
                  <a:gd name="T0" fmla="*/ 2147483646 w 28"/>
                  <a:gd name="T1" fmla="*/ 0 h 28"/>
                  <a:gd name="T2" fmla="*/ 2147483646 w 28"/>
                  <a:gd name="T3" fmla="*/ 0 h 28"/>
                  <a:gd name="T4" fmla="*/ 2147483646 w 28"/>
                  <a:gd name="T5" fmla="*/ 0 h 28"/>
                  <a:gd name="T6" fmla="*/ 2147483646 w 28"/>
                  <a:gd name="T7" fmla="*/ 2147483646 h 28"/>
                  <a:gd name="T8" fmla="*/ 0 w 28"/>
                  <a:gd name="T9" fmla="*/ 2147483646 h 28"/>
                  <a:gd name="T10" fmla="*/ 0 w 28"/>
                  <a:gd name="T11" fmla="*/ 2147483646 h 28"/>
                  <a:gd name="T12" fmla="*/ 0 w 28"/>
                  <a:gd name="T13" fmla="*/ 2147483646 h 28"/>
                  <a:gd name="T14" fmla="*/ 0 w 28"/>
                  <a:gd name="T15" fmla="*/ 2147483646 h 28"/>
                  <a:gd name="T16" fmla="*/ 2147483646 w 28"/>
                  <a:gd name="T17" fmla="*/ 2147483646 h 28"/>
                  <a:gd name="T18" fmla="*/ 2147483646 w 28"/>
                  <a:gd name="T19" fmla="*/ 2147483646 h 28"/>
                  <a:gd name="T20" fmla="*/ 2147483646 w 28"/>
                  <a:gd name="T21" fmla="*/ 2147483646 h 28"/>
                  <a:gd name="T22" fmla="*/ 2147483646 w 28"/>
                  <a:gd name="T23" fmla="*/ 2147483646 h 28"/>
                  <a:gd name="T24" fmla="*/ 2147483646 w 28"/>
                  <a:gd name="T25" fmla="*/ 2147483646 h 28"/>
                  <a:gd name="T26" fmla="*/ 2147483646 w 28"/>
                  <a:gd name="T27" fmla="*/ 2147483646 h 28"/>
                  <a:gd name="T28" fmla="*/ 2147483646 w 28"/>
                  <a:gd name="T29" fmla="*/ 2147483646 h 28"/>
                  <a:gd name="T30" fmla="*/ 2147483646 w 28"/>
                  <a:gd name="T31" fmla="*/ 2147483646 h 28"/>
                  <a:gd name="T32" fmla="*/ 2147483646 w 28"/>
                  <a:gd name="T33" fmla="*/ 2147483646 h 28"/>
                  <a:gd name="T34" fmla="*/ 2147483646 w 28"/>
                  <a:gd name="T35" fmla="*/ 2147483646 h 28"/>
                  <a:gd name="T36" fmla="*/ 2147483646 w 28"/>
                  <a:gd name="T37" fmla="*/ 2147483646 h 28"/>
                  <a:gd name="T38" fmla="*/ 2147483646 w 28"/>
                  <a:gd name="T39" fmla="*/ 0 h 28"/>
                  <a:gd name="T40" fmla="*/ 2147483646 w 28"/>
                  <a:gd name="T41" fmla="*/ 0 h 28"/>
                  <a:gd name="T42" fmla="*/ 2147483646 w 28"/>
                  <a:gd name="T43" fmla="*/ 0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8"/>
                  <a:gd name="T68" fmla="*/ 28 w 28"/>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8">
                    <a:moveTo>
                      <a:pt x="14" y="0"/>
                    </a:moveTo>
                    <a:lnTo>
                      <a:pt x="14" y="0"/>
                    </a:lnTo>
                    <a:lnTo>
                      <a:pt x="8" y="0"/>
                    </a:lnTo>
                    <a:lnTo>
                      <a:pt x="4" y="4"/>
                    </a:lnTo>
                    <a:lnTo>
                      <a:pt x="0" y="8"/>
                    </a:lnTo>
                    <a:lnTo>
                      <a:pt x="0" y="14"/>
                    </a:lnTo>
                    <a:lnTo>
                      <a:pt x="0" y="20"/>
                    </a:lnTo>
                    <a:lnTo>
                      <a:pt x="4" y="24"/>
                    </a:lnTo>
                    <a:lnTo>
                      <a:pt x="8" y="26"/>
                    </a:lnTo>
                    <a:lnTo>
                      <a:pt x="14" y="28"/>
                    </a:lnTo>
                    <a:lnTo>
                      <a:pt x="20" y="26"/>
                    </a:lnTo>
                    <a:lnTo>
                      <a:pt x="24" y="24"/>
                    </a:lnTo>
                    <a:lnTo>
                      <a:pt x="26" y="20"/>
                    </a:lnTo>
                    <a:lnTo>
                      <a:pt x="28" y="14"/>
                    </a:lnTo>
                    <a:lnTo>
                      <a:pt x="26" y="8"/>
                    </a:lnTo>
                    <a:lnTo>
                      <a:pt x="24" y="4"/>
                    </a:lnTo>
                    <a:lnTo>
                      <a:pt x="20" y="0"/>
                    </a:lnTo>
                    <a:lnTo>
                      <a:pt x="14" y="0"/>
                    </a:lnTo>
                    <a:close/>
                  </a:path>
                </a:pathLst>
              </a:custGeom>
              <a:grpFill/>
              <a:ln w="9525">
                <a:noFill/>
                <a:round/>
                <a:headEnd/>
                <a:tailEnd/>
              </a:ln>
              <a:extLst/>
            </p:spPr>
            <p:txBody>
              <a:bodyPr/>
              <a:lstStyle/>
              <a:p>
                <a:pPr defTabSz="913946"/>
                <a:endParaRPr lang="zh-CN" altLang="en-US" sz="1800" dirty="0">
                  <a:solidFill>
                    <a:prstClr val="black"/>
                  </a:solidFill>
                  <a:latin typeface="微软雅黑" pitchFamily="34" charset="-122"/>
                </a:endParaRPr>
              </a:p>
            </p:txBody>
          </p:sp>
        </p:grpSp>
        <p:grpSp>
          <p:nvGrpSpPr>
            <p:cNvPr id="10" name="组合 265"/>
            <p:cNvGrpSpPr>
              <a:grpSpLocks/>
            </p:cNvGrpSpPr>
            <p:nvPr/>
          </p:nvGrpSpPr>
          <p:grpSpPr bwMode="auto">
            <a:xfrm>
              <a:off x="7563388" y="3838755"/>
              <a:ext cx="445176" cy="294243"/>
              <a:chOff x="16698730" y="2599235"/>
              <a:chExt cx="700895" cy="690356"/>
            </a:xfrm>
            <a:solidFill>
              <a:srgbClr val="00B0F0"/>
            </a:solidFill>
          </p:grpSpPr>
          <p:sp>
            <p:nvSpPr>
              <p:cNvPr id="264" name="Freeform 510"/>
              <p:cNvSpPr>
                <a:spLocks noEditPoints="1"/>
              </p:cNvSpPr>
              <p:nvPr/>
            </p:nvSpPr>
            <p:spPr bwMode="auto">
              <a:xfrm>
                <a:off x="16698730" y="3052446"/>
                <a:ext cx="690355" cy="237145"/>
              </a:xfrm>
              <a:custGeom>
                <a:avLst/>
                <a:gdLst>
                  <a:gd name="T0" fmla="*/ 2147483646 w 262"/>
                  <a:gd name="T1" fmla="*/ 2147483646 h 90"/>
                  <a:gd name="T2" fmla="*/ 2147483646 w 262"/>
                  <a:gd name="T3" fmla="*/ 2147483646 h 90"/>
                  <a:gd name="T4" fmla="*/ 2147483646 w 262"/>
                  <a:gd name="T5" fmla="*/ 2147483646 h 90"/>
                  <a:gd name="T6" fmla="*/ 2147483646 w 262"/>
                  <a:gd name="T7" fmla="*/ 2147483646 h 90"/>
                  <a:gd name="T8" fmla="*/ 2147483646 w 262"/>
                  <a:gd name="T9" fmla="*/ 2147483646 h 90"/>
                  <a:gd name="T10" fmla="*/ 2147483646 w 262"/>
                  <a:gd name="T11" fmla="*/ 0 h 90"/>
                  <a:gd name="T12" fmla="*/ 2147483646 w 262"/>
                  <a:gd name="T13" fmla="*/ 2147483646 h 90"/>
                  <a:gd name="T14" fmla="*/ 0 w 262"/>
                  <a:gd name="T15" fmla="*/ 2147483646 h 90"/>
                  <a:gd name="T16" fmla="*/ 2147483646 w 262"/>
                  <a:gd name="T17" fmla="*/ 2147483646 h 90"/>
                  <a:gd name="T18" fmla="*/ 2147483646 w 262"/>
                  <a:gd name="T19" fmla="*/ 2147483646 h 90"/>
                  <a:gd name="T20" fmla="*/ 2147483646 w 262"/>
                  <a:gd name="T21" fmla="*/ 2147483646 h 90"/>
                  <a:gd name="T22" fmla="*/ 2147483646 w 262"/>
                  <a:gd name="T23" fmla="*/ 2147483646 h 90"/>
                  <a:gd name="T24" fmla="*/ 2147483646 w 262"/>
                  <a:gd name="T25" fmla="*/ 2147483646 h 90"/>
                  <a:gd name="T26" fmla="*/ 2147483646 w 262"/>
                  <a:gd name="T27" fmla="*/ 2147483646 h 90"/>
                  <a:gd name="T28" fmla="*/ 2147483646 w 262"/>
                  <a:gd name="T29" fmla="*/ 2147483646 h 90"/>
                  <a:gd name="T30" fmla="*/ 2147483646 w 262"/>
                  <a:gd name="T31" fmla="*/ 2147483646 h 90"/>
                  <a:gd name="T32" fmla="*/ 2147483646 w 262"/>
                  <a:gd name="T33" fmla="*/ 2147483646 h 90"/>
                  <a:gd name="T34" fmla="*/ 2147483646 w 262"/>
                  <a:gd name="T35" fmla="*/ 2147483646 h 90"/>
                  <a:gd name="T36" fmla="*/ 2147483646 w 262"/>
                  <a:gd name="T37" fmla="*/ 2147483646 h 90"/>
                  <a:gd name="T38" fmla="*/ 2147483646 w 262"/>
                  <a:gd name="T39" fmla="*/ 2147483646 h 90"/>
                  <a:gd name="T40" fmla="*/ 2147483646 w 262"/>
                  <a:gd name="T41" fmla="*/ 2147483646 h 90"/>
                  <a:gd name="T42" fmla="*/ 2147483646 w 262"/>
                  <a:gd name="T43" fmla="*/ 2147483646 h 90"/>
                  <a:gd name="T44" fmla="*/ 2147483646 w 262"/>
                  <a:gd name="T45" fmla="*/ 2147483646 h 90"/>
                  <a:gd name="T46" fmla="*/ 2147483646 w 262"/>
                  <a:gd name="T47" fmla="*/ 2147483646 h 90"/>
                  <a:gd name="T48" fmla="*/ 2147483646 w 262"/>
                  <a:gd name="T49" fmla="*/ 2147483646 h 90"/>
                  <a:gd name="T50" fmla="*/ 2147483646 w 262"/>
                  <a:gd name="T51" fmla="*/ 2147483646 h 90"/>
                  <a:gd name="T52" fmla="*/ 2147483646 w 262"/>
                  <a:gd name="T53" fmla="*/ 2147483646 h 90"/>
                  <a:gd name="T54" fmla="*/ 2147483646 w 262"/>
                  <a:gd name="T55" fmla="*/ 2147483646 h 90"/>
                  <a:gd name="T56" fmla="*/ 2147483646 w 262"/>
                  <a:gd name="T57" fmla="*/ 2147483646 h 90"/>
                  <a:gd name="T58" fmla="*/ 2147483646 w 262"/>
                  <a:gd name="T59" fmla="*/ 2147483646 h 90"/>
                  <a:gd name="T60" fmla="*/ 2147483646 w 262"/>
                  <a:gd name="T61" fmla="*/ 2147483646 h 90"/>
                  <a:gd name="T62" fmla="*/ 2147483646 w 262"/>
                  <a:gd name="T63" fmla="*/ 2147483646 h 90"/>
                  <a:gd name="T64" fmla="*/ 2147483646 w 262"/>
                  <a:gd name="T65" fmla="*/ 2147483646 h 90"/>
                  <a:gd name="T66" fmla="*/ 2147483646 w 262"/>
                  <a:gd name="T67" fmla="*/ 2147483646 h 90"/>
                  <a:gd name="T68" fmla="*/ 2147483646 w 262"/>
                  <a:gd name="T69" fmla="*/ 2147483646 h 90"/>
                  <a:gd name="T70" fmla="*/ 2147483646 w 262"/>
                  <a:gd name="T71" fmla="*/ 2147483646 h 90"/>
                  <a:gd name="T72" fmla="*/ 2147483646 w 262"/>
                  <a:gd name="T73" fmla="*/ 2147483646 h 90"/>
                  <a:gd name="T74" fmla="*/ 2147483646 w 262"/>
                  <a:gd name="T75" fmla="*/ 2147483646 h 90"/>
                  <a:gd name="T76" fmla="*/ 2147483646 w 262"/>
                  <a:gd name="T77" fmla="*/ 2147483646 h 90"/>
                  <a:gd name="T78" fmla="*/ 2147483646 w 262"/>
                  <a:gd name="T79" fmla="*/ 2147483646 h 90"/>
                  <a:gd name="T80" fmla="*/ 2147483646 w 262"/>
                  <a:gd name="T81" fmla="*/ 2147483646 h 90"/>
                  <a:gd name="T82" fmla="*/ 2147483646 w 262"/>
                  <a:gd name="T83" fmla="*/ 2147483646 h 90"/>
                  <a:gd name="T84" fmla="*/ 2147483646 w 262"/>
                  <a:gd name="T85" fmla="*/ 2147483646 h 90"/>
                  <a:gd name="T86" fmla="*/ 2147483646 w 262"/>
                  <a:gd name="T87" fmla="*/ 2147483646 h 90"/>
                  <a:gd name="T88" fmla="*/ 2147483646 w 262"/>
                  <a:gd name="T89" fmla="*/ 2147483646 h 90"/>
                  <a:gd name="T90" fmla="*/ 2147483646 w 262"/>
                  <a:gd name="T91" fmla="*/ 2147483646 h 9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2"/>
                  <a:gd name="T139" fmla="*/ 0 h 90"/>
                  <a:gd name="T140" fmla="*/ 262 w 262"/>
                  <a:gd name="T141" fmla="*/ 90 h 9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2" h="90">
                    <a:moveTo>
                      <a:pt x="0" y="72"/>
                    </a:moveTo>
                    <a:lnTo>
                      <a:pt x="0" y="72"/>
                    </a:lnTo>
                    <a:lnTo>
                      <a:pt x="2" y="78"/>
                    </a:lnTo>
                    <a:lnTo>
                      <a:pt x="6" y="84"/>
                    </a:lnTo>
                    <a:lnTo>
                      <a:pt x="10" y="88"/>
                    </a:lnTo>
                    <a:lnTo>
                      <a:pt x="18" y="90"/>
                    </a:lnTo>
                    <a:lnTo>
                      <a:pt x="244" y="90"/>
                    </a:lnTo>
                    <a:lnTo>
                      <a:pt x="252" y="88"/>
                    </a:lnTo>
                    <a:lnTo>
                      <a:pt x="256" y="84"/>
                    </a:lnTo>
                    <a:lnTo>
                      <a:pt x="260" y="78"/>
                    </a:lnTo>
                    <a:lnTo>
                      <a:pt x="262" y="72"/>
                    </a:lnTo>
                    <a:lnTo>
                      <a:pt x="262" y="18"/>
                    </a:lnTo>
                    <a:lnTo>
                      <a:pt x="260" y="10"/>
                    </a:lnTo>
                    <a:lnTo>
                      <a:pt x="256" y="6"/>
                    </a:lnTo>
                    <a:lnTo>
                      <a:pt x="252" y="2"/>
                    </a:lnTo>
                    <a:lnTo>
                      <a:pt x="244" y="0"/>
                    </a:lnTo>
                    <a:lnTo>
                      <a:pt x="18" y="0"/>
                    </a:lnTo>
                    <a:lnTo>
                      <a:pt x="10" y="2"/>
                    </a:lnTo>
                    <a:lnTo>
                      <a:pt x="6" y="6"/>
                    </a:lnTo>
                    <a:lnTo>
                      <a:pt x="2" y="10"/>
                    </a:lnTo>
                    <a:lnTo>
                      <a:pt x="0" y="18"/>
                    </a:lnTo>
                    <a:lnTo>
                      <a:pt x="0" y="72"/>
                    </a:lnTo>
                    <a:close/>
                    <a:moveTo>
                      <a:pt x="74" y="72"/>
                    </a:moveTo>
                    <a:lnTo>
                      <a:pt x="74" y="18"/>
                    </a:lnTo>
                    <a:lnTo>
                      <a:pt x="76" y="14"/>
                    </a:lnTo>
                    <a:lnTo>
                      <a:pt x="78" y="12"/>
                    </a:lnTo>
                    <a:lnTo>
                      <a:pt x="82" y="10"/>
                    </a:lnTo>
                    <a:lnTo>
                      <a:pt x="86" y="10"/>
                    </a:lnTo>
                    <a:lnTo>
                      <a:pt x="92" y="10"/>
                    </a:lnTo>
                    <a:lnTo>
                      <a:pt x="96" y="12"/>
                    </a:lnTo>
                    <a:lnTo>
                      <a:pt x="98" y="14"/>
                    </a:lnTo>
                    <a:lnTo>
                      <a:pt x="98" y="18"/>
                    </a:lnTo>
                    <a:lnTo>
                      <a:pt x="98" y="72"/>
                    </a:lnTo>
                    <a:lnTo>
                      <a:pt x="98" y="74"/>
                    </a:lnTo>
                    <a:lnTo>
                      <a:pt x="96" y="78"/>
                    </a:lnTo>
                    <a:lnTo>
                      <a:pt x="92" y="78"/>
                    </a:lnTo>
                    <a:lnTo>
                      <a:pt x="86" y="80"/>
                    </a:lnTo>
                    <a:lnTo>
                      <a:pt x="82" y="78"/>
                    </a:lnTo>
                    <a:lnTo>
                      <a:pt x="78" y="78"/>
                    </a:lnTo>
                    <a:lnTo>
                      <a:pt x="76" y="74"/>
                    </a:lnTo>
                    <a:lnTo>
                      <a:pt x="74" y="72"/>
                    </a:lnTo>
                    <a:close/>
                    <a:moveTo>
                      <a:pt x="136" y="60"/>
                    </a:moveTo>
                    <a:lnTo>
                      <a:pt x="136" y="60"/>
                    </a:lnTo>
                    <a:lnTo>
                      <a:pt x="130" y="60"/>
                    </a:lnTo>
                    <a:lnTo>
                      <a:pt x="124" y="56"/>
                    </a:lnTo>
                    <a:lnTo>
                      <a:pt x="122" y="50"/>
                    </a:lnTo>
                    <a:lnTo>
                      <a:pt x="120" y="44"/>
                    </a:lnTo>
                    <a:lnTo>
                      <a:pt x="122" y="38"/>
                    </a:lnTo>
                    <a:lnTo>
                      <a:pt x="124" y="34"/>
                    </a:lnTo>
                    <a:lnTo>
                      <a:pt x="130" y="30"/>
                    </a:lnTo>
                    <a:lnTo>
                      <a:pt x="136" y="28"/>
                    </a:lnTo>
                    <a:lnTo>
                      <a:pt x="142" y="30"/>
                    </a:lnTo>
                    <a:lnTo>
                      <a:pt x="148" y="34"/>
                    </a:lnTo>
                    <a:lnTo>
                      <a:pt x="150" y="38"/>
                    </a:lnTo>
                    <a:lnTo>
                      <a:pt x="152" y="44"/>
                    </a:lnTo>
                    <a:lnTo>
                      <a:pt x="150" y="50"/>
                    </a:lnTo>
                    <a:lnTo>
                      <a:pt x="148" y="56"/>
                    </a:lnTo>
                    <a:lnTo>
                      <a:pt x="142" y="60"/>
                    </a:lnTo>
                    <a:lnTo>
                      <a:pt x="136" y="60"/>
                    </a:lnTo>
                    <a:close/>
                    <a:moveTo>
                      <a:pt x="174" y="44"/>
                    </a:moveTo>
                    <a:lnTo>
                      <a:pt x="174" y="44"/>
                    </a:lnTo>
                    <a:lnTo>
                      <a:pt x="176" y="38"/>
                    </a:lnTo>
                    <a:lnTo>
                      <a:pt x="178" y="34"/>
                    </a:lnTo>
                    <a:lnTo>
                      <a:pt x="184" y="30"/>
                    </a:lnTo>
                    <a:lnTo>
                      <a:pt x="190" y="28"/>
                    </a:lnTo>
                    <a:lnTo>
                      <a:pt x="196" y="30"/>
                    </a:lnTo>
                    <a:lnTo>
                      <a:pt x="202" y="34"/>
                    </a:lnTo>
                    <a:lnTo>
                      <a:pt x="204" y="38"/>
                    </a:lnTo>
                    <a:lnTo>
                      <a:pt x="206" y="44"/>
                    </a:lnTo>
                    <a:lnTo>
                      <a:pt x="204" y="50"/>
                    </a:lnTo>
                    <a:lnTo>
                      <a:pt x="202" y="56"/>
                    </a:lnTo>
                    <a:lnTo>
                      <a:pt x="196" y="60"/>
                    </a:lnTo>
                    <a:lnTo>
                      <a:pt x="190" y="60"/>
                    </a:lnTo>
                    <a:lnTo>
                      <a:pt x="184" y="60"/>
                    </a:lnTo>
                    <a:lnTo>
                      <a:pt x="178" y="56"/>
                    </a:lnTo>
                    <a:lnTo>
                      <a:pt x="176" y="50"/>
                    </a:lnTo>
                    <a:lnTo>
                      <a:pt x="174" y="44"/>
                    </a:lnTo>
                    <a:close/>
                    <a:moveTo>
                      <a:pt x="220" y="44"/>
                    </a:moveTo>
                    <a:lnTo>
                      <a:pt x="220" y="44"/>
                    </a:lnTo>
                    <a:lnTo>
                      <a:pt x="222" y="38"/>
                    </a:lnTo>
                    <a:lnTo>
                      <a:pt x="226" y="34"/>
                    </a:lnTo>
                    <a:lnTo>
                      <a:pt x="230" y="30"/>
                    </a:lnTo>
                    <a:lnTo>
                      <a:pt x="236" y="28"/>
                    </a:lnTo>
                    <a:lnTo>
                      <a:pt x="242" y="30"/>
                    </a:lnTo>
                    <a:lnTo>
                      <a:pt x="248" y="34"/>
                    </a:lnTo>
                    <a:lnTo>
                      <a:pt x="252" y="38"/>
                    </a:lnTo>
                    <a:lnTo>
                      <a:pt x="252" y="44"/>
                    </a:lnTo>
                    <a:lnTo>
                      <a:pt x="252" y="50"/>
                    </a:lnTo>
                    <a:lnTo>
                      <a:pt x="248" y="56"/>
                    </a:lnTo>
                    <a:lnTo>
                      <a:pt x="242" y="60"/>
                    </a:lnTo>
                    <a:lnTo>
                      <a:pt x="236" y="60"/>
                    </a:lnTo>
                    <a:lnTo>
                      <a:pt x="230" y="60"/>
                    </a:lnTo>
                    <a:lnTo>
                      <a:pt x="226" y="56"/>
                    </a:lnTo>
                    <a:lnTo>
                      <a:pt x="222" y="50"/>
                    </a:lnTo>
                    <a:lnTo>
                      <a:pt x="220" y="44"/>
                    </a:lnTo>
                    <a:close/>
                    <a:moveTo>
                      <a:pt x="54" y="44"/>
                    </a:moveTo>
                    <a:lnTo>
                      <a:pt x="54" y="44"/>
                    </a:lnTo>
                    <a:lnTo>
                      <a:pt x="52" y="50"/>
                    </a:lnTo>
                    <a:lnTo>
                      <a:pt x="48" y="56"/>
                    </a:lnTo>
                    <a:lnTo>
                      <a:pt x="44" y="60"/>
                    </a:lnTo>
                    <a:lnTo>
                      <a:pt x="38" y="60"/>
                    </a:lnTo>
                    <a:lnTo>
                      <a:pt x="32" y="60"/>
                    </a:lnTo>
                    <a:lnTo>
                      <a:pt x="26" y="56"/>
                    </a:lnTo>
                    <a:lnTo>
                      <a:pt x="22" y="50"/>
                    </a:lnTo>
                    <a:lnTo>
                      <a:pt x="22" y="44"/>
                    </a:lnTo>
                    <a:lnTo>
                      <a:pt x="22" y="38"/>
                    </a:lnTo>
                    <a:lnTo>
                      <a:pt x="26" y="34"/>
                    </a:lnTo>
                    <a:lnTo>
                      <a:pt x="32" y="30"/>
                    </a:lnTo>
                    <a:lnTo>
                      <a:pt x="38" y="28"/>
                    </a:lnTo>
                    <a:lnTo>
                      <a:pt x="44" y="30"/>
                    </a:lnTo>
                    <a:lnTo>
                      <a:pt x="48" y="34"/>
                    </a:lnTo>
                    <a:lnTo>
                      <a:pt x="52" y="38"/>
                    </a:lnTo>
                    <a:lnTo>
                      <a:pt x="54" y="44"/>
                    </a:lnTo>
                    <a:close/>
                  </a:path>
                </a:pathLst>
              </a:custGeom>
              <a:grpFill/>
              <a:ln w="9525">
                <a:noFill/>
                <a:round/>
                <a:headEnd/>
                <a:tailEnd/>
              </a:ln>
              <a:extLst/>
            </p:spPr>
            <p:txBody>
              <a:bodyPr/>
              <a:lstStyle/>
              <a:p>
                <a:pPr defTabSz="913946"/>
                <a:endParaRPr lang="zh-CN" altLang="en-US" sz="1800" dirty="0">
                  <a:solidFill>
                    <a:prstClr val="black"/>
                  </a:solidFill>
                  <a:latin typeface="微软雅黑" pitchFamily="34" charset="-122"/>
                </a:endParaRPr>
              </a:p>
            </p:txBody>
          </p:sp>
          <p:sp>
            <p:nvSpPr>
              <p:cNvPr id="265" name="Freeform 511"/>
              <p:cNvSpPr>
                <a:spLocks/>
              </p:cNvSpPr>
              <p:nvPr/>
            </p:nvSpPr>
            <p:spPr bwMode="auto">
              <a:xfrm>
                <a:off x="17004384" y="2599235"/>
                <a:ext cx="395241" cy="100128"/>
              </a:xfrm>
              <a:custGeom>
                <a:avLst/>
                <a:gdLst>
                  <a:gd name="T0" fmla="*/ 2147483646 w 150"/>
                  <a:gd name="T1" fmla="*/ 2147483646 h 38"/>
                  <a:gd name="T2" fmla="*/ 2147483646 w 150"/>
                  <a:gd name="T3" fmla="*/ 2147483646 h 38"/>
                  <a:gd name="T4" fmla="*/ 2147483646 w 150"/>
                  <a:gd name="T5" fmla="*/ 2147483646 h 38"/>
                  <a:gd name="T6" fmla="*/ 2147483646 w 150"/>
                  <a:gd name="T7" fmla="*/ 2147483646 h 38"/>
                  <a:gd name="T8" fmla="*/ 2147483646 w 150"/>
                  <a:gd name="T9" fmla="*/ 2147483646 h 38"/>
                  <a:gd name="T10" fmla="*/ 2147483646 w 150"/>
                  <a:gd name="T11" fmla="*/ 2147483646 h 38"/>
                  <a:gd name="T12" fmla="*/ 2147483646 w 150"/>
                  <a:gd name="T13" fmla="*/ 2147483646 h 38"/>
                  <a:gd name="T14" fmla="*/ 2147483646 w 150"/>
                  <a:gd name="T15" fmla="*/ 2147483646 h 38"/>
                  <a:gd name="T16" fmla="*/ 2147483646 w 150"/>
                  <a:gd name="T17" fmla="*/ 2147483646 h 38"/>
                  <a:gd name="T18" fmla="*/ 2147483646 w 150"/>
                  <a:gd name="T19" fmla="*/ 2147483646 h 38"/>
                  <a:gd name="T20" fmla="*/ 2147483646 w 150"/>
                  <a:gd name="T21" fmla="*/ 2147483646 h 38"/>
                  <a:gd name="T22" fmla="*/ 2147483646 w 150"/>
                  <a:gd name="T23" fmla="*/ 2147483646 h 38"/>
                  <a:gd name="T24" fmla="*/ 2147483646 w 150"/>
                  <a:gd name="T25" fmla="*/ 2147483646 h 38"/>
                  <a:gd name="T26" fmla="*/ 2147483646 w 150"/>
                  <a:gd name="T27" fmla="*/ 2147483646 h 38"/>
                  <a:gd name="T28" fmla="*/ 2147483646 w 150"/>
                  <a:gd name="T29" fmla="*/ 2147483646 h 38"/>
                  <a:gd name="T30" fmla="*/ 2147483646 w 150"/>
                  <a:gd name="T31" fmla="*/ 0 h 38"/>
                  <a:gd name="T32" fmla="*/ 2147483646 w 150"/>
                  <a:gd name="T33" fmla="*/ 2147483646 h 38"/>
                  <a:gd name="T34" fmla="*/ 2147483646 w 150"/>
                  <a:gd name="T35" fmla="*/ 2147483646 h 38"/>
                  <a:gd name="T36" fmla="*/ 2147483646 w 150"/>
                  <a:gd name="T37" fmla="*/ 2147483646 h 38"/>
                  <a:gd name="T38" fmla="*/ 0 w 150"/>
                  <a:gd name="T39" fmla="*/ 2147483646 h 38"/>
                  <a:gd name="T40" fmla="*/ 2147483646 w 150"/>
                  <a:gd name="T41" fmla="*/ 2147483646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0"/>
                  <a:gd name="T64" fmla="*/ 0 h 38"/>
                  <a:gd name="T65" fmla="*/ 150 w 150"/>
                  <a:gd name="T66" fmla="*/ 38 h 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0" h="38">
                    <a:moveTo>
                      <a:pt x="6" y="38"/>
                    </a:moveTo>
                    <a:lnTo>
                      <a:pt x="6" y="38"/>
                    </a:lnTo>
                    <a:lnTo>
                      <a:pt x="22" y="26"/>
                    </a:lnTo>
                    <a:lnTo>
                      <a:pt x="40" y="18"/>
                    </a:lnTo>
                    <a:lnTo>
                      <a:pt x="58" y="14"/>
                    </a:lnTo>
                    <a:lnTo>
                      <a:pt x="76" y="12"/>
                    </a:lnTo>
                    <a:lnTo>
                      <a:pt x="94" y="14"/>
                    </a:lnTo>
                    <a:lnTo>
                      <a:pt x="112" y="18"/>
                    </a:lnTo>
                    <a:lnTo>
                      <a:pt x="128" y="26"/>
                    </a:lnTo>
                    <a:lnTo>
                      <a:pt x="144" y="36"/>
                    </a:lnTo>
                    <a:lnTo>
                      <a:pt x="150" y="26"/>
                    </a:lnTo>
                    <a:lnTo>
                      <a:pt x="132" y="16"/>
                    </a:lnTo>
                    <a:lnTo>
                      <a:pt x="114" y="6"/>
                    </a:lnTo>
                    <a:lnTo>
                      <a:pt x="96" y="2"/>
                    </a:lnTo>
                    <a:lnTo>
                      <a:pt x="76" y="0"/>
                    </a:lnTo>
                    <a:lnTo>
                      <a:pt x="56" y="2"/>
                    </a:lnTo>
                    <a:lnTo>
                      <a:pt x="36" y="8"/>
                    </a:lnTo>
                    <a:lnTo>
                      <a:pt x="18" y="16"/>
                    </a:lnTo>
                    <a:lnTo>
                      <a:pt x="0" y="26"/>
                    </a:lnTo>
                    <a:lnTo>
                      <a:pt x="6" y="38"/>
                    </a:lnTo>
                    <a:close/>
                  </a:path>
                </a:pathLst>
              </a:custGeom>
              <a:grpFill/>
              <a:ln w="9525">
                <a:noFill/>
                <a:round/>
                <a:headEnd/>
                <a:tailEnd/>
              </a:ln>
              <a:extLst/>
            </p:spPr>
            <p:txBody>
              <a:bodyPr/>
              <a:lstStyle/>
              <a:p>
                <a:pPr defTabSz="913946"/>
                <a:endParaRPr lang="zh-CN" altLang="en-US" sz="1800" dirty="0">
                  <a:solidFill>
                    <a:prstClr val="black"/>
                  </a:solidFill>
                  <a:latin typeface="微软雅黑" pitchFamily="34" charset="-122"/>
                </a:endParaRPr>
              </a:p>
            </p:txBody>
          </p:sp>
          <p:sp>
            <p:nvSpPr>
              <p:cNvPr id="266" name="Freeform 512"/>
              <p:cNvSpPr>
                <a:spLocks/>
              </p:cNvSpPr>
              <p:nvPr/>
            </p:nvSpPr>
            <p:spPr bwMode="auto">
              <a:xfrm>
                <a:off x="17051813" y="2694093"/>
                <a:ext cx="300383" cy="84319"/>
              </a:xfrm>
              <a:custGeom>
                <a:avLst/>
                <a:gdLst>
                  <a:gd name="T0" fmla="*/ 2147483646 w 114"/>
                  <a:gd name="T1" fmla="*/ 2147483646 h 32"/>
                  <a:gd name="T2" fmla="*/ 2147483646 w 114"/>
                  <a:gd name="T3" fmla="*/ 2147483646 h 32"/>
                  <a:gd name="T4" fmla="*/ 2147483646 w 114"/>
                  <a:gd name="T5" fmla="*/ 2147483646 h 32"/>
                  <a:gd name="T6" fmla="*/ 2147483646 w 114"/>
                  <a:gd name="T7" fmla="*/ 2147483646 h 32"/>
                  <a:gd name="T8" fmla="*/ 2147483646 w 114"/>
                  <a:gd name="T9" fmla="*/ 2147483646 h 32"/>
                  <a:gd name="T10" fmla="*/ 2147483646 w 114"/>
                  <a:gd name="T11" fmla="*/ 0 h 32"/>
                  <a:gd name="T12" fmla="*/ 2147483646 w 114"/>
                  <a:gd name="T13" fmla="*/ 2147483646 h 32"/>
                  <a:gd name="T14" fmla="*/ 2147483646 w 114"/>
                  <a:gd name="T15" fmla="*/ 2147483646 h 32"/>
                  <a:gd name="T16" fmla="*/ 2147483646 w 114"/>
                  <a:gd name="T17" fmla="*/ 2147483646 h 32"/>
                  <a:gd name="T18" fmla="*/ 0 w 114"/>
                  <a:gd name="T19" fmla="*/ 2147483646 h 32"/>
                  <a:gd name="T20" fmla="*/ 2147483646 w 114"/>
                  <a:gd name="T21" fmla="*/ 2147483646 h 32"/>
                  <a:gd name="T22" fmla="*/ 2147483646 w 114"/>
                  <a:gd name="T23" fmla="*/ 2147483646 h 32"/>
                  <a:gd name="T24" fmla="*/ 2147483646 w 114"/>
                  <a:gd name="T25" fmla="*/ 2147483646 h 32"/>
                  <a:gd name="T26" fmla="*/ 2147483646 w 114"/>
                  <a:gd name="T27" fmla="*/ 2147483646 h 32"/>
                  <a:gd name="T28" fmla="*/ 2147483646 w 114"/>
                  <a:gd name="T29" fmla="*/ 2147483646 h 32"/>
                  <a:gd name="T30" fmla="*/ 2147483646 w 114"/>
                  <a:gd name="T31" fmla="*/ 2147483646 h 32"/>
                  <a:gd name="T32" fmla="*/ 2147483646 w 114"/>
                  <a:gd name="T33" fmla="*/ 2147483646 h 32"/>
                  <a:gd name="T34" fmla="*/ 2147483646 w 114"/>
                  <a:gd name="T35" fmla="*/ 2147483646 h 32"/>
                  <a:gd name="T36" fmla="*/ 2147483646 w 114"/>
                  <a:gd name="T37" fmla="*/ 2147483646 h 32"/>
                  <a:gd name="T38" fmla="*/ 2147483646 w 114"/>
                  <a:gd name="T39" fmla="*/ 2147483646 h 32"/>
                  <a:gd name="T40" fmla="*/ 2147483646 w 114"/>
                  <a:gd name="T41" fmla="*/ 2147483646 h 32"/>
                  <a:gd name="T42" fmla="*/ 2147483646 w 114"/>
                  <a:gd name="T43" fmla="*/ 2147483646 h 32"/>
                  <a:gd name="T44" fmla="*/ 2147483646 w 114"/>
                  <a:gd name="T45" fmla="*/ 2147483646 h 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4"/>
                  <a:gd name="T70" fmla="*/ 0 h 32"/>
                  <a:gd name="T71" fmla="*/ 114 w 114"/>
                  <a:gd name="T72" fmla="*/ 32 h 3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4" h="32">
                    <a:moveTo>
                      <a:pt x="114" y="22"/>
                    </a:moveTo>
                    <a:lnTo>
                      <a:pt x="114" y="22"/>
                    </a:lnTo>
                    <a:lnTo>
                      <a:pt x="102" y="12"/>
                    </a:lnTo>
                    <a:lnTo>
                      <a:pt x="88" y="6"/>
                    </a:lnTo>
                    <a:lnTo>
                      <a:pt x="72" y="2"/>
                    </a:lnTo>
                    <a:lnTo>
                      <a:pt x="58" y="0"/>
                    </a:lnTo>
                    <a:lnTo>
                      <a:pt x="42" y="2"/>
                    </a:lnTo>
                    <a:lnTo>
                      <a:pt x="28" y="6"/>
                    </a:lnTo>
                    <a:lnTo>
                      <a:pt x="14" y="12"/>
                    </a:lnTo>
                    <a:lnTo>
                      <a:pt x="0" y="22"/>
                    </a:lnTo>
                    <a:lnTo>
                      <a:pt x="8" y="32"/>
                    </a:lnTo>
                    <a:lnTo>
                      <a:pt x="18" y="24"/>
                    </a:lnTo>
                    <a:lnTo>
                      <a:pt x="30" y="18"/>
                    </a:lnTo>
                    <a:lnTo>
                      <a:pt x="44" y="14"/>
                    </a:lnTo>
                    <a:lnTo>
                      <a:pt x="58" y="12"/>
                    </a:lnTo>
                    <a:lnTo>
                      <a:pt x="72" y="14"/>
                    </a:lnTo>
                    <a:lnTo>
                      <a:pt x="84" y="16"/>
                    </a:lnTo>
                    <a:lnTo>
                      <a:pt x="96" y="24"/>
                    </a:lnTo>
                    <a:lnTo>
                      <a:pt x="108" y="32"/>
                    </a:lnTo>
                    <a:lnTo>
                      <a:pt x="114" y="22"/>
                    </a:lnTo>
                    <a:close/>
                  </a:path>
                </a:pathLst>
              </a:custGeom>
              <a:grpFill/>
              <a:ln w="9525">
                <a:noFill/>
                <a:round/>
                <a:headEnd/>
                <a:tailEnd/>
              </a:ln>
              <a:extLst/>
            </p:spPr>
            <p:txBody>
              <a:bodyPr/>
              <a:lstStyle/>
              <a:p>
                <a:pPr defTabSz="913946"/>
                <a:endParaRPr lang="zh-CN" altLang="en-US" sz="1800" dirty="0">
                  <a:solidFill>
                    <a:prstClr val="black"/>
                  </a:solidFill>
                  <a:latin typeface="微软雅黑" pitchFamily="34" charset="-122"/>
                </a:endParaRPr>
              </a:p>
            </p:txBody>
          </p:sp>
          <p:sp>
            <p:nvSpPr>
              <p:cNvPr id="267" name="Freeform 513"/>
              <p:cNvSpPr>
                <a:spLocks/>
              </p:cNvSpPr>
              <p:nvPr/>
            </p:nvSpPr>
            <p:spPr bwMode="auto">
              <a:xfrm>
                <a:off x="17104512" y="2788951"/>
                <a:ext cx="200255" cy="79048"/>
              </a:xfrm>
              <a:custGeom>
                <a:avLst/>
                <a:gdLst>
                  <a:gd name="T0" fmla="*/ 2147483646 w 76"/>
                  <a:gd name="T1" fmla="*/ 2147483646 h 30"/>
                  <a:gd name="T2" fmla="*/ 2147483646 w 76"/>
                  <a:gd name="T3" fmla="*/ 2147483646 h 30"/>
                  <a:gd name="T4" fmla="*/ 2147483646 w 76"/>
                  <a:gd name="T5" fmla="*/ 2147483646 h 30"/>
                  <a:gd name="T6" fmla="*/ 2147483646 w 76"/>
                  <a:gd name="T7" fmla="*/ 2147483646 h 30"/>
                  <a:gd name="T8" fmla="*/ 2147483646 w 76"/>
                  <a:gd name="T9" fmla="*/ 0 h 30"/>
                  <a:gd name="T10" fmla="*/ 2147483646 w 76"/>
                  <a:gd name="T11" fmla="*/ 0 h 30"/>
                  <a:gd name="T12" fmla="*/ 2147483646 w 76"/>
                  <a:gd name="T13" fmla="*/ 0 h 30"/>
                  <a:gd name="T14" fmla="*/ 2147483646 w 76"/>
                  <a:gd name="T15" fmla="*/ 2147483646 h 30"/>
                  <a:gd name="T16" fmla="*/ 2147483646 w 76"/>
                  <a:gd name="T17" fmla="*/ 2147483646 h 30"/>
                  <a:gd name="T18" fmla="*/ 2147483646 w 76"/>
                  <a:gd name="T19" fmla="*/ 2147483646 h 30"/>
                  <a:gd name="T20" fmla="*/ 2147483646 w 76"/>
                  <a:gd name="T21" fmla="*/ 2147483646 h 30"/>
                  <a:gd name="T22" fmla="*/ 0 w 76"/>
                  <a:gd name="T23" fmla="*/ 2147483646 h 30"/>
                  <a:gd name="T24" fmla="*/ 2147483646 w 76"/>
                  <a:gd name="T25" fmla="*/ 2147483646 h 30"/>
                  <a:gd name="T26" fmla="*/ 2147483646 w 76"/>
                  <a:gd name="T27" fmla="*/ 2147483646 h 30"/>
                  <a:gd name="T28" fmla="*/ 2147483646 w 76"/>
                  <a:gd name="T29" fmla="*/ 2147483646 h 30"/>
                  <a:gd name="T30" fmla="*/ 2147483646 w 76"/>
                  <a:gd name="T31" fmla="*/ 2147483646 h 30"/>
                  <a:gd name="T32" fmla="*/ 2147483646 w 76"/>
                  <a:gd name="T33" fmla="*/ 2147483646 h 30"/>
                  <a:gd name="T34" fmla="*/ 2147483646 w 76"/>
                  <a:gd name="T35" fmla="*/ 2147483646 h 30"/>
                  <a:gd name="T36" fmla="*/ 2147483646 w 76"/>
                  <a:gd name="T37" fmla="*/ 2147483646 h 30"/>
                  <a:gd name="T38" fmla="*/ 2147483646 w 76"/>
                  <a:gd name="T39" fmla="*/ 2147483646 h 30"/>
                  <a:gd name="T40" fmla="*/ 2147483646 w 76"/>
                  <a:gd name="T41" fmla="*/ 2147483646 h 30"/>
                  <a:gd name="T42" fmla="*/ 2147483646 w 76"/>
                  <a:gd name="T43" fmla="*/ 2147483646 h 30"/>
                  <a:gd name="T44" fmla="*/ 2147483646 w 76"/>
                  <a:gd name="T45" fmla="*/ 2147483646 h 30"/>
                  <a:gd name="T46" fmla="*/ 2147483646 w 76"/>
                  <a:gd name="T47" fmla="*/ 2147483646 h 30"/>
                  <a:gd name="T48" fmla="*/ 2147483646 w 76"/>
                  <a:gd name="T49" fmla="*/ 2147483646 h 30"/>
                  <a:gd name="T50" fmla="*/ 2147483646 w 76"/>
                  <a:gd name="T51" fmla="*/ 2147483646 h 30"/>
                  <a:gd name="T52" fmla="*/ 2147483646 w 76"/>
                  <a:gd name="T53" fmla="*/ 2147483646 h 30"/>
                  <a:gd name="T54" fmla="*/ 2147483646 w 76"/>
                  <a:gd name="T55" fmla="*/ 2147483646 h 30"/>
                  <a:gd name="T56" fmla="*/ 2147483646 w 76"/>
                  <a:gd name="T57" fmla="*/ 2147483646 h 30"/>
                  <a:gd name="T58" fmla="*/ 2147483646 w 76"/>
                  <a:gd name="T59" fmla="*/ 2147483646 h 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6"/>
                  <a:gd name="T91" fmla="*/ 0 h 30"/>
                  <a:gd name="T92" fmla="*/ 76 w 76"/>
                  <a:gd name="T93" fmla="*/ 30 h 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6" h="30">
                    <a:moveTo>
                      <a:pt x="72" y="14"/>
                    </a:moveTo>
                    <a:lnTo>
                      <a:pt x="72" y="14"/>
                    </a:lnTo>
                    <a:lnTo>
                      <a:pt x="64" y="8"/>
                    </a:lnTo>
                    <a:lnTo>
                      <a:pt x="56" y="2"/>
                    </a:lnTo>
                    <a:lnTo>
                      <a:pt x="46" y="0"/>
                    </a:lnTo>
                    <a:lnTo>
                      <a:pt x="38" y="0"/>
                    </a:lnTo>
                    <a:lnTo>
                      <a:pt x="28" y="0"/>
                    </a:lnTo>
                    <a:lnTo>
                      <a:pt x="20" y="2"/>
                    </a:lnTo>
                    <a:lnTo>
                      <a:pt x="12" y="8"/>
                    </a:lnTo>
                    <a:lnTo>
                      <a:pt x="4" y="14"/>
                    </a:lnTo>
                    <a:lnTo>
                      <a:pt x="0" y="18"/>
                    </a:lnTo>
                    <a:lnTo>
                      <a:pt x="6" y="30"/>
                    </a:lnTo>
                    <a:lnTo>
                      <a:pt x="12" y="22"/>
                    </a:lnTo>
                    <a:lnTo>
                      <a:pt x="18" y="18"/>
                    </a:lnTo>
                    <a:lnTo>
                      <a:pt x="24" y="14"/>
                    </a:lnTo>
                    <a:lnTo>
                      <a:pt x="30" y="12"/>
                    </a:lnTo>
                    <a:lnTo>
                      <a:pt x="38" y="12"/>
                    </a:lnTo>
                    <a:lnTo>
                      <a:pt x="44" y="12"/>
                    </a:lnTo>
                    <a:lnTo>
                      <a:pt x="52" y="14"/>
                    </a:lnTo>
                    <a:lnTo>
                      <a:pt x="58" y="18"/>
                    </a:lnTo>
                    <a:lnTo>
                      <a:pt x="62" y="22"/>
                    </a:lnTo>
                    <a:lnTo>
                      <a:pt x="68" y="30"/>
                    </a:lnTo>
                    <a:lnTo>
                      <a:pt x="76" y="18"/>
                    </a:lnTo>
                    <a:lnTo>
                      <a:pt x="72" y="14"/>
                    </a:lnTo>
                    <a:close/>
                  </a:path>
                </a:pathLst>
              </a:custGeom>
              <a:grpFill/>
              <a:ln w="9525">
                <a:noFill/>
                <a:round/>
                <a:headEnd/>
                <a:tailEnd/>
              </a:ln>
              <a:extLst/>
            </p:spPr>
            <p:txBody>
              <a:bodyPr/>
              <a:lstStyle/>
              <a:p>
                <a:pPr defTabSz="913946"/>
                <a:endParaRPr lang="zh-CN" altLang="en-US" sz="1800" dirty="0">
                  <a:solidFill>
                    <a:prstClr val="black"/>
                  </a:solidFill>
                  <a:latin typeface="微软雅黑" pitchFamily="34" charset="-122"/>
                </a:endParaRPr>
              </a:p>
            </p:txBody>
          </p:sp>
          <p:sp>
            <p:nvSpPr>
              <p:cNvPr id="268" name="Rectangle 514"/>
              <p:cNvSpPr>
                <a:spLocks noChangeArrowheads="1"/>
              </p:cNvSpPr>
              <p:nvPr/>
            </p:nvSpPr>
            <p:spPr bwMode="auto">
              <a:xfrm>
                <a:off x="17194099" y="2941779"/>
                <a:ext cx="21080" cy="94858"/>
              </a:xfrm>
              <a:prstGeom prst="rect">
                <a:avLst/>
              </a:prstGeom>
              <a:grpFill/>
              <a:ln w="9525">
                <a:noFill/>
                <a:miter lim="800000"/>
                <a:headEnd/>
                <a:tailEnd/>
              </a:ln>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defTabSz="1219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defTabSz="1219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defTabSz="1219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defTabSz="12192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defTabSz="913946"/>
                <a:endParaRPr lang="zh-CN" altLang="en-US" sz="1800" dirty="0">
                  <a:solidFill>
                    <a:srgbClr val="000000"/>
                  </a:solidFill>
                  <a:latin typeface="微软雅黑" pitchFamily="34" charset="-122"/>
                  <a:ea typeface="微软雅黑" pitchFamily="34" charset="-122"/>
                </a:endParaRPr>
              </a:p>
            </p:txBody>
          </p:sp>
          <p:sp>
            <p:nvSpPr>
              <p:cNvPr id="269" name="Freeform 515"/>
              <p:cNvSpPr>
                <a:spLocks/>
              </p:cNvSpPr>
              <p:nvPr/>
            </p:nvSpPr>
            <p:spPr bwMode="auto">
              <a:xfrm>
                <a:off x="17167750" y="2878540"/>
                <a:ext cx="73778" cy="73778"/>
              </a:xfrm>
              <a:custGeom>
                <a:avLst/>
                <a:gdLst>
                  <a:gd name="T0" fmla="*/ 2147483646 w 28"/>
                  <a:gd name="T1" fmla="*/ 0 h 28"/>
                  <a:gd name="T2" fmla="*/ 2147483646 w 28"/>
                  <a:gd name="T3" fmla="*/ 0 h 28"/>
                  <a:gd name="T4" fmla="*/ 2147483646 w 28"/>
                  <a:gd name="T5" fmla="*/ 0 h 28"/>
                  <a:gd name="T6" fmla="*/ 2147483646 w 28"/>
                  <a:gd name="T7" fmla="*/ 2147483646 h 28"/>
                  <a:gd name="T8" fmla="*/ 0 w 28"/>
                  <a:gd name="T9" fmla="*/ 2147483646 h 28"/>
                  <a:gd name="T10" fmla="*/ 0 w 28"/>
                  <a:gd name="T11" fmla="*/ 2147483646 h 28"/>
                  <a:gd name="T12" fmla="*/ 0 w 28"/>
                  <a:gd name="T13" fmla="*/ 2147483646 h 28"/>
                  <a:gd name="T14" fmla="*/ 0 w 28"/>
                  <a:gd name="T15" fmla="*/ 2147483646 h 28"/>
                  <a:gd name="T16" fmla="*/ 2147483646 w 28"/>
                  <a:gd name="T17" fmla="*/ 2147483646 h 28"/>
                  <a:gd name="T18" fmla="*/ 2147483646 w 28"/>
                  <a:gd name="T19" fmla="*/ 2147483646 h 28"/>
                  <a:gd name="T20" fmla="*/ 2147483646 w 28"/>
                  <a:gd name="T21" fmla="*/ 2147483646 h 28"/>
                  <a:gd name="T22" fmla="*/ 2147483646 w 28"/>
                  <a:gd name="T23" fmla="*/ 2147483646 h 28"/>
                  <a:gd name="T24" fmla="*/ 2147483646 w 28"/>
                  <a:gd name="T25" fmla="*/ 2147483646 h 28"/>
                  <a:gd name="T26" fmla="*/ 2147483646 w 28"/>
                  <a:gd name="T27" fmla="*/ 2147483646 h 28"/>
                  <a:gd name="T28" fmla="*/ 2147483646 w 28"/>
                  <a:gd name="T29" fmla="*/ 2147483646 h 28"/>
                  <a:gd name="T30" fmla="*/ 2147483646 w 28"/>
                  <a:gd name="T31" fmla="*/ 2147483646 h 28"/>
                  <a:gd name="T32" fmla="*/ 2147483646 w 28"/>
                  <a:gd name="T33" fmla="*/ 2147483646 h 28"/>
                  <a:gd name="T34" fmla="*/ 2147483646 w 28"/>
                  <a:gd name="T35" fmla="*/ 2147483646 h 28"/>
                  <a:gd name="T36" fmla="*/ 2147483646 w 28"/>
                  <a:gd name="T37" fmla="*/ 2147483646 h 28"/>
                  <a:gd name="T38" fmla="*/ 2147483646 w 28"/>
                  <a:gd name="T39" fmla="*/ 0 h 28"/>
                  <a:gd name="T40" fmla="*/ 2147483646 w 28"/>
                  <a:gd name="T41" fmla="*/ 0 h 28"/>
                  <a:gd name="T42" fmla="*/ 2147483646 w 28"/>
                  <a:gd name="T43" fmla="*/ 0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8"/>
                  <a:gd name="T68" fmla="*/ 28 w 28"/>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8">
                    <a:moveTo>
                      <a:pt x="14" y="0"/>
                    </a:moveTo>
                    <a:lnTo>
                      <a:pt x="14" y="0"/>
                    </a:lnTo>
                    <a:lnTo>
                      <a:pt x="8" y="0"/>
                    </a:lnTo>
                    <a:lnTo>
                      <a:pt x="4" y="4"/>
                    </a:lnTo>
                    <a:lnTo>
                      <a:pt x="0" y="8"/>
                    </a:lnTo>
                    <a:lnTo>
                      <a:pt x="0" y="14"/>
                    </a:lnTo>
                    <a:lnTo>
                      <a:pt x="0" y="20"/>
                    </a:lnTo>
                    <a:lnTo>
                      <a:pt x="4" y="24"/>
                    </a:lnTo>
                    <a:lnTo>
                      <a:pt x="8" y="26"/>
                    </a:lnTo>
                    <a:lnTo>
                      <a:pt x="14" y="28"/>
                    </a:lnTo>
                    <a:lnTo>
                      <a:pt x="20" y="26"/>
                    </a:lnTo>
                    <a:lnTo>
                      <a:pt x="24" y="24"/>
                    </a:lnTo>
                    <a:lnTo>
                      <a:pt x="26" y="20"/>
                    </a:lnTo>
                    <a:lnTo>
                      <a:pt x="28" y="14"/>
                    </a:lnTo>
                    <a:lnTo>
                      <a:pt x="26" y="8"/>
                    </a:lnTo>
                    <a:lnTo>
                      <a:pt x="24" y="4"/>
                    </a:lnTo>
                    <a:lnTo>
                      <a:pt x="20" y="0"/>
                    </a:lnTo>
                    <a:lnTo>
                      <a:pt x="14" y="0"/>
                    </a:lnTo>
                    <a:close/>
                  </a:path>
                </a:pathLst>
              </a:custGeom>
              <a:grpFill/>
              <a:ln w="9525">
                <a:noFill/>
                <a:round/>
                <a:headEnd/>
                <a:tailEnd/>
              </a:ln>
              <a:extLst/>
            </p:spPr>
            <p:txBody>
              <a:bodyPr/>
              <a:lstStyle/>
              <a:p>
                <a:pPr defTabSz="913946"/>
                <a:endParaRPr lang="zh-CN" altLang="en-US" sz="1800" dirty="0">
                  <a:solidFill>
                    <a:prstClr val="black"/>
                  </a:solidFill>
                  <a:latin typeface="微软雅黑" pitchFamily="34" charset="-122"/>
                </a:endParaRPr>
              </a:p>
            </p:txBody>
          </p:sp>
        </p:grpSp>
      </p:grpSp>
      <p:sp>
        <p:nvSpPr>
          <p:cNvPr id="270" name="TextBox 286"/>
          <p:cNvSpPr txBox="1"/>
          <p:nvPr/>
        </p:nvSpPr>
        <p:spPr>
          <a:xfrm>
            <a:off x="6743400" y="4383324"/>
            <a:ext cx="2055654" cy="225863"/>
          </a:xfrm>
          <a:prstGeom prst="rect">
            <a:avLst/>
          </a:prstGeom>
          <a:noFill/>
          <a:ln>
            <a:noFill/>
          </a:ln>
        </p:spPr>
        <p:txBody>
          <a:bodyPr wrap="square" lIns="96728" tIns="48365" rIns="96728" bIns="48365" rtlCol="0">
            <a:noAutofit/>
          </a:bodyPr>
          <a:lstStyle/>
          <a:p>
            <a:pPr algn="ctr" defTabSz="1219272"/>
            <a:r>
              <a:rPr kumimoji="1" lang="en-US" altLang="zh-CN" sz="1400" b="1" dirty="0" err="1" smtClean="0">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16200000" scaled="1"/>
                  <a:tileRect/>
                </a:gradFill>
                <a:effectLst>
                  <a:outerShdw blurRad="38100" dist="38100" dir="2700000" algn="tl">
                    <a:srgbClr val="000000">
                      <a:alpha val="43137"/>
                    </a:srgbClr>
                  </a:outerShdw>
                  <a:reflection blurRad="6350" stA="55000" endA="300" endPos="45500" dir="5400000" sy="-100000" algn="bl" rotWithShape="0"/>
                </a:effectLst>
                <a:latin typeface="微软雅黑"/>
                <a:sym typeface="Wingdings" pitchFamily="2" charset="2"/>
              </a:rPr>
              <a:t>Wifi</a:t>
            </a:r>
            <a:r>
              <a:rPr kumimoji="1" lang="en-US" altLang="zh-CN" sz="1400" b="1" dirty="0" smtClean="0">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16200000" scaled="1"/>
                  <a:tileRect/>
                </a:gradFill>
                <a:effectLst>
                  <a:outerShdw blurRad="38100" dist="38100" dir="2700000" algn="tl">
                    <a:srgbClr val="000000">
                      <a:alpha val="43137"/>
                    </a:srgbClr>
                  </a:outerShdw>
                  <a:reflection blurRad="6350" stA="55000" endA="300" endPos="45500" dir="5400000" sy="-100000" algn="bl" rotWithShape="0"/>
                </a:effectLst>
                <a:latin typeface="微软雅黑"/>
                <a:sym typeface="Wingdings" pitchFamily="2" charset="2"/>
              </a:rPr>
              <a:t>+</a:t>
            </a:r>
            <a:r>
              <a:rPr kumimoji="1" lang="zh-CN" altLang="en-US" sz="1400" b="1" dirty="0" smtClean="0">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16200000" scaled="1"/>
                  <a:tileRect/>
                </a:gradFill>
                <a:effectLst>
                  <a:outerShdw blurRad="38100" dist="38100" dir="2700000" algn="tl">
                    <a:srgbClr val="000000">
                      <a:alpha val="43137"/>
                    </a:srgbClr>
                  </a:outerShdw>
                  <a:reflection blurRad="6350" stA="55000" endA="300" endPos="45500" dir="5400000" sy="-100000" algn="bl" rotWithShape="0"/>
                </a:effectLst>
                <a:latin typeface="微软雅黑"/>
                <a:sym typeface="Wingdings" pitchFamily="2" charset="2"/>
              </a:rPr>
              <a:t>物联网</a:t>
            </a:r>
            <a:endParaRPr kumimoji="1" lang="zh-CN" altLang="en-US" sz="1400" b="1" dirty="0">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16200000" scaled="1"/>
                <a:tileRect/>
              </a:gradFill>
              <a:effectLst>
                <a:outerShdw blurRad="38100" dist="38100" dir="2700000" algn="tl">
                  <a:srgbClr val="000000">
                    <a:alpha val="43137"/>
                  </a:srgbClr>
                </a:outerShdw>
                <a:reflection blurRad="6350" stA="55000" endA="300" endPos="45500" dir="5400000" sy="-100000" algn="bl" rotWithShape="0"/>
              </a:effectLst>
              <a:latin typeface="微软雅黑"/>
              <a:sym typeface="Wingdings" pitchFamily="2" charset="2"/>
            </a:endParaRPr>
          </a:p>
        </p:txBody>
      </p:sp>
      <p:sp>
        <p:nvSpPr>
          <p:cNvPr id="323" name="文本框 596"/>
          <p:cNvSpPr txBox="1"/>
          <p:nvPr/>
        </p:nvSpPr>
        <p:spPr>
          <a:xfrm>
            <a:off x="9542831" y="2131180"/>
            <a:ext cx="1169716" cy="261610"/>
          </a:xfrm>
          <a:prstGeom prst="rect">
            <a:avLst/>
          </a:prstGeom>
          <a:noFill/>
        </p:spPr>
        <p:txBody>
          <a:bodyPr wrap="square" rtlCol="0">
            <a:spAutoFit/>
          </a:bodyPr>
          <a:lstStyle/>
          <a:p>
            <a:pPr>
              <a:defRPr sz="1800">
                <a:solidFill>
                  <a:srgbClr val="000000"/>
                </a:solidFill>
              </a:defRPr>
            </a:pPr>
            <a:r>
              <a:rPr lang="en-US" altLang="zh-CN" sz="1100" b="1" dirty="0" smtClean="0">
                <a:solidFill>
                  <a:srgbClr val="FFC000"/>
                </a:solidFill>
                <a:latin typeface="微软雅黑" pitchFamily="34" charset="-122"/>
                <a:cs typeface="Arial" pitchFamily="34" charset="0"/>
                <a:sym typeface="Arial"/>
              </a:rPr>
              <a:t>WIFI&amp;IoT</a:t>
            </a:r>
            <a:r>
              <a:rPr lang="zh-CN" altLang="en-US" sz="1100" b="1" dirty="0" smtClean="0">
                <a:solidFill>
                  <a:srgbClr val="FFC000"/>
                </a:solidFill>
                <a:latin typeface="微软雅黑" pitchFamily="34" charset="-122"/>
                <a:cs typeface="Arial" pitchFamily="34" charset="0"/>
                <a:sym typeface="Arial"/>
              </a:rPr>
              <a:t>无线</a:t>
            </a:r>
          </a:p>
        </p:txBody>
      </p:sp>
      <p:grpSp>
        <p:nvGrpSpPr>
          <p:cNvPr id="11" name="组合 222"/>
          <p:cNvGrpSpPr/>
          <p:nvPr/>
        </p:nvGrpSpPr>
        <p:grpSpPr>
          <a:xfrm>
            <a:off x="9221193" y="2771671"/>
            <a:ext cx="2123734" cy="464515"/>
            <a:chOff x="9518991" y="1925014"/>
            <a:chExt cx="2123734" cy="464515"/>
          </a:xfrm>
        </p:grpSpPr>
        <p:grpSp>
          <p:nvGrpSpPr>
            <p:cNvPr id="12" name="组合 220"/>
            <p:cNvGrpSpPr/>
            <p:nvPr/>
          </p:nvGrpSpPr>
          <p:grpSpPr>
            <a:xfrm>
              <a:off x="10409958" y="1986402"/>
              <a:ext cx="1232767" cy="330362"/>
              <a:chOff x="10462987" y="2032202"/>
              <a:chExt cx="1232767" cy="330362"/>
            </a:xfrm>
          </p:grpSpPr>
          <p:pic>
            <p:nvPicPr>
              <p:cNvPr id="317" name="Picture 2" descr="http://image.cntronics.com/kbupload/kb_1360590128.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01403" y="2115530"/>
                <a:ext cx="177973" cy="163707"/>
              </a:xfrm>
              <a:prstGeom prst="rect">
                <a:avLst/>
              </a:prstGeom>
              <a:noFill/>
            </p:spPr>
          </p:pic>
          <p:pic>
            <p:nvPicPr>
              <p:cNvPr id="318"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939876" y="2113232"/>
                <a:ext cx="166488" cy="168303"/>
              </a:xfrm>
              <a:prstGeom prst="rect">
                <a:avLst/>
              </a:prstGeom>
              <a:noFill/>
              <a:ln w="9525">
                <a:noFill/>
                <a:miter lim="800000"/>
                <a:headEnd/>
                <a:tailEnd/>
              </a:ln>
            </p:spPr>
          </p:pic>
          <p:pic>
            <p:nvPicPr>
              <p:cNvPr id="319" name="Picture 3"/>
              <p:cNvPicPr>
                <a:picLocks noChangeAspect="1" noChangeArrowheads="1"/>
              </p:cNvPicPr>
              <p:nvPr/>
            </p:nvPicPr>
            <p:blipFill>
              <a:blip r:embed="rId6" cstate="email">
                <a:extLst>
                  <a:ext uri="{BEBA8EAE-BF5A-486C-A8C5-ECC9F3942E4B}">
                    <a14:imgProps xmlns:a14="http://schemas.microsoft.com/office/drawing/2010/main">
                      <a14:imgLayer r:embed="rId7">
                        <a14:imgEffect>
                          <a14:backgroundRemoval t="0" b="100000" l="0" r="100000">
                            <a14:foregroundMark x1="60000" y1="22989" x2="60000" y2="22989"/>
                            <a14:foregroundMark x1="54444" y1="35632" x2="54444" y2="35632"/>
                            <a14:foregroundMark x1="50000" y1="40230" x2="50000" y2="40230"/>
                            <a14:foregroundMark x1="63333" y1="44828" x2="63333" y2="44828"/>
                            <a14:foregroundMark x1="72222" y1="35632" x2="72222" y2="35632"/>
                            <a14:foregroundMark x1="64444" y1="25287" x2="64444" y2="25287"/>
                            <a14:foregroundMark x1="55556" y1="81609" x2="55556" y2="81609"/>
                            <a14:foregroundMark x1="52222" y1="87356" x2="52222" y2="87356"/>
                            <a14:foregroundMark x1="52222" y1="87356" x2="52222" y2="87356"/>
                            <a14:foregroundMark x1="36667" y1="82759" x2="36667" y2="82759"/>
                            <a14:foregroundMark x1="35556" y1="82759" x2="35556" y2="82759"/>
                            <a14:foregroundMark x1="76667" y1="82759" x2="76667" y2="82759"/>
                            <a14:foregroundMark x1="85556" y1="81609" x2="85556" y2="81609"/>
                            <a14:foregroundMark x1="85556" y1="81609" x2="85556" y2="81609"/>
                            <a14:foregroundMark x1="76667" y1="75862" x2="76667" y2="75862"/>
                            <a14:foregroundMark x1="62222" y1="85057" x2="62222" y2="85057"/>
                            <a14:foregroundMark x1="71111" y1="81609" x2="71111" y2="81609"/>
                            <a14:foregroundMark x1="72222" y1="81609" x2="72222" y2="81609"/>
                          </a14:backgroundRemoval>
                        </a14:imgEffect>
                      </a14:imgLayer>
                    </a14:imgProps>
                  </a:ext>
                  <a:ext uri="{28A0092B-C50C-407E-A947-70E740481C1C}">
                    <a14:useLocalDpi xmlns:a14="http://schemas.microsoft.com/office/drawing/2010/main"/>
                  </a:ext>
                </a:extLst>
              </a:blip>
              <a:srcRect/>
              <a:stretch>
                <a:fillRect/>
              </a:stretch>
            </p:blipFill>
            <p:spPr bwMode="auto">
              <a:xfrm>
                <a:off x="11474414" y="2117808"/>
                <a:ext cx="150419" cy="159151"/>
              </a:xfrm>
              <a:prstGeom prst="rect">
                <a:avLst/>
              </a:prstGeom>
              <a:noFill/>
              <a:ln w="9525">
                <a:noFill/>
                <a:miter lim="800000"/>
                <a:headEnd/>
                <a:tailEnd/>
              </a:ln>
            </p:spPr>
          </p:pic>
          <p:sp>
            <p:nvSpPr>
              <p:cNvPr id="321" name="圆角矩形 320"/>
              <p:cNvSpPr/>
              <p:nvPr/>
            </p:nvSpPr>
            <p:spPr>
              <a:xfrm>
                <a:off x="10844941" y="2032202"/>
                <a:ext cx="850813" cy="330362"/>
              </a:xfrm>
              <a:prstGeom prst="roundRect">
                <a:avLst/>
              </a:prstGeom>
              <a:noFill/>
              <a:ln w="12700" cap="flat">
                <a:gradFill>
                  <a:gsLst>
                    <a:gs pos="0">
                      <a:srgbClr val="0070C0"/>
                    </a:gs>
                    <a:gs pos="50000">
                      <a:srgbClr val="66FFFF"/>
                    </a:gs>
                    <a:gs pos="100000">
                      <a:srgbClr val="0099FF">
                        <a:alpha val="83000"/>
                      </a:srgbClr>
                    </a:gs>
                  </a:gsLst>
                  <a:lin ang="0" scaled="0"/>
                </a:gradFill>
                <a:prstDash val="sysDash"/>
                <a:miter lim="800000"/>
                <a:headEnd type="none" w="med" len="med"/>
                <a:tailEnd type="none" w="med" len="med"/>
              </a:ln>
            </p:spPr>
            <p:txBody>
              <a:bodyPr lIns="96780" tIns="48390" rIns="96780" bIns="48390"/>
              <a:lstStyle/>
              <a:p>
                <a:pPr>
                  <a:buClr>
                    <a:srgbClr val="CC9900"/>
                  </a:buClr>
                  <a:defRPr/>
                </a:pPr>
                <a:endParaRPr lang="zh-CN" altLang="en-US" smtClean="0">
                  <a:solidFill>
                    <a:prstClr val="white"/>
                  </a:solidFill>
                  <a:latin typeface="微软雅黑" pitchFamily="34" charset="-122"/>
                </a:endParaRPr>
              </a:p>
            </p:txBody>
          </p:sp>
          <p:cxnSp>
            <p:nvCxnSpPr>
              <p:cNvPr id="322" name="直接连接符 321"/>
              <p:cNvCxnSpPr/>
              <p:nvPr/>
            </p:nvCxnSpPr>
            <p:spPr>
              <a:xfrm flipH="1" flipV="1">
                <a:off x="10462987" y="2197383"/>
                <a:ext cx="381954" cy="0"/>
              </a:xfrm>
              <a:prstGeom prst="line">
                <a:avLst/>
              </a:prstGeom>
              <a:noFill/>
              <a:ln w="12700" cap="flat">
                <a:gradFill>
                  <a:gsLst>
                    <a:gs pos="0">
                      <a:srgbClr val="0070C0"/>
                    </a:gs>
                    <a:gs pos="50000">
                      <a:srgbClr val="66FFFF"/>
                    </a:gs>
                    <a:gs pos="100000">
                      <a:srgbClr val="0099FF">
                        <a:alpha val="83000"/>
                      </a:srgbClr>
                    </a:gs>
                  </a:gsLst>
                  <a:lin ang="0" scaled="0"/>
                </a:gradFill>
                <a:prstDash val="sysDash"/>
                <a:miter lim="800000"/>
                <a:headEnd type="none" w="med" len="med"/>
                <a:tailEnd type="none" w="med" len="med"/>
              </a:ln>
            </p:spPr>
          </p:cxnSp>
        </p:grpSp>
        <p:grpSp>
          <p:nvGrpSpPr>
            <p:cNvPr id="13" name="组合 221"/>
            <p:cNvGrpSpPr/>
            <p:nvPr/>
          </p:nvGrpSpPr>
          <p:grpSpPr>
            <a:xfrm>
              <a:off x="9518991" y="1925014"/>
              <a:ext cx="899076" cy="464515"/>
              <a:chOff x="9463506" y="1925014"/>
              <a:chExt cx="899076" cy="464515"/>
            </a:xfrm>
          </p:grpSpPr>
          <p:sp>
            <p:nvSpPr>
              <p:cNvPr id="325" name="Freeform 70"/>
              <p:cNvSpPr>
                <a:spLocks noEditPoints="1"/>
              </p:cNvSpPr>
              <p:nvPr/>
            </p:nvSpPr>
            <p:spPr bwMode="auto">
              <a:xfrm>
                <a:off x="9653653" y="2049950"/>
                <a:ext cx="451931" cy="111409"/>
              </a:xfrm>
              <a:custGeom>
                <a:avLst/>
                <a:gdLst/>
                <a:ahLst/>
                <a:cxnLst>
                  <a:cxn ang="0">
                    <a:pos x="184" y="0"/>
                  </a:cxn>
                  <a:cxn ang="0">
                    <a:pos x="6" y="0"/>
                  </a:cxn>
                  <a:cxn ang="0">
                    <a:pos x="6" y="0"/>
                  </a:cxn>
                  <a:cxn ang="0">
                    <a:pos x="2" y="0"/>
                  </a:cxn>
                  <a:cxn ang="0">
                    <a:pos x="0" y="4"/>
                  </a:cxn>
                  <a:cxn ang="0">
                    <a:pos x="0" y="62"/>
                  </a:cxn>
                  <a:cxn ang="0">
                    <a:pos x="0" y="62"/>
                  </a:cxn>
                  <a:cxn ang="0">
                    <a:pos x="2" y="66"/>
                  </a:cxn>
                  <a:cxn ang="0">
                    <a:pos x="6" y="66"/>
                  </a:cxn>
                  <a:cxn ang="0">
                    <a:pos x="184" y="66"/>
                  </a:cxn>
                  <a:cxn ang="0">
                    <a:pos x="184" y="66"/>
                  </a:cxn>
                  <a:cxn ang="0">
                    <a:pos x="188" y="66"/>
                  </a:cxn>
                  <a:cxn ang="0">
                    <a:pos x="190" y="62"/>
                  </a:cxn>
                  <a:cxn ang="0">
                    <a:pos x="190" y="4"/>
                  </a:cxn>
                  <a:cxn ang="0">
                    <a:pos x="190" y="4"/>
                  </a:cxn>
                  <a:cxn ang="0">
                    <a:pos x="188" y="0"/>
                  </a:cxn>
                  <a:cxn ang="0">
                    <a:pos x="184" y="0"/>
                  </a:cxn>
                  <a:cxn ang="0">
                    <a:pos x="184" y="0"/>
                  </a:cxn>
                  <a:cxn ang="0">
                    <a:pos x="36" y="46"/>
                  </a:cxn>
                  <a:cxn ang="0">
                    <a:pos x="36" y="46"/>
                  </a:cxn>
                  <a:cxn ang="0">
                    <a:pos x="28" y="44"/>
                  </a:cxn>
                  <a:cxn ang="0">
                    <a:pos x="22" y="42"/>
                  </a:cxn>
                  <a:cxn ang="0">
                    <a:pos x="18" y="38"/>
                  </a:cxn>
                  <a:cxn ang="0">
                    <a:pos x="16" y="32"/>
                  </a:cxn>
                  <a:cxn ang="0">
                    <a:pos x="16" y="32"/>
                  </a:cxn>
                  <a:cxn ang="0">
                    <a:pos x="18" y="28"/>
                  </a:cxn>
                  <a:cxn ang="0">
                    <a:pos x="22" y="24"/>
                  </a:cxn>
                  <a:cxn ang="0">
                    <a:pos x="28" y="22"/>
                  </a:cxn>
                  <a:cxn ang="0">
                    <a:pos x="36" y="20"/>
                  </a:cxn>
                  <a:cxn ang="0">
                    <a:pos x="36" y="20"/>
                  </a:cxn>
                  <a:cxn ang="0">
                    <a:pos x="42" y="22"/>
                  </a:cxn>
                  <a:cxn ang="0">
                    <a:pos x="48" y="24"/>
                  </a:cxn>
                  <a:cxn ang="0">
                    <a:pos x="52" y="28"/>
                  </a:cxn>
                  <a:cxn ang="0">
                    <a:pos x="54" y="32"/>
                  </a:cxn>
                  <a:cxn ang="0">
                    <a:pos x="54" y="32"/>
                  </a:cxn>
                  <a:cxn ang="0">
                    <a:pos x="52" y="38"/>
                  </a:cxn>
                  <a:cxn ang="0">
                    <a:pos x="48" y="42"/>
                  </a:cxn>
                  <a:cxn ang="0">
                    <a:pos x="42" y="44"/>
                  </a:cxn>
                  <a:cxn ang="0">
                    <a:pos x="36" y="46"/>
                  </a:cxn>
                  <a:cxn ang="0">
                    <a:pos x="36" y="46"/>
                  </a:cxn>
                  <a:cxn ang="0">
                    <a:pos x="172" y="38"/>
                  </a:cxn>
                  <a:cxn ang="0">
                    <a:pos x="172" y="38"/>
                  </a:cxn>
                  <a:cxn ang="0">
                    <a:pos x="172" y="42"/>
                  </a:cxn>
                  <a:cxn ang="0">
                    <a:pos x="168" y="42"/>
                  </a:cxn>
                  <a:cxn ang="0">
                    <a:pos x="86" y="42"/>
                  </a:cxn>
                  <a:cxn ang="0">
                    <a:pos x="86" y="42"/>
                  </a:cxn>
                  <a:cxn ang="0">
                    <a:pos x="84" y="42"/>
                  </a:cxn>
                  <a:cxn ang="0">
                    <a:pos x="82" y="38"/>
                  </a:cxn>
                  <a:cxn ang="0">
                    <a:pos x="82" y="28"/>
                  </a:cxn>
                  <a:cxn ang="0">
                    <a:pos x="82" y="28"/>
                  </a:cxn>
                  <a:cxn ang="0">
                    <a:pos x="84" y="24"/>
                  </a:cxn>
                  <a:cxn ang="0">
                    <a:pos x="86" y="24"/>
                  </a:cxn>
                  <a:cxn ang="0">
                    <a:pos x="168" y="24"/>
                  </a:cxn>
                  <a:cxn ang="0">
                    <a:pos x="168" y="24"/>
                  </a:cxn>
                  <a:cxn ang="0">
                    <a:pos x="172" y="24"/>
                  </a:cxn>
                  <a:cxn ang="0">
                    <a:pos x="172" y="28"/>
                  </a:cxn>
                  <a:cxn ang="0">
                    <a:pos x="172" y="38"/>
                  </a:cxn>
                </a:cxnLst>
                <a:rect l="0" t="0" r="r" b="b"/>
                <a:pathLst>
                  <a:path w="190" h="66">
                    <a:moveTo>
                      <a:pt x="184" y="0"/>
                    </a:moveTo>
                    <a:lnTo>
                      <a:pt x="6" y="0"/>
                    </a:lnTo>
                    <a:lnTo>
                      <a:pt x="6" y="0"/>
                    </a:lnTo>
                    <a:lnTo>
                      <a:pt x="2" y="0"/>
                    </a:lnTo>
                    <a:lnTo>
                      <a:pt x="0" y="4"/>
                    </a:lnTo>
                    <a:lnTo>
                      <a:pt x="0" y="62"/>
                    </a:lnTo>
                    <a:lnTo>
                      <a:pt x="0" y="62"/>
                    </a:lnTo>
                    <a:lnTo>
                      <a:pt x="2" y="66"/>
                    </a:lnTo>
                    <a:lnTo>
                      <a:pt x="6" y="66"/>
                    </a:lnTo>
                    <a:lnTo>
                      <a:pt x="184" y="66"/>
                    </a:lnTo>
                    <a:lnTo>
                      <a:pt x="184" y="66"/>
                    </a:lnTo>
                    <a:lnTo>
                      <a:pt x="188" y="66"/>
                    </a:lnTo>
                    <a:lnTo>
                      <a:pt x="190" y="62"/>
                    </a:lnTo>
                    <a:lnTo>
                      <a:pt x="190" y="4"/>
                    </a:lnTo>
                    <a:lnTo>
                      <a:pt x="190" y="4"/>
                    </a:lnTo>
                    <a:lnTo>
                      <a:pt x="188" y="0"/>
                    </a:lnTo>
                    <a:lnTo>
                      <a:pt x="184" y="0"/>
                    </a:lnTo>
                    <a:lnTo>
                      <a:pt x="184" y="0"/>
                    </a:lnTo>
                    <a:close/>
                    <a:moveTo>
                      <a:pt x="36" y="46"/>
                    </a:moveTo>
                    <a:lnTo>
                      <a:pt x="36" y="46"/>
                    </a:lnTo>
                    <a:lnTo>
                      <a:pt x="28" y="44"/>
                    </a:lnTo>
                    <a:lnTo>
                      <a:pt x="22" y="42"/>
                    </a:lnTo>
                    <a:lnTo>
                      <a:pt x="18" y="38"/>
                    </a:lnTo>
                    <a:lnTo>
                      <a:pt x="16" y="32"/>
                    </a:lnTo>
                    <a:lnTo>
                      <a:pt x="16" y="32"/>
                    </a:lnTo>
                    <a:lnTo>
                      <a:pt x="18" y="28"/>
                    </a:lnTo>
                    <a:lnTo>
                      <a:pt x="22" y="24"/>
                    </a:lnTo>
                    <a:lnTo>
                      <a:pt x="28" y="22"/>
                    </a:lnTo>
                    <a:lnTo>
                      <a:pt x="36" y="20"/>
                    </a:lnTo>
                    <a:lnTo>
                      <a:pt x="36" y="20"/>
                    </a:lnTo>
                    <a:lnTo>
                      <a:pt x="42" y="22"/>
                    </a:lnTo>
                    <a:lnTo>
                      <a:pt x="48" y="24"/>
                    </a:lnTo>
                    <a:lnTo>
                      <a:pt x="52" y="28"/>
                    </a:lnTo>
                    <a:lnTo>
                      <a:pt x="54" y="32"/>
                    </a:lnTo>
                    <a:lnTo>
                      <a:pt x="54" y="32"/>
                    </a:lnTo>
                    <a:lnTo>
                      <a:pt x="52" y="38"/>
                    </a:lnTo>
                    <a:lnTo>
                      <a:pt x="48" y="42"/>
                    </a:lnTo>
                    <a:lnTo>
                      <a:pt x="42" y="44"/>
                    </a:lnTo>
                    <a:lnTo>
                      <a:pt x="36" y="46"/>
                    </a:lnTo>
                    <a:lnTo>
                      <a:pt x="36" y="46"/>
                    </a:lnTo>
                    <a:close/>
                    <a:moveTo>
                      <a:pt x="172" y="38"/>
                    </a:moveTo>
                    <a:lnTo>
                      <a:pt x="172" y="38"/>
                    </a:lnTo>
                    <a:lnTo>
                      <a:pt x="172" y="42"/>
                    </a:lnTo>
                    <a:lnTo>
                      <a:pt x="168" y="42"/>
                    </a:lnTo>
                    <a:lnTo>
                      <a:pt x="86" y="42"/>
                    </a:lnTo>
                    <a:lnTo>
                      <a:pt x="86" y="42"/>
                    </a:lnTo>
                    <a:lnTo>
                      <a:pt x="84" y="42"/>
                    </a:lnTo>
                    <a:lnTo>
                      <a:pt x="82" y="38"/>
                    </a:lnTo>
                    <a:lnTo>
                      <a:pt x="82" y="28"/>
                    </a:lnTo>
                    <a:lnTo>
                      <a:pt x="82" y="28"/>
                    </a:lnTo>
                    <a:lnTo>
                      <a:pt x="84" y="24"/>
                    </a:lnTo>
                    <a:lnTo>
                      <a:pt x="86" y="24"/>
                    </a:lnTo>
                    <a:lnTo>
                      <a:pt x="168" y="24"/>
                    </a:lnTo>
                    <a:lnTo>
                      <a:pt x="168" y="24"/>
                    </a:lnTo>
                    <a:lnTo>
                      <a:pt x="172" y="24"/>
                    </a:lnTo>
                    <a:lnTo>
                      <a:pt x="172" y="28"/>
                    </a:lnTo>
                    <a:lnTo>
                      <a:pt x="172" y="38"/>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pPr defTabSz="1219272">
                  <a:defRPr/>
                </a:pPr>
                <a:endParaRPr lang="zh-CN" altLang="en-US" sz="1000" kern="0" smtClean="0">
                  <a:solidFill>
                    <a:prstClr val="black"/>
                  </a:solidFill>
                  <a:latin typeface="微软雅黑" pitchFamily="34" charset="-122"/>
                </a:endParaRPr>
              </a:p>
            </p:txBody>
          </p:sp>
          <p:sp>
            <p:nvSpPr>
              <p:cNvPr id="326" name="矩形 325"/>
              <p:cNvSpPr/>
              <p:nvPr/>
            </p:nvSpPr>
            <p:spPr>
              <a:xfrm>
                <a:off x="10131297" y="2174721"/>
                <a:ext cx="38274" cy="144354"/>
              </a:xfrm>
              <a:prstGeom prst="rect">
                <a:avLst/>
              </a:prstGeom>
              <a:solidFill>
                <a:srgbClr val="00B0F0"/>
              </a:solidFill>
              <a:ln w="25400" cap="flat" cmpd="sng" algn="ctr">
                <a:noFill/>
                <a:prstDash val="solid"/>
              </a:ln>
              <a:effectLst/>
            </p:spPr>
            <p:txBody>
              <a:bodyPr rtlCol="0" anchor="ctr"/>
              <a:lstStyle/>
              <a:p>
                <a:pPr algn="ctr" defTabSz="1219272">
                  <a:defRPr/>
                </a:pPr>
                <a:endParaRPr lang="zh-CN" altLang="en-US" sz="1000" kern="0" smtClean="0">
                  <a:solidFill>
                    <a:prstClr val="white"/>
                  </a:solidFill>
                  <a:latin typeface="微软雅黑" pitchFamily="34" charset="-122"/>
                </a:endParaRPr>
              </a:p>
            </p:txBody>
          </p:sp>
          <p:sp>
            <p:nvSpPr>
              <p:cNvPr id="327" name="矩形 326"/>
              <p:cNvSpPr/>
              <p:nvPr/>
            </p:nvSpPr>
            <p:spPr>
              <a:xfrm flipH="1">
                <a:off x="10247930" y="2033901"/>
                <a:ext cx="35321" cy="285426"/>
              </a:xfrm>
              <a:prstGeom prst="rect">
                <a:avLst/>
              </a:prstGeom>
              <a:solidFill>
                <a:srgbClr val="00B0F0"/>
              </a:solidFill>
              <a:ln w="25400" cap="flat" cmpd="sng" algn="ctr">
                <a:noFill/>
                <a:prstDash val="solid"/>
              </a:ln>
              <a:effectLst/>
            </p:spPr>
            <p:txBody>
              <a:bodyPr rtlCol="0" anchor="ctr"/>
              <a:lstStyle/>
              <a:p>
                <a:pPr algn="ctr" defTabSz="1219272">
                  <a:defRPr/>
                </a:pPr>
                <a:endParaRPr lang="zh-CN" altLang="en-US" sz="1000" kern="0" smtClean="0">
                  <a:solidFill>
                    <a:prstClr val="white"/>
                  </a:solidFill>
                  <a:latin typeface="微软雅黑" pitchFamily="34" charset="-122"/>
                </a:endParaRPr>
              </a:p>
            </p:txBody>
          </p:sp>
          <p:sp>
            <p:nvSpPr>
              <p:cNvPr id="328" name="矩形 327"/>
              <p:cNvSpPr/>
              <p:nvPr/>
            </p:nvSpPr>
            <p:spPr>
              <a:xfrm>
                <a:off x="10191074" y="2105493"/>
                <a:ext cx="30015" cy="212908"/>
              </a:xfrm>
              <a:prstGeom prst="rect">
                <a:avLst/>
              </a:prstGeom>
              <a:solidFill>
                <a:srgbClr val="00B0F0"/>
              </a:solidFill>
              <a:ln w="25400" cap="flat" cmpd="sng" algn="ctr">
                <a:noFill/>
                <a:prstDash val="solid"/>
              </a:ln>
              <a:effectLst/>
            </p:spPr>
            <p:txBody>
              <a:bodyPr rtlCol="0" anchor="ctr"/>
              <a:lstStyle/>
              <a:p>
                <a:pPr algn="ctr" defTabSz="1219272">
                  <a:defRPr/>
                </a:pPr>
                <a:endParaRPr lang="zh-CN" altLang="en-US" sz="1000" kern="0" smtClean="0">
                  <a:solidFill>
                    <a:prstClr val="white"/>
                  </a:solidFill>
                  <a:latin typeface="微软雅黑" pitchFamily="34" charset="-122"/>
                </a:endParaRPr>
              </a:p>
            </p:txBody>
          </p:sp>
          <p:grpSp>
            <p:nvGrpSpPr>
              <p:cNvPr id="14" name="组合 175"/>
              <p:cNvGrpSpPr/>
              <p:nvPr/>
            </p:nvGrpSpPr>
            <p:grpSpPr>
              <a:xfrm rot="10800000" flipH="1">
                <a:off x="9463506" y="1928263"/>
                <a:ext cx="163232" cy="461266"/>
                <a:chOff x="11766617" y="2504623"/>
                <a:chExt cx="381840" cy="474164"/>
              </a:xfrm>
              <a:solidFill>
                <a:srgbClr val="FFC000"/>
              </a:solidFill>
            </p:grpSpPr>
            <p:sp>
              <p:nvSpPr>
                <p:cNvPr id="332" name="Freeform 68"/>
                <p:cNvSpPr>
                  <a:spLocks/>
                </p:cNvSpPr>
                <p:nvPr/>
              </p:nvSpPr>
              <p:spPr bwMode="auto">
                <a:xfrm>
                  <a:off x="11766617" y="2504623"/>
                  <a:ext cx="182808" cy="474164"/>
                </a:xfrm>
                <a:custGeom>
                  <a:avLst/>
                  <a:gdLst/>
                  <a:ahLst/>
                  <a:cxnLst>
                    <a:cxn ang="0">
                      <a:pos x="34" y="14"/>
                    </a:cxn>
                    <a:cxn ang="0">
                      <a:pos x="34" y="14"/>
                    </a:cxn>
                    <a:cxn ang="0">
                      <a:pos x="26" y="24"/>
                    </a:cxn>
                    <a:cxn ang="0">
                      <a:pos x="22" y="34"/>
                    </a:cxn>
                    <a:cxn ang="0">
                      <a:pos x="18" y="46"/>
                    </a:cxn>
                    <a:cxn ang="0">
                      <a:pos x="16" y="58"/>
                    </a:cxn>
                    <a:cxn ang="0">
                      <a:pos x="16" y="58"/>
                    </a:cxn>
                    <a:cxn ang="0">
                      <a:pos x="18" y="70"/>
                    </a:cxn>
                    <a:cxn ang="0">
                      <a:pos x="22" y="82"/>
                    </a:cxn>
                    <a:cxn ang="0">
                      <a:pos x="26" y="92"/>
                    </a:cxn>
                    <a:cxn ang="0">
                      <a:pos x="34" y="102"/>
                    </a:cxn>
                    <a:cxn ang="0">
                      <a:pos x="34" y="102"/>
                    </a:cxn>
                    <a:cxn ang="0">
                      <a:pos x="36" y="104"/>
                    </a:cxn>
                    <a:cxn ang="0">
                      <a:pos x="38" y="108"/>
                    </a:cxn>
                    <a:cxn ang="0">
                      <a:pos x="36" y="110"/>
                    </a:cxn>
                    <a:cxn ang="0">
                      <a:pos x="34" y="114"/>
                    </a:cxn>
                    <a:cxn ang="0">
                      <a:pos x="34" y="114"/>
                    </a:cxn>
                    <a:cxn ang="0">
                      <a:pos x="32" y="116"/>
                    </a:cxn>
                    <a:cxn ang="0">
                      <a:pos x="30" y="116"/>
                    </a:cxn>
                    <a:cxn ang="0">
                      <a:pos x="26" y="116"/>
                    </a:cxn>
                    <a:cxn ang="0">
                      <a:pos x="24" y="114"/>
                    </a:cxn>
                    <a:cxn ang="0">
                      <a:pos x="24" y="114"/>
                    </a:cxn>
                    <a:cxn ang="0">
                      <a:pos x="14" y="100"/>
                    </a:cxn>
                    <a:cxn ang="0">
                      <a:pos x="6" y="88"/>
                    </a:cxn>
                    <a:cxn ang="0">
                      <a:pos x="2" y="72"/>
                    </a:cxn>
                    <a:cxn ang="0">
                      <a:pos x="0" y="58"/>
                    </a:cxn>
                    <a:cxn ang="0">
                      <a:pos x="2" y="42"/>
                    </a:cxn>
                    <a:cxn ang="0">
                      <a:pos x="6" y="28"/>
                    </a:cxn>
                    <a:cxn ang="0">
                      <a:pos x="14" y="14"/>
                    </a:cxn>
                    <a:cxn ang="0">
                      <a:pos x="24" y="2"/>
                    </a:cxn>
                    <a:cxn ang="0">
                      <a:pos x="24" y="2"/>
                    </a:cxn>
                    <a:cxn ang="0">
                      <a:pos x="26" y="0"/>
                    </a:cxn>
                    <a:cxn ang="0">
                      <a:pos x="30" y="0"/>
                    </a:cxn>
                    <a:cxn ang="0">
                      <a:pos x="32" y="0"/>
                    </a:cxn>
                    <a:cxn ang="0">
                      <a:pos x="34" y="2"/>
                    </a:cxn>
                    <a:cxn ang="0">
                      <a:pos x="34" y="2"/>
                    </a:cxn>
                    <a:cxn ang="0">
                      <a:pos x="36" y="4"/>
                    </a:cxn>
                    <a:cxn ang="0">
                      <a:pos x="38" y="8"/>
                    </a:cxn>
                    <a:cxn ang="0">
                      <a:pos x="36" y="10"/>
                    </a:cxn>
                    <a:cxn ang="0">
                      <a:pos x="34" y="14"/>
                    </a:cxn>
                    <a:cxn ang="0">
                      <a:pos x="34" y="14"/>
                    </a:cxn>
                  </a:cxnLst>
                  <a:rect l="0" t="0" r="r" b="b"/>
                  <a:pathLst>
                    <a:path w="38" h="116">
                      <a:moveTo>
                        <a:pt x="34" y="14"/>
                      </a:moveTo>
                      <a:lnTo>
                        <a:pt x="34" y="14"/>
                      </a:lnTo>
                      <a:lnTo>
                        <a:pt x="26" y="24"/>
                      </a:lnTo>
                      <a:lnTo>
                        <a:pt x="22" y="34"/>
                      </a:lnTo>
                      <a:lnTo>
                        <a:pt x="18" y="46"/>
                      </a:lnTo>
                      <a:lnTo>
                        <a:pt x="16" y="58"/>
                      </a:lnTo>
                      <a:lnTo>
                        <a:pt x="16" y="58"/>
                      </a:lnTo>
                      <a:lnTo>
                        <a:pt x="18" y="70"/>
                      </a:lnTo>
                      <a:lnTo>
                        <a:pt x="22" y="82"/>
                      </a:lnTo>
                      <a:lnTo>
                        <a:pt x="26" y="92"/>
                      </a:lnTo>
                      <a:lnTo>
                        <a:pt x="34" y="102"/>
                      </a:lnTo>
                      <a:lnTo>
                        <a:pt x="34" y="102"/>
                      </a:lnTo>
                      <a:lnTo>
                        <a:pt x="36" y="104"/>
                      </a:lnTo>
                      <a:lnTo>
                        <a:pt x="38" y="108"/>
                      </a:lnTo>
                      <a:lnTo>
                        <a:pt x="36" y="110"/>
                      </a:lnTo>
                      <a:lnTo>
                        <a:pt x="34" y="114"/>
                      </a:lnTo>
                      <a:lnTo>
                        <a:pt x="34" y="114"/>
                      </a:lnTo>
                      <a:lnTo>
                        <a:pt x="32" y="116"/>
                      </a:lnTo>
                      <a:lnTo>
                        <a:pt x="30" y="116"/>
                      </a:lnTo>
                      <a:lnTo>
                        <a:pt x="26" y="116"/>
                      </a:lnTo>
                      <a:lnTo>
                        <a:pt x="24" y="114"/>
                      </a:lnTo>
                      <a:lnTo>
                        <a:pt x="24" y="114"/>
                      </a:lnTo>
                      <a:lnTo>
                        <a:pt x="14" y="100"/>
                      </a:lnTo>
                      <a:lnTo>
                        <a:pt x="6" y="88"/>
                      </a:lnTo>
                      <a:lnTo>
                        <a:pt x="2" y="72"/>
                      </a:lnTo>
                      <a:lnTo>
                        <a:pt x="0" y="58"/>
                      </a:lnTo>
                      <a:lnTo>
                        <a:pt x="2" y="42"/>
                      </a:lnTo>
                      <a:lnTo>
                        <a:pt x="6" y="28"/>
                      </a:lnTo>
                      <a:lnTo>
                        <a:pt x="14" y="14"/>
                      </a:lnTo>
                      <a:lnTo>
                        <a:pt x="24" y="2"/>
                      </a:lnTo>
                      <a:lnTo>
                        <a:pt x="24" y="2"/>
                      </a:lnTo>
                      <a:lnTo>
                        <a:pt x="26" y="0"/>
                      </a:lnTo>
                      <a:lnTo>
                        <a:pt x="30" y="0"/>
                      </a:lnTo>
                      <a:lnTo>
                        <a:pt x="32" y="0"/>
                      </a:lnTo>
                      <a:lnTo>
                        <a:pt x="34" y="2"/>
                      </a:lnTo>
                      <a:lnTo>
                        <a:pt x="34" y="2"/>
                      </a:lnTo>
                      <a:lnTo>
                        <a:pt x="36" y="4"/>
                      </a:lnTo>
                      <a:lnTo>
                        <a:pt x="38" y="8"/>
                      </a:lnTo>
                      <a:lnTo>
                        <a:pt x="36" y="10"/>
                      </a:lnTo>
                      <a:lnTo>
                        <a:pt x="34" y="14"/>
                      </a:lnTo>
                      <a:lnTo>
                        <a:pt x="34" y="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1219272">
                    <a:defRPr/>
                  </a:pPr>
                  <a:endParaRPr lang="zh-CN" altLang="en-US" sz="1000" kern="0" smtClean="0">
                    <a:solidFill>
                      <a:prstClr val="black"/>
                    </a:solidFill>
                    <a:latin typeface="微软雅黑" pitchFamily="34" charset="-122"/>
                  </a:endParaRPr>
                </a:p>
              </p:txBody>
            </p:sp>
            <p:sp>
              <p:nvSpPr>
                <p:cNvPr id="333" name="Freeform 69"/>
                <p:cNvSpPr>
                  <a:spLocks/>
                </p:cNvSpPr>
                <p:nvPr/>
              </p:nvSpPr>
              <p:spPr bwMode="auto">
                <a:xfrm>
                  <a:off x="11882076" y="2570024"/>
                  <a:ext cx="144322" cy="335185"/>
                </a:xfrm>
                <a:custGeom>
                  <a:avLst/>
                  <a:gdLst/>
                  <a:ahLst/>
                  <a:cxnLst>
                    <a:cxn ang="0">
                      <a:pos x="28" y="14"/>
                    </a:cxn>
                    <a:cxn ang="0">
                      <a:pos x="28" y="14"/>
                    </a:cxn>
                    <a:cxn ang="0">
                      <a:pos x="24" y="20"/>
                    </a:cxn>
                    <a:cxn ang="0">
                      <a:pos x="20" y="28"/>
                    </a:cxn>
                    <a:cxn ang="0">
                      <a:pos x="18" y="34"/>
                    </a:cxn>
                    <a:cxn ang="0">
                      <a:pos x="16" y="42"/>
                    </a:cxn>
                    <a:cxn ang="0">
                      <a:pos x="18" y="48"/>
                    </a:cxn>
                    <a:cxn ang="0">
                      <a:pos x="20" y="56"/>
                    </a:cxn>
                    <a:cxn ang="0">
                      <a:pos x="24" y="62"/>
                    </a:cxn>
                    <a:cxn ang="0">
                      <a:pos x="28" y="68"/>
                    </a:cxn>
                    <a:cxn ang="0">
                      <a:pos x="28" y="68"/>
                    </a:cxn>
                    <a:cxn ang="0">
                      <a:pos x="30" y="72"/>
                    </a:cxn>
                    <a:cxn ang="0">
                      <a:pos x="30" y="74"/>
                    </a:cxn>
                    <a:cxn ang="0">
                      <a:pos x="30" y="78"/>
                    </a:cxn>
                    <a:cxn ang="0">
                      <a:pos x="28" y="80"/>
                    </a:cxn>
                    <a:cxn ang="0">
                      <a:pos x="28" y="80"/>
                    </a:cxn>
                    <a:cxn ang="0">
                      <a:pos x="26" y="82"/>
                    </a:cxn>
                    <a:cxn ang="0">
                      <a:pos x="22" y="82"/>
                    </a:cxn>
                    <a:cxn ang="0">
                      <a:pos x="20" y="82"/>
                    </a:cxn>
                    <a:cxn ang="0">
                      <a:pos x="16" y="80"/>
                    </a:cxn>
                    <a:cxn ang="0">
                      <a:pos x="16" y="80"/>
                    </a:cxn>
                    <a:cxn ang="0">
                      <a:pos x="10" y="72"/>
                    </a:cxn>
                    <a:cxn ang="0">
                      <a:pos x="4" y="62"/>
                    </a:cxn>
                    <a:cxn ang="0">
                      <a:pos x="2" y="52"/>
                    </a:cxn>
                    <a:cxn ang="0">
                      <a:pos x="0" y="42"/>
                    </a:cxn>
                    <a:cxn ang="0">
                      <a:pos x="2" y="32"/>
                    </a:cxn>
                    <a:cxn ang="0">
                      <a:pos x="4" y="22"/>
                    </a:cxn>
                    <a:cxn ang="0">
                      <a:pos x="10" y="12"/>
                    </a:cxn>
                    <a:cxn ang="0">
                      <a:pos x="16" y="4"/>
                    </a:cxn>
                    <a:cxn ang="0">
                      <a:pos x="16" y="4"/>
                    </a:cxn>
                    <a:cxn ang="0">
                      <a:pos x="20" y="2"/>
                    </a:cxn>
                    <a:cxn ang="0">
                      <a:pos x="22" y="0"/>
                    </a:cxn>
                    <a:cxn ang="0">
                      <a:pos x="26" y="2"/>
                    </a:cxn>
                    <a:cxn ang="0">
                      <a:pos x="28" y="4"/>
                    </a:cxn>
                    <a:cxn ang="0">
                      <a:pos x="28" y="4"/>
                    </a:cxn>
                    <a:cxn ang="0">
                      <a:pos x="30" y="6"/>
                    </a:cxn>
                    <a:cxn ang="0">
                      <a:pos x="30" y="8"/>
                    </a:cxn>
                    <a:cxn ang="0">
                      <a:pos x="30" y="12"/>
                    </a:cxn>
                    <a:cxn ang="0">
                      <a:pos x="28" y="14"/>
                    </a:cxn>
                    <a:cxn ang="0">
                      <a:pos x="28" y="14"/>
                    </a:cxn>
                  </a:cxnLst>
                  <a:rect l="0" t="0" r="r" b="b"/>
                  <a:pathLst>
                    <a:path w="30" h="82">
                      <a:moveTo>
                        <a:pt x="28" y="14"/>
                      </a:moveTo>
                      <a:lnTo>
                        <a:pt x="28" y="14"/>
                      </a:lnTo>
                      <a:lnTo>
                        <a:pt x="24" y="20"/>
                      </a:lnTo>
                      <a:lnTo>
                        <a:pt x="20" y="28"/>
                      </a:lnTo>
                      <a:lnTo>
                        <a:pt x="18" y="34"/>
                      </a:lnTo>
                      <a:lnTo>
                        <a:pt x="16" y="42"/>
                      </a:lnTo>
                      <a:lnTo>
                        <a:pt x="18" y="48"/>
                      </a:lnTo>
                      <a:lnTo>
                        <a:pt x="20" y="56"/>
                      </a:lnTo>
                      <a:lnTo>
                        <a:pt x="24" y="62"/>
                      </a:lnTo>
                      <a:lnTo>
                        <a:pt x="28" y="68"/>
                      </a:lnTo>
                      <a:lnTo>
                        <a:pt x="28" y="68"/>
                      </a:lnTo>
                      <a:lnTo>
                        <a:pt x="30" y="72"/>
                      </a:lnTo>
                      <a:lnTo>
                        <a:pt x="30" y="74"/>
                      </a:lnTo>
                      <a:lnTo>
                        <a:pt x="30" y="78"/>
                      </a:lnTo>
                      <a:lnTo>
                        <a:pt x="28" y="80"/>
                      </a:lnTo>
                      <a:lnTo>
                        <a:pt x="28" y="80"/>
                      </a:lnTo>
                      <a:lnTo>
                        <a:pt x="26" y="82"/>
                      </a:lnTo>
                      <a:lnTo>
                        <a:pt x="22" y="82"/>
                      </a:lnTo>
                      <a:lnTo>
                        <a:pt x="20" y="82"/>
                      </a:lnTo>
                      <a:lnTo>
                        <a:pt x="16" y="80"/>
                      </a:lnTo>
                      <a:lnTo>
                        <a:pt x="16" y="80"/>
                      </a:lnTo>
                      <a:lnTo>
                        <a:pt x="10" y="72"/>
                      </a:lnTo>
                      <a:lnTo>
                        <a:pt x="4" y="62"/>
                      </a:lnTo>
                      <a:lnTo>
                        <a:pt x="2" y="52"/>
                      </a:lnTo>
                      <a:lnTo>
                        <a:pt x="0" y="42"/>
                      </a:lnTo>
                      <a:lnTo>
                        <a:pt x="2" y="32"/>
                      </a:lnTo>
                      <a:lnTo>
                        <a:pt x="4" y="22"/>
                      </a:lnTo>
                      <a:lnTo>
                        <a:pt x="10" y="12"/>
                      </a:lnTo>
                      <a:lnTo>
                        <a:pt x="16" y="4"/>
                      </a:lnTo>
                      <a:lnTo>
                        <a:pt x="16" y="4"/>
                      </a:lnTo>
                      <a:lnTo>
                        <a:pt x="20" y="2"/>
                      </a:lnTo>
                      <a:lnTo>
                        <a:pt x="22" y="0"/>
                      </a:lnTo>
                      <a:lnTo>
                        <a:pt x="26" y="2"/>
                      </a:lnTo>
                      <a:lnTo>
                        <a:pt x="28" y="4"/>
                      </a:lnTo>
                      <a:lnTo>
                        <a:pt x="28" y="4"/>
                      </a:lnTo>
                      <a:lnTo>
                        <a:pt x="30" y="6"/>
                      </a:lnTo>
                      <a:lnTo>
                        <a:pt x="30" y="8"/>
                      </a:lnTo>
                      <a:lnTo>
                        <a:pt x="30" y="12"/>
                      </a:lnTo>
                      <a:lnTo>
                        <a:pt x="28" y="14"/>
                      </a:lnTo>
                      <a:lnTo>
                        <a:pt x="28" y="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1219272">
                    <a:defRPr/>
                  </a:pPr>
                  <a:endParaRPr lang="zh-CN" altLang="en-US" sz="1000" kern="0" smtClean="0">
                    <a:solidFill>
                      <a:prstClr val="black"/>
                    </a:solidFill>
                    <a:latin typeface="微软雅黑" pitchFamily="34" charset="-122"/>
                  </a:endParaRPr>
                </a:p>
              </p:txBody>
            </p:sp>
            <p:sp>
              <p:nvSpPr>
                <p:cNvPr id="334" name="Freeform 69"/>
                <p:cNvSpPr>
                  <a:spLocks/>
                </p:cNvSpPr>
                <p:nvPr/>
              </p:nvSpPr>
              <p:spPr bwMode="auto">
                <a:xfrm>
                  <a:off x="12008350" y="2612572"/>
                  <a:ext cx="140107" cy="236030"/>
                </a:xfrm>
                <a:custGeom>
                  <a:avLst/>
                  <a:gdLst/>
                  <a:ahLst/>
                  <a:cxnLst>
                    <a:cxn ang="0">
                      <a:pos x="28" y="14"/>
                    </a:cxn>
                    <a:cxn ang="0">
                      <a:pos x="28" y="14"/>
                    </a:cxn>
                    <a:cxn ang="0">
                      <a:pos x="24" y="20"/>
                    </a:cxn>
                    <a:cxn ang="0">
                      <a:pos x="20" y="28"/>
                    </a:cxn>
                    <a:cxn ang="0">
                      <a:pos x="18" y="34"/>
                    </a:cxn>
                    <a:cxn ang="0">
                      <a:pos x="16" y="42"/>
                    </a:cxn>
                    <a:cxn ang="0">
                      <a:pos x="18" y="48"/>
                    </a:cxn>
                    <a:cxn ang="0">
                      <a:pos x="20" y="56"/>
                    </a:cxn>
                    <a:cxn ang="0">
                      <a:pos x="24" y="62"/>
                    </a:cxn>
                    <a:cxn ang="0">
                      <a:pos x="28" y="68"/>
                    </a:cxn>
                    <a:cxn ang="0">
                      <a:pos x="28" y="68"/>
                    </a:cxn>
                    <a:cxn ang="0">
                      <a:pos x="30" y="72"/>
                    </a:cxn>
                    <a:cxn ang="0">
                      <a:pos x="30" y="74"/>
                    </a:cxn>
                    <a:cxn ang="0">
                      <a:pos x="30" y="78"/>
                    </a:cxn>
                    <a:cxn ang="0">
                      <a:pos x="28" y="80"/>
                    </a:cxn>
                    <a:cxn ang="0">
                      <a:pos x="28" y="80"/>
                    </a:cxn>
                    <a:cxn ang="0">
                      <a:pos x="26" y="82"/>
                    </a:cxn>
                    <a:cxn ang="0">
                      <a:pos x="22" y="82"/>
                    </a:cxn>
                    <a:cxn ang="0">
                      <a:pos x="20" y="82"/>
                    </a:cxn>
                    <a:cxn ang="0">
                      <a:pos x="16" y="80"/>
                    </a:cxn>
                    <a:cxn ang="0">
                      <a:pos x="16" y="80"/>
                    </a:cxn>
                    <a:cxn ang="0">
                      <a:pos x="10" y="72"/>
                    </a:cxn>
                    <a:cxn ang="0">
                      <a:pos x="4" y="62"/>
                    </a:cxn>
                    <a:cxn ang="0">
                      <a:pos x="2" y="52"/>
                    </a:cxn>
                    <a:cxn ang="0">
                      <a:pos x="0" y="42"/>
                    </a:cxn>
                    <a:cxn ang="0">
                      <a:pos x="2" y="32"/>
                    </a:cxn>
                    <a:cxn ang="0">
                      <a:pos x="4" y="22"/>
                    </a:cxn>
                    <a:cxn ang="0">
                      <a:pos x="10" y="12"/>
                    </a:cxn>
                    <a:cxn ang="0">
                      <a:pos x="16" y="4"/>
                    </a:cxn>
                    <a:cxn ang="0">
                      <a:pos x="16" y="4"/>
                    </a:cxn>
                    <a:cxn ang="0">
                      <a:pos x="20" y="2"/>
                    </a:cxn>
                    <a:cxn ang="0">
                      <a:pos x="22" y="0"/>
                    </a:cxn>
                    <a:cxn ang="0">
                      <a:pos x="26" y="2"/>
                    </a:cxn>
                    <a:cxn ang="0">
                      <a:pos x="28" y="4"/>
                    </a:cxn>
                    <a:cxn ang="0">
                      <a:pos x="28" y="4"/>
                    </a:cxn>
                    <a:cxn ang="0">
                      <a:pos x="30" y="6"/>
                    </a:cxn>
                    <a:cxn ang="0">
                      <a:pos x="30" y="8"/>
                    </a:cxn>
                    <a:cxn ang="0">
                      <a:pos x="30" y="12"/>
                    </a:cxn>
                    <a:cxn ang="0">
                      <a:pos x="28" y="14"/>
                    </a:cxn>
                    <a:cxn ang="0">
                      <a:pos x="28" y="14"/>
                    </a:cxn>
                  </a:cxnLst>
                  <a:rect l="0" t="0" r="r" b="b"/>
                  <a:pathLst>
                    <a:path w="30" h="82">
                      <a:moveTo>
                        <a:pt x="28" y="14"/>
                      </a:moveTo>
                      <a:lnTo>
                        <a:pt x="28" y="14"/>
                      </a:lnTo>
                      <a:lnTo>
                        <a:pt x="24" y="20"/>
                      </a:lnTo>
                      <a:lnTo>
                        <a:pt x="20" y="28"/>
                      </a:lnTo>
                      <a:lnTo>
                        <a:pt x="18" y="34"/>
                      </a:lnTo>
                      <a:lnTo>
                        <a:pt x="16" y="42"/>
                      </a:lnTo>
                      <a:lnTo>
                        <a:pt x="18" y="48"/>
                      </a:lnTo>
                      <a:lnTo>
                        <a:pt x="20" y="56"/>
                      </a:lnTo>
                      <a:lnTo>
                        <a:pt x="24" y="62"/>
                      </a:lnTo>
                      <a:lnTo>
                        <a:pt x="28" y="68"/>
                      </a:lnTo>
                      <a:lnTo>
                        <a:pt x="28" y="68"/>
                      </a:lnTo>
                      <a:lnTo>
                        <a:pt x="30" y="72"/>
                      </a:lnTo>
                      <a:lnTo>
                        <a:pt x="30" y="74"/>
                      </a:lnTo>
                      <a:lnTo>
                        <a:pt x="30" y="78"/>
                      </a:lnTo>
                      <a:lnTo>
                        <a:pt x="28" y="80"/>
                      </a:lnTo>
                      <a:lnTo>
                        <a:pt x="28" y="80"/>
                      </a:lnTo>
                      <a:lnTo>
                        <a:pt x="26" y="82"/>
                      </a:lnTo>
                      <a:lnTo>
                        <a:pt x="22" y="82"/>
                      </a:lnTo>
                      <a:lnTo>
                        <a:pt x="20" y="82"/>
                      </a:lnTo>
                      <a:lnTo>
                        <a:pt x="16" y="80"/>
                      </a:lnTo>
                      <a:lnTo>
                        <a:pt x="16" y="80"/>
                      </a:lnTo>
                      <a:lnTo>
                        <a:pt x="10" y="72"/>
                      </a:lnTo>
                      <a:lnTo>
                        <a:pt x="4" y="62"/>
                      </a:lnTo>
                      <a:lnTo>
                        <a:pt x="2" y="52"/>
                      </a:lnTo>
                      <a:lnTo>
                        <a:pt x="0" y="42"/>
                      </a:lnTo>
                      <a:lnTo>
                        <a:pt x="2" y="32"/>
                      </a:lnTo>
                      <a:lnTo>
                        <a:pt x="4" y="22"/>
                      </a:lnTo>
                      <a:lnTo>
                        <a:pt x="10" y="12"/>
                      </a:lnTo>
                      <a:lnTo>
                        <a:pt x="16" y="4"/>
                      </a:lnTo>
                      <a:lnTo>
                        <a:pt x="16" y="4"/>
                      </a:lnTo>
                      <a:lnTo>
                        <a:pt x="20" y="2"/>
                      </a:lnTo>
                      <a:lnTo>
                        <a:pt x="22" y="0"/>
                      </a:lnTo>
                      <a:lnTo>
                        <a:pt x="26" y="2"/>
                      </a:lnTo>
                      <a:lnTo>
                        <a:pt x="28" y="4"/>
                      </a:lnTo>
                      <a:lnTo>
                        <a:pt x="28" y="4"/>
                      </a:lnTo>
                      <a:lnTo>
                        <a:pt x="30" y="6"/>
                      </a:lnTo>
                      <a:lnTo>
                        <a:pt x="30" y="8"/>
                      </a:lnTo>
                      <a:lnTo>
                        <a:pt x="30" y="12"/>
                      </a:lnTo>
                      <a:lnTo>
                        <a:pt x="28" y="14"/>
                      </a:lnTo>
                      <a:lnTo>
                        <a:pt x="28" y="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1219272">
                    <a:defRPr/>
                  </a:pPr>
                  <a:endParaRPr lang="zh-CN" altLang="en-US" sz="1000" kern="0" smtClean="0">
                    <a:solidFill>
                      <a:prstClr val="black"/>
                    </a:solidFill>
                    <a:latin typeface="微软雅黑" pitchFamily="34" charset="-122"/>
                  </a:endParaRPr>
                </a:p>
              </p:txBody>
            </p:sp>
          </p:grpSp>
          <p:sp>
            <p:nvSpPr>
              <p:cNvPr id="330" name="Freeform 70"/>
              <p:cNvSpPr>
                <a:spLocks noEditPoints="1"/>
              </p:cNvSpPr>
              <p:nvPr/>
            </p:nvSpPr>
            <p:spPr bwMode="auto">
              <a:xfrm>
                <a:off x="9652061" y="2201144"/>
                <a:ext cx="451931" cy="111409"/>
              </a:xfrm>
              <a:custGeom>
                <a:avLst/>
                <a:gdLst/>
                <a:ahLst/>
                <a:cxnLst>
                  <a:cxn ang="0">
                    <a:pos x="184" y="0"/>
                  </a:cxn>
                  <a:cxn ang="0">
                    <a:pos x="6" y="0"/>
                  </a:cxn>
                  <a:cxn ang="0">
                    <a:pos x="6" y="0"/>
                  </a:cxn>
                  <a:cxn ang="0">
                    <a:pos x="2" y="0"/>
                  </a:cxn>
                  <a:cxn ang="0">
                    <a:pos x="0" y="4"/>
                  </a:cxn>
                  <a:cxn ang="0">
                    <a:pos x="0" y="62"/>
                  </a:cxn>
                  <a:cxn ang="0">
                    <a:pos x="0" y="62"/>
                  </a:cxn>
                  <a:cxn ang="0">
                    <a:pos x="2" y="66"/>
                  </a:cxn>
                  <a:cxn ang="0">
                    <a:pos x="6" y="66"/>
                  </a:cxn>
                  <a:cxn ang="0">
                    <a:pos x="184" y="66"/>
                  </a:cxn>
                  <a:cxn ang="0">
                    <a:pos x="184" y="66"/>
                  </a:cxn>
                  <a:cxn ang="0">
                    <a:pos x="188" y="66"/>
                  </a:cxn>
                  <a:cxn ang="0">
                    <a:pos x="190" y="62"/>
                  </a:cxn>
                  <a:cxn ang="0">
                    <a:pos x="190" y="4"/>
                  </a:cxn>
                  <a:cxn ang="0">
                    <a:pos x="190" y="4"/>
                  </a:cxn>
                  <a:cxn ang="0">
                    <a:pos x="188" y="0"/>
                  </a:cxn>
                  <a:cxn ang="0">
                    <a:pos x="184" y="0"/>
                  </a:cxn>
                  <a:cxn ang="0">
                    <a:pos x="184" y="0"/>
                  </a:cxn>
                  <a:cxn ang="0">
                    <a:pos x="36" y="46"/>
                  </a:cxn>
                  <a:cxn ang="0">
                    <a:pos x="36" y="46"/>
                  </a:cxn>
                  <a:cxn ang="0">
                    <a:pos x="28" y="44"/>
                  </a:cxn>
                  <a:cxn ang="0">
                    <a:pos x="22" y="42"/>
                  </a:cxn>
                  <a:cxn ang="0">
                    <a:pos x="18" y="38"/>
                  </a:cxn>
                  <a:cxn ang="0">
                    <a:pos x="16" y="32"/>
                  </a:cxn>
                  <a:cxn ang="0">
                    <a:pos x="16" y="32"/>
                  </a:cxn>
                  <a:cxn ang="0">
                    <a:pos x="18" y="28"/>
                  </a:cxn>
                  <a:cxn ang="0">
                    <a:pos x="22" y="24"/>
                  </a:cxn>
                  <a:cxn ang="0">
                    <a:pos x="28" y="22"/>
                  </a:cxn>
                  <a:cxn ang="0">
                    <a:pos x="36" y="20"/>
                  </a:cxn>
                  <a:cxn ang="0">
                    <a:pos x="36" y="20"/>
                  </a:cxn>
                  <a:cxn ang="0">
                    <a:pos x="42" y="22"/>
                  </a:cxn>
                  <a:cxn ang="0">
                    <a:pos x="48" y="24"/>
                  </a:cxn>
                  <a:cxn ang="0">
                    <a:pos x="52" y="28"/>
                  </a:cxn>
                  <a:cxn ang="0">
                    <a:pos x="54" y="32"/>
                  </a:cxn>
                  <a:cxn ang="0">
                    <a:pos x="54" y="32"/>
                  </a:cxn>
                  <a:cxn ang="0">
                    <a:pos x="52" y="38"/>
                  </a:cxn>
                  <a:cxn ang="0">
                    <a:pos x="48" y="42"/>
                  </a:cxn>
                  <a:cxn ang="0">
                    <a:pos x="42" y="44"/>
                  </a:cxn>
                  <a:cxn ang="0">
                    <a:pos x="36" y="46"/>
                  </a:cxn>
                  <a:cxn ang="0">
                    <a:pos x="36" y="46"/>
                  </a:cxn>
                  <a:cxn ang="0">
                    <a:pos x="172" y="38"/>
                  </a:cxn>
                  <a:cxn ang="0">
                    <a:pos x="172" y="38"/>
                  </a:cxn>
                  <a:cxn ang="0">
                    <a:pos x="172" y="42"/>
                  </a:cxn>
                  <a:cxn ang="0">
                    <a:pos x="168" y="42"/>
                  </a:cxn>
                  <a:cxn ang="0">
                    <a:pos x="86" y="42"/>
                  </a:cxn>
                  <a:cxn ang="0">
                    <a:pos x="86" y="42"/>
                  </a:cxn>
                  <a:cxn ang="0">
                    <a:pos x="84" y="42"/>
                  </a:cxn>
                  <a:cxn ang="0">
                    <a:pos x="82" y="38"/>
                  </a:cxn>
                  <a:cxn ang="0">
                    <a:pos x="82" y="28"/>
                  </a:cxn>
                  <a:cxn ang="0">
                    <a:pos x="82" y="28"/>
                  </a:cxn>
                  <a:cxn ang="0">
                    <a:pos x="84" y="24"/>
                  </a:cxn>
                  <a:cxn ang="0">
                    <a:pos x="86" y="24"/>
                  </a:cxn>
                  <a:cxn ang="0">
                    <a:pos x="168" y="24"/>
                  </a:cxn>
                  <a:cxn ang="0">
                    <a:pos x="168" y="24"/>
                  </a:cxn>
                  <a:cxn ang="0">
                    <a:pos x="172" y="24"/>
                  </a:cxn>
                  <a:cxn ang="0">
                    <a:pos x="172" y="28"/>
                  </a:cxn>
                  <a:cxn ang="0">
                    <a:pos x="172" y="38"/>
                  </a:cxn>
                </a:cxnLst>
                <a:rect l="0" t="0" r="r" b="b"/>
                <a:pathLst>
                  <a:path w="190" h="66">
                    <a:moveTo>
                      <a:pt x="184" y="0"/>
                    </a:moveTo>
                    <a:lnTo>
                      <a:pt x="6" y="0"/>
                    </a:lnTo>
                    <a:lnTo>
                      <a:pt x="6" y="0"/>
                    </a:lnTo>
                    <a:lnTo>
                      <a:pt x="2" y="0"/>
                    </a:lnTo>
                    <a:lnTo>
                      <a:pt x="0" y="4"/>
                    </a:lnTo>
                    <a:lnTo>
                      <a:pt x="0" y="62"/>
                    </a:lnTo>
                    <a:lnTo>
                      <a:pt x="0" y="62"/>
                    </a:lnTo>
                    <a:lnTo>
                      <a:pt x="2" y="66"/>
                    </a:lnTo>
                    <a:lnTo>
                      <a:pt x="6" y="66"/>
                    </a:lnTo>
                    <a:lnTo>
                      <a:pt x="184" y="66"/>
                    </a:lnTo>
                    <a:lnTo>
                      <a:pt x="184" y="66"/>
                    </a:lnTo>
                    <a:lnTo>
                      <a:pt x="188" y="66"/>
                    </a:lnTo>
                    <a:lnTo>
                      <a:pt x="190" y="62"/>
                    </a:lnTo>
                    <a:lnTo>
                      <a:pt x="190" y="4"/>
                    </a:lnTo>
                    <a:lnTo>
                      <a:pt x="190" y="4"/>
                    </a:lnTo>
                    <a:lnTo>
                      <a:pt x="188" y="0"/>
                    </a:lnTo>
                    <a:lnTo>
                      <a:pt x="184" y="0"/>
                    </a:lnTo>
                    <a:lnTo>
                      <a:pt x="184" y="0"/>
                    </a:lnTo>
                    <a:close/>
                    <a:moveTo>
                      <a:pt x="36" y="46"/>
                    </a:moveTo>
                    <a:lnTo>
                      <a:pt x="36" y="46"/>
                    </a:lnTo>
                    <a:lnTo>
                      <a:pt x="28" y="44"/>
                    </a:lnTo>
                    <a:lnTo>
                      <a:pt x="22" y="42"/>
                    </a:lnTo>
                    <a:lnTo>
                      <a:pt x="18" y="38"/>
                    </a:lnTo>
                    <a:lnTo>
                      <a:pt x="16" y="32"/>
                    </a:lnTo>
                    <a:lnTo>
                      <a:pt x="16" y="32"/>
                    </a:lnTo>
                    <a:lnTo>
                      <a:pt x="18" y="28"/>
                    </a:lnTo>
                    <a:lnTo>
                      <a:pt x="22" y="24"/>
                    </a:lnTo>
                    <a:lnTo>
                      <a:pt x="28" y="22"/>
                    </a:lnTo>
                    <a:lnTo>
                      <a:pt x="36" y="20"/>
                    </a:lnTo>
                    <a:lnTo>
                      <a:pt x="36" y="20"/>
                    </a:lnTo>
                    <a:lnTo>
                      <a:pt x="42" y="22"/>
                    </a:lnTo>
                    <a:lnTo>
                      <a:pt x="48" y="24"/>
                    </a:lnTo>
                    <a:lnTo>
                      <a:pt x="52" y="28"/>
                    </a:lnTo>
                    <a:lnTo>
                      <a:pt x="54" y="32"/>
                    </a:lnTo>
                    <a:lnTo>
                      <a:pt x="54" y="32"/>
                    </a:lnTo>
                    <a:lnTo>
                      <a:pt x="52" y="38"/>
                    </a:lnTo>
                    <a:lnTo>
                      <a:pt x="48" y="42"/>
                    </a:lnTo>
                    <a:lnTo>
                      <a:pt x="42" y="44"/>
                    </a:lnTo>
                    <a:lnTo>
                      <a:pt x="36" y="46"/>
                    </a:lnTo>
                    <a:lnTo>
                      <a:pt x="36" y="46"/>
                    </a:lnTo>
                    <a:close/>
                    <a:moveTo>
                      <a:pt x="172" y="38"/>
                    </a:moveTo>
                    <a:lnTo>
                      <a:pt x="172" y="38"/>
                    </a:lnTo>
                    <a:lnTo>
                      <a:pt x="172" y="42"/>
                    </a:lnTo>
                    <a:lnTo>
                      <a:pt x="168" y="42"/>
                    </a:lnTo>
                    <a:lnTo>
                      <a:pt x="86" y="42"/>
                    </a:lnTo>
                    <a:lnTo>
                      <a:pt x="86" y="42"/>
                    </a:lnTo>
                    <a:lnTo>
                      <a:pt x="84" y="42"/>
                    </a:lnTo>
                    <a:lnTo>
                      <a:pt x="82" y="38"/>
                    </a:lnTo>
                    <a:lnTo>
                      <a:pt x="82" y="28"/>
                    </a:lnTo>
                    <a:lnTo>
                      <a:pt x="82" y="28"/>
                    </a:lnTo>
                    <a:lnTo>
                      <a:pt x="84" y="24"/>
                    </a:lnTo>
                    <a:lnTo>
                      <a:pt x="86" y="24"/>
                    </a:lnTo>
                    <a:lnTo>
                      <a:pt x="168" y="24"/>
                    </a:lnTo>
                    <a:lnTo>
                      <a:pt x="168" y="24"/>
                    </a:lnTo>
                    <a:lnTo>
                      <a:pt x="172" y="24"/>
                    </a:lnTo>
                    <a:lnTo>
                      <a:pt x="172" y="28"/>
                    </a:lnTo>
                    <a:lnTo>
                      <a:pt x="172" y="38"/>
                    </a:lnTo>
                    <a:close/>
                  </a:path>
                </a:pathLst>
              </a:custGeom>
              <a:solidFill>
                <a:srgbClr val="00B0F0"/>
              </a:solidFill>
              <a:ln w="9525">
                <a:noFill/>
                <a:round/>
                <a:headEnd/>
                <a:tailEnd/>
              </a:ln>
            </p:spPr>
            <p:txBody>
              <a:bodyPr vert="horz" wrap="square" lIns="91440" tIns="45720" rIns="91440" bIns="45720" numCol="1" anchor="t" anchorCtr="0" compatLnSpc="1">
                <a:prstTxWarp prst="textNoShape">
                  <a:avLst/>
                </a:prstTxWarp>
              </a:bodyPr>
              <a:lstStyle/>
              <a:p>
                <a:pPr defTabSz="1219272">
                  <a:defRPr/>
                </a:pPr>
                <a:endParaRPr lang="zh-CN" altLang="en-US" sz="1000" kern="0" smtClean="0">
                  <a:solidFill>
                    <a:prstClr val="black"/>
                  </a:solidFill>
                  <a:latin typeface="微软雅黑" pitchFamily="34" charset="-122"/>
                </a:endParaRPr>
              </a:p>
            </p:txBody>
          </p:sp>
          <p:sp>
            <p:nvSpPr>
              <p:cNvPr id="331" name="矩形 330"/>
              <p:cNvSpPr/>
              <p:nvPr/>
            </p:nvSpPr>
            <p:spPr>
              <a:xfrm flipH="1">
                <a:off x="10314103" y="1925014"/>
                <a:ext cx="48479" cy="391750"/>
              </a:xfrm>
              <a:prstGeom prst="rect">
                <a:avLst/>
              </a:prstGeom>
              <a:solidFill>
                <a:srgbClr val="00B0F0"/>
              </a:solidFill>
              <a:ln w="25400" cap="flat" cmpd="sng" algn="ctr">
                <a:noFill/>
                <a:prstDash val="solid"/>
              </a:ln>
              <a:effectLst/>
            </p:spPr>
            <p:txBody>
              <a:bodyPr rtlCol="0" anchor="ctr"/>
              <a:lstStyle/>
              <a:p>
                <a:pPr algn="ctr" defTabSz="1219272">
                  <a:defRPr/>
                </a:pPr>
                <a:endParaRPr lang="zh-CN" altLang="en-US" sz="1000" kern="0" smtClean="0">
                  <a:solidFill>
                    <a:prstClr val="white"/>
                  </a:solidFill>
                  <a:latin typeface="微软雅黑" pitchFamily="34" charset="-122"/>
                </a:endParaRPr>
              </a:p>
            </p:txBody>
          </p:sp>
        </p:grpSp>
      </p:grpSp>
      <p:grpSp>
        <p:nvGrpSpPr>
          <p:cNvPr id="15" name="组合 287"/>
          <p:cNvGrpSpPr/>
          <p:nvPr/>
        </p:nvGrpSpPr>
        <p:grpSpPr>
          <a:xfrm>
            <a:off x="601604" y="2135181"/>
            <a:ext cx="2983653" cy="1480334"/>
            <a:chOff x="764277" y="1486021"/>
            <a:chExt cx="2983653" cy="1480334"/>
          </a:xfrm>
        </p:grpSpPr>
        <p:sp>
          <p:nvSpPr>
            <p:cNvPr id="284" name="文本框 69"/>
            <p:cNvSpPr txBox="1"/>
            <p:nvPr/>
          </p:nvSpPr>
          <p:spPr>
            <a:xfrm>
              <a:off x="2551943" y="2089642"/>
              <a:ext cx="1195987" cy="386796"/>
            </a:xfrm>
            <a:prstGeom prst="rect">
              <a:avLst/>
            </a:prstGeom>
            <a:noFill/>
          </p:spPr>
          <p:txBody>
            <a:bodyPr wrap="square" lIns="121944" tIns="60972" rIns="121944" bIns="60972" rtlCol="0">
              <a:spAutoFit/>
            </a:bodyPr>
            <a:lstStyle/>
            <a:p>
              <a:pPr algn="ctr"/>
              <a:r>
                <a:rPr lang="en-US" altLang="zh-CN" sz="1000" b="1" dirty="0" smtClean="0">
                  <a:solidFill>
                    <a:prstClr val="white"/>
                  </a:solidFill>
                </a:rPr>
                <a:t>2.4G/5G</a:t>
              </a:r>
            </a:p>
            <a:p>
              <a:pPr algn="ctr"/>
              <a:r>
                <a:rPr lang="zh-CN" altLang="en-US" sz="1000" b="1" dirty="0">
                  <a:solidFill>
                    <a:prstClr val="white"/>
                  </a:solidFill>
                </a:rPr>
                <a:t>软件</a:t>
              </a:r>
              <a:r>
                <a:rPr lang="zh-CN" altLang="en-US" sz="1000" b="1" dirty="0" smtClean="0">
                  <a:solidFill>
                    <a:prstClr val="white"/>
                  </a:solidFill>
                </a:rPr>
                <a:t>定义</a:t>
              </a:r>
              <a:endParaRPr lang="zh-CN" altLang="en-US" sz="1000" b="1" dirty="0">
                <a:solidFill>
                  <a:prstClr val="white"/>
                </a:solidFill>
              </a:endParaRPr>
            </a:p>
          </p:txBody>
        </p:sp>
        <p:cxnSp>
          <p:nvCxnSpPr>
            <p:cNvPr id="281" name="直接箭头连接符 280"/>
            <p:cNvCxnSpPr/>
            <p:nvPr/>
          </p:nvCxnSpPr>
          <p:spPr>
            <a:xfrm>
              <a:off x="2771313" y="2058239"/>
              <a:ext cx="292668" cy="0"/>
            </a:xfrm>
            <a:prstGeom prst="straightConnector1">
              <a:avLst/>
            </a:prstGeom>
            <a:noFill/>
            <a:ln w="12700">
              <a:gradFill>
                <a:gsLst>
                  <a:gs pos="0">
                    <a:srgbClr val="FFC000"/>
                  </a:gs>
                  <a:gs pos="50000">
                    <a:schemeClr val="accent6">
                      <a:lumMod val="75000"/>
                    </a:schemeClr>
                  </a:gs>
                </a:gsLst>
                <a:lin ang="5400000" scaled="0"/>
              </a:gradFill>
              <a:prstDash val="sysDash"/>
              <a:tailEnd type="triangle"/>
            </a:ln>
            <a:effectLst/>
          </p:spPr>
        </p:cxnSp>
        <p:cxnSp>
          <p:nvCxnSpPr>
            <p:cNvPr id="282" name="直接箭头连接符 281"/>
            <p:cNvCxnSpPr/>
            <p:nvPr/>
          </p:nvCxnSpPr>
          <p:spPr>
            <a:xfrm flipH="1">
              <a:off x="1462437" y="2095347"/>
              <a:ext cx="415948" cy="0"/>
            </a:xfrm>
            <a:prstGeom prst="straightConnector1">
              <a:avLst/>
            </a:prstGeom>
            <a:noFill/>
            <a:ln w="12700">
              <a:gradFill>
                <a:gsLst>
                  <a:gs pos="0">
                    <a:srgbClr val="FFC000"/>
                  </a:gs>
                  <a:gs pos="50000">
                    <a:schemeClr val="accent6">
                      <a:lumMod val="75000"/>
                    </a:schemeClr>
                  </a:gs>
                </a:gsLst>
                <a:lin ang="5400000" scaled="0"/>
              </a:gradFill>
              <a:prstDash val="sysDash"/>
              <a:tailEnd type="triangle"/>
            </a:ln>
            <a:effectLst/>
          </p:spPr>
        </p:cxnSp>
        <p:pic>
          <p:nvPicPr>
            <p:cNvPr id="272" name="pasted-image.pdf"/>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556129" y="1486021"/>
              <a:ext cx="1488996" cy="1480334"/>
            </a:xfrm>
            <a:prstGeom prst="rect">
              <a:avLst/>
            </a:prstGeom>
            <a:ln w="3175">
              <a:miter lim="400000"/>
            </a:ln>
          </p:spPr>
        </p:pic>
        <p:sp>
          <p:nvSpPr>
            <p:cNvPr id="273" name="文本框 63"/>
            <p:cNvSpPr txBox="1"/>
            <p:nvPr/>
          </p:nvSpPr>
          <p:spPr>
            <a:xfrm>
              <a:off x="764277" y="2493690"/>
              <a:ext cx="1195987" cy="437472"/>
            </a:xfrm>
            <a:prstGeom prst="rect">
              <a:avLst/>
            </a:prstGeom>
            <a:noFill/>
          </p:spPr>
          <p:txBody>
            <a:bodyPr wrap="square" lIns="162614" tIns="81307" rIns="162614" bIns="81307" rtlCol="0">
              <a:spAutoFit/>
            </a:bodyPr>
            <a:lstStyle/>
            <a:p>
              <a:pPr algn="ctr"/>
              <a:r>
                <a:rPr lang="en-US" altLang="zh-CN" sz="1000" b="1" dirty="0" smtClean="0">
                  <a:solidFill>
                    <a:prstClr val="white"/>
                  </a:solidFill>
                </a:rPr>
                <a:t>2.4G/5G</a:t>
              </a:r>
            </a:p>
            <a:p>
              <a:pPr algn="ctr"/>
              <a:r>
                <a:rPr lang="zh-CN" altLang="en-US" sz="1000" b="1" dirty="0" smtClean="0">
                  <a:solidFill>
                    <a:prstClr val="white"/>
                  </a:solidFill>
                </a:rPr>
                <a:t>软</a:t>
              </a:r>
              <a:r>
                <a:rPr lang="zh-CN" altLang="en-US" sz="1000" b="1" dirty="0">
                  <a:solidFill>
                    <a:prstClr val="white"/>
                  </a:solidFill>
                </a:rPr>
                <a:t>件</a:t>
              </a:r>
              <a:r>
                <a:rPr lang="zh-CN" altLang="en-US" sz="1000" b="1" dirty="0" smtClean="0">
                  <a:solidFill>
                    <a:prstClr val="white"/>
                  </a:solidFill>
                </a:rPr>
                <a:t>定义</a:t>
              </a:r>
              <a:endParaRPr lang="zh-CN" altLang="en-US" sz="1000" b="1" dirty="0">
                <a:solidFill>
                  <a:prstClr val="white"/>
                </a:solidFill>
              </a:endParaRPr>
            </a:p>
          </p:txBody>
        </p:sp>
        <p:sp>
          <p:nvSpPr>
            <p:cNvPr id="274" name="Arc 27"/>
            <p:cNvSpPr>
              <a:spLocks/>
            </p:cNvSpPr>
            <p:nvPr/>
          </p:nvSpPr>
          <p:spPr bwMode="auto">
            <a:xfrm rot="2069795" flipV="1">
              <a:off x="1803141" y="2215421"/>
              <a:ext cx="890407" cy="666669"/>
            </a:xfrm>
            <a:custGeom>
              <a:avLst/>
              <a:gdLst>
                <a:gd name="T0" fmla="*/ 0 w 31854"/>
                <a:gd name="T1" fmla="*/ 63 h 23764"/>
                <a:gd name="T2" fmla="*/ 763 w 31854"/>
                <a:gd name="T3" fmla="*/ 575 h 23764"/>
                <a:gd name="T4" fmla="*/ 247 w 31854"/>
                <a:gd name="T5" fmla="*/ 523 h 23764"/>
                <a:gd name="T6" fmla="*/ 0 60000 65536"/>
                <a:gd name="T7" fmla="*/ 0 60000 65536"/>
                <a:gd name="T8" fmla="*/ 0 60000 65536"/>
                <a:gd name="T9" fmla="*/ 0 w 31854"/>
                <a:gd name="T10" fmla="*/ 0 h 23764"/>
                <a:gd name="T11" fmla="*/ 31854 w 31854"/>
                <a:gd name="T12" fmla="*/ 23764 h 23764"/>
              </a:gdLst>
              <a:ahLst/>
              <a:cxnLst>
                <a:cxn ang="T6">
                  <a:pos x="T0" y="T1"/>
                </a:cxn>
                <a:cxn ang="T7">
                  <a:pos x="T2" y="T3"/>
                </a:cxn>
                <a:cxn ang="T8">
                  <a:pos x="T4" y="T5"/>
                </a:cxn>
              </a:cxnLst>
              <a:rect l="T9" t="T10" r="T11" b="T12"/>
              <a:pathLst>
                <a:path w="31854" h="23764" fill="none" extrusionOk="0">
                  <a:moveTo>
                    <a:pt x="0" y="2589"/>
                  </a:moveTo>
                  <a:cubicBezTo>
                    <a:pt x="3150" y="889"/>
                    <a:pt x="6674" y="-1"/>
                    <a:pt x="10254" y="0"/>
                  </a:cubicBezTo>
                  <a:cubicBezTo>
                    <a:pt x="22183" y="0"/>
                    <a:pt x="31854" y="9670"/>
                    <a:pt x="31854" y="21600"/>
                  </a:cubicBezTo>
                  <a:cubicBezTo>
                    <a:pt x="31854" y="22322"/>
                    <a:pt x="31817" y="23044"/>
                    <a:pt x="31745" y="23764"/>
                  </a:cubicBezTo>
                </a:path>
                <a:path w="31854" h="23764" stroke="0" extrusionOk="0">
                  <a:moveTo>
                    <a:pt x="0" y="2589"/>
                  </a:moveTo>
                  <a:cubicBezTo>
                    <a:pt x="3150" y="889"/>
                    <a:pt x="6674" y="-1"/>
                    <a:pt x="10254" y="0"/>
                  </a:cubicBezTo>
                  <a:cubicBezTo>
                    <a:pt x="22183" y="0"/>
                    <a:pt x="31854" y="9670"/>
                    <a:pt x="31854" y="21600"/>
                  </a:cubicBezTo>
                  <a:cubicBezTo>
                    <a:pt x="31854" y="22322"/>
                    <a:pt x="31817" y="23044"/>
                    <a:pt x="31745" y="23764"/>
                  </a:cubicBezTo>
                  <a:lnTo>
                    <a:pt x="10254" y="21600"/>
                  </a:lnTo>
                  <a:close/>
                </a:path>
              </a:pathLst>
            </a:custGeom>
            <a:solidFill>
              <a:srgbClr val="00B0F0">
                <a:alpha val="60000"/>
              </a:srgbClr>
            </a:solidFill>
            <a:ln w="9525">
              <a:noFill/>
              <a:round/>
              <a:headEnd/>
              <a:tailEnd/>
            </a:ln>
          </p:spPr>
          <p:txBody>
            <a:bodyPr wrap="none" lIns="80152" tIns="40076" rIns="80152" bIns="40076" anchor="ctr"/>
            <a:lstStyle/>
            <a:p>
              <a:endParaRPr lang="zh-CN" altLang="en-US" sz="1400">
                <a:solidFill>
                  <a:prstClr val="black"/>
                </a:solidFill>
              </a:endParaRPr>
            </a:p>
          </p:txBody>
        </p:sp>
        <p:sp>
          <p:nvSpPr>
            <p:cNvPr id="275" name="Arc 28"/>
            <p:cNvSpPr>
              <a:spLocks/>
            </p:cNvSpPr>
            <p:nvPr/>
          </p:nvSpPr>
          <p:spPr bwMode="auto">
            <a:xfrm rot="9404539" flipV="1">
              <a:off x="1550897" y="1669331"/>
              <a:ext cx="890407" cy="666669"/>
            </a:xfrm>
            <a:custGeom>
              <a:avLst/>
              <a:gdLst>
                <a:gd name="T0" fmla="*/ 0 w 31854"/>
                <a:gd name="T1" fmla="*/ 63 h 23764"/>
                <a:gd name="T2" fmla="*/ 763 w 31854"/>
                <a:gd name="T3" fmla="*/ 575 h 23764"/>
                <a:gd name="T4" fmla="*/ 247 w 31854"/>
                <a:gd name="T5" fmla="*/ 523 h 23764"/>
                <a:gd name="T6" fmla="*/ 0 60000 65536"/>
                <a:gd name="T7" fmla="*/ 0 60000 65536"/>
                <a:gd name="T8" fmla="*/ 0 60000 65536"/>
                <a:gd name="T9" fmla="*/ 0 w 31854"/>
                <a:gd name="T10" fmla="*/ 0 h 23764"/>
                <a:gd name="T11" fmla="*/ 31854 w 31854"/>
                <a:gd name="T12" fmla="*/ 23764 h 23764"/>
              </a:gdLst>
              <a:ahLst/>
              <a:cxnLst>
                <a:cxn ang="T6">
                  <a:pos x="T0" y="T1"/>
                </a:cxn>
                <a:cxn ang="T7">
                  <a:pos x="T2" y="T3"/>
                </a:cxn>
                <a:cxn ang="T8">
                  <a:pos x="T4" y="T5"/>
                </a:cxn>
              </a:cxnLst>
              <a:rect l="T9" t="T10" r="T11" b="T12"/>
              <a:pathLst>
                <a:path w="31854" h="23764" fill="none" extrusionOk="0">
                  <a:moveTo>
                    <a:pt x="0" y="2589"/>
                  </a:moveTo>
                  <a:cubicBezTo>
                    <a:pt x="3150" y="889"/>
                    <a:pt x="6674" y="-1"/>
                    <a:pt x="10254" y="0"/>
                  </a:cubicBezTo>
                  <a:cubicBezTo>
                    <a:pt x="22183" y="0"/>
                    <a:pt x="31854" y="9670"/>
                    <a:pt x="31854" y="21600"/>
                  </a:cubicBezTo>
                  <a:cubicBezTo>
                    <a:pt x="31854" y="22322"/>
                    <a:pt x="31817" y="23044"/>
                    <a:pt x="31745" y="23764"/>
                  </a:cubicBezTo>
                </a:path>
                <a:path w="31854" h="23764" stroke="0" extrusionOk="0">
                  <a:moveTo>
                    <a:pt x="0" y="2589"/>
                  </a:moveTo>
                  <a:cubicBezTo>
                    <a:pt x="3150" y="889"/>
                    <a:pt x="6674" y="-1"/>
                    <a:pt x="10254" y="0"/>
                  </a:cubicBezTo>
                  <a:cubicBezTo>
                    <a:pt x="22183" y="0"/>
                    <a:pt x="31854" y="9670"/>
                    <a:pt x="31854" y="21600"/>
                  </a:cubicBezTo>
                  <a:cubicBezTo>
                    <a:pt x="31854" y="22322"/>
                    <a:pt x="31817" y="23044"/>
                    <a:pt x="31745" y="23764"/>
                  </a:cubicBezTo>
                  <a:lnTo>
                    <a:pt x="10254" y="21600"/>
                  </a:lnTo>
                  <a:close/>
                </a:path>
              </a:pathLst>
            </a:custGeom>
            <a:solidFill>
              <a:srgbClr val="FFC000">
                <a:alpha val="60000"/>
              </a:srgbClr>
            </a:solidFill>
            <a:ln w="9525">
              <a:noFill/>
              <a:round/>
              <a:headEnd/>
              <a:tailEnd/>
            </a:ln>
          </p:spPr>
          <p:txBody>
            <a:bodyPr wrap="none" lIns="80152" tIns="40076" rIns="80152" bIns="40076" anchor="ctr"/>
            <a:lstStyle/>
            <a:p>
              <a:endParaRPr lang="zh-CN" altLang="en-US" sz="1400">
                <a:solidFill>
                  <a:prstClr val="black"/>
                </a:solidFill>
              </a:endParaRPr>
            </a:p>
          </p:txBody>
        </p:sp>
        <p:sp>
          <p:nvSpPr>
            <p:cNvPr id="276" name="Arc 29"/>
            <p:cNvSpPr>
              <a:spLocks/>
            </p:cNvSpPr>
            <p:nvPr/>
          </p:nvSpPr>
          <p:spPr bwMode="auto">
            <a:xfrm rot="16720295" flipV="1">
              <a:off x="2185471" y="1718346"/>
              <a:ext cx="820872" cy="654438"/>
            </a:xfrm>
            <a:custGeom>
              <a:avLst/>
              <a:gdLst>
                <a:gd name="T0" fmla="*/ 0 w 29373"/>
                <a:gd name="T1" fmla="*/ 35 h 23286"/>
                <a:gd name="T2" fmla="*/ 706 w 29373"/>
                <a:gd name="T3" fmla="*/ 563 h 23286"/>
                <a:gd name="T4" fmla="*/ 187 w 29373"/>
                <a:gd name="T5" fmla="*/ 522 h 23286"/>
                <a:gd name="T6" fmla="*/ 0 60000 65536"/>
                <a:gd name="T7" fmla="*/ 0 60000 65536"/>
                <a:gd name="T8" fmla="*/ 0 60000 65536"/>
                <a:gd name="T9" fmla="*/ 0 w 29373"/>
                <a:gd name="T10" fmla="*/ 0 h 23286"/>
                <a:gd name="T11" fmla="*/ 29373 w 29373"/>
                <a:gd name="T12" fmla="*/ 23286 h 23286"/>
              </a:gdLst>
              <a:ahLst/>
              <a:cxnLst>
                <a:cxn ang="T6">
                  <a:pos x="T0" y="T1"/>
                </a:cxn>
                <a:cxn ang="T7">
                  <a:pos x="T2" y="T3"/>
                </a:cxn>
                <a:cxn ang="T8">
                  <a:pos x="T4" y="T5"/>
                </a:cxn>
              </a:cxnLst>
              <a:rect l="T9" t="T10" r="T11" b="T12"/>
              <a:pathLst>
                <a:path w="29373" h="23286" fill="none" extrusionOk="0">
                  <a:moveTo>
                    <a:pt x="0" y="1447"/>
                  </a:moveTo>
                  <a:cubicBezTo>
                    <a:pt x="2479" y="490"/>
                    <a:pt x="5115" y="-1"/>
                    <a:pt x="7773" y="0"/>
                  </a:cubicBezTo>
                  <a:cubicBezTo>
                    <a:pt x="19702" y="0"/>
                    <a:pt x="29373" y="9670"/>
                    <a:pt x="29373" y="21600"/>
                  </a:cubicBezTo>
                  <a:cubicBezTo>
                    <a:pt x="29373" y="22162"/>
                    <a:pt x="29351" y="22725"/>
                    <a:pt x="29307" y="23286"/>
                  </a:cubicBezTo>
                </a:path>
                <a:path w="29373" h="23286" stroke="0" extrusionOk="0">
                  <a:moveTo>
                    <a:pt x="0" y="1447"/>
                  </a:moveTo>
                  <a:cubicBezTo>
                    <a:pt x="2479" y="490"/>
                    <a:pt x="5115" y="-1"/>
                    <a:pt x="7773" y="0"/>
                  </a:cubicBezTo>
                  <a:cubicBezTo>
                    <a:pt x="19702" y="0"/>
                    <a:pt x="29373" y="9670"/>
                    <a:pt x="29373" y="21600"/>
                  </a:cubicBezTo>
                  <a:cubicBezTo>
                    <a:pt x="29373" y="22162"/>
                    <a:pt x="29351" y="22725"/>
                    <a:pt x="29307" y="23286"/>
                  </a:cubicBezTo>
                  <a:lnTo>
                    <a:pt x="7773" y="21600"/>
                  </a:lnTo>
                  <a:close/>
                </a:path>
              </a:pathLst>
            </a:custGeom>
            <a:solidFill>
              <a:srgbClr val="0070C0">
                <a:alpha val="60000"/>
              </a:srgbClr>
            </a:solidFill>
            <a:ln w="9525">
              <a:noFill/>
              <a:round/>
              <a:headEnd/>
              <a:tailEnd/>
            </a:ln>
          </p:spPr>
          <p:txBody>
            <a:bodyPr wrap="none" lIns="80152" tIns="40076" rIns="80152" bIns="40076" anchor="ctr"/>
            <a:lstStyle/>
            <a:p>
              <a:endParaRPr lang="zh-CN" altLang="en-US" sz="1400">
                <a:solidFill>
                  <a:prstClr val="black"/>
                </a:solidFill>
              </a:endParaRPr>
            </a:p>
          </p:txBody>
        </p:sp>
        <p:sp>
          <p:nvSpPr>
            <p:cNvPr id="277" name="矩形 276"/>
            <p:cNvSpPr/>
            <p:nvPr/>
          </p:nvSpPr>
          <p:spPr>
            <a:xfrm>
              <a:off x="2315491" y="1871525"/>
              <a:ext cx="688908" cy="214091"/>
            </a:xfrm>
            <a:prstGeom prst="rect">
              <a:avLst/>
            </a:prstGeom>
          </p:spPr>
          <p:txBody>
            <a:bodyPr wrap="square" lIns="68562" tIns="34281" rIns="68562" bIns="34281">
              <a:spAutoFit/>
            </a:bodyPr>
            <a:lstStyle/>
            <a:p>
              <a:r>
                <a:rPr lang="en-US" altLang="zh-CN" sz="1050" dirty="0" smtClean="0">
                  <a:solidFill>
                    <a:prstClr val="white"/>
                  </a:solidFill>
                  <a:latin typeface="微软雅黑" pitchFamily="34" charset="-122"/>
                  <a:cs typeface="Arial" pitchFamily="34" charset="0"/>
                </a:rPr>
                <a:t>Radio 1</a:t>
              </a:r>
            </a:p>
          </p:txBody>
        </p:sp>
        <p:sp>
          <p:nvSpPr>
            <p:cNvPr id="278" name="矩形 277"/>
            <p:cNvSpPr/>
            <p:nvPr/>
          </p:nvSpPr>
          <p:spPr>
            <a:xfrm>
              <a:off x="1733767" y="1874978"/>
              <a:ext cx="723241" cy="207184"/>
            </a:xfrm>
            <a:prstGeom prst="rect">
              <a:avLst/>
            </a:prstGeom>
          </p:spPr>
          <p:txBody>
            <a:bodyPr wrap="square" lIns="68562" tIns="34281" rIns="68562" bIns="34281">
              <a:spAutoFit/>
            </a:bodyPr>
            <a:lstStyle/>
            <a:p>
              <a:r>
                <a:rPr lang="en-US" altLang="zh-CN" sz="1050" dirty="0" smtClean="0">
                  <a:solidFill>
                    <a:prstClr val="white"/>
                  </a:solidFill>
                  <a:latin typeface="微软雅黑" pitchFamily="34" charset="-122"/>
                  <a:cs typeface="Arial" pitchFamily="34" charset="0"/>
                </a:rPr>
                <a:t>Radio 2</a:t>
              </a:r>
            </a:p>
          </p:txBody>
        </p:sp>
        <p:sp>
          <p:nvSpPr>
            <p:cNvPr id="279" name="矩形 278"/>
            <p:cNvSpPr/>
            <p:nvPr/>
          </p:nvSpPr>
          <p:spPr>
            <a:xfrm>
              <a:off x="1949564" y="2473433"/>
              <a:ext cx="731853" cy="214091"/>
            </a:xfrm>
            <a:prstGeom prst="rect">
              <a:avLst/>
            </a:prstGeom>
          </p:spPr>
          <p:txBody>
            <a:bodyPr wrap="square" lIns="68562" tIns="34281" rIns="68562" bIns="34281">
              <a:spAutoFit/>
            </a:bodyPr>
            <a:lstStyle/>
            <a:p>
              <a:pPr algn="ctr"/>
              <a:r>
                <a:rPr lang="en-US" altLang="zh-CN" sz="1050" dirty="0" smtClean="0">
                  <a:solidFill>
                    <a:prstClr val="white"/>
                  </a:solidFill>
                  <a:latin typeface="微软雅黑" pitchFamily="34" charset="-122"/>
                  <a:cs typeface="Arial" pitchFamily="34" charset="0"/>
                </a:rPr>
                <a:t>Radio 3</a:t>
              </a:r>
            </a:p>
          </p:txBody>
        </p:sp>
        <p:pic>
          <p:nvPicPr>
            <p:cNvPr id="280" name="Picture 6" descr="D:\日常工作\WLAN上市\10产品彩页\WLAN照片集\AP7030DE-Processed imges\3.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159733" y="2083854"/>
              <a:ext cx="255081" cy="255918"/>
            </a:xfrm>
            <a:prstGeom prst="rect">
              <a:avLst/>
            </a:prstGeom>
            <a:noFill/>
          </p:spPr>
        </p:pic>
        <p:cxnSp>
          <p:nvCxnSpPr>
            <p:cNvPr id="283" name="肘形连接符 66"/>
            <p:cNvCxnSpPr/>
            <p:nvPr/>
          </p:nvCxnSpPr>
          <p:spPr>
            <a:xfrm rot="10800000">
              <a:off x="1345060" y="2538069"/>
              <a:ext cx="576415" cy="144034"/>
            </a:xfrm>
            <a:prstGeom prst="bentConnector3">
              <a:avLst>
                <a:gd name="adj1" fmla="val 50000"/>
              </a:avLst>
            </a:prstGeom>
            <a:noFill/>
            <a:ln w="12700">
              <a:gradFill>
                <a:gsLst>
                  <a:gs pos="0">
                    <a:srgbClr val="FFC000"/>
                  </a:gs>
                  <a:gs pos="50000">
                    <a:schemeClr val="accent6">
                      <a:lumMod val="75000"/>
                    </a:schemeClr>
                  </a:gs>
                </a:gsLst>
                <a:lin ang="5400000" scaled="0"/>
              </a:gradFill>
              <a:prstDash val="sysDash"/>
              <a:tailEnd type="triangle"/>
            </a:ln>
            <a:effectLst/>
          </p:spPr>
        </p:cxnSp>
        <p:sp>
          <p:nvSpPr>
            <p:cNvPr id="285" name="文本框 69"/>
            <p:cNvSpPr txBox="1"/>
            <p:nvPr/>
          </p:nvSpPr>
          <p:spPr>
            <a:xfrm>
              <a:off x="1022770" y="1789401"/>
              <a:ext cx="878787" cy="255570"/>
            </a:xfrm>
            <a:prstGeom prst="rect">
              <a:avLst/>
            </a:prstGeom>
            <a:noFill/>
          </p:spPr>
          <p:txBody>
            <a:bodyPr wrap="square" lIns="121944" tIns="60972" rIns="121944" bIns="60972" rtlCol="0">
              <a:spAutoFit/>
            </a:bodyPr>
            <a:lstStyle/>
            <a:p>
              <a:pPr algn="ctr"/>
              <a:r>
                <a:rPr lang="en-US" altLang="zh-CN" sz="1000" b="1" dirty="0" smtClean="0">
                  <a:solidFill>
                    <a:prstClr val="white"/>
                  </a:solidFill>
                </a:rPr>
                <a:t>5G</a:t>
              </a:r>
            </a:p>
          </p:txBody>
        </p:sp>
      </p:grpSp>
      <p:sp>
        <p:nvSpPr>
          <p:cNvPr id="376" name="TextBox 375"/>
          <p:cNvSpPr txBox="1"/>
          <p:nvPr/>
        </p:nvSpPr>
        <p:spPr>
          <a:xfrm>
            <a:off x="1265083" y="3770491"/>
            <a:ext cx="1569660" cy="369332"/>
          </a:xfrm>
          <a:prstGeom prst="rect">
            <a:avLst/>
          </a:prstGeom>
          <a:noFill/>
        </p:spPr>
        <p:txBody>
          <a:bodyPr wrap="none" rtlCol="0">
            <a:spAutoFit/>
          </a:bodyPr>
          <a:lstStyle/>
          <a:p>
            <a:pPr algn="ctr" defTabSz="1219272"/>
            <a:r>
              <a:rPr lang="zh-CN" altLang="en-US" sz="1800" b="1" dirty="0" smtClean="0">
                <a:gradFill flip="none" rotWithShape="1">
                  <a:gsLst>
                    <a:gs pos="0">
                      <a:srgbClr val="FFC000">
                        <a:shade val="30000"/>
                        <a:satMod val="115000"/>
                      </a:srgbClr>
                    </a:gs>
                    <a:gs pos="55000">
                      <a:srgbClr val="FFC000">
                        <a:shade val="67500"/>
                        <a:satMod val="115000"/>
                      </a:srgbClr>
                    </a:gs>
                    <a:gs pos="99000">
                      <a:srgbClr val="FFC000">
                        <a:shade val="100000"/>
                        <a:satMod val="115000"/>
                      </a:srgbClr>
                    </a:gs>
                  </a:gsLst>
                  <a:lin ang="16200000" scaled="1"/>
                  <a:tileRect/>
                </a:gradFill>
                <a:effectLst>
                  <a:outerShdw blurRad="38100" dist="38100" dir="2700000" algn="tl">
                    <a:srgbClr val="000000">
                      <a:alpha val="43137"/>
                    </a:srgbClr>
                  </a:outerShdw>
                </a:effectLst>
                <a:cs typeface="Arial" pitchFamily="34" charset="0"/>
                <a:sym typeface="Wingdings" pitchFamily="2" charset="2"/>
              </a:rPr>
              <a:t>软件定义射频</a:t>
            </a:r>
            <a:endParaRPr lang="zh-CN" altLang="en-US" sz="1800" b="1" dirty="0">
              <a:gradFill flip="none" rotWithShape="1">
                <a:gsLst>
                  <a:gs pos="0">
                    <a:srgbClr val="FFC000">
                      <a:shade val="30000"/>
                      <a:satMod val="115000"/>
                    </a:srgbClr>
                  </a:gs>
                  <a:gs pos="55000">
                    <a:srgbClr val="FFC000">
                      <a:shade val="67500"/>
                      <a:satMod val="115000"/>
                    </a:srgbClr>
                  </a:gs>
                  <a:gs pos="99000">
                    <a:srgbClr val="FFC000">
                      <a:shade val="100000"/>
                      <a:satMod val="115000"/>
                    </a:srgbClr>
                  </a:gs>
                </a:gsLst>
                <a:lin ang="16200000" scaled="1"/>
                <a:tileRect/>
              </a:gradFill>
              <a:effectLst>
                <a:outerShdw blurRad="38100" dist="38100" dir="2700000" algn="tl">
                  <a:srgbClr val="000000">
                    <a:alpha val="43137"/>
                  </a:srgbClr>
                </a:outerShdw>
              </a:effectLst>
              <a:cs typeface="Arial" pitchFamily="34" charset="0"/>
              <a:sym typeface="Wingdings" pitchFamily="2" charset="2"/>
            </a:endParaRPr>
          </a:p>
        </p:txBody>
      </p:sp>
      <p:sp>
        <p:nvSpPr>
          <p:cNvPr id="377" name="TextBox 376"/>
          <p:cNvSpPr txBox="1"/>
          <p:nvPr/>
        </p:nvSpPr>
        <p:spPr>
          <a:xfrm>
            <a:off x="9286177" y="3770491"/>
            <a:ext cx="1683025" cy="369332"/>
          </a:xfrm>
          <a:prstGeom prst="rect">
            <a:avLst/>
          </a:prstGeom>
          <a:noFill/>
        </p:spPr>
        <p:txBody>
          <a:bodyPr wrap="none" rtlCol="0">
            <a:spAutoFit/>
          </a:bodyPr>
          <a:lstStyle/>
          <a:p>
            <a:pPr algn="ctr" defTabSz="1219272"/>
            <a:r>
              <a:rPr lang="en-US" altLang="zh-CN" sz="1800" b="1" dirty="0" err="1" smtClean="0">
                <a:gradFill flip="none" rotWithShape="1">
                  <a:gsLst>
                    <a:gs pos="0">
                      <a:srgbClr val="FFC000">
                        <a:shade val="30000"/>
                        <a:satMod val="115000"/>
                      </a:srgbClr>
                    </a:gs>
                    <a:gs pos="55000">
                      <a:srgbClr val="FFC000">
                        <a:shade val="67500"/>
                        <a:satMod val="115000"/>
                      </a:srgbClr>
                    </a:gs>
                    <a:gs pos="99000">
                      <a:srgbClr val="FFC000">
                        <a:shade val="100000"/>
                        <a:satMod val="115000"/>
                      </a:srgbClr>
                    </a:gs>
                  </a:gsLst>
                  <a:lin ang="16200000" scaled="1"/>
                  <a:tileRect/>
                </a:gradFill>
                <a:effectLst>
                  <a:outerShdw blurRad="38100" dist="38100" dir="2700000" algn="tl">
                    <a:srgbClr val="000000">
                      <a:alpha val="43137"/>
                    </a:srgbClr>
                  </a:outerShdw>
                </a:effectLst>
                <a:cs typeface="Arial" pitchFamily="34" charset="0"/>
                <a:sym typeface="Wingdings" pitchFamily="2" charset="2"/>
              </a:rPr>
              <a:t>WiFi&amp;IOT</a:t>
            </a:r>
            <a:r>
              <a:rPr lang="zh-CN" altLang="en-US" sz="1800" b="1" dirty="0" smtClean="0">
                <a:gradFill flip="none" rotWithShape="1">
                  <a:gsLst>
                    <a:gs pos="0">
                      <a:srgbClr val="FFC000">
                        <a:shade val="30000"/>
                        <a:satMod val="115000"/>
                      </a:srgbClr>
                    </a:gs>
                    <a:gs pos="55000">
                      <a:srgbClr val="FFC000">
                        <a:shade val="67500"/>
                        <a:satMod val="115000"/>
                      </a:srgbClr>
                    </a:gs>
                    <a:gs pos="99000">
                      <a:srgbClr val="FFC000">
                        <a:shade val="100000"/>
                        <a:satMod val="115000"/>
                      </a:srgbClr>
                    </a:gs>
                  </a:gsLst>
                  <a:lin ang="16200000" scaled="1"/>
                  <a:tileRect/>
                </a:gradFill>
                <a:effectLst>
                  <a:outerShdw blurRad="38100" dist="38100" dir="2700000" algn="tl">
                    <a:srgbClr val="000000">
                      <a:alpha val="43137"/>
                    </a:srgbClr>
                  </a:outerShdw>
                </a:effectLst>
                <a:cs typeface="Arial" pitchFamily="34" charset="0"/>
                <a:sym typeface="Wingdings" pitchFamily="2" charset="2"/>
              </a:rPr>
              <a:t>融合</a:t>
            </a:r>
            <a:endParaRPr lang="zh-CN" altLang="en-US" sz="1800" b="1" dirty="0">
              <a:gradFill flip="none" rotWithShape="1">
                <a:gsLst>
                  <a:gs pos="0">
                    <a:srgbClr val="FFC000">
                      <a:shade val="30000"/>
                      <a:satMod val="115000"/>
                    </a:srgbClr>
                  </a:gs>
                  <a:gs pos="55000">
                    <a:srgbClr val="FFC000">
                      <a:shade val="67500"/>
                      <a:satMod val="115000"/>
                    </a:srgbClr>
                  </a:gs>
                  <a:gs pos="99000">
                    <a:srgbClr val="FFC000">
                      <a:shade val="100000"/>
                      <a:satMod val="115000"/>
                    </a:srgbClr>
                  </a:gs>
                </a:gsLst>
                <a:lin ang="16200000" scaled="1"/>
                <a:tileRect/>
              </a:gradFill>
              <a:effectLst>
                <a:outerShdw blurRad="38100" dist="38100" dir="2700000" algn="tl">
                  <a:srgbClr val="000000">
                    <a:alpha val="43137"/>
                  </a:srgbClr>
                </a:outerShdw>
              </a:effectLst>
              <a:cs typeface="Arial" pitchFamily="34" charset="0"/>
              <a:sym typeface="Wingdings" pitchFamily="2" charset="2"/>
            </a:endParaRPr>
          </a:p>
        </p:txBody>
      </p:sp>
      <p:sp>
        <p:nvSpPr>
          <p:cNvPr id="180" name="燕尾形 179"/>
          <p:cNvSpPr/>
          <p:nvPr/>
        </p:nvSpPr>
        <p:spPr bwMode="auto">
          <a:xfrm rot="5400000">
            <a:off x="5948218" y="3784992"/>
            <a:ext cx="269241" cy="340332"/>
          </a:xfrm>
          <a:prstGeom prst="chevron">
            <a:avLst/>
          </a:prstGeom>
          <a:gradFill>
            <a:gsLst>
              <a:gs pos="0">
                <a:srgbClr val="00B0F0">
                  <a:alpha val="40000"/>
                </a:srgbClr>
              </a:gs>
              <a:gs pos="65000">
                <a:schemeClr val="accent1">
                  <a:tint val="44500"/>
                  <a:satMod val="160000"/>
                  <a:alpha val="0"/>
                </a:schemeClr>
              </a:gs>
            </a:gsLst>
            <a:lin ang="5400000" scaled="0"/>
          </a:gradFill>
          <a:ln w="9525">
            <a:gradFill>
              <a:gsLst>
                <a:gs pos="0">
                  <a:srgbClr val="00B0F0"/>
                </a:gs>
                <a:gs pos="50000">
                  <a:srgbClr val="00B0F0">
                    <a:alpha val="0"/>
                  </a:srgbClr>
                </a:gs>
                <a:gs pos="83000">
                  <a:srgbClr val="00B0F0"/>
                </a:gs>
              </a:gsLst>
              <a:lin ang="5400000" scaled="0"/>
            </a:gradFill>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ct val="20000"/>
              </a:spcBef>
              <a:buClr>
                <a:srgbClr val="CC9900"/>
              </a:buClr>
              <a:buFont typeface="Wingdings" pitchFamily="2" charset="2"/>
              <a:buChar char="n"/>
              <a:defRPr/>
            </a:pPr>
            <a:endParaRPr lang="zh-CN" altLang="en-US" smtClean="0">
              <a:solidFill>
                <a:prstClr val="white"/>
              </a:solidFill>
              <a:sym typeface="Arial"/>
            </a:endParaRPr>
          </a:p>
        </p:txBody>
      </p:sp>
      <p:grpSp>
        <p:nvGrpSpPr>
          <p:cNvPr id="16" name="组合 293"/>
          <p:cNvGrpSpPr/>
          <p:nvPr/>
        </p:nvGrpSpPr>
        <p:grpSpPr>
          <a:xfrm>
            <a:off x="3883089" y="2117498"/>
            <a:ext cx="1028742" cy="290369"/>
            <a:chOff x="3889212" y="1551485"/>
            <a:chExt cx="1028742" cy="290369"/>
          </a:xfrm>
        </p:grpSpPr>
        <p:grpSp>
          <p:nvGrpSpPr>
            <p:cNvPr id="17" name="组合 290"/>
            <p:cNvGrpSpPr/>
            <p:nvPr/>
          </p:nvGrpSpPr>
          <p:grpSpPr>
            <a:xfrm>
              <a:off x="3906464" y="1551485"/>
              <a:ext cx="1011490" cy="275581"/>
              <a:chOff x="3906464" y="1551485"/>
              <a:chExt cx="1011490" cy="275581"/>
            </a:xfrm>
          </p:grpSpPr>
          <p:sp>
            <p:nvSpPr>
              <p:cNvPr id="350" name="Shape 963"/>
              <p:cNvSpPr/>
              <p:nvPr/>
            </p:nvSpPr>
            <p:spPr>
              <a:xfrm>
                <a:off x="4163806" y="1551485"/>
                <a:ext cx="754148" cy="275581"/>
              </a:xfrm>
              <a:prstGeom prst="rect">
                <a:avLst/>
              </a:prstGeom>
              <a:noFill/>
              <a:ln w="3175">
                <a:miter lim="400000"/>
              </a:ln>
              <a:extLst>
                <a:ext uri="{C572A759-6A51-4108-AA02-DFA0A04FC94B}">
                  <ma14:wrappingTextBoxFlag xmlns="" xmlns:ma14="http://schemas.microsoft.com/office/mac/drawingml/2011/main" val="1"/>
                </a:ext>
              </a:extLst>
            </p:spPr>
            <p:txBody>
              <a:bodyPr wrap="square" lIns="25682" tIns="25682" rIns="25682" bIns="25682" anchor="ctr">
                <a:spAutoFit/>
              </a:bodyPr>
              <a:lstStyle/>
              <a:p>
                <a:pPr>
                  <a:lnSpc>
                    <a:spcPct val="150000"/>
                  </a:lnSpc>
                  <a:defRPr sz="1800">
                    <a:solidFill>
                      <a:srgbClr val="000000"/>
                    </a:solidFill>
                  </a:defRPr>
                </a:pPr>
                <a:r>
                  <a:rPr lang="zh-CN" altLang="en-US" sz="1100" b="1" dirty="0" smtClean="0">
                    <a:solidFill>
                      <a:srgbClr val="FFC000"/>
                    </a:solidFill>
                    <a:latin typeface="微软雅黑" pitchFamily="34" charset="-122"/>
                    <a:cs typeface="Arial" pitchFamily="34" charset="0"/>
                    <a:sym typeface="Arial"/>
                  </a:rPr>
                  <a:t>软件定义</a:t>
                </a:r>
                <a:endParaRPr lang="zh-CN" altLang="en-US" sz="1100" b="1" dirty="0">
                  <a:solidFill>
                    <a:srgbClr val="FFC000"/>
                  </a:solidFill>
                  <a:latin typeface="微软雅黑" pitchFamily="34" charset="-122"/>
                  <a:cs typeface="Arial" pitchFamily="34" charset="0"/>
                  <a:sym typeface="Arial"/>
                </a:endParaRPr>
              </a:p>
            </p:txBody>
          </p:sp>
          <p:grpSp>
            <p:nvGrpSpPr>
              <p:cNvPr id="18" name="组合 77"/>
              <p:cNvGrpSpPr/>
              <p:nvPr/>
            </p:nvGrpSpPr>
            <p:grpSpPr>
              <a:xfrm>
                <a:off x="3906464" y="1599444"/>
                <a:ext cx="215447" cy="179662"/>
                <a:chOff x="10691358" y="3113315"/>
                <a:chExt cx="339725" cy="307975"/>
              </a:xfrm>
              <a:solidFill>
                <a:srgbClr val="FFC000"/>
              </a:solidFill>
            </p:grpSpPr>
            <p:sp>
              <p:nvSpPr>
                <p:cNvPr id="353" name="Freeform 20"/>
                <p:cNvSpPr>
                  <a:spLocks/>
                </p:cNvSpPr>
                <p:nvPr/>
              </p:nvSpPr>
              <p:spPr bwMode="auto">
                <a:xfrm>
                  <a:off x="10694533" y="3227615"/>
                  <a:ext cx="69850" cy="146050"/>
                </a:xfrm>
                <a:custGeom>
                  <a:avLst/>
                  <a:gdLst/>
                  <a:ahLst/>
                  <a:cxnLst>
                    <a:cxn ang="0">
                      <a:pos x="44" y="86"/>
                    </a:cxn>
                    <a:cxn ang="0">
                      <a:pos x="44" y="86"/>
                    </a:cxn>
                    <a:cxn ang="0">
                      <a:pos x="42" y="90"/>
                    </a:cxn>
                    <a:cxn ang="0">
                      <a:pos x="38" y="92"/>
                    </a:cxn>
                    <a:cxn ang="0">
                      <a:pos x="8" y="92"/>
                    </a:cxn>
                    <a:cxn ang="0">
                      <a:pos x="8" y="92"/>
                    </a:cxn>
                    <a:cxn ang="0">
                      <a:pos x="2" y="90"/>
                    </a:cxn>
                    <a:cxn ang="0">
                      <a:pos x="0" y="86"/>
                    </a:cxn>
                    <a:cxn ang="0">
                      <a:pos x="0" y="6"/>
                    </a:cxn>
                    <a:cxn ang="0">
                      <a:pos x="0" y="6"/>
                    </a:cxn>
                    <a:cxn ang="0">
                      <a:pos x="2" y="2"/>
                    </a:cxn>
                    <a:cxn ang="0">
                      <a:pos x="8" y="0"/>
                    </a:cxn>
                    <a:cxn ang="0">
                      <a:pos x="38" y="0"/>
                    </a:cxn>
                    <a:cxn ang="0">
                      <a:pos x="38" y="0"/>
                    </a:cxn>
                    <a:cxn ang="0">
                      <a:pos x="42" y="2"/>
                    </a:cxn>
                    <a:cxn ang="0">
                      <a:pos x="44" y="6"/>
                    </a:cxn>
                    <a:cxn ang="0">
                      <a:pos x="44" y="86"/>
                    </a:cxn>
                  </a:cxnLst>
                  <a:rect l="0" t="0" r="r" b="b"/>
                  <a:pathLst>
                    <a:path w="44" h="92">
                      <a:moveTo>
                        <a:pt x="44" y="86"/>
                      </a:moveTo>
                      <a:lnTo>
                        <a:pt x="44" y="86"/>
                      </a:lnTo>
                      <a:lnTo>
                        <a:pt x="42" y="90"/>
                      </a:lnTo>
                      <a:lnTo>
                        <a:pt x="38" y="92"/>
                      </a:lnTo>
                      <a:lnTo>
                        <a:pt x="8" y="92"/>
                      </a:lnTo>
                      <a:lnTo>
                        <a:pt x="8" y="92"/>
                      </a:lnTo>
                      <a:lnTo>
                        <a:pt x="2" y="90"/>
                      </a:lnTo>
                      <a:lnTo>
                        <a:pt x="0" y="86"/>
                      </a:lnTo>
                      <a:lnTo>
                        <a:pt x="0" y="6"/>
                      </a:lnTo>
                      <a:lnTo>
                        <a:pt x="0" y="6"/>
                      </a:lnTo>
                      <a:lnTo>
                        <a:pt x="2" y="2"/>
                      </a:lnTo>
                      <a:lnTo>
                        <a:pt x="8" y="0"/>
                      </a:lnTo>
                      <a:lnTo>
                        <a:pt x="38" y="0"/>
                      </a:lnTo>
                      <a:lnTo>
                        <a:pt x="38" y="0"/>
                      </a:lnTo>
                      <a:lnTo>
                        <a:pt x="42" y="2"/>
                      </a:lnTo>
                      <a:lnTo>
                        <a:pt x="44" y="6"/>
                      </a:lnTo>
                      <a:lnTo>
                        <a:pt x="44" y="8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sz="1100">
                    <a:solidFill>
                      <a:prstClr val="black"/>
                    </a:solidFill>
                  </a:endParaRPr>
                </a:p>
              </p:txBody>
            </p:sp>
            <p:sp>
              <p:nvSpPr>
                <p:cNvPr id="354" name="Freeform 21"/>
                <p:cNvSpPr>
                  <a:spLocks/>
                </p:cNvSpPr>
                <p:nvPr/>
              </p:nvSpPr>
              <p:spPr bwMode="auto">
                <a:xfrm>
                  <a:off x="10783433" y="3183165"/>
                  <a:ext cx="66675" cy="190500"/>
                </a:xfrm>
                <a:custGeom>
                  <a:avLst/>
                  <a:gdLst/>
                  <a:ahLst/>
                  <a:cxnLst>
                    <a:cxn ang="0">
                      <a:pos x="42" y="114"/>
                    </a:cxn>
                    <a:cxn ang="0">
                      <a:pos x="42" y="114"/>
                    </a:cxn>
                    <a:cxn ang="0">
                      <a:pos x="40" y="118"/>
                    </a:cxn>
                    <a:cxn ang="0">
                      <a:pos x="36" y="120"/>
                    </a:cxn>
                    <a:cxn ang="0">
                      <a:pos x="6" y="120"/>
                    </a:cxn>
                    <a:cxn ang="0">
                      <a:pos x="6" y="120"/>
                    </a:cxn>
                    <a:cxn ang="0">
                      <a:pos x="2" y="118"/>
                    </a:cxn>
                    <a:cxn ang="0">
                      <a:pos x="0" y="114"/>
                    </a:cxn>
                    <a:cxn ang="0">
                      <a:pos x="0" y="8"/>
                    </a:cxn>
                    <a:cxn ang="0">
                      <a:pos x="0" y="8"/>
                    </a:cxn>
                    <a:cxn ang="0">
                      <a:pos x="2" y="2"/>
                    </a:cxn>
                    <a:cxn ang="0">
                      <a:pos x="6" y="0"/>
                    </a:cxn>
                    <a:cxn ang="0">
                      <a:pos x="36" y="0"/>
                    </a:cxn>
                    <a:cxn ang="0">
                      <a:pos x="36" y="0"/>
                    </a:cxn>
                    <a:cxn ang="0">
                      <a:pos x="40" y="2"/>
                    </a:cxn>
                    <a:cxn ang="0">
                      <a:pos x="42" y="8"/>
                    </a:cxn>
                    <a:cxn ang="0">
                      <a:pos x="42" y="114"/>
                    </a:cxn>
                  </a:cxnLst>
                  <a:rect l="0" t="0" r="r" b="b"/>
                  <a:pathLst>
                    <a:path w="42" h="120">
                      <a:moveTo>
                        <a:pt x="42" y="114"/>
                      </a:moveTo>
                      <a:lnTo>
                        <a:pt x="42" y="114"/>
                      </a:lnTo>
                      <a:lnTo>
                        <a:pt x="40" y="118"/>
                      </a:lnTo>
                      <a:lnTo>
                        <a:pt x="36" y="120"/>
                      </a:lnTo>
                      <a:lnTo>
                        <a:pt x="6" y="120"/>
                      </a:lnTo>
                      <a:lnTo>
                        <a:pt x="6" y="120"/>
                      </a:lnTo>
                      <a:lnTo>
                        <a:pt x="2" y="118"/>
                      </a:lnTo>
                      <a:lnTo>
                        <a:pt x="0" y="114"/>
                      </a:lnTo>
                      <a:lnTo>
                        <a:pt x="0" y="8"/>
                      </a:lnTo>
                      <a:lnTo>
                        <a:pt x="0" y="8"/>
                      </a:lnTo>
                      <a:lnTo>
                        <a:pt x="2" y="2"/>
                      </a:lnTo>
                      <a:lnTo>
                        <a:pt x="6" y="0"/>
                      </a:lnTo>
                      <a:lnTo>
                        <a:pt x="36" y="0"/>
                      </a:lnTo>
                      <a:lnTo>
                        <a:pt x="36" y="0"/>
                      </a:lnTo>
                      <a:lnTo>
                        <a:pt x="40" y="2"/>
                      </a:lnTo>
                      <a:lnTo>
                        <a:pt x="42" y="8"/>
                      </a:lnTo>
                      <a:lnTo>
                        <a:pt x="42" y="1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sz="1100">
                    <a:solidFill>
                      <a:prstClr val="black"/>
                    </a:solidFill>
                  </a:endParaRPr>
                </a:p>
              </p:txBody>
            </p:sp>
            <p:sp>
              <p:nvSpPr>
                <p:cNvPr id="355" name="Freeform 22"/>
                <p:cNvSpPr>
                  <a:spLocks/>
                </p:cNvSpPr>
                <p:nvPr/>
              </p:nvSpPr>
              <p:spPr bwMode="auto">
                <a:xfrm>
                  <a:off x="10961233" y="3224440"/>
                  <a:ext cx="66675" cy="149225"/>
                </a:xfrm>
                <a:custGeom>
                  <a:avLst/>
                  <a:gdLst/>
                  <a:ahLst/>
                  <a:cxnLst>
                    <a:cxn ang="0">
                      <a:pos x="42" y="88"/>
                    </a:cxn>
                    <a:cxn ang="0">
                      <a:pos x="42" y="88"/>
                    </a:cxn>
                    <a:cxn ang="0">
                      <a:pos x="40" y="92"/>
                    </a:cxn>
                    <a:cxn ang="0">
                      <a:pos x="36" y="94"/>
                    </a:cxn>
                    <a:cxn ang="0">
                      <a:pos x="6" y="94"/>
                    </a:cxn>
                    <a:cxn ang="0">
                      <a:pos x="6" y="94"/>
                    </a:cxn>
                    <a:cxn ang="0">
                      <a:pos x="2" y="92"/>
                    </a:cxn>
                    <a:cxn ang="0">
                      <a:pos x="0" y="88"/>
                    </a:cxn>
                    <a:cxn ang="0">
                      <a:pos x="0" y="6"/>
                    </a:cxn>
                    <a:cxn ang="0">
                      <a:pos x="0" y="6"/>
                    </a:cxn>
                    <a:cxn ang="0">
                      <a:pos x="2" y="2"/>
                    </a:cxn>
                    <a:cxn ang="0">
                      <a:pos x="6" y="0"/>
                    </a:cxn>
                    <a:cxn ang="0">
                      <a:pos x="36" y="0"/>
                    </a:cxn>
                    <a:cxn ang="0">
                      <a:pos x="36" y="0"/>
                    </a:cxn>
                    <a:cxn ang="0">
                      <a:pos x="40" y="2"/>
                    </a:cxn>
                    <a:cxn ang="0">
                      <a:pos x="42" y="6"/>
                    </a:cxn>
                    <a:cxn ang="0">
                      <a:pos x="42" y="88"/>
                    </a:cxn>
                  </a:cxnLst>
                  <a:rect l="0" t="0" r="r" b="b"/>
                  <a:pathLst>
                    <a:path w="42" h="94">
                      <a:moveTo>
                        <a:pt x="42" y="88"/>
                      </a:moveTo>
                      <a:lnTo>
                        <a:pt x="42" y="88"/>
                      </a:lnTo>
                      <a:lnTo>
                        <a:pt x="40" y="92"/>
                      </a:lnTo>
                      <a:lnTo>
                        <a:pt x="36" y="94"/>
                      </a:lnTo>
                      <a:lnTo>
                        <a:pt x="6" y="94"/>
                      </a:lnTo>
                      <a:lnTo>
                        <a:pt x="6" y="94"/>
                      </a:lnTo>
                      <a:lnTo>
                        <a:pt x="2" y="92"/>
                      </a:lnTo>
                      <a:lnTo>
                        <a:pt x="0" y="88"/>
                      </a:lnTo>
                      <a:lnTo>
                        <a:pt x="0" y="6"/>
                      </a:lnTo>
                      <a:lnTo>
                        <a:pt x="0" y="6"/>
                      </a:lnTo>
                      <a:lnTo>
                        <a:pt x="2" y="2"/>
                      </a:lnTo>
                      <a:lnTo>
                        <a:pt x="6" y="0"/>
                      </a:lnTo>
                      <a:lnTo>
                        <a:pt x="36" y="0"/>
                      </a:lnTo>
                      <a:lnTo>
                        <a:pt x="36" y="0"/>
                      </a:lnTo>
                      <a:lnTo>
                        <a:pt x="40" y="2"/>
                      </a:lnTo>
                      <a:lnTo>
                        <a:pt x="42" y="6"/>
                      </a:lnTo>
                      <a:lnTo>
                        <a:pt x="42" y="8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sz="1100">
                    <a:solidFill>
                      <a:prstClr val="black"/>
                    </a:solidFill>
                  </a:endParaRPr>
                </a:p>
              </p:txBody>
            </p:sp>
            <p:sp>
              <p:nvSpPr>
                <p:cNvPr id="356" name="Freeform 23"/>
                <p:cNvSpPr>
                  <a:spLocks/>
                </p:cNvSpPr>
                <p:nvPr/>
              </p:nvSpPr>
              <p:spPr bwMode="auto">
                <a:xfrm>
                  <a:off x="10869158" y="3113315"/>
                  <a:ext cx="66675" cy="260350"/>
                </a:xfrm>
                <a:custGeom>
                  <a:avLst/>
                  <a:gdLst/>
                  <a:ahLst/>
                  <a:cxnLst>
                    <a:cxn ang="0">
                      <a:pos x="42" y="158"/>
                    </a:cxn>
                    <a:cxn ang="0">
                      <a:pos x="42" y="158"/>
                    </a:cxn>
                    <a:cxn ang="0">
                      <a:pos x="40" y="162"/>
                    </a:cxn>
                    <a:cxn ang="0">
                      <a:pos x="36" y="164"/>
                    </a:cxn>
                    <a:cxn ang="0">
                      <a:pos x="6" y="164"/>
                    </a:cxn>
                    <a:cxn ang="0">
                      <a:pos x="6" y="164"/>
                    </a:cxn>
                    <a:cxn ang="0">
                      <a:pos x="2" y="162"/>
                    </a:cxn>
                    <a:cxn ang="0">
                      <a:pos x="0" y="158"/>
                    </a:cxn>
                    <a:cxn ang="0">
                      <a:pos x="0" y="8"/>
                    </a:cxn>
                    <a:cxn ang="0">
                      <a:pos x="0" y="8"/>
                    </a:cxn>
                    <a:cxn ang="0">
                      <a:pos x="2" y="2"/>
                    </a:cxn>
                    <a:cxn ang="0">
                      <a:pos x="6" y="0"/>
                    </a:cxn>
                    <a:cxn ang="0">
                      <a:pos x="36" y="0"/>
                    </a:cxn>
                    <a:cxn ang="0">
                      <a:pos x="36" y="0"/>
                    </a:cxn>
                    <a:cxn ang="0">
                      <a:pos x="40" y="2"/>
                    </a:cxn>
                    <a:cxn ang="0">
                      <a:pos x="42" y="8"/>
                    </a:cxn>
                    <a:cxn ang="0">
                      <a:pos x="42" y="158"/>
                    </a:cxn>
                  </a:cxnLst>
                  <a:rect l="0" t="0" r="r" b="b"/>
                  <a:pathLst>
                    <a:path w="42" h="164">
                      <a:moveTo>
                        <a:pt x="42" y="158"/>
                      </a:moveTo>
                      <a:lnTo>
                        <a:pt x="42" y="158"/>
                      </a:lnTo>
                      <a:lnTo>
                        <a:pt x="40" y="162"/>
                      </a:lnTo>
                      <a:lnTo>
                        <a:pt x="36" y="164"/>
                      </a:lnTo>
                      <a:lnTo>
                        <a:pt x="6" y="164"/>
                      </a:lnTo>
                      <a:lnTo>
                        <a:pt x="6" y="164"/>
                      </a:lnTo>
                      <a:lnTo>
                        <a:pt x="2" y="162"/>
                      </a:lnTo>
                      <a:lnTo>
                        <a:pt x="0" y="158"/>
                      </a:lnTo>
                      <a:lnTo>
                        <a:pt x="0" y="8"/>
                      </a:lnTo>
                      <a:lnTo>
                        <a:pt x="0" y="8"/>
                      </a:lnTo>
                      <a:lnTo>
                        <a:pt x="2" y="2"/>
                      </a:lnTo>
                      <a:lnTo>
                        <a:pt x="6" y="0"/>
                      </a:lnTo>
                      <a:lnTo>
                        <a:pt x="36" y="0"/>
                      </a:lnTo>
                      <a:lnTo>
                        <a:pt x="36" y="0"/>
                      </a:lnTo>
                      <a:lnTo>
                        <a:pt x="40" y="2"/>
                      </a:lnTo>
                      <a:lnTo>
                        <a:pt x="42" y="8"/>
                      </a:lnTo>
                      <a:lnTo>
                        <a:pt x="42" y="15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sz="1100">
                    <a:solidFill>
                      <a:prstClr val="black"/>
                    </a:solidFill>
                  </a:endParaRPr>
                </a:p>
              </p:txBody>
            </p:sp>
            <p:sp>
              <p:nvSpPr>
                <p:cNvPr id="357" name="Freeform 26"/>
                <p:cNvSpPr>
                  <a:spLocks/>
                </p:cNvSpPr>
                <p:nvPr/>
              </p:nvSpPr>
              <p:spPr bwMode="auto">
                <a:xfrm>
                  <a:off x="10691358" y="3389540"/>
                  <a:ext cx="339725" cy="31750"/>
                </a:xfrm>
                <a:custGeom>
                  <a:avLst/>
                  <a:gdLst/>
                  <a:ahLst/>
                  <a:cxnLst>
                    <a:cxn ang="0">
                      <a:pos x="214" y="18"/>
                    </a:cxn>
                    <a:cxn ang="0">
                      <a:pos x="214" y="18"/>
                    </a:cxn>
                    <a:cxn ang="0">
                      <a:pos x="214" y="20"/>
                    </a:cxn>
                    <a:cxn ang="0">
                      <a:pos x="212" y="20"/>
                    </a:cxn>
                    <a:cxn ang="0">
                      <a:pos x="2" y="20"/>
                    </a:cxn>
                    <a:cxn ang="0">
                      <a:pos x="2" y="20"/>
                    </a:cxn>
                    <a:cxn ang="0">
                      <a:pos x="2" y="20"/>
                    </a:cxn>
                    <a:cxn ang="0">
                      <a:pos x="0" y="18"/>
                    </a:cxn>
                    <a:cxn ang="0">
                      <a:pos x="0" y="4"/>
                    </a:cxn>
                    <a:cxn ang="0">
                      <a:pos x="0" y="4"/>
                    </a:cxn>
                    <a:cxn ang="0">
                      <a:pos x="2" y="2"/>
                    </a:cxn>
                    <a:cxn ang="0">
                      <a:pos x="2" y="0"/>
                    </a:cxn>
                    <a:cxn ang="0">
                      <a:pos x="212" y="0"/>
                    </a:cxn>
                    <a:cxn ang="0">
                      <a:pos x="212" y="0"/>
                    </a:cxn>
                    <a:cxn ang="0">
                      <a:pos x="214" y="2"/>
                    </a:cxn>
                    <a:cxn ang="0">
                      <a:pos x="214" y="4"/>
                    </a:cxn>
                    <a:cxn ang="0">
                      <a:pos x="214" y="18"/>
                    </a:cxn>
                  </a:cxnLst>
                  <a:rect l="0" t="0" r="r" b="b"/>
                  <a:pathLst>
                    <a:path w="214" h="20">
                      <a:moveTo>
                        <a:pt x="214" y="18"/>
                      </a:moveTo>
                      <a:lnTo>
                        <a:pt x="214" y="18"/>
                      </a:lnTo>
                      <a:lnTo>
                        <a:pt x="214" y="20"/>
                      </a:lnTo>
                      <a:lnTo>
                        <a:pt x="212" y="20"/>
                      </a:lnTo>
                      <a:lnTo>
                        <a:pt x="2" y="20"/>
                      </a:lnTo>
                      <a:lnTo>
                        <a:pt x="2" y="20"/>
                      </a:lnTo>
                      <a:lnTo>
                        <a:pt x="2" y="20"/>
                      </a:lnTo>
                      <a:lnTo>
                        <a:pt x="0" y="18"/>
                      </a:lnTo>
                      <a:lnTo>
                        <a:pt x="0" y="4"/>
                      </a:lnTo>
                      <a:lnTo>
                        <a:pt x="0" y="4"/>
                      </a:lnTo>
                      <a:lnTo>
                        <a:pt x="2" y="2"/>
                      </a:lnTo>
                      <a:lnTo>
                        <a:pt x="2" y="0"/>
                      </a:lnTo>
                      <a:lnTo>
                        <a:pt x="212" y="0"/>
                      </a:lnTo>
                      <a:lnTo>
                        <a:pt x="212" y="0"/>
                      </a:lnTo>
                      <a:lnTo>
                        <a:pt x="214" y="2"/>
                      </a:lnTo>
                      <a:lnTo>
                        <a:pt x="214" y="4"/>
                      </a:lnTo>
                      <a:lnTo>
                        <a:pt x="214" y="1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sz="1100">
                    <a:solidFill>
                      <a:prstClr val="black"/>
                    </a:solidFill>
                  </a:endParaRPr>
                </a:p>
              </p:txBody>
            </p:sp>
          </p:grpSp>
        </p:grpSp>
        <p:cxnSp>
          <p:nvCxnSpPr>
            <p:cNvPr id="373" name="直接连接符 372"/>
            <p:cNvCxnSpPr/>
            <p:nvPr/>
          </p:nvCxnSpPr>
          <p:spPr>
            <a:xfrm>
              <a:off x="3889212" y="1841854"/>
              <a:ext cx="87743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9" name="组合 247"/>
          <p:cNvGrpSpPr/>
          <p:nvPr/>
        </p:nvGrpSpPr>
        <p:grpSpPr>
          <a:xfrm>
            <a:off x="3680396" y="2601777"/>
            <a:ext cx="1434129" cy="1029618"/>
            <a:chOff x="3651024" y="2014310"/>
            <a:chExt cx="1434129" cy="1029618"/>
          </a:xfrm>
        </p:grpSpPr>
        <p:sp>
          <p:nvSpPr>
            <p:cNvPr id="336" name="Shape 971"/>
            <p:cNvSpPr/>
            <p:nvPr/>
          </p:nvSpPr>
          <p:spPr>
            <a:xfrm>
              <a:off x="4020561" y="2141359"/>
              <a:ext cx="754148" cy="159587"/>
            </a:xfrm>
            <a:prstGeom prst="rect">
              <a:avLst/>
            </a:prstGeom>
            <a:ln w="3175">
              <a:miter lim="400000"/>
            </a:ln>
            <a:extLst>
              <a:ext uri="{C572A759-6A51-4108-AA02-DFA0A04FC94B}">
                <ma14:wrappingTextBoxFlag xmlns="" xmlns:ma14="http://schemas.microsoft.com/office/mac/drawingml/2011/main" val="1"/>
              </a:ext>
            </a:extLst>
          </p:spPr>
          <p:txBody>
            <a:bodyPr wrap="square" lIns="25682" tIns="25682" rIns="25682" bIns="25682" anchor="ctr">
              <a:spAutoFit/>
            </a:bodyPr>
            <a:lstStyle/>
            <a:p>
              <a:pPr algn="ctr">
                <a:defRPr sz="1800">
                  <a:solidFill>
                    <a:srgbClr val="000000"/>
                  </a:solidFill>
                </a:defRPr>
              </a:pPr>
              <a:r>
                <a:rPr lang="zh-CN" altLang="en-US" sz="700" b="1" kern="0" dirty="0" smtClean="0">
                  <a:solidFill>
                    <a:srgbClr val="FFFFFF"/>
                  </a:solidFill>
                  <a:sym typeface="Arial"/>
                </a:rPr>
                <a:t>射频</a:t>
              </a:r>
              <a:r>
                <a:rPr lang="en-US" altLang="zh-CN" sz="700" b="1" kern="0" dirty="0" smtClean="0">
                  <a:solidFill>
                    <a:srgbClr val="FFFFFF"/>
                  </a:solidFill>
                  <a:sym typeface="Arial"/>
                </a:rPr>
                <a:t>/</a:t>
              </a:r>
              <a:r>
                <a:rPr lang="zh-CN" altLang="en-US" sz="700" b="1" kern="0" dirty="0">
                  <a:solidFill>
                    <a:srgbClr val="FFFFFF"/>
                  </a:solidFill>
                  <a:sym typeface="Arial"/>
                </a:rPr>
                <a:t>功能</a:t>
              </a:r>
              <a:endParaRPr sz="700" b="1" kern="0" dirty="0">
                <a:solidFill>
                  <a:srgbClr val="FFFFFF"/>
                </a:solidFill>
                <a:sym typeface="Arial"/>
              </a:endParaRPr>
            </a:p>
          </p:txBody>
        </p:sp>
        <p:sp>
          <p:nvSpPr>
            <p:cNvPr id="196" name="椭圆 195"/>
            <p:cNvSpPr/>
            <p:nvPr/>
          </p:nvSpPr>
          <p:spPr>
            <a:xfrm>
              <a:off x="3912421" y="2033616"/>
              <a:ext cx="970429" cy="970429"/>
            </a:xfrm>
            <a:prstGeom prst="ellipse">
              <a:avLst/>
            </a:prstGeom>
            <a:gradFill>
              <a:gsLst>
                <a:gs pos="0">
                  <a:srgbClr val="0070C0">
                    <a:alpha val="0"/>
                  </a:srgbClr>
                </a:gs>
                <a:gs pos="100000">
                  <a:srgbClr val="0070C0">
                    <a:alpha val="40000"/>
                  </a:srgbClr>
                </a:gs>
              </a:gsLst>
              <a:lin ang="5400000" scaled="0"/>
            </a:gradFill>
            <a:ln w="6350">
              <a:solidFill>
                <a:srgbClr val="00BAFB">
                  <a:alpha val="20000"/>
                </a:srgbClr>
              </a:solidFill>
              <a:miter lim="800000"/>
              <a:headEnd/>
              <a:tailEnd/>
            </a:ln>
            <a:effectLst/>
          </p:spPr>
          <p:txBody>
            <a:bodyPr lIns="0" tIns="0" rIns="0" bIns="0"/>
            <a:lstStyle/>
            <a:p>
              <a:pPr marL="0" lvl="4" indent="-180000" defTabSz="1219272">
                <a:lnSpc>
                  <a:spcPts val="2800"/>
                </a:lnSpc>
                <a:spcBef>
                  <a:spcPts val="601"/>
                </a:spcBef>
                <a:buClr>
                  <a:prstClr val="white"/>
                </a:buClr>
                <a:buSzPct val="60000"/>
                <a:buFont typeface="Arial" pitchFamily="34" charset="0"/>
                <a:buChar char="•"/>
                <a:defRPr/>
              </a:pPr>
              <a:endParaRPr lang="zh-CN" altLang="en-US" kern="0">
                <a:solidFill>
                  <a:sysClr val="windowText" lastClr="000000"/>
                </a:solidFill>
                <a:ea typeface="ＭＳ Ｐゴシック" pitchFamily="50" charset="-128"/>
                <a:cs typeface="Arial" pitchFamily="34" charset="0"/>
                <a:sym typeface="Arial"/>
              </a:endParaRPr>
            </a:p>
          </p:txBody>
        </p:sp>
        <p:sp>
          <p:nvSpPr>
            <p:cNvPr id="198" name="椭圆 197"/>
            <p:cNvSpPr/>
            <p:nvPr/>
          </p:nvSpPr>
          <p:spPr>
            <a:xfrm>
              <a:off x="4618693" y="2577468"/>
              <a:ext cx="466460" cy="466460"/>
            </a:xfrm>
            <a:prstGeom prst="ellipse">
              <a:avLst/>
            </a:prstGeom>
            <a:gradFill>
              <a:gsLst>
                <a:gs pos="0">
                  <a:srgbClr val="0070C0">
                    <a:alpha val="0"/>
                  </a:srgbClr>
                </a:gs>
                <a:gs pos="100000">
                  <a:srgbClr val="0070C0">
                    <a:alpha val="40000"/>
                  </a:srgbClr>
                </a:gs>
              </a:gsLst>
              <a:lin ang="5400000" scaled="0"/>
            </a:gradFill>
            <a:ln w="6350">
              <a:solidFill>
                <a:srgbClr val="00BAFB">
                  <a:alpha val="20000"/>
                </a:srgbClr>
              </a:solidFill>
              <a:miter lim="800000"/>
              <a:headEnd/>
              <a:tailEnd/>
            </a:ln>
            <a:effectLst/>
          </p:spPr>
          <p:txBody>
            <a:bodyPr lIns="0" tIns="0" rIns="0" bIns="0"/>
            <a:lstStyle/>
            <a:p>
              <a:pPr marL="0" lvl="4" indent="-180000" defTabSz="1219272">
                <a:lnSpc>
                  <a:spcPts val="2800"/>
                </a:lnSpc>
                <a:spcBef>
                  <a:spcPts val="601"/>
                </a:spcBef>
                <a:buClr>
                  <a:prstClr val="white"/>
                </a:buClr>
                <a:buSzPct val="60000"/>
                <a:buFont typeface="Arial" pitchFamily="34" charset="0"/>
                <a:buChar char="•"/>
                <a:defRPr/>
              </a:pPr>
              <a:endParaRPr lang="zh-CN" altLang="en-US" kern="0">
                <a:solidFill>
                  <a:sysClr val="windowText" lastClr="000000"/>
                </a:solidFill>
                <a:ea typeface="ＭＳ Ｐゴシック" pitchFamily="50" charset="-128"/>
                <a:cs typeface="Arial" pitchFamily="34" charset="0"/>
                <a:sym typeface="Arial"/>
              </a:endParaRPr>
            </a:p>
          </p:txBody>
        </p:sp>
        <p:sp>
          <p:nvSpPr>
            <p:cNvPr id="199" name="椭圆 198"/>
            <p:cNvSpPr/>
            <p:nvPr/>
          </p:nvSpPr>
          <p:spPr>
            <a:xfrm>
              <a:off x="3658614" y="2014310"/>
              <a:ext cx="466460" cy="466460"/>
            </a:xfrm>
            <a:prstGeom prst="ellipse">
              <a:avLst/>
            </a:prstGeom>
            <a:gradFill>
              <a:gsLst>
                <a:gs pos="0">
                  <a:srgbClr val="0070C0">
                    <a:alpha val="0"/>
                  </a:srgbClr>
                </a:gs>
                <a:gs pos="100000">
                  <a:srgbClr val="0070C0">
                    <a:alpha val="40000"/>
                  </a:srgbClr>
                </a:gs>
              </a:gsLst>
              <a:lin ang="5400000" scaled="0"/>
            </a:gradFill>
            <a:ln w="6350">
              <a:solidFill>
                <a:srgbClr val="00BAFB">
                  <a:alpha val="20000"/>
                </a:srgbClr>
              </a:solidFill>
              <a:miter lim="800000"/>
              <a:headEnd/>
              <a:tailEnd/>
            </a:ln>
            <a:effectLst/>
          </p:spPr>
          <p:txBody>
            <a:bodyPr lIns="0" tIns="0" rIns="0" bIns="0"/>
            <a:lstStyle/>
            <a:p>
              <a:pPr marL="0" lvl="4" indent="-180000" defTabSz="1219272">
                <a:lnSpc>
                  <a:spcPts val="2800"/>
                </a:lnSpc>
                <a:spcBef>
                  <a:spcPts val="601"/>
                </a:spcBef>
                <a:buClr>
                  <a:prstClr val="white"/>
                </a:buClr>
                <a:buSzPct val="60000"/>
                <a:buFont typeface="Arial" pitchFamily="34" charset="0"/>
                <a:buChar char="•"/>
                <a:defRPr/>
              </a:pPr>
              <a:endParaRPr lang="zh-CN" altLang="en-US" kern="0">
                <a:solidFill>
                  <a:sysClr val="windowText" lastClr="000000"/>
                </a:solidFill>
                <a:ea typeface="ＭＳ Ｐゴシック" pitchFamily="50" charset="-128"/>
                <a:cs typeface="Arial" pitchFamily="34" charset="0"/>
                <a:sym typeface="Arial"/>
              </a:endParaRPr>
            </a:p>
          </p:txBody>
        </p:sp>
        <p:sp>
          <p:nvSpPr>
            <p:cNvPr id="200" name="Shape 972"/>
            <p:cNvSpPr/>
            <p:nvPr/>
          </p:nvSpPr>
          <p:spPr>
            <a:xfrm>
              <a:off x="4166518" y="2286292"/>
              <a:ext cx="462234" cy="544308"/>
            </a:xfrm>
            <a:prstGeom prst="rect">
              <a:avLst/>
            </a:prstGeom>
            <a:ln w="3175">
              <a:miter lim="400000"/>
            </a:ln>
            <a:extLst>
              <a:ext uri="{C572A759-6A51-4108-AA02-DFA0A04FC94B}">
                <ma14:wrappingTextBoxFlag xmlns="" xmlns:ma14="http://schemas.microsoft.com/office/mac/drawingml/2011/main" val="1"/>
              </a:ext>
            </a:extLst>
          </p:spPr>
          <p:txBody>
            <a:bodyPr wrap="none" lIns="25682" tIns="25682" rIns="25682" bIns="25682" anchor="ctr">
              <a:spAutoFit/>
            </a:bodyPr>
            <a:lstStyle/>
            <a:p>
              <a:pPr>
                <a:defRPr sz="1800">
                  <a:solidFill>
                    <a:srgbClr val="000000"/>
                  </a:solidFill>
                </a:defRPr>
              </a:pPr>
              <a:r>
                <a:rPr lang="zh-CN" altLang="en-US" sz="3200" b="1" kern="0" dirty="0">
                  <a:solidFill>
                    <a:srgbClr val="FFC000"/>
                  </a:solidFill>
                  <a:effectLst>
                    <a:outerShdw blurRad="38100" dist="38100" dir="2700000" algn="tl">
                      <a:srgbClr val="000000">
                        <a:alpha val="43137"/>
                      </a:srgbClr>
                    </a:outerShdw>
                  </a:effectLst>
                  <a:sym typeface="Arial"/>
                </a:rPr>
                <a:t>灵</a:t>
              </a:r>
              <a:endParaRPr sz="3200" b="1" kern="0" dirty="0">
                <a:solidFill>
                  <a:srgbClr val="FFC000"/>
                </a:solidFill>
                <a:effectLst>
                  <a:outerShdw blurRad="38100" dist="38100" dir="2700000" algn="tl">
                    <a:srgbClr val="000000">
                      <a:alpha val="43137"/>
                    </a:srgbClr>
                  </a:outerShdw>
                </a:effectLst>
                <a:sym typeface="Arial"/>
              </a:endParaRPr>
            </a:p>
          </p:txBody>
        </p:sp>
        <p:sp>
          <p:nvSpPr>
            <p:cNvPr id="201" name="Shape 974"/>
            <p:cNvSpPr/>
            <p:nvPr/>
          </p:nvSpPr>
          <p:spPr>
            <a:xfrm>
              <a:off x="4697750" y="2648129"/>
              <a:ext cx="308347" cy="359642"/>
            </a:xfrm>
            <a:prstGeom prst="rect">
              <a:avLst/>
            </a:prstGeom>
            <a:ln w="3175">
              <a:miter lim="400000"/>
            </a:ln>
            <a:extLst>
              <a:ext uri="{C572A759-6A51-4108-AA02-DFA0A04FC94B}">
                <ma14:wrappingTextBoxFlag xmlns="" xmlns:ma14="http://schemas.microsoft.com/office/mac/drawingml/2011/main" val="1"/>
              </a:ext>
            </a:extLst>
          </p:spPr>
          <p:txBody>
            <a:bodyPr wrap="none" lIns="25682" tIns="25682" rIns="25682" bIns="25682" anchor="ctr">
              <a:spAutoFit/>
            </a:bodyPr>
            <a:lstStyle/>
            <a:p>
              <a:pPr algn="ctr">
                <a:defRPr sz="1800">
                  <a:solidFill>
                    <a:srgbClr val="000000"/>
                  </a:solidFill>
                </a:defRPr>
              </a:pPr>
              <a:r>
                <a:rPr lang="zh-CN" altLang="en-US" sz="1000" kern="0" dirty="0" smtClean="0">
                  <a:solidFill>
                    <a:srgbClr val="FFFFFF"/>
                  </a:solidFill>
                  <a:latin typeface="微软雅黑"/>
                  <a:sym typeface="Arial"/>
                </a:rPr>
                <a:t>业界</a:t>
              </a:r>
              <a:endParaRPr sz="1000" kern="0" dirty="0">
                <a:solidFill>
                  <a:srgbClr val="FFFFFF"/>
                </a:solidFill>
                <a:latin typeface="微软雅黑"/>
                <a:sym typeface="Arial"/>
              </a:endParaRPr>
            </a:p>
            <a:p>
              <a:pPr algn="ctr">
                <a:defRPr sz="1800">
                  <a:solidFill>
                    <a:srgbClr val="000000"/>
                  </a:solidFill>
                </a:defRPr>
              </a:pPr>
              <a:r>
                <a:rPr lang="zh-CN" altLang="en-US" sz="1000" kern="0" dirty="0">
                  <a:solidFill>
                    <a:srgbClr val="FFFFFF"/>
                  </a:solidFill>
                  <a:latin typeface="微软雅黑"/>
                  <a:sym typeface="Arial"/>
                </a:rPr>
                <a:t>固定</a:t>
              </a:r>
              <a:endParaRPr sz="1000" kern="0" dirty="0">
                <a:solidFill>
                  <a:srgbClr val="FFFFFF"/>
                </a:solidFill>
                <a:latin typeface="微软雅黑"/>
                <a:sym typeface="Arial"/>
              </a:endParaRPr>
            </a:p>
          </p:txBody>
        </p:sp>
        <p:sp>
          <p:nvSpPr>
            <p:cNvPr id="338" name="Shape 973"/>
            <p:cNvSpPr/>
            <p:nvPr/>
          </p:nvSpPr>
          <p:spPr>
            <a:xfrm>
              <a:off x="3651024" y="2094715"/>
              <a:ext cx="499928" cy="482753"/>
            </a:xfrm>
            <a:prstGeom prst="rect">
              <a:avLst/>
            </a:prstGeom>
            <a:ln w="3175">
              <a:miter lim="400000"/>
            </a:ln>
            <a:extLst>
              <a:ext uri="{C572A759-6A51-4108-AA02-DFA0A04FC94B}">
                <ma14:wrappingTextBoxFlag xmlns="" xmlns:ma14="http://schemas.microsoft.com/office/mac/drawingml/2011/main" val="1"/>
              </a:ext>
            </a:extLst>
          </p:spPr>
          <p:txBody>
            <a:bodyPr wrap="square" lIns="25682" tIns="25682" rIns="25682" bIns="25682" anchor="ctr">
              <a:spAutoFit/>
            </a:bodyPr>
            <a:lstStyle/>
            <a:p>
              <a:pPr algn="ctr">
                <a:defRPr sz="1800">
                  <a:solidFill>
                    <a:srgbClr val="000000"/>
                  </a:solidFill>
                </a:defRPr>
              </a:pPr>
              <a:r>
                <a:rPr lang="zh-CN" altLang="en-US" sz="1000" kern="0" dirty="0" smtClean="0">
                  <a:solidFill>
                    <a:srgbClr val="FFFFFF"/>
                  </a:solidFill>
                  <a:sym typeface="Arial"/>
                </a:rPr>
                <a:t>华为软件定义</a:t>
              </a:r>
              <a:endParaRPr sz="1000" kern="0" dirty="0">
                <a:solidFill>
                  <a:srgbClr val="FFFFFF"/>
                </a:solidFill>
                <a:sym typeface="Arial"/>
              </a:endParaRPr>
            </a:p>
            <a:p>
              <a:pPr algn="ctr">
                <a:defRPr sz="1800">
                  <a:solidFill>
                    <a:srgbClr val="000000"/>
                  </a:solidFill>
                </a:defRPr>
              </a:pPr>
              <a:r>
                <a:rPr sz="800" kern="0" dirty="0">
                  <a:solidFill>
                    <a:srgbClr val="FFFFFF"/>
                  </a:solidFill>
                  <a:sym typeface="Arial"/>
                </a:rPr>
                <a:t> </a:t>
              </a:r>
            </a:p>
          </p:txBody>
        </p:sp>
      </p:grpSp>
      <p:grpSp>
        <p:nvGrpSpPr>
          <p:cNvPr id="20" name="组合 292"/>
          <p:cNvGrpSpPr/>
          <p:nvPr/>
        </p:nvGrpSpPr>
        <p:grpSpPr>
          <a:xfrm>
            <a:off x="5635286" y="2144717"/>
            <a:ext cx="877438" cy="263462"/>
            <a:chOff x="5650035" y="1578704"/>
            <a:chExt cx="877438" cy="263462"/>
          </a:xfrm>
        </p:grpSpPr>
        <p:grpSp>
          <p:nvGrpSpPr>
            <p:cNvPr id="22" name="组合 289"/>
            <p:cNvGrpSpPr/>
            <p:nvPr/>
          </p:nvGrpSpPr>
          <p:grpSpPr>
            <a:xfrm>
              <a:off x="5657436" y="1578704"/>
              <a:ext cx="862636" cy="221143"/>
              <a:chOff x="5650035" y="1578704"/>
              <a:chExt cx="862636" cy="221143"/>
            </a:xfrm>
          </p:grpSpPr>
          <p:sp>
            <p:nvSpPr>
              <p:cNvPr id="351" name="Shape 970"/>
              <p:cNvSpPr/>
              <p:nvPr/>
            </p:nvSpPr>
            <p:spPr>
              <a:xfrm>
                <a:off x="5896548" y="1578704"/>
                <a:ext cx="616123" cy="221143"/>
              </a:xfrm>
              <a:prstGeom prst="rect">
                <a:avLst/>
              </a:prstGeom>
              <a:ln w="3175">
                <a:miter lim="400000"/>
              </a:ln>
              <a:extLst>
                <a:ext uri="{C572A759-6A51-4108-AA02-DFA0A04FC94B}">
                  <ma14:wrappingTextBoxFlag xmlns="" xmlns:ma14="http://schemas.microsoft.com/office/mac/drawingml/2011/main" val="1"/>
                </a:ext>
              </a:extLst>
            </p:spPr>
            <p:txBody>
              <a:bodyPr wrap="none" lIns="25682" tIns="25682" rIns="25682" bIns="25682" anchor="ctr">
                <a:spAutoFit/>
              </a:bodyPr>
              <a:lstStyle/>
              <a:p>
                <a:pPr>
                  <a:defRPr sz="1800">
                    <a:solidFill>
                      <a:srgbClr val="000000"/>
                    </a:solidFill>
                  </a:defRPr>
                </a:pPr>
                <a:r>
                  <a:rPr lang="zh-CN" altLang="en-US" sz="1100" b="1" dirty="0" smtClean="0">
                    <a:solidFill>
                      <a:srgbClr val="FFC000"/>
                    </a:solidFill>
                    <a:latin typeface="微软雅黑" pitchFamily="34" charset="-122"/>
                    <a:cs typeface="Arial" pitchFamily="34" charset="0"/>
                    <a:sym typeface="Arial"/>
                  </a:rPr>
                  <a:t>定位精度</a:t>
                </a:r>
                <a:endParaRPr lang="zh-CN" altLang="en-US" sz="1100" b="1" dirty="0">
                  <a:solidFill>
                    <a:srgbClr val="FFC000"/>
                  </a:solidFill>
                  <a:latin typeface="微软雅黑" pitchFamily="34" charset="-122"/>
                  <a:cs typeface="Arial" pitchFamily="34" charset="0"/>
                  <a:sym typeface="Arial"/>
                </a:endParaRPr>
              </a:p>
            </p:txBody>
          </p:sp>
          <p:grpSp>
            <p:nvGrpSpPr>
              <p:cNvPr id="23" name="组合 223"/>
              <p:cNvGrpSpPr/>
              <p:nvPr/>
            </p:nvGrpSpPr>
            <p:grpSpPr>
              <a:xfrm>
                <a:off x="5650035" y="1599444"/>
                <a:ext cx="215447" cy="179662"/>
                <a:chOff x="3475038" y="4608513"/>
                <a:chExt cx="1255712" cy="868362"/>
              </a:xfrm>
              <a:solidFill>
                <a:srgbClr val="FFC000"/>
              </a:solidFill>
            </p:grpSpPr>
            <p:sp>
              <p:nvSpPr>
                <p:cNvPr id="359" name="Freeform 62"/>
                <p:cNvSpPr>
                  <a:spLocks/>
                </p:cNvSpPr>
                <p:nvPr/>
              </p:nvSpPr>
              <p:spPr bwMode="auto">
                <a:xfrm>
                  <a:off x="3516313" y="4783138"/>
                  <a:ext cx="998537" cy="666750"/>
                </a:xfrm>
                <a:custGeom>
                  <a:avLst/>
                  <a:gdLst/>
                  <a:ahLst/>
                  <a:cxnLst>
                    <a:cxn ang="0">
                      <a:pos x="260" y="2202"/>
                    </a:cxn>
                    <a:cxn ang="0">
                      <a:pos x="2143" y="2202"/>
                    </a:cxn>
                    <a:cxn ang="0">
                      <a:pos x="2143" y="619"/>
                    </a:cxn>
                    <a:cxn ang="0">
                      <a:pos x="2718" y="619"/>
                    </a:cxn>
                    <a:cxn ang="0">
                      <a:pos x="2718" y="2202"/>
                    </a:cxn>
                    <a:cxn ang="0">
                      <a:pos x="4314" y="2202"/>
                    </a:cxn>
                    <a:cxn ang="0">
                      <a:pos x="4314" y="2274"/>
                    </a:cxn>
                    <a:cxn ang="0">
                      <a:pos x="4314" y="2777"/>
                    </a:cxn>
                    <a:cxn ang="0">
                      <a:pos x="4314" y="5752"/>
                    </a:cxn>
                    <a:cxn ang="0">
                      <a:pos x="8420" y="5752"/>
                    </a:cxn>
                    <a:cxn ang="0">
                      <a:pos x="9343" y="4844"/>
                    </a:cxn>
                    <a:cxn ang="0">
                      <a:pos x="4574" y="0"/>
                    </a:cxn>
                    <a:cxn ang="0">
                      <a:pos x="5381" y="0"/>
                    </a:cxn>
                    <a:cxn ang="0">
                      <a:pos x="7501" y="2152"/>
                    </a:cxn>
                    <a:cxn ang="0">
                      <a:pos x="9202" y="441"/>
                    </a:cxn>
                    <a:cxn ang="0">
                      <a:pos x="10012" y="441"/>
                    </a:cxn>
                    <a:cxn ang="0">
                      <a:pos x="7904" y="2562"/>
                    </a:cxn>
                    <a:cxn ang="0">
                      <a:pos x="9753" y="4441"/>
                    </a:cxn>
                    <a:cxn ang="0">
                      <a:pos x="13116" y="1133"/>
                    </a:cxn>
                    <a:cxn ang="0">
                      <a:pos x="13116" y="1859"/>
                    </a:cxn>
                    <a:cxn ang="0">
                      <a:pos x="13199" y="1859"/>
                    </a:cxn>
                    <a:cxn ang="0">
                      <a:pos x="9240" y="5752"/>
                    </a:cxn>
                    <a:cxn ang="0">
                      <a:pos x="12624" y="5752"/>
                    </a:cxn>
                    <a:cxn ang="0">
                      <a:pos x="12624" y="6327"/>
                    </a:cxn>
                    <a:cxn ang="0">
                      <a:pos x="8656" y="6327"/>
                    </a:cxn>
                    <a:cxn ang="0">
                      <a:pos x="6127" y="8815"/>
                    </a:cxn>
                    <a:cxn ang="0">
                      <a:pos x="5724" y="8405"/>
                    </a:cxn>
                    <a:cxn ang="0">
                      <a:pos x="7835" y="6327"/>
                    </a:cxn>
                    <a:cxn ang="0">
                      <a:pos x="4314" y="6327"/>
                    </a:cxn>
                    <a:cxn ang="0">
                      <a:pos x="3825" y="6327"/>
                    </a:cxn>
                    <a:cxn ang="0">
                      <a:pos x="3739" y="6327"/>
                    </a:cxn>
                    <a:cxn ang="0">
                      <a:pos x="3739" y="2777"/>
                    </a:cxn>
                    <a:cxn ang="0">
                      <a:pos x="2718" y="2777"/>
                    </a:cxn>
                    <a:cxn ang="0">
                      <a:pos x="2718" y="7433"/>
                    </a:cxn>
                    <a:cxn ang="0">
                      <a:pos x="2617" y="7433"/>
                    </a:cxn>
                    <a:cxn ang="0">
                      <a:pos x="2143" y="7433"/>
                    </a:cxn>
                    <a:cxn ang="0">
                      <a:pos x="0" y="7433"/>
                    </a:cxn>
                    <a:cxn ang="0">
                      <a:pos x="0" y="6858"/>
                    </a:cxn>
                    <a:cxn ang="0">
                      <a:pos x="2143" y="6858"/>
                    </a:cxn>
                    <a:cxn ang="0">
                      <a:pos x="2143" y="2777"/>
                    </a:cxn>
                    <a:cxn ang="0">
                      <a:pos x="260" y="2777"/>
                    </a:cxn>
                    <a:cxn ang="0">
                      <a:pos x="260" y="2202"/>
                    </a:cxn>
                  </a:cxnLst>
                  <a:rect l="0" t="0" r="r" b="b"/>
                  <a:pathLst>
                    <a:path w="13199" h="8815">
                      <a:moveTo>
                        <a:pt x="260" y="2202"/>
                      </a:moveTo>
                      <a:lnTo>
                        <a:pt x="2143" y="2202"/>
                      </a:lnTo>
                      <a:lnTo>
                        <a:pt x="2143" y="619"/>
                      </a:lnTo>
                      <a:lnTo>
                        <a:pt x="2718" y="619"/>
                      </a:lnTo>
                      <a:lnTo>
                        <a:pt x="2718" y="2202"/>
                      </a:lnTo>
                      <a:lnTo>
                        <a:pt x="4314" y="2202"/>
                      </a:lnTo>
                      <a:lnTo>
                        <a:pt x="4314" y="2274"/>
                      </a:lnTo>
                      <a:lnTo>
                        <a:pt x="4314" y="2777"/>
                      </a:lnTo>
                      <a:lnTo>
                        <a:pt x="4314" y="5752"/>
                      </a:lnTo>
                      <a:lnTo>
                        <a:pt x="8420" y="5752"/>
                      </a:lnTo>
                      <a:lnTo>
                        <a:pt x="9343" y="4844"/>
                      </a:lnTo>
                      <a:lnTo>
                        <a:pt x="4574" y="0"/>
                      </a:lnTo>
                      <a:lnTo>
                        <a:pt x="5381" y="0"/>
                      </a:lnTo>
                      <a:lnTo>
                        <a:pt x="7501" y="2152"/>
                      </a:lnTo>
                      <a:lnTo>
                        <a:pt x="9202" y="441"/>
                      </a:lnTo>
                      <a:lnTo>
                        <a:pt x="10012" y="441"/>
                      </a:lnTo>
                      <a:lnTo>
                        <a:pt x="7904" y="2562"/>
                      </a:lnTo>
                      <a:lnTo>
                        <a:pt x="9753" y="4441"/>
                      </a:lnTo>
                      <a:lnTo>
                        <a:pt x="13116" y="1133"/>
                      </a:lnTo>
                      <a:lnTo>
                        <a:pt x="13116" y="1859"/>
                      </a:lnTo>
                      <a:lnTo>
                        <a:pt x="13199" y="1859"/>
                      </a:lnTo>
                      <a:lnTo>
                        <a:pt x="9240" y="5752"/>
                      </a:lnTo>
                      <a:lnTo>
                        <a:pt x="12624" y="5752"/>
                      </a:lnTo>
                      <a:lnTo>
                        <a:pt x="12624" y="6327"/>
                      </a:lnTo>
                      <a:lnTo>
                        <a:pt x="8656" y="6327"/>
                      </a:lnTo>
                      <a:lnTo>
                        <a:pt x="6127" y="8815"/>
                      </a:lnTo>
                      <a:lnTo>
                        <a:pt x="5724" y="8405"/>
                      </a:lnTo>
                      <a:lnTo>
                        <a:pt x="7835" y="6327"/>
                      </a:lnTo>
                      <a:lnTo>
                        <a:pt x="4314" y="6327"/>
                      </a:lnTo>
                      <a:lnTo>
                        <a:pt x="3825" y="6327"/>
                      </a:lnTo>
                      <a:lnTo>
                        <a:pt x="3739" y="6327"/>
                      </a:lnTo>
                      <a:lnTo>
                        <a:pt x="3739" y="2777"/>
                      </a:lnTo>
                      <a:lnTo>
                        <a:pt x="2718" y="2777"/>
                      </a:lnTo>
                      <a:lnTo>
                        <a:pt x="2718" y="7433"/>
                      </a:lnTo>
                      <a:lnTo>
                        <a:pt x="2617" y="7433"/>
                      </a:lnTo>
                      <a:lnTo>
                        <a:pt x="2143" y="7433"/>
                      </a:lnTo>
                      <a:lnTo>
                        <a:pt x="0" y="7433"/>
                      </a:lnTo>
                      <a:lnTo>
                        <a:pt x="0" y="6858"/>
                      </a:lnTo>
                      <a:lnTo>
                        <a:pt x="2143" y="6858"/>
                      </a:lnTo>
                      <a:lnTo>
                        <a:pt x="2143" y="2777"/>
                      </a:lnTo>
                      <a:lnTo>
                        <a:pt x="260" y="2777"/>
                      </a:lnTo>
                      <a:lnTo>
                        <a:pt x="260" y="2202"/>
                      </a:lnTo>
                      <a:close/>
                    </a:path>
                  </a:pathLst>
                </a:custGeom>
                <a:grpFill/>
                <a:ln w="9525">
                  <a:solidFill>
                    <a:srgbClr val="FFC000"/>
                  </a:solidFill>
                  <a:round/>
                  <a:headEnd/>
                  <a:tailEnd/>
                </a:ln>
              </p:spPr>
              <p:txBody>
                <a:bodyPr vert="horz" wrap="square" lIns="91440" tIns="45720" rIns="91440" bIns="45720" numCol="1" anchor="t" anchorCtr="0" compatLnSpc="1">
                  <a:prstTxWarp prst="textNoShape">
                    <a:avLst/>
                  </a:prstTxWarp>
                </a:bodyPr>
                <a:lstStyle/>
                <a:p>
                  <a:endParaRPr lang="zh-CN" altLang="en-US" sz="1100">
                    <a:solidFill>
                      <a:srgbClr val="F79646"/>
                    </a:solidFill>
                  </a:endParaRPr>
                </a:p>
              </p:txBody>
            </p:sp>
            <p:sp>
              <p:nvSpPr>
                <p:cNvPr id="360" name="Freeform 63"/>
                <p:cNvSpPr>
                  <a:spLocks/>
                </p:cNvSpPr>
                <p:nvPr/>
              </p:nvSpPr>
              <p:spPr bwMode="auto">
                <a:xfrm>
                  <a:off x="4506913" y="4665663"/>
                  <a:ext cx="166687" cy="174625"/>
                </a:xfrm>
                <a:custGeom>
                  <a:avLst/>
                  <a:gdLst/>
                  <a:ahLst/>
                  <a:cxnLst>
                    <a:cxn ang="0">
                      <a:pos x="1802" y="2312"/>
                    </a:cxn>
                    <a:cxn ang="0">
                      <a:pos x="1802" y="2293"/>
                    </a:cxn>
                    <a:cxn ang="0">
                      <a:pos x="1803" y="2275"/>
                    </a:cxn>
                    <a:cxn ang="0">
                      <a:pos x="1798" y="2089"/>
                    </a:cxn>
                    <a:cxn ang="0">
                      <a:pos x="1775" y="1909"/>
                    </a:cxn>
                    <a:cxn ang="0">
                      <a:pos x="1735" y="1735"/>
                    </a:cxn>
                    <a:cxn ang="0">
                      <a:pos x="1679" y="1567"/>
                    </a:cxn>
                    <a:cxn ang="0">
                      <a:pos x="1606" y="1407"/>
                    </a:cxn>
                    <a:cxn ang="0">
                      <a:pos x="1519" y="1255"/>
                    </a:cxn>
                    <a:cxn ang="0">
                      <a:pos x="1418" y="1113"/>
                    </a:cxn>
                    <a:cxn ang="0">
                      <a:pos x="1304" y="981"/>
                    </a:cxn>
                    <a:cxn ang="0">
                      <a:pos x="1178" y="861"/>
                    </a:cxn>
                    <a:cxn ang="0">
                      <a:pos x="1041" y="753"/>
                    </a:cxn>
                    <a:cxn ang="0">
                      <a:pos x="895" y="658"/>
                    </a:cxn>
                    <a:cxn ang="0">
                      <a:pos x="738" y="578"/>
                    </a:cxn>
                    <a:cxn ang="0">
                      <a:pos x="574" y="512"/>
                    </a:cxn>
                    <a:cxn ang="0">
                      <a:pos x="402" y="463"/>
                    </a:cxn>
                    <a:cxn ang="0">
                      <a:pos x="222" y="431"/>
                    </a:cxn>
                    <a:cxn ang="0">
                      <a:pos x="38" y="417"/>
                    </a:cxn>
                    <a:cxn ang="0">
                      <a:pos x="20" y="417"/>
                    </a:cxn>
                    <a:cxn ang="0">
                      <a:pos x="0" y="417"/>
                    </a:cxn>
                    <a:cxn ang="0">
                      <a:pos x="21" y="0"/>
                    </a:cxn>
                    <a:cxn ang="0">
                      <a:pos x="39" y="0"/>
                    </a:cxn>
                    <a:cxn ang="0">
                      <a:pos x="163" y="7"/>
                    </a:cxn>
                    <a:cxn ang="0">
                      <a:pos x="386" y="36"/>
                    </a:cxn>
                    <a:cxn ang="0">
                      <a:pos x="602" y="86"/>
                    </a:cxn>
                    <a:cxn ang="0">
                      <a:pos x="810" y="156"/>
                    </a:cxn>
                    <a:cxn ang="0">
                      <a:pos x="1007" y="245"/>
                    </a:cxn>
                    <a:cxn ang="0">
                      <a:pos x="1194" y="353"/>
                    </a:cxn>
                    <a:cxn ang="0">
                      <a:pos x="1368" y="479"/>
                    </a:cxn>
                    <a:cxn ang="0">
                      <a:pos x="1530" y="619"/>
                    </a:cxn>
                    <a:cxn ang="0">
                      <a:pos x="1677" y="774"/>
                    </a:cxn>
                    <a:cxn ang="0">
                      <a:pos x="1809" y="943"/>
                    </a:cxn>
                    <a:cxn ang="0">
                      <a:pos x="1926" y="1123"/>
                    </a:cxn>
                    <a:cxn ang="0">
                      <a:pos x="2023" y="1315"/>
                    </a:cxn>
                    <a:cxn ang="0">
                      <a:pos x="2103" y="1517"/>
                    </a:cxn>
                    <a:cxn ang="0">
                      <a:pos x="2163" y="1728"/>
                    </a:cxn>
                    <a:cxn ang="0">
                      <a:pos x="2202" y="1946"/>
                    </a:cxn>
                    <a:cxn ang="0">
                      <a:pos x="2219" y="2171"/>
                    </a:cxn>
                    <a:cxn ang="0">
                      <a:pos x="2219" y="2294"/>
                    </a:cxn>
                    <a:cxn ang="0">
                      <a:pos x="2218" y="2313"/>
                    </a:cxn>
                  </a:cxnLst>
                  <a:rect l="0" t="0" r="r" b="b"/>
                  <a:pathLst>
                    <a:path w="2219" h="2323">
                      <a:moveTo>
                        <a:pt x="2218" y="2323"/>
                      </a:moveTo>
                      <a:lnTo>
                        <a:pt x="1802" y="2312"/>
                      </a:lnTo>
                      <a:lnTo>
                        <a:pt x="1802" y="2303"/>
                      </a:lnTo>
                      <a:lnTo>
                        <a:pt x="1802" y="2293"/>
                      </a:lnTo>
                      <a:lnTo>
                        <a:pt x="1803" y="2284"/>
                      </a:lnTo>
                      <a:lnTo>
                        <a:pt x="1803" y="2275"/>
                      </a:lnTo>
                      <a:lnTo>
                        <a:pt x="1803" y="2181"/>
                      </a:lnTo>
                      <a:lnTo>
                        <a:pt x="1798" y="2089"/>
                      </a:lnTo>
                      <a:lnTo>
                        <a:pt x="1789" y="1998"/>
                      </a:lnTo>
                      <a:lnTo>
                        <a:pt x="1775" y="1909"/>
                      </a:lnTo>
                      <a:lnTo>
                        <a:pt x="1757" y="1821"/>
                      </a:lnTo>
                      <a:lnTo>
                        <a:pt x="1735" y="1735"/>
                      </a:lnTo>
                      <a:lnTo>
                        <a:pt x="1709" y="1650"/>
                      </a:lnTo>
                      <a:lnTo>
                        <a:pt x="1679" y="1567"/>
                      </a:lnTo>
                      <a:lnTo>
                        <a:pt x="1644" y="1486"/>
                      </a:lnTo>
                      <a:lnTo>
                        <a:pt x="1606" y="1407"/>
                      </a:lnTo>
                      <a:lnTo>
                        <a:pt x="1564" y="1330"/>
                      </a:lnTo>
                      <a:lnTo>
                        <a:pt x="1519" y="1255"/>
                      </a:lnTo>
                      <a:lnTo>
                        <a:pt x="1470" y="1183"/>
                      </a:lnTo>
                      <a:lnTo>
                        <a:pt x="1418" y="1113"/>
                      </a:lnTo>
                      <a:lnTo>
                        <a:pt x="1363" y="1046"/>
                      </a:lnTo>
                      <a:lnTo>
                        <a:pt x="1304" y="981"/>
                      </a:lnTo>
                      <a:lnTo>
                        <a:pt x="1242" y="920"/>
                      </a:lnTo>
                      <a:lnTo>
                        <a:pt x="1178" y="861"/>
                      </a:lnTo>
                      <a:lnTo>
                        <a:pt x="1112" y="806"/>
                      </a:lnTo>
                      <a:lnTo>
                        <a:pt x="1041" y="753"/>
                      </a:lnTo>
                      <a:lnTo>
                        <a:pt x="969" y="704"/>
                      </a:lnTo>
                      <a:lnTo>
                        <a:pt x="895" y="658"/>
                      </a:lnTo>
                      <a:lnTo>
                        <a:pt x="818" y="616"/>
                      </a:lnTo>
                      <a:lnTo>
                        <a:pt x="738" y="578"/>
                      </a:lnTo>
                      <a:lnTo>
                        <a:pt x="657" y="543"/>
                      </a:lnTo>
                      <a:lnTo>
                        <a:pt x="574" y="512"/>
                      </a:lnTo>
                      <a:lnTo>
                        <a:pt x="488" y="486"/>
                      </a:lnTo>
                      <a:lnTo>
                        <a:pt x="402" y="463"/>
                      </a:lnTo>
                      <a:lnTo>
                        <a:pt x="312" y="446"/>
                      </a:lnTo>
                      <a:lnTo>
                        <a:pt x="222" y="431"/>
                      </a:lnTo>
                      <a:lnTo>
                        <a:pt x="131" y="422"/>
                      </a:lnTo>
                      <a:lnTo>
                        <a:pt x="38" y="417"/>
                      </a:lnTo>
                      <a:lnTo>
                        <a:pt x="29" y="417"/>
                      </a:lnTo>
                      <a:lnTo>
                        <a:pt x="20" y="417"/>
                      </a:lnTo>
                      <a:lnTo>
                        <a:pt x="10" y="417"/>
                      </a:lnTo>
                      <a:lnTo>
                        <a:pt x="0" y="417"/>
                      </a:lnTo>
                      <a:lnTo>
                        <a:pt x="11" y="0"/>
                      </a:lnTo>
                      <a:lnTo>
                        <a:pt x="21" y="0"/>
                      </a:lnTo>
                      <a:lnTo>
                        <a:pt x="30" y="0"/>
                      </a:lnTo>
                      <a:lnTo>
                        <a:pt x="39" y="0"/>
                      </a:lnTo>
                      <a:lnTo>
                        <a:pt x="49" y="1"/>
                      </a:lnTo>
                      <a:lnTo>
                        <a:pt x="163" y="7"/>
                      </a:lnTo>
                      <a:lnTo>
                        <a:pt x="276" y="18"/>
                      </a:lnTo>
                      <a:lnTo>
                        <a:pt x="386" y="36"/>
                      </a:lnTo>
                      <a:lnTo>
                        <a:pt x="495" y="57"/>
                      </a:lnTo>
                      <a:lnTo>
                        <a:pt x="602" y="86"/>
                      </a:lnTo>
                      <a:lnTo>
                        <a:pt x="707" y="119"/>
                      </a:lnTo>
                      <a:lnTo>
                        <a:pt x="810" y="156"/>
                      </a:lnTo>
                      <a:lnTo>
                        <a:pt x="910" y="199"/>
                      </a:lnTo>
                      <a:lnTo>
                        <a:pt x="1007" y="245"/>
                      </a:lnTo>
                      <a:lnTo>
                        <a:pt x="1102" y="297"/>
                      </a:lnTo>
                      <a:lnTo>
                        <a:pt x="1194" y="353"/>
                      </a:lnTo>
                      <a:lnTo>
                        <a:pt x="1283" y="414"/>
                      </a:lnTo>
                      <a:lnTo>
                        <a:pt x="1368" y="479"/>
                      </a:lnTo>
                      <a:lnTo>
                        <a:pt x="1451" y="546"/>
                      </a:lnTo>
                      <a:lnTo>
                        <a:pt x="1530" y="619"/>
                      </a:lnTo>
                      <a:lnTo>
                        <a:pt x="1606" y="695"/>
                      </a:lnTo>
                      <a:lnTo>
                        <a:pt x="1677" y="774"/>
                      </a:lnTo>
                      <a:lnTo>
                        <a:pt x="1746" y="857"/>
                      </a:lnTo>
                      <a:lnTo>
                        <a:pt x="1809" y="943"/>
                      </a:lnTo>
                      <a:lnTo>
                        <a:pt x="1870" y="1031"/>
                      </a:lnTo>
                      <a:lnTo>
                        <a:pt x="1926" y="1123"/>
                      </a:lnTo>
                      <a:lnTo>
                        <a:pt x="1976" y="1218"/>
                      </a:lnTo>
                      <a:lnTo>
                        <a:pt x="2023" y="1315"/>
                      </a:lnTo>
                      <a:lnTo>
                        <a:pt x="2066" y="1415"/>
                      </a:lnTo>
                      <a:lnTo>
                        <a:pt x="2103" y="1517"/>
                      </a:lnTo>
                      <a:lnTo>
                        <a:pt x="2135" y="1622"/>
                      </a:lnTo>
                      <a:lnTo>
                        <a:pt x="2163" y="1728"/>
                      </a:lnTo>
                      <a:lnTo>
                        <a:pt x="2185" y="1835"/>
                      </a:lnTo>
                      <a:lnTo>
                        <a:pt x="2202" y="1946"/>
                      </a:lnTo>
                      <a:lnTo>
                        <a:pt x="2213" y="2058"/>
                      </a:lnTo>
                      <a:lnTo>
                        <a:pt x="2219" y="2171"/>
                      </a:lnTo>
                      <a:lnTo>
                        <a:pt x="2219" y="2285"/>
                      </a:lnTo>
                      <a:lnTo>
                        <a:pt x="2219" y="2294"/>
                      </a:lnTo>
                      <a:lnTo>
                        <a:pt x="2218" y="2304"/>
                      </a:lnTo>
                      <a:lnTo>
                        <a:pt x="2218" y="2313"/>
                      </a:lnTo>
                      <a:lnTo>
                        <a:pt x="2218" y="2323"/>
                      </a:lnTo>
                      <a:close/>
                    </a:path>
                  </a:pathLst>
                </a:custGeom>
                <a:grpFill/>
                <a:ln w="9525">
                  <a:solidFill>
                    <a:srgbClr val="FFC000"/>
                  </a:solidFill>
                  <a:round/>
                  <a:headEnd/>
                  <a:tailEnd/>
                </a:ln>
              </p:spPr>
              <p:txBody>
                <a:bodyPr vert="horz" wrap="square" lIns="91440" tIns="45720" rIns="91440" bIns="45720" numCol="1" anchor="t" anchorCtr="0" compatLnSpc="1">
                  <a:prstTxWarp prst="textNoShape">
                    <a:avLst/>
                  </a:prstTxWarp>
                </a:bodyPr>
                <a:lstStyle/>
                <a:p>
                  <a:endParaRPr lang="zh-CN" altLang="en-US" sz="1100">
                    <a:solidFill>
                      <a:srgbClr val="F79646"/>
                    </a:solidFill>
                  </a:endParaRPr>
                </a:p>
              </p:txBody>
            </p:sp>
            <p:sp>
              <p:nvSpPr>
                <p:cNvPr id="364" name="Freeform 64"/>
                <p:cNvSpPr>
                  <a:spLocks/>
                </p:cNvSpPr>
                <p:nvPr/>
              </p:nvSpPr>
              <p:spPr bwMode="auto">
                <a:xfrm>
                  <a:off x="4508500" y="4608513"/>
                  <a:ext cx="222250" cy="233362"/>
                </a:xfrm>
                <a:custGeom>
                  <a:avLst/>
                  <a:gdLst/>
                  <a:ahLst/>
                  <a:cxnLst>
                    <a:cxn ang="0">
                      <a:pos x="2948" y="3062"/>
                    </a:cxn>
                    <a:cxn ang="0">
                      <a:pos x="2947" y="3082"/>
                    </a:cxn>
                    <a:cxn ang="0">
                      <a:pos x="2562" y="3082"/>
                    </a:cxn>
                    <a:cxn ang="0">
                      <a:pos x="2562" y="3062"/>
                    </a:cxn>
                    <a:cxn ang="0">
                      <a:pos x="2563" y="3043"/>
                    </a:cxn>
                    <a:cxn ang="0">
                      <a:pos x="2556" y="2779"/>
                    </a:cxn>
                    <a:cxn ang="0">
                      <a:pos x="2523" y="2520"/>
                    </a:cxn>
                    <a:cxn ang="0">
                      <a:pos x="2465" y="2271"/>
                    </a:cxn>
                    <a:cxn ang="0">
                      <a:pos x="2384" y="2031"/>
                    </a:cxn>
                    <a:cxn ang="0">
                      <a:pos x="2280" y="1802"/>
                    </a:cxn>
                    <a:cxn ang="0">
                      <a:pos x="2156" y="1585"/>
                    </a:cxn>
                    <a:cxn ang="0">
                      <a:pos x="2012" y="1382"/>
                    </a:cxn>
                    <a:cxn ang="0">
                      <a:pos x="1849" y="1193"/>
                    </a:cxn>
                    <a:cxn ang="0">
                      <a:pos x="1669" y="1020"/>
                    </a:cxn>
                    <a:cxn ang="0">
                      <a:pos x="1473" y="867"/>
                    </a:cxn>
                    <a:cxn ang="0">
                      <a:pos x="1263" y="731"/>
                    </a:cxn>
                    <a:cxn ang="0">
                      <a:pos x="1039" y="616"/>
                    </a:cxn>
                    <a:cxn ang="0">
                      <a:pos x="803" y="522"/>
                    </a:cxn>
                    <a:cxn ang="0">
                      <a:pos x="557" y="452"/>
                    </a:cxn>
                    <a:cxn ang="0">
                      <a:pos x="301" y="406"/>
                    </a:cxn>
                    <a:cxn ang="0">
                      <a:pos x="37" y="386"/>
                    </a:cxn>
                    <a:cxn ang="0">
                      <a:pos x="18" y="385"/>
                    </a:cxn>
                    <a:cxn ang="0">
                      <a:pos x="0" y="385"/>
                    </a:cxn>
                    <a:cxn ang="0">
                      <a:pos x="18" y="0"/>
                    </a:cxn>
                    <a:cxn ang="0">
                      <a:pos x="37" y="0"/>
                    </a:cxn>
                    <a:cxn ang="0">
                      <a:pos x="200" y="8"/>
                    </a:cxn>
                    <a:cxn ang="0">
                      <a:pos x="498" y="47"/>
                    </a:cxn>
                    <a:cxn ang="0">
                      <a:pos x="786" y="113"/>
                    </a:cxn>
                    <a:cxn ang="0">
                      <a:pos x="1064" y="208"/>
                    </a:cxn>
                    <a:cxn ang="0">
                      <a:pos x="1327" y="328"/>
                    </a:cxn>
                    <a:cxn ang="0">
                      <a:pos x="1578" y="472"/>
                    </a:cxn>
                    <a:cxn ang="0">
                      <a:pos x="1811" y="638"/>
                    </a:cxn>
                    <a:cxn ang="0">
                      <a:pos x="2027" y="826"/>
                    </a:cxn>
                    <a:cxn ang="0">
                      <a:pos x="2224" y="1034"/>
                    </a:cxn>
                    <a:cxn ang="0">
                      <a:pos x="2401" y="1259"/>
                    </a:cxn>
                    <a:cxn ang="0">
                      <a:pos x="2556" y="1501"/>
                    </a:cxn>
                    <a:cxn ang="0">
                      <a:pos x="2686" y="1757"/>
                    </a:cxn>
                    <a:cxn ang="0">
                      <a:pos x="2793" y="2027"/>
                    </a:cxn>
                    <a:cxn ang="0">
                      <a:pos x="2873" y="2308"/>
                    </a:cxn>
                    <a:cxn ang="0">
                      <a:pos x="2925" y="2600"/>
                    </a:cxn>
                    <a:cxn ang="0">
                      <a:pos x="2948" y="2900"/>
                    </a:cxn>
                  </a:cxnLst>
                  <a:rect l="0" t="0" r="r" b="b"/>
                  <a:pathLst>
                    <a:path w="2948" h="3091">
                      <a:moveTo>
                        <a:pt x="2948" y="3053"/>
                      </a:moveTo>
                      <a:lnTo>
                        <a:pt x="2948" y="3062"/>
                      </a:lnTo>
                      <a:lnTo>
                        <a:pt x="2947" y="3072"/>
                      </a:lnTo>
                      <a:lnTo>
                        <a:pt x="2947" y="3082"/>
                      </a:lnTo>
                      <a:lnTo>
                        <a:pt x="2947" y="3091"/>
                      </a:lnTo>
                      <a:lnTo>
                        <a:pt x="2562" y="3082"/>
                      </a:lnTo>
                      <a:lnTo>
                        <a:pt x="2562" y="3071"/>
                      </a:lnTo>
                      <a:lnTo>
                        <a:pt x="2562" y="3062"/>
                      </a:lnTo>
                      <a:lnTo>
                        <a:pt x="2563" y="3053"/>
                      </a:lnTo>
                      <a:lnTo>
                        <a:pt x="2563" y="3043"/>
                      </a:lnTo>
                      <a:lnTo>
                        <a:pt x="2563" y="2910"/>
                      </a:lnTo>
                      <a:lnTo>
                        <a:pt x="2556" y="2779"/>
                      </a:lnTo>
                      <a:lnTo>
                        <a:pt x="2543" y="2649"/>
                      </a:lnTo>
                      <a:lnTo>
                        <a:pt x="2523" y="2520"/>
                      </a:lnTo>
                      <a:lnTo>
                        <a:pt x="2497" y="2395"/>
                      </a:lnTo>
                      <a:lnTo>
                        <a:pt x="2465" y="2271"/>
                      </a:lnTo>
                      <a:lnTo>
                        <a:pt x="2428" y="2150"/>
                      </a:lnTo>
                      <a:lnTo>
                        <a:pt x="2384" y="2031"/>
                      </a:lnTo>
                      <a:lnTo>
                        <a:pt x="2335" y="1915"/>
                      </a:lnTo>
                      <a:lnTo>
                        <a:pt x="2280" y="1802"/>
                      </a:lnTo>
                      <a:lnTo>
                        <a:pt x="2220" y="1692"/>
                      </a:lnTo>
                      <a:lnTo>
                        <a:pt x="2156" y="1585"/>
                      </a:lnTo>
                      <a:lnTo>
                        <a:pt x="2086" y="1481"/>
                      </a:lnTo>
                      <a:lnTo>
                        <a:pt x="2012" y="1382"/>
                      </a:lnTo>
                      <a:lnTo>
                        <a:pt x="1933" y="1285"/>
                      </a:lnTo>
                      <a:lnTo>
                        <a:pt x="1849" y="1193"/>
                      </a:lnTo>
                      <a:lnTo>
                        <a:pt x="1760" y="1104"/>
                      </a:lnTo>
                      <a:lnTo>
                        <a:pt x="1669" y="1020"/>
                      </a:lnTo>
                      <a:lnTo>
                        <a:pt x="1572" y="941"/>
                      </a:lnTo>
                      <a:lnTo>
                        <a:pt x="1473" y="867"/>
                      </a:lnTo>
                      <a:lnTo>
                        <a:pt x="1370" y="796"/>
                      </a:lnTo>
                      <a:lnTo>
                        <a:pt x="1263" y="731"/>
                      </a:lnTo>
                      <a:lnTo>
                        <a:pt x="1152" y="671"/>
                      </a:lnTo>
                      <a:lnTo>
                        <a:pt x="1039" y="616"/>
                      </a:lnTo>
                      <a:lnTo>
                        <a:pt x="922" y="566"/>
                      </a:lnTo>
                      <a:lnTo>
                        <a:pt x="803" y="522"/>
                      </a:lnTo>
                      <a:lnTo>
                        <a:pt x="682" y="484"/>
                      </a:lnTo>
                      <a:lnTo>
                        <a:pt x="557" y="452"/>
                      </a:lnTo>
                      <a:lnTo>
                        <a:pt x="430" y="426"/>
                      </a:lnTo>
                      <a:lnTo>
                        <a:pt x="301" y="406"/>
                      </a:lnTo>
                      <a:lnTo>
                        <a:pt x="170" y="392"/>
                      </a:lnTo>
                      <a:lnTo>
                        <a:pt x="37" y="386"/>
                      </a:lnTo>
                      <a:lnTo>
                        <a:pt x="28" y="385"/>
                      </a:lnTo>
                      <a:lnTo>
                        <a:pt x="18" y="385"/>
                      </a:lnTo>
                      <a:lnTo>
                        <a:pt x="9" y="385"/>
                      </a:lnTo>
                      <a:lnTo>
                        <a:pt x="0" y="385"/>
                      </a:lnTo>
                      <a:lnTo>
                        <a:pt x="9" y="0"/>
                      </a:lnTo>
                      <a:lnTo>
                        <a:pt x="18" y="0"/>
                      </a:lnTo>
                      <a:lnTo>
                        <a:pt x="28" y="0"/>
                      </a:lnTo>
                      <a:lnTo>
                        <a:pt x="37" y="0"/>
                      </a:lnTo>
                      <a:lnTo>
                        <a:pt x="47" y="0"/>
                      </a:lnTo>
                      <a:lnTo>
                        <a:pt x="200" y="8"/>
                      </a:lnTo>
                      <a:lnTo>
                        <a:pt x="350" y="24"/>
                      </a:lnTo>
                      <a:lnTo>
                        <a:pt x="498" y="47"/>
                      </a:lnTo>
                      <a:lnTo>
                        <a:pt x="644" y="77"/>
                      </a:lnTo>
                      <a:lnTo>
                        <a:pt x="786" y="113"/>
                      </a:lnTo>
                      <a:lnTo>
                        <a:pt x="927" y="158"/>
                      </a:lnTo>
                      <a:lnTo>
                        <a:pt x="1064" y="208"/>
                      </a:lnTo>
                      <a:lnTo>
                        <a:pt x="1198" y="265"/>
                      </a:lnTo>
                      <a:lnTo>
                        <a:pt x="1327" y="328"/>
                      </a:lnTo>
                      <a:lnTo>
                        <a:pt x="1455" y="396"/>
                      </a:lnTo>
                      <a:lnTo>
                        <a:pt x="1578" y="472"/>
                      </a:lnTo>
                      <a:lnTo>
                        <a:pt x="1696" y="552"/>
                      </a:lnTo>
                      <a:lnTo>
                        <a:pt x="1811" y="638"/>
                      </a:lnTo>
                      <a:lnTo>
                        <a:pt x="1921" y="730"/>
                      </a:lnTo>
                      <a:lnTo>
                        <a:pt x="2027" y="826"/>
                      </a:lnTo>
                      <a:lnTo>
                        <a:pt x="2128" y="928"/>
                      </a:lnTo>
                      <a:lnTo>
                        <a:pt x="2224" y="1034"/>
                      </a:lnTo>
                      <a:lnTo>
                        <a:pt x="2315" y="1144"/>
                      </a:lnTo>
                      <a:lnTo>
                        <a:pt x="2401" y="1259"/>
                      </a:lnTo>
                      <a:lnTo>
                        <a:pt x="2481" y="1377"/>
                      </a:lnTo>
                      <a:lnTo>
                        <a:pt x="2556" y="1501"/>
                      </a:lnTo>
                      <a:lnTo>
                        <a:pt x="2624" y="1626"/>
                      </a:lnTo>
                      <a:lnTo>
                        <a:pt x="2686" y="1757"/>
                      </a:lnTo>
                      <a:lnTo>
                        <a:pt x="2742" y="1890"/>
                      </a:lnTo>
                      <a:lnTo>
                        <a:pt x="2793" y="2027"/>
                      </a:lnTo>
                      <a:lnTo>
                        <a:pt x="2836" y="2166"/>
                      </a:lnTo>
                      <a:lnTo>
                        <a:pt x="2873" y="2308"/>
                      </a:lnTo>
                      <a:lnTo>
                        <a:pt x="2902" y="2453"/>
                      </a:lnTo>
                      <a:lnTo>
                        <a:pt x="2925" y="2600"/>
                      </a:lnTo>
                      <a:lnTo>
                        <a:pt x="2941" y="2748"/>
                      </a:lnTo>
                      <a:lnTo>
                        <a:pt x="2948" y="2900"/>
                      </a:lnTo>
                      <a:lnTo>
                        <a:pt x="2948" y="3053"/>
                      </a:lnTo>
                      <a:close/>
                    </a:path>
                  </a:pathLst>
                </a:custGeom>
                <a:grpFill/>
                <a:ln w="9525">
                  <a:solidFill>
                    <a:srgbClr val="FFC000"/>
                  </a:solidFill>
                  <a:round/>
                  <a:headEnd/>
                  <a:tailEnd/>
                </a:ln>
              </p:spPr>
              <p:txBody>
                <a:bodyPr vert="horz" wrap="square" lIns="91440" tIns="45720" rIns="91440" bIns="45720" numCol="1" anchor="t" anchorCtr="0" compatLnSpc="1">
                  <a:prstTxWarp prst="textNoShape">
                    <a:avLst/>
                  </a:prstTxWarp>
                </a:bodyPr>
                <a:lstStyle/>
                <a:p>
                  <a:endParaRPr lang="zh-CN" altLang="en-US" sz="1100">
                    <a:solidFill>
                      <a:srgbClr val="F79646"/>
                    </a:solidFill>
                  </a:endParaRPr>
                </a:p>
              </p:txBody>
            </p:sp>
            <p:sp>
              <p:nvSpPr>
                <p:cNvPr id="369" name="Freeform 65"/>
                <p:cNvSpPr>
                  <a:spLocks noEditPoints="1"/>
                </p:cNvSpPr>
                <p:nvPr/>
              </p:nvSpPr>
              <p:spPr bwMode="auto">
                <a:xfrm>
                  <a:off x="3475038" y="4760913"/>
                  <a:ext cx="1076325" cy="715962"/>
                </a:xfrm>
                <a:custGeom>
                  <a:avLst/>
                  <a:gdLst/>
                  <a:ahLst/>
                  <a:cxnLst>
                    <a:cxn ang="0">
                      <a:pos x="13800" y="1"/>
                    </a:cxn>
                    <a:cxn ang="0">
                      <a:pos x="13870" y="11"/>
                    </a:cxn>
                    <a:cxn ang="0">
                      <a:pos x="13938" y="29"/>
                    </a:cxn>
                    <a:cxn ang="0">
                      <a:pos x="14000" y="58"/>
                    </a:cxn>
                    <a:cxn ang="0">
                      <a:pos x="14057" y="95"/>
                    </a:cxn>
                    <a:cxn ang="0">
                      <a:pos x="14109" y="139"/>
                    </a:cxn>
                    <a:cxn ang="0">
                      <a:pos x="14154" y="190"/>
                    </a:cxn>
                    <a:cxn ang="0">
                      <a:pos x="14190" y="248"/>
                    </a:cxn>
                    <a:cxn ang="0">
                      <a:pos x="14219" y="311"/>
                    </a:cxn>
                    <a:cxn ang="0">
                      <a:pos x="14238" y="378"/>
                    </a:cxn>
                    <a:cxn ang="0">
                      <a:pos x="14247" y="449"/>
                    </a:cxn>
                    <a:cxn ang="0">
                      <a:pos x="14247" y="9034"/>
                    </a:cxn>
                    <a:cxn ang="0">
                      <a:pos x="14238" y="9104"/>
                    </a:cxn>
                    <a:cxn ang="0">
                      <a:pos x="14219" y="9171"/>
                    </a:cxn>
                    <a:cxn ang="0">
                      <a:pos x="14190" y="9234"/>
                    </a:cxn>
                    <a:cxn ang="0">
                      <a:pos x="14154" y="9291"/>
                    </a:cxn>
                    <a:cxn ang="0">
                      <a:pos x="14109" y="9343"/>
                    </a:cxn>
                    <a:cxn ang="0">
                      <a:pos x="14057" y="9387"/>
                    </a:cxn>
                    <a:cxn ang="0">
                      <a:pos x="14000" y="9424"/>
                    </a:cxn>
                    <a:cxn ang="0">
                      <a:pos x="13938" y="9452"/>
                    </a:cxn>
                    <a:cxn ang="0">
                      <a:pos x="13870" y="9472"/>
                    </a:cxn>
                    <a:cxn ang="0">
                      <a:pos x="13800" y="9480"/>
                    </a:cxn>
                    <a:cxn ang="0">
                      <a:pos x="447" y="9480"/>
                    </a:cxn>
                    <a:cxn ang="0">
                      <a:pos x="377" y="9472"/>
                    </a:cxn>
                    <a:cxn ang="0">
                      <a:pos x="309" y="9452"/>
                    </a:cxn>
                    <a:cxn ang="0">
                      <a:pos x="247" y="9424"/>
                    </a:cxn>
                    <a:cxn ang="0">
                      <a:pos x="190" y="9387"/>
                    </a:cxn>
                    <a:cxn ang="0">
                      <a:pos x="138" y="9343"/>
                    </a:cxn>
                    <a:cxn ang="0">
                      <a:pos x="93" y="9291"/>
                    </a:cxn>
                    <a:cxn ang="0">
                      <a:pos x="57" y="9234"/>
                    </a:cxn>
                    <a:cxn ang="0">
                      <a:pos x="29" y="9171"/>
                    </a:cxn>
                    <a:cxn ang="0">
                      <a:pos x="9" y="9104"/>
                    </a:cxn>
                    <a:cxn ang="0">
                      <a:pos x="1" y="9034"/>
                    </a:cxn>
                    <a:cxn ang="0">
                      <a:pos x="1" y="449"/>
                    </a:cxn>
                    <a:cxn ang="0">
                      <a:pos x="9" y="378"/>
                    </a:cxn>
                    <a:cxn ang="0">
                      <a:pos x="29" y="311"/>
                    </a:cxn>
                    <a:cxn ang="0">
                      <a:pos x="57" y="248"/>
                    </a:cxn>
                    <a:cxn ang="0">
                      <a:pos x="93" y="190"/>
                    </a:cxn>
                    <a:cxn ang="0">
                      <a:pos x="138" y="139"/>
                    </a:cxn>
                    <a:cxn ang="0">
                      <a:pos x="190" y="95"/>
                    </a:cxn>
                    <a:cxn ang="0">
                      <a:pos x="247" y="58"/>
                    </a:cxn>
                    <a:cxn ang="0">
                      <a:pos x="309" y="29"/>
                    </a:cxn>
                    <a:cxn ang="0">
                      <a:pos x="377" y="11"/>
                    </a:cxn>
                    <a:cxn ang="0">
                      <a:pos x="447" y="1"/>
                    </a:cxn>
                    <a:cxn ang="0">
                      <a:pos x="12797" y="1205"/>
                    </a:cxn>
                    <a:cxn ang="0">
                      <a:pos x="1451" y="1205"/>
                    </a:cxn>
                  </a:cxnLst>
                  <a:rect l="0" t="0" r="r" b="b"/>
                  <a:pathLst>
                    <a:path w="14247" h="9481">
                      <a:moveTo>
                        <a:pt x="471" y="0"/>
                      </a:moveTo>
                      <a:lnTo>
                        <a:pt x="13776" y="0"/>
                      </a:lnTo>
                      <a:lnTo>
                        <a:pt x="13800" y="1"/>
                      </a:lnTo>
                      <a:lnTo>
                        <a:pt x="13823" y="3"/>
                      </a:lnTo>
                      <a:lnTo>
                        <a:pt x="13847" y="7"/>
                      </a:lnTo>
                      <a:lnTo>
                        <a:pt x="13870" y="11"/>
                      </a:lnTo>
                      <a:lnTo>
                        <a:pt x="13893" y="16"/>
                      </a:lnTo>
                      <a:lnTo>
                        <a:pt x="13916" y="22"/>
                      </a:lnTo>
                      <a:lnTo>
                        <a:pt x="13938" y="29"/>
                      </a:lnTo>
                      <a:lnTo>
                        <a:pt x="13958" y="38"/>
                      </a:lnTo>
                      <a:lnTo>
                        <a:pt x="13979" y="47"/>
                      </a:lnTo>
                      <a:lnTo>
                        <a:pt x="14000" y="58"/>
                      </a:lnTo>
                      <a:lnTo>
                        <a:pt x="14020" y="70"/>
                      </a:lnTo>
                      <a:lnTo>
                        <a:pt x="14038" y="81"/>
                      </a:lnTo>
                      <a:lnTo>
                        <a:pt x="14057" y="95"/>
                      </a:lnTo>
                      <a:lnTo>
                        <a:pt x="14075" y="109"/>
                      </a:lnTo>
                      <a:lnTo>
                        <a:pt x="14092" y="124"/>
                      </a:lnTo>
                      <a:lnTo>
                        <a:pt x="14109" y="139"/>
                      </a:lnTo>
                      <a:lnTo>
                        <a:pt x="14125" y="156"/>
                      </a:lnTo>
                      <a:lnTo>
                        <a:pt x="14139" y="173"/>
                      </a:lnTo>
                      <a:lnTo>
                        <a:pt x="14154" y="190"/>
                      </a:lnTo>
                      <a:lnTo>
                        <a:pt x="14166" y="209"/>
                      </a:lnTo>
                      <a:lnTo>
                        <a:pt x="14179" y="229"/>
                      </a:lnTo>
                      <a:lnTo>
                        <a:pt x="14190" y="248"/>
                      </a:lnTo>
                      <a:lnTo>
                        <a:pt x="14200" y="268"/>
                      </a:lnTo>
                      <a:lnTo>
                        <a:pt x="14210" y="289"/>
                      </a:lnTo>
                      <a:lnTo>
                        <a:pt x="14219" y="311"/>
                      </a:lnTo>
                      <a:lnTo>
                        <a:pt x="14226" y="333"/>
                      </a:lnTo>
                      <a:lnTo>
                        <a:pt x="14233" y="355"/>
                      </a:lnTo>
                      <a:lnTo>
                        <a:pt x="14238" y="378"/>
                      </a:lnTo>
                      <a:lnTo>
                        <a:pt x="14242" y="401"/>
                      </a:lnTo>
                      <a:lnTo>
                        <a:pt x="14245" y="425"/>
                      </a:lnTo>
                      <a:lnTo>
                        <a:pt x="14247" y="449"/>
                      </a:lnTo>
                      <a:lnTo>
                        <a:pt x="14247" y="473"/>
                      </a:lnTo>
                      <a:lnTo>
                        <a:pt x="14247" y="9010"/>
                      </a:lnTo>
                      <a:lnTo>
                        <a:pt x="14247" y="9034"/>
                      </a:lnTo>
                      <a:lnTo>
                        <a:pt x="14245" y="9058"/>
                      </a:lnTo>
                      <a:lnTo>
                        <a:pt x="14242" y="9081"/>
                      </a:lnTo>
                      <a:lnTo>
                        <a:pt x="14238" y="9104"/>
                      </a:lnTo>
                      <a:lnTo>
                        <a:pt x="14233" y="9127"/>
                      </a:lnTo>
                      <a:lnTo>
                        <a:pt x="14226" y="9149"/>
                      </a:lnTo>
                      <a:lnTo>
                        <a:pt x="14219" y="9171"/>
                      </a:lnTo>
                      <a:lnTo>
                        <a:pt x="14210" y="9192"/>
                      </a:lnTo>
                      <a:lnTo>
                        <a:pt x="14200" y="9213"/>
                      </a:lnTo>
                      <a:lnTo>
                        <a:pt x="14190" y="9234"/>
                      </a:lnTo>
                      <a:lnTo>
                        <a:pt x="14179" y="9254"/>
                      </a:lnTo>
                      <a:lnTo>
                        <a:pt x="14166" y="9272"/>
                      </a:lnTo>
                      <a:lnTo>
                        <a:pt x="14154" y="9291"/>
                      </a:lnTo>
                      <a:lnTo>
                        <a:pt x="14139" y="9309"/>
                      </a:lnTo>
                      <a:lnTo>
                        <a:pt x="14125" y="9326"/>
                      </a:lnTo>
                      <a:lnTo>
                        <a:pt x="14109" y="9343"/>
                      </a:lnTo>
                      <a:lnTo>
                        <a:pt x="14092" y="9359"/>
                      </a:lnTo>
                      <a:lnTo>
                        <a:pt x="14075" y="9373"/>
                      </a:lnTo>
                      <a:lnTo>
                        <a:pt x="14057" y="9387"/>
                      </a:lnTo>
                      <a:lnTo>
                        <a:pt x="14038" y="9400"/>
                      </a:lnTo>
                      <a:lnTo>
                        <a:pt x="14020" y="9412"/>
                      </a:lnTo>
                      <a:lnTo>
                        <a:pt x="14000" y="9424"/>
                      </a:lnTo>
                      <a:lnTo>
                        <a:pt x="13979" y="9434"/>
                      </a:lnTo>
                      <a:lnTo>
                        <a:pt x="13958" y="9444"/>
                      </a:lnTo>
                      <a:lnTo>
                        <a:pt x="13938" y="9452"/>
                      </a:lnTo>
                      <a:lnTo>
                        <a:pt x="13916" y="9460"/>
                      </a:lnTo>
                      <a:lnTo>
                        <a:pt x="13893" y="9466"/>
                      </a:lnTo>
                      <a:lnTo>
                        <a:pt x="13870" y="9472"/>
                      </a:lnTo>
                      <a:lnTo>
                        <a:pt x="13847" y="9476"/>
                      </a:lnTo>
                      <a:lnTo>
                        <a:pt x="13823" y="9479"/>
                      </a:lnTo>
                      <a:lnTo>
                        <a:pt x="13800" y="9480"/>
                      </a:lnTo>
                      <a:lnTo>
                        <a:pt x="13776" y="9481"/>
                      </a:lnTo>
                      <a:lnTo>
                        <a:pt x="471" y="9481"/>
                      </a:lnTo>
                      <a:lnTo>
                        <a:pt x="447" y="9480"/>
                      </a:lnTo>
                      <a:lnTo>
                        <a:pt x="424" y="9479"/>
                      </a:lnTo>
                      <a:lnTo>
                        <a:pt x="400" y="9476"/>
                      </a:lnTo>
                      <a:lnTo>
                        <a:pt x="377" y="9472"/>
                      </a:lnTo>
                      <a:lnTo>
                        <a:pt x="354" y="9466"/>
                      </a:lnTo>
                      <a:lnTo>
                        <a:pt x="332" y="9460"/>
                      </a:lnTo>
                      <a:lnTo>
                        <a:pt x="309" y="9452"/>
                      </a:lnTo>
                      <a:lnTo>
                        <a:pt x="289" y="9444"/>
                      </a:lnTo>
                      <a:lnTo>
                        <a:pt x="268" y="9434"/>
                      </a:lnTo>
                      <a:lnTo>
                        <a:pt x="247" y="9424"/>
                      </a:lnTo>
                      <a:lnTo>
                        <a:pt x="227" y="9412"/>
                      </a:lnTo>
                      <a:lnTo>
                        <a:pt x="209" y="9400"/>
                      </a:lnTo>
                      <a:lnTo>
                        <a:pt x="190" y="9387"/>
                      </a:lnTo>
                      <a:lnTo>
                        <a:pt x="172" y="9373"/>
                      </a:lnTo>
                      <a:lnTo>
                        <a:pt x="155" y="9359"/>
                      </a:lnTo>
                      <a:lnTo>
                        <a:pt x="138" y="9343"/>
                      </a:lnTo>
                      <a:lnTo>
                        <a:pt x="123" y="9326"/>
                      </a:lnTo>
                      <a:lnTo>
                        <a:pt x="108" y="9309"/>
                      </a:lnTo>
                      <a:lnTo>
                        <a:pt x="93" y="9291"/>
                      </a:lnTo>
                      <a:lnTo>
                        <a:pt x="81" y="9272"/>
                      </a:lnTo>
                      <a:lnTo>
                        <a:pt x="69" y="9254"/>
                      </a:lnTo>
                      <a:lnTo>
                        <a:pt x="57" y="9234"/>
                      </a:lnTo>
                      <a:lnTo>
                        <a:pt x="47" y="9213"/>
                      </a:lnTo>
                      <a:lnTo>
                        <a:pt x="37" y="9192"/>
                      </a:lnTo>
                      <a:lnTo>
                        <a:pt x="29" y="9171"/>
                      </a:lnTo>
                      <a:lnTo>
                        <a:pt x="21" y="9149"/>
                      </a:lnTo>
                      <a:lnTo>
                        <a:pt x="15" y="9127"/>
                      </a:lnTo>
                      <a:lnTo>
                        <a:pt x="9" y="9104"/>
                      </a:lnTo>
                      <a:lnTo>
                        <a:pt x="5" y="9081"/>
                      </a:lnTo>
                      <a:lnTo>
                        <a:pt x="2" y="9058"/>
                      </a:lnTo>
                      <a:lnTo>
                        <a:pt x="1" y="9034"/>
                      </a:lnTo>
                      <a:lnTo>
                        <a:pt x="0" y="9010"/>
                      </a:lnTo>
                      <a:lnTo>
                        <a:pt x="0" y="473"/>
                      </a:lnTo>
                      <a:lnTo>
                        <a:pt x="1" y="449"/>
                      </a:lnTo>
                      <a:lnTo>
                        <a:pt x="2" y="425"/>
                      </a:lnTo>
                      <a:lnTo>
                        <a:pt x="5" y="401"/>
                      </a:lnTo>
                      <a:lnTo>
                        <a:pt x="9" y="378"/>
                      </a:lnTo>
                      <a:lnTo>
                        <a:pt x="15" y="355"/>
                      </a:lnTo>
                      <a:lnTo>
                        <a:pt x="21" y="333"/>
                      </a:lnTo>
                      <a:lnTo>
                        <a:pt x="29" y="311"/>
                      </a:lnTo>
                      <a:lnTo>
                        <a:pt x="37" y="289"/>
                      </a:lnTo>
                      <a:lnTo>
                        <a:pt x="47" y="268"/>
                      </a:lnTo>
                      <a:lnTo>
                        <a:pt x="57" y="248"/>
                      </a:lnTo>
                      <a:lnTo>
                        <a:pt x="69" y="229"/>
                      </a:lnTo>
                      <a:lnTo>
                        <a:pt x="81" y="209"/>
                      </a:lnTo>
                      <a:lnTo>
                        <a:pt x="93" y="190"/>
                      </a:lnTo>
                      <a:lnTo>
                        <a:pt x="108" y="173"/>
                      </a:lnTo>
                      <a:lnTo>
                        <a:pt x="123" y="156"/>
                      </a:lnTo>
                      <a:lnTo>
                        <a:pt x="138" y="139"/>
                      </a:lnTo>
                      <a:lnTo>
                        <a:pt x="155" y="124"/>
                      </a:lnTo>
                      <a:lnTo>
                        <a:pt x="172" y="109"/>
                      </a:lnTo>
                      <a:lnTo>
                        <a:pt x="190" y="95"/>
                      </a:lnTo>
                      <a:lnTo>
                        <a:pt x="209" y="81"/>
                      </a:lnTo>
                      <a:lnTo>
                        <a:pt x="227" y="70"/>
                      </a:lnTo>
                      <a:lnTo>
                        <a:pt x="247" y="58"/>
                      </a:lnTo>
                      <a:lnTo>
                        <a:pt x="268" y="47"/>
                      </a:lnTo>
                      <a:lnTo>
                        <a:pt x="289" y="38"/>
                      </a:lnTo>
                      <a:lnTo>
                        <a:pt x="309" y="29"/>
                      </a:lnTo>
                      <a:lnTo>
                        <a:pt x="332" y="22"/>
                      </a:lnTo>
                      <a:lnTo>
                        <a:pt x="354" y="16"/>
                      </a:lnTo>
                      <a:lnTo>
                        <a:pt x="377" y="11"/>
                      </a:lnTo>
                      <a:lnTo>
                        <a:pt x="400" y="7"/>
                      </a:lnTo>
                      <a:lnTo>
                        <a:pt x="424" y="3"/>
                      </a:lnTo>
                      <a:lnTo>
                        <a:pt x="447" y="1"/>
                      </a:lnTo>
                      <a:lnTo>
                        <a:pt x="471" y="0"/>
                      </a:lnTo>
                      <a:close/>
                      <a:moveTo>
                        <a:pt x="1451" y="1205"/>
                      </a:moveTo>
                      <a:lnTo>
                        <a:pt x="12797" y="1205"/>
                      </a:lnTo>
                      <a:lnTo>
                        <a:pt x="12797" y="8276"/>
                      </a:lnTo>
                      <a:lnTo>
                        <a:pt x="1451" y="8276"/>
                      </a:lnTo>
                      <a:lnTo>
                        <a:pt x="1451" y="1205"/>
                      </a:lnTo>
                      <a:close/>
                    </a:path>
                  </a:pathLst>
                </a:custGeom>
                <a:grpFill/>
                <a:ln w="9525">
                  <a:solidFill>
                    <a:srgbClr val="FFC000"/>
                  </a:solidFill>
                  <a:round/>
                  <a:headEnd/>
                  <a:tailEnd/>
                </a:ln>
              </p:spPr>
              <p:txBody>
                <a:bodyPr vert="horz" wrap="square" lIns="91440" tIns="45720" rIns="91440" bIns="45720" numCol="1" anchor="t" anchorCtr="0" compatLnSpc="1">
                  <a:prstTxWarp prst="textNoShape">
                    <a:avLst/>
                  </a:prstTxWarp>
                </a:bodyPr>
                <a:lstStyle/>
                <a:p>
                  <a:endParaRPr lang="zh-CN" altLang="en-US" sz="1100">
                    <a:solidFill>
                      <a:srgbClr val="F79646"/>
                    </a:solidFill>
                  </a:endParaRPr>
                </a:p>
              </p:txBody>
            </p:sp>
            <p:sp>
              <p:nvSpPr>
                <p:cNvPr id="370" name="Freeform 66"/>
                <p:cNvSpPr>
                  <a:spLocks noEditPoints="1"/>
                </p:cNvSpPr>
                <p:nvPr/>
              </p:nvSpPr>
              <p:spPr bwMode="auto">
                <a:xfrm>
                  <a:off x="3870325" y="4976813"/>
                  <a:ext cx="149225" cy="222250"/>
                </a:xfrm>
                <a:custGeom>
                  <a:avLst/>
                  <a:gdLst/>
                  <a:ahLst/>
                  <a:cxnLst>
                    <a:cxn ang="0">
                      <a:pos x="1143" y="12"/>
                    </a:cxn>
                    <a:cxn ang="0">
                      <a:pos x="1333" y="61"/>
                    </a:cxn>
                    <a:cxn ang="0">
                      <a:pos x="1506" y="145"/>
                    </a:cxn>
                    <a:cxn ang="0">
                      <a:pos x="1659" y="259"/>
                    </a:cxn>
                    <a:cxn ang="0">
                      <a:pos x="1787" y="399"/>
                    </a:cxn>
                    <a:cxn ang="0">
                      <a:pos x="1887" y="563"/>
                    </a:cxn>
                    <a:cxn ang="0">
                      <a:pos x="1953" y="745"/>
                    </a:cxn>
                    <a:cxn ang="0">
                      <a:pos x="1983" y="942"/>
                    </a:cxn>
                    <a:cxn ang="0">
                      <a:pos x="1977" y="1112"/>
                    </a:cxn>
                    <a:cxn ang="0">
                      <a:pos x="1946" y="1265"/>
                    </a:cxn>
                    <a:cxn ang="0">
                      <a:pos x="1893" y="1408"/>
                    </a:cxn>
                    <a:cxn ang="0">
                      <a:pos x="1818" y="1540"/>
                    </a:cxn>
                    <a:cxn ang="0">
                      <a:pos x="202" y="1591"/>
                    </a:cxn>
                    <a:cxn ang="0">
                      <a:pos x="118" y="1458"/>
                    </a:cxn>
                    <a:cxn ang="0">
                      <a:pos x="53" y="1312"/>
                    </a:cxn>
                    <a:cxn ang="0">
                      <a:pos x="14" y="1157"/>
                    </a:cxn>
                    <a:cxn ang="0">
                      <a:pos x="0" y="993"/>
                    </a:cxn>
                    <a:cxn ang="0">
                      <a:pos x="20" y="792"/>
                    </a:cxn>
                    <a:cxn ang="0">
                      <a:pos x="78" y="607"/>
                    </a:cxn>
                    <a:cxn ang="0">
                      <a:pos x="170" y="438"/>
                    </a:cxn>
                    <a:cxn ang="0">
                      <a:pos x="291" y="291"/>
                    </a:cxn>
                    <a:cxn ang="0">
                      <a:pos x="438" y="170"/>
                    </a:cxn>
                    <a:cxn ang="0">
                      <a:pos x="607" y="78"/>
                    </a:cxn>
                    <a:cxn ang="0">
                      <a:pos x="792" y="20"/>
                    </a:cxn>
                    <a:cxn ang="0">
                      <a:pos x="993" y="0"/>
                    </a:cxn>
                    <a:cxn ang="0">
                      <a:pos x="1079" y="428"/>
                    </a:cxn>
                    <a:cxn ang="0">
                      <a:pos x="1188" y="456"/>
                    </a:cxn>
                    <a:cxn ang="0">
                      <a:pos x="1289" y="504"/>
                    </a:cxn>
                    <a:cxn ang="0">
                      <a:pos x="1376" y="570"/>
                    </a:cxn>
                    <a:cxn ang="0">
                      <a:pos x="1450" y="651"/>
                    </a:cxn>
                    <a:cxn ang="0">
                      <a:pos x="1507" y="745"/>
                    </a:cxn>
                    <a:cxn ang="0">
                      <a:pos x="1545" y="850"/>
                    </a:cxn>
                    <a:cxn ang="0">
                      <a:pos x="1563" y="963"/>
                    </a:cxn>
                    <a:cxn ang="0">
                      <a:pos x="1557" y="1079"/>
                    </a:cxn>
                    <a:cxn ang="0">
                      <a:pos x="1529" y="1188"/>
                    </a:cxn>
                    <a:cxn ang="0">
                      <a:pos x="1481" y="1289"/>
                    </a:cxn>
                    <a:cxn ang="0">
                      <a:pos x="1415" y="1376"/>
                    </a:cxn>
                    <a:cxn ang="0">
                      <a:pos x="1333" y="1449"/>
                    </a:cxn>
                    <a:cxn ang="0">
                      <a:pos x="1240" y="1507"/>
                    </a:cxn>
                    <a:cxn ang="0">
                      <a:pos x="1135" y="1545"/>
                    </a:cxn>
                    <a:cxn ang="0">
                      <a:pos x="1022" y="1563"/>
                    </a:cxn>
                    <a:cxn ang="0">
                      <a:pos x="906" y="1556"/>
                    </a:cxn>
                    <a:cxn ang="0">
                      <a:pos x="797" y="1528"/>
                    </a:cxn>
                    <a:cxn ang="0">
                      <a:pos x="697" y="1481"/>
                    </a:cxn>
                    <a:cxn ang="0">
                      <a:pos x="609" y="1415"/>
                    </a:cxn>
                    <a:cxn ang="0">
                      <a:pos x="535" y="1334"/>
                    </a:cxn>
                    <a:cxn ang="0">
                      <a:pos x="478" y="1240"/>
                    </a:cxn>
                    <a:cxn ang="0">
                      <a:pos x="440" y="1135"/>
                    </a:cxn>
                    <a:cxn ang="0">
                      <a:pos x="422" y="1022"/>
                    </a:cxn>
                    <a:cxn ang="0">
                      <a:pos x="428" y="906"/>
                    </a:cxn>
                    <a:cxn ang="0">
                      <a:pos x="456" y="797"/>
                    </a:cxn>
                    <a:cxn ang="0">
                      <a:pos x="504" y="697"/>
                    </a:cxn>
                    <a:cxn ang="0">
                      <a:pos x="570" y="609"/>
                    </a:cxn>
                    <a:cxn ang="0">
                      <a:pos x="651" y="535"/>
                    </a:cxn>
                    <a:cxn ang="0">
                      <a:pos x="745" y="478"/>
                    </a:cxn>
                    <a:cxn ang="0">
                      <a:pos x="850" y="440"/>
                    </a:cxn>
                    <a:cxn ang="0">
                      <a:pos x="963" y="422"/>
                    </a:cxn>
                  </a:cxnLst>
                  <a:rect l="0" t="0" r="r" b="b"/>
                  <a:pathLst>
                    <a:path w="1984" h="2926">
                      <a:moveTo>
                        <a:pt x="993" y="0"/>
                      </a:moveTo>
                      <a:lnTo>
                        <a:pt x="1044" y="2"/>
                      </a:lnTo>
                      <a:lnTo>
                        <a:pt x="1094" y="6"/>
                      </a:lnTo>
                      <a:lnTo>
                        <a:pt x="1143" y="12"/>
                      </a:lnTo>
                      <a:lnTo>
                        <a:pt x="1192" y="20"/>
                      </a:lnTo>
                      <a:lnTo>
                        <a:pt x="1240" y="32"/>
                      </a:lnTo>
                      <a:lnTo>
                        <a:pt x="1287" y="45"/>
                      </a:lnTo>
                      <a:lnTo>
                        <a:pt x="1333" y="61"/>
                      </a:lnTo>
                      <a:lnTo>
                        <a:pt x="1378" y="78"/>
                      </a:lnTo>
                      <a:lnTo>
                        <a:pt x="1422" y="98"/>
                      </a:lnTo>
                      <a:lnTo>
                        <a:pt x="1464" y="121"/>
                      </a:lnTo>
                      <a:lnTo>
                        <a:pt x="1506" y="145"/>
                      </a:lnTo>
                      <a:lnTo>
                        <a:pt x="1546" y="170"/>
                      </a:lnTo>
                      <a:lnTo>
                        <a:pt x="1586" y="198"/>
                      </a:lnTo>
                      <a:lnTo>
                        <a:pt x="1623" y="228"/>
                      </a:lnTo>
                      <a:lnTo>
                        <a:pt x="1659" y="259"/>
                      </a:lnTo>
                      <a:lnTo>
                        <a:pt x="1694" y="291"/>
                      </a:lnTo>
                      <a:lnTo>
                        <a:pt x="1727" y="326"/>
                      </a:lnTo>
                      <a:lnTo>
                        <a:pt x="1758" y="362"/>
                      </a:lnTo>
                      <a:lnTo>
                        <a:pt x="1787" y="399"/>
                      </a:lnTo>
                      <a:lnTo>
                        <a:pt x="1815" y="438"/>
                      </a:lnTo>
                      <a:lnTo>
                        <a:pt x="1841" y="479"/>
                      </a:lnTo>
                      <a:lnTo>
                        <a:pt x="1865" y="520"/>
                      </a:lnTo>
                      <a:lnTo>
                        <a:pt x="1887" y="563"/>
                      </a:lnTo>
                      <a:lnTo>
                        <a:pt x="1906" y="607"/>
                      </a:lnTo>
                      <a:lnTo>
                        <a:pt x="1924" y="652"/>
                      </a:lnTo>
                      <a:lnTo>
                        <a:pt x="1940" y="698"/>
                      </a:lnTo>
                      <a:lnTo>
                        <a:pt x="1953" y="745"/>
                      </a:lnTo>
                      <a:lnTo>
                        <a:pt x="1965" y="792"/>
                      </a:lnTo>
                      <a:lnTo>
                        <a:pt x="1973" y="841"/>
                      </a:lnTo>
                      <a:lnTo>
                        <a:pt x="1979" y="891"/>
                      </a:lnTo>
                      <a:lnTo>
                        <a:pt x="1983" y="942"/>
                      </a:lnTo>
                      <a:lnTo>
                        <a:pt x="1984" y="993"/>
                      </a:lnTo>
                      <a:lnTo>
                        <a:pt x="1984" y="1032"/>
                      </a:lnTo>
                      <a:lnTo>
                        <a:pt x="1981" y="1073"/>
                      </a:lnTo>
                      <a:lnTo>
                        <a:pt x="1977" y="1112"/>
                      </a:lnTo>
                      <a:lnTo>
                        <a:pt x="1972" y="1151"/>
                      </a:lnTo>
                      <a:lnTo>
                        <a:pt x="1965" y="1189"/>
                      </a:lnTo>
                      <a:lnTo>
                        <a:pt x="1956" y="1227"/>
                      </a:lnTo>
                      <a:lnTo>
                        <a:pt x="1946" y="1265"/>
                      </a:lnTo>
                      <a:lnTo>
                        <a:pt x="1936" y="1301"/>
                      </a:lnTo>
                      <a:lnTo>
                        <a:pt x="1922" y="1337"/>
                      </a:lnTo>
                      <a:lnTo>
                        <a:pt x="1909" y="1373"/>
                      </a:lnTo>
                      <a:lnTo>
                        <a:pt x="1893" y="1408"/>
                      </a:lnTo>
                      <a:lnTo>
                        <a:pt x="1876" y="1442"/>
                      </a:lnTo>
                      <a:lnTo>
                        <a:pt x="1859" y="1475"/>
                      </a:lnTo>
                      <a:lnTo>
                        <a:pt x="1839" y="1508"/>
                      </a:lnTo>
                      <a:lnTo>
                        <a:pt x="1818" y="1540"/>
                      </a:lnTo>
                      <a:lnTo>
                        <a:pt x="1797" y="1571"/>
                      </a:lnTo>
                      <a:lnTo>
                        <a:pt x="1023" y="2926"/>
                      </a:lnTo>
                      <a:lnTo>
                        <a:pt x="199" y="1591"/>
                      </a:lnTo>
                      <a:lnTo>
                        <a:pt x="202" y="1591"/>
                      </a:lnTo>
                      <a:lnTo>
                        <a:pt x="179" y="1558"/>
                      </a:lnTo>
                      <a:lnTo>
                        <a:pt x="157" y="1526"/>
                      </a:lnTo>
                      <a:lnTo>
                        <a:pt x="136" y="1492"/>
                      </a:lnTo>
                      <a:lnTo>
                        <a:pt x="118" y="1458"/>
                      </a:lnTo>
                      <a:lnTo>
                        <a:pt x="99" y="1422"/>
                      </a:lnTo>
                      <a:lnTo>
                        <a:pt x="82" y="1387"/>
                      </a:lnTo>
                      <a:lnTo>
                        <a:pt x="68" y="1351"/>
                      </a:lnTo>
                      <a:lnTo>
                        <a:pt x="53" y="1312"/>
                      </a:lnTo>
                      <a:lnTo>
                        <a:pt x="42" y="1275"/>
                      </a:lnTo>
                      <a:lnTo>
                        <a:pt x="30" y="1237"/>
                      </a:lnTo>
                      <a:lnTo>
                        <a:pt x="21" y="1197"/>
                      </a:lnTo>
                      <a:lnTo>
                        <a:pt x="14" y="1157"/>
                      </a:lnTo>
                      <a:lnTo>
                        <a:pt x="8" y="1116"/>
                      </a:lnTo>
                      <a:lnTo>
                        <a:pt x="3" y="1076"/>
                      </a:lnTo>
                      <a:lnTo>
                        <a:pt x="1" y="1034"/>
                      </a:lnTo>
                      <a:lnTo>
                        <a:pt x="0" y="993"/>
                      </a:lnTo>
                      <a:lnTo>
                        <a:pt x="1" y="942"/>
                      </a:lnTo>
                      <a:lnTo>
                        <a:pt x="6" y="891"/>
                      </a:lnTo>
                      <a:lnTo>
                        <a:pt x="12" y="841"/>
                      </a:lnTo>
                      <a:lnTo>
                        <a:pt x="20" y="792"/>
                      </a:lnTo>
                      <a:lnTo>
                        <a:pt x="31" y="745"/>
                      </a:lnTo>
                      <a:lnTo>
                        <a:pt x="45" y="698"/>
                      </a:lnTo>
                      <a:lnTo>
                        <a:pt x="61" y="652"/>
                      </a:lnTo>
                      <a:lnTo>
                        <a:pt x="78" y="607"/>
                      </a:lnTo>
                      <a:lnTo>
                        <a:pt x="98" y="563"/>
                      </a:lnTo>
                      <a:lnTo>
                        <a:pt x="120" y="520"/>
                      </a:lnTo>
                      <a:lnTo>
                        <a:pt x="144" y="479"/>
                      </a:lnTo>
                      <a:lnTo>
                        <a:pt x="170" y="438"/>
                      </a:lnTo>
                      <a:lnTo>
                        <a:pt x="198" y="399"/>
                      </a:lnTo>
                      <a:lnTo>
                        <a:pt x="228" y="362"/>
                      </a:lnTo>
                      <a:lnTo>
                        <a:pt x="259" y="326"/>
                      </a:lnTo>
                      <a:lnTo>
                        <a:pt x="291" y="291"/>
                      </a:lnTo>
                      <a:lnTo>
                        <a:pt x="326" y="259"/>
                      </a:lnTo>
                      <a:lnTo>
                        <a:pt x="362" y="228"/>
                      </a:lnTo>
                      <a:lnTo>
                        <a:pt x="399" y="198"/>
                      </a:lnTo>
                      <a:lnTo>
                        <a:pt x="438" y="170"/>
                      </a:lnTo>
                      <a:lnTo>
                        <a:pt x="479" y="145"/>
                      </a:lnTo>
                      <a:lnTo>
                        <a:pt x="520" y="121"/>
                      </a:lnTo>
                      <a:lnTo>
                        <a:pt x="563" y="98"/>
                      </a:lnTo>
                      <a:lnTo>
                        <a:pt x="607" y="78"/>
                      </a:lnTo>
                      <a:lnTo>
                        <a:pt x="651" y="61"/>
                      </a:lnTo>
                      <a:lnTo>
                        <a:pt x="698" y="45"/>
                      </a:lnTo>
                      <a:lnTo>
                        <a:pt x="745" y="32"/>
                      </a:lnTo>
                      <a:lnTo>
                        <a:pt x="792" y="20"/>
                      </a:lnTo>
                      <a:lnTo>
                        <a:pt x="841" y="12"/>
                      </a:lnTo>
                      <a:lnTo>
                        <a:pt x="891" y="6"/>
                      </a:lnTo>
                      <a:lnTo>
                        <a:pt x="942" y="2"/>
                      </a:lnTo>
                      <a:lnTo>
                        <a:pt x="993" y="0"/>
                      </a:lnTo>
                      <a:close/>
                      <a:moveTo>
                        <a:pt x="993" y="421"/>
                      </a:moveTo>
                      <a:lnTo>
                        <a:pt x="1022" y="422"/>
                      </a:lnTo>
                      <a:lnTo>
                        <a:pt x="1051" y="424"/>
                      </a:lnTo>
                      <a:lnTo>
                        <a:pt x="1079" y="428"/>
                      </a:lnTo>
                      <a:lnTo>
                        <a:pt x="1107" y="433"/>
                      </a:lnTo>
                      <a:lnTo>
                        <a:pt x="1135" y="440"/>
                      </a:lnTo>
                      <a:lnTo>
                        <a:pt x="1162" y="447"/>
                      </a:lnTo>
                      <a:lnTo>
                        <a:pt x="1188" y="456"/>
                      </a:lnTo>
                      <a:lnTo>
                        <a:pt x="1214" y="467"/>
                      </a:lnTo>
                      <a:lnTo>
                        <a:pt x="1240" y="478"/>
                      </a:lnTo>
                      <a:lnTo>
                        <a:pt x="1264" y="490"/>
                      </a:lnTo>
                      <a:lnTo>
                        <a:pt x="1289" y="504"/>
                      </a:lnTo>
                      <a:lnTo>
                        <a:pt x="1312" y="518"/>
                      </a:lnTo>
                      <a:lnTo>
                        <a:pt x="1333" y="535"/>
                      </a:lnTo>
                      <a:lnTo>
                        <a:pt x="1355" y="552"/>
                      </a:lnTo>
                      <a:lnTo>
                        <a:pt x="1376" y="570"/>
                      </a:lnTo>
                      <a:lnTo>
                        <a:pt x="1396" y="589"/>
                      </a:lnTo>
                      <a:lnTo>
                        <a:pt x="1415" y="609"/>
                      </a:lnTo>
                      <a:lnTo>
                        <a:pt x="1433" y="629"/>
                      </a:lnTo>
                      <a:lnTo>
                        <a:pt x="1450" y="651"/>
                      </a:lnTo>
                      <a:lnTo>
                        <a:pt x="1466" y="673"/>
                      </a:lnTo>
                      <a:lnTo>
                        <a:pt x="1481" y="697"/>
                      </a:lnTo>
                      <a:lnTo>
                        <a:pt x="1494" y="721"/>
                      </a:lnTo>
                      <a:lnTo>
                        <a:pt x="1507" y="745"/>
                      </a:lnTo>
                      <a:lnTo>
                        <a:pt x="1518" y="771"/>
                      </a:lnTo>
                      <a:lnTo>
                        <a:pt x="1529" y="797"/>
                      </a:lnTo>
                      <a:lnTo>
                        <a:pt x="1538" y="823"/>
                      </a:lnTo>
                      <a:lnTo>
                        <a:pt x="1545" y="850"/>
                      </a:lnTo>
                      <a:lnTo>
                        <a:pt x="1552" y="878"/>
                      </a:lnTo>
                      <a:lnTo>
                        <a:pt x="1557" y="906"/>
                      </a:lnTo>
                      <a:lnTo>
                        <a:pt x="1561" y="934"/>
                      </a:lnTo>
                      <a:lnTo>
                        <a:pt x="1563" y="963"/>
                      </a:lnTo>
                      <a:lnTo>
                        <a:pt x="1564" y="993"/>
                      </a:lnTo>
                      <a:lnTo>
                        <a:pt x="1563" y="1022"/>
                      </a:lnTo>
                      <a:lnTo>
                        <a:pt x="1561" y="1051"/>
                      </a:lnTo>
                      <a:lnTo>
                        <a:pt x="1557" y="1079"/>
                      </a:lnTo>
                      <a:lnTo>
                        <a:pt x="1552" y="1107"/>
                      </a:lnTo>
                      <a:lnTo>
                        <a:pt x="1545" y="1135"/>
                      </a:lnTo>
                      <a:lnTo>
                        <a:pt x="1538" y="1162"/>
                      </a:lnTo>
                      <a:lnTo>
                        <a:pt x="1529" y="1188"/>
                      </a:lnTo>
                      <a:lnTo>
                        <a:pt x="1518" y="1214"/>
                      </a:lnTo>
                      <a:lnTo>
                        <a:pt x="1507" y="1240"/>
                      </a:lnTo>
                      <a:lnTo>
                        <a:pt x="1494" y="1265"/>
                      </a:lnTo>
                      <a:lnTo>
                        <a:pt x="1481" y="1289"/>
                      </a:lnTo>
                      <a:lnTo>
                        <a:pt x="1466" y="1311"/>
                      </a:lnTo>
                      <a:lnTo>
                        <a:pt x="1450" y="1334"/>
                      </a:lnTo>
                      <a:lnTo>
                        <a:pt x="1433" y="1355"/>
                      </a:lnTo>
                      <a:lnTo>
                        <a:pt x="1415" y="1376"/>
                      </a:lnTo>
                      <a:lnTo>
                        <a:pt x="1396" y="1395"/>
                      </a:lnTo>
                      <a:lnTo>
                        <a:pt x="1376" y="1415"/>
                      </a:lnTo>
                      <a:lnTo>
                        <a:pt x="1355" y="1433"/>
                      </a:lnTo>
                      <a:lnTo>
                        <a:pt x="1333" y="1449"/>
                      </a:lnTo>
                      <a:lnTo>
                        <a:pt x="1312" y="1466"/>
                      </a:lnTo>
                      <a:lnTo>
                        <a:pt x="1289" y="1481"/>
                      </a:lnTo>
                      <a:lnTo>
                        <a:pt x="1264" y="1494"/>
                      </a:lnTo>
                      <a:lnTo>
                        <a:pt x="1240" y="1507"/>
                      </a:lnTo>
                      <a:lnTo>
                        <a:pt x="1214" y="1518"/>
                      </a:lnTo>
                      <a:lnTo>
                        <a:pt x="1188" y="1528"/>
                      </a:lnTo>
                      <a:lnTo>
                        <a:pt x="1162" y="1538"/>
                      </a:lnTo>
                      <a:lnTo>
                        <a:pt x="1135" y="1545"/>
                      </a:lnTo>
                      <a:lnTo>
                        <a:pt x="1107" y="1552"/>
                      </a:lnTo>
                      <a:lnTo>
                        <a:pt x="1079" y="1556"/>
                      </a:lnTo>
                      <a:lnTo>
                        <a:pt x="1051" y="1561"/>
                      </a:lnTo>
                      <a:lnTo>
                        <a:pt x="1022" y="1563"/>
                      </a:lnTo>
                      <a:lnTo>
                        <a:pt x="993" y="1564"/>
                      </a:lnTo>
                      <a:lnTo>
                        <a:pt x="963" y="1563"/>
                      </a:lnTo>
                      <a:lnTo>
                        <a:pt x="934" y="1561"/>
                      </a:lnTo>
                      <a:lnTo>
                        <a:pt x="906" y="1556"/>
                      </a:lnTo>
                      <a:lnTo>
                        <a:pt x="878" y="1552"/>
                      </a:lnTo>
                      <a:lnTo>
                        <a:pt x="850" y="1545"/>
                      </a:lnTo>
                      <a:lnTo>
                        <a:pt x="823" y="1538"/>
                      </a:lnTo>
                      <a:lnTo>
                        <a:pt x="797" y="1528"/>
                      </a:lnTo>
                      <a:lnTo>
                        <a:pt x="771" y="1518"/>
                      </a:lnTo>
                      <a:lnTo>
                        <a:pt x="745" y="1507"/>
                      </a:lnTo>
                      <a:lnTo>
                        <a:pt x="721" y="1494"/>
                      </a:lnTo>
                      <a:lnTo>
                        <a:pt x="697" y="1481"/>
                      </a:lnTo>
                      <a:lnTo>
                        <a:pt x="673" y="1466"/>
                      </a:lnTo>
                      <a:lnTo>
                        <a:pt x="651" y="1449"/>
                      </a:lnTo>
                      <a:lnTo>
                        <a:pt x="629" y="1433"/>
                      </a:lnTo>
                      <a:lnTo>
                        <a:pt x="609" y="1415"/>
                      </a:lnTo>
                      <a:lnTo>
                        <a:pt x="589" y="1395"/>
                      </a:lnTo>
                      <a:lnTo>
                        <a:pt x="570" y="1376"/>
                      </a:lnTo>
                      <a:lnTo>
                        <a:pt x="552" y="1355"/>
                      </a:lnTo>
                      <a:lnTo>
                        <a:pt x="535" y="1334"/>
                      </a:lnTo>
                      <a:lnTo>
                        <a:pt x="519" y="1311"/>
                      </a:lnTo>
                      <a:lnTo>
                        <a:pt x="504" y="1289"/>
                      </a:lnTo>
                      <a:lnTo>
                        <a:pt x="490" y="1265"/>
                      </a:lnTo>
                      <a:lnTo>
                        <a:pt x="478" y="1240"/>
                      </a:lnTo>
                      <a:lnTo>
                        <a:pt x="466" y="1214"/>
                      </a:lnTo>
                      <a:lnTo>
                        <a:pt x="456" y="1188"/>
                      </a:lnTo>
                      <a:lnTo>
                        <a:pt x="447" y="1162"/>
                      </a:lnTo>
                      <a:lnTo>
                        <a:pt x="440" y="1135"/>
                      </a:lnTo>
                      <a:lnTo>
                        <a:pt x="433" y="1107"/>
                      </a:lnTo>
                      <a:lnTo>
                        <a:pt x="428" y="1079"/>
                      </a:lnTo>
                      <a:lnTo>
                        <a:pt x="424" y="1051"/>
                      </a:lnTo>
                      <a:lnTo>
                        <a:pt x="422" y="1022"/>
                      </a:lnTo>
                      <a:lnTo>
                        <a:pt x="422" y="993"/>
                      </a:lnTo>
                      <a:lnTo>
                        <a:pt x="422" y="963"/>
                      </a:lnTo>
                      <a:lnTo>
                        <a:pt x="424" y="934"/>
                      </a:lnTo>
                      <a:lnTo>
                        <a:pt x="428" y="906"/>
                      </a:lnTo>
                      <a:lnTo>
                        <a:pt x="433" y="878"/>
                      </a:lnTo>
                      <a:lnTo>
                        <a:pt x="440" y="850"/>
                      </a:lnTo>
                      <a:lnTo>
                        <a:pt x="447" y="823"/>
                      </a:lnTo>
                      <a:lnTo>
                        <a:pt x="456" y="797"/>
                      </a:lnTo>
                      <a:lnTo>
                        <a:pt x="466" y="771"/>
                      </a:lnTo>
                      <a:lnTo>
                        <a:pt x="478" y="745"/>
                      </a:lnTo>
                      <a:lnTo>
                        <a:pt x="490" y="721"/>
                      </a:lnTo>
                      <a:lnTo>
                        <a:pt x="504" y="697"/>
                      </a:lnTo>
                      <a:lnTo>
                        <a:pt x="519" y="673"/>
                      </a:lnTo>
                      <a:lnTo>
                        <a:pt x="535" y="651"/>
                      </a:lnTo>
                      <a:lnTo>
                        <a:pt x="552" y="629"/>
                      </a:lnTo>
                      <a:lnTo>
                        <a:pt x="570" y="609"/>
                      </a:lnTo>
                      <a:lnTo>
                        <a:pt x="589" y="589"/>
                      </a:lnTo>
                      <a:lnTo>
                        <a:pt x="609" y="570"/>
                      </a:lnTo>
                      <a:lnTo>
                        <a:pt x="629" y="552"/>
                      </a:lnTo>
                      <a:lnTo>
                        <a:pt x="651" y="535"/>
                      </a:lnTo>
                      <a:lnTo>
                        <a:pt x="673" y="518"/>
                      </a:lnTo>
                      <a:lnTo>
                        <a:pt x="697" y="504"/>
                      </a:lnTo>
                      <a:lnTo>
                        <a:pt x="721" y="490"/>
                      </a:lnTo>
                      <a:lnTo>
                        <a:pt x="745" y="478"/>
                      </a:lnTo>
                      <a:lnTo>
                        <a:pt x="771" y="467"/>
                      </a:lnTo>
                      <a:lnTo>
                        <a:pt x="797" y="456"/>
                      </a:lnTo>
                      <a:lnTo>
                        <a:pt x="823" y="447"/>
                      </a:lnTo>
                      <a:lnTo>
                        <a:pt x="850" y="440"/>
                      </a:lnTo>
                      <a:lnTo>
                        <a:pt x="878" y="433"/>
                      </a:lnTo>
                      <a:lnTo>
                        <a:pt x="906" y="428"/>
                      </a:lnTo>
                      <a:lnTo>
                        <a:pt x="934" y="424"/>
                      </a:lnTo>
                      <a:lnTo>
                        <a:pt x="963" y="422"/>
                      </a:lnTo>
                      <a:lnTo>
                        <a:pt x="993" y="421"/>
                      </a:lnTo>
                      <a:close/>
                    </a:path>
                  </a:pathLst>
                </a:custGeom>
                <a:grpFill/>
                <a:ln w="9525">
                  <a:solidFill>
                    <a:srgbClr val="FFC000"/>
                  </a:solidFill>
                  <a:round/>
                  <a:headEnd/>
                  <a:tailEnd/>
                </a:ln>
              </p:spPr>
              <p:txBody>
                <a:bodyPr vert="horz" wrap="square" lIns="91440" tIns="45720" rIns="91440" bIns="45720" numCol="1" anchor="t" anchorCtr="0" compatLnSpc="1">
                  <a:prstTxWarp prst="textNoShape">
                    <a:avLst/>
                  </a:prstTxWarp>
                </a:bodyPr>
                <a:lstStyle/>
                <a:p>
                  <a:endParaRPr lang="zh-CN" altLang="en-US" sz="1100">
                    <a:solidFill>
                      <a:srgbClr val="F79646"/>
                    </a:solidFill>
                  </a:endParaRPr>
                </a:p>
              </p:txBody>
            </p:sp>
          </p:grpSp>
        </p:grpSp>
        <p:cxnSp>
          <p:nvCxnSpPr>
            <p:cNvPr id="374" name="直接连接符 373"/>
            <p:cNvCxnSpPr/>
            <p:nvPr/>
          </p:nvCxnSpPr>
          <p:spPr>
            <a:xfrm>
              <a:off x="5650035" y="1842166"/>
              <a:ext cx="87743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4" name="组合 240"/>
          <p:cNvGrpSpPr/>
          <p:nvPr/>
        </p:nvGrpSpPr>
        <p:grpSpPr>
          <a:xfrm>
            <a:off x="5360736" y="2601777"/>
            <a:ext cx="1426539" cy="1029618"/>
            <a:chOff x="5535512" y="2014310"/>
            <a:chExt cx="1426539" cy="1029618"/>
          </a:xfrm>
        </p:grpSpPr>
        <p:sp>
          <p:nvSpPr>
            <p:cNvPr id="202" name="Shape 971"/>
            <p:cNvSpPr/>
            <p:nvPr/>
          </p:nvSpPr>
          <p:spPr>
            <a:xfrm>
              <a:off x="5897459" y="2141359"/>
              <a:ext cx="754148" cy="159587"/>
            </a:xfrm>
            <a:prstGeom prst="rect">
              <a:avLst/>
            </a:prstGeom>
            <a:ln w="3175">
              <a:miter lim="400000"/>
            </a:ln>
            <a:extLst>
              <a:ext uri="{C572A759-6A51-4108-AA02-DFA0A04FC94B}">
                <ma14:wrappingTextBoxFlag xmlns="" xmlns:ma14="http://schemas.microsoft.com/office/mac/drawingml/2011/main" val="1"/>
              </a:ext>
            </a:extLst>
          </p:spPr>
          <p:txBody>
            <a:bodyPr wrap="square" lIns="25682" tIns="25682" rIns="25682" bIns="25682" anchor="ctr">
              <a:spAutoFit/>
            </a:bodyPr>
            <a:lstStyle/>
            <a:p>
              <a:pPr algn="ctr">
                <a:defRPr sz="1800">
                  <a:solidFill>
                    <a:srgbClr val="000000"/>
                  </a:solidFill>
                </a:defRPr>
              </a:pPr>
              <a:r>
                <a:rPr lang="zh-CN" altLang="en-US" sz="700" b="1" kern="0" dirty="0" smtClean="0">
                  <a:solidFill>
                    <a:srgbClr val="FFFFFF"/>
                  </a:solidFill>
                  <a:sym typeface="Arial"/>
                </a:rPr>
                <a:t>定位精度</a:t>
              </a:r>
              <a:endParaRPr sz="700" b="1" kern="0" dirty="0">
                <a:solidFill>
                  <a:srgbClr val="FFFFFF"/>
                </a:solidFill>
                <a:sym typeface="Arial"/>
              </a:endParaRPr>
            </a:p>
          </p:txBody>
        </p:sp>
        <p:sp>
          <p:nvSpPr>
            <p:cNvPr id="203" name="椭圆 202"/>
            <p:cNvSpPr/>
            <p:nvPr/>
          </p:nvSpPr>
          <p:spPr>
            <a:xfrm>
              <a:off x="5789319" y="2033616"/>
              <a:ext cx="970429" cy="970429"/>
            </a:xfrm>
            <a:prstGeom prst="ellipse">
              <a:avLst/>
            </a:prstGeom>
            <a:gradFill>
              <a:gsLst>
                <a:gs pos="0">
                  <a:srgbClr val="0070C0">
                    <a:alpha val="0"/>
                  </a:srgbClr>
                </a:gs>
                <a:gs pos="100000">
                  <a:srgbClr val="0070C0">
                    <a:alpha val="40000"/>
                  </a:srgbClr>
                </a:gs>
              </a:gsLst>
              <a:lin ang="5400000" scaled="0"/>
            </a:gradFill>
            <a:ln w="6350">
              <a:solidFill>
                <a:srgbClr val="00BAFB">
                  <a:alpha val="20000"/>
                </a:srgbClr>
              </a:solidFill>
              <a:miter lim="800000"/>
              <a:headEnd/>
              <a:tailEnd/>
            </a:ln>
            <a:effectLst/>
          </p:spPr>
          <p:txBody>
            <a:bodyPr lIns="0" tIns="0" rIns="0" bIns="0"/>
            <a:lstStyle/>
            <a:p>
              <a:pPr marL="0" lvl="4" indent="-180000" defTabSz="1219272">
                <a:lnSpc>
                  <a:spcPts val="2800"/>
                </a:lnSpc>
                <a:spcBef>
                  <a:spcPts val="601"/>
                </a:spcBef>
                <a:buClr>
                  <a:prstClr val="white"/>
                </a:buClr>
                <a:buSzPct val="60000"/>
                <a:buFont typeface="Arial" pitchFamily="34" charset="0"/>
                <a:buChar char="•"/>
                <a:defRPr/>
              </a:pPr>
              <a:endParaRPr lang="zh-CN" altLang="en-US" kern="0">
                <a:solidFill>
                  <a:sysClr val="windowText" lastClr="000000"/>
                </a:solidFill>
                <a:ea typeface="ＭＳ Ｐゴシック" pitchFamily="50" charset="-128"/>
                <a:cs typeface="Arial" pitchFamily="34" charset="0"/>
                <a:sym typeface="Arial"/>
              </a:endParaRPr>
            </a:p>
          </p:txBody>
        </p:sp>
        <p:sp>
          <p:nvSpPr>
            <p:cNvPr id="204" name="椭圆 203"/>
            <p:cNvSpPr/>
            <p:nvPr/>
          </p:nvSpPr>
          <p:spPr>
            <a:xfrm>
              <a:off x="6495591" y="2577468"/>
              <a:ext cx="466460" cy="466460"/>
            </a:xfrm>
            <a:prstGeom prst="ellipse">
              <a:avLst/>
            </a:prstGeom>
            <a:gradFill>
              <a:gsLst>
                <a:gs pos="0">
                  <a:srgbClr val="0070C0">
                    <a:alpha val="0"/>
                  </a:srgbClr>
                </a:gs>
                <a:gs pos="100000">
                  <a:srgbClr val="0070C0">
                    <a:alpha val="40000"/>
                  </a:srgbClr>
                </a:gs>
              </a:gsLst>
              <a:lin ang="5400000" scaled="0"/>
            </a:gradFill>
            <a:ln w="6350">
              <a:solidFill>
                <a:srgbClr val="00BAFB">
                  <a:alpha val="20000"/>
                </a:srgbClr>
              </a:solidFill>
              <a:miter lim="800000"/>
              <a:headEnd/>
              <a:tailEnd/>
            </a:ln>
            <a:effectLst/>
          </p:spPr>
          <p:txBody>
            <a:bodyPr lIns="0" tIns="0" rIns="0" bIns="0"/>
            <a:lstStyle/>
            <a:p>
              <a:pPr marL="0" lvl="4" indent="-180000" defTabSz="1219272">
                <a:lnSpc>
                  <a:spcPts val="2800"/>
                </a:lnSpc>
                <a:spcBef>
                  <a:spcPts val="601"/>
                </a:spcBef>
                <a:buClr>
                  <a:prstClr val="white"/>
                </a:buClr>
                <a:buSzPct val="60000"/>
                <a:buFont typeface="Arial" pitchFamily="34" charset="0"/>
                <a:buChar char="•"/>
                <a:defRPr/>
              </a:pPr>
              <a:endParaRPr lang="zh-CN" altLang="en-US" kern="0">
                <a:solidFill>
                  <a:sysClr val="windowText" lastClr="000000"/>
                </a:solidFill>
                <a:ea typeface="ＭＳ Ｐゴシック" pitchFamily="50" charset="-128"/>
                <a:cs typeface="Arial" pitchFamily="34" charset="0"/>
                <a:sym typeface="Arial"/>
              </a:endParaRPr>
            </a:p>
          </p:txBody>
        </p:sp>
        <p:sp>
          <p:nvSpPr>
            <p:cNvPr id="205" name="椭圆 204"/>
            <p:cNvSpPr/>
            <p:nvPr/>
          </p:nvSpPr>
          <p:spPr>
            <a:xfrm>
              <a:off x="5535512" y="2014310"/>
              <a:ext cx="466460" cy="466460"/>
            </a:xfrm>
            <a:prstGeom prst="ellipse">
              <a:avLst/>
            </a:prstGeom>
            <a:gradFill>
              <a:gsLst>
                <a:gs pos="0">
                  <a:srgbClr val="0070C0">
                    <a:alpha val="0"/>
                  </a:srgbClr>
                </a:gs>
                <a:gs pos="100000">
                  <a:srgbClr val="0070C0">
                    <a:alpha val="40000"/>
                  </a:srgbClr>
                </a:gs>
              </a:gsLst>
              <a:lin ang="5400000" scaled="0"/>
            </a:gradFill>
            <a:ln w="6350">
              <a:solidFill>
                <a:srgbClr val="00BAFB">
                  <a:alpha val="20000"/>
                </a:srgbClr>
              </a:solidFill>
              <a:miter lim="800000"/>
              <a:headEnd/>
              <a:tailEnd/>
            </a:ln>
            <a:effectLst/>
          </p:spPr>
          <p:txBody>
            <a:bodyPr lIns="0" tIns="0" rIns="0" bIns="0"/>
            <a:lstStyle/>
            <a:p>
              <a:pPr marL="0" lvl="4" indent="-180000" defTabSz="1219272">
                <a:lnSpc>
                  <a:spcPts val="2800"/>
                </a:lnSpc>
                <a:spcBef>
                  <a:spcPts val="601"/>
                </a:spcBef>
                <a:buClr>
                  <a:prstClr val="white"/>
                </a:buClr>
                <a:buSzPct val="60000"/>
                <a:buFont typeface="Arial" pitchFamily="34" charset="0"/>
                <a:buChar char="•"/>
                <a:defRPr/>
              </a:pPr>
              <a:endParaRPr lang="zh-CN" altLang="en-US" kern="0">
                <a:solidFill>
                  <a:sysClr val="windowText" lastClr="000000"/>
                </a:solidFill>
                <a:ea typeface="ＭＳ Ｐゴシック" pitchFamily="50" charset="-128"/>
                <a:cs typeface="Arial" pitchFamily="34" charset="0"/>
                <a:sym typeface="Arial"/>
              </a:endParaRPr>
            </a:p>
          </p:txBody>
        </p:sp>
        <p:sp>
          <p:nvSpPr>
            <p:cNvPr id="206" name="Shape 972"/>
            <p:cNvSpPr/>
            <p:nvPr/>
          </p:nvSpPr>
          <p:spPr>
            <a:xfrm>
              <a:off x="6043416" y="2286292"/>
              <a:ext cx="462234" cy="544308"/>
            </a:xfrm>
            <a:prstGeom prst="rect">
              <a:avLst/>
            </a:prstGeom>
            <a:ln w="3175">
              <a:miter lim="400000"/>
            </a:ln>
            <a:extLst>
              <a:ext uri="{C572A759-6A51-4108-AA02-DFA0A04FC94B}">
                <ma14:wrappingTextBoxFlag xmlns="" xmlns:ma14="http://schemas.microsoft.com/office/mac/drawingml/2011/main" val="1"/>
              </a:ext>
            </a:extLst>
          </p:spPr>
          <p:txBody>
            <a:bodyPr wrap="none" lIns="25682" tIns="25682" rIns="25682" bIns="25682" anchor="ctr">
              <a:spAutoFit/>
            </a:bodyPr>
            <a:lstStyle/>
            <a:p>
              <a:pPr>
                <a:defRPr sz="1800">
                  <a:solidFill>
                    <a:srgbClr val="000000"/>
                  </a:solidFill>
                </a:defRPr>
              </a:pPr>
              <a:r>
                <a:rPr lang="zh-CN" altLang="en-US" sz="3200" b="1" kern="0" dirty="0" smtClean="0">
                  <a:solidFill>
                    <a:srgbClr val="FFC000"/>
                  </a:solidFill>
                  <a:effectLst>
                    <a:outerShdw blurRad="38100" dist="38100" dir="2700000" algn="tl">
                      <a:srgbClr val="000000">
                        <a:alpha val="43137"/>
                      </a:srgbClr>
                    </a:outerShdw>
                  </a:effectLst>
                  <a:sym typeface="Arial"/>
                </a:rPr>
                <a:t>准</a:t>
              </a:r>
              <a:endParaRPr sz="3200" b="1" kern="0" dirty="0">
                <a:solidFill>
                  <a:srgbClr val="FFC000"/>
                </a:solidFill>
                <a:effectLst>
                  <a:outerShdw blurRad="38100" dist="38100" dir="2700000" algn="tl">
                    <a:srgbClr val="000000">
                      <a:alpha val="43137"/>
                    </a:srgbClr>
                  </a:outerShdw>
                </a:effectLst>
                <a:sym typeface="Arial"/>
              </a:endParaRPr>
            </a:p>
          </p:txBody>
        </p:sp>
        <p:sp>
          <p:nvSpPr>
            <p:cNvPr id="209" name="Shape 977"/>
            <p:cNvSpPr/>
            <p:nvPr/>
          </p:nvSpPr>
          <p:spPr>
            <a:xfrm>
              <a:off x="5580906" y="2067719"/>
              <a:ext cx="375673" cy="359642"/>
            </a:xfrm>
            <a:prstGeom prst="rect">
              <a:avLst/>
            </a:prstGeom>
            <a:ln w="3175">
              <a:miter lim="400000"/>
            </a:ln>
            <a:extLst>
              <a:ext uri="{C572A759-6A51-4108-AA02-DFA0A04FC94B}">
                <ma14:wrappingTextBoxFlag xmlns="" xmlns:ma14="http://schemas.microsoft.com/office/mac/drawingml/2011/main" val="1"/>
              </a:ext>
            </a:extLst>
          </p:spPr>
          <p:txBody>
            <a:bodyPr wrap="none" lIns="25682" tIns="25682" rIns="25682" bIns="25682" anchor="ctr">
              <a:spAutoFit/>
            </a:bodyPr>
            <a:lstStyle/>
            <a:p>
              <a:pPr algn="ctr">
                <a:defRPr sz="1800">
                  <a:solidFill>
                    <a:srgbClr val="000000"/>
                  </a:solidFill>
                </a:defRPr>
              </a:pPr>
              <a:r>
                <a:rPr lang="zh-CN" altLang="en-US" sz="1000" kern="0" dirty="0" smtClean="0">
                  <a:solidFill>
                    <a:srgbClr val="FFFFFF"/>
                  </a:solidFill>
                  <a:sym typeface="Arial"/>
                </a:rPr>
                <a:t>华为</a:t>
              </a:r>
            </a:p>
            <a:p>
              <a:pPr algn="ctr">
                <a:defRPr sz="1800">
                  <a:solidFill>
                    <a:srgbClr val="000000"/>
                  </a:solidFill>
                </a:defRPr>
              </a:pPr>
              <a:r>
                <a:rPr lang="zh-CN" altLang="en-US" sz="1000" kern="0" dirty="0" smtClean="0">
                  <a:solidFill>
                    <a:srgbClr val="FFFFFF"/>
                  </a:solidFill>
                  <a:sym typeface="Arial"/>
                </a:rPr>
                <a:t>  </a:t>
              </a:r>
              <a:r>
                <a:rPr lang="en-US" altLang="zh-CN" sz="1000" kern="0" dirty="0" smtClean="0">
                  <a:solidFill>
                    <a:srgbClr val="FFFFFF"/>
                  </a:solidFill>
                  <a:sym typeface="Arial"/>
                </a:rPr>
                <a:t>&lt;3m</a:t>
              </a:r>
              <a:endParaRPr lang="en-US" altLang="zh-CN" sz="1000" kern="0" dirty="0">
                <a:solidFill>
                  <a:srgbClr val="FFFFFF"/>
                </a:solidFill>
                <a:sym typeface="Arial"/>
              </a:endParaRPr>
            </a:p>
          </p:txBody>
        </p:sp>
        <p:sp>
          <p:nvSpPr>
            <p:cNvPr id="210" name="Shape 978"/>
            <p:cNvSpPr/>
            <p:nvPr/>
          </p:nvSpPr>
          <p:spPr>
            <a:xfrm>
              <a:off x="6583274" y="2648129"/>
              <a:ext cx="308346" cy="359642"/>
            </a:xfrm>
            <a:prstGeom prst="rect">
              <a:avLst/>
            </a:prstGeom>
            <a:ln w="3175">
              <a:miter lim="400000"/>
            </a:ln>
            <a:extLst>
              <a:ext uri="{C572A759-6A51-4108-AA02-DFA0A04FC94B}">
                <ma14:wrappingTextBoxFlag xmlns="" xmlns:ma14="http://schemas.microsoft.com/office/mac/drawingml/2011/main" val="1"/>
              </a:ext>
            </a:extLst>
          </p:spPr>
          <p:txBody>
            <a:bodyPr wrap="none" lIns="25682" tIns="25682" rIns="25682" bIns="25682" anchor="ctr">
              <a:spAutoFit/>
            </a:bodyPr>
            <a:lstStyle/>
            <a:p>
              <a:pPr>
                <a:defRPr sz="1800">
                  <a:solidFill>
                    <a:srgbClr val="000000"/>
                  </a:solidFill>
                </a:defRPr>
              </a:pPr>
              <a:r>
                <a:rPr lang="zh-CN" altLang="en-US" sz="1000" kern="0" dirty="0" smtClean="0">
                  <a:solidFill>
                    <a:srgbClr val="FFFFFF"/>
                  </a:solidFill>
                  <a:sym typeface="Arial"/>
                </a:rPr>
                <a:t>业界</a:t>
              </a:r>
            </a:p>
            <a:p>
              <a:pPr>
                <a:defRPr sz="1800">
                  <a:solidFill>
                    <a:srgbClr val="000000"/>
                  </a:solidFill>
                </a:defRPr>
              </a:pPr>
              <a:r>
                <a:rPr lang="en-US" altLang="zh-CN" sz="1000" kern="0" dirty="0" smtClean="0">
                  <a:solidFill>
                    <a:srgbClr val="FFFFFF"/>
                  </a:solidFill>
                  <a:sym typeface="Arial"/>
                </a:rPr>
                <a:t>&gt;5m</a:t>
              </a:r>
              <a:endParaRPr lang="en-US" altLang="zh-CN" sz="1000" kern="0" dirty="0">
                <a:solidFill>
                  <a:srgbClr val="FFFFFF"/>
                </a:solidFill>
                <a:sym typeface="Arial"/>
              </a:endParaRPr>
            </a:p>
          </p:txBody>
        </p:sp>
      </p:grpSp>
      <p:grpSp>
        <p:nvGrpSpPr>
          <p:cNvPr id="25" name="组合 291"/>
          <p:cNvGrpSpPr/>
          <p:nvPr/>
        </p:nvGrpSpPr>
        <p:grpSpPr>
          <a:xfrm>
            <a:off x="7333291" y="2144717"/>
            <a:ext cx="3225697" cy="263462"/>
            <a:chOff x="7348040" y="1578704"/>
            <a:chExt cx="3225697" cy="263462"/>
          </a:xfrm>
        </p:grpSpPr>
        <p:grpSp>
          <p:nvGrpSpPr>
            <p:cNvPr id="26" name="组合 288"/>
            <p:cNvGrpSpPr/>
            <p:nvPr/>
          </p:nvGrpSpPr>
          <p:grpSpPr>
            <a:xfrm>
              <a:off x="7367722" y="1578704"/>
              <a:ext cx="838075" cy="221143"/>
              <a:chOff x="7345001" y="1578704"/>
              <a:chExt cx="838075" cy="221143"/>
            </a:xfrm>
          </p:grpSpPr>
          <p:sp>
            <p:nvSpPr>
              <p:cNvPr id="371" name="Shape 970"/>
              <p:cNvSpPr/>
              <p:nvPr/>
            </p:nvSpPr>
            <p:spPr>
              <a:xfrm>
                <a:off x="7614315" y="1578704"/>
                <a:ext cx="568761" cy="221143"/>
              </a:xfrm>
              <a:prstGeom prst="rect">
                <a:avLst/>
              </a:prstGeom>
              <a:noFill/>
              <a:ln w="3175">
                <a:miter lim="400000"/>
              </a:ln>
              <a:extLst>
                <a:ext uri="{C572A759-6A51-4108-AA02-DFA0A04FC94B}">
                  <ma14:wrappingTextBoxFlag xmlns="" xmlns:ma14="http://schemas.microsoft.com/office/mac/drawingml/2011/main" val="1"/>
                </a:ext>
              </a:extLst>
            </p:spPr>
            <p:txBody>
              <a:bodyPr wrap="none" lIns="25682" tIns="25682" rIns="25682" bIns="25682" anchor="ctr">
                <a:spAutoFit/>
              </a:bodyPr>
              <a:lstStyle/>
              <a:p>
                <a:pPr>
                  <a:defRPr sz="1800">
                    <a:solidFill>
                      <a:srgbClr val="000000"/>
                    </a:solidFill>
                  </a:defRPr>
                </a:pPr>
                <a:r>
                  <a:rPr lang="zh-CN" altLang="en-US" sz="1100" b="1" dirty="0" smtClean="0">
                    <a:solidFill>
                      <a:srgbClr val="FFC000"/>
                    </a:solidFill>
                    <a:latin typeface="微软雅黑" pitchFamily="34" charset="-122"/>
                    <a:cs typeface="Arial" pitchFamily="34" charset="0"/>
                    <a:sym typeface="Arial"/>
                  </a:rPr>
                  <a:t>并发性能</a:t>
                </a:r>
                <a:endParaRPr lang="en-US" altLang="zh-CN" sz="1100" b="1" dirty="0">
                  <a:solidFill>
                    <a:srgbClr val="FFC000"/>
                  </a:solidFill>
                  <a:latin typeface="微软雅黑" pitchFamily="34" charset="-122"/>
                  <a:cs typeface="Arial" pitchFamily="34" charset="0"/>
                  <a:sym typeface="Arial"/>
                </a:endParaRPr>
              </a:p>
            </p:txBody>
          </p:sp>
          <p:sp>
            <p:nvSpPr>
              <p:cNvPr id="372" name="Freeform 125"/>
              <p:cNvSpPr>
                <a:spLocks noChangeAspect="1" noEditPoints="1"/>
              </p:cNvSpPr>
              <p:nvPr/>
            </p:nvSpPr>
            <p:spPr bwMode="auto">
              <a:xfrm>
                <a:off x="7345001" y="1612277"/>
                <a:ext cx="228537" cy="153996"/>
              </a:xfrm>
              <a:custGeom>
                <a:avLst/>
                <a:gdLst/>
                <a:ahLst/>
                <a:cxnLst>
                  <a:cxn ang="0">
                    <a:pos x="9798" y="138"/>
                  </a:cxn>
                  <a:cxn ang="0">
                    <a:pos x="12052" y="967"/>
                  </a:cxn>
                  <a:cxn ang="0">
                    <a:pos x="13938" y="2392"/>
                  </a:cxn>
                  <a:cxn ang="0">
                    <a:pos x="15318" y="4278"/>
                  </a:cxn>
                  <a:cxn ang="0">
                    <a:pos x="16146" y="6532"/>
                  </a:cxn>
                  <a:cxn ang="0">
                    <a:pos x="16284" y="8878"/>
                  </a:cxn>
                  <a:cxn ang="0">
                    <a:pos x="15778" y="11040"/>
                  </a:cxn>
                  <a:cxn ang="0">
                    <a:pos x="1196" y="11546"/>
                  </a:cxn>
                  <a:cxn ang="0">
                    <a:pos x="276" y="10350"/>
                  </a:cxn>
                  <a:cxn ang="0">
                    <a:pos x="0" y="8142"/>
                  </a:cxn>
                  <a:cxn ang="0">
                    <a:pos x="368" y="5750"/>
                  </a:cxn>
                  <a:cxn ang="0">
                    <a:pos x="1380" y="3588"/>
                  </a:cxn>
                  <a:cxn ang="0">
                    <a:pos x="2945" y="1840"/>
                  </a:cxn>
                  <a:cxn ang="0">
                    <a:pos x="4968" y="644"/>
                  </a:cxn>
                  <a:cxn ang="0">
                    <a:pos x="7314" y="46"/>
                  </a:cxn>
                  <a:cxn ang="0">
                    <a:pos x="13432" y="8786"/>
                  </a:cxn>
                  <a:cxn ang="0">
                    <a:pos x="14766" y="7084"/>
                  </a:cxn>
                  <a:cxn ang="0">
                    <a:pos x="14306" y="5612"/>
                  </a:cxn>
                  <a:cxn ang="0">
                    <a:pos x="13616" y="4278"/>
                  </a:cxn>
                  <a:cxn ang="0">
                    <a:pos x="11500" y="4048"/>
                  </a:cxn>
                  <a:cxn ang="0">
                    <a:pos x="11684" y="2484"/>
                  </a:cxn>
                  <a:cxn ang="0">
                    <a:pos x="10304" y="1840"/>
                  </a:cxn>
                  <a:cxn ang="0">
                    <a:pos x="8786" y="1518"/>
                  </a:cxn>
                  <a:cxn ang="0">
                    <a:pos x="7636" y="1518"/>
                  </a:cxn>
                  <a:cxn ang="0">
                    <a:pos x="6072" y="1794"/>
                  </a:cxn>
                  <a:cxn ang="0">
                    <a:pos x="4692" y="2438"/>
                  </a:cxn>
                  <a:cxn ang="0">
                    <a:pos x="4830" y="4002"/>
                  </a:cxn>
                  <a:cxn ang="0">
                    <a:pos x="2760" y="4232"/>
                  </a:cxn>
                  <a:cxn ang="0">
                    <a:pos x="2024" y="5520"/>
                  </a:cxn>
                  <a:cxn ang="0">
                    <a:pos x="1564" y="7038"/>
                  </a:cxn>
                  <a:cxn ang="0">
                    <a:pos x="2852" y="8694"/>
                  </a:cxn>
                  <a:cxn ang="0">
                    <a:pos x="1748" y="10028"/>
                  </a:cxn>
                  <a:cxn ang="0">
                    <a:pos x="14812" y="8786"/>
                  </a:cxn>
                  <a:cxn ang="0">
                    <a:pos x="7314" y="6900"/>
                  </a:cxn>
                  <a:cxn ang="0">
                    <a:pos x="6853" y="7406"/>
                  </a:cxn>
                  <a:cxn ang="0">
                    <a:pos x="6716" y="8096"/>
                  </a:cxn>
                  <a:cxn ang="0">
                    <a:pos x="6992" y="8970"/>
                  </a:cxn>
                  <a:cxn ang="0">
                    <a:pos x="7636" y="9522"/>
                  </a:cxn>
                  <a:cxn ang="0">
                    <a:pos x="8556" y="9614"/>
                  </a:cxn>
                  <a:cxn ang="0">
                    <a:pos x="9338" y="9200"/>
                  </a:cxn>
                  <a:cxn ang="0">
                    <a:pos x="9752" y="8418"/>
                  </a:cxn>
                  <a:cxn ang="0">
                    <a:pos x="9706" y="7590"/>
                  </a:cxn>
                </a:cxnLst>
                <a:rect l="0" t="0" r="r" b="b"/>
                <a:pathLst>
                  <a:path w="16330" h="11546">
                    <a:moveTo>
                      <a:pt x="8142" y="0"/>
                    </a:moveTo>
                    <a:lnTo>
                      <a:pt x="8970" y="46"/>
                    </a:lnTo>
                    <a:lnTo>
                      <a:pt x="9798" y="138"/>
                    </a:lnTo>
                    <a:lnTo>
                      <a:pt x="10580" y="368"/>
                    </a:lnTo>
                    <a:lnTo>
                      <a:pt x="11316" y="644"/>
                    </a:lnTo>
                    <a:lnTo>
                      <a:pt x="12052" y="967"/>
                    </a:lnTo>
                    <a:lnTo>
                      <a:pt x="12741" y="1380"/>
                    </a:lnTo>
                    <a:lnTo>
                      <a:pt x="13340" y="1840"/>
                    </a:lnTo>
                    <a:lnTo>
                      <a:pt x="13938" y="2392"/>
                    </a:lnTo>
                    <a:lnTo>
                      <a:pt x="14444" y="2944"/>
                    </a:lnTo>
                    <a:lnTo>
                      <a:pt x="14950" y="3588"/>
                    </a:lnTo>
                    <a:lnTo>
                      <a:pt x="15318" y="4278"/>
                    </a:lnTo>
                    <a:lnTo>
                      <a:pt x="15686" y="4968"/>
                    </a:lnTo>
                    <a:lnTo>
                      <a:pt x="15962" y="5750"/>
                    </a:lnTo>
                    <a:lnTo>
                      <a:pt x="16146" y="6532"/>
                    </a:lnTo>
                    <a:lnTo>
                      <a:pt x="16284" y="7314"/>
                    </a:lnTo>
                    <a:lnTo>
                      <a:pt x="16330" y="8142"/>
                    </a:lnTo>
                    <a:lnTo>
                      <a:pt x="16284" y="8878"/>
                    </a:lnTo>
                    <a:lnTo>
                      <a:pt x="16192" y="9614"/>
                    </a:lnTo>
                    <a:lnTo>
                      <a:pt x="16007" y="10350"/>
                    </a:lnTo>
                    <a:lnTo>
                      <a:pt x="15778" y="11040"/>
                    </a:lnTo>
                    <a:lnTo>
                      <a:pt x="15594" y="11546"/>
                    </a:lnTo>
                    <a:lnTo>
                      <a:pt x="15088" y="11546"/>
                    </a:lnTo>
                    <a:lnTo>
                      <a:pt x="1196" y="11546"/>
                    </a:lnTo>
                    <a:lnTo>
                      <a:pt x="690" y="11546"/>
                    </a:lnTo>
                    <a:lnTo>
                      <a:pt x="506" y="11040"/>
                    </a:lnTo>
                    <a:lnTo>
                      <a:pt x="276" y="10350"/>
                    </a:lnTo>
                    <a:lnTo>
                      <a:pt x="138" y="9614"/>
                    </a:lnTo>
                    <a:lnTo>
                      <a:pt x="0" y="8878"/>
                    </a:lnTo>
                    <a:lnTo>
                      <a:pt x="0" y="8142"/>
                    </a:lnTo>
                    <a:lnTo>
                      <a:pt x="0" y="7314"/>
                    </a:lnTo>
                    <a:lnTo>
                      <a:pt x="138" y="6532"/>
                    </a:lnTo>
                    <a:lnTo>
                      <a:pt x="368" y="5750"/>
                    </a:lnTo>
                    <a:lnTo>
                      <a:pt x="644" y="4968"/>
                    </a:lnTo>
                    <a:lnTo>
                      <a:pt x="966" y="4278"/>
                    </a:lnTo>
                    <a:lnTo>
                      <a:pt x="1380" y="3588"/>
                    </a:lnTo>
                    <a:lnTo>
                      <a:pt x="1840" y="2944"/>
                    </a:lnTo>
                    <a:lnTo>
                      <a:pt x="2392" y="2392"/>
                    </a:lnTo>
                    <a:lnTo>
                      <a:pt x="2945" y="1840"/>
                    </a:lnTo>
                    <a:lnTo>
                      <a:pt x="3589" y="1380"/>
                    </a:lnTo>
                    <a:lnTo>
                      <a:pt x="4278" y="967"/>
                    </a:lnTo>
                    <a:lnTo>
                      <a:pt x="4968" y="644"/>
                    </a:lnTo>
                    <a:lnTo>
                      <a:pt x="5704" y="368"/>
                    </a:lnTo>
                    <a:lnTo>
                      <a:pt x="6486" y="138"/>
                    </a:lnTo>
                    <a:lnTo>
                      <a:pt x="7314" y="46"/>
                    </a:lnTo>
                    <a:lnTo>
                      <a:pt x="8142" y="0"/>
                    </a:lnTo>
                    <a:close/>
                    <a:moveTo>
                      <a:pt x="14812" y="8786"/>
                    </a:moveTo>
                    <a:lnTo>
                      <a:pt x="13432" y="8786"/>
                    </a:lnTo>
                    <a:lnTo>
                      <a:pt x="13432" y="7636"/>
                    </a:lnTo>
                    <a:lnTo>
                      <a:pt x="14812" y="7636"/>
                    </a:lnTo>
                    <a:lnTo>
                      <a:pt x="14766" y="7084"/>
                    </a:lnTo>
                    <a:lnTo>
                      <a:pt x="14628" y="6578"/>
                    </a:lnTo>
                    <a:lnTo>
                      <a:pt x="14490" y="6072"/>
                    </a:lnTo>
                    <a:lnTo>
                      <a:pt x="14306" y="5612"/>
                    </a:lnTo>
                    <a:lnTo>
                      <a:pt x="14122" y="5152"/>
                    </a:lnTo>
                    <a:lnTo>
                      <a:pt x="13892" y="4692"/>
                    </a:lnTo>
                    <a:lnTo>
                      <a:pt x="13616" y="4278"/>
                    </a:lnTo>
                    <a:lnTo>
                      <a:pt x="13294" y="3910"/>
                    </a:lnTo>
                    <a:lnTo>
                      <a:pt x="12328" y="4830"/>
                    </a:lnTo>
                    <a:lnTo>
                      <a:pt x="11500" y="4048"/>
                    </a:lnTo>
                    <a:lnTo>
                      <a:pt x="12466" y="3082"/>
                    </a:lnTo>
                    <a:lnTo>
                      <a:pt x="12098" y="2760"/>
                    </a:lnTo>
                    <a:lnTo>
                      <a:pt x="11684" y="2484"/>
                    </a:lnTo>
                    <a:lnTo>
                      <a:pt x="11224" y="2208"/>
                    </a:lnTo>
                    <a:lnTo>
                      <a:pt x="10764" y="2024"/>
                    </a:lnTo>
                    <a:lnTo>
                      <a:pt x="10304" y="1840"/>
                    </a:lnTo>
                    <a:lnTo>
                      <a:pt x="9798" y="1702"/>
                    </a:lnTo>
                    <a:lnTo>
                      <a:pt x="9292" y="1564"/>
                    </a:lnTo>
                    <a:lnTo>
                      <a:pt x="8786" y="1518"/>
                    </a:lnTo>
                    <a:lnTo>
                      <a:pt x="8786" y="2852"/>
                    </a:lnTo>
                    <a:lnTo>
                      <a:pt x="7636" y="2852"/>
                    </a:lnTo>
                    <a:lnTo>
                      <a:pt x="7636" y="1518"/>
                    </a:lnTo>
                    <a:lnTo>
                      <a:pt x="7084" y="1564"/>
                    </a:lnTo>
                    <a:lnTo>
                      <a:pt x="6578" y="1656"/>
                    </a:lnTo>
                    <a:lnTo>
                      <a:pt x="6072" y="1794"/>
                    </a:lnTo>
                    <a:lnTo>
                      <a:pt x="5612" y="1978"/>
                    </a:lnTo>
                    <a:lnTo>
                      <a:pt x="5152" y="2208"/>
                    </a:lnTo>
                    <a:lnTo>
                      <a:pt x="4692" y="2438"/>
                    </a:lnTo>
                    <a:lnTo>
                      <a:pt x="4278" y="2714"/>
                    </a:lnTo>
                    <a:lnTo>
                      <a:pt x="3864" y="3036"/>
                    </a:lnTo>
                    <a:lnTo>
                      <a:pt x="4830" y="4002"/>
                    </a:lnTo>
                    <a:lnTo>
                      <a:pt x="4048" y="4784"/>
                    </a:lnTo>
                    <a:lnTo>
                      <a:pt x="3082" y="3818"/>
                    </a:lnTo>
                    <a:lnTo>
                      <a:pt x="2760" y="4232"/>
                    </a:lnTo>
                    <a:lnTo>
                      <a:pt x="2484" y="4646"/>
                    </a:lnTo>
                    <a:lnTo>
                      <a:pt x="2208" y="5060"/>
                    </a:lnTo>
                    <a:lnTo>
                      <a:pt x="2024" y="5520"/>
                    </a:lnTo>
                    <a:lnTo>
                      <a:pt x="1840" y="6026"/>
                    </a:lnTo>
                    <a:lnTo>
                      <a:pt x="1656" y="6532"/>
                    </a:lnTo>
                    <a:lnTo>
                      <a:pt x="1564" y="7038"/>
                    </a:lnTo>
                    <a:lnTo>
                      <a:pt x="1518" y="7544"/>
                    </a:lnTo>
                    <a:lnTo>
                      <a:pt x="2852" y="7544"/>
                    </a:lnTo>
                    <a:lnTo>
                      <a:pt x="2852" y="8694"/>
                    </a:lnTo>
                    <a:lnTo>
                      <a:pt x="1472" y="8694"/>
                    </a:lnTo>
                    <a:lnTo>
                      <a:pt x="1564" y="9384"/>
                    </a:lnTo>
                    <a:lnTo>
                      <a:pt x="1748" y="10028"/>
                    </a:lnTo>
                    <a:lnTo>
                      <a:pt x="14582" y="10028"/>
                    </a:lnTo>
                    <a:lnTo>
                      <a:pt x="14720" y="9384"/>
                    </a:lnTo>
                    <a:lnTo>
                      <a:pt x="14812" y="8786"/>
                    </a:lnTo>
                    <a:close/>
                    <a:moveTo>
                      <a:pt x="7728" y="6670"/>
                    </a:moveTo>
                    <a:lnTo>
                      <a:pt x="7498" y="6762"/>
                    </a:lnTo>
                    <a:lnTo>
                      <a:pt x="7314" y="6900"/>
                    </a:lnTo>
                    <a:lnTo>
                      <a:pt x="7130" y="7038"/>
                    </a:lnTo>
                    <a:lnTo>
                      <a:pt x="6992" y="7222"/>
                    </a:lnTo>
                    <a:lnTo>
                      <a:pt x="6853" y="7406"/>
                    </a:lnTo>
                    <a:lnTo>
                      <a:pt x="6808" y="7636"/>
                    </a:lnTo>
                    <a:lnTo>
                      <a:pt x="6716" y="7866"/>
                    </a:lnTo>
                    <a:lnTo>
                      <a:pt x="6716" y="8096"/>
                    </a:lnTo>
                    <a:lnTo>
                      <a:pt x="6762" y="8418"/>
                    </a:lnTo>
                    <a:lnTo>
                      <a:pt x="6853" y="8694"/>
                    </a:lnTo>
                    <a:lnTo>
                      <a:pt x="6992" y="8970"/>
                    </a:lnTo>
                    <a:lnTo>
                      <a:pt x="7176" y="9200"/>
                    </a:lnTo>
                    <a:lnTo>
                      <a:pt x="7406" y="9384"/>
                    </a:lnTo>
                    <a:lnTo>
                      <a:pt x="7636" y="9522"/>
                    </a:lnTo>
                    <a:lnTo>
                      <a:pt x="7958" y="9614"/>
                    </a:lnTo>
                    <a:lnTo>
                      <a:pt x="8234" y="9660"/>
                    </a:lnTo>
                    <a:lnTo>
                      <a:pt x="8556" y="9614"/>
                    </a:lnTo>
                    <a:lnTo>
                      <a:pt x="8832" y="9522"/>
                    </a:lnTo>
                    <a:lnTo>
                      <a:pt x="9108" y="9384"/>
                    </a:lnTo>
                    <a:lnTo>
                      <a:pt x="9338" y="9200"/>
                    </a:lnTo>
                    <a:lnTo>
                      <a:pt x="9522" y="8970"/>
                    </a:lnTo>
                    <a:lnTo>
                      <a:pt x="9660" y="8694"/>
                    </a:lnTo>
                    <a:lnTo>
                      <a:pt x="9752" y="8418"/>
                    </a:lnTo>
                    <a:lnTo>
                      <a:pt x="9798" y="8096"/>
                    </a:lnTo>
                    <a:lnTo>
                      <a:pt x="9752" y="7866"/>
                    </a:lnTo>
                    <a:lnTo>
                      <a:pt x="9706" y="7590"/>
                    </a:lnTo>
                    <a:lnTo>
                      <a:pt x="10902" y="2806"/>
                    </a:lnTo>
                    <a:lnTo>
                      <a:pt x="7728" y="6670"/>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1100">
                  <a:solidFill>
                    <a:prstClr val="black"/>
                  </a:solidFill>
                </a:endParaRPr>
              </a:p>
            </p:txBody>
          </p:sp>
        </p:grpSp>
        <p:cxnSp>
          <p:nvCxnSpPr>
            <p:cNvPr id="375" name="直接连接符 374"/>
            <p:cNvCxnSpPr/>
            <p:nvPr/>
          </p:nvCxnSpPr>
          <p:spPr>
            <a:xfrm>
              <a:off x="7348040" y="1842166"/>
              <a:ext cx="87743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5" name="直接连接符 294"/>
            <p:cNvCxnSpPr/>
            <p:nvPr/>
          </p:nvCxnSpPr>
          <p:spPr>
            <a:xfrm>
              <a:off x="9696299" y="1842166"/>
              <a:ext cx="87743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7" name="组合 239"/>
          <p:cNvGrpSpPr/>
          <p:nvPr/>
        </p:nvGrpSpPr>
        <p:grpSpPr>
          <a:xfrm>
            <a:off x="7058741" y="2601777"/>
            <a:ext cx="1426539" cy="1029618"/>
            <a:chOff x="7412409" y="2014310"/>
            <a:chExt cx="1426539" cy="1029618"/>
          </a:xfrm>
        </p:grpSpPr>
        <p:sp>
          <p:nvSpPr>
            <p:cNvPr id="211" name="Shape 971"/>
            <p:cNvSpPr/>
            <p:nvPr/>
          </p:nvSpPr>
          <p:spPr>
            <a:xfrm>
              <a:off x="7757104" y="2141359"/>
              <a:ext cx="754148" cy="159587"/>
            </a:xfrm>
            <a:prstGeom prst="rect">
              <a:avLst/>
            </a:prstGeom>
            <a:ln w="3175">
              <a:miter lim="400000"/>
            </a:ln>
            <a:extLst>
              <a:ext uri="{C572A759-6A51-4108-AA02-DFA0A04FC94B}">
                <ma14:wrappingTextBoxFlag xmlns="" xmlns:ma14="http://schemas.microsoft.com/office/mac/drawingml/2011/main" val="1"/>
              </a:ext>
            </a:extLst>
          </p:spPr>
          <p:txBody>
            <a:bodyPr wrap="square" lIns="25682" tIns="25682" rIns="25682" bIns="25682" anchor="ctr">
              <a:spAutoFit/>
            </a:bodyPr>
            <a:lstStyle/>
            <a:p>
              <a:pPr algn="ctr">
                <a:defRPr sz="1800">
                  <a:solidFill>
                    <a:srgbClr val="000000"/>
                  </a:solidFill>
                </a:defRPr>
              </a:pPr>
              <a:r>
                <a:rPr lang="zh-CN" altLang="en-US" sz="700" b="1" kern="0" dirty="0" smtClean="0">
                  <a:solidFill>
                    <a:srgbClr val="FFFFFF"/>
                  </a:solidFill>
                  <a:sym typeface="Arial"/>
                </a:rPr>
                <a:t>整机性能</a:t>
              </a:r>
              <a:endParaRPr sz="700" b="1" kern="0" dirty="0">
                <a:solidFill>
                  <a:srgbClr val="FFFFFF"/>
                </a:solidFill>
                <a:sym typeface="Arial"/>
              </a:endParaRPr>
            </a:p>
          </p:txBody>
        </p:sp>
        <p:sp>
          <p:nvSpPr>
            <p:cNvPr id="212" name="椭圆 211"/>
            <p:cNvSpPr/>
            <p:nvPr/>
          </p:nvSpPr>
          <p:spPr>
            <a:xfrm>
              <a:off x="7666216" y="2033616"/>
              <a:ext cx="970429" cy="970429"/>
            </a:xfrm>
            <a:prstGeom prst="ellipse">
              <a:avLst/>
            </a:prstGeom>
            <a:gradFill>
              <a:gsLst>
                <a:gs pos="0">
                  <a:srgbClr val="0070C0">
                    <a:alpha val="0"/>
                  </a:srgbClr>
                </a:gs>
                <a:gs pos="100000">
                  <a:srgbClr val="0070C0">
                    <a:alpha val="40000"/>
                  </a:srgbClr>
                </a:gs>
              </a:gsLst>
              <a:lin ang="5400000" scaled="0"/>
            </a:gradFill>
            <a:ln w="6350">
              <a:solidFill>
                <a:srgbClr val="00BAFB">
                  <a:alpha val="20000"/>
                </a:srgbClr>
              </a:solidFill>
              <a:miter lim="800000"/>
              <a:headEnd/>
              <a:tailEnd/>
            </a:ln>
            <a:effectLst/>
          </p:spPr>
          <p:txBody>
            <a:bodyPr lIns="0" tIns="0" rIns="0" bIns="0"/>
            <a:lstStyle/>
            <a:p>
              <a:pPr marL="0" lvl="4" indent="-180000" defTabSz="1219272">
                <a:lnSpc>
                  <a:spcPts val="2800"/>
                </a:lnSpc>
                <a:spcBef>
                  <a:spcPts val="601"/>
                </a:spcBef>
                <a:buClr>
                  <a:prstClr val="white"/>
                </a:buClr>
                <a:buSzPct val="60000"/>
                <a:buFont typeface="Arial" pitchFamily="34" charset="0"/>
                <a:buChar char="•"/>
                <a:defRPr/>
              </a:pPr>
              <a:endParaRPr lang="zh-CN" altLang="en-US" kern="0">
                <a:solidFill>
                  <a:sysClr val="windowText" lastClr="000000"/>
                </a:solidFill>
                <a:ea typeface="ＭＳ Ｐゴシック" pitchFamily="50" charset="-128"/>
                <a:cs typeface="Arial" pitchFamily="34" charset="0"/>
                <a:sym typeface="Arial"/>
              </a:endParaRPr>
            </a:p>
          </p:txBody>
        </p:sp>
        <p:sp>
          <p:nvSpPr>
            <p:cNvPr id="216" name="椭圆 215"/>
            <p:cNvSpPr/>
            <p:nvPr/>
          </p:nvSpPr>
          <p:spPr>
            <a:xfrm>
              <a:off x="8372488" y="2577468"/>
              <a:ext cx="466460" cy="466460"/>
            </a:xfrm>
            <a:prstGeom prst="ellipse">
              <a:avLst/>
            </a:prstGeom>
            <a:gradFill>
              <a:gsLst>
                <a:gs pos="0">
                  <a:srgbClr val="0070C0">
                    <a:alpha val="0"/>
                  </a:srgbClr>
                </a:gs>
                <a:gs pos="100000">
                  <a:srgbClr val="0070C0">
                    <a:alpha val="40000"/>
                  </a:srgbClr>
                </a:gs>
              </a:gsLst>
              <a:lin ang="5400000" scaled="0"/>
            </a:gradFill>
            <a:ln w="6350">
              <a:solidFill>
                <a:srgbClr val="00BAFB">
                  <a:alpha val="20000"/>
                </a:srgbClr>
              </a:solidFill>
              <a:miter lim="800000"/>
              <a:headEnd/>
              <a:tailEnd/>
            </a:ln>
            <a:effectLst/>
          </p:spPr>
          <p:txBody>
            <a:bodyPr lIns="0" tIns="0" rIns="0" bIns="0"/>
            <a:lstStyle/>
            <a:p>
              <a:pPr marL="0" lvl="4" indent="-180000" defTabSz="1219272">
                <a:lnSpc>
                  <a:spcPts val="2800"/>
                </a:lnSpc>
                <a:spcBef>
                  <a:spcPts val="601"/>
                </a:spcBef>
                <a:buClr>
                  <a:prstClr val="white"/>
                </a:buClr>
                <a:buSzPct val="60000"/>
                <a:buFont typeface="Arial" pitchFamily="34" charset="0"/>
                <a:buChar char="•"/>
                <a:defRPr/>
              </a:pPr>
              <a:endParaRPr lang="zh-CN" altLang="en-US" kern="0">
                <a:solidFill>
                  <a:sysClr val="windowText" lastClr="000000"/>
                </a:solidFill>
                <a:ea typeface="ＭＳ Ｐゴシック" pitchFamily="50" charset="-128"/>
                <a:cs typeface="Arial" pitchFamily="34" charset="0"/>
                <a:sym typeface="Arial"/>
              </a:endParaRPr>
            </a:p>
          </p:txBody>
        </p:sp>
        <p:sp>
          <p:nvSpPr>
            <p:cNvPr id="217" name="椭圆 216"/>
            <p:cNvSpPr/>
            <p:nvPr/>
          </p:nvSpPr>
          <p:spPr>
            <a:xfrm>
              <a:off x="7412409" y="2014310"/>
              <a:ext cx="466460" cy="466460"/>
            </a:xfrm>
            <a:prstGeom prst="ellipse">
              <a:avLst/>
            </a:prstGeom>
            <a:gradFill>
              <a:gsLst>
                <a:gs pos="0">
                  <a:srgbClr val="0070C0">
                    <a:alpha val="0"/>
                  </a:srgbClr>
                </a:gs>
                <a:gs pos="100000">
                  <a:srgbClr val="0070C0">
                    <a:alpha val="40000"/>
                  </a:srgbClr>
                </a:gs>
              </a:gsLst>
              <a:lin ang="5400000" scaled="0"/>
            </a:gradFill>
            <a:ln w="6350">
              <a:solidFill>
                <a:srgbClr val="00BAFB">
                  <a:alpha val="20000"/>
                </a:srgbClr>
              </a:solidFill>
              <a:miter lim="800000"/>
              <a:headEnd/>
              <a:tailEnd/>
            </a:ln>
            <a:effectLst/>
          </p:spPr>
          <p:txBody>
            <a:bodyPr lIns="0" tIns="0" rIns="0" bIns="0"/>
            <a:lstStyle/>
            <a:p>
              <a:pPr marL="0" lvl="4" indent="-180000" defTabSz="1219272">
                <a:lnSpc>
                  <a:spcPts val="2800"/>
                </a:lnSpc>
                <a:spcBef>
                  <a:spcPts val="601"/>
                </a:spcBef>
                <a:buClr>
                  <a:prstClr val="white"/>
                </a:buClr>
                <a:buSzPct val="60000"/>
                <a:buFont typeface="Arial" pitchFamily="34" charset="0"/>
                <a:buChar char="•"/>
                <a:defRPr/>
              </a:pPr>
              <a:endParaRPr lang="zh-CN" altLang="en-US" kern="0">
                <a:solidFill>
                  <a:sysClr val="windowText" lastClr="000000"/>
                </a:solidFill>
                <a:ea typeface="ＭＳ Ｐゴシック" pitchFamily="50" charset="-128"/>
                <a:cs typeface="Arial" pitchFamily="34" charset="0"/>
                <a:sym typeface="Arial"/>
              </a:endParaRPr>
            </a:p>
          </p:txBody>
        </p:sp>
        <p:sp>
          <p:nvSpPr>
            <p:cNvPr id="218" name="Shape 972"/>
            <p:cNvSpPr/>
            <p:nvPr/>
          </p:nvSpPr>
          <p:spPr>
            <a:xfrm>
              <a:off x="7920313" y="2286292"/>
              <a:ext cx="462234" cy="544308"/>
            </a:xfrm>
            <a:prstGeom prst="rect">
              <a:avLst/>
            </a:prstGeom>
            <a:ln w="3175">
              <a:miter lim="400000"/>
            </a:ln>
            <a:extLst>
              <a:ext uri="{C572A759-6A51-4108-AA02-DFA0A04FC94B}">
                <ma14:wrappingTextBoxFlag xmlns="" xmlns:ma14="http://schemas.microsoft.com/office/mac/drawingml/2011/main" val="1"/>
              </a:ext>
            </a:extLst>
          </p:spPr>
          <p:txBody>
            <a:bodyPr wrap="none" lIns="25682" tIns="25682" rIns="25682" bIns="25682" anchor="ctr">
              <a:spAutoFit/>
            </a:bodyPr>
            <a:lstStyle/>
            <a:p>
              <a:pPr>
                <a:defRPr sz="1800">
                  <a:solidFill>
                    <a:srgbClr val="000000"/>
                  </a:solidFill>
                </a:defRPr>
              </a:pPr>
              <a:r>
                <a:rPr lang="zh-CN" altLang="en-US" sz="3200" b="1" kern="0" dirty="0" smtClean="0">
                  <a:solidFill>
                    <a:srgbClr val="FFC000"/>
                  </a:solidFill>
                  <a:effectLst>
                    <a:outerShdw blurRad="38100" dist="38100" dir="2700000" algn="tl">
                      <a:srgbClr val="000000">
                        <a:alpha val="43137"/>
                      </a:srgbClr>
                    </a:outerShdw>
                  </a:effectLst>
                  <a:sym typeface="Arial"/>
                </a:rPr>
                <a:t>高</a:t>
              </a:r>
              <a:endParaRPr sz="3200" b="1" kern="0" dirty="0">
                <a:solidFill>
                  <a:srgbClr val="FFC000"/>
                </a:solidFill>
                <a:effectLst>
                  <a:outerShdw blurRad="38100" dist="38100" dir="2700000" algn="tl">
                    <a:srgbClr val="000000">
                      <a:alpha val="43137"/>
                    </a:srgbClr>
                  </a:outerShdw>
                </a:effectLst>
                <a:sym typeface="Arial"/>
              </a:endParaRPr>
            </a:p>
          </p:txBody>
        </p:sp>
        <p:sp>
          <p:nvSpPr>
            <p:cNvPr id="219" name="Shape 977"/>
            <p:cNvSpPr/>
            <p:nvPr/>
          </p:nvSpPr>
          <p:spPr>
            <a:xfrm>
              <a:off x="7449788" y="2067719"/>
              <a:ext cx="391703" cy="359642"/>
            </a:xfrm>
            <a:prstGeom prst="rect">
              <a:avLst/>
            </a:prstGeom>
            <a:ln w="3175">
              <a:miter lim="400000"/>
            </a:ln>
            <a:extLst>
              <a:ext uri="{C572A759-6A51-4108-AA02-DFA0A04FC94B}">
                <ma14:wrappingTextBoxFlag xmlns="" xmlns:ma14="http://schemas.microsoft.com/office/mac/drawingml/2011/main" val="1"/>
              </a:ext>
            </a:extLst>
          </p:spPr>
          <p:txBody>
            <a:bodyPr wrap="none" lIns="25682" tIns="25682" rIns="25682" bIns="25682" anchor="ctr">
              <a:spAutoFit/>
            </a:bodyPr>
            <a:lstStyle/>
            <a:p>
              <a:pPr algn="ctr">
                <a:defRPr sz="1800">
                  <a:solidFill>
                    <a:srgbClr val="000000"/>
                  </a:solidFill>
                </a:defRPr>
              </a:pPr>
              <a:r>
                <a:rPr lang="zh-CN" altLang="en-US" sz="1000" kern="0" dirty="0" smtClean="0">
                  <a:solidFill>
                    <a:srgbClr val="FFFFFF"/>
                  </a:solidFill>
                  <a:sym typeface="Arial"/>
                </a:rPr>
                <a:t>华为</a:t>
              </a:r>
            </a:p>
            <a:p>
              <a:pPr algn="ctr">
                <a:defRPr sz="1800">
                  <a:solidFill>
                    <a:srgbClr val="000000"/>
                  </a:solidFill>
                </a:defRPr>
              </a:pPr>
              <a:r>
                <a:rPr lang="en-US" altLang="zh-CN" sz="1000" kern="0" dirty="0" smtClean="0">
                  <a:solidFill>
                    <a:srgbClr val="FFFFFF"/>
                  </a:solidFill>
                  <a:sym typeface="Arial"/>
                </a:rPr>
                <a:t>100</a:t>
              </a:r>
              <a:r>
                <a:rPr lang="zh-CN" altLang="en-US" sz="1000" kern="0" dirty="0" smtClean="0">
                  <a:solidFill>
                    <a:srgbClr val="FFFFFF"/>
                  </a:solidFill>
                  <a:sym typeface="Arial"/>
                </a:rPr>
                <a:t>个</a:t>
              </a:r>
              <a:endParaRPr lang="en-US" altLang="zh-CN" sz="1000" kern="0" dirty="0">
                <a:solidFill>
                  <a:srgbClr val="FFFFFF"/>
                </a:solidFill>
                <a:sym typeface="Arial"/>
              </a:endParaRPr>
            </a:p>
          </p:txBody>
        </p:sp>
        <p:sp>
          <p:nvSpPr>
            <p:cNvPr id="220" name="Shape 978"/>
            <p:cNvSpPr/>
            <p:nvPr/>
          </p:nvSpPr>
          <p:spPr>
            <a:xfrm>
              <a:off x="8460171" y="2648129"/>
              <a:ext cx="321170" cy="359642"/>
            </a:xfrm>
            <a:prstGeom prst="rect">
              <a:avLst/>
            </a:prstGeom>
            <a:ln w="3175">
              <a:miter lim="400000"/>
            </a:ln>
            <a:extLst>
              <a:ext uri="{C572A759-6A51-4108-AA02-DFA0A04FC94B}">
                <ma14:wrappingTextBoxFlag xmlns="" xmlns:ma14="http://schemas.microsoft.com/office/mac/drawingml/2011/main" val="1"/>
              </a:ext>
            </a:extLst>
          </p:spPr>
          <p:txBody>
            <a:bodyPr wrap="none" lIns="25682" tIns="25682" rIns="25682" bIns="25682" anchor="ctr">
              <a:spAutoFit/>
            </a:bodyPr>
            <a:lstStyle/>
            <a:p>
              <a:pPr>
                <a:defRPr sz="1800">
                  <a:solidFill>
                    <a:srgbClr val="000000"/>
                  </a:solidFill>
                </a:defRPr>
              </a:pPr>
              <a:r>
                <a:rPr lang="zh-CN" altLang="en-US" sz="1000" kern="0" dirty="0" smtClean="0">
                  <a:solidFill>
                    <a:srgbClr val="FFFFFF"/>
                  </a:solidFill>
                  <a:sym typeface="Arial"/>
                </a:rPr>
                <a:t>业界</a:t>
              </a:r>
            </a:p>
            <a:p>
              <a:pPr>
                <a:defRPr sz="1800">
                  <a:solidFill>
                    <a:srgbClr val="000000"/>
                  </a:solidFill>
                </a:defRPr>
              </a:pPr>
              <a:r>
                <a:rPr lang="en-US" altLang="zh-CN" sz="1000" kern="0" dirty="0" smtClean="0">
                  <a:solidFill>
                    <a:srgbClr val="FFFFFF"/>
                  </a:solidFill>
                  <a:sym typeface="Arial"/>
                </a:rPr>
                <a:t>60</a:t>
              </a:r>
              <a:r>
                <a:rPr lang="zh-CN" altLang="en-US" sz="1000" kern="0" dirty="0" smtClean="0">
                  <a:solidFill>
                    <a:srgbClr val="FFFFFF"/>
                  </a:solidFill>
                  <a:sym typeface="Arial"/>
                </a:rPr>
                <a:t>个</a:t>
              </a:r>
              <a:endParaRPr lang="en-US" altLang="zh-CN" sz="1000" kern="0" dirty="0">
                <a:solidFill>
                  <a:srgbClr val="FFFFFF"/>
                </a:solidFill>
                <a:sym typeface="Arial"/>
              </a:endParaRPr>
            </a:p>
          </p:txBody>
        </p:sp>
      </p:grpSp>
      <p:sp>
        <p:nvSpPr>
          <p:cNvPr id="35846" name="Freeform 6"/>
          <p:cNvSpPr>
            <a:spLocks noChangeAspect="1" noEditPoints="1"/>
          </p:cNvSpPr>
          <p:nvPr/>
        </p:nvSpPr>
        <p:spPr bwMode="auto">
          <a:xfrm>
            <a:off x="2116110" y="5793741"/>
            <a:ext cx="291600" cy="310362"/>
          </a:xfrm>
          <a:custGeom>
            <a:avLst/>
            <a:gdLst/>
            <a:ahLst/>
            <a:cxnLst>
              <a:cxn ang="0">
                <a:pos x="8" y="168"/>
              </a:cxn>
              <a:cxn ang="0">
                <a:pos x="0" y="23"/>
              </a:cxn>
              <a:cxn ang="0">
                <a:pos x="22" y="15"/>
              </a:cxn>
              <a:cxn ang="0">
                <a:pos x="38" y="39"/>
              </a:cxn>
              <a:cxn ang="0">
                <a:pos x="55" y="15"/>
              </a:cxn>
              <a:cxn ang="0">
                <a:pos x="63" y="23"/>
              </a:cxn>
              <a:cxn ang="0">
                <a:pos x="95" y="23"/>
              </a:cxn>
              <a:cxn ang="0">
                <a:pos x="104" y="15"/>
              </a:cxn>
              <a:cxn ang="0">
                <a:pos x="120" y="39"/>
              </a:cxn>
              <a:cxn ang="0">
                <a:pos x="136" y="15"/>
              </a:cxn>
              <a:cxn ang="0">
                <a:pos x="158" y="23"/>
              </a:cxn>
              <a:cxn ang="0">
                <a:pos x="150" y="168"/>
              </a:cxn>
              <a:cxn ang="0">
                <a:pos x="30" y="60"/>
              </a:cxn>
              <a:cxn ang="0">
                <a:pos x="30" y="76"/>
              </a:cxn>
              <a:cxn ang="0">
                <a:pos x="136" y="68"/>
              </a:cxn>
              <a:cxn ang="0">
                <a:pos x="128" y="94"/>
              </a:cxn>
              <a:cxn ang="0">
                <a:pos x="22" y="102"/>
              </a:cxn>
              <a:cxn ang="0">
                <a:pos x="128" y="110"/>
              </a:cxn>
              <a:cxn ang="0">
                <a:pos x="128" y="94"/>
              </a:cxn>
              <a:cxn ang="0">
                <a:pos x="29" y="129"/>
              </a:cxn>
              <a:cxn ang="0">
                <a:pos x="29" y="142"/>
              </a:cxn>
              <a:cxn ang="0">
                <a:pos x="136" y="135"/>
              </a:cxn>
              <a:cxn ang="0">
                <a:pos x="120" y="31"/>
              </a:cxn>
              <a:cxn ang="0">
                <a:pos x="112" y="7"/>
              </a:cxn>
              <a:cxn ang="0">
                <a:pos x="128" y="7"/>
              </a:cxn>
              <a:cxn ang="0">
                <a:pos x="120" y="31"/>
              </a:cxn>
              <a:cxn ang="0">
                <a:pos x="71" y="23"/>
              </a:cxn>
              <a:cxn ang="0">
                <a:pos x="79" y="0"/>
              </a:cxn>
              <a:cxn ang="0">
                <a:pos x="87" y="23"/>
              </a:cxn>
              <a:cxn ang="0">
                <a:pos x="38" y="31"/>
              </a:cxn>
              <a:cxn ang="0">
                <a:pos x="30" y="7"/>
              </a:cxn>
              <a:cxn ang="0">
                <a:pos x="46" y="7"/>
              </a:cxn>
              <a:cxn ang="0">
                <a:pos x="38" y="31"/>
              </a:cxn>
              <a:cxn ang="0">
                <a:pos x="38" y="31"/>
              </a:cxn>
            </a:cxnLst>
            <a:rect l="0" t="0" r="r" b="b"/>
            <a:pathLst>
              <a:path w="158" h="168">
                <a:moveTo>
                  <a:pt x="150" y="168"/>
                </a:moveTo>
                <a:cubicBezTo>
                  <a:pt x="8" y="168"/>
                  <a:pt x="8" y="168"/>
                  <a:pt x="8" y="168"/>
                </a:cubicBezTo>
                <a:cubicBezTo>
                  <a:pt x="4" y="168"/>
                  <a:pt x="0" y="165"/>
                  <a:pt x="0" y="160"/>
                </a:cubicBezTo>
                <a:cubicBezTo>
                  <a:pt x="0" y="23"/>
                  <a:pt x="0" y="23"/>
                  <a:pt x="0" y="23"/>
                </a:cubicBezTo>
                <a:cubicBezTo>
                  <a:pt x="0" y="19"/>
                  <a:pt x="4" y="15"/>
                  <a:pt x="8" y="15"/>
                </a:cubicBezTo>
                <a:cubicBezTo>
                  <a:pt x="22" y="15"/>
                  <a:pt x="22" y="15"/>
                  <a:pt x="22" y="15"/>
                </a:cubicBezTo>
                <a:cubicBezTo>
                  <a:pt x="22" y="23"/>
                  <a:pt x="22" y="23"/>
                  <a:pt x="22" y="23"/>
                </a:cubicBezTo>
                <a:cubicBezTo>
                  <a:pt x="22" y="32"/>
                  <a:pt x="29" y="39"/>
                  <a:pt x="38" y="39"/>
                </a:cubicBezTo>
                <a:cubicBezTo>
                  <a:pt x="47" y="39"/>
                  <a:pt x="55" y="32"/>
                  <a:pt x="55" y="23"/>
                </a:cubicBezTo>
                <a:cubicBezTo>
                  <a:pt x="55" y="15"/>
                  <a:pt x="55" y="15"/>
                  <a:pt x="55" y="15"/>
                </a:cubicBezTo>
                <a:cubicBezTo>
                  <a:pt x="63" y="15"/>
                  <a:pt x="63" y="15"/>
                  <a:pt x="63" y="15"/>
                </a:cubicBezTo>
                <a:cubicBezTo>
                  <a:pt x="63" y="23"/>
                  <a:pt x="63" y="23"/>
                  <a:pt x="63" y="23"/>
                </a:cubicBezTo>
                <a:cubicBezTo>
                  <a:pt x="63" y="32"/>
                  <a:pt x="70" y="39"/>
                  <a:pt x="79" y="39"/>
                </a:cubicBezTo>
                <a:cubicBezTo>
                  <a:pt x="88" y="39"/>
                  <a:pt x="95" y="32"/>
                  <a:pt x="95" y="23"/>
                </a:cubicBezTo>
                <a:cubicBezTo>
                  <a:pt x="95" y="15"/>
                  <a:pt x="95" y="15"/>
                  <a:pt x="95" y="15"/>
                </a:cubicBezTo>
                <a:cubicBezTo>
                  <a:pt x="104" y="15"/>
                  <a:pt x="104" y="15"/>
                  <a:pt x="104" y="15"/>
                </a:cubicBezTo>
                <a:cubicBezTo>
                  <a:pt x="104" y="23"/>
                  <a:pt x="104" y="23"/>
                  <a:pt x="104" y="23"/>
                </a:cubicBezTo>
                <a:cubicBezTo>
                  <a:pt x="104" y="32"/>
                  <a:pt x="111" y="39"/>
                  <a:pt x="120" y="39"/>
                </a:cubicBezTo>
                <a:cubicBezTo>
                  <a:pt x="129" y="39"/>
                  <a:pt x="136" y="32"/>
                  <a:pt x="136" y="23"/>
                </a:cubicBezTo>
                <a:cubicBezTo>
                  <a:pt x="136" y="15"/>
                  <a:pt x="136" y="15"/>
                  <a:pt x="136" y="15"/>
                </a:cubicBezTo>
                <a:cubicBezTo>
                  <a:pt x="150" y="15"/>
                  <a:pt x="150" y="15"/>
                  <a:pt x="150" y="15"/>
                </a:cubicBezTo>
                <a:cubicBezTo>
                  <a:pt x="155" y="15"/>
                  <a:pt x="158" y="19"/>
                  <a:pt x="158" y="23"/>
                </a:cubicBezTo>
                <a:cubicBezTo>
                  <a:pt x="158" y="160"/>
                  <a:pt x="158" y="160"/>
                  <a:pt x="158" y="160"/>
                </a:cubicBezTo>
                <a:cubicBezTo>
                  <a:pt x="158" y="165"/>
                  <a:pt x="155" y="168"/>
                  <a:pt x="150" y="168"/>
                </a:cubicBezTo>
                <a:close/>
                <a:moveTo>
                  <a:pt x="128" y="60"/>
                </a:moveTo>
                <a:cubicBezTo>
                  <a:pt x="30" y="60"/>
                  <a:pt x="30" y="60"/>
                  <a:pt x="30" y="60"/>
                </a:cubicBezTo>
                <a:cubicBezTo>
                  <a:pt x="25" y="60"/>
                  <a:pt x="22" y="64"/>
                  <a:pt x="22" y="68"/>
                </a:cubicBezTo>
                <a:cubicBezTo>
                  <a:pt x="22" y="72"/>
                  <a:pt x="25" y="76"/>
                  <a:pt x="30" y="76"/>
                </a:cubicBezTo>
                <a:cubicBezTo>
                  <a:pt x="128" y="76"/>
                  <a:pt x="128" y="76"/>
                  <a:pt x="128" y="76"/>
                </a:cubicBezTo>
                <a:cubicBezTo>
                  <a:pt x="133" y="76"/>
                  <a:pt x="136" y="72"/>
                  <a:pt x="136" y="68"/>
                </a:cubicBezTo>
                <a:cubicBezTo>
                  <a:pt x="136" y="64"/>
                  <a:pt x="133" y="60"/>
                  <a:pt x="128" y="60"/>
                </a:cubicBezTo>
                <a:close/>
                <a:moveTo>
                  <a:pt x="128" y="94"/>
                </a:moveTo>
                <a:cubicBezTo>
                  <a:pt x="30" y="94"/>
                  <a:pt x="30" y="94"/>
                  <a:pt x="30" y="94"/>
                </a:cubicBezTo>
                <a:cubicBezTo>
                  <a:pt x="25" y="94"/>
                  <a:pt x="22" y="98"/>
                  <a:pt x="22" y="102"/>
                </a:cubicBezTo>
                <a:cubicBezTo>
                  <a:pt x="22" y="107"/>
                  <a:pt x="25" y="110"/>
                  <a:pt x="30" y="110"/>
                </a:cubicBezTo>
                <a:cubicBezTo>
                  <a:pt x="128" y="110"/>
                  <a:pt x="128" y="110"/>
                  <a:pt x="128" y="110"/>
                </a:cubicBezTo>
                <a:cubicBezTo>
                  <a:pt x="133" y="110"/>
                  <a:pt x="136" y="107"/>
                  <a:pt x="136" y="102"/>
                </a:cubicBezTo>
                <a:cubicBezTo>
                  <a:pt x="136" y="98"/>
                  <a:pt x="133" y="94"/>
                  <a:pt x="128" y="94"/>
                </a:cubicBezTo>
                <a:close/>
                <a:moveTo>
                  <a:pt x="130" y="129"/>
                </a:moveTo>
                <a:cubicBezTo>
                  <a:pt x="29" y="129"/>
                  <a:pt x="29" y="129"/>
                  <a:pt x="29" y="129"/>
                </a:cubicBezTo>
                <a:cubicBezTo>
                  <a:pt x="25" y="129"/>
                  <a:pt x="22" y="132"/>
                  <a:pt x="22" y="135"/>
                </a:cubicBezTo>
                <a:cubicBezTo>
                  <a:pt x="22" y="139"/>
                  <a:pt x="25" y="142"/>
                  <a:pt x="29" y="142"/>
                </a:cubicBezTo>
                <a:cubicBezTo>
                  <a:pt x="130" y="142"/>
                  <a:pt x="130" y="142"/>
                  <a:pt x="130" y="142"/>
                </a:cubicBezTo>
                <a:cubicBezTo>
                  <a:pt x="133" y="142"/>
                  <a:pt x="136" y="139"/>
                  <a:pt x="136" y="135"/>
                </a:cubicBezTo>
                <a:cubicBezTo>
                  <a:pt x="136" y="132"/>
                  <a:pt x="133" y="129"/>
                  <a:pt x="130" y="129"/>
                </a:cubicBezTo>
                <a:close/>
                <a:moveTo>
                  <a:pt x="120" y="31"/>
                </a:moveTo>
                <a:cubicBezTo>
                  <a:pt x="116" y="31"/>
                  <a:pt x="112" y="28"/>
                  <a:pt x="112" y="23"/>
                </a:cubicBezTo>
                <a:cubicBezTo>
                  <a:pt x="112" y="7"/>
                  <a:pt x="112" y="7"/>
                  <a:pt x="112" y="7"/>
                </a:cubicBezTo>
                <a:cubicBezTo>
                  <a:pt x="112" y="3"/>
                  <a:pt x="116" y="0"/>
                  <a:pt x="120" y="0"/>
                </a:cubicBezTo>
                <a:cubicBezTo>
                  <a:pt x="125" y="0"/>
                  <a:pt x="128" y="3"/>
                  <a:pt x="128" y="7"/>
                </a:cubicBezTo>
                <a:cubicBezTo>
                  <a:pt x="128" y="23"/>
                  <a:pt x="128" y="23"/>
                  <a:pt x="128" y="23"/>
                </a:cubicBezTo>
                <a:cubicBezTo>
                  <a:pt x="128" y="28"/>
                  <a:pt x="125" y="31"/>
                  <a:pt x="120" y="31"/>
                </a:cubicBezTo>
                <a:close/>
                <a:moveTo>
                  <a:pt x="79" y="31"/>
                </a:moveTo>
                <a:cubicBezTo>
                  <a:pt x="75" y="31"/>
                  <a:pt x="71" y="28"/>
                  <a:pt x="71" y="23"/>
                </a:cubicBezTo>
                <a:cubicBezTo>
                  <a:pt x="71" y="7"/>
                  <a:pt x="71" y="7"/>
                  <a:pt x="71" y="7"/>
                </a:cubicBezTo>
                <a:cubicBezTo>
                  <a:pt x="71" y="3"/>
                  <a:pt x="75" y="0"/>
                  <a:pt x="79" y="0"/>
                </a:cubicBezTo>
                <a:cubicBezTo>
                  <a:pt x="84" y="0"/>
                  <a:pt x="87" y="3"/>
                  <a:pt x="87" y="7"/>
                </a:cubicBezTo>
                <a:cubicBezTo>
                  <a:pt x="87" y="23"/>
                  <a:pt x="87" y="23"/>
                  <a:pt x="87" y="23"/>
                </a:cubicBezTo>
                <a:cubicBezTo>
                  <a:pt x="87" y="28"/>
                  <a:pt x="84" y="31"/>
                  <a:pt x="79" y="31"/>
                </a:cubicBezTo>
                <a:close/>
                <a:moveTo>
                  <a:pt x="38" y="31"/>
                </a:moveTo>
                <a:cubicBezTo>
                  <a:pt x="34" y="31"/>
                  <a:pt x="30" y="28"/>
                  <a:pt x="30" y="23"/>
                </a:cubicBezTo>
                <a:cubicBezTo>
                  <a:pt x="30" y="7"/>
                  <a:pt x="30" y="7"/>
                  <a:pt x="30" y="7"/>
                </a:cubicBezTo>
                <a:cubicBezTo>
                  <a:pt x="30" y="3"/>
                  <a:pt x="34" y="0"/>
                  <a:pt x="38" y="0"/>
                </a:cubicBezTo>
                <a:cubicBezTo>
                  <a:pt x="43" y="0"/>
                  <a:pt x="46" y="3"/>
                  <a:pt x="46" y="7"/>
                </a:cubicBezTo>
                <a:cubicBezTo>
                  <a:pt x="46" y="23"/>
                  <a:pt x="46" y="23"/>
                  <a:pt x="46" y="23"/>
                </a:cubicBezTo>
                <a:cubicBezTo>
                  <a:pt x="46" y="28"/>
                  <a:pt x="43" y="31"/>
                  <a:pt x="38" y="31"/>
                </a:cubicBezTo>
                <a:close/>
                <a:moveTo>
                  <a:pt x="38" y="31"/>
                </a:moveTo>
                <a:cubicBezTo>
                  <a:pt x="38" y="31"/>
                  <a:pt x="38" y="31"/>
                  <a:pt x="38" y="31"/>
                </a:cubicBezTo>
              </a:path>
            </a:pathLst>
          </a:custGeom>
          <a:solidFill>
            <a:srgbClr val="00B0F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5851" name="Freeform 11"/>
          <p:cNvSpPr>
            <a:spLocks noChangeAspect="1" noEditPoints="1"/>
          </p:cNvSpPr>
          <p:nvPr/>
        </p:nvSpPr>
        <p:spPr bwMode="auto">
          <a:xfrm>
            <a:off x="2912654" y="5866165"/>
            <a:ext cx="324000" cy="237938"/>
          </a:xfrm>
          <a:custGeom>
            <a:avLst/>
            <a:gdLst/>
            <a:ahLst/>
            <a:cxnLst>
              <a:cxn ang="0">
                <a:pos x="0" y="134"/>
              </a:cxn>
              <a:cxn ang="0">
                <a:pos x="9" y="99"/>
              </a:cxn>
              <a:cxn ang="0">
                <a:pos x="30" y="79"/>
              </a:cxn>
              <a:cxn ang="0">
                <a:pos x="4" y="56"/>
              </a:cxn>
              <a:cxn ang="0">
                <a:pos x="1" y="23"/>
              </a:cxn>
              <a:cxn ang="0">
                <a:pos x="25" y="0"/>
              </a:cxn>
              <a:cxn ang="0">
                <a:pos x="217" y="25"/>
              </a:cxn>
              <a:cxn ang="0">
                <a:pos x="208" y="60"/>
              </a:cxn>
              <a:cxn ang="0">
                <a:pos x="187" y="80"/>
              </a:cxn>
              <a:cxn ang="0">
                <a:pos x="214" y="104"/>
              </a:cxn>
              <a:cxn ang="0">
                <a:pos x="216" y="137"/>
              </a:cxn>
              <a:cxn ang="0">
                <a:pos x="193" y="159"/>
              </a:cxn>
              <a:cxn ang="0">
                <a:pos x="7" y="151"/>
              </a:cxn>
              <a:cxn ang="0">
                <a:pos x="18" y="135"/>
              </a:cxn>
              <a:cxn ang="0">
                <a:pos x="193" y="142"/>
              </a:cxn>
              <a:cxn ang="0">
                <a:pos x="198" y="137"/>
              </a:cxn>
              <a:cxn ang="0">
                <a:pos x="181" y="108"/>
              </a:cxn>
              <a:cxn ang="0">
                <a:pos x="181" y="54"/>
              </a:cxn>
              <a:cxn ang="0">
                <a:pos x="200" y="25"/>
              </a:cxn>
              <a:cxn ang="0">
                <a:pos x="24" y="17"/>
              </a:cxn>
              <a:cxn ang="0">
                <a:pos x="19" y="23"/>
              </a:cxn>
              <a:cxn ang="0">
                <a:pos x="36" y="52"/>
              </a:cxn>
              <a:cxn ang="0">
                <a:pos x="36" y="106"/>
              </a:cxn>
              <a:cxn ang="0">
                <a:pos x="64" y="64"/>
              </a:cxn>
              <a:cxn ang="0">
                <a:pos x="62" y="58"/>
              </a:cxn>
              <a:cxn ang="0">
                <a:pos x="140" y="49"/>
              </a:cxn>
              <a:cxn ang="0">
                <a:pos x="140" y="66"/>
              </a:cxn>
              <a:cxn ang="0">
                <a:pos x="64" y="64"/>
              </a:cxn>
              <a:cxn ang="0">
                <a:pos x="64" y="101"/>
              </a:cxn>
              <a:cxn ang="0">
                <a:pos x="71" y="86"/>
              </a:cxn>
              <a:cxn ang="0">
                <a:pos x="148" y="95"/>
              </a:cxn>
              <a:cxn ang="0">
                <a:pos x="71" y="103"/>
              </a:cxn>
              <a:cxn ang="0">
                <a:pos x="64" y="101"/>
              </a:cxn>
            </a:cxnLst>
            <a:rect l="0" t="0" r="r" b="b"/>
            <a:pathLst>
              <a:path w="217" h="159">
                <a:moveTo>
                  <a:pt x="7" y="151"/>
                </a:moveTo>
                <a:cubicBezTo>
                  <a:pt x="2" y="147"/>
                  <a:pt x="0" y="141"/>
                  <a:pt x="0" y="134"/>
                </a:cubicBezTo>
                <a:cubicBezTo>
                  <a:pt x="0" y="108"/>
                  <a:pt x="0" y="108"/>
                  <a:pt x="0" y="108"/>
                </a:cubicBezTo>
                <a:cubicBezTo>
                  <a:pt x="0" y="103"/>
                  <a:pt x="4" y="99"/>
                  <a:pt x="9" y="99"/>
                </a:cubicBezTo>
                <a:cubicBezTo>
                  <a:pt x="15" y="99"/>
                  <a:pt x="20" y="97"/>
                  <a:pt x="24" y="93"/>
                </a:cubicBezTo>
                <a:cubicBezTo>
                  <a:pt x="28" y="89"/>
                  <a:pt x="30" y="84"/>
                  <a:pt x="30" y="79"/>
                </a:cubicBezTo>
                <a:cubicBezTo>
                  <a:pt x="30" y="68"/>
                  <a:pt x="21" y="58"/>
                  <a:pt x="10" y="58"/>
                </a:cubicBezTo>
                <a:cubicBezTo>
                  <a:pt x="7" y="58"/>
                  <a:pt x="5" y="57"/>
                  <a:pt x="4" y="56"/>
                </a:cubicBezTo>
                <a:cubicBezTo>
                  <a:pt x="2" y="54"/>
                  <a:pt x="1" y="52"/>
                  <a:pt x="1" y="49"/>
                </a:cubicBezTo>
                <a:cubicBezTo>
                  <a:pt x="1" y="23"/>
                  <a:pt x="1" y="23"/>
                  <a:pt x="1" y="23"/>
                </a:cubicBezTo>
                <a:cubicBezTo>
                  <a:pt x="2" y="17"/>
                  <a:pt x="4" y="11"/>
                  <a:pt x="8" y="7"/>
                </a:cubicBezTo>
                <a:cubicBezTo>
                  <a:pt x="13" y="2"/>
                  <a:pt x="19" y="0"/>
                  <a:pt x="25" y="0"/>
                </a:cubicBezTo>
                <a:cubicBezTo>
                  <a:pt x="195" y="2"/>
                  <a:pt x="195" y="2"/>
                  <a:pt x="195" y="2"/>
                </a:cubicBezTo>
                <a:cubicBezTo>
                  <a:pt x="207" y="2"/>
                  <a:pt x="217" y="13"/>
                  <a:pt x="217" y="25"/>
                </a:cubicBezTo>
                <a:cubicBezTo>
                  <a:pt x="217" y="52"/>
                  <a:pt x="217" y="52"/>
                  <a:pt x="217" y="52"/>
                </a:cubicBezTo>
                <a:cubicBezTo>
                  <a:pt x="217" y="56"/>
                  <a:pt x="213" y="60"/>
                  <a:pt x="208" y="60"/>
                </a:cubicBezTo>
                <a:cubicBezTo>
                  <a:pt x="203" y="60"/>
                  <a:pt x="197" y="62"/>
                  <a:pt x="193" y="66"/>
                </a:cubicBezTo>
                <a:cubicBezTo>
                  <a:pt x="190" y="70"/>
                  <a:pt x="187" y="75"/>
                  <a:pt x="187" y="80"/>
                </a:cubicBezTo>
                <a:cubicBezTo>
                  <a:pt x="187" y="91"/>
                  <a:pt x="197" y="101"/>
                  <a:pt x="207" y="101"/>
                </a:cubicBezTo>
                <a:cubicBezTo>
                  <a:pt x="210" y="101"/>
                  <a:pt x="212" y="102"/>
                  <a:pt x="214" y="104"/>
                </a:cubicBezTo>
                <a:cubicBezTo>
                  <a:pt x="215" y="105"/>
                  <a:pt x="216" y="108"/>
                  <a:pt x="216" y="110"/>
                </a:cubicBezTo>
                <a:cubicBezTo>
                  <a:pt x="216" y="137"/>
                  <a:pt x="216" y="137"/>
                  <a:pt x="216" y="137"/>
                </a:cubicBezTo>
                <a:cubicBezTo>
                  <a:pt x="216" y="143"/>
                  <a:pt x="213" y="149"/>
                  <a:pt x="209" y="153"/>
                </a:cubicBezTo>
                <a:cubicBezTo>
                  <a:pt x="205" y="157"/>
                  <a:pt x="199" y="159"/>
                  <a:pt x="193" y="159"/>
                </a:cubicBezTo>
                <a:cubicBezTo>
                  <a:pt x="23" y="158"/>
                  <a:pt x="23" y="158"/>
                  <a:pt x="23" y="158"/>
                </a:cubicBezTo>
                <a:cubicBezTo>
                  <a:pt x="17" y="158"/>
                  <a:pt x="11" y="155"/>
                  <a:pt x="7" y="151"/>
                </a:cubicBezTo>
                <a:close/>
                <a:moveTo>
                  <a:pt x="18" y="116"/>
                </a:moveTo>
                <a:cubicBezTo>
                  <a:pt x="18" y="135"/>
                  <a:pt x="18" y="135"/>
                  <a:pt x="18" y="135"/>
                </a:cubicBezTo>
                <a:cubicBezTo>
                  <a:pt x="17" y="138"/>
                  <a:pt x="20" y="140"/>
                  <a:pt x="23" y="140"/>
                </a:cubicBezTo>
                <a:cubicBezTo>
                  <a:pt x="193" y="142"/>
                  <a:pt x="193" y="142"/>
                  <a:pt x="193" y="142"/>
                </a:cubicBezTo>
                <a:cubicBezTo>
                  <a:pt x="194" y="142"/>
                  <a:pt x="196" y="141"/>
                  <a:pt x="197" y="140"/>
                </a:cubicBezTo>
                <a:cubicBezTo>
                  <a:pt x="198" y="139"/>
                  <a:pt x="198" y="138"/>
                  <a:pt x="198" y="137"/>
                </a:cubicBezTo>
                <a:cubicBezTo>
                  <a:pt x="199" y="118"/>
                  <a:pt x="199" y="118"/>
                  <a:pt x="199" y="118"/>
                </a:cubicBezTo>
                <a:cubicBezTo>
                  <a:pt x="192" y="116"/>
                  <a:pt x="186" y="112"/>
                  <a:pt x="181" y="108"/>
                </a:cubicBezTo>
                <a:cubicBezTo>
                  <a:pt x="174" y="100"/>
                  <a:pt x="170" y="91"/>
                  <a:pt x="170" y="80"/>
                </a:cubicBezTo>
                <a:cubicBezTo>
                  <a:pt x="170" y="70"/>
                  <a:pt x="174" y="61"/>
                  <a:pt x="181" y="54"/>
                </a:cubicBezTo>
                <a:cubicBezTo>
                  <a:pt x="186" y="49"/>
                  <a:pt x="193" y="45"/>
                  <a:pt x="199" y="44"/>
                </a:cubicBezTo>
                <a:cubicBezTo>
                  <a:pt x="200" y="25"/>
                  <a:pt x="200" y="25"/>
                  <a:pt x="200" y="25"/>
                </a:cubicBezTo>
                <a:cubicBezTo>
                  <a:pt x="200" y="22"/>
                  <a:pt x="197" y="19"/>
                  <a:pt x="194" y="19"/>
                </a:cubicBezTo>
                <a:cubicBezTo>
                  <a:pt x="24" y="17"/>
                  <a:pt x="24" y="17"/>
                  <a:pt x="24" y="17"/>
                </a:cubicBezTo>
                <a:cubicBezTo>
                  <a:pt x="23" y="17"/>
                  <a:pt x="22" y="18"/>
                  <a:pt x="21" y="19"/>
                </a:cubicBezTo>
                <a:cubicBezTo>
                  <a:pt x="20" y="20"/>
                  <a:pt x="19" y="21"/>
                  <a:pt x="19" y="23"/>
                </a:cubicBezTo>
                <a:cubicBezTo>
                  <a:pt x="19" y="42"/>
                  <a:pt x="19" y="42"/>
                  <a:pt x="19" y="42"/>
                </a:cubicBezTo>
                <a:cubicBezTo>
                  <a:pt x="25" y="43"/>
                  <a:pt x="31" y="47"/>
                  <a:pt x="36" y="52"/>
                </a:cubicBezTo>
                <a:cubicBezTo>
                  <a:pt x="44" y="59"/>
                  <a:pt x="48" y="69"/>
                  <a:pt x="47" y="79"/>
                </a:cubicBezTo>
                <a:cubicBezTo>
                  <a:pt x="47" y="89"/>
                  <a:pt x="43" y="99"/>
                  <a:pt x="36" y="106"/>
                </a:cubicBezTo>
                <a:cubicBezTo>
                  <a:pt x="31" y="111"/>
                  <a:pt x="25" y="114"/>
                  <a:pt x="18" y="116"/>
                </a:cubicBezTo>
                <a:close/>
                <a:moveTo>
                  <a:pt x="64" y="64"/>
                </a:moveTo>
                <a:cubicBezTo>
                  <a:pt x="64" y="64"/>
                  <a:pt x="64" y="64"/>
                  <a:pt x="64" y="64"/>
                </a:cubicBezTo>
                <a:cubicBezTo>
                  <a:pt x="63" y="62"/>
                  <a:pt x="62" y="60"/>
                  <a:pt x="62" y="58"/>
                </a:cubicBezTo>
                <a:cubicBezTo>
                  <a:pt x="62" y="53"/>
                  <a:pt x="66" y="49"/>
                  <a:pt x="71" y="49"/>
                </a:cubicBezTo>
                <a:cubicBezTo>
                  <a:pt x="140" y="49"/>
                  <a:pt x="140" y="49"/>
                  <a:pt x="140" y="49"/>
                </a:cubicBezTo>
                <a:cubicBezTo>
                  <a:pt x="145" y="49"/>
                  <a:pt x="148" y="53"/>
                  <a:pt x="148" y="58"/>
                </a:cubicBezTo>
                <a:cubicBezTo>
                  <a:pt x="148" y="63"/>
                  <a:pt x="145" y="66"/>
                  <a:pt x="140" y="66"/>
                </a:cubicBezTo>
                <a:cubicBezTo>
                  <a:pt x="71" y="66"/>
                  <a:pt x="71" y="66"/>
                  <a:pt x="71" y="66"/>
                </a:cubicBezTo>
                <a:cubicBezTo>
                  <a:pt x="68" y="66"/>
                  <a:pt x="66" y="66"/>
                  <a:pt x="64" y="64"/>
                </a:cubicBezTo>
                <a:close/>
                <a:moveTo>
                  <a:pt x="64" y="101"/>
                </a:moveTo>
                <a:cubicBezTo>
                  <a:pt x="64" y="101"/>
                  <a:pt x="64" y="101"/>
                  <a:pt x="64" y="101"/>
                </a:cubicBezTo>
                <a:cubicBezTo>
                  <a:pt x="63" y="99"/>
                  <a:pt x="62" y="97"/>
                  <a:pt x="62" y="95"/>
                </a:cubicBezTo>
                <a:cubicBezTo>
                  <a:pt x="62" y="90"/>
                  <a:pt x="66" y="86"/>
                  <a:pt x="71" y="86"/>
                </a:cubicBezTo>
                <a:cubicBezTo>
                  <a:pt x="140" y="86"/>
                  <a:pt x="140" y="86"/>
                  <a:pt x="140" y="86"/>
                </a:cubicBezTo>
                <a:cubicBezTo>
                  <a:pt x="145" y="86"/>
                  <a:pt x="148" y="90"/>
                  <a:pt x="148" y="95"/>
                </a:cubicBezTo>
                <a:cubicBezTo>
                  <a:pt x="148" y="100"/>
                  <a:pt x="145" y="103"/>
                  <a:pt x="140" y="103"/>
                </a:cubicBezTo>
                <a:cubicBezTo>
                  <a:pt x="71" y="103"/>
                  <a:pt x="71" y="103"/>
                  <a:pt x="71" y="103"/>
                </a:cubicBezTo>
                <a:cubicBezTo>
                  <a:pt x="68" y="103"/>
                  <a:pt x="66" y="102"/>
                  <a:pt x="64" y="101"/>
                </a:cubicBezTo>
                <a:close/>
                <a:moveTo>
                  <a:pt x="64" y="101"/>
                </a:moveTo>
                <a:cubicBezTo>
                  <a:pt x="64" y="101"/>
                  <a:pt x="64" y="101"/>
                  <a:pt x="64" y="101"/>
                </a:cubicBezTo>
              </a:path>
            </a:pathLst>
          </a:custGeom>
          <a:solidFill>
            <a:srgbClr val="00B0F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nvGrpSpPr>
          <p:cNvPr id="28" name="组合 300"/>
          <p:cNvGrpSpPr>
            <a:grpSpLocks noChangeAspect="1"/>
          </p:cNvGrpSpPr>
          <p:nvPr/>
        </p:nvGrpSpPr>
        <p:grpSpPr>
          <a:xfrm>
            <a:off x="3786091" y="5843198"/>
            <a:ext cx="291600" cy="260905"/>
            <a:chOff x="411163" y="3870326"/>
            <a:chExt cx="904875" cy="809624"/>
          </a:xfrm>
          <a:solidFill>
            <a:srgbClr val="00B0F0"/>
          </a:solidFill>
        </p:grpSpPr>
        <p:sp>
          <p:nvSpPr>
            <p:cNvPr id="35856" name="Freeform 16"/>
            <p:cNvSpPr>
              <a:spLocks/>
            </p:cNvSpPr>
            <p:nvPr/>
          </p:nvSpPr>
          <p:spPr bwMode="auto">
            <a:xfrm>
              <a:off x="411163" y="3870326"/>
              <a:ext cx="904875" cy="809624"/>
            </a:xfrm>
            <a:custGeom>
              <a:avLst/>
              <a:gdLst/>
              <a:ahLst/>
              <a:cxnLst>
                <a:cxn ang="0">
                  <a:pos x="236" y="54"/>
                </a:cxn>
                <a:cxn ang="0">
                  <a:pos x="186" y="5"/>
                </a:cxn>
                <a:cxn ang="0">
                  <a:pos x="136" y="10"/>
                </a:cxn>
                <a:cxn ang="0">
                  <a:pos x="118" y="23"/>
                </a:cxn>
                <a:cxn ang="0">
                  <a:pos x="67" y="73"/>
                </a:cxn>
                <a:cxn ang="0">
                  <a:pos x="68" y="83"/>
                </a:cxn>
                <a:cxn ang="0">
                  <a:pos x="78" y="84"/>
                </a:cxn>
                <a:cxn ang="0">
                  <a:pos x="128" y="34"/>
                </a:cxn>
                <a:cxn ang="0">
                  <a:pos x="207" y="35"/>
                </a:cxn>
                <a:cxn ang="0">
                  <a:pos x="208" y="113"/>
                </a:cxn>
                <a:cxn ang="0">
                  <a:pos x="123" y="198"/>
                </a:cxn>
                <a:cxn ang="0">
                  <a:pos x="38" y="113"/>
                </a:cxn>
                <a:cxn ang="0">
                  <a:pos x="22" y="65"/>
                </a:cxn>
                <a:cxn ang="0">
                  <a:pos x="44" y="28"/>
                </a:cxn>
                <a:cxn ang="0">
                  <a:pos x="86" y="18"/>
                </a:cxn>
                <a:cxn ang="0">
                  <a:pos x="86" y="18"/>
                </a:cxn>
                <a:cxn ang="0">
                  <a:pos x="92" y="16"/>
                </a:cxn>
                <a:cxn ang="0">
                  <a:pos x="94" y="8"/>
                </a:cxn>
                <a:cxn ang="0">
                  <a:pos x="88" y="3"/>
                </a:cxn>
                <a:cxn ang="0">
                  <a:pos x="56" y="6"/>
                </a:cxn>
                <a:cxn ang="0">
                  <a:pos x="28" y="23"/>
                </a:cxn>
                <a:cxn ang="0">
                  <a:pos x="28" y="124"/>
                </a:cxn>
                <a:cxn ang="0">
                  <a:pos x="118" y="214"/>
                </a:cxn>
                <a:cxn ang="0">
                  <a:pos x="123" y="216"/>
                </a:cxn>
                <a:cxn ang="0">
                  <a:pos x="123" y="216"/>
                </a:cxn>
                <a:cxn ang="0">
                  <a:pos x="128" y="214"/>
                </a:cxn>
                <a:cxn ang="0">
                  <a:pos x="218" y="124"/>
                </a:cxn>
                <a:cxn ang="0">
                  <a:pos x="219" y="123"/>
                </a:cxn>
                <a:cxn ang="0">
                  <a:pos x="231" y="106"/>
                </a:cxn>
                <a:cxn ang="0">
                  <a:pos x="236" y="54"/>
                </a:cxn>
              </a:cxnLst>
              <a:rect l="0" t="0" r="r" b="b"/>
              <a:pathLst>
                <a:path w="241" h="216">
                  <a:moveTo>
                    <a:pt x="236" y="54"/>
                  </a:moveTo>
                  <a:cubicBezTo>
                    <a:pt x="230" y="30"/>
                    <a:pt x="210" y="11"/>
                    <a:pt x="186" y="5"/>
                  </a:cubicBezTo>
                  <a:cubicBezTo>
                    <a:pt x="169" y="0"/>
                    <a:pt x="151" y="3"/>
                    <a:pt x="136" y="10"/>
                  </a:cubicBezTo>
                  <a:cubicBezTo>
                    <a:pt x="130" y="14"/>
                    <a:pt x="123" y="18"/>
                    <a:pt x="118" y="23"/>
                  </a:cubicBezTo>
                  <a:cubicBezTo>
                    <a:pt x="67" y="73"/>
                    <a:pt x="67" y="73"/>
                    <a:pt x="67" y="73"/>
                  </a:cubicBezTo>
                  <a:cubicBezTo>
                    <a:pt x="65" y="76"/>
                    <a:pt x="65" y="81"/>
                    <a:pt x="68" y="83"/>
                  </a:cubicBezTo>
                  <a:cubicBezTo>
                    <a:pt x="71" y="86"/>
                    <a:pt x="75" y="86"/>
                    <a:pt x="78" y="84"/>
                  </a:cubicBezTo>
                  <a:cubicBezTo>
                    <a:pt x="128" y="34"/>
                    <a:pt x="128" y="34"/>
                    <a:pt x="128" y="34"/>
                  </a:cubicBezTo>
                  <a:cubicBezTo>
                    <a:pt x="150" y="13"/>
                    <a:pt x="185" y="13"/>
                    <a:pt x="207" y="35"/>
                  </a:cubicBezTo>
                  <a:cubicBezTo>
                    <a:pt x="228" y="56"/>
                    <a:pt x="229" y="91"/>
                    <a:pt x="208" y="113"/>
                  </a:cubicBezTo>
                  <a:cubicBezTo>
                    <a:pt x="123" y="198"/>
                    <a:pt x="123" y="198"/>
                    <a:pt x="123" y="198"/>
                  </a:cubicBezTo>
                  <a:cubicBezTo>
                    <a:pt x="38" y="113"/>
                    <a:pt x="38" y="113"/>
                    <a:pt x="38" y="113"/>
                  </a:cubicBezTo>
                  <a:cubicBezTo>
                    <a:pt x="26" y="101"/>
                    <a:pt x="20" y="83"/>
                    <a:pt x="22" y="65"/>
                  </a:cubicBezTo>
                  <a:cubicBezTo>
                    <a:pt x="24" y="51"/>
                    <a:pt x="32" y="37"/>
                    <a:pt x="44" y="28"/>
                  </a:cubicBezTo>
                  <a:cubicBezTo>
                    <a:pt x="56" y="19"/>
                    <a:pt x="71" y="16"/>
                    <a:pt x="86" y="18"/>
                  </a:cubicBezTo>
                  <a:cubicBezTo>
                    <a:pt x="86" y="18"/>
                    <a:pt x="86" y="18"/>
                    <a:pt x="86" y="18"/>
                  </a:cubicBezTo>
                  <a:cubicBezTo>
                    <a:pt x="88" y="18"/>
                    <a:pt x="90" y="17"/>
                    <a:pt x="92" y="16"/>
                  </a:cubicBezTo>
                  <a:cubicBezTo>
                    <a:pt x="94" y="14"/>
                    <a:pt x="95" y="11"/>
                    <a:pt x="94" y="8"/>
                  </a:cubicBezTo>
                  <a:cubicBezTo>
                    <a:pt x="93" y="6"/>
                    <a:pt x="91" y="3"/>
                    <a:pt x="88" y="3"/>
                  </a:cubicBezTo>
                  <a:cubicBezTo>
                    <a:pt x="77" y="2"/>
                    <a:pt x="66" y="3"/>
                    <a:pt x="56" y="6"/>
                  </a:cubicBezTo>
                  <a:cubicBezTo>
                    <a:pt x="45" y="9"/>
                    <a:pt x="36" y="15"/>
                    <a:pt x="28" y="23"/>
                  </a:cubicBezTo>
                  <a:cubicBezTo>
                    <a:pt x="0" y="51"/>
                    <a:pt x="0" y="96"/>
                    <a:pt x="28" y="124"/>
                  </a:cubicBezTo>
                  <a:cubicBezTo>
                    <a:pt x="118" y="214"/>
                    <a:pt x="118" y="214"/>
                    <a:pt x="118" y="214"/>
                  </a:cubicBezTo>
                  <a:cubicBezTo>
                    <a:pt x="119" y="215"/>
                    <a:pt x="121" y="216"/>
                    <a:pt x="123" y="216"/>
                  </a:cubicBezTo>
                  <a:cubicBezTo>
                    <a:pt x="123" y="216"/>
                    <a:pt x="123" y="216"/>
                    <a:pt x="123" y="216"/>
                  </a:cubicBezTo>
                  <a:cubicBezTo>
                    <a:pt x="125" y="216"/>
                    <a:pt x="127" y="215"/>
                    <a:pt x="128" y="214"/>
                  </a:cubicBezTo>
                  <a:cubicBezTo>
                    <a:pt x="218" y="124"/>
                    <a:pt x="218" y="124"/>
                    <a:pt x="218" y="124"/>
                  </a:cubicBezTo>
                  <a:cubicBezTo>
                    <a:pt x="219" y="123"/>
                    <a:pt x="219" y="123"/>
                    <a:pt x="219" y="123"/>
                  </a:cubicBezTo>
                  <a:cubicBezTo>
                    <a:pt x="224" y="118"/>
                    <a:pt x="228" y="112"/>
                    <a:pt x="231" y="106"/>
                  </a:cubicBezTo>
                  <a:cubicBezTo>
                    <a:pt x="239" y="90"/>
                    <a:pt x="241" y="72"/>
                    <a:pt x="236" y="5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5857" name="Freeform 17"/>
            <p:cNvSpPr>
              <a:spLocks/>
            </p:cNvSpPr>
            <p:nvPr/>
          </p:nvSpPr>
          <p:spPr bwMode="auto">
            <a:xfrm>
              <a:off x="917575" y="4248150"/>
              <a:ext cx="233363" cy="233362"/>
            </a:xfrm>
            <a:custGeom>
              <a:avLst/>
              <a:gdLst/>
              <a:ahLst/>
              <a:cxnLst>
                <a:cxn ang="0">
                  <a:pos x="59" y="3"/>
                </a:cxn>
                <a:cxn ang="0">
                  <a:pos x="49" y="4"/>
                </a:cxn>
                <a:cxn ang="0">
                  <a:pos x="3" y="50"/>
                </a:cxn>
                <a:cxn ang="0">
                  <a:pos x="1" y="58"/>
                </a:cxn>
                <a:cxn ang="0">
                  <a:pos x="8" y="62"/>
                </a:cxn>
                <a:cxn ang="0">
                  <a:pos x="13" y="60"/>
                </a:cxn>
                <a:cxn ang="0">
                  <a:pos x="59" y="13"/>
                </a:cxn>
                <a:cxn ang="0">
                  <a:pos x="60" y="13"/>
                </a:cxn>
                <a:cxn ang="0">
                  <a:pos x="59" y="3"/>
                </a:cxn>
              </a:cxnLst>
              <a:rect l="0" t="0" r="r" b="b"/>
              <a:pathLst>
                <a:path w="62" h="62">
                  <a:moveTo>
                    <a:pt x="59" y="3"/>
                  </a:moveTo>
                  <a:cubicBezTo>
                    <a:pt x="56" y="0"/>
                    <a:pt x="52" y="1"/>
                    <a:pt x="49" y="4"/>
                  </a:cubicBezTo>
                  <a:cubicBezTo>
                    <a:pt x="3" y="50"/>
                    <a:pt x="3" y="50"/>
                    <a:pt x="3" y="50"/>
                  </a:cubicBezTo>
                  <a:cubicBezTo>
                    <a:pt x="1" y="52"/>
                    <a:pt x="0" y="55"/>
                    <a:pt x="1" y="58"/>
                  </a:cubicBezTo>
                  <a:cubicBezTo>
                    <a:pt x="2" y="60"/>
                    <a:pt x="5" y="62"/>
                    <a:pt x="8" y="62"/>
                  </a:cubicBezTo>
                  <a:cubicBezTo>
                    <a:pt x="10" y="62"/>
                    <a:pt x="12" y="61"/>
                    <a:pt x="13" y="60"/>
                  </a:cubicBezTo>
                  <a:cubicBezTo>
                    <a:pt x="59" y="13"/>
                    <a:pt x="59" y="13"/>
                    <a:pt x="59" y="13"/>
                  </a:cubicBezTo>
                  <a:cubicBezTo>
                    <a:pt x="60" y="13"/>
                    <a:pt x="60" y="13"/>
                    <a:pt x="60" y="13"/>
                  </a:cubicBezTo>
                  <a:cubicBezTo>
                    <a:pt x="62" y="10"/>
                    <a:pt x="62" y="6"/>
                    <a:pt x="59"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5858" name="Freeform 18"/>
            <p:cNvSpPr>
              <a:spLocks/>
            </p:cNvSpPr>
            <p:nvPr/>
          </p:nvSpPr>
          <p:spPr bwMode="auto">
            <a:xfrm>
              <a:off x="1120775" y="4035425"/>
              <a:ext cx="123825" cy="206375"/>
            </a:xfrm>
            <a:custGeom>
              <a:avLst/>
              <a:gdLst/>
              <a:ahLst/>
              <a:cxnLst>
                <a:cxn ang="0">
                  <a:pos x="12" y="2"/>
                </a:cxn>
                <a:cxn ang="0">
                  <a:pos x="12" y="2"/>
                </a:cxn>
                <a:cxn ang="0">
                  <a:pos x="11" y="1"/>
                </a:cxn>
                <a:cxn ang="0">
                  <a:pos x="2" y="4"/>
                </a:cxn>
                <a:cxn ang="0">
                  <a:pos x="5" y="14"/>
                </a:cxn>
                <a:cxn ang="0">
                  <a:pos x="7" y="45"/>
                </a:cxn>
                <a:cxn ang="0">
                  <a:pos x="7" y="52"/>
                </a:cxn>
                <a:cxn ang="0">
                  <a:pos x="13" y="55"/>
                </a:cxn>
                <a:cxn ang="0">
                  <a:pos x="20" y="51"/>
                </a:cxn>
                <a:cxn ang="0">
                  <a:pos x="12" y="2"/>
                </a:cxn>
              </a:cxnLst>
              <a:rect l="0" t="0" r="r" b="b"/>
              <a:pathLst>
                <a:path w="33" h="55">
                  <a:moveTo>
                    <a:pt x="12" y="2"/>
                  </a:moveTo>
                  <a:cubicBezTo>
                    <a:pt x="12" y="2"/>
                    <a:pt x="12" y="2"/>
                    <a:pt x="12" y="2"/>
                  </a:cubicBezTo>
                  <a:cubicBezTo>
                    <a:pt x="11" y="1"/>
                    <a:pt x="11" y="1"/>
                    <a:pt x="11" y="1"/>
                  </a:cubicBezTo>
                  <a:cubicBezTo>
                    <a:pt x="8" y="0"/>
                    <a:pt x="4" y="1"/>
                    <a:pt x="2" y="4"/>
                  </a:cubicBezTo>
                  <a:cubicBezTo>
                    <a:pt x="0" y="8"/>
                    <a:pt x="1" y="12"/>
                    <a:pt x="5" y="14"/>
                  </a:cubicBezTo>
                  <a:cubicBezTo>
                    <a:pt x="5" y="14"/>
                    <a:pt x="18" y="23"/>
                    <a:pt x="7" y="45"/>
                  </a:cubicBezTo>
                  <a:cubicBezTo>
                    <a:pt x="6" y="47"/>
                    <a:pt x="6" y="49"/>
                    <a:pt x="7" y="52"/>
                  </a:cubicBezTo>
                  <a:cubicBezTo>
                    <a:pt x="8" y="54"/>
                    <a:pt x="11" y="55"/>
                    <a:pt x="13" y="55"/>
                  </a:cubicBezTo>
                  <a:cubicBezTo>
                    <a:pt x="16" y="55"/>
                    <a:pt x="18" y="54"/>
                    <a:pt x="20" y="51"/>
                  </a:cubicBezTo>
                  <a:cubicBezTo>
                    <a:pt x="33" y="25"/>
                    <a:pt x="21" y="7"/>
                    <a:pt x="12"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5859" name="Line 19"/>
            <p:cNvSpPr>
              <a:spLocks noChangeShapeType="1"/>
            </p:cNvSpPr>
            <p:nvPr/>
          </p:nvSpPr>
          <p:spPr bwMode="auto">
            <a:xfrm>
              <a:off x="1150938" y="4046538"/>
              <a:ext cx="1588" cy="1587"/>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5860" name="Line 20"/>
            <p:cNvSpPr>
              <a:spLocks noChangeShapeType="1"/>
            </p:cNvSpPr>
            <p:nvPr/>
          </p:nvSpPr>
          <p:spPr bwMode="auto">
            <a:xfrm>
              <a:off x="1150938" y="4046538"/>
              <a:ext cx="1588" cy="1587"/>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35865" name="Freeform 25"/>
          <p:cNvSpPr>
            <a:spLocks noChangeAspect="1" noEditPoints="1"/>
          </p:cNvSpPr>
          <p:nvPr/>
        </p:nvSpPr>
        <p:spPr bwMode="auto">
          <a:xfrm>
            <a:off x="4569253" y="5753895"/>
            <a:ext cx="291600" cy="350208"/>
          </a:xfrm>
          <a:custGeom>
            <a:avLst/>
            <a:gdLst/>
            <a:ahLst/>
            <a:cxnLst>
              <a:cxn ang="0">
                <a:pos x="93" y="188"/>
              </a:cxn>
              <a:cxn ang="0">
                <a:pos x="103" y="149"/>
              </a:cxn>
              <a:cxn ang="0">
                <a:pos x="124" y="175"/>
              </a:cxn>
              <a:cxn ang="0">
                <a:pos x="149" y="133"/>
              </a:cxn>
              <a:cxn ang="0">
                <a:pos x="195" y="90"/>
              </a:cxn>
              <a:cxn ang="0">
                <a:pos x="193" y="110"/>
              </a:cxn>
              <a:cxn ang="0">
                <a:pos x="194" y="129"/>
              </a:cxn>
              <a:cxn ang="0">
                <a:pos x="145" y="186"/>
              </a:cxn>
              <a:cxn ang="0">
                <a:pos x="254" y="100"/>
              </a:cxn>
              <a:cxn ang="0">
                <a:pos x="234" y="218"/>
              </a:cxn>
              <a:cxn ang="0">
                <a:pos x="182" y="282"/>
              </a:cxn>
              <a:cxn ang="0">
                <a:pos x="138" y="306"/>
              </a:cxn>
              <a:cxn ang="0">
                <a:pos x="121" y="306"/>
              </a:cxn>
              <a:cxn ang="0">
                <a:pos x="76" y="282"/>
              </a:cxn>
              <a:cxn ang="0">
                <a:pos x="24" y="218"/>
              </a:cxn>
              <a:cxn ang="0">
                <a:pos x="3" y="100"/>
              </a:cxn>
              <a:cxn ang="0">
                <a:pos x="7" y="30"/>
              </a:cxn>
              <a:cxn ang="0">
                <a:pos x="64" y="34"/>
              </a:cxn>
              <a:cxn ang="0">
                <a:pos x="104" y="17"/>
              </a:cxn>
              <a:cxn ang="0">
                <a:pos x="130" y="0"/>
              </a:cxn>
              <a:cxn ang="0">
                <a:pos x="120" y="35"/>
              </a:cxn>
              <a:cxn ang="0">
                <a:pos x="105" y="50"/>
              </a:cxn>
              <a:cxn ang="0">
                <a:pos x="74" y="59"/>
              </a:cxn>
              <a:cxn ang="0">
                <a:pos x="40" y="54"/>
              </a:cxn>
              <a:cxn ang="0">
                <a:pos x="31" y="60"/>
              </a:cxn>
              <a:cxn ang="0">
                <a:pos x="32" y="110"/>
              </a:cxn>
              <a:cxn ang="0">
                <a:pos x="46" y="202"/>
              </a:cxn>
              <a:cxn ang="0">
                <a:pos x="85" y="252"/>
              </a:cxn>
              <a:cxn ang="0">
                <a:pos x="121" y="274"/>
              </a:cxn>
              <a:cxn ang="0">
                <a:pos x="130" y="277"/>
              </a:cxn>
              <a:cxn ang="0">
                <a:pos x="151" y="268"/>
              </a:cxn>
              <a:cxn ang="0">
                <a:pos x="192" y="235"/>
              </a:cxn>
              <a:cxn ang="0">
                <a:pos x="224" y="164"/>
              </a:cxn>
              <a:cxn ang="0">
                <a:pos x="230" y="64"/>
              </a:cxn>
              <a:cxn ang="0">
                <a:pos x="214" y="54"/>
              </a:cxn>
              <a:cxn ang="0">
                <a:pos x="161" y="54"/>
              </a:cxn>
              <a:cxn ang="0">
                <a:pos x="141" y="36"/>
              </a:cxn>
              <a:cxn ang="0">
                <a:pos x="130" y="31"/>
              </a:cxn>
              <a:cxn ang="0">
                <a:pos x="143" y="5"/>
              </a:cxn>
              <a:cxn ang="0">
                <a:pos x="169" y="29"/>
              </a:cxn>
              <a:cxn ang="0">
                <a:pos x="237" y="28"/>
              </a:cxn>
              <a:cxn ang="0">
                <a:pos x="257" y="40"/>
              </a:cxn>
              <a:cxn ang="0">
                <a:pos x="254" y="100"/>
              </a:cxn>
            </a:cxnLst>
            <a:rect l="0" t="0" r="r" b="b"/>
            <a:pathLst>
              <a:path w="257" h="309">
                <a:moveTo>
                  <a:pt x="123" y="217"/>
                </a:moveTo>
                <a:cubicBezTo>
                  <a:pt x="114" y="206"/>
                  <a:pt x="104" y="196"/>
                  <a:pt x="93" y="188"/>
                </a:cubicBezTo>
                <a:cubicBezTo>
                  <a:pt x="83" y="179"/>
                  <a:pt x="74" y="174"/>
                  <a:pt x="66" y="171"/>
                </a:cubicBezTo>
                <a:cubicBezTo>
                  <a:pt x="103" y="149"/>
                  <a:pt x="103" y="149"/>
                  <a:pt x="103" y="149"/>
                </a:cubicBezTo>
                <a:cubicBezTo>
                  <a:pt x="121" y="183"/>
                  <a:pt x="121" y="183"/>
                  <a:pt x="121" y="183"/>
                </a:cubicBezTo>
                <a:cubicBezTo>
                  <a:pt x="121" y="181"/>
                  <a:pt x="122" y="179"/>
                  <a:pt x="124" y="175"/>
                </a:cubicBezTo>
                <a:cubicBezTo>
                  <a:pt x="126" y="172"/>
                  <a:pt x="129" y="166"/>
                  <a:pt x="134" y="157"/>
                </a:cubicBezTo>
                <a:cubicBezTo>
                  <a:pt x="139" y="149"/>
                  <a:pt x="144" y="140"/>
                  <a:pt x="149" y="133"/>
                </a:cubicBezTo>
                <a:cubicBezTo>
                  <a:pt x="155" y="125"/>
                  <a:pt x="162" y="117"/>
                  <a:pt x="170" y="109"/>
                </a:cubicBezTo>
                <a:cubicBezTo>
                  <a:pt x="178" y="101"/>
                  <a:pt x="187" y="95"/>
                  <a:pt x="195" y="90"/>
                </a:cubicBezTo>
                <a:cubicBezTo>
                  <a:pt x="195" y="93"/>
                  <a:pt x="195" y="96"/>
                  <a:pt x="195" y="100"/>
                </a:cubicBezTo>
                <a:cubicBezTo>
                  <a:pt x="194" y="104"/>
                  <a:pt x="194" y="107"/>
                  <a:pt x="193" y="110"/>
                </a:cubicBezTo>
                <a:cubicBezTo>
                  <a:pt x="193" y="112"/>
                  <a:pt x="193" y="115"/>
                  <a:pt x="193" y="119"/>
                </a:cubicBezTo>
                <a:cubicBezTo>
                  <a:pt x="193" y="122"/>
                  <a:pt x="193" y="126"/>
                  <a:pt x="194" y="129"/>
                </a:cubicBezTo>
                <a:cubicBezTo>
                  <a:pt x="195" y="132"/>
                  <a:pt x="196" y="136"/>
                  <a:pt x="198" y="139"/>
                </a:cubicBezTo>
                <a:cubicBezTo>
                  <a:pt x="185" y="142"/>
                  <a:pt x="168" y="157"/>
                  <a:pt x="145" y="186"/>
                </a:cubicBezTo>
                <a:cubicBezTo>
                  <a:pt x="135" y="198"/>
                  <a:pt x="128" y="208"/>
                  <a:pt x="123" y="217"/>
                </a:cubicBezTo>
                <a:close/>
                <a:moveTo>
                  <a:pt x="254" y="100"/>
                </a:moveTo>
                <a:cubicBezTo>
                  <a:pt x="255" y="123"/>
                  <a:pt x="254" y="146"/>
                  <a:pt x="250" y="166"/>
                </a:cubicBezTo>
                <a:cubicBezTo>
                  <a:pt x="246" y="187"/>
                  <a:pt x="240" y="204"/>
                  <a:pt x="234" y="218"/>
                </a:cubicBezTo>
                <a:cubicBezTo>
                  <a:pt x="227" y="232"/>
                  <a:pt x="219" y="244"/>
                  <a:pt x="209" y="255"/>
                </a:cubicBezTo>
                <a:cubicBezTo>
                  <a:pt x="199" y="267"/>
                  <a:pt x="190" y="275"/>
                  <a:pt x="182" y="282"/>
                </a:cubicBezTo>
                <a:cubicBezTo>
                  <a:pt x="174" y="288"/>
                  <a:pt x="165" y="293"/>
                  <a:pt x="156" y="297"/>
                </a:cubicBezTo>
                <a:cubicBezTo>
                  <a:pt x="147" y="302"/>
                  <a:pt x="141" y="305"/>
                  <a:pt x="138" y="306"/>
                </a:cubicBezTo>
                <a:cubicBezTo>
                  <a:pt x="134" y="307"/>
                  <a:pt x="132" y="308"/>
                  <a:pt x="130" y="309"/>
                </a:cubicBezTo>
                <a:cubicBezTo>
                  <a:pt x="127" y="308"/>
                  <a:pt x="125" y="307"/>
                  <a:pt x="121" y="306"/>
                </a:cubicBezTo>
                <a:cubicBezTo>
                  <a:pt x="118" y="305"/>
                  <a:pt x="111" y="302"/>
                  <a:pt x="102" y="297"/>
                </a:cubicBezTo>
                <a:cubicBezTo>
                  <a:pt x="93" y="293"/>
                  <a:pt x="84" y="288"/>
                  <a:pt x="76" y="282"/>
                </a:cubicBezTo>
                <a:cubicBezTo>
                  <a:pt x="68" y="275"/>
                  <a:pt x="59" y="267"/>
                  <a:pt x="49" y="255"/>
                </a:cubicBezTo>
                <a:cubicBezTo>
                  <a:pt x="39" y="244"/>
                  <a:pt x="30" y="232"/>
                  <a:pt x="24" y="218"/>
                </a:cubicBezTo>
                <a:cubicBezTo>
                  <a:pt x="17" y="204"/>
                  <a:pt x="11" y="187"/>
                  <a:pt x="7" y="166"/>
                </a:cubicBezTo>
                <a:cubicBezTo>
                  <a:pt x="3" y="146"/>
                  <a:pt x="2" y="123"/>
                  <a:pt x="3" y="100"/>
                </a:cubicBezTo>
                <a:cubicBezTo>
                  <a:pt x="4" y="86"/>
                  <a:pt x="3" y="66"/>
                  <a:pt x="1" y="40"/>
                </a:cubicBezTo>
                <a:cubicBezTo>
                  <a:pt x="0" y="37"/>
                  <a:pt x="2" y="33"/>
                  <a:pt x="7" y="30"/>
                </a:cubicBezTo>
                <a:cubicBezTo>
                  <a:pt x="11" y="27"/>
                  <a:pt x="16" y="27"/>
                  <a:pt x="21" y="28"/>
                </a:cubicBezTo>
                <a:cubicBezTo>
                  <a:pt x="40" y="32"/>
                  <a:pt x="54" y="34"/>
                  <a:pt x="64" y="34"/>
                </a:cubicBezTo>
                <a:cubicBezTo>
                  <a:pt x="74" y="34"/>
                  <a:pt x="83" y="32"/>
                  <a:pt x="89" y="29"/>
                </a:cubicBezTo>
                <a:cubicBezTo>
                  <a:pt x="96" y="25"/>
                  <a:pt x="101" y="21"/>
                  <a:pt x="104" y="17"/>
                </a:cubicBezTo>
                <a:cubicBezTo>
                  <a:pt x="107" y="13"/>
                  <a:pt x="111" y="9"/>
                  <a:pt x="115" y="5"/>
                </a:cubicBezTo>
                <a:cubicBezTo>
                  <a:pt x="120" y="1"/>
                  <a:pt x="124" y="0"/>
                  <a:pt x="130" y="0"/>
                </a:cubicBezTo>
                <a:cubicBezTo>
                  <a:pt x="130" y="31"/>
                  <a:pt x="130" y="31"/>
                  <a:pt x="130" y="31"/>
                </a:cubicBezTo>
                <a:cubicBezTo>
                  <a:pt x="126" y="31"/>
                  <a:pt x="123" y="33"/>
                  <a:pt x="120" y="35"/>
                </a:cubicBezTo>
                <a:cubicBezTo>
                  <a:pt x="117" y="37"/>
                  <a:pt x="115" y="39"/>
                  <a:pt x="113" y="42"/>
                </a:cubicBezTo>
                <a:cubicBezTo>
                  <a:pt x="111" y="45"/>
                  <a:pt x="109" y="47"/>
                  <a:pt x="105" y="50"/>
                </a:cubicBezTo>
                <a:cubicBezTo>
                  <a:pt x="102" y="53"/>
                  <a:pt x="98" y="55"/>
                  <a:pt x="93" y="57"/>
                </a:cubicBezTo>
                <a:cubicBezTo>
                  <a:pt x="89" y="58"/>
                  <a:pt x="83" y="59"/>
                  <a:pt x="74" y="59"/>
                </a:cubicBezTo>
                <a:cubicBezTo>
                  <a:pt x="66" y="58"/>
                  <a:pt x="56" y="57"/>
                  <a:pt x="45" y="54"/>
                </a:cubicBezTo>
                <a:cubicBezTo>
                  <a:pt x="44" y="53"/>
                  <a:pt x="42" y="53"/>
                  <a:pt x="40" y="54"/>
                </a:cubicBezTo>
                <a:cubicBezTo>
                  <a:pt x="38" y="54"/>
                  <a:pt x="36" y="55"/>
                  <a:pt x="34" y="56"/>
                </a:cubicBezTo>
                <a:cubicBezTo>
                  <a:pt x="33" y="57"/>
                  <a:pt x="32" y="58"/>
                  <a:pt x="31" y="60"/>
                </a:cubicBezTo>
                <a:cubicBezTo>
                  <a:pt x="30" y="61"/>
                  <a:pt x="29" y="62"/>
                  <a:pt x="30" y="64"/>
                </a:cubicBezTo>
                <a:cubicBezTo>
                  <a:pt x="32" y="84"/>
                  <a:pt x="32" y="100"/>
                  <a:pt x="32" y="110"/>
                </a:cubicBezTo>
                <a:cubicBezTo>
                  <a:pt x="31" y="129"/>
                  <a:pt x="32" y="146"/>
                  <a:pt x="35" y="162"/>
                </a:cubicBezTo>
                <a:cubicBezTo>
                  <a:pt x="38" y="178"/>
                  <a:pt x="41" y="191"/>
                  <a:pt x="46" y="202"/>
                </a:cubicBezTo>
                <a:cubicBezTo>
                  <a:pt x="51" y="213"/>
                  <a:pt x="57" y="222"/>
                  <a:pt x="64" y="231"/>
                </a:cubicBezTo>
                <a:cubicBezTo>
                  <a:pt x="72" y="240"/>
                  <a:pt x="78" y="247"/>
                  <a:pt x="85" y="252"/>
                </a:cubicBezTo>
                <a:cubicBezTo>
                  <a:pt x="91" y="258"/>
                  <a:pt x="98" y="262"/>
                  <a:pt x="105" y="266"/>
                </a:cubicBezTo>
                <a:cubicBezTo>
                  <a:pt x="112" y="270"/>
                  <a:pt x="118" y="272"/>
                  <a:pt x="121" y="274"/>
                </a:cubicBezTo>
                <a:cubicBezTo>
                  <a:pt x="124" y="275"/>
                  <a:pt x="127" y="276"/>
                  <a:pt x="130" y="276"/>
                </a:cubicBezTo>
                <a:cubicBezTo>
                  <a:pt x="130" y="276"/>
                  <a:pt x="130" y="277"/>
                  <a:pt x="130" y="277"/>
                </a:cubicBezTo>
                <a:cubicBezTo>
                  <a:pt x="132" y="276"/>
                  <a:pt x="134" y="276"/>
                  <a:pt x="136" y="275"/>
                </a:cubicBezTo>
                <a:cubicBezTo>
                  <a:pt x="139" y="274"/>
                  <a:pt x="144" y="272"/>
                  <a:pt x="151" y="268"/>
                </a:cubicBezTo>
                <a:cubicBezTo>
                  <a:pt x="158" y="264"/>
                  <a:pt x="165" y="260"/>
                  <a:pt x="171" y="255"/>
                </a:cubicBezTo>
                <a:cubicBezTo>
                  <a:pt x="178" y="250"/>
                  <a:pt x="185" y="244"/>
                  <a:pt x="192" y="235"/>
                </a:cubicBezTo>
                <a:cubicBezTo>
                  <a:pt x="200" y="226"/>
                  <a:pt x="206" y="216"/>
                  <a:pt x="212" y="205"/>
                </a:cubicBezTo>
                <a:cubicBezTo>
                  <a:pt x="217" y="194"/>
                  <a:pt x="221" y="180"/>
                  <a:pt x="224" y="164"/>
                </a:cubicBezTo>
                <a:cubicBezTo>
                  <a:pt x="227" y="147"/>
                  <a:pt x="228" y="130"/>
                  <a:pt x="227" y="110"/>
                </a:cubicBezTo>
                <a:cubicBezTo>
                  <a:pt x="227" y="100"/>
                  <a:pt x="227" y="84"/>
                  <a:pt x="230" y="64"/>
                </a:cubicBezTo>
                <a:cubicBezTo>
                  <a:pt x="230" y="61"/>
                  <a:pt x="228" y="58"/>
                  <a:pt x="224" y="56"/>
                </a:cubicBezTo>
                <a:cubicBezTo>
                  <a:pt x="221" y="53"/>
                  <a:pt x="217" y="53"/>
                  <a:pt x="214" y="54"/>
                </a:cubicBezTo>
                <a:cubicBezTo>
                  <a:pt x="199" y="58"/>
                  <a:pt x="188" y="59"/>
                  <a:pt x="180" y="59"/>
                </a:cubicBezTo>
                <a:cubicBezTo>
                  <a:pt x="173" y="58"/>
                  <a:pt x="166" y="57"/>
                  <a:pt x="161" y="54"/>
                </a:cubicBezTo>
                <a:cubicBezTo>
                  <a:pt x="156" y="51"/>
                  <a:pt x="152" y="48"/>
                  <a:pt x="150" y="45"/>
                </a:cubicBezTo>
                <a:cubicBezTo>
                  <a:pt x="147" y="42"/>
                  <a:pt x="144" y="39"/>
                  <a:pt x="141" y="36"/>
                </a:cubicBezTo>
                <a:cubicBezTo>
                  <a:pt x="138" y="33"/>
                  <a:pt x="134" y="31"/>
                  <a:pt x="130" y="31"/>
                </a:cubicBezTo>
                <a:cubicBezTo>
                  <a:pt x="130" y="31"/>
                  <a:pt x="130" y="31"/>
                  <a:pt x="130" y="31"/>
                </a:cubicBezTo>
                <a:cubicBezTo>
                  <a:pt x="130" y="0"/>
                  <a:pt x="130" y="0"/>
                  <a:pt x="130" y="0"/>
                </a:cubicBezTo>
                <a:cubicBezTo>
                  <a:pt x="135" y="0"/>
                  <a:pt x="139" y="1"/>
                  <a:pt x="143" y="5"/>
                </a:cubicBezTo>
                <a:cubicBezTo>
                  <a:pt x="148" y="9"/>
                  <a:pt x="151" y="13"/>
                  <a:pt x="154" y="17"/>
                </a:cubicBezTo>
                <a:cubicBezTo>
                  <a:pt x="157" y="21"/>
                  <a:pt x="162" y="25"/>
                  <a:pt x="169" y="29"/>
                </a:cubicBezTo>
                <a:cubicBezTo>
                  <a:pt x="175" y="32"/>
                  <a:pt x="184" y="34"/>
                  <a:pt x="194" y="34"/>
                </a:cubicBezTo>
                <a:cubicBezTo>
                  <a:pt x="204" y="34"/>
                  <a:pt x="218" y="32"/>
                  <a:pt x="237" y="28"/>
                </a:cubicBezTo>
                <a:cubicBezTo>
                  <a:pt x="241" y="27"/>
                  <a:pt x="246" y="27"/>
                  <a:pt x="250" y="30"/>
                </a:cubicBezTo>
                <a:cubicBezTo>
                  <a:pt x="255" y="33"/>
                  <a:pt x="257" y="37"/>
                  <a:pt x="257" y="40"/>
                </a:cubicBezTo>
                <a:cubicBezTo>
                  <a:pt x="254" y="66"/>
                  <a:pt x="253" y="86"/>
                  <a:pt x="254" y="100"/>
                </a:cubicBezTo>
                <a:close/>
                <a:moveTo>
                  <a:pt x="254" y="100"/>
                </a:moveTo>
                <a:cubicBezTo>
                  <a:pt x="254" y="100"/>
                  <a:pt x="254" y="100"/>
                  <a:pt x="254" y="100"/>
                </a:cubicBezTo>
              </a:path>
            </a:pathLst>
          </a:custGeom>
          <a:solidFill>
            <a:srgbClr val="00B0F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5870" name="Freeform 30"/>
          <p:cNvSpPr>
            <a:spLocks noChangeAspect="1" noEditPoints="1"/>
          </p:cNvSpPr>
          <p:nvPr/>
        </p:nvSpPr>
        <p:spPr bwMode="auto">
          <a:xfrm>
            <a:off x="5400172" y="5812503"/>
            <a:ext cx="291600" cy="291600"/>
          </a:xfrm>
          <a:custGeom>
            <a:avLst/>
            <a:gdLst/>
            <a:ahLst/>
            <a:cxnLst>
              <a:cxn ang="0">
                <a:pos x="51" y="0"/>
              </a:cxn>
              <a:cxn ang="0">
                <a:pos x="0" y="51"/>
              </a:cxn>
              <a:cxn ang="0">
                <a:pos x="51" y="102"/>
              </a:cxn>
              <a:cxn ang="0">
                <a:pos x="102" y="51"/>
              </a:cxn>
              <a:cxn ang="0">
                <a:pos x="51" y="0"/>
              </a:cxn>
              <a:cxn ang="0">
                <a:pos x="51" y="93"/>
              </a:cxn>
              <a:cxn ang="0">
                <a:pos x="8" y="51"/>
              </a:cxn>
              <a:cxn ang="0">
                <a:pos x="51" y="8"/>
              </a:cxn>
              <a:cxn ang="0">
                <a:pos x="93" y="51"/>
              </a:cxn>
              <a:cxn ang="0">
                <a:pos x="51" y="93"/>
              </a:cxn>
              <a:cxn ang="0">
                <a:pos x="70" y="63"/>
              </a:cxn>
              <a:cxn ang="0">
                <a:pos x="53" y="53"/>
              </a:cxn>
              <a:cxn ang="0">
                <a:pos x="53" y="25"/>
              </a:cxn>
              <a:cxn ang="0">
                <a:pos x="49" y="21"/>
              </a:cxn>
              <a:cxn ang="0">
                <a:pos x="44" y="25"/>
              </a:cxn>
              <a:cxn ang="0">
                <a:pos x="44" y="55"/>
              </a:cxn>
              <a:cxn ang="0">
                <a:pos x="48" y="59"/>
              </a:cxn>
              <a:cxn ang="0">
                <a:pos x="50" y="60"/>
              </a:cxn>
              <a:cxn ang="0">
                <a:pos x="67" y="71"/>
              </a:cxn>
              <a:cxn ang="0">
                <a:pos x="72" y="69"/>
              </a:cxn>
              <a:cxn ang="0">
                <a:pos x="70" y="63"/>
              </a:cxn>
              <a:cxn ang="0">
                <a:pos x="70" y="63"/>
              </a:cxn>
              <a:cxn ang="0">
                <a:pos x="70" y="63"/>
              </a:cxn>
            </a:cxnLst>
            <a:rect l="0" t="0" r="r" b="b"/>
            <a:pathLst>
              <a:path w="102" h="102">
                <a:moveTo>
                  <a:pt x="51" y="0"/>
                </a:moveTo>
                <a:cubicBezTo>
                  <a:pt x="23" y="0"/>
                  <a:pt x="0" y="23"/>
                  <a:pt x="0" y="51"/>
                </a:cubicBezTo>
                <a:cubicBezTo>
                  <a:pt x="0" y="79"/>
                  <a:pt x="23" y="102"/>
                  <a:pt x="51" y="102"/>
                </a:cubicBezTo>
                <a:cubicBezTo>
                  <a:pt x="79" y="102"/>
                  <a:pt x="102" y="79"/>
                  <a:pt x="102" y="51"/>
                </a:cubicBezTo>
                <a:cubicBezTo>
                  <a:pt x="102" y="23"/>
                  <a:pt x="79" y="0"/>
                  <a:pt x="51" y="0"/>
                </a:cubicBezTo>
                <a:close/>
                <a:moveTo>
                  <a:pt x="51" y="93"/>
                </a:moveTo>
                <a:cubicBezTo>
                  <a:pt x="27" y="93"/>
                  <a:pt x="8" y="74"/>
                  <a:pt x="8" y="51"/>
                </a:cubicBezTo>
                <a:cubicBezTo>
                  <a:pt x="8" y="27"/>
                  <a:pt x="27" y="8"/>
                  <a:pt x="51" y="8"/>
                </a:cubicBezTo>
                <a:cubicBezTo>
                  <a:pt x="74" y="8"/>
                  <a:pt x="93" y="27"/>
                  <a:pt x="93" y="51"/>
                </a:cubicBezTo>
                <a:cubicBezTo>
                  <a:pt x="93" y="74"/>
                  <a:pt x="74" y="93"/>
                  <a:pt x="51" y="93"/>
                </a:cubicBezTo>
                <a:close/>
                <a:moveTo>
                  <a:pt x="70" y="63"/>
                </a:moveTo>
                <a:cubicBezTo>
                  <a:pt x="53" y="53"/>
                  <a:pt x="53" y="53"/>
                  <a:pt x="53" y="53"/>
                </a:cubicBezTo>
                <a:cubicBezTo>
                  <a:pt x="53" y="25"/>
                  <a:pt x="53" y="25"/>
                  <a:pt x="53" y="25"/>
                </a:cubicBezTo>
                <a:cubicBezTo>
                  <a:pt x="53" y="23"/>
                  <a:pt x="51" y="21"/>
                  <a:pt x="49" y="21"/>
                </a:cubicBezTo>
                <a:cubicBezTo>
                  <a:pt x="46" y="21"/>
                  <a:pt x="44" y="23"/>
                  <a:pt x="44" y="25"/>
                </a:cubicBezTo>
                <a:cubicBezTo>
                  <a:pt x="44" y="55"/>
                  <a:pt x="44" y="55"/>
                  <a:pt x="44" y="55"/>
                </a:cubicBezTo>
                <a:cubicBezTo>
                  <a:pt x="44" y="57"/>
                  <a:pt x="46" y="58"/>
                  <a:pt x="48" y="59"/>
                </a:cubicBezTo>
                <a:cubicBezTo>
                  <a:pt x="48" y="59"/>
                  <a:pt x="49" y="60"/>
                  <a:pt x="50" y="60"/>
                </a:cubicBezTo>
                <a:cubicBezTo>
                  <a:pt x="67" y="71"/>
                  <a:pt x="67" y="71"/>
                  <a:pt x="67" y="71"/>
                </a:cubicBezTo>
                <a:cubicBezTo>
                  <a:pt x="69" y="72"/>
                  <a:pt x="71" y="71"/>
                  <a:pt x="72" y="69"/>
                </a:cubicBezTo>
                <a:cubicBezTo>
                  <a:pt x="74" y="67"/>
                  <a:pt x="73" y="64"/>
                  <a:pt x="70" y="63"/>
                </a:cubicBezTo>
                <a:close/>
                <a:moveTo>
                  <a:pt x="70" y="63"/>
                </a:moveTo>
                <a:cubicBezTo>
                  <a:pt x="70" y="63"/>
                  <a:pt x="70" y="63"/>
                  <a:pt x="70" y="63"/>
                </a:cubicBezTo>
              </a:path>
            </a:pathLst>
          </a:custGeom>
          <a:solidFill>
            <a:srgbClr val="00B0F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nvGrpSpPr>
          <p:cNvPr id="29" name="组合 301"/>
          <p:cNvGrpSpPr>
            <a:grpSpLocks noChangeAspect="1"/>
          </p:cNvGrpSpPr>
          <p:nvPr/>
        </p:nvGrpSpPr>
        <p:grpSpPr>
          <a:xfrm>
            <a:off x="6267189" y="5744103"/>
            <a:ext cx="236166" cy="360000"/>
            <a:chOff x="10252076" y="3954463"/>
            <a:chExt cx="325437" cy="444500"/>
          </a:xfrm>
          <a:solidFill>
            <a:srgbClr val="00B0F0"/>
          </a:solidFill>
        </p:grpSpPr>
        <p:sp>
          <p:nvSpPr>
            <p:cNvPr id="35875" name="Freeform 35"/>
            <p:cNvSpPr>
              <a:spLocks noEditPoints="1"/>
            </p:cNvSpPr>
            <p:nvPr/>
          </p:nvSpPr>
          <p:spPr bwMode="auto">
            <a:xfrm>
              <a:off x="10298113" y="3954463"/>
              <a:ext cx="279400" cy="444500"/>
            </a:xfrm>
            <a:custGeom>
              <a:avLst/>
              <a:gdLst/>
              <a:ahLst/>
              <a:cxnLst>
                <a:cxn ang="0">
                  <a:pos x="25" y="13"/>
                </a:cxn>
                <a:cxn ang="0">
                  <a:pos x="12" y="25"/>
                </a:cxn>
                <a:cxn ang="0">
                  <a:pos x="1" y="12"/>
                </a:cxn>
                <a:cxn ang="0">
                  <a:pos x="13" y="0"/>
                </a:cxn>
                <a:cxn ang="0">
                  <a:pos x="25" y="13"/>
                </a:cxn>
                <a:cxn ang="0">
                  <a:pos x="74" y="110"/>
                </a:cxn>
                <a:cxn ang="0">
                  <a:pos x="61" y="77"/>
                </a:cxn>
                <a:cxn ang="0">
                  <a:pos x="54" y="73"/>
                </a:cxn>
                <a:cxn ang="0">
                  <a:pos x="33" y="69"/>
                </a:cxn>
                <a:cxn ang="0">
                  <a:pos x="32" y="61"/>
                </a:cxn>
                <a:cxn ang="0">
                  <a:pos x="52" y="60"/>
                </a:cxn>
                <a:cxn ang="0">
                  <a:pos x="57" y="55"/>
                </a:cxn>
                <a:cxn ang="0">
                  <a:pos x="52" y="50"/>
                </a:cxn>
                <a:cxn ang="0">
                  <a:pos x="29" y="50"/>
                </a:cxn>
                <a:cxn ang="0">
                  <a:pos x="26" y="37"/>
                </a:cxn>
                <a:cxn ang="0">
                  <a:pos x="14" y="29"/>
                </a:cxn>
                <a:cxn ang="0">
                  <a:pos x="6" y="41"/>
                </a:cxn>
                <a:cxn ang="0">
                  <a:pos x="15" y="80"/>
                </a:cxn>
                <a:cxn ang="0">
                  <a:pos x="18" y="85"/>
                </a:cxn>
                <a:cxn ang="0">
                  <a:pos x="18" y="85"/>
                </a:cxn>
                <a:cxn ang="0">
                  <a:pos x="24" y="87"/>
                </a:cxn>
                <a:cxn ang="0">
                  <a:pos x="50" y="87"/>
                </a:cxn>
                <a:cxn ang="0">
                  <a:pos x="64" y="115"/>
                </a:cxn>
                <a:cxn ang="0">
                  <a:pos x="72" y="117"/>
                </a:cxn>
                <a:cxn ang="0">
                  <a:pos x="74" y="110"/>
                </a:cxn>
                <a:cxn ang="0">
                  <a:pos x="74" y="110"/>
                </a:cxn>
                <a:cxn ang="0">
                  <a:pos x="74" y="110"/>
                </a:cxn>
              </a:cxnLst>
              <a:rect l="0" t="0" r="r" b="b"/>
              <a:pathLst>
                <a:path w="75" h="119">
                  <a:moveTo>
                    <a:pt x="25" y="13"/>
                  </a:moveTo>
                  <a:cubicBezTo>
                    <a:pt x="25" y="20"/>
                    <a:pt x="19" y="25"/>
                    <a:pt x="12" y="25"/>
                  </a:cubicBezTo>
                  <a:cubicBezTo>
                    <a:pt x="6" y="24"/>
                    <a:pt x="0" y="19"/>
                    <a:pt x="1" y="12"/>
                  </a:cubicBezTo>
                  <a:cubicBezTo>
                    <a:pt x="1" y="5"/>
                    <a:pt x="6" y="0"/>
                    <a:pt x="13" y="0"/>
                  </a:cubicBezTo>
                  <a:cubicBezTo>
                    <a:pt x="20" y="1"/>
                    <a:pt x="25" y="6"/>
                    <a:pt x="25" y="13"/>
                  </a:cubicBezTo>
                  <a:close/>
                  <a:moveTo>
                    <a:pt x="74" y="110"/>
                  </a:moveTo>
                  <a:cubicBezTo>
                    <a:pt x="61" y="77"/>
                    <a:pt x="61" y="77"/>
                    <a:pt x="61" y="77"/>
                  </a:cubicBezTo>
                  <a:cubicBezTo>
                    <a:pt x="59" y="75"/>
                    <a:pt x="57" y="74"/>
                    <a:pt x="54" y="73"/>
                  </a:cubicBezTo>
                  <a:cubicBezTo>
                    <a:pt x="33" y="69"/>
                    <a:pt x="33" y="69"/>
                    <a:pt x="33" y="69"/>
                  </a:cubicBezTo>
                  <a:cubicBezTo>
                    <a:pt x="33" y="68"/>
                    <a:pt x="33" y="65"/>
                    <a:pt x="32" y="61"/>
                  </a:cubicBezTo>
                  <a:cubicBezTo>
                    <a:pt x="52" y="60"/>
                    <a:pt x="52" y="60"/>
                    <a:pt x="52" y="60"/>
                  </a:cubicBezTo>
                  <a:cubicBezTo>
                    <a:pt x="55" y="60"/>
                    <a:pt x="57" y="58"/>
                    <a:pt x="57" y="55"/>
                  </a:cubicBezTo>
                  <a:cubicBezTo>
                    <a:pt x="57" y="53"/>
                    <a:pt x="55" y="50"/>
                    <a:pt x="52" y="50"/>
                  </a:cubicBezTo>
                  <a:cubicBezTo>
                    <a:pt x="29" y="50"/>
                    <a:pt x="29" y="50"/>
                    <a:pt x="29" y="50"/>
                  </a:cubicBezTo>
                  <a:cubicBezTo>
                    <a:pt x="26" y="37"/>
                    <a:pt x="26" y="37"/>
                    <a:pt x="26" y="37"/>
                  </a:cubicBezTo>
                  <a:cubicBezTo>
                    <a:pt x="25" y="32"/>
                    <a:pt x="20" y="28"/>
                    <a:pt x="14" y="29"/>
                  </a:cubicBezTo>
                  <a:cubicBezTo>
                    <a:pt x="9" y="30"/>
                    <a:pt x="5" y="36"/>
                    <a:pt x="6" y="41"/>
                  </a:cubicBezTo>
                  <a:cubicBezTo>
                    <a:pt x="7" y="49"/>
                    <a:pt x="15" y="80"/>
                    <a:pt x="15" y="80"/>
                  </a:cubicBezTo>
                  <a:cubicBezTo>
                    <a:pt x="15" y="80"/>
                    <a:pt x="16" y="83"/>
                    <a:pt x="18" y="85"/>
                  </a:cubicBezTo>
                  <a:cubicBezTo>
                    <a:pt x="18" y="85"/>
                    <a:pt x="18" y="85"/>
                    <a:pt x="18" y="85"/>
                  </a:cubicBezTo>
                  <a:cubicBezTo>
                    <a:pt x="19" y="86"/>
                    <a:pt x="22" y="87"/>
                    <a:pt x="24" y="87"/>
                  </a:cubicBezTo>
                  <a:cubicBezTo>
                    <a:pt x="50" y="87"/>
                    <a:pt x="50" y="87"/>
                    <a:pt x="50" y="87"/>
                  </a:cubicBezTo>
                  <a:cubicBezTo>
                    <a:pt x="64" y="115"/>
                    <a:pt x="64" y="115"/>
                    <a:pt x="64" y="115"/>
                  </a:cubicBezTo>
                  <a:cubicBezTo>
                    <a:pt x="65" y="118"/>
                    <a:pt x="69" y="119"/>
                    <a:pt x="72" y="117"/>
                  </a:cubicBezTo>
                  <a:cubicBezTo>
                    <a:pt x="74" y="116"/>
                    <a:pt x="75" y="112"/>
                    <a:pt x="74" y="110"/>
                  </a:cubicBezTo>
                  <a:close/>
                  <a:moveTo>
                    <a:pt x="74" y="110"/>
                  </a:moveTo>
                  <a:cubicBezTo>
                    <a:pt x="74" y="110"/>
                    <a:pt x="74" y="110"/>
                    <a:pt x="74" y="11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5876" name="Freeform 36"/>
            <p:cNvSpPr>
              <a:spLocks noEditPoints="1"/>
            </p:cNvSpPr>
            <p:nvPr/>
          </p:nvSpPr>
          <p:spPr bwMode="auto">
            <a:xfrm>
              <a:off x="10252076" y="4119563"/>
              <a:ext cx="220663" cy="231775"/>
            </a:xfrm>
            <a:custGeom>
              <a:avLst/>
              <a:gdLst/>
              <a:ahLst/>
              <a:cxnLst>
                <a:cxn ang="0">
                  <a:pos x="51" y="62"/>
                </a:cxn>
                <a:cxn ang="0">
                  <a:pos x="51" y="62"/>
                </a:cxn>
                <a:cxn ang="0">
                  <a:pos x="12" y="62"/>
                </a:cxn>
                <a:cxn ang="0">
                  <a:pos x="1" y="10"/>
                </a:cxn>
                <a:cxn ang="0">
                  <a:pos x="7" y="1"/>
                </a:cxn>
                <a:cxn ang="0">
                  <a:pos x="16" y="7"/>
                </a:cxn>
                <a:cxn ang="0">
                  <a:pos x="25" y="47"/>
                </a:cxn>
                <a:cxn ang="0">
                  <a:pos x="51" y="47"/>
                </a:cxn>
                <a:cxn ang="0">
                  <a:pos x="59" y="55"/>
                </a:cxn>
                <a:cxn ang="0">
                  <a:pos x="51" y="62"/>
                </a:cxn>
                <a:cxn ang="0">
                  <a:pos x="51" y="62"/>
                </a:cxn>
                <a:cxn ang="0">
                  <a:pos x="51" y="62"/>
                </a:cxn>
              </a:cxnLst>
              <a:rect l="0" t="0" r="r" b="b"/>
              <a:pathLst>
                <a:path w="59" h="62">
                  <a:moveTo>
                    <a:pt x="51" y="62"/>
                  </a:moveTo>
                  <a:cubicBezTo>
                    <a:pt x="51" y="62"/>
                    <a:pt x="51" y="62"/>
                    <a:pt x="51" y="62"/>
                  </a:cubicBezTo>
                  <a:cubicBezTo>
                    <a:pt x="12" y="62"/>
                    <a:pt x="12" y="62"/>
                    <a:pt x="12" y="62"/>
                  </a:cubicBezTo>
                  <a:cubicBezTo>
                    <a:pt x="1" y="10"/>
                    <a:pt x="1" y="10"/>
                    <a:pt x="1" y="10"/>
                  </a:cubicBezTo>
                  <a:cubicBezTo>
                    <a:pt x="0" y="6"/>
                    <a:pt x="3" y="2"/>
                    <a:pt x="7" y="1"/>
                  </a:cubicBezTo>
                  <a:cubicBezTo>
                    <a:pt x="11" y="0"/>
                    <a:pt x="15" y="3"/>
                    <a:pt x="16" y="7"/>
                  </a:cubicBezTo>
                  <a:cubicBezTo>
                    <a:pt x="25" y="47"/>
                    <a:pt x="25" y="47"/>
                    <a:pt x="25" y="47"/>
                  </a:cubicBezTo>
                  <a:cubicBezTo>
                    <a:pt x="51" y="47"/>
                    <a:pt x="51" y="47"/>
                    <a:pt x="51" y="47"/>
                  </a:cubicBezTo>
                  <a:cubicBezTo>
                    <a:pt x="56" y="47"/>
                    <a:pt x="59" y="51"/>
                    <a:pt x="59" y="55"/>
                  </a:cubicBezTo>
                  <a:cubicBezTo>
                    <a:pt x="59" y="59"/>
                    <a:pt x="55" y="62"/>
                    <a:pt x="51" y="62"/>
                  </a:cubicBezTo>
                  <a:close/>
                  <a:moveTo>
                    <a:pt x="51" y="62"/>
                  </a:moveTo>
                  <a:cubicBezTo>
                    <a:pt x="51" y="62"/>
                    <a:pt x="51" y="62"/>
                    <a:pt x="51" y="6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35881" name="Freeform 41"/>
          <p:cNvSpPr>
            <a:spLocks noChangeAspect="1" noEditPoints="1"/>
          </p:cNvSpPr>
          <p:nvPr/>
        </p:nvSpPr>
        <p:spPr bwMode="auto">
          <a:xfrm>
            <a:off x="7078786" y="5811060"/>
            <a:ext cx="291600" cy="293043"/>
          </a:xfrm>
          <a:custGeom>
            <a:avLst/>
            <a:gdLst/>
            <a:ahLst/>
            <a:cxnLst>
              <a:cxn ang="0">
                <a:pos x="0" y="43"/>
              </a:cxn>
              <a:cxn ang="0">
                <a:pos x="86" y="43"/>
              </a:cxn>
              <a:cxn ang="0">
                <a:pos x="61" y="66"/>
              </a:cxn>
              <a:cxn ang="0">
                <a:pos x="42" y="71"/>
              </a:cxn>
              <a:cxn ang="0">
                <a:pos x="40" y="71"/>
              </a:cxn>
              <a:cxn ang="0">
                <a:pos x="39" y="70"/>
              </a:cxn>
              <a:cxn ang="0">
                <a:pos x="36" y="70"/>
              </a:cxn>
              <a:cxn ang="0">
                <a:pos x="34" y="69"/>
              </a:cxn>
              <a:cxn ang="0">
                <a:pos x="32" y="68"/>
              </a:cxn>
              <a:cxn ang="0">
                <a:pos x="25" y="63"/>
              </a:cxn>
              <a:cxn ang="0">
                <a:pos x="23" y="60"/>
              </a:cxn>
              <a:cxn ang="0">
                <a:pos x="22" y="59"/>
              </a:cxn>
              <a:cxn ang="0">
                <a:pos x="12" y="43"/>
              </a:cxn>
              <a:cxn ang="0">
                <a:pos x="12" y="43"/>
              </a:cxn>
              <a:cxn ang="0">
                <a:pos x="21" y="30"/>
              </a:cxn>
              <a:cxn ang="0">
                <a:pos x="29" y="43"/>
              </a:cxn>
              <a:cxn ang="0">
                <a:pos x="29" y="43"/>
              </a:cxn>
              <a:cxn ang="0">
                <a:pos x="28" y="56"/>
              </a:cxn>
              <a:cxn ang="0">
                <a:pos x="30" y="58"/>
              </a:cxn>
              <a:cxn ang="0">
                <a:pos x="35" y="62"/>
              </a:cxn>
              <a:cxn ang="0">
                <a:pos x="36" y="63"/>
              </a:cxn>
              <a:cxn ang="0">
                <a:pos x="38" y="63"/>
              </a:cxn>
              <a:cxn ang="0">
                <a:pos x="40" y="64"/>
              </a:cxn>
              <a:cxn ang="0">
                <a:pos x="42" y="64"/>
              </a:cxn>
              <a:cxn ang="0">
                <a:pos x="45" y="64"/>
              </a:cxn>
              <a:cxn ang="0">
                <a:pos x="61" y="61"/>
              </a:cxn>
              <a:cxn ang="0">
                <a:pos x="69" y="56"/>
              </a:cxn>
              <a:cxn ang="0">
                <a:pos x="69" y="56"/>
              </a:cxn>
              <a:cxn ang="0">
                <a:pos x="60" y="43"/>
              </a:cxn>
              <a:cxn ang="0">
                <a:pos x="61" y="43"/>
              </a:cxn>
              <a:cxn ang="0">
                <a:pos x="61" y="30"/>
              </a:cxn>
              <a:cxn ang="0">
                <a:pos x="53" y="24"/>
              </a:cxn>
              <a:cxn ang="0">
                <a:pos x="51" y="23"/>
              </a:cxn>
              <a:cxn ang="0">
                <a:pos x="50" y="23"/>
              </a:cxn>
              <a:cxn ang="0">
                <a:pos x="47" y="22"/>
              </a:cxn>
              <a:cxn ang="0">
                <a:pos x="45" y="22"/>
              </a:cxn>
              <a:cxn ang="0">
                <a:pos x="28" y="25"/>
              </a:cxn>
              <a:cxn ang="0">
                <a:pos x="45" y="15"/>
              </a:cxn>
              <a:cxn ang="0">
                <a:pos x="45" y="15"/>
              </a:cxn>
              <a:cxn ang="0">
                <a:pos x="48" y="16"/>
              </a:cxn>
              <a:cxn ang="0">
                <a:pos x="50" y="16"/>
              </a:cxn>
              <a:cxn ang="0">
                <a:pos x="53" y="17"/>
              </a:cxn>
              <a:cxn ang="0">
                <a:pos x="55" y="17"/>
              </a:cxn>
              <a:cxn ang="0">
                <a:pos x="66" y="25"/>
              </a:cxn>
              <a:cxn ang="0">
                <a:pos x="67" y="27"/>
              </a:cxn>
              <a:cxn ang="0">
                <a:pos x="72" y="43"/>
              </a:cxn>
              <a:cxn ang="0">
                <a:pos x="78" y="43"/>
              </a:cxn>
              <a:cxn ang="0">
                <a:pos x="69" y="56"/>
              </a:cxn>
              <a:cxn ang="0">
                <a:pos x="69" y="56"/>
              </a:cxn>
            </a:cxnLst>
            <a:rect l="0" t="0" r="r" b="b"/>
            <a:pathLst>
              <a:path w="86" h="86">
                <a:moveTo>
                  <a:pt x="43" y="0"/>
                </a:moveTo>
                <a:cubicBezTo>
                  <a:pt x="19" y="0"/>
                  <a:pt x="0" y="19"/>
                  <a:pt x="0" y="43"/>
                </a:cubicBezTo>
                <a:cubicBezTo>
                  <a:pt x="0" y="67"/>
                  <a:pt x="19" y="86"/>
                  <a:pt x="43" y="86"/>
                </a:cubicBezTo>
                <a:cubicBezTo>
                  <a:pt x="67" y="86"/>
                  <a:pt x="86" y="67"/>
                  <a:pt x="86" y="43"/>
                </a:cubicBezTo>
                <a:cubicBezTo>
                  <a:pt x="86" y="19"/>
                  <a:pt x="67" y="0"/>
                  <a:pt x="43" y="0"/>
                </a:cubicBezTo>
                <a:close/>
                <a:moveTo>
                  <a:pt x="61" y="66"/>
                </a:moveTo>
                <a:cubicBezTo>
                  <a:pt x="56" y="69"/>
                  <a:pt x="50" y="71"/>
                  <a:pt x="45" y="71"/>
                </a:cubicBezTo>
                <a:cubicBezTo>
                  <a:pt x="44" y="71"/>
                  <a:pt x="43" y="71"/>
                  <a:pt x="42" y="71"/>
                </a:cubicBezTo>
                <a:cubicBezTo>
                  <a:pt x="42" y="71"/>
                  <a:pt x="42" y="71"/>
                  <a:pt x="42" y="71"/>
                </a:cubicBezTo>
                <a:cubicBezTo>
                  <a:pt x="41" y="71"/>
                  <a:pt x="41" y="71"/>
                  <a:pt x="40" y="71"/>
                </a:cubicBezTo>
                <a:cubicBezTo>
                  <a:pt x="40" y="71"/>
                  <a:pt x="40" y="71"/>
                  <a:pt x="40" y="71"/>
                </a:cubicBezTo>
                <a:cubicBezTo>
                  <a:pt x="39" y="70"/>
                  <a:pt x="39" y="70"/>
                  <a:pt x="39" y="70"/>
                </a:cubicBezTo>
                <a:cubicBezTo>
                  <a:pt x="38" y="70"/>
                  <a:pt x="37" y="70"/>
                  <a:pt x="37" y="70"/>
                </a:cubicBezTo>
                <a:cubicBezTo>
                  <a:pt x="37" y="70"/>
                  <a:pt x="36" y="70"/>
                  <a:pt x="36" y="70"/>
                </a:cubicBezTo>
                <a:cubicBezTo>
                  <a:pt x="35" y="69"/>
                  <a:pt x="35" y="69"/>
                  <a:pt x="34" y="69"/>
                </a:cubicBezTo>
                <a:cubicBezTo>
                  <a:pt x="34" y="69"/>
                  <a:pt x="34" y="69"/>
                  <a:pt x="34" y="69"/>
                </a:cubicBezTo>
                <a:cubicBezTo>
                  <a:pt x="33" y="68"/>
                  <a:pt x="32" y="68"/>
                  <a:pt x="32" y="68"/>
                </a:cubicBezTo>
                <a:cubicBezTo>
                  <a:pt x="32" y="68"/>
                  <a:pt x="32" y="68"/>
                  <a:pt x="32" y="68"/>
                </a:cubicBezTo>
                <a:cubicBezTo>
                  <a:pt x="29" y="66"/>
                  <a:pt x="27" y="65"/>
                  <a:pt x="25" y="63"/>
                </a:cubicBezTo>
                <a:cubicBezTo>
                  <a:pt x="25" y="63"/>
                  <a:pt x="25" y="63"/>
                  <a:pt x="25" y="63"/>
                </a:cubicBezTo>
                <a:cubicBezTo>
                  <a:pt x="25" y="62"/>
                  <a:pt x="24" y="62"/>
                  <a:pt x="24" y="61"/>
                </a:cubicBezTo>
                <a:cubicBezTo>
                  <a:pt x="24" y="61"/>
                  <a:pt x="23" y="61"/>
                  <a:pt x="23" y="60"/>
                </a:cubicBezTo>
                <a:cubicBezTo>
                  <a:pt x="23" y="60"/>
                  <a:pt x="23" y="60"/>
                  <a:pt x="22" y="59"/>
                </a:cubicBezTo>
                <a:cubicBezTo>
                  <a:pt x="22" y="59"/>
                  <a:pt x="22" y="59"/>
                  <a:pt x="22" y="59"/>
                </a:cubicBezTo>
                <a:cubicBezTo>
                  <a:pt x="19" y="54"/>
                  <a:pt x="17" y="49"/>
                  <a:pt x="17" y="43"/>
                </a:cubicBezTo>
                <a:cubicBezTo>
                  <a:pt x="12" y="43"/>
                  <a:pt x="12" y="43"/>
                  <a:pt x="12" y="43"/>
                </a:cubicBezTo>
                <a:cubicBezTo>
                  <a:pt x="12" y="43"/>
                  <a:pt x="12" y="43"/>
                  <a:pt x="12" y="43"/>
                </a:cubicBezTo>
                <a:cubicBezTo>
                  <a:pt x="12" y="43"/>
                  <a:pt x="12" y="43"/>
                  <a:pt x="12" y="43"/>
                </a:cubicBezTo>
                <a:cubicBezTo>
                  <a:pt x="20" y="30"/>
                  <a:pt x="20" y="30"/>
                  <a:pt x="20" y="30"/>
                </a:cubicBezTo>
                <a:cubicBezTo>
                  <a:pt x="20" y="30"/>
                  <a:pt x="20" y="30"/>
                  <a:pt x="21" y="30"/>
                </a:cubicBezTo>
                <a:cubicBezTo>
                  <a:pt x="21" y="30"/>
                  <a:pt x="21" y="30"/>
                  <a:pt x="21" y="30"/>
                </a:cubicBezTo>
                <a:cubicBezTo>
                  <a:pt x="29" y="43"/>
                  <a:pt x="29" y="43"/>
                  <a:pt x="29" y="43"/>
                </a:cubicBezTo>
                <a:cubicBezTo>
                  <a:pt x="29" y="43"/>
                  <a:pt x="29" y="43"/>
                  <a:pt x="29" y="43"/>
                </a:cubicBezTo>
                <a:cubicBezTo>
                  <a:pt x="29" y="43"/>
                  <a:pt x="29" y="43"/>
                  <a:pt x="29" y="43"/>
                </a:cubicBezTo>
                <a:cubicBezTo>
                  <a:pt x="24" y="43"/>
                  <a:pt x="24" y="43"/>
                  <a:pt x="24" y="43"/>
                </a:cubicBezTo>
                <a:cubicBezTo>
                  <a:pt x="24" y="48"/>
                  <a:pt x="26" y="53"/>
                  <a:pt x="28" y="56"/>
                </a:cubicBezTo>
                <a:cubicBezTo>
                  <a:pt x="29" y="56"/>
                  <a:pt x="29" y="57"/>
                  <a:pt x="29" y="57"/>
                </a:cubicBezTo>
                <a:cubicBezTo>
                  <a:pt x="29" y="57"/>
                  <a:pt x="30" y="58"/>
                  <a:pt x="30" y="58"/>
                </a:cubicBezTo>
                <a:cubicBezTo>
                  <a:pt x="30" y="58"/>
                  <a:pt x="30" y="58"/>
                  <a:pt x="30" y="58"/>
                </a:cubicBezTo>
                <a:cubicBezTo>
                  <a:pt x="31" y="60"/>
                  <a:pt x="33" y="61"/>
                  <a:pt x="35" y="62"/>
                </a:cubicBezTo>
                <a:cubicBezTo>
                  <a:pt x="35" y="62"/>
                  <a:pt x="35" y="62"/>
                  <a:pt x="35" y="62"/>
                </a:cubicBezTo>
                <a:cubicBezTo>
                  <a:pt x="35" y="62"/>
                  <a:pt x="36" y="62"/>
                  <a:pt x="36" y="63"/>
                </a:cubicBezTo>
                <a:cubicBezTo>
                  <a:pt x="37" y="63"/>
                  <a:pt x="37" y="63"/>
                  <a:pt x="37" y="63"/>
                </a:cubicBezTo>
                <a:cubicBezTo>
                  <a:pt x="37" y="63"/>
                  <a:pt x="38" y="63"/>
                  <a:pt x="38" y="63"/>
                </a:cubicBezTo>
                <a:cubicBezTo>
                  <a:pt x="38" y="63"/>
                  <a:pt x="39" y="63"/>
                  <a:pt x="39" y="63"/>
                </a:cubicBezTo>
                <a:cubicBezTo>
                  <a:pt x="39" y="64"/>
                  <a:pt x="40" y="64"/>
                  <a:pt x="40" y="64"/>
                </a:cubicBezTo>
                <a:cubicBezTo>
                  <a:pt x="40" y="64"/>
                  <a:pt x="41" y="64"/>
                  <a:pt x="41" y="64"/>
                </a:cubicBezTo>
                <a:cubicBezTo>
                  <a:pt x="41" y="64"/>
                  <a:pt x="42" y="64"/>
                  <a:pt x="42" y="64"/>
                </a:cubicBezTo>
                <a:cubicBezTo>
                  <a:pt x="42" y="64"/>
                  <a:pt x="43" y="64"/>
                  <a:pt x="43" y="64"/>
                </a:cubicBezTo>
                <a:cubicBezTo>
                  <a:pt x="43" y="64"/>
                  <a:pt x="44" y="64"/>
                  <a:pt x="45" y="64"/>
                </a:cubicBezTo>
                <a:cubicBezTo>
                  <a:pt x="49" y="64"/>
                  <a:pt x="53" y="63"/>
                  <a:pt x="57" y="61"/>
                </a:cubicBezTo>
                <a:cubicBezTo>
                  <a:pt x="58" y="59"/>
                  <a:pt x="60" y="60"/>
                  <a:pt x="61" y="61"/>
                </a:cubicBezTo>
                <a:cubicBezTo>
                  <a:pt x="62" y="63"/>
                  <a:pt x="62" y="65"/>
                  <a:pt x="61" y="66"/>
                </a:cubicBezTo>
                <a:close/>
                <a:moveTo>
                  <a:pt x="69" y="56"/>
                </a:moveTo>
                <a:cubicBezTo>
                  <a:pt x="69" y="56"/>
                  <a:pt x="69" y="56"/>
                  <a:pt x="69" y="56"/>
                </a:cubicBezTo>
                <a:cubicBezTo>
                  <a:pt x="69" y="56"/>
                  <a:pt x="69" y="56"/>
                  <a:pt x="69" y="56"/>
                </a:cubicBezTo>
                <a:cubicBezTo>
                  <a:pt x="61" y="44"/>
                  <a:pt x="61" y="44"/>
                  <a:pt x="61" y="44"/>
                </a:cubicBezTo>
                <a:cubicBezTo>
                  <a:pt x="60" y="44"/>
                  <a:pt x="60" y="44"/>
                  <a:pt x="60" y="43"/>
                </a:cubicBezTo>
                <a:cubicBezTo>
                  <a:pt x="60" y="43"/>
                  <a:pt x="60" y="43"/>
                  <a:pt x="60" y="43"/>
                </a:cubicBezTo>
                <a:cubicBezTo>
                  <a:pt x="61" y="43"/>
                  <a:pt x="61" y="43"/>
                  <a:pt x="61" y="43"/>
                </a:cubicBezTo>
                <a:cubicBezTo>
                  <a:pt x="66" y="43"/>
                  <a:pt x="66" y="43"/>
                  <a:pt x="66" y="43"/>
                </a:cubicBezTo>
                <a:cubicBezTo>
                  <a:pt x="66" y="38"/>
                  <a:pt x="64" y="33"/>
                  <a:pt x="61" y="30"/>
                </a:cubicBezTo>
                <a:cubicBezTo>
                  <a:pt x="61" y="30"/>
                  <a:pt x="61" y="30"/>
                  <a:pt x="61" y="30"/>
                </a:cubicBezTo>
                <a:cubicBezTo>
                  <a:pt x="59" y="27"/>
                  <a:pt x="56" y="25"/>
                  <a:pt x="53" y="24"/>
                </a:cubicBezTo>
                <a:cubicBezTo>
                  <a:pt x="53" y="24"/>
                  <a:pt x="53" y="24"/>
                  <a:pt x="53" y="24"/>
                </a:cubicBezTo>
                <a:cubicBezTo>
                  <a:pt x="52" y="23"/>
                  <a:pt x="52" y="23"/>
                  <a:pt x="51" y="23"/>
                </a:cubicBezTo>
                <a:cubicBezTo>
                  <a:pt x="51" y="23"/>
                  <a:pt x="51" y="23"/>
                  <a:pt x="51" y="23"/>
                </a:cubicBezTo>
                <a:cubicBezTo>
                  <a:pt x="50" y="23"/>
                  <a:pt x="50" y="23"/>
                  <a:pt x="50" y="23"/>
                </a:cubicBezTo>
                <a:cubicBezTo>
                  <a:pt x="49" y="22"/>
                  <a:pt x="49" y="22"/>
                  <a:pt x="49" y="22"/>
                </a:cubicBezTo>
                <a:cubicBezTo>
                  <a:pt x="48" y="22"/>
                  <a:pt x="48" y="22"/>
                  <a:pt x="47" y="22"/>
                </a:cubicBezTo>
                <a:cubicBezTo>
                  <a:pt x="47" y="22"/>
                  <a:pt x="47" y="22"/>
                  <a:pt x="47" y="22"/>
                </a:cubicBezTo>
                <a:cubicBezTo>
                  <a:pt x="46" y="22"/>
                  <a:pt x="46" y="22"/>
                  <a:pt x="45" y="22"/>
                </a:cubicBezTo>
                <a:cubicBezTo>
                  <a:pt x="41" y="22"/>
                  <a:pt x="36" y="23"/>
                  <a:pt x="33" y="26"/>
                </a:cubicBezTo>
                <a:cubicBezTo>
                  <a:pt x="31" y="27"/>
                  <a:pt x="29" y="27"/>
                  <a:pt x="28" y="25"/>
                </a:cubicBezTo>
                <a:cubicBezTo>
                  <a:pt x="27" y="23"/>
                  <a:pt x="28" y="21"/>
                  <a:pt x="29" y="20"/>
                </a:cubicBezTo>
                <a:cubicBezTo>
                  <a:pt x="34" y="17"/>
                  <a:pt x="39" y="15"/>
                  <a:pt x="45" y="15"/>
                </a:cubicBezTo>
                <a:cubicBezTo>
                  <a:pt x="45" y="15"/>
                  <a:pt x="45" y="15"/>
                  <a:pt x="45" y="15"/>
                </a:cubicBezTo>
                <a:cubicBezTo>
                  <a:pt x="45" y="15"/>
                  <a:pt x="45" y="15"/>
                  <a:pt x="45" y="15"/>
                </a:cubicBezTo>
                <a:cubicBezTo>
                  <a:pt x="46" y="15"/>
                  <a:pt x="47" y="15"/>
                  <a:pt x="47" y="15"/>
                </a:cubicBezTo>
                <a:cubicBezTo>
                  <a:pt x="48" y="15"/>
                  <a:pt x="48" y="16"/>
                  <a:pt x="48" y="16"/>
                </a:cubicBezTo>
                <a:cubicBezTo>
                  <a:pt x="49" y="16"/>
                  <a:pt x="49" y="16"/>
                  <a:pt x="50" y="16"/>
                </a:cubicBezTo>
                <a:cubicBezTo>
                  <a:pt x="50" y="16"/>
                  <a:pt x="50" y="16"/>
                  <a:pt x="50" y="16"/>
                </a:cubicBezTo>
                <a:cubicBezTo>
                  <a:pt x="50" y="16"/>
                  <a:pt x="51" y="16"/>
                  <a:pt x="51" y="16"/>
                </a:cubicBezTo>
                <a:cubicBezTo>
                  <a:pt x="52" y="16"/>
                  <a:pt x="52" y="16"/>
                  <a:pt x="53" y="17"/>
                </a:cubicBezTo>
                <a:cubicBezTo>
                  <a:pt x="53" y="17"/>
                  <a:pt x="53" y="17"/>
                  <a:pt x="54" y="17"/>
                </a:cubicBezTo>
                <a:cubicBezTo>
                  <a:pt x="54" y="17"/>
                  <a:pt x="55" y="17"/>
                  <a:pt x="55" y="17"/>
                </a:cubicBezTo>
                <a:cubicBezTo>
                  <a:pt x="56" y="18"/>
                  <a:pt x="56" y="18"/>
                  <a:pt x="56" y="18"/>
                </a:cubicBezTo>
                <a:cubicBezTo>
                  <a:pt x="60" y="19"/>
                  <a:pt x="63" y="22"/>
                  <a:pt x="66" y="25"/>
                </a:cubicBezTo>
                <a:cubicBezTo>
                  <a:pt x="66" y="25"/>
                  <a:pt x="66" y="26"/>
                  <a:pt x="66" y="26"/>
                </a:cubicBezTo>
                <a:cubicBezTo>
                  <a:pt x="67" y="26"/>
                  <a:pt x="67" y="27"/>
                  <a:pt x="67" y="27"/>
                </a:cubicBezTo>
                <a:cubicBezTo>
                  <a:pt x="67" y="27"/>
                  <a:pt x="67" y="27"/>
                  <a:pt x="68" y="27"/>
                </a:cubicBezTo>
                <a:cubicBezTo>
                  <a:pt x="71" y="32"/>
                  <a:pt x="72" y="37"/>
                  <a:pt x="72" y="43"/>
                </a:cubicBezTo>
                <a:cubicBezTo>
                  <a:pt x="77" y="43"/>
                  <a:pt x="77" y="43"/>
                  <a:pt x="77" y="43"/>
                </a:cubicBezTo>
                <a:cubicBezTo>
                  <a:pt x="77" y="43"/>
                  <a:pt x="77" y="43"/>
                  <a:pt x="78" y="43"/>
                </a:cubicBezTo>
                <a:cubicBezTo>
                  <a:pt x="78" y="43"/>
                  <a:pt x="78" y="44"/>
                  <a:pt x="78" y="44"/>
                </a:cubicBezTo>
                <a:lnTo>
                  <a:pt x="69" y="56"/>
                </a:lnTo>
                <a:close/>
                <a:moveTo>
                  <a:pt x="69" y="56"/>
                </a:moveTo>
                <a:cubicBezTo>
                  <a:pt x="69" y="56"/>
                  <a:pt x="69" y="56"/>
                  <a:pt x="69" y="56"/>
                </a:cubicBezTo>
              </a:path>
            </a:pathLst>
          </a:custGeom>
          <a:solidFill>
            <a:srgbClr val="00B0F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5886" name="Freeform 46"/>
          <p:cNvSpPr>
            <a:spLocks noChangeAspect="1" noEditPoints="1"/>
          </p:cNvSpPr>
          <p:nvPr/>
        </p:nvSpPr>
        <p:spPr bwMode="auto">
          <a:xfrm>
            <a:off x="8053841" y="5813310"/>
            <a:ext cx="216000" cy="290793"/>
          </a:xfrm>
          <a:custGeom>
            <a:avLst/>
            <a:gdLst/>
            <a:ahLst/>
            <a:cxnLst>
              <a:cxn ang="0">
                <a:pos x="116" y="53"/>
              </a:cxn>
              <a:cxn ang="0">
                <a:pos x="114" y="53"/>
              </a:cxn>
              <a:cxn ang="0">
                <a:pos x="114" y="39"/>
              </a:cxn>
              <a:cxn ang="0">
                <a:pos x="103" y="39"/>
              </a:cxn>
              <a:cxn ang="0">
                <a:pos x="103" y="53"/>
              </a:cxn>
              <a:cxn ang="0">
                <a:pos x="39" y="53"/>
              </a:cxn>
              <a:cxn ang="0">
                <a:pos x="39" y="39"/>
              </a:cxn>
              <a:cxn ang="0">
                <a:pos x="28" y="39"/>
              </a:cxn>
              <a:cxn ang="0">
                <a:pos x="28" y="53"/>
              </a:cxn>
              <a:cxn ang="0">
                <a:pos x="26" y="53"/>
              </a:cxn>
              <a:cxn ang="0">
                <a:pos x="0" y="79"/>
              </a:cxn>
              <a:cxn ang="0">
                <a:pos x="0" y="155"/>
              </a:cxn>
              <a:cxn ang="0">
                <a:pos x="26" y="181"/>
              </a:cxn>
              <a:cxn ang="0">
                <a:pos x="31" y="181"/>
              </a:cxn>
              <a:cxn ang="0">
                <a:pos x="31" y="183"/>
              </a:cxn>
              <a:cxn ang="0">
                <a:pos x="38" y="191"/>
              </a:cxn>
              <a:cxn ang="0">
                <a:pos x="46" y="183"/>
              </a:cxn>
              <a:cxn ang="0">
                <a:pos x="46" y="181"/>
              </a:cxn>
              <a:cxn ang="0">
                <a:pos x="96" y="181"/>
              </a:cxn>
              <a:cxn ang="0">
                <a:pos x="96" y="183"/>
              </a:cxn>
              <a:cxn ang="0">
                <a:pos x="104" y="191"/>
              </a:cxn>
              <a:cxn ang="0">
                <a:pos x="111" y="183"/>
              </a:cxn>
              <a:cxn ang="0">
                <a:pos x="111" y="181"/>
              </a:cxn>
              <a:cxn ang="0">
                <a:pos x="116" y="181"/>
              </a:cxn>
              <a:cxn ang="0">
                <a:pos x="142" y="155"/>
              </a:cxn>
              <a:cxn ang="0">
                <a:pos x="142" y="79"/>
              </a:cxn>
              <a:cxn ang="0">
                <a:pos x="116" y="53"/>
              </a:cxn>
              <a:cxn ang="0">
                <a:pos x="40" y="82"/>
              </a:cxn>
              <a:cxn ang="0">
                <a:pos x="46" y="88"/>
              </a:cxn>
              <a:cxn ang="0">
                <a:pos x="46" y="146"/>
              </a:cxn>
              <a:cxn ang="0">
                <a:pos x="40" y="152"/>
              </a:cxn>
              <a:cxn ang="0">
                <a:pos x="34" y="146"/>
              </a:cxn>
              <a:cxn ang="0">
                <a:pos x="34" y="88"/>
              </a:cxn>
              <a:cxn ang="0">
                <a:pos x="40" y="82"/>
              </a:cxn>
              <a:cxn ang="0">
                <a:pos x="102" y="82"/>
              </a:cxn>
              <a:cxn ang="0">
                <a:pos x="107" y="88"/>
              </a:cxn>
              <a:cxn ang="0">
                <a:pos x="107" y="146"/>
              </a:cxn>
              <a:cxn ang="0">
                <a:pos x="102" y="152"/>
              </a:cxn>
              <a:cxn ang="0">
                <a:pos x="96" y="146"/>
              </a:cxn>
              <a:cxn ang="0">
                <a:pos x="96" y="88"/>
              </a:cxn>
              <a:cxn ang="0">
                <a:pos x="102" y="82"/>
              </a:cxn>
              <a:cxn ang="0">
                <a:pos x="39" y="25"/>
              </a:cxn>
              <a:cxn ang="0">
                <a:pos x="53" y="12"/>
              </a:cxn>
              <a:cxn ang="0">
                <a:pos x="89" y="12"/>
              </a:cxn>
              <a:cxn ang="0">
                <a:pos x="103" y="25"/>
              </a:cxn>
              <a:cxn ang="0">
                <a:pos x="103" y="31"/>
              </a:cxn>
              <a:cxn ang="0">
                <a:pos x="114" y="31"/>
              </a:cxn>
              <a:cxn ang="0">
                <a:pos x="114" y="25"/>
              </a:cxn>
              <a:cxn ang="0">
                <a:pos x="89" y="0"/>
              </a:cxn>
              <a:cxn ang="0">
                <a:pos x="53" y="0"/>
              </a:cxn>
              <a:cxn ang="0">
                <a:pos x="28" y="25"/>
              </a:cxn>
              <a:cxn ang="0">
                <a:pos x="28" y="31"/>
              </a:cxn>
              <a:cxn ang="0">
                <a:pos x="39" y="31"/>
              </a:cxn>
              <a:cxn ang="0">
                <a:pos x="39" y="25"/>
              </a:cxn>
              <a:cxn ang="0">
                <a:pos x="39" y="25"/>
              </a:cxn>
              <a:cxn ang="0">
                <a:pos x="39" y="25"/>
              </a:cxn>
            </a:cxnLst>
            <a:rect l="0" t="0" r="r" b="b"/>
            <a:pathLst>
              <a:path w="142" h="191">
                <a:moveTo>
                  <a:pt x="116" y="53"/>
                </a:moveTo>
                <a:cubicBezTo>
                  <a:pt x="114" y="53"/>
                  <a:pt x="114" y="53"/>
                  <a:pt x="114" y="53"/>
                </a:cubicBezTo>
                <a:cubicBezTo>
                  <a:pt x="114" y="39"/>
                  <a:pt x="114" y="39"/>
                  <a:pt x="114" y="39"/>
                </a:cubicBezTo>
                <a:cubicBezTo>
                  <a:pt x="103" y="39"/>
                  <a:pt x="103" y="39"/>
                  <a:pt x="103" y="39"/>
                </a:cubicBezTo>
                <a:cubicBezTo>
                  <a:pt x="103" y="53"/>
                  <a:pt x="103" y="53"/>
                  <a:pt x="103" y="53"/>
                </a:cubicBezTo>
                <a:cubicBezTo>
                  <a:pt x="39" y="53"/>
                  <a:pt x="39" y="53"/>
                  <a:pt x="39" y="53"/>
                </a:cubicBezTo>
                <a:cubicBezTo>
                  <a:pt x="39" y="39"/>
                  <a:pt x="39" y="39"/>
                  <a:pt x="39" y="39"/>
                </a:cubicBezTo>
                <a:cubicBezTo>
                  <a:pt x="28" y="39"/>
                  <a:pt x="28" y="39"/>
                  <a:pt x="28" y="39"/>
                </a:cubicBezTo>
                <a:cubicBezTo>
                  <a:pt x="28" y="53"/>
                  <a:pt x="28" y="53"/>
                  <a:pt x="28" y="53"/>
                </a:cubicBezTo>
                <a:cubicBezTo>
                  <a:pt x="26" y="53"/>
                  <a:pt x="26" y="53"/>
                  <a:pt x="26" y="53"/>
                </a:cubicBezTo>
                <a:cubicBezTo>
                  <a:pt x="12" y="53"/>
                  <a:pt x="0" y="65"/>
                  <a:pt x="0" y="79"/>
                </a:cubicBezTo>
                <a:cubicBezTo>
                  <a:pt x="0" y="155"/>
                  <a:pt x="0" y="155"/>
                  <a:pt x="0" y="155"/>
                </a:cubicBezTo>
                <a:cubicBezTo>
                  <a:pt x="0" y="169"/>
                  <a:pt x="12" y="181"/>
                  <a:pt x="26" y="181"/>
                </a:cubicBezTo>
                <a:cubicBezTo>
                  <a:pt x="31" y="181"/>
                  <a:pt x="31" y="181"/>
                  <a:pt x="31" y="181"/>
                </a:cubicBezTo>
                <a:cubicBezTo>
                  <a:pt x="31" y="183"/>
                  <a:pt x="31" y="183"/>
                  <a:pt x="31" y="183"/>
                </a:cubicBezTo>
                <a:cubicBezTo>
                  <a:pt x="31" y="187"/>
                  <a:pt x="34" y="191"/>
                  <a:pt x="38" y="191"/>
                </a:cubicBezTo>
                <a:cubicBezTo>
                  <a:pt x="43" y="191"/>
                  <a:pt x="46" y="187"/>
                  <a:pt x="46" y="183"/>
                </a:cubicBezTo>
                <a:cubicBezTo>
                  <a:pt x="46" y="181"/>
                  <a:pt x="46" y="181"/>
                  <a:pt x="46" y="181"/>
                </a:cubicBezTo>
                <a:cubicBezTo>
                  <a:pt x="96" y="181"/>
                  <a:pt x="96" y="181"/>
                  <a:pt x="96" y="181"/>
                </a:cubicBezTo>
                <a:cubicBezTo>
                  <a:pt x="96" y="183"/>
                  <a:pt x="96" y="183"/>
                  <a:pt x="96" y="183"/>
                </a:cubicBezTo>
                <a:cubicBezTo>
                  <a:pt x="96" y="187"/>
                  <a:pt x="99" y="191"/>
                  <a:pt x="104" y="191"/>
                </a:cubicBezTo>
                <a:cubicBezTo>
                  <a:pt x="108" y="191"/>
                  <a:pt x="111" y="187"/>
                  <a:pt x="111" y="183"/>
                </a:cubicBezTo>
                <a:cubicBezTo>
                  <a:pt x="111" y="181"/>
                  <a:pt x="111" y="181"/>
                  <a:pt x="111" y="181"/>
                </a:cubicBezTo>
                <a:cubicBezTo>
                  <a:pt x="116" y="181"/>
                  <a:pt x="116" y="181"/>
                  <a:pt x="116" y="181"/>
                </a:cubicBezTo>
                <a:cubicBezTo>
                  <a:pt x="130" y="181"/>
                  <a:pt x="142" y="169"/>
                  <a:pt x="142" y="155"/>
                </a:cubicBezTo>
                <a:cubicBezTo>
                  <a:pt x="142" y="79"/>
                  <a:pt x="142" y="79"/>
                  <a:pt x="142" y="79"/>
                </a:cubicBezTo>
                <a:cubicBezTo>
                  <a:pt x="142" y="65"/>
                  <a:pt x="130" y="53"/>
                  <a:pt x="116" y="53"/>
                </a:cubicBezTo>
                <a:close/>
                <a:moveTo>
                  <a:pt x="40" y="82"/>
                </a:moveTo>
                <a:cubicBezTo>
                  <a:pt x="43" y="82"/>
                  <a:pt x="46" y="85"/>
                  <a:pt x="46" y="88"/>
                </a:cubicBezTo>
                <a:cubicBezTo>
                  <a:pt x="46" y="146"/>
                  <a:pt x="46" y="146"/>
                  <a:pt x="46" y="146"/>
                </a:cubicBezTo>
                <a:cubicBezTo>
                  <a:pt x="46" y="149"/>
                  <a:pt x="43" y="152"/>
                  <a:pt x="40" y="152"/>
                </a:cubicBezTo>
                <a:cubicBezTo>
                  <a:pt x="37" y="152"/>
                  <a:pt x="34" y="149"/>
                  <a:pt x="34" y="146"/>
                </a:cubicBezTo>
                <a:cubicBezTo>
                  <a:pt x="34" y="88"/>
                  <a:pt x="34" y="88"/>
                  <a:pt x="34" y="88"/>
                </a:cubicBezTo>
                <a:cubicBezTo>
                  <a:pt x="34" y="85"/>
                  <a:pt x="37" y="82"/>
                  <a:pt x="40" y="82"/>
                </a:cubicBezTo>
                <a:close/>
                <a:moveTo>
                  <a:pt x="102" y="82"/>
                </a:moveTo>
                <a:cubicBezTo>
                  <a:pt x="105" y="82"/>
                  <a:pt x="107" y="85"/>
                  <a:pt x="107" y="88"/>
                </a:cubicBezTo>
                <a:cubicBezTo>
                  <a:pt x="107" y="146"/>
                  <a:pt x="107" y="146"/>
                  <a:pt x="107" y="146"/>
                </a:cubicBezTo>
                <a:cubicBezTo>
                  <a:pt x="107" y="149"/>
                  <a:pt x="105" y="152"/>
                  <a:pt x="102" y="152"/>
                </a:cubicBezTo>
                <a:cubicBezTo>
                  <a:pt x="98" y="152"/>
                  <a:pt x="96" y="149"/>
                  <a:pt x="96" y="146"/>
                </a:cubicBezTo>
                <a:cubicBezTo>
                  <a:pt x="96" y="88"/>
                  <a:pt x="96" y="88"/>
                  <a:pt x="96" y="88"/>
                </a:cubicBezTo>
                <a:cubicBezTo>
                  <a:pt x="96" y="85"/>
                  <a:pt x="98" y="82"/>
                  <a:pt x="102" y="82"/>
                </a:cubicBezTo>
                <a:close/>
                <a:moveTo>
                  <a:pt x="39" y="25"/>
                </a:moveTo>
                <a:cubicBezTo>
                  <a:pt x="39" y="18"/>
                  <a:pt x="45" y="12"/>
                  <a:pt x="53" y="12"/>
                </a:cubicBezTo>
                <a:cubicBezTo>
                  <a:pt x="89" y="12"/>
                  <a:pt x="89" y="12"/>
                  <a:pt x="89" y="12"/>
                </a:cubicBezTo>
                <a:cubicBezTo>
                  <a:pt x="97" y="12"/>
                  <a:pt x="103" y="18"/>
                  <a:pt x="103" y="25"/>
                </a:cubicBezTo>
                <a:cubicBezTo>
                  <a:pt x="103" y="31"/>
                  <a:pt x="103" y="31"/>
                  <a:pt x="103" y="31"/>
                </a:cubicBezTo>
                <a:cubicBezTo>
                  <a:pt x="114" y="31"/>
                  <a:pt x="114" y="31"/>
                  <a:pt x="114" y="31"/>
                </a:cubicBezTo>
                <a:cubicBezTo>
                  <a:pt x="114" y="25"/>
                  <a:pt x="114" y="25"/>
                  <a:pt x="114" y="25"/>
                </a:cubicBezTo>
                <a:cubicBezTo>
                  <a:pt x="114" y="11"/>
                  <a:pt x="103" y="0"/>
                  <a:pt x="89" y="0"/>
                </a:cubicBezTo>
                <a:cubicBezTo>
                  <a:pt x="53" y="0"/>
                  <a:pt x="53" y="0"/>
                  <a:pt x="53" y="0"/>
                </a:cubicBezTo>
                <a:cubicBezTo>
                  <a:pt x="39" y="0"/>
                  <a:pt x="28" y="11"/>
                  <a:pt x="28" y="25"/>
                </a:cubicBezTo>
                <a:cubicBezTo>
                  <a:pt x="28" y="31"/>
                  <a:pt x="28" y="31"/>
                  <a:pt x="28" y="31"/>
                </a:cubicBezTo>
                <a:cubicBezTo>
                  <a:pt x="39" y="31"/>
                  <a:pt x="39" y="31"/>
                  <a:pt x="39" y="31"/>
                </a:cubicBezTo>
                <a:cubicBezTo>
                  <a:pt x="39" y="25"/>
                  <a:pt x="39" y="25"/>
                  <a:pt x="39" y="25"/>
                </a:cubicBezTo>
                <a:close/>
                <a:moveTo>
                  <a:pt x="39" y="25"/>
                </a:moveTo>
                <a:cubicBezTo>
                  <a:pt x="39" y="25"/>
                  <a:pt x="39" y="25"/>
                  <a:pt x="39" y="25"/>
                </a:cubicBezTo>
              </a:path>
            </a:pathLst>
          </a:custGeom>
          <a:solidFill>
            <a:srgbClr val="00B0F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5891" name="Freeform 51"/>
          <p:cNvSpPr>
            <a:spLocks noChangeAspect="1" noEditPoints="1"/>
          </p:cNvSpPr>
          <p:nvPr/>
        </p:nvSpPr>
        <p:spPr bwMode="auto">
          <a:xfrm>
            <a:off x="8725141" y="5818670"/>
            <a:ext cx="291600" cy="285433"/>
          </a:xfrm>
          <a:custGeom>
            <a:avLst/>
            <a:gdLst/>
            <a:ahLst/>
            <a:cxnLst>
              <a:cxn ang="0">
                <a:pos x="37" y="55"/>
              </a:cxn>
              <a:cxn ang="0">
                <a:pos x="30" y="49"/>
              </a:cxn>
              <a:cxn ang="0">
                <a:pos x="37" y="43"/>
              </a:cxn>
              <a:cxn ang="0">
                <a:pos x="76" y="43"/>
              </a:cxn>
              <a:cxn ang="0">
                <a:pos x="82" y="49"/>
              </a:cxn>
              <a:cxn ang="0">
                <a:pos x="76" y="55"/>
              </a:cxn>
              <a:cxn ang="0">
                <a:pos x="37" y="55"/>
              </a:cxn>
              <a:cxn ang="0">
                <a:pos x="37" y="79"/>
              </a:cxn>
              <a:cxn ang="0">
                <a:pos x="30" y="73"/>
              </a:cxn>
              <a:cxn ang="0">
                <a:pos x="37" y="67"/>
              </a:cxn>
              <a:cxn ang="0">
                <a:pos x="110" y="67"/>
              </a:cxn>
              <a:cxn ang="0">
                <a:pos x="116" y="73"/>
              </a:cxn>
              <a:cxn ang="0">
                <a:pos x="110" y="79"/>
              </a:cxn>
              <a:cxn ang="0">
                <a:pos x="37" y="79"/>
              </a:cxn>
              <a:cxn ang="0">
                <a:pos x="0" y="63"/>
              </a:cxn>
              <a:cxn ang="0">
                <a:pos x="15" y="100"/>
              </a:cxn>
              <a:cxn ang="0">
                <a:pos x="15" y="128"/>
              </a:cxn>
              <a:cxn ang="0">
                <a:pos x="27" y="131"/>
              </a:cxn>
              <a:cxn ang="0">
                <a:pos x="47" y="119"/>
              </a:cxn>
              <a:cxn ang="0">
                <a:pos x="70" y="122"/>
              </a:cxn>
              <a:cxn ang="0">
                <a:pos x="140" y="63"/>
              </a:cxn>
              <a:cxn ang="0">
                <a:pos x="70" y="0"/>
              </a:cxn>
              <a:cxn ang="0">
                <a:pos x="0" y="63"/>
              </a:cxn>
              <a:cxn ang="0">
                <a:pos x="0" y="63"/>
              </a:cxn>
              <a:cxn ang="0">
                <a:pos x="0" y="63"/>
              </a:cxn>
            </a:cxnLst>
            <a:rect l="0" t="0" r="r" b="b"/>
            <a:pathLst>
              <a:path w="140" h="137">
                <a:moveTo>
                  <a:pt x="37" y="55"/>
                </a:moveTo>
                <a:cubicBezTo>
                  <a:pt x="33" y="55"/>
                  <a:pt x="30" y="52"/>
                  <a:pt x="30" y="49"/>
                </a:cubicBezTo>
                <a:cubicBezTo>
                  <a:pt x="30" y="46"/>
                  <a:pt x="33" y="43"/>
                  <a:pt x="37" y="43"/>
                </a:cubicBezTo>
                <a:cubicBezTo>
                  <a:pt x="76" y="43"/>
                  <a:pt x="76" y="43"/>
                  <a:pt x="76" y="43"/>
                </a:cubicBezTo>
                <a:cubicBezTo>
                  <a:pt x="79" y="43"/>
                  <a:pt x="82" y="46"/>
                  <a:pt x="82" y="49"/>
                </a:cubicBezTo>
                <a:cubicBezTo>
                  <a:pt x="82" y="52"/>
                  <a:pt x="79" y="55"/>
                  <a:pt x="76" y="55"/>
                </a:cubicBezTo>
                <a:lnTo>
                  <a:pt x="37" y="55"/>
                </a:lnTo>
                <a:close/>
                <a:moveTo>
                  <a:pt x="37" y="79"/>
                </a:moveTo>
                <a:cubicBezTo>
                  <a:pt x="33" y="79"/>
                  <a:pt x="30" y="77"/>
                  <a:pt x="30" y="73"/>
                </a:cubicBezTo>
                <a:cubicBezTo>
                  <a:pt x="30" y="70"/>
                  <a:pt x="33" y="67"/>
                  <a:pt x="37" y="67"/>
                </a:cubicBezTo>
                <a:cubicBezTo>
                  <a:pt x="110" y="67"/>
                  <a:pt x="110" y="67"/>
                  <a:pt x="110" y="67"/>
                </a:cubicBezTo>
                <a:cubicBezTo>
                  <a:pt x="113" y="67"/>
                  <a:pt x="116" y="70"/>
                  <a:pt x="116" y="73"/>
                </a:cubicBezTo>
                <a:cubicBezTo>
                  <a:pt x="116" y="77"/>
                  <a:pt x="113" y="79"/>
                  <a:pt x="110" y="79"/>
                </a:cubicBezTo>
                <a:lnTo>
                  <a:pt x="37" y="79"/>
                </a:lnTo>
                <a:close/>
                <a:moveTo>
                  <a:pt x="0" y="63"/>
                </a:moveTo>
                <a:cubicBezTo>
                  <a:pt x="0" y="77"/>
                  <a:pt x="6" y="90"/>
                  <a:pt x="15" y="100"/>
                </a:cubicBezTo>
                <a:cubicBezTo>
                  <a:pt x="15" y="128"/>
                  <a:pt x="15" y="128"/>
                  <a:pt x="15" y="128"/>
                </a:cubicBezTo>
                <a:cubicBezTo>
                  <a:pt x="15" y="133"/>
                  <a:pt x="18" y="137"/>
                  <a:pt x="27" y="131"/>
                </a:cubicBezTo>
                <a:cubicBezTo>
                  <a:pt x="28" y="131"/>
                  <a:pt x="40" y="123"/>
                  <a:pt x="47" y="119"/>
                </a:cubicBezTo>
                <a:cubicBezTo>
                  <a:pt x="54" y="121"/>
                  <a:pt x="62" y="122"/>
                  <a:pt x="70" y="122"/>
                </a:cubicBezTo>
                <a:cubicBezTo>
                  <a:pt x="109" y="122"/>
                  <a:pt x="140" y="97"/>
                  <a:pt x="140" y="63"/>
                </a:cubicBezTo>
                <a:cubicBezTo>
                  <a:pt x="140" y="28"/>
                  <a:pt x="109" y="0"/>
                  <a:pt x="70" y="0"/>
                </a:cubicBezTo>
                <a:cubicBezTo>
                  <a:pt x="31" y="0"/>
                  <a:pt x="0" y="28"/>
                  <a:pt x="0" y="63"/>
                </a:cubicBezTo>
                <a:close/>
                <a:moveTo>
                  <a:pt x="0" y="63"/>
                </a:moveTo>
                <a:cubicBezTo>
                  <a:pt x="0" y="63"/>
                  <a:pt x="0" y="63"/>
                  <a:pt x="0" y="63"/>
                </a:cubicBezTo>
              </a:path>
            </a:pathLst>
          </a:custGeom>
          <a:solidFill>
            <a:srgbClr val="00B0F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5896" name="Freeform 56"/>
          <p:cNvSpPr>
            <a:spLocks noChangeAspect="1" noEditPoints="1"/>
          </p:cNvSpPr>
          <p:nvPr/>
        </p:nvSpPr>
        <p:spPr bwMode="auto">
          <a:xfrm>
            <a:off x="9611267" y="5888103"/>
            <a:ext cx="292943" cy="216000"/>
          </a:xfrm>
          <a:custGeom>
            <a:avLst/>
            <a:gdLst/>
            <a:ahLst/>
            <a:cxnLst>
              <a:cxn ang="0">
                <a:pos x="74" y="102"/>
              </a:cxn>
              <a:cxn ang="0">
                <a:pos x="108" y="102"/>
              </a:cxn>
              <a:cxn ang="0">
                <a:pos x="136" y="203"/>
              </a:cxn>
              <a:cxn ang="0">
                <a:pos x="165" y="102"/>
              </a:cxn>
              <a:cxn ang="0">
                <a:pos x="193" y="102"/>
              </a:cxn>
              <a:cxn ang="0">
                <a:pos x="151" y="243"/>
              </a:cxn>
              <a:cxn ang="0">
                <a:pos x="116" y="243"/>
              </a:cxn>
              <a:cxn ang="0">
                <a:pos x="74" y="102"/>
              </a:cxn>
              <a:cxn ang="0">
                <a:pos x="238" y="102"/>
              </a:cxn>
              <a:cxn ang="0">
                <a:pos x="238" y="243"/>
              </a:cxn>
              <a:cxn ang="0">
                <a:pos x="206" y="243"/>
              </a:cxn>
              <a:cxn ang="0">
                <a:pos x="206" y="102"/>
              </a:cxn>
              <a:cxn ang="0">
                <a:pos x="238" y="102"/>
              </a:cxn>
              <a:cxn ang="0">
                <a:pos x="266" y="243"/>
              </a:cxn>
              <a:cxn ang="0">
                <a:pos x="266" y="102"/>
              </a:cxn>
              <a:cxn ang="0">
                <a:pos x="321" y="102"/>
              </a:cxn>
              <a:cxn ang="0">
                <a:pos x="349" y="106"/>
              </a:cxn>
              <a:cxn ang="0">
                <a:pos x="367" y="120"/>
              </a:cxn>
              <a:cxn ang="0">
                <a:pos x="375" y="145"/>
              </a:cxn>
              <a:cxn ang="0">
                <a:pos x="370" y="166"/>
              </a:cxn>
              <a:cxn ang="0">
                <a:pos x="359" y="181"/>
              </a:cxn>
              <a:cxn ang="0">
                <a:pos x="344" y="189"/>
              </a:cxn>
              <a:cxn ang="0">
                <a:pos x="322" y="191"/>
              </a:cxn>
              <a:cxn ang="0">
                <a:pos x="299" y="191"/>
              </a:cxn>
              <a:cxn ang="0">
                <a:pos x="299" y="243"/>
              </a:cxn>
              <a:cxn ang="0">
                <a:pos x="266" y="243"/>
              </a:cxn>
              <a:cxn ang="0">
                <a:pos x="320" y="165"/>
              </a:cxn>
              <a:cxn ang="0">
                <a:pos x="337" y="159"/>
              </a:cxn>
              <a:cxn ang="0">
                <a:pos x="342" y="146"/>
              </a:cxn>
              <a:cxn ang="0">
                <a:pos x="336" y="133"/>
              </a:cxn>
              <a:cxn ang="0">
                <a:pos x="320" y="128"/>
              </a:cxn>
              <a:cxn ang="0">
                <a:pos x="298" y="128"/>
              </a:cxn>
              <a:cxn ang="0">
                <a:pos x="298" y="165"/>
              </a:cxn>
              <a:cxn ang="0">
                <a:pos x="320" y="165"/>
              </a:cxn>
              <a:cxn ang="0">
                <a:pos x="425" y="181"/>
              </a:cxn>
              <a:cxn ang="0">
                <a:pos x="413" y="176"/>
              </a:cxn>
              <a:cxn ang="0">
                <a:pos x="408" y="164"/>
              </a:cxn>
              <a:cxn ang="0">
                <a:pos x="408" y="77"/>
              </a:cxn>
              <a:cxn ang="0">
                <a:pos x="366" y="35"/>
              </a:cxn>
              <a:cxn ang="0">
                <a:pos x="76" y="35"/>
              </a:cxn>
              <a:cxn ang="0">
                <a:pos x="34" y="77"/>
              </a:cxn>
              <a:cxn ang="0">
                <a:pos x="34" y="250"/>
              </a:cxn>
              <a:cxn ang="0">
                <a:pos x="76" y="292"/>
              </a:cxn>
              <a:cxn ang="0">
                <a:pos x="366" y="292"/>
              </a:cxn>
              <a:cxn ang="0">
                <a:pos x="407" y="259"/>
              </a:cxn>
              <a:cxn ang="0">
                <a:pos x="414" y="248"/>
              </a:cxn>
              <a:cxn ang="0">
                <a:pos x="427" y="245"/>
              </a:cxn>
              <a:cxn ang="0">
                <a:pos x="441" y="266"/>
              </a:cxn>
              <a:cxn ang="0">
                <a:pos x="366" y="327"/>
              </a:cxn>
              <a:cxn ang="0">
                <a:pos x="76" y="327"/>
              </a:cxn>
              <a:cxn ang="0">
                <a:pos x="0" y="250"/>
              </a:cxn>
              <a:cxn ang="0">
                <a:pos x="0" y="77"/>
              </a:cxn>
              <a:cxn ang="0">
                <a:pos x="76" y="0"/>
              </a:cxn>
              <a:cxn ang="0">
                <a:pos x="366" y="0"/>
              </a:cxn>
              <a:cxn ang="0">
                <a:pos x="442" y="77"/>
              </a:cxn>
              <a:cxn ang="0">
                <a:pos x="442" y="164"/>
              </a:cxn>
              <a:cxn ang="0">
                <a:pos x="425" y="181"/>
              </a:cxn>
              <a:cxn ang="0">
                <a:pos x="425" y="181"/>
              </a:cxn>
              <a:cxn ang="0">
                <a:pos x="425" y="181"/>
              </a:cxn>
            </a:cxnLst>
            <a:rect l="0" t="0" r="r" b="b"/>
            <a:pathLst>
              <a:path w="443" h="327">
                <a:moveTo>
                  <a:pt x="74" y="102"/>
                </a:moveTo>
                <a:cubicBezTo>
                  <a:pt x="108" y="102"/>
                  <a:pt x="108" y="102"/>
                  <a:pt x="108" y="102"/>
                </a:cubicBezTo>
                <a:cubicBezTo>
                  <a:pt x="136" y="203"/>
                  <a:pt x="136" y="203"/>
                  <a:pt x="136" y="203"/>
                </a:cubicBezTo>
                <a:cubicBezTo>
                  <a:pt x="165" y="102"/>
                  <a:pt x="165" y="102"/>
                  <a:pt x="165" y="102"/>
                </a:cubicBezTo>
                <a:cubicBezTo>
                  <a:pt x="193" y="102"/>
                  <a:pt x="193" y="102"/>
                  <a:pt x="193" y="102"/>
                </a:cubicBezTo>
                <a:cubicBezTo>
                  <a:pt x="151" y="243"/>
                  <a:pt x="151" y="243"/>
                  <a:pt x="151" y="243"/>
                </a:cubicBezTo>
                <a:cubicBezTo>
                  <a:pt x="116" y="243"/>
                  <a:pt x="116" y="243"/>
                  <a:pt x="116" y="243"/>
                </a:cubicBezTo>
                <a:lnTo>
                  <a:pt x="74" y="102"/>
                </a:lnTo>
                <a:close/>
                <a:moveTo>
                  <a:pt x="238" y="102"/>
                </a:moveTo>
                <a:cubicBezTo>
                  <a:pt x="238" y="243"/>
                  <a:pt x="238" y="243"/>
                  <a:pt x="238" y="243"/>
                </a:cubicBezTo>
                <a:cubicBezTo>
                  <a:pt x="206" y="243"/>
                  <a:pt x="206" y="243"/>
                  <a:pt x="206" y="243"/>
                </a:cubicBezTo>
                <a:cubicBezTo>
                  <a:pt x="206" y="102"/>
                  <a:pt x="206" y="102"/>
                  <a:pt x="206" y="102"/>
                </a:cubicBezTo>
                <a:lnTo>
                  <a:pt x="238" y="102"/>
                </a:lnTo>
                <a:close/>
                <a:moveTo>
                  <a:pt x="266" y="243"/>
                </a:moveTo>
                <a:cubicBezTo>
                  <a:pt x="266" y="102"/>
                  <a:pt x="266" y="102"/>
                  <a:pt x="266" y="102"/>
                </a:cubicBezTo>
                <a:cubicBezTo>
                  <a:pt x="321" y="102"/>
                  <a:pt x="321" y="102"/>
                  <a:pt x="321" y="102"/>
                </a:cubicBezTo>
                <a:cubicBezTo>
                  <a:pt x="334" y="102"/>
                  <a:pt x="343" y="103"/>
                  <a:pt x="349" y="106"/>
                </a:cubicBezTo>
                <a:cubicBezTo>
                  <a:pt x="356" y="109"/>
                  <a:pt x="362" y="113"/>
                  <a:pt x="367" y="120"/>
                </a:cubicBezTo>
                <a:cubicBezTo>
                  <a:pt x="372" y="127"/>
                  <a:pt x="375" y="135"/>
                  <a:pt x="375" y="145"/>
                </a:cubicBezTo>
                <a:cubicBezTo>
                  <a:pt x="375" y="152"/>
                  <a:pt x="373" y="159"/>
                  <a:pt x="370" y="166"/>
                </a:cubicBezTo>
                <a:cubicBezTo>
                  <a:pt x="368" y="172"/>
                  <a:pt x="364" y="177"/>
                  <a:pt x="359" y="181"/>
                </a:cubicBezTo>
                <a:cubicBezTo>
                  <a:pt x="354" y="185"/>
                  <a:pt x="349" y="187"/>
                  <a:pt x="344" y="189"/>
                </a:cubicBezTo>
                <a:cubicBezTo>
                  <a:pt x="340" y="190"/>
                  <a:pt x="332" y="191"/>
                  <a:pt x="322" y="191"/>
                </a:cubicBezTo>
                <a:cubicBezTo>
                  <a:pt x="299" y="191"/>
                  <a:pt x="299" y="191"/>
                  <a:pt x="299" y="191"/>
                </a:cubicBezTo>
                <a:cubicBezTo>
                  <a:pt x="299" y="243"/>
                  <a:pt x="299" y="243"/>
                  <a:pt x="299" y="243"/>
                </a:cubicBezTo>
                <a:lnTo>
                  <a:pt x="266" y="243"/>
                </a:lnTo>
                <a:close/>
                <a:moveTo>
                  <a:pt x="320" y="165"/>
                </a:moveTo>
                <a:cubicBezTo>
                  <a:pt x="328" y="165"/>
                  <a:pt x="333" y="163"/>
                  <a:pt x="337" y="159"/>
                </a:cubicBezTo>
                <a:cubicBezTo>
                  <a:pt x="340" y="156"/>
                  <a:pt x="342" y="151"/>
                  <a:pt x="342" y="146"/>
                </a:cubicBezTo>
                <a:cubicBezTo>
                  <a:pt x="342" y="141"/>
                  <a:pt x="340" y="136"/>
                  <a:pt x="336" y="133"/>
                </a:cubicBezTo>
                <a:cubicBezTo>
                  <a:pt x="333" y="129"/>
                  <a:pt x="327" y="128"/>
                  <a:pt x="320" y="128"/>
                </a:cubicBezTo>
                <a:cubicBezTo>
                  <a:pt x="298" y="128"/>
                  <a:pt x="298" y="128"/>
                  <a:pt x="298" y="128"/>
                </a:cubicBezTo>
                <a:cubicBezTo>
                  <a:pt x="298" y="165"/>
                  <a:pt x="298" y="165"/>
                  <a:pt x="298" y="165"/>
                </a:cubicBezTo>
                <a:lnTo>
                  <a:pt x="320" y="165"/>
                </a:lnTo>
                <a:close/>
                <a:moveTo>
                  <a:pt x="425" y="181"/>
                </a:moveTo>
                <a:cubicBezTo>
                  <a:pt x="421" y="181"/>
                  <a:pt x="416" y="179"/>
                  <a:pt x="413" y="176"/>
                </a:cubicBezTo>
                <a:cubicBezTo>
                  <a:pt x="410" y="173"/>
                  <a:pt x="408" y="168"/>
                  <a:pt x="408" y="164"/>
                </a:cubicBezTo>
                <a:cubicBezTo>
                  <a:pt x="408" y="77"/>
                  <a:pt x="408" y="77"/>
                  <a:pt x="408" y="77"/>
                </a:cubicBezTo>
                <a:cubicBezTo>
                  <a:pt x="408" y="54"/>
                  <a:pt x="389" y="35"/>
                  <a:pt x="366" y="35"/>
                </a:cubicBezTo>
                <a:cubicBezTo>
                  <a:pt x="76" y="35"/>
                  <a:pt x="76" y="35"/>
                  <a:pt x="76" y="35"/>
                </a:cubicBezTo>
                <a:cubicBezTo>
                  <a:pt x="53" y="35"/>
                  <a:pt x="34" y="54"/>
                  <a:pt x="34" y="77"/>
                </a:cubicBezTo>
                <a:cubicBezTo>
                  <a:pt x="34" y="250"/>
                  <a:pt x="34" y="250"/>
                  <a:pt x="34" y="250"/>
                </a:cubicBezTo>
                <a:cubicBezTo>
                  <a:pt x="34" y="273"/>
                  <a:pt x="53" y="292"/>
                  <a:pt x="76" y="292"/>
                </a:cubicBezTo>
                <a:cubicBezTo>
                  <a:pt x="366" y="292"/>
                  <a:pt x="366" y="292"/>
                  <a:pt x="366" y="292"/>
                </a:cubicBezTo>
                <a:cubicBezTo>
                  <a:pt x="386" y="292"/>
                  <a:pt x="403" y="278"/>
                  <a:pt x="407" y="259"/>
                </a:cubicBezTo>
                <a:cubicBezTo>
                  <a:pt x="408" y="254"/>
                  <a:pt x="411" y="250"/>
                  <a:pt x="414" y="248"/>
                </a:cubicBezTo>
                <a:cubicBezTo>
                  <a:pt x="418" y="245"/>
                  <a:pt x="423" y="244"/>
                  <a:pt x="427" y="245"/>
                </a:cubicBezTo>
                <a:cubicBezTo>
                  <a:pt x="437" y="247"/>
                  <a:pt x="443" y="256"/>
                  <a:pt x="441" y="266"/>
                </a:cubicBezTo>
                <a:cubicBezTo>
                  <a:pt x="434" y="301"/>
                  <a:pt x="402" y="327"/>
                  <a:pt x="366" y="327"/>
                </a:cubicBezTo>
                <a:cubicBezTo>
                  <a:pt x="76" y="327"/>
                  <a:pt x="76" y="327"/>
                  <a:pt x="76" y="327"/>
                </a:cubicBezTo>
                <a:cubicBezTo>
                  <a:pt x="34" y="327"/>
                  <a:pt x="0" y="293"/>
                  <a:pt x="0" y="250"/>
                </a:cubicBezTo>
                <a:cubicBezTo>
                  <a:pt x="0" y="77"/>
                  <a:pt x="0" y="77"/>
                  <a:pt x="0" y="77"/>
                </a:cubicBezTo>
                <a:cubicBezTo>
                  <a:pt x="0" y="35"/>
                  <a:pt x="34" y="0"/>
                  <a:pt x="76" y="0"/>
                </a:cubicBezTo>
                <a:cubicBezTo>
                  <a:pt x="366" y="0"/>
                  <a:pt x="366" y="0"/>
                  <a:pt x="366" y="0"/>
                </a:cubicBezTo>
                <a:cubicBezTo>
                  <a:pt x="408" y="0"/>
                  <a:pt x="442" y="35"/>
                  <a:pt x="442" y="77"/>
                </a:cubicBezTo>
                <a:cubicBezTo>
                  <a:pt x="442" y="164"/>
                  <a:pt x="442" y="164"/>
                  <a:pt x="442" y="164"/>
                </a:cubicBezTo>
                <a:cubicBezTo>
                  <a:pt x="442" y="173"/>
                  <a:pt x="435" y="181"/>
                  <a:pt x="425" y="181"/>
                </a:cubicBezTo>
                <a:close/>
                <a:moveTo>
                  <a:pt x="425" y="181"/>
                </a:moveTo>
                <a:cubicBezTo>
                  <a:pt x="425" y="181"/>
                  <a:pt x="425" y="181"/>
                  <a:pt x="425" y="181"/>
                </a:cubicBezTo>
              </a:path>
            </a:pathLst>
          </a:custGeom>
          <a:solidFill>
            <a:srgbClr val="00B0F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pic>
        <p:nvPicPr>
          <p:cNvPr id="35897" name="Picture 57" descr="C:\Users\Administrator\Desktop\2.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108063" y="4924649"/>
            <a:ext cx="231629" cy="347443"/>
          </a:xfrm>
          <a:prstGeom prst="rect">
            <a:avLst/>
          </a:prstGeom>
          <a:noFill/>
        </p:spPr>
      </p:pic>
      <p:pic>
        <p:nvPicPr>
          <p:cNvPr id="35898" name="Picture 58" descr="C:\Users\Administrator\Desktop\3.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396633" y="4897219"/>
            <a:ext cx="298679" cy="402303"/>
          </a:xfrm>
          <a:prstGeom prst="rect">
            <a:avLst/>
          </a:prstGeom>
          <a:noFill/>
        </p:spPr>
      </p:pic>
      <p:pic>
        <p:nvPicPr>
          <p:cNvPr id="35899" name="Picture 59" descr="C:\Users\Administrator\Desktop\4.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317373" y="4936678"/>
            <a:ext cx="798510" cy="262106"/>
          </a:xfrm>
          <a:prstGeom prst="rect">
            <a:avLst/>
          </a:prstGeom>
          <a:noFill/>
        </p:spPr>
      </p:pic>
      <p:pic>
        <p:nvPicPr>
          <p:cNvPr id="35900" name="Picture 60" descr="C:\Users\Administrator\Desktop\3.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799516" y="4906362"/>
            <a:ext cx="249915" cy="384016"/>
          </a:xfrm>
          <a:prstGeom prst="rect">
            <a:avLst/>
          </a:prstGeom>
          <a:noFill/>
        </p:spPr>
      </p:pic>
      <p:pic>
        <p:nvPicPr>
          <p:cNvPr id="35901" name="Picture 61" descr="C:\Users\Administrator\Desktop\3.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958839" y="4897219"/>
            <a:ext cx="231629" cy="402303"/>
          </a:xfrm>
          <a:prstGeom prst="rect">
            <a:avLst/>
          </a:prstGeom>
          <a:noFill/>
        </p:spPr>
      </p:pic>
      <p:pic>
        <p:nvPicPr>
          <p:cNvPr id="35902" name="Picture 62" descr="C:\Users\Administrator\Desktop\3.pn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2127183" y="4903314"/>
            <a:ext cx="249915" cy="390112"/>
          </a:xfrm>
          <a:prstGeom prst="rect">
            <a:avLst/>
          </a:prstGeom>
          <a:noFill/>
        </p:spPr>
      </p:pic>
      <p:sp>
        <p:nvSpPr>
          <p:cNvPr id="191" name="矩形 190"/>
          <p:cNvSpPr/>
          <p:nvPr/>
        </p:nvSpPr>
        <p:spPr bwMode="auto">
          <a:xfrm>
            <a:off x="7425664" y="3493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敏捷网络</a:t>
            </a:r>
          </a:p>
        </p:txBody>
      </p:sp>
      <p:sp>
        <p:nvSpPr>
          <p:cNvPr id="193" name="矩形 192"/>
          <p:cNvSpPr/>
          <p:nvPr/>
        </p:nvSpPr>
        <p:spPr bwMode="auto">
          <a:xfrm>
            <a:off x="8362260" y="34930"/>
            <a:ext cx="914651" cy="228663"/>
          </a:xfrm>
          <a:prstGeom prst="rect">
            <a:avLst/>
          </a:prstGeom>
          <a:solidFill>
            <a:srgbClr val="C00000"/>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en-US" altLang="zh-CN" sz="1361" dirty="0">
                <a:solidFill>
                  <a:prstClr val="white"/>
                </a:solidFill>
                <a:latin typeface="微软雅黑" panose="020B0503020204020204" pitchFamily="34" charset="-122"/>
                <a:ea typeface="微软雅黑" panose="020B0503020204020204" pitchFamily="34" charset="-122"/>
                <a:cs typeface="宋体" panose="02010600030101010101" pitchFamily="2" charset="-122"/>
              </a:rPr>
              <a:t>WIFI</a:t>
            </a:r>
            <a:r>
              <a:rPr kumimoji="1" lang="zh-CN" altLang="en-US" sz="1361" dirty="0">
                <a:solidFill>
                  <a:prstClr val="white"/>
                </a:solidFill>
                <a:latin typeface="微软雅黑" panose="020B0503020204020204" pitchFamily="34" charset="-122"/>
                <a:ea typeface="微软雅黑" panose="020B0503020204020204" pitchFamily="34" charset="-122"/>
                <a:cs typeface="宋体" panose="02010600030101010101" pitchFamily="2" charset="-122"/>
              </a:rPr>
              <a:t>网络</a:t>
            </a:r>
          </a:p>
        </p:txBody>
      </p:sp>
      <p:sp>
        <p:nvSpPr>
          <p:cNvPr id="194" name="矩形 193"/>
          <p:cNvSpPr/>
          <p:nvPr/>
        </p:nvSpPr>
        <p:spPr bwMode="auto">
          <a:xfrm>
            <a:off x="9298857" y="3493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lang="en-US" altLang="zh-CN"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LTE</a:t>
            </a:r>
            <a:r>
              <a:rPr lang="zh-CN" altLang="en-US"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调度</a:t>
            </a:r>
            <a:endPar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95" name="矩形 194"/>
          <p:cNvSpPr/>
          <p:nvPr/>
        </p:nvSpPr>
        <p:spPr bwMode="auto">
          <a:xfrm>
            <a:off x="10235453" y="3493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zh-CN" altLang="en-US"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智慧安防</a:t>
            </a:r>
            <a:endPar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97" name="矩形 196"/>
          <p:cNvSpPr/>
          <p:nvPr/>
        </p:nvSpPr>
        <p:spPr bwMode="auto">
          <a:xfrm>
            <a:off x="11172049" y="3493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zh-CN" altLang="en-US"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物联网</a:t>
            </a:r>
            <a:endPar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207" name="矩形 206"/>
          <p:cNvSpPr/>
          <p:nvPr/>
        </p:nvSpPr>
        <p:spPr bwMode="auto">
          <a:xfrm>
            <a:off x="6486482" y="3493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云平台</a:t>
            </a:r>
          </a:p>
        </p:txBody>
      </p:sp>
      <p:sp>
        <p:nvSpPr>
          <p:cNvPr id="208" name="矩形 207"/>
          <p:cNvSpPr/>
          <p:nvPr/>
        </p:nvSpPr>
        <p:spPr>
          <a:xfrm>
            <a:off x="731100" y="1077045"/>
            <a:ext cx="11067610" cy="738664"/>
          </a:xfrm>
          <a:prstGeom prst="rect">
            <a:avLst/>
          </a:prstGeom>
        </p:spPr>
        <p:txBody>
          <a:bodyPr wrap="square">
            <a:spAutoFit/>
          </a:bodyPr>
          <a:lstStyle/>
          <a:p>
            <a:pPr>
              <a:lnSpc>
                <a:spcPct val="150000"/>
              </a:lnSpc>
            </a:pPr>
            <a:r>
              <a:rPr lang="zh-CN" altLang="en-US" sz="1400" dirty="0">
                <a:solidFill>
                  <a:schemeClr val="bg1"/>
                </a:solidFill>
                <a:ea typeface="宋体" panose="02010600030101010101" pitchFamily="2" charset="-122"/>
                <a:cs typeface="Calibri" panose="020F0502020204030204" pitchFamily="34" charset="0"/>
              </a:rPr>
              <a:t>广告营销是一部分，后续可能会更加看重</a:t>
            </a:r>
            <a:r>
              <a:rPr lang="en-US" sz="1400" dirty="0">
                <a:solidFill>
                  <a:schemeClr val="bg1"/>
                </a:solidFill>
                <a:latin typeface="Calibri" panose="020F0502020204030204" pitchFamily="34" charset="0"/>
                <a:ea typeface="宋体" panose="02010600030101010101" pitchFamily="2" charset="-122"/>
              </a:rPr>
              <a:t>B2B</a:t>
            </a:r>
            <a:r>
              <a:rPr lang="zh-CN" altLang="en-US" sz="1400" dirty="0">
                <a:solidFill>
                  <a:schemeClr val="bg1"/>
                </a:solidFill>
                <a:ea typeface="宋体" panose="02010600030101010101" pitchFamily="2" charset="-122"/>
                <a:cs typeface="Calibri" panose="020F0502020204030204" pitchFamily="34" charset="0"/>
              </a:rPr>
              <a:t>营销来做增值</a:t>
            </a:r>
            <a:r>
              <a:rPr lang="zh-CN" altLang="en-US" sz="1400" dirty="0" smtClean="0">
                <a:solidFill>
                  <a:schemeClr val="bg1"/>
                </a:solidFill>
                <a:ea typeface="宋体" panose="02010600030101010101" pitchFamily="2" charset="-122"/>
                <a:cs typeface="Calibri" panose="020F0502020204030204" pitchFamily="34" charset="0"/>
              </a:rPr>
              <a:t>，在现有</a:t>
            </a:r>
            <a:r>
              <a:rPr lang="zh-CN" altLang="en-US" sz="1400" dirty="0">
                <a:solidFill>
                  <a:schemeClr val="bg1"/>
                </a:solidFill>
                <a:ea typeface="宋体" panose="02010600030101010101" pitchFamily="2" charset="-122"/>
                <a:cs typeface="Calibri" panose="020F0502020204030204" pitchFamily="34" charset="0"/>
              </a:rPr>
              <a:t>平台上引进其他企业的内容，例如腾讯、优酷的游戏、视频等，在机场航站楼提供高清视频点播内容，同时还可以与航司打通，航司的积分可用于机场消费</a:t>
            </a:r>
            <a:r>
              <a:rPr lang="zh-CN" altLang="en-US" sz="1400" dirty="0" smtClean="0">
                <a:solidFill>
                  <a:schemeClr val="bg1"/>
                </a:solidFill>
                <a:ea typeface="宋体" panose="02010600030101010101" pitchFamily="2" charset="-122"/>
                <a:cs typeface="Calibri" panose="020F0502020204030204" pitchFamily="34" charset="0"/>
              </a:rPr>
              <a:t>等。</a:t>
            </a:r>
            <a:endParaRPr lang="en-US" sz="1400" dirty="0">
              <a:solidFill>
                <a:schemeClr val="bg1"/>
              </a:solidFill>
            </a:endParaRPr>
          </a:p>
        </p:txBody>
      </p:sp>
    </p:spTree>
    <p:extLst>
      <p:ext uri="{BB962C8B-B14F-4D97-AF65-F5344CB8AC3E}">
        <p14:creationId xmlns:p14="http://schemas.microsoft.com/office/powerpoint/2010/main" val="1784060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 name="圆角矩形 918"/>
          <p:cNvSpPr/>
          <p:nvPr/>
        </p:nvSpPr>
        <p:spPr>
          <a:xfrm>
            <a:off x="3599761" y="1740124"/>
            <a:ext cx="5029153" cy="3898990"/>
          </a:xfrm>
          <a:prstGeom prst="roundRect">
            <a:avLst>
              <a:gd name="adj" fmla="val 0"/>
            </a:avLst>
          </a:prstGeom>
          <a:gradFill>
            <a:gsLst>
              <a:gs pos="0">
                <a:srgbClr val="0070C0">
                  <a:alpha val="0"/>
                </a:srgbClr>
              </a:gs>
              <a:gs pos="100000">
                <a:srgbClr val="0070C0">
                  <a:alpha val="40000"/>
                </a:srgbClr>
              </a:gs>
            </a:gsLst>
            <a:lin ang="5400000" scaled="0"/>
          </a:gradFill>
          <a:ln w="6350">
            <a:solidFill>
              <a:srgbClr val="00BAFB">
                <a:alpha val="20000"/>
              </a:srgbClr>
            </a:solidFill>
            <a:miter lim="800000"/>
            <a:headEnd/>
            <a:tailEnd/>
          </a:ln>
          <a:effectLst/>
          <a:extLst/>
        </p:spPr>
        <p:txBody>
          <a:bodyPr lIns="0" tIns="0" rIns="0" bIns="0"/>
          <a:lstStyle/>
          <a:p>
            <a:pPr marL="0" lvl="4" indent="-180000" defTabSz="1219272">
              <a:lnSpc>
                <a:spcPts val="2800"/>
              </a:lnSpc>
              <a:spcBef>
                <a:spcPts val="601"/>
              </a:spcBef>
              <a:buClr>
                <a:prstClr val="white"/>
              </a:buClr>
              <a:buSzPct val="60000"/>
              <a:buFont typeface="Arial" pitchFamily="34" charset="0"/>
              <a:buChar char="•"/>
              <a:defRPr/>
            </a:pPr>
            <a:endParaRPr lang="zh-CN" altLang="en-US" kern="0">
              <a:solidFill>
                <a:sysClr val="windowText" lastClr="000000"/>
              </a:solidFill>
              <a:latin typeface="Arial" pitchFamily="34" charset="0"/>
              <a:ea typeface="ＭＳ Ｐゴシック" pitchFamily="50" charset="-128"/>
              <a:cs typeface="Arial" pitchFamily="34" charset="0"/>
              <a:sym typeface="Arial"/>
            </a:endParaRPr>
          </a:p>
        </p:txBody>
      </p:sp>
      <p:sp>
        <p:nvSpPr>
          <p:cNvPr id="918" name="圆角矩形 917"/>
          <p:cNvSpPr/>
          <p:nvPr/>
        </p:nvSpPr>
        <p:spPr>
          <a:xfrm>
            <a:off x="8761883" y="1740124"/>
            <a:ext cx="2880842" cy="3898990"/>
          </a:xfrm>
          <a:prstGeom prst="roundRect">
            <a:avLst>
              <a:gd name="adj" fmla="val 0"/>
            </a:avLst>
          </a:prstGeom>
          <a:gradFill>
            <a:gsLst>
              <a:gs pos="0">
                <a:srgbClr val="0070C0">
                  <a:alpha val="0"/>
                </a:srgbClr>
              </a:gs>
              <a:gs pos="100000">
                <a:srgbClr val="0070C0">
                  <a:alpha val="40000"/>
                </a:srgbClr>
              </a:gs>
            </a:gsLst>
            <a:lin ang="5400000" scaled="0"/>
          </a:gradFill>
          <a:ln w="6350">
            <a:solidFill>
              <a:srgbClr val="00BAFB">
                <a:alpha val="20000"/>
              </a:srgbClr>
            </a:solidFill>
            <a:miter lim="800000"/>
            <a:headEnd/>
            <a:tailEnd/>
          </a:ln>
          <a:effectLst/>
          <a:extLst/>
        </p:spPr>
        <p:txBody>
          <a:bodyPr lIns="0" tIns="0" rIns="0" bIns="0"/>
          <a:lstStyle/>
          <a:p>
            <a:pPr marL="0" lvl="4" indent="-180000" defTabSz="1219272">
              <a:lnSpc>
                <a:spcPts val="2800"/>
              </a:lnSpc>
              <a:spcBef>
                <a:spcPts val="601"/>
              </a:spcBef>
              <a:buClr>
                <a:prstClr val="white"/>
              </a:buClr>
              <a:buSzPct val="60000"/>
              <a:buFont typeface="Arial" pitchFamily="34" charset="0"/>
              <a:buChar char="•"/>
              <a:defRPr/>
            </a:pPr>
            <a:endParaRPr lang="zh-CN" altLang="en-US" kern="0">
              <a:solidFill>
                <a:sysClr val="windowText" lastClr="000000"/>
              </a:solidFill>
              <a:latin typeface="Arial" pitchFamily="34" charset="0"/>
              <a:ea typeface="ＭＳ Ｐゴシック" pitchFamily="50" charset="-128"/>
              <a:cs typeface="Arial" pitchFamily="34" charset="0"/>
              <a:sym typeface="Arial"/>
            </a:endParaRPr>
          </a:p>
        </p:txBody>
      </p:sp>
      <p:sp>
        <p:nvSpPr>
          <p:cNvPr id="917" name="圆角矩形 916"/>
          <p:cNvSpPr/>
          <p:nvPr/>
        </p:nvSpPr>
        <p:spPr>
          <a:xfrm>
            <a:off x="696913" y="1740124"/>
            <a:ext cx="2769878" cy="3898990"/>
          </a:xfrm>
          <a:prstGeom prst="roundRect">
            <a:avLst>
              <a:gd name="adj" fmla="val 0"/>
            </a:avLst>
          </a:prstGeom>
          <a:gradFill>
            <a:gsLst>
              <a:gs pos="0">
                <a:srgbClr val="0070C0">
                  <a:alpha val="0"/>
                </a:srgbClr>
              </a:gs>
              <a:gs pos="100000">
                <a:srgbClr val="0070C0">
                  <a:alpha val="40000"/>
                </a:srgbClr>
              </a:gs>
            </a:gsLst>
            <a:lin ang="5400000" scaled="0"/>
          </a:gradFill>
          <a:ln w="6350">
            <a:solidFill>
              <a:srgbClr val="00BAFB">
                <a:alpha val="20000"/>
              </a:srgbClr>
            </a:solidFill>
            <a:miter lim="800000"/>
            <a:headEnd/>
            <a:tailEnd/>
          </a:ln>
          <a:effectLst/>
          <a:extLst/>
        </p:spPr>
        <p:txBody>
          <a:bodyPr lIns="0" tIns="0" rIns="0" bIns="0"/>
          <a:lstStyle/>
          <a:p>
            <a:pPr marL="0" lvl="4" indent="-180000" defTabSz="1219272">
              <a:lnSpc>
                <a:spcPts val="2800"/>
              </a:lnSpc>
              <a:spcBef>
                <a:spcPts val="601"/>
              </a:spcBef>
              <a:buClr>
                <a:prstClr val="white"/>
              </a:buClr>
              <a:buSzPct val="60000"/>
              <a:buFont typeface="Arial" pitchFamily="34" charset="0"/>
              <a:buChar char="•"/>
              <a:defRPr/>
            </a:pPr>
            <a:endParaRPr lang="zh-CN" altLang="en-US" kern="0">
              <a:solidFill>
                <a:sysClr val="windowText" lastClr="000000"/>
              </a:solidFill>
              <a:latin typeface="Arial" pitchFamily="34" charset="0"/>
              <a:ea typeface="ＭＳ Ｐゴシック" pitchFamily="50" charset="-128"/>
              <a:cs typeface="Arial" pitchFamily="34" charset="0"/>
              <a:sym typeface="Arial"/>
            </a:endParaRPr>
          </a:p>
        </p:txBody>
      </p:sp>
      <p:sp>
        <p:nvSpPr>
          <p:cNvPr id="2776" name="标题 2775"/>
          <p:cNvSpPr>
            <a:spLocks noGrp="1"/>
          </p:cNvSpPr>
          <p:nvPr>
            <p:ph type="title"/>
          </p:nvPr>
        </p:nvSpPr>
        <p:spPr>
          <a:xfrm>
            <a:off x="591652" y="678419"/>
            <a:ext cx="11737304" cy="752403"/>
          </a:xfrm>
        </p:spPr>
        <p:txBody>
          <a:bodyPr/>
          <a:lstStyle/>
          <a:p>
            <a:pPr algn="l">
              <a:defRPr/>
            </a:pPr>
            <a:r>
              <a:rPr kumimoji="1" lang="zh-CN" altLang="en-US" sz="2800" b="1" dirty="0" smtClean="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cs typeface="Arial" pitchFamily="34" charset="0"/>
              </a:rPr>
              <a:t>无处不在</a:t>
            </a:r>
            <a:r>
              <a:rPr kumimoji="1" lang="en-US" altLang="zh-CN" sz="2800" b="1" dirty="0" smtClean="0">
                <a:solidFill>
                  <a:srgbClr val="FFFF00"/>
                </a:solidFill>
                <a:effectLst>
                  <a:outerShdw blurRad="38100" dist="38100" dir="2700000" algn="tl">
                    <a:srgbClr val="000000">
                      <a:alpha val="43137"/>
                    </a:srgbClr>
                  </a:outerShdw>
                </a:effectLst>
                <a:latin typeface="+mj-lt"/>
                <a:ea typeface="+mj-ea"/>
                <a:cs typeface="Arial" pitchFamily="34" charset="0"/>
              </a:rPr>
              <a:t>eLTE</a:t>
            </a:r>
            <a:r>
              <a:rPr kumimoji="1" lang="zh-CN" altLang="en-US" sz="2800" b="1" dirty="0" smtClean="0">
                <a:solidFill>
                  <a:srgbClr val="FFFF00"/>
                </a:solidFill>
                <a:effectLst>
                  <a:outerShdw blurRad="38100" dist="38100" dir="2700000" algn="tl">
                    <a:srgbClr val="000000">
                      <a:alpha val="43137"/>
                    </a:srgbClr>
                  </a:outerShdw>
                </a:effectLst>
                <a:latin typeface="+mj-lt"/>
                <a:ea typeface="+mj-ea"/>
                <a:cs typeface="Arial" pitchFamily="34" charset="0"/>
              </a:rPr>
              <a:t>宽带无线网络</a:t>
            </a:r>
            <a:r>
              <a:rPr kumimoji="1" lang="zh-CN" altLang="en-US" sz="2800" b="1" dirty="0" smtClean="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cs typeface="Arial" pitchFamily="34" charset="0"/>
              </a:rPr>
              <a:t>，深度嵌入地勤业务流程，可视化作业</a:t>
            </a:r>
            <a:endParaRPr kumimoji="1" lang="zh-CN" altLang="en-US" sz="2800" b="1" dirty="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cs typeface="Arial" pitchFamily="34" charset="0"/>
            </a:endParaRPr>
          </a:p>
        </p:txBody>
      </p:sp>
      <p:sp>
        <p:nvSpPr>
          <p:cNvPr id="2567" name="矩形 2566"/>
          <p:cNvSpPr/>
          <p:nvPr/>
        </p:nvSpPr>
        <p:spPr>
          <a:xfrm>
            <a:off x="756270" y="2316113"/>
            <a:ext cx="2651164" cy="2960047"/>
          </a:xfrm>
          <a:prstGeom prst="rect">
            <a:avLst/>
          </a:prstGeom>
        </p:spPr>
        <p:txBody>
          <a:bodyPr wrap="square" lIns="96780" tIns="48390" rIns="96780" bIns="48390">
            <a:spAutoFit/>
          </a:bodyPr>
          <a:lstStyle/>
          <a:p>
            <a:pPr>
              <a:lnSpc>
                <a:spcPct val="150000"/>
              </a:lnSpc>
            </a:pPr>
            <a:r>
              <a:rPr lang="zh-CN" altLang="en-US" sz="1600" dirty="0" smtClean="0">
                <a:solidFill>
                  <a:schemeClr val="bg1"/>
                </a:solidFill>
                <a:latin typeface="+mn-ea"/>
                <a:ea typeface="+mn-ea"/>
              </a:rPr>
              <a:t>调度方式单一</a:t>
            </a:r>
            <a:r>
              <a:rPr lang="zh-CN" altLang="en-US" sz="1600" dirty="0" smtClean="0">
                <a:solidFill>
                  <a:srgbClr val="FFC000"/>
                </a:solidFill>
                <a:latin typeface="微软雅黑" pitchFamily="34" charset="-122"/>
                <a:ea typeface="微软雅黑" pitchFamily="34" charset="-122"/>
              </a:rPr>
              <a:t>（仅语音）</a:t>
            </a:r>
          </a:p>
          <a:p>
            <a:pPr>
              <a:lnSpc>
                <a:spcPct val="150000"/>
              </a:lnSpc>
            </a:pPr>
            <a:r>
              <a:rPr lang="zh-CN" altLang="en-US" sz="1600" dirty="0" smtClean="0">
                <a:solidFill>
                  <a:schemeClr val="bg1"/>
                </a:solidFill>
                <a:latin typeface="微软雅黑" pitchFamily="34" charset="-122"/>
                <a:ea typeface="微软雅黑" pitchFamily="34" charset="-122"/>
              </a:rPr>
              <a:t>通信成本高昂</a:t>
            </a:r>
            <a:endParaRPr lang="en-US" altLang="zh-CN" sz="1600" dirty="0" smtClean="0">
              <a:solidFill>
                <a:schemeClr val="bg1"/>
              </a:solidFill>
              <a:latin typeface="微软雅黑" pitchFamily="34" charset="-122"/>
              <a:ea typeface="微软雅黑" pitchFamily="34" charset="-122"/>
            </a:endParaRPr>
          </a:p>
          <a:p>
            <a:pPr>
              <a:lnSpc>
                <a:spcPct val="150000"/>
              </a:lnSpc>
            </a:pPr>
            <a:r>
              <a:rPr lang="zh-CN" altLang="en-US" sz="1600" dirty="0" smtClean="0">
                <a:solidFill>
                  <a:srgbClr val="FFC000"/>
                </a:solidFill>
                <a:latin typeface="微软雅黑" pitchFamily="34" charset="-122"/>
                <a:ea typeface="微软雅黑" pitchFamily="34" charset="-122"/>
              </a:rPr>
              <a:t>（租运营商网络）</a:t>
            </a:r>
            <a:endParaRPr lang="en-US" altLang="zh-CN" sz="1600" dirty="0" smtClean="0">
              <a:solidFill>
                <a:srgbClr val="FFC000"/>
              </a:solidFill>
              <a:latin typeface="微软雅黑" pitchFamily="34" charset="-122"/>
              <a:ea typeface="微软雅黑" pitchFamily="34" charset="-122"/>
            </a:endParaRPr>
          </a:p>
          <a:p>
            <a:pPr>
              <a:lnSpc>
                <a:spcPct val="150000"/>
              </a:lnSpc>
            </a:pPr>
            <a:r>
              <a:rPr lang="zh-CN" altLang="en-US" sz="1600" dirty="0" smtClean="0">
                <a:solidFill>
                  <a:schemeClr val="bg1"/>
                </a:solidFill>
                <a:latin typeface="微软雅黑" pitchFamily="34" charset="-122"/>
                <a:ea typeface="微软雅黑" pitchFamily="34" charset="-122"/>
              </a:rPr>
              <a:t>业务种类受限</a:t>
            </a:r>
            <a:endParaRPr lang="en-US" altLang="zh-CN" sz="1600" dirty="0" smtClean="0">
              <a:solidFill>
                <a:schemeClr val="bg1"/>
              </a:solidFill>
              <a:latin typeface="微软雅黑" pitchFamily="34" charset="-122"/>
              <a:ea typeface="微软雅黑" pitchFamily="34" charset="-122"/>
            </a:endParaRPr>
          </a:p>
          <a:p>
            <a:pPr>
              <a:lnSpc>
                <a:spcPct val="150000"/>
              </a:lnSpc>
            </a:pPr>
            <a:r>
              <a:rPr lang="zh-CN" altLang="en-US" sz="1600" dirty="0" smtClean="0">
                <a:solidFill>
                  <a:srgbClr val="FFC000"/>
                </a:solidFill>
                <a:latin typeface="微软雅黑" pitchFamily="34" charset="-122"/>
                <a:ea typeface="微软雅黑" pitchFamily="34" charset="-122"/>
              </a:rPr>
              <a:t>（无法实现大数量应用，如配载餐单人工传递，效率低）</a:t>
            </a:r>
          </a:p>
          <a:p>
            <a:pPr>
              <a:lnSpc>
                <a:spcPct val="150000"/>
              </a:lnSpc>
            </a:pPr>
            <a:endParaRPr lang="zh-CN" altLang="en-US" sz="2800" dirty="0" smtClean="0">
              <a:solidFill>
                <a:schemeClr val="bg1"/>
              </a:solidFill>
              <a:latin typeface="+mn-ea"/>
              <a:ea typeface="+mn-ea"/>
            </a:endParaRPr>
          </a:p>
        </p:txBody>
      </p:sp>
      <p:sp>
        <p:nvSpPr>
          <p:cNvPr id="2568" name="矩形 2567"/>
          <p:cNvSpPr/>
          <p:nvPr/>
        </p:nvSpPr>
        <p:spPr>
          <a:xfrm>
            <a:off x="8942164" y="2316113"/>
            <a:ext cx="2520280" cy="2683048"/>
          </a:xfrm>
          <a:prstGeom prst="rect">
            <a:avLst/>
          </a:prstGeom>
        </p:spPr>
        <p:txBody>
          <a:bodyPr wrap="square" lIns="96780" tIns="48390" rIns="96780" bIns="48390">
            <a:spAutoFit/>
          </a:bodyPr>
          <a:lstStyle/>
          <a:p>
            <a:pPr>
              <a:lnSpc>
                <a:spcPct val="150000"/>
              </a:lnSpc>
            </a:pPr>
            <a:r>
              <a:rPr lang="zh-CN" altLang="en-US" sz="1600" dirty="0" smtClean="0">
                <a:solidFill>
                  <a:schemeClr val="bg1"/>
                </a:solidFill>
                <a:latin typeface="+mj-ea"/>
                <a:ea typeface="+mj-ea"/>
              </a:rPr>
              <a:t>提升多部门协调效率</a:t>
            </a:r>
            <a:endParaRPr lang="en-US" altLang="zh-CN" sz="1600" dirty="0" smtClean="0">
              <a:solidFill>
                <a:schemeClr val="bg1"/>
              </a:solidFill>
              <a:latin typeface="+mj-ea"/>
              <a:ea typeface="+mj-ea"/>
            </a:endParaRPr>
          </a:p>
          <a:p>
            <a:pPr>
              <a:lnSpc>
                <a:spcPct val="150000"/>
              </a:lnSpc>
            </a:pPr>
            <a:r>
              <a:rPr lang="zh-CN" altLang="en-US" sz="1600" dirty="0" smtClean="0">
                <a:solidFill>
                  <a:srgbClr val="FFC000"/>
                </a:solidFill>
                <a:latin typeface="+mj-ea"/>
                <a:ea typeface="+mj-ea"/>
              </a:rPr>
              <a:t>语音、数据、视频一体化</a:t>
            </a:r>
            <a:endParaRPr lang="en-US" altLang="zh-CN" sz="1600" dirty="0" smtClean="0">
              <a:solidFill>
                <a:srgbClr val="FFC000"/>
              </a:solidFill>
              <a:latin typeface="+mj-ea"/>
              <a:ea typeface="+mj-ea"/>
            </a:endParaRPr>
          </a:p>
          <a:p>
            <a:pPr>
              <a:lnSpc>
                <a:spcPct val="150000"/>
              </a:lnSpc>
            </a:pPr>
            <a:r>
              <a:rPr lang="zh-CN" altLang="en-US" sz="1600" dirty="0" smtClean="0">
                <a:solidFill>
                  <a:schemeClr val="bg1"/>
                </a:solidFill>
                <a:latin typeface="+mj-ea"/>
                <a:ea typeface="+mj-ea"/>
              </a:rPr>
              <a:t>节省机场运营成本</a:t>
            </a:r>
          </a:p>
          <a:p>
            <a:pPr>
              <a:lnSpc>
                <a:spcPct val="150000"/>
              </a:lnSpc>
            </a:pPr>
            <a:r>
              <a:rPr lang="zh-CN" altLang="en-US" sz="1600" dirty="0" smtClean="0">
                <a:solidFill>
                  <a:schemeClr val="bg1"/>
                </a:solidFill>
                <a:latin typeface="+mj-ea"/>
                <a:ea typeface="+mj-ea"/>
              </a:rPr>
              <a:t>保障机场运营安全</a:t>
            </a:r>
            <a:endParaRPr lang="en-US" altLang="zh-CN" sz="1600" dirty="0" smtClean="0">
              <a:solidFill>
                <a:schemeClr val="bg1"/>
              </a:solidFill>
              <a:latin typeface="+mj-ea"/>
              <a:ea typeface="+mj-ea"/>
            </a:endParaRPr>
          </a:p>
          <a:p>
            <a:pPr>
              <a:lnSpc>
                <a:spcPct val="150000"/>
              </a:lnSpc>
            </a:pPr>
            <a:r>
              <a:rPr lang="zh-CN" altLang="en-US" sz="1600" dirty="0" smtClean="0">
                <a:solidFill>
                  <a:srgbClr val="FFC000"/>
                </a:solidFill>
                <a:latin typeface="+mj-ea"/>
                <a:ea typeface="+mj-ea"/>
              </a:rPr>
              <a:t>移动视频实时监控</a:t>
            </a:r>
            <a:endParaRPr lang="en-US" altLang="zh-CN" sz="1600" dirty="0" smtClean="0">
              <a:solidFill>
                <a:srgbClr val="FFC000"/>
              </a:solidFill>
              <a:latin typeface="+mj-ea"/>
              <a:ea typeface="+mj-ea"/>
            </a:endParaRPr>
          </a:p>
          <a:p>
            <a:pPr>
              <a:lnSpc>
                <a:spcPct val="150000"/>
              </a:lnSpc>
            </a:pPr>
            <a:r>
              <a:rPr lang="zh-CN" altLang="en-US" sz="1600" dirty="0" smtClean="0">
                <a:solidFill>
                  <a:srgbClr val="FFC000"/>
                </a:solidFill>
                <a:latin typeface="+mj-ea"/>
                <a:ea typeface="+mj-ea"/>
              </a:rPr>
              <a:t>基于</a:t>
            </a:r>
            <a:r>
              <a:rPr lang="en-US" altLang="zh-CN" sz="1600" dirty="0" smtClean="0">
                <a:solidFill>
                  <a:srgbClr val="FFC000"/>
                </a:solidFill>
                <a:latin typeface="+mj-ea"/>
                <a:ea typeface="+mj-ea"/>
              </a:rPr>
              <a:t>GIS</a:t>
            </a:r>
            <a:r>
              <a:rPr lang="zh-CN" altLang="en-US" sz="1600" dirty="0" smtClean="0">
                <a:solidFill>
                  <a:srgbClr val="FFC000"/>
                </a:solidFill>
                <a:latin typeface="+mj-ea"/>
                <a:ea typeface="+mj-ea"/>
              </a:rPr>
              <a:t>定位的地勤调度</a:t>
            </a:r>
          </a:p>
          <a:p>
            <a:pPr>
              <a:lnSpc>
                <a:spcPct val="150000"/>
              </a:lnSpc>
            </a:pPr>
            <a:r>
              <a:rPr lang="zh-CN" altLang="en-US" sz="1600" dirty="0" smtClean="0">
                <a:solidFill>
                  <a:schemeClr val="bg1"/>
                </a:solidFill>
                <a:latin typeface="+mj-ea"/>
                <a:ea typeface="+mj-ea"/>
              </a:rPr>
              <a:t>广覆盖，便于停机坪部署</a:t>
            </a:r>
            <a:endParaRPr lang="zh-CN" altLang="en-US" sz="1600" dirty="0">
              <a:solidFill>
                <a:schemeClr val="bg1"/>
              </a:solidFill>
              <a:latin typeface="+mj-ea"/>
              <a:ea typeface="+mj-ea"/>
            </a:endParaRPr>
          </a:p>
        </p:txBody>
      </p:sp>
      <p:cxnSp>
        <p:nvCxnSpPr>
          <p:cNvPr id="931" name="直接箭头连接符 930"/>
          <p:cNvCxnSpPr/>
          <p:nvPr/>
        </p:nvCxnSpPr>
        <p:spPr bwMode="auto">
          <a:xfrm flipV="1">
            <a:off x="5715500" y="2233511"/>
            <a:ext cx="1681" cy="623446"/>
          </a:xfrm>
          <a:prstGeom prst="straightConnector1">
            <a:avLst/>
          </a:prstGeom>
          <a:noFill/>
          <a:ln w="12700">
            <a:solidFill>
              <a:schemeClr val="bg1">
                <a:lumMod val="65000"/>
              </a:schemeClr>
            </a:solidFill>
            <a:headEnd type="none"/>
            <a:tailEnd type="stealth" w="med" len="lg"/>
          </a:ln>
          <a:effectLst/>
          <a:extLst/>
        </p:spPr>
      </p:cxnSp>
      <p:grpSp>
        <p:nvGrpSpPr>
          <p:cNvPr id="2" name="组合 383"/>
          <p:cNvGrpSpPr>
            <a:grpSpLocks/>
          </p:cNvGrpSpPr>
          <p:nvPr/>
        </p:nvGrpSpPr>
        <p:grpSpPr bwMode="auto">
          <a:xfrm>
            <a:off x="6191008" y="3927404"/>
            <a:ext cx="2078231" cy="283995"/>
            <a:chOff x="1737384" y="3466750"/>
            <a:chExt cx="804196" cy="127857"/>
          </a:xfrm>
        </p:grpSpPr>
        <p:sp>
          <p:nvSpPr>
            <p:cNvPr id="933" name="AutoShape 10"/>
            <p:cNvSpPr>
              <a:spLocks noChangeArrowheads="1"/>
            </p:cNvSpPr>
            <p:nvPr/>
          </p:nvSpPr>
          <p:spPr bwMode="auto">
            <a:xfrm rot="5400000">
              <a:off x="2380117" y="3428605"/>
              <a:ext cx="123318" cy="199608"/>
            </a:xfrm>
            <a:prstGeom prst="hexagon">
              <a:avLst>
                <a:gd name="adj" fmla="val 32214"/>
                <a:gd name="vf" fmla="val 115470"/>
              </a:avLst>
            </a:prstGeom>
            <a:gradFill flip="none" rotWithShape="1">
              <a:gsLst>
                <a:gs pos="0">
                  <a:srgbClr val="00B0F0">
                    <a:alpha val="50000"/>
                  </a:srgbClr>
                </a:gs>
                <a:gs pos="55000">
                  <a:srgbClr val="21DFE9">
                    <a:alpha val="10000"/>
                  </a:srgbClr>
                </a:gs>
                <a:gs pos="100000">
                  <a:srgbClr val="21DFE9">
                    <a:alpha val="5000"/>
                  </a:srgbClr>
                </a:gs>
              </a:gsLst>
              <a:lin ang="5400000" scaled="1"/>
              <a:tileRect/>
            </a:gradFill>
            <a:ln w="6350">
              <a:gradFill flip="none" rotWithShape="1">
                <a:gsLst>
                  <a:gs pos="0">
                    <a:srgbClr val="4BF0F0">
                      <a:alpha val="56000"/>
                    </a:srgbClr>
                  </a:gs>
                  <a:gs pos="47000">
                    <a:srgbClr val="4BF0F0">
                      <a:alpha val="0"/>
                    </a:srgbClr>
                  </a:gs>
                  <a:gs pos="100000">
                    <a:srgbClr val="4BF0F0"/>
                  </a:gs>
                </a:gsLst>
                <a:path path="circle">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marL="0" lvl="4" indent="-179972" algn="ctr" defTabSz="1851993">
                <a:spcBef>
                  <a:spcPts val="601"/>
                </a:spcBef>
                <a:buClr>
                  <a:prstClr val="white"/>
                </a:buClr>
                <a:buSzPct val="60000"/>
                <a:buNone/>
                <a:defRPr/>
              </a:pPr>
              <a:endParaRPr lang="zh-CN" altLang="en-US" sz="1500" b="1">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Microsoft YaHei Bold" pitchFamily="-84" charset="-122"/>
              </a:endParaRPr>
            </a:p>
          </p:txBody>
        </p:sp>
        <p:sp>
          <p:nvSpPr>
            <p:cNvPr id="934" name="AutoShape 17"/>
            <p:cNvSpPr>
              <a:spLocks noChangeArrowheads="1"/>
            </p:cNvSpPr>
            <p:nvPr/>
          </p:nvSpPr>
          <p:spPr bwMode="auto">
            <a:xfrm rot="5400000">
              <a:off x="1979038" y="3432388"/>
              <a:ext cx="123318" cy="199608"/>
            </a:xfrm>
            <a:prstGeom prst="hexagon">
              <a:avLst>
                <a:gd name="adj" fmla="val 32090"/>
                <a:gd name="vf" fmla="val 115470"/>
              </a:avLst>
            </a:prstGeom>
            <a:gradFill flip="none" rotWithShape="1">
              <a:gsLst>
                <a:gs pos="0">
                  <a:srgbClr val="00B0F0">
                    <a:alpha val="50000"/>
                  </a:srgbClr>
                </a:gs>
                <a:gs pos="55000">
                  <a:srgbClr val="21DFE9">
                    <a:alpha val="10000"/>
                  </a:srgbClr>
                </a:gs>
                <a:gs pos="100000">
                  <a:srgbClr val="21DFE9">
                    <a:alpha val="5000"/>
                  </a:srgbClr>
                </a:gs>
              </a:gsLst>
              <a:lin ang="5400000" scaled="1"/>
              <a:tileRect/>
            </a:gradFill>
            <a:ln w="6350">
              <a:gradFill flip="none" rotWithShape="1">
                <a:gsLst>
                  <a:gs pos="0">
                    <a:srgbClr val="4BF0F0">
                      <a:alpha val="56000"/>
                    </a:srgbClr>
                  </a:gs>
                  <a:gs pos="47000">
                    <a:srgbClr val="4BF0F0">
                      <a:alpha val="0"/>
                    </a:srgbClr>
                  </a:gs>
                  <a:gs pos="100000">
                    <a:srgbClr val="4BF0F0"/>
                  </a:gs>
                </a:gsLst>
                <a:path path="circle">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marL="0" lvl="4" indent="-179972" algn="ctr" defTabSz="1851993">
                <a:spcBef>
                  <a:spcPts val="601"/>
                </a:spcBef>
                <a:buClr>
                  <a:prstClr val="white"/>
                </a:buClr>
                <a:buSzPct val="60000"/>
                <a:buNone/>
                <a:defRPr/>
              </a:pPr>
              <a:endParaRPr lang="zh-CN" altLang="en-US" sz="1500" b="1">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Microsoft YaHei Bold" pitchFamily="-84" charset="-122"/>
              </a:endParaRPr>
            </a:p>
          </p:txBody>
        </p:sp>
        <p:sp>
          <p:nvSpPr>
            <p:cNvPr id="935" name="AutoShape 22"/>
            <p:cNvSpPr>
              <a:spLocks noChangeArrowheads="1"/>
            </p:cNvSpPr>
            <p:nvPr/>
          </p:nvSpPr>
          <p:spPr bwMode="auto">
            <a:xfrm rot="5400000">
              <a:off x="1776179" y="3432494"/>
              <a:ext cx="123318" cy="200908"/>
            </a:xfrm>
            <a:prstGeom prst="hexagon">
              <a:avLst>
                <a:gd name="adj" fmla="val 31931"/>
                <a:gd name="vf" fmla="val 115470"/>
              </a:avLst>
            </a:prstGeom>
            <a:gradFill flip="none" rotWithShape="1">
              <a:gsLst>
                <a:gs pos="0">
                  <a:srgbClr val="00B0F0">
                    <a:alpha val="50000"/>
                  </a:srgbClr>
                </a:gs>
                <a:gs pos="55000">
                  <a:srgbClr val="21DFE9">
                    <a:alpha val="10000"/>
                  </a:srgbClr>
                </a:gs>
                <a:gs pos="100000">
                  <a:srgbClr val="21DFE9">
                    <a:alpha val="5000"/>
                  </a:srgbClr>
                </a:gs>
              </a:gsLst>
              <a:lin ang="5400000" scaled="1"/>
              <a:tileRect/>
            </a:gradFill>
            <a:ln w="6350">
              <a:gradFill flip="none" rotWithShape="1">
                <a:gsLst>
                  <a:gs pos="0">
                    <a:srgbClr val="4BF0F0">
                      <a:alpha val="56000"/>
                    </a:srgbClr>
                  </a:gs>
                  <a:gs pos="47000">
                    <a:srgbClr val="4BF0F0">
                      <a:alpha val="0"/>
                    </a:srgbClr>
                  </a:gs>
                  <a:gs pos="100000">
                    <a:srgbClr val="4BF0F0"/>
                  </a:gs>
                </a:gsLst>
                <a:path path="circle">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marL="0" lvl="4" indent="-179972" algn="ctr" defTabSz="1851993">
                <a:spcBef>
                  <a:spcPts val="601"/>
                </a:spcBef>
                <a:buClr>
                  <a:prstClr val="white"/>
                </a:buClr>
                <a:buSzPct val="60000"/>
                <a:buNone/>
                <a:defRPr/>
              </a:pPr>
              <a:endParaRPr lang="zh-CN" altLang="en-US" sz="1500" b="1">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Microsoft YaHei Bold" pitchFamily="-84" charset="-122"/>
              </a:endParaRPr>
            </a:p>
          </p:txBody>
        </p:sp>
        <p:sp>
          <p:nvSpPr>
            <p:cNvPr id="936" name="AutoShape 26"/>
            <p:cNvSpPr>
              <a:spLocks noChangeArrowheads="1"/>
            </p:cNvSpPr>
            <p:nvPr/>
          </p:nvSpPr>
          <p:spPr bwMode="auto">
            <a:xfrm rot="5400000">
              <a:off x="2178646" y="3428605"/>
              <a:ext cx="123318" cy="199608"/>
            </a:xfrm>
            <a:prstGeom prst="hexagon">
              <a:avLst>
                <a:gd name="adj" fmla="val 32214"/>
                <a:gd name="vf" fmla="val 115470"/>
              </a:avLst>
            </a:prstGeom>
            <a:gradFill flip="none" rotWithShape="1">
              <a:gsLst>
                <a:gs pos="0">
                  <a:srgbClr val="00B0F0">
                    <a:alpha val="50000"/>
                  </a:srgbClr>
                </a:gs>
                <a:gs pos="55000">
                  <a:srgbClr val="21DFE9">
                    <a:alpha val="10000"/>
                  </a:srgbClr>
                </a:gs>
                <a:gs pos="100000">
                  <a:srgbClr val="21DFE9">
                    <a:alpha val="5000"/>
                  </a:srgbClr>
                </a:gs>
              </a:gsLst>
              <a:lin ang="5400000" scaled="1"/>
              <a:tileRect/>
            </a:gradFill>
            <a:ln w="6350">
              <a:gradFill flip="none" rotWithShape="1">
                <a:gsLst>
                  <a:gs pos="0">
                    <a:srgbClr val="4BF0F0">
                      <a:alpha val="56000"/>
                    </a:srgbClr>
                  </a:gs>
                  <a:gs pos="47000">
                    <a:srgbClr val="4BF0F0">
                      <a:alpha val="0"/>
                    </a:srgbClr>
                  </a:gs>
                  <a:gs pos="100000">
                    <a:srgbClr val="4BF0F0"/>
                  </a:gs>
                </a:gsLst>
                <a:path path="circle">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marL="0" lvl="4" indent="-179972" algn="ctr" defTabSz="1851993">
                <a:spcBef>
                  <a:spcPts val="601"/>
                </a:spcBef>
                <a:buClr>
                  <a:prstClr val="white"/>
                </a:buClr>
                <a:buSzPct val="60000"/>
                <a:buNone/>
                <a:defRPr/>
              </a:pPr>
              <a:endParaRPr lang="zh-CN" altLang="en-US" sz="1500" b="1">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Microsoft YaHei Bold" pitchFamily="-84" charset="-122"/>
              </a:endParaRPr>
            </a:p>
          </p:txBody>
        </p:sp>
      </p:grpSp>
      <p:grpSp>
        <p:nvGrpSpPr>
          <p:cNvPr id="3" name="组合 383"/>
          <p:cNvGrpSpPr>
            <a:grpSpLocks/>
          </p:cNvGrpSpPr>
          <p:nvPr/>
        </p:nvGrpSpPr>
        <p:grpSpPr bwMode="auto">
          <a:xfrm>
            <a:off x="4614944" y="3925722"/>
            <a:ext cx="1569343" cy="277274"/>
            <a:chOff x="2140655" y="3466273"/>
            <a:chExt cx="606891" cy="124040"/>
          </a:xfrm>
        </p:grpSpPr>
        <p:sp>
          <p:nvSpPr>
            <p:cNvPr id="938" name="AutoShape 8"/>
            <p:cNvSpPr>
              <a:spLocks noChangeArrowheads="1"/>
            </p:cNvSpPr>
            <p:nvPr/>
          </p:nvSpPr>
          <p:spPr bwMode="auto">
            <a:xfrm rot="5400000">
              <a:off x="2586161" y="3428176"/>
              <a:ext cx="123288" cy="199482"/>
            </a:xfrm>
            <a:prstGeom prst="hexagon">
              <a:avLst>
                <a:gd name="adj" fmla="val 32090"/>
                <a:gd name="vf" fmla="val 115470"/>
              </a:avLst>
            </a:prstGeom>
            <a:gradFill flip="none" rotWithShape="1">
              <a:gsLst>
                <a:gs pos="0">
                  <a:srgbClr val="00B0F0">
                    <a:alpha val="50000"/>
                  </a:srgbClr>
                </a:gs>
                <a:gs pos="55000">
                  <a:srgbClr val="21DFE9">
                    <a:alpha val="10000"/>
                  </a:srgbClr>
                </a:gs>
                <a:gs pos="100000">
                  <a:srgbClr val="21DFE9">
                    <a:alpha val="5000"/>
                  </a:srgbClr>
                </a:gs>
              </a:gsLst>
              <a:lin ang="5400000" scaled="1"/>
              <a:tileRect/>
            </a:gradFill>
            <a:ln w="6350">
              <a:gradFill flip="none" rotWithShape="1">
                <a:gsLst>
                  <a:gs pos="0">
                    <a:srgbClr val="4BF0F0">
                      <a:alpha val="56000"/>
                    </a:srgbClr>
                  </a:gs>
                  <a:gs pos="47000">
                    <a:srgbClr val="4BF0F0">
                      <a:alpha val="0"/>
                    </a:srgbClr>
                  </a:gs>
                  <a:gs pos="100000">
                    <a:srgbClr val="4BF0F0"/>
                  </a:gs>
                </a:gsLst>
                <a:path path="circle">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marL="0" lvl="4" indent="-179972" algn="ctr" defTabSz="1851993">
                <a:spcBef>
                  <a:spcPts val="601"/>
                </a:spcBef>
                <a:buClr>
                  <a:prstClr val="white"/>
                </a:buClr>
                <a:buSzPct val="60000"/>
                <a:buNone/>
                <a:defRPr/>
              </a:pPr>
              <a:endParaRPr lang="zh-CN" altLang="en-US" sz="1500" b="1">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Microsoft YaHei Bold" pitchFamily="-84" charset="-122"/>
              </a:endParaRPr>
            </a:p>
          </p:txBody>
        </p:sp>
        <p:sp>
          <p:nvSpPr>
            <p:cNvPr id="939" name="AutoShape 10"/>
            <p:cNvSpPr>
              <a:spLocks noChangeArrowheads="1"/>
            </p:cNvSpPr>
            <p:nvPr/>
          </p:nvSpPr>
          <p:spPr bwMode="auto">
            <a:xfrm rot="5400000">
              <a:off x="2383431" y="3428928"/>
              <a:ext cx="123288" cy="199482"/>
            </a:xfrm>
            <a:prstGeom prst="hexagon">
              <a:avLst>
                <a:gd name="adj" fmla="val 32214"/>
                <a:gd name="vf" fmla="val 115470"/>
              </a:avLst>
            </a:prstGeom>
            <a:gradFill flip="none" rotWithShape="1">
              <a:gsLst>
                <a:gs pos="0">
                  <a:srgbClr val="00B0F0">
                    <a:alpha val="50000"/>
                  </a:srgbClr>
                </a:gs>
                <a:gs pos="55000">
                  <a:srgbClr val="21DFE9">
                    <a:alpha val="10000"/>
                  </a:srgbClr>
                </a:gs>
                <a:gs pos="100000">
                  <a:srgbClr val="21DFE9">
                    <a:alpha val="5000"/>
                  </a:srgbClr>
                </a:gs>
              </a:gsLst>
              <a:lin ang="5400000" scaled="1"/>
              <a:tileRect/>
            </a:gradFill>
            <a:ln w="6350">
              <a:gradFill flip="none" rotWithShape="1">
                <a:gsLst>
                  <a:gs pos="0">
                    <a:srgbClr val="4BF0F0">
                      <a:alpha val="56000"/>
                    </a:srgbClr>
                  </a:gs>
                  <a:gs pos="47000">
                    <a:srgbClr val="4BF0F0">
                      <a:alpha val="0"/>
                    </a:srgbClr>
                  </a:gs>
                  <a:gs pos="100000">
                    <a:srgbClr val="4BF0F0"/>
                  </a:gs>
                </a:gsLst>
                <a:path path="circle">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marL="0" lvl="4" indent="-179972" algn="ctr" defTabSz="1851993">
                <a:spcBef>
                  <a:spcPts val="601"/>
                </a:spcBef>
                <a:buClr>
                  <a:prstClr val="white"/>
                </a:buClr>
                <a:buSzPct val="60000"/>
                <a:buNone/>
                <a:defRPr/>
              </a:pPr>
              <a:endParaRPr lang="zh-CN" altLang="en-US" sz="1500" b="1">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Microsoft YaHei Bold" pitchFamily="-84" charset="-122"/>
              </a:endParaRPr>
            </a:p>
          </p:txBody>
        </p:sp>
        <p:sp>
          <p:nvSpPr>
            <p:cNvPr id="940" name="AutoShape 26"/>
            <p:cNvSpPr>
              <a:spLocks noChangeArrowheads="1"/>
            </p:cNvSpPr>
            <p:nvPr/>
          </p:nvSpPr>
          <p:spPr bwMode="auto">
            <a:xfrm rot="5400000">
              <a:off x="2178752" y="3428928"/>
              <a:ext cx="123288" cy="199481"/>
            </a:xfrm>
            <a:prstGeom prst="hexagon">
              <a:avLst>
                <a:gd name="adj" fmla="val 32214"/>
                <a:gd name="vf" fmla="val 115470"/>
              </a:avLst>
            </a:prstGeom>
            <a:gradFill flip="none" rotWithShape="1">
              <a:gsLst>
                <a:gs pos="0">
                  <a:srgbClr val="00B0F0">
                    <a:alpha val="50000"/>
                  </a:srgbClr>
                </a:gs>
                <a:gs pos="55000">
                  <a:srgbClr val="21DFE9">
                    <a:alpha val="10000"/>
                  </a:srgbClr>
                </a:gs>
                <a:gs pos="100000">
                  <a:srgbClr val="21DFE9">
                    <a:alpha val="5000"/>
                  </a:srgbClr>
                </a:gs>
              </a:gsLst>
              <a:lin ang="5400000" scaled="1"/>
              <a:tileRect/>
            </a:gradFill>
            <a:ln w="6350">
              <a:gradFill flip="none" rotWithShape="1">
                <a:gsLst>
                  <a:gs pos="0">
                    <a:srgbClr val="4BF0F0">
                      <a:alpha val="56000"/>
                    </a:srgbClr>
                  </a:gs>
                  <a:gs pos="47000">
                    <a:srgbClr val="4BF0F0">
                      <a:alpha val="0"/>
                    </a:srgbClr>
                  </a:gs>
                  <a:gs pos="100000">
                    <a:srgbClr val="4BF0F0"/>
                  </a:gs>
                </a:gsLst>
                <a:path path="circle">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marL="0" lvl="4" indent="-179972" algn="ctr" defTabSz="1851993">
                <a:spcBef>
                  <a:spcPts val="601"/>
                </a:spcBef>
                <a:buClr>
                  <a:prstClr val="white"/>
                </a:buClr>
                <a:buSzPct val="60000"/>
                <a:buNone/>
                <a:defRPr/>
              </a:pPr>
              <a:endParaRPr lang="zh-CN" altLang="en-US" sz="1500" b="1">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Microsoft YaHei Bold" pitchFamily="-84" charset="-122"/>
              </a:endParaRPr>
            </a:p>
          </p:txBody>
        </p:sp>
      </p:grpSp>
      <p:cxnSp>
        <p:nvCxnSpPr>
          <p:cNvPr id="941" name="直接箭头连接符 940"/>
          <p:cNvCxnSpPr/>
          <p:nvPr/>
        </p:nvCxnSpPr>
        <p:spPr bwMode="auto">
          <a:xfrm flipV="1">
            <a:off x="6258217" y="2294008"/>
            <a:ext cx="522554" cy="341130"/>
          </a:xfrm>
          <a:prstGeom prst="straightConnector1">
            <a:avLst/>
          </a:prstGeom>
          <a:noFill/>
          <a:ln w="12700" cap="flat">
            <a:gradFill>
              <a:gsLst>
                <a:gs pos="0">
                  <a:srgbClr val="0070C0"/>
                </a:gs>
                <a:gs pos="50000">
                  <a:srgbClr val="66FFFF"/>
                </a:gs>
                <a:gs pos="100000">
                  <a:srgbClr val="0099FF">
                    <a:alpha val="83000"/>
                  </a:srgbClr>
                </a:gs>
              </a:gsLst>
              <a:lin ang="0" scaled="0"/>
            </a:gradFill>
            <a:prstDash val="sysDash"/>
            <a:miter lim="800000"/>
            <a:headEnd type="none" w="med" len="med"/>
            <a:tailEnd type="triangle" w="med" len="med"/>
          </a:ln>
          <a:extLst/>
        </p:spPr>
      </p:cxnSp>
      <p:sp>
        <p:nvSpPr>
          <p:cNvPr id="942" name="任意多边形 60"/>
          <p:cNvSpPr>
            <a:spLocks/>
          </p:cNvSpPr>
          <p:nvPr/>
        </p:nvSpPr>
        <p:spPr bwMode="auto">
          <a:xfrm>
            <a:off x="4573552" y="2798142"/>
            <a:ext cx="1721631" cy="2105601"/>
          </a:xfrm>
          <a:custGeom>
            <a:avLst/>
            <a:gdLst>
              <a:gd name="T0" fmla="*/ 457148 w 2042583"/>
              <a:gd name="T1" fmla="*/ 0 h 2705100"/>
              <a:gd name="T2" fmla="*/ 497483 w 2042583"/>
              <a:gd name="T3" fmla="*/ 91177 h 2705100"/>
              <a:gd name="T4" fmla="*/ 198321 w 2042583"/>
              <a:gd name="T5" fmla="*/ 176792 h 2705100"/>
              <a:gd name="T6" fmla="*/ 0 w 2042583"/>
              <a:gd name="T7" fmla="*/ 236836 h 2705100"/>
              <a:gd name="T8" fmla="*/ 0 60000 65536"/>
              <a:gd name="T9" fmla="*/ 0 60000 65536"/>
              <a:gd name="T10" fmla="*/ 0 60000 65536"/>
              <a:gd name="T11" fmla="*/ 0 60000 65536"/>
              <a:gd name="T12" fmla="*/ 0 w 2042583"/>
              <a:gd name="T13" fmla="*/ 0 h 2705100"/>
              <a:gd name="T14" fmla="*/ 2042583 w 2042583"/>
              <a:gd name="T15" fmla="*/ 2705100 h 2705100"/>
            </a:gdLst>
            <a:ahLst/>
            <a:cxnLst>
              <a:cxn ang="T8">
                <a:pos x="T0" y="T1"/>
              </a:cxn>
              <a:cxn ang="T9">
                <a:pos x="T2" y="T3"/>
              </a:cxn>
              <a:cxn ang="T10">
                <a:pos x="T4" y="T5"/>
              </a:cxn>
              <a:cxn ang="T11">
                <a:pos x="T6" y="T7"/>
              </a:cxn>
            </a:cxnLst>
            <a:rect l="T12" t="T13" r="T14" b="T15"/>
            <a:pathLst>
              <a:path w="2042583" h="2705100">
                <a:moveTo>
                  <a:pt x="1727200" y="0"/>
                </a:moveTo>
                <a:cubicBezTo>
                  <a:pt x="1884891" y="352425"/>
                  <a:pt x="2042583" y="704850"/>
                  <a:pt x="1879600" y="1041400"/>
                </a:cubicBezTo>
                <a:cubicBezTo>
                  <a:pt x="1716617" y="1377950"/>
                  <a:pt x="1062567" y="1742017"/>
                  <a:pt x="749300" y="2019300"/>
                </a:cubicBezTo>
                <a:cubicBezTo>
                  <a:pt x="436033" y="2296583"/>
                  <a:pt x="218016" y="2500841"/>
                  <a:pt x="0" y="2705100"/>
                </a:cubicBezTo>
              </a:path>
            </a:pathLst>
          </a:custGeom>
          <a:noFill/>
          <a:ln w="12700">
            <a:gradFill>
              <a:gsLst>
                <a:gs pos="0">
                  <a:srgbClr val="FFC000"/>
                </a:gs>
                <a:gs pos="50000">
                  <a:schemeClr val="accent6">
                    <a:lumMod val="75000"/>
                  </a:schemeClr>
                </a:gs>
              </a:gsLst>
              <a:lin ang="5400000" scaled="0"/>
            </a:gradFill>
            <a:prstDash val="sysDash"/>
            <a:tailEnd type="none"/>
          </a:ln>
          <a:effectLst/>
        </p:spPr>
        <p:txBody>
          <a:bodyPr lIns="96780" tIns="48390" rIns="96780" bIns="48390"/>
          <a:lstStyle/>
          <a:p>
            <a:endParaRPr lang="zh-CN" altLang="en-US">
              <a:solidFill>
                <a:schemeClr val="bg1"/>
              </a:solidFill>
              <a:latin typeface="微软雅黑" pitchFamily="34" charset="-122"/>
              <a:ea typeface="微软雅黑" pitchFamily="34" charset="-122"/>
            </a:endParaRPr>
          </a:p>
        </p:txBody>
      </p:sp>
      <p:sp>
        <p:nvSpPr>
          <p:cNvPr id="943" name="任意多边形 942"/>
          <p:cNvSpPr/>
          <p:nvPr/>
        </p:nvSpPr>
        <p:spPr bwMode="auto">
          <a:xfrm>
            <a:off x="5708779" y="2848556"/>
            <a:ext cx="655293" cy="1785946"/>
          </a:xfrm>
          <a:custGeom>
            <a:avLst/>
            <a:gdLst>
              <a:gd name="connsiteX0" fmla="*/ 1138767 w 1320800"/>
              <a:gd name="connsiteY0" fmla="*/ 0 h 2603500"/>
              <a:gd name="connsiteX1" fmla="*/ 1151467 w 1320800"/>
              <a:gd name="connsiteY1" fmla="*/ 1092200 h 2603500"/>
              <a:gd name="connsiteX2" fmla="*/ 122767 w 1320800"/>
              <a:gd name="connsiteY2" fmla="*/ 1981200 h 2603500"/>
              <a:gd name="connsiteX3" fmla="*/ 414867 w 1320800"/>
              <a:gd name="connsiteY3" fmla="*/ 2603500 h 2603500"/>
            </a:gdLst>
            <a:ahLst/>
            <a:cxnLst>
              <a:cxn ang="0">
                <a:pos x="connsiteX0" y="connsiteY0"/>
              </a:cxn>
              <a:cxn ang="0">
                <a:pos x="connsiteX1" y="connsiteY1"/>
              </a:cxn>
              <a:cxn ang="0">
                <a:pos x="connsiteX2" y="connsiteY2"/>
              </a:cxn>
              <a:cxn ang="0">
                <a:pos x="connsiteX3" y="connsiteY3"/>
              </a:cxn>
            </a:cxnLst>
            <a:rect l="l" t="t" r="r" b="b"/>
            <a:pathLst>
              <a:path w="1320800" h="2603500">
                <a:moveTo>
                  <a:pt x="1138767" y="0"/>
                </a:moveTo>
                <a:cubicBezTo>
                  <a:pt x="1229783" y="381000"/>
                  <a:pt x="1320800" y="762000"/>
                  <a:pt x="1151467" y="1092200"/>
                </a:cubicBezTo>
                <a:cubicBezTo>
                  <a:pt x="982134" y="1422400"/>
                  <a:pt x="245534" y="1729317"/>
                  <a:pt x="122767" y="1981200"/>
                </a:cubicBezTo>
                <a:cubicBezTo>
                  <a:pt x="0" y="2233083"/>
                  <a:pt x="207433" y="2418291"/>
                  <a:pt x="414867" y="2603500"/>
                </a:cubicBezTo>
              </a:path>
            </a:pathLst>
          </a:custGeom>
          <a:noFill/>
          <a:ln w="12700" cap="flat">
            <a:gradFill>
              <a:gsLst>
                <a:gs pos="0">
                  <a:srgbClr val="0070C0"/>
                </a:gs>
                <a:gs pos="50000">
                  <a:srgbClr val="66FFFF"/>
                </a:gs>
                <a:gs pos="100000">
                  <a:srgbClr val="0099FF">
                    <a:alpha val="83000"/>
                  </a:srgbClr>
                </a:gs>
              </a:gsLst>
              <a:lin ang="0" scaled="0"/>
            </a:gradFill>
            <a:prstDash val="sysDash"/>
            <a:miter lim="800000"/>
            <a:headEnd type="none" w="med" len="med"/>
            <a:tailEnd type="none" w="med" len="med"/>
          </a:ln>
          <a:extLst/>
        </p:spPr>
        <p:txBody>
          <a:bodyPr lIns="96780" tIns="48390" rIns="96780" bIns="48390" anchor="ctr"/>
          <a:lstStyle/>
          <a:p>
            <a:pPr algn="ctr">
              <a:buNone/>
              <a:defRPr/>
            </a:pPr>
            <a:endParaRPr lang="zh-CN" altLang="en-US">
              <a:solidFill>
                <a:prstClr val="black"/>
              </a:solidFill>
              <a:latin typeface="微软雅黑" pitchFamily="34" charset="-122"/>
              <a:ea typeface="微软雅黑" pitchFamily="34" charset="-122"/>
            </a:endParaRPr>
          </a:p>
        </p:txBody>
      </p:sp>
      <p:sp>
        <p:nvSpPr>
          <p:cNvPr id="947" name="Freeform 527"/>
          <p:cNvSpPr>
            <a:spLocks/>
          </p:cNvSpPr>
          <p:nvPr/>
        </p:nvSpPr>
        <p:spPr bwMode="gray">
          <a:xfrm>
            <a:off x="4809852" y="4749142"/>
            <a:ext cx="1460127" cy="489011"/>
          </a:xfrm>
          <a:custGeom>
            <a:avLst/>
            <a:gdLst>
              <a:gd name="T0" fmla="*/ 0 w 161"/>
              <a:gd name="T1" fmla="*/ 22 h 44"/>
              <a:gd name="T2" fmla="*/ 81 w 161"/>
              <a:gd name="T3" fmla="*/ 0 h 44"/>
              <a:gd name="T4" fmla="*/ 161 w 161"/>
              <a:gd name="T5" fmla="*/ 22 h 44"/>
              <a:gd name="T6" fmla="*/ 81 w 161"/>
              <a:gd name="T7" fmla="*/ 44 h 44"/>
              <a:gd name="T8" fmla="*/ 0 w 161"/>
              <a:gd name="T9" fmla="*/ 22 h 44"/>
            </a:gdLst>
            <a:ahLst/>
            <a:cxnLst>
              <a:cxn ang="0">
                <a:pos x="T0" y="T1"/>
              </a:cxn>
              <a:cxn ang="0">
                <a:pos x="T2" y="T3"/>
              </a:cxn>
              <a:cxn ang="0">
                <a:pos x="T4" y="T5"/>
              </a:cxn>
              <a:cxn ang="0">
                <a:pos x="T6" y="T7"/>
              </a:cxn>
              <a:cxn ang="0">
                <a:pos x="T8" y="T9"/>
              </a:cxn>
            </a:cxnLst>
            <a:rect l="0" t="0" r="r" b="b"/>
            <a:pathLst>
              <a:path w="161" h="44">
                <a:moveTo>
                  <a:pt x="0" y="22"/>
                </a:moveTo>
                <a:lnTo>
                  <a:pt x="81" y="0"/>
                </a:lnTo>
                <a:lnTo>
                  <a:pt x="161" y="22"/>
                </a:lnTo>
                <a:lnTo>
                  <a:pt x="81" y="44"/>
                </a:lnTo>
                <a:lnTo>
                  <a:pt x="0" y="22"/>
                </a:lnTo>
                <a:close/>
              </a:path>
            </a:pathLst>
          </a:custGeom>
          <a:gradFill flip="none" rotWithShape="1">
            <a:gsLst>
              <a:gs pos="0">
                <a:srgbClr val="00B0F0">
                  <a:alpha val="50000"/>
                </a:srgbClr>
              </a:gs>
              <a:gs pos="55000">
                <a:srgbClr val="21DFE9">
                  <a:alpha val="10000"/>
                </a:srgbClr>
              </a:gs>
              <a:gs pos="100000">
                <a:srgbClr val="21DFE9">
                  <a:alpha val="5000"/>
                </a:srgbClr>
              </a:gs>
            </a:gsLst>
            <a:lin ang="5400000" scaled="1"/>
            <a:tileRect/>
          </a:gradFill>
          <a:ln w="6350">
            <a:gradFill flip="none" rotWithShape="1">
              <a:gsLst>
                <a:gs pos="0">
                  <a:srgbClr val="4BF0F0">
                    <a:alpha val="56000"/>
                  </a:srgbClr>
                </a:gs>
                <a:gs pos="47000">
                  <a:srgbClr val="4BF0F0">
                    <a:alpha val="0"/>
                  </a:srgbClr>
                </a:gs>
                <a:gs pos="100000">
                  <a:srgbClr val="4BF0F0"/>
                </a:gs>
              </a:gsLst>
              <a:path path="circle">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marL="0" lvl="4" indent="-179972" algn="ctr" defTabSz="1851993">
              <a:spcBef>
                <a:spcPts val="601"/>
              </a:spcBef>
              <a:buClr>
                <a:prstClr val="white"/>
              </a:buClr>
              <a:buSzPct val="60000"/>
              <a:buNone/>
              <a:defRPr/>
            </a:pPr>
            <a:endParaRPr lang="zh-CN" altLang="en-US" sz="1500" b="1">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Microsoft YaHei Bold" pitchFamily="-84" charset="-122"/>
            </a:endParaRPr>
          </a:p>
        </p:txBody>
      </p:sp>
      <p:sp>
        <p:nvSpPr>
          <p:cNvPr id="948" name="Freeform 294"/>
          <p:cNvSpPr>
            <a:spLocks/>
          </p:cNvSpPr>
          <p:nvPr/>
        </p:nvSpPr>
        <p:spPr bwMode="gray">
          <a:xfrm>
            <a:off x="5980977" y="5119999"/>
            <a:ext cx="1404680" cy="442479"/>
          </a:xfrm>
          <a:custGeom>
            <a:avLst/>
            <a:gdLst>
              <a:gd name="T0" fmla="*/ 0 w 161"/>
              <a:gd name="T1" fmla="*/ 22 h 44"/>
              <a:gd name="T2" fmla="*/ 81 w 161"/>
              <a:gd name="T3" fmla="*/ 0 h 44"/>
              <a:gd name="T4" fmla="*/ 161 w 161"/>
              <a:gd name="T5" fmla="*/ 22 h 44"/>
              <a:gd name="T6" fmla="*/ 81 w 161"/>
              <a:gd name="T7" fmla="*/ 44 h 44"/>
              <a:gd name="T8" fmla="*/ 0 w 161"/>
              <a:gd name="T9" fmla="*/ 22 h 44"/>
            </a:gdLst>
            <a:ahLst/>
            <a:cxnLst>
              <a:cxn ang="0">
                <a:pos x="T0" y="T1"/>
              </a:cxn>
              <a:cxn ang="0">
                <a:pos x="T2" y="T3"/>
              </a:cxn>
              <a:cxn ang="0">
                <a:pos x="T4" y="T5"/>
              </a:cxn>
              <a:cxn ang="0">
                <a:pos x="T6" y="T7"/>
              </a:cxn>
              <a:cxn ang="0">
                <a:pos x="T8" y="T9"/>
              </a:cxn>
            </a:cxnLst>
            <a:rect l="0" t="0" r="r" b="b"/>
            <a:pathLst>
              <a:path w="161" h="44">
                <a:moveTo>
                  <a:pt x="0" y="22"/>
                </a:moveTo>
                <a:lnTo>
                  <a:pt x="81" y="0"/>
                </a:lnTo>
                <a:lnTo>
                  <a:pt x="161" y="22"/>
                </a:lnTo>
                <a:lnTo>
                  <a:pt x="81" y="44"/>
                </a:lnTo>
                <a:lnTo>
                  <a:pt x="0" y="22"/>
                </a:lnTo>
                <a:close/>
              </a:path>
            </a:pathLst>
          </a:custGeom>
          <a:gradFill flip="none" rotWithShape="1">
            <a:gsLst>
              <a:gs pos="0">
                <a:srgbClr val="00B0F0">
                  <a:alpha val="50000"/>
                </a:srgbClr>
              </a:gs>
              <a:gs pos="55000">
                <a:srgbClr val="21DFE9">
                  <a:alpha val="10000"/>
                </a:srgbClr>
              </a:gs>
              <a:gs pos="100000">
                <a:srgbClr val="21DFE9">
                  <a:alpha val="5000"/>
                </a:srgbClr>
              </a:gs>
            </a:gsLst>
            <a:lin ang="5400000" scaled="1"/>
            <a:tileRect/>
          </a:gradFill>
          <a:ln w="6350">
            <a:gradFill flip="none" rotWithShape="1">
              <a:gsLst>
                <a:gs pos="0">
                  <a:srgbClr val="4BF0F0">
                    <a:alpha val="56000"/>
                  </a:srgbClr>
                </a:gs>
                <a:gs pos="47000">
                  <a:srgbClr val="4BF0F0">
                    <a:alpha val="0"/>
                  </a:srgbClr>
                </a:gs>
                <a:gs pos="100000">
                  <a:srgbClr val="4BF0F0"/>
                </a:gs>
              </a:gsLst>
              <a:path path="circle">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marL="0" lvl="4" indent="-179972" algn="ctr" defTabSz="1851993">
              <a:spcBef>
                <a:spcPts val="601"/>
              </a:spcBef>
              <a:buClr>
                <a:prstClr val="white"/>
              </a:buClr>
              <a:buSzPct val="60000"/>
              <a:buNone/>
              <a:defRPr/>
            </a:pPr>
            <a:endParaRPr lang="zh-CN" altLang="en-US" sz="1500" b="1">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Microsoft YaHei Bold" pitchFamily="-84" charset="-122"/>
            </a:endParaRPr>
          </a:p>
        </p:txBody>
      </p:sp>
      <p:sp>
        <p:nvSpPr>
          <p:cNvPr id="949" name="任意多边形 948"/>
          <p:cNvSpPr/>
          <p:nvPr/>
        </p:nvSpPr>
        <p:spPr bwMode="auto">
          <a:xfrm rot="21369843">
            <a:off x="6402718" y="2825029"/>
            <a:ext cx="376374" cy="2453454"/>
          </a:xfrm>
          <a:custGeom>
            <a:avLst/>
            <a:gdLst>
              <a:gd name="connsiteX0" fmla="*/ 283633 w 1426633"/>
              <a:gd name="connsiteY0" fmla="*/ 0 h 2654300"/>
              <a:gd name="connsiteX1" fmla="*/ 143933 w 1426633"/>
              <a:gd name="connsiteY1" fmla="*/ 1104900 h 2654300"/>
              <a:gd name="connsiteX2" fmla="*/ 1147233 w 1426633"/>
              <a:gd name="connsiteY2" fmla="*/ 2082800 h 2654300"/>
              <a:gd name="connsiteX3" fmla="*/ 1426633 w 1426633"/>
              <a:gd name="connsiteY3" fmla="*/ 2654300 h 2654300"/>
            </a:gdLst>
            <a:ahLst/>
            <a:cxnLst>
              <a:cxn ang="0">
                <a:pos x="connsiteX0" y="connsiteY0"/>
              </a:cxn>
              <a:cxn ang="0">
                <a:pos x="connsiteX1" y="connsiteY1"/>
              </a:cxn>
              <a:cxn ang="0">
                <a:pos x="connsiteX2" y="connsiteY2"/>
              </a:cxn>
              <a:cxn ang="0">
                <a:pos x="connsiteX3" y="connsiteY3"/>
              </a:cxn>
            </a:cxnLst>
            <a:rect l="l" t="t" r="r" b="b"/>
            <a:pathLst>
              <a:path w="1426633" h="2654300">
                <a:moveTo>
                  <a:pt x="283633" y="0"/>
                </a:moveTo>
                <a:cubicBezTo>
                  <a:pt x="141816" y="378883"/>
                  <a:pt x="0" y="757767"/>
                  <a:pt x="143933" y="1104900"/>
                </a:cubicBezTo>
                <a:cubicBezTo>
                  <a:pt x="287866" y="1452033"/>
                  <a:pt x="933450" y="1824567"/>
                  <a:pt x="1147233" y="2082800"/>
                </a:cubicBezTo>
                <a:cubicBezTo>
                  <a:pt x="1361016" y="2341033"/>
                  <a:pt x="1393824" y="2497666"/>
                  <a:pt x="1426633" y="2654300"/>
                </a:cubicBezTo>
              </a:path>
            </a:pathLst>
          </a:custGeom>
          <a:noFill/>
          <a:ln w="12700" cap="flat">
            <a:gradFill>
              <a:gsLst>
                <a:gs pos="0">
                  <a:srgbClr val="0070C0"/>
                </a:gs>
                <a:gs pos="50000">
                  <a:srgbClr val="66FFFF"/>
                </a:gs>
                <a:gs pos="100000">
                  <a:srgbClr val="0099FF">
                    <a:alpha val="83000"/>
                  </a:srgbClr>
                </a:gs>
              </a:gsLst>
              <a:lin ang="0" scaled="0"/>
            </a:gradFill>
            <a:prstDash val="sysDash"/>
            <a:miter lim="800000"/>
            <a:headEnd type="none" w="med" len="med"/>
            <a:tailEnd type="none" w="med" len="med"/>
          </a:ln>
          <a:extLst/>
        </p:spPr>
        <p:txBody>
          <a:bodyPr lIns="96780" tIns="48390" rIns="96780" bIns="48390" anchor="ctr"/>
          <a:lstStyle/>
          <a:p>
            <a:pPr algn="ctr">
              <a:buNone/>
              <a:defRPr/>
            </a:pPr>
            <a:endParaRPr lang="zh-CN" altLang="en-US">
              <a:solidFill>
                <a:prstClr val="black"/>
              </a:solidFill>
              <a:latin typeface="微软雅黑" pitchFamily="34" charset="-122"/>
              <a:ea typeface="微软雅黑" pitchFamily="34" charset="-122"/>
            </a:endParaRPr>
          </a:p>
        </p:txBody>
      </p:sp>
      <p:grpSp>
        <p:nvGrpSpPr>
          <p:cNvPr id="7" name="组合 504"/>
          <p:cNvGrpSpPr>
            <a:grpSpLocks/>
          </p:cNvGrpSpPr>
          <p:nvPr/>
        </p:nvGrpSpPr>
        <p:grpSpPr bwMode="auto">
          <a:xfrm>
            <a:off x="6979398" y="3623094"/>
            <a:ext cx="492310" cy="466721"/>
            <a:chOff x="1747393" y="1214594"/>
            <a:chExt cx="713839" cy="863045"/>
          </a:xfrm>
          <a:noFill/>
        </p:grpSpPr>
        <p:grpSp>
          <p:nvGrpSpPr>
            <p:cNvPr id="8" name="Group 422"/>
            <p:cNvGrpSpPr>
              <a:grpSpLocks/>
            </p:cNvGrpSpPr>
            <p:nvPr/>
          </p:nvGrpSpPr>
          <p:grpSpPr bwMode="auto">
            <a:xfrm>
              <a:off x="1747393" y="1214594"/>
              <a:ext cx="656082" cy="863045"/>
              <a:chOff x="4355" y="1361"/>
              <a:chExt cx="401" cy="533"/>
            </a:xfrm>
            <a:grpFill/>
          </p:grpSpPr>
          <p:sp>
            <p:nvSpPr>
              <p:cNvPr id="1478" name="Freeform 423"/>
              <p:cNvSpPr>
                <a:spLocks/>
              </p:cNvSpPr>
              <p:nvPr/>
            </p:nvSpPr>
            <p:spPr bwMode="auto">
              <a:xfrm>
                <a:off x="4409" y="1562"/>
                <a:ext cx="123" cy="332"/>
              </a:xfrm>
              <a:custGeom>
                <a:avLst/>
                <a:gdLst>
                  <a:gd name="T0" fmla="*/ 0 w 491"/>
                  <a:gd name="T1" fmla="*/ 0 h 1329"/>
                  <a:gd name="T2" fmla="*/ 0 w 491"/>
                  <a:gd name="T3" fmla="*/ 0 h 1329"/>
                  <a:gd name="T4" fmla="*/ 0 w 491"/>
                  <a:gd name="T5" fmla="*/ 0 h 1329"/>
                  <a:gd name="T6" fmla="*/ 0 w 491"/>
                  <a:gd name="T7" fmla="*/ 0 h 1329"/>
                  <a:gd name="T8" fmla="*/ 0 w 491"/>
                  <a:gd name="T9" fmla="*/ 0 h 1329"/>
                  <a:gd name="T10" fmla="*/ 0 w 491"/>
                  <a:gd name="T11" fmla="*/ 0 h 1329"/>
                  <a:gd name="T12" fmla="*/ 0 w 491"/>
                  <a:gd name="T13" fmla="*/ 0 h 1329"/>
                  <a:gd name="T14" fmla="*/ 0 w 491"/>
                  <a:gd name="T15" fmla="*/ 0 h 1329"/>
                  <a:gd name="T16" fmla="*/ 0 w 491"/>
                  <a:gd name="T17" fmla="*/ 0 h 1329"/>
                  <a:gd name="T18" fmla="*/ 0 w 491"/>
                  <a:gd name="T19" fmla="*/ 0 h 1329"/>
                  <a:gd name="T20" fmla="*/ 0 w 491"/>
                  <a:gd name="T21" fmla="*/ 0 h 1329"/>
                  <a:gd name="T22" fmla="*/ 0 w 491"/>
                  <a:gd name="T23" fmla="*/ 0 h 1329"/>
                  <a:gd name="T24" fmla="*/ 0 w 491"/>
                  <a:gd name="T25" fmla="*/ 0 h 1329"/>
                  <a:gd name="T26" fmla="*/ 0 w 491"/>
                  <a:gd name="T27" fmla="*/ 0 h 1329"/>
                  <a:gd name="T28" fmla="*/ 0 w 491"/>
                  <a:gd name="T29" fmla="*/ 0 h 1329"/>
                  <a:gd name="T30" fmla="*/ 0 w 491"/>
                  <a:gd name="T31" fmla="*/ 0 h 1329"/>
                  <a:gd name="T32" fmla="*/ 0 w 491"/>
                  <a:gd name="T33" fmla="*/ 0 h 1329"/>
                  <a:gd name="T34" fmla="*/ 0 w 491"/>
                  <a:gd name="T35" fmla="*/ 0 h 1329"/>
                  <a:gd name="T36" fmla="*/ 0 w 491"/>
                  <a:gd name="T37" fmla="*/ 0 h 1329"/>
                  <a:gd name="T38" fmla="*/ 0 w 491"/>
                  <a:gd name="T39" fmla="*/ 0 h 1329"/>
                  <a:gd name="T40" fmla="*/ 0 w 491"/>
                  <a:gd name="T41" fmla="*/ 0 h 1329"/>
                  <a:gd name="T42" fmla="*/ 0 w 491"/>
                  <a:gd name="T43" fmla="*/ 0 h 1329"/>
                  <a:gd name="T44" fmla="*/ 0 w 491"/>
                  <a:gd name="T45" fmla="*/ 0 h 1329"/>
                  <a:gd name="T46" fmla="*/ 0 w 491"/>
                  <a:gd name="T47" fmla="*/ 0 h 1329"/>
                  <a:gd name="T48" fmla="*/ 0 w 491"/>
                  <a:gd name="T49" fmla="*/ 0 h 1329"/>
                  <a:gd name="T50" fmla="*/ 0 w 491"/>
                  <a:gd name="T51" fmla="*/ 0 h 1329"/>
                  <a:gd name="T52" fmla="*/ 0 w 491"/>
                  <a:gd name="T53" fmla="*/ 0 h 1329"/>
                  <a:gd name="T54" fmla="*/ 0 w 491"/>
                  <a:gd name="T55" fmla="*/ 0 h 1329"/>
                  <a:gd name="T56" fmla="*/ 0 w 491"/>
                  <a:gd name="T57" fmla="*/ 0 h 1329"/>
                  <a:gd name="T58" fmla="*/ 0 w 491"/>
                  <a:gd name="T59" fmla="*/ 0 h 1329"/>
                  <a:gd name="T60" fmla="*/ 0 w 491"/>
                  <a:gd name="T61" fmla="*/ 0 h 1329"/>
                  <a:gd name="T62" fmla="*/ 0 w 491"/>
                  <a:gd name="T63" fmla="*/ 0 h 1329"/>
                  <a:gd name="T64" fmla="*/ 0 w 491"/>
                  <a:gd name="T65" fmla="*/ 0 h 1329"/>
                  <a:gd name="T66" fmla="*/ 0 w 491"/>
                  <a:gd name="T67" fmla="*/ 0 h 1329"/>
                  <a:gd name="T68" fmla="*/ 0 w 491"/>
                  <a:gd name="T69" fmla="*/ 0 h 1329"/>
                  <a:gd name="T70" fmla="*/ 0 w 491"/>
                  <a:gd name="T71" fmla="*/ 0 h 1329"/>
                  <a:gd name="T72" fmla="*/ 0 w 491"/>
                  <a:gd name="T73" fmla="*/ 0 h 1329"/>
                  <a:gd name="T74" fmla="*/ 0 w 491"/>
                  <a:gd name="T75" fmla="*/ 0 h 1329"/>
                  <a:gd name="T76" fmla="*/ 0 w 491"/>
                  <a:gd name="T77" fmla="*/ 0 h 1329"/>
                  <a:gd name="T78" fmla="*/ 0 w 491"/>
                  <a:gd name="T79" fmla="*/ 0 h 1329"/>
                  <a:gd name="T80" fmla="*/ 0 w 491"/>
                  <a:gd name="T81" fmla="*/ 0 h 1329"/>
                  <a:gd name="T82" fmla="*/ 0 w 491"/>
                  <a:gd name="T83" fmla="*/ 0 h 1329"/>
                  <a:gd name="T84" fmla="*/ 0 w 491"/>
                  <a:gd name="T85" fmla="*/ 0 h 1329"/>
                  <a:gd name="T86" fmla="*/ 0 w 491"/>
                  <a:gd name="T87" fmla="*/ 0 h 1329"/>
                  <a:gd name="T88" fmla="*/ 0 w 491"/>
                  <a:gd name="T89" fmla="*/ 0 h 1329"/>
                  <a:gd name="T90" fmla="*/ 0 w 491"/>
                  <a:gd name="T91" fmla="*/ 0 h 1329"/>
                  <a:gd name="T92" fmla="*/ 0 w 491"/>
                  <a:gd name="T93" fmla="*/ 0 h 1329"/>
                  <a:gd name="T94" fmla="*/ 0 w 491"/>
                  <a:gd name="T95" fmla="*/ 0 h 132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91"/>
                  <a:gd name="T145" fmla="*/ 0 h 1329"/>
                  <a:gd name="T146" fmla="*/ 491 w 491"/>
                  <a:gd name="T147" fmla="*/ 1329 h 132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91" h="1329">
                    <a:moveTo>
                      <a:pt x="0" y="1329"/>
                    </a:moveTo>
                    <a:lnTo>
                      <a:pt x="339" y="625"/>
                    </a:lnTo>
                    <a:lnTo>
                      <a:pt x="338" y="619"/>
                    </a:lnTo>
                    <a:lnTo>
                      <a:pt x="337" y="612"/>
                    </a:lnTo>
                    <a:lnTo>
                      <a:pt x="337" y="606"/>
                    </a:lnTo>
                    <a:lnTo>
                      <a:pt x="339" y="599"/>
                    </a:lnTo>
                    <a:lnTo>
                      <a:pt x="341" y="594"/>
                    </a:lnTo>
                    <a:lnTo>
                      <a:pt x="344" y="590"/>
                    </a:lnTo>
                    <a:lnTo>
                      <a:pt x="348" y="588"/>
                    </a:lnTo>
                    <a:lnTo>
                      <a:pt x="353" y="586"/>
                    </a:lnTo>
                    <a:lnTo>
                      <a:pt x="364" y="521"/>
                    </a:lnTo>
                    <a:lnTo>
                      <a:pt x="360" y="514"/>
                    </a:lnTo>
                    <a:lnTo>
                      <a:pt x="357" y="507"/>
                    </a:lnTo>
                    <a:lnTo>
                      <a:pt x="359" y="500"/>
                    </a:lnTo>
                    <a:lnTo>
                      <a:pt x="360" y="494"/>
                    </a:lnTo>
                    <a:lnTo>
                      <a:pt x="363" y="489"/>
                    </a:lnTo>
                    <a:lnTo>
                      <a:pt x="366" y="483"/>
                    </a:lnTo>
                    <a:lnTo>
                      <a:pt x="372" y="481"/>
                    </a:lnTo>
                    <a:lnTo>
                      <a:pt x="377" y="478"/>
                    </a:lnTo>
                    <a:lnTo>
                      <a:pt x="473" y="0"/>
                    </a:lnTo>
                    <a:lnTo>
                      <a:pt x="491" y="2"/>
                    </a:lnTo>
                    <a:lnTo>
                      <a:pt x="451" y="188"/>
                    </a:lnTo>
                    <a:lnTo>
                      <a:pt x="391" y="489"/>
                    </a:lnTo>
                    <a:lnTo>
                      <a:pt x="395" y="493"/>
                    </a:lnTo>
                    <a:lnTo>
                      <a:pt x="396" y="498"/>
                    </a:lnTo>
                    <a:lnTo>
                      <a:pt x="397" y="503"/>
                    </a:lnTo>
                    <a:lnTo>
                      <a:pt x="397" y="508"/>
                    </a:lnTo>
                    <a:lnTo>
                      <a:pt x="396" y="513"/>
                    </a:lnTo>
                    <a:lnTo>
                      <a:pt x="395" y="518"/>
                    </a:lnTo>
                    <a:lnTo>
                      <a:pt x="391" y="523"/>
                    </a:lnTo>
                    <a:lnTo>
                      <a:pt x="386" y="526"/>
                    </a:lnTo>
                    <a:lnTo>
                      <a:pt x="377" y="585"/>
                    </a:lnTo>
                    <a:lnTo>
                      <a:pt x="381" y="588"/>
                    </a:lnTo>
                    <a:lnTo>
                      <a:pt x="384" y="592"/>
                    </a:lnTo>
                    <a:lnTo>
                      <a:pt x="387" y="595"/>
                    </a:lnTo>
                    <a:lnTo>
                      <a:pt x="390" y="602"/>
                    </a:lnTo>
                    <a:lnTo>
                      <a:pt x="390" y="607"/>
                    </a:lnTo>
                    <a:lnTo>
                      <a:pt x="390" y="612"/>
                    </a:lnTo>
                    <a:lnTo>
                      <a:pt x="388" y="617"/>
                    </a:lnTo>
                    <a:lnTo>
                      <a:pt x="387" y="620"/>
                    </a:lnTo>
                    <a:lnTo>
                      <a:pt x="383" y="626"/>
                    </a:lnTo>
                    <a:lnTo>
                      <a:pt x="378" y="630"/>
                    </a:lnTo>
                    <a:lnTo>
                      <a:pt x="374" y="631"/>
                    </a:lnTo>
                    <a:lnTo>
                      <a:pt x="372" y="633"/>
                    </a:lnTo>
                    <a:lnTo>
                      <a:pt x="368" y="633"/>
                    </a:lnTo>
                    <a:lnTo>
                      <a:pt x="364" y="633"/>
                    </a:lnTo>
                    <a:lnTo>
                      <a:pt x="28" y="1329"/>
                    </a:lnTo>
                    <a:lnTo>
                      <a:pt x="0" y="1329"/>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479" name="Freeform 424"/>
              <p:cNvSpPr>
                <a:spLocks/>
              </p:cNvSpPr>
              <p:nvPr/>
            </p:nvSpPr>
            <p:spPr bwMode="auto">
              <a:xfrm>
                <a:off x="4409" y="1562"/>
                <a:ext cx="123" cy="332"/>
              </a:xfrm>
              <a:custGeom>
                <a:avLst/>
                <a:gdLst>
                  <a:gd name="T0" fmla="*/ 0 w 491"/>
                  <a:gd name="T1" fmla="*/ 0 h 1329"/>
                  <a:gd name="T2" fmla="*/ 0 w 491"/>
                  <a:gd name="T3" fmla="*/ 0 h 1329"/>
                  <a:gd name="T4" fmla="*/ 0 w 491"/>
                  <a:gd name="T5" fmla="*/ 0 h 1329"/>
                  <a:gd name="T6" fmla="*/ 0 w 491"/>
                  <a:gd name="T7" fmla="*/ 0 h 1329"/>
                  <a:gd name="T8" fmla="*/ 0 w 491"/>
                  <a:gd name="T9" fmla="*/ 0 h 1329"/>
                  <a:gd name="T10" fmla="*/ 0 w 491"/>
                  <a:gd name="T11" fmla="*/ 0 h 1329"/>
                  <a:gd name="T12" fmla="*/ 0 w 491"/>
                  <a:gd name="T13" fmla="*/ 0 h 1329"/>
                  <a:gd name="T14" fmla="*/ 0 w 491"/>
                  <a:gd name="T15" fmla="*/ 0 h 1329"/>
                  <a:gd name="T16" fmla="*/ 0 w 491"/>
                  <a:gd name="T17" fmla="*/ 0 h 1329"/>
                  <a:gd name="T18" fmla="*/ 0 w 491"/>
                  <a:gd name="T19" fmla="*/ 0 h 1329"/>
                  <a:gd name="T20" fmla="*/ 0 w 491"/>
                  <a:gd name="T21" fmla="*/ 0 h 1329"/>
                  <a:gd name="T22" fmla="*/ 0 w 491"/>
                  <a:gd name="T23" fmla="*/ 0 h 1329"/>
                  <a:gd name="T24" fmla="*/ 0 w 491"/>
                  <a:gd name="T25" fmla="*/ 0 h 1329"/>
                  <a:gd name="T26" fmla="*/ 0 w 491"/>
                  <a:gd name="T27" fmla="*/ 0 h 1329"/>
                  <a:gd name="T28" fmla="*/ 0 w 491"/>
                  <a:gd name="T29" fmla="*/ 0 h 1329"/>
                  <a:gd name="T30" fmla="*/ 0 w 491"/>
                  <a:gd name="T31" fmla="*/ 0 h 1329"/>
                  <a:gd name="T32" fmla="*/ 0 w 491"/>
                  <a:gd name="T33" fmla="*/ 0 h 1329"/>
                  <a:gd name="T34" fmla="*/ 0 w 491"/>
                  <a:gd name="T35" fmla="*/ 0 h 1329"/>
                  <a:gd name="T36" fmla="*/ 0 w 491"/>
                  <a:gd name="T37" fmla="*/ 0 h 1329"/>
                  <a:gd name="T38" fmla="*/ 0 w 491"/>
                  <a:gd name="T39" fmla="*/ 0 h 1329"/>
                  <a:gd name="T40" fmla="*/ 0 w 491"/>
                  <a:gd name="T41" fmla="*/ 0 h 1329"/>
                  <a:gd name="T42" fmla="*/ 0 w 491"/>
                  <a:gd name="T43" fmla="*/ 0 h 1329"/>
                  <a:gd name="T44" fmla="*/ 0 w 491"/>
                  <a:gd name="T45" fmla="*/ 0 h 1329"/>
                  <a:gd name="T46" fmla="*/ 0 w 491"/>
                  <a:gd name="T47" fmla="*/ 0 h 1329"/>
                  <a:gd name="T48" fmla="*/ 0 w 491"/>
                  <a:gd name="T49" fmla="*/ 0 h 1329"/>
                  <a:gd name="T50" fmla="*/ 0 w 491"/>
                  <a:gd name="T51" fmla="*/ 0 h 1329"/>
                  <a:gd name="T52" fmla="*/ 0 w 491"/>
                  <a:gd name="T53" fmla="*/ 0 h 1329"/>
                  <a:gd name="T54" fmla="*/ 0 w 491"/>
                  <a:gd name="T55" fmla="*/ 0 h 1329"/>
                  <a:gd name="T56" fmla="*/ 0 w 491"/>
                  <a:gd name="T57" fmla="*/ 0 h 1329"/>
                  <a:gd name="T58" fmla="*/ 0 w 491"/>
                  <a:gd name="T59" fmla="*/ 0 h 1329"/>
                  <a:gd name="T60" fmla="*/ 0 w 491"/>
                  <a:gd name="T61" fmla="*/ 0 h 1329"/>
                  <a:gd name="T62" fmla="*/ 0 w 491"/>
                  <a:gd name="T63" fmla="*/ 0 h 1329"/>
                  <a:gd name="T64" fmla="*/ 0 w 491"/>
                  <a:gd name="T65" fmla="*/ 0 h 1329"/>
                  <a:gd name="T66" fmla="*/ 0 w 491"/>
                  <a:gd name="T67" fmla="*/ 0 h 1329"/>
                  <a:gd name="T68" fmla="*/ 0 w 491"/>
                  <a:gd name="T69" fmla="*/ 0 h 1329"/>
                  <a:gd name="T70" fmla="*/ 0 w 491"/>
                  <a:gd name="T71" fmla="*/ 0 h 1329"/>
                  <a:gd name="T72" fmla="*/ 0 w 491"/>
                  <a:gd name="T73" fmla="*/ 0 h 1329"/>
                  <a:gd name="T74" fmla="*/ 0 w 491"/>
                  <a:gd name="T75" fmla="*/ 0 h 1329"/>
                  <a:gd name="T76" fmla="*/ 0 w 491"/>
                  <a:gd name="T77" fmla="*/ 0 h 1329"/>
                  <a:gd name="T78" fmla="*/ 0 w 491"/>
                  <a:gd name="T79" fmla="*/ 0 h 1329"/>
                  <a:gd name="T80" fmla="*/ 0 w 491"/>
                  <a:gd name="T81" fmla="*/ 0 h 1329"/>
                  <a:gd name="T82" fmla="*/ 0 w 491"/>
                  <a:gd name="T83" fmla="*/ 0 h 1329"/>
                  <a:gd name="T84" fmla="*/ 0 w 491"/>
                  <a:gd name="T85" fmla="*/ 0 h 1329"/>
                  <a:gd name="T86" fmla="*/ 0 w 491"/>
                  <a:gd name="T87" fmla="*/ 0 h 1329"/>
                  <a:gd name="T88" fmla="*/ 0 w 491"/>
                  <a:gd name="T89" fmla="*/ 0 h 1329"/>
                  <a:gd name="T90" fmla="*/ 0 w 491"/>
                  <a:gd name="T91" fmla="*/ 0 h 1329"/>
                  <a:gd name="T92" fmla="*/ 0 w 491"/>
                  <a:gd name="T93" fmla="*/ 0 h 1329"/>
                  <a:gd name="T94" fmla="*/ 0 w 491"/>
                  <a:gd name="T95" fmla="*/ 0 h 132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91"/>
                  <a:gd name="T145" fmla="*/ 0 h 1329"/>
                  <a:gd name="T146" fmla="*/ 491 w 491"/>
                  <a:gd name="T147" fmla="*/ 1329 h 132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91" h="1329">
                    <a:moveTo>
                      <a:pt x="0" y="1329"/>
                    </a:moveTo>
                    <a:lnTo>
                      <a:pt x="339" y="625"/>
                    </a:lnTo>
                    <a:lnTo>
                      <a:pt x="338" y="619"/>
                    </a:lnTo>
                    <a:lnTo>
                      <a:pt x="337" y="612"/>
                    </a:lnTo>
                    <a:lnTo>
                      <a:pt x="337" y="606"/>
                    </a:lnTo>
                    <a:lnTo>
                      <a:pt x="339" y="599"/>
                    </a:lnTo>
                    <a:lnTo>
                      <a:pt x="341" y="594"/>
                    </a:lnTo>
                    <a:lnTo>
                      <a:pt x="344" y="590"/>
                    </a:lnTo>
                    <a:lnTo>
                      <a:pt x="348" y="588"/>
                    </a:lnTo>
                    <a:lnTo>
                      <a:pt x="353" y="586"/>
                    </a:lnTo>
                    <a:lnTo>
                      <a:pt x="364" y="521"/>
                    </a:lnTo>
                    <a:lnTo>
                      <a:pt x="360" y="514"/>
                    </a:lnTo>
                    <a:lnTo>
                      <a:pt x="357" y="507"/>
                    </a:lnTo>
                    <a:lnTo>
                      <a:pt x="359" y="500"/>
                    </a:lnTo>
                    <a:lnTo>
                      <a:pt x="360" y="494"/>
                    </a:lnTo>
                    <a:lnTo>
                      <a:pt x="363" y="489"/>
                    </a:lnTo>
                    <a:lnTo>
                      <a:pt x="366" y="483"/>
                    </a:lnTo>
                    <a:lnTo>
                      <a:pt x="372" y="481"/>
                    </a:lnTo>
                    <a:lnTo>
                      <a:pt x="377" y="478"/>
                    </a:lnTo>
                    <a:lnTo>
                      <a:pt x="473" y="0"/>
                    </a:lnTo>
                    <a:lnTo>
                      <a:pt x="491" y="2"/>
                    </a:lnTo>
                    <a:lnTo>
                      <a:pt x="451" y="188"/>
                    </a:lnTo>
                    <a:lnTo>
                      <a:pt x="391" y="489"/>
                    </a:lnTo>
                    <a:lnTo>
                      <a:pt x="395" y="493"/>
                    </a:lnTo>
                    <a:lnTo>
                      <a:pt x="396" y="498"/>
                    </a:lnTo>
                    <a:lnTo>
                      <a:pt x="397" y="503"/>
                    </a:lnTo>
                    <a:lnTo>
                      <a:pt x="397" y="508"/>
                    </a:lnTo>
                    <a:lnTo>
                      <a:pt x="396" y="513"/>
                    </a:lnTo>
                    <a:lnTo>
                      <a:pt x="395" y="518"/>
                    </a:lnTo>
                    <a:lnTo>
                      <a:pt x="391" y="523"/>
                    </a:lnTo>
                    <a:lnTo>
                      <a:pt x="386" y="526"/>
                    </a:lnTo>
                    <a:lnTo>
                      <a:pt x="377" y="585"/>
                    </a:lnTo>
                    <a:lnTo>
                      <a:pt x="381" y="588"/>
                    </a:lnTo>
                    <a:lnTo>
                      <a:pt x="384" y="592"/>
                    </a:lnTo>
                    <a:lnTo>
                      <a:pt x="387" y="595"/>
                    </a:lnTo>
                    <a:lnTo>
                      <a:pt x="390" y="602"/>
                    </a:lnTo>
                    <a:lnTo>
                      <a:pt x="390" y="607"/>
                    </a:lnTo>
                    <a:lnTo>
                      <a:pt x="390" y="612"/>
                    </a:lnTo>
                    <a:lnTo>
                      <a:pt x="388" y="617"/>
                    </a:lnTo>
                    <a:lnTo>
                      <a:pt x="387" y="620"/>
                    </a:lnTo>
                    <a:lnTo>
                      <a:pt x="383" y="626"/>
                    </a:lnTo>
                    <a:lnTo>
                      <a:pt x="378" y="630"/>
                    </a:lnTo>
                    <a:lnTo>
                      <a:pt x="374" y="631"/>
                    </a:lnTo>
                    <a:lnTo>
                      <a:pt x="372" y="633"/>
                    </a:lnTo>
                    <a:lnTo>
                      <a:pt x="368" y="633"/>
                    </a:lnTo>
                    <a:lnTo>
                      <a:pt x="364" y="633"/>
                    </a:lnTo>
                    <a:lnTo>
                      <a:pt x="28" y="1329"/>
                    </a:lnTo>
                    <a:lnTo>
                      <a:pt x="0" y="1329"/>
                    </a:lnTo>
                  </a:path>
                </a:pathLst>
              </a:custGeom>
              <a:grpFill/>
              <a:ln w="3175">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480" name="Freeform 425"/>
              <p:cNvSpPr>
                <a:spLocks/>
              </p:cNvSpPr>
              <p:nvPr/>
            </p:nvSpPr>
            <p:spPr bwMode="auto">
              <a:xfrm>
                <a:off x="4587" y="1560"/>
                <a:ext cx="146" cy="334"/>
              </a:xfrm>
              <a:custGeom>
                <a:avLst/>
                <a:gdLst>
                  <a:gd name="T0" fmla="*/ 0 w 584"/>
                  <a:gd name="T1" fmla="*/ 0 h 1334"/>
                  <a:gd name="T2" fmla="*/ 0 w 584"/>
                  <a:gd name="T3" fmla="*/ 0 h 1334"/>
                  <a:gd name="T4" fmla="*/ 0 w 584"/>
                  <a:gd name="T5" fmla="*/ 0 h 1334"/>
                  <a:gd name="T6" fmla="*/ 0 w 584"/>
                  <a:gd name="T7" fmla="*/ 0 h 1334"/>
                  <a:gd name="T8" fmla="*/ 0 w 584"/>
                  <a:gd name="T9" fmla="*/ 0 h 1334"/>
                  <a:gd name="T10" fmla="*/ 0 w 584"/>
                  <a:gd name="T11" fmla="*/ 0 h 1334"/>
                  <a:gd name="T12" fmla="*/ 0 w 584"/>
                  <a:gd name="T13" fmla="*/ 0 h 1334"/>
                  <a:gd name="T14" fmla="*/ 0 w 584"/>
                  <a:gd name="T15" fmla="*/ 0 h 1334"/>
                  <a:gd name="T16" fmla="*/ 0 w 584"/>
                  <a:gd name="T17" fmla="*/ 0 h 1334"/>
                  <a:gd name="T18" fmla="*/ 0 w 584"/>
                  <a:gd name="T19" fmla="*/ 0 h 1334"/>
                  <a:gd name="T20" fmla="*/ 0 w 584"/>
                  <a:gd name="T21" fmla="*/ 0 h 1334"/>
                  <a:gd name="T22" fmla="*/ 0 w 584"/>
                  <a:gd name="T23" fmla="*/ 0 h 1334"/>
                  <a:gd name="T24" fmla="*/ 0 w 584"/>
                  <a:gd name="T25" fmla="*/ 0 h 1334"/>
                  <a:gd name="T26" fmla="*/ 0 w 584"/>
                  <a:gd name="T27" fmla="*/ 0 h 1334"/>
                  <a:gd name="T28" fmla="*/ 0 w 584"/>
                  <a:gd name="T29" fmla="*/ 0 h 1334"/>
                  <a:gd name="T30" fmla="*/ 0 w 584"/>
                  <a:gd name="T31" fmla="*/ 0 h 1334"/>
                  <a:gd name="T32" fmla="*/ 0 w 584"/>
                  <a:gd name="T33" fmla="*/ 0 h 1334"/>
                  <a:gd name="T34" fmla="*/ 0 w 584"/>
                  <a:gd name="T35" fmla="*/ 0 h 1334"/>
                  <a:gd name="T36" fmla="*/ 0 w 584"/>
                  <a:gd name="T37" fmla="*/ 0 h 1334"/>
                  <a:gd name="T38" fmla="*/ 0 w 584"/>
                  <a:gd name="T39" fmla="*/ 0 h 1334"/>
                  <a:gd name="T40" fmla="*/ 0 w 584"/>
                  <a:gd name="T41" fmla="*/ 0 h 1334"/>
                  <a:gd name="T42" fmla="*/ 0 w 584"/>
                  <a:gd name="T43" fmla="*/ 0 h 1334"/>
                  <a:gd name="T44" fmla="*/ 0 w 584"/>
                  <a:gd name="T45" fmla="*/ 0 h 1334"/>
                  <a:gd name="T46" fmla="*/ 0 w 584"/>
                  <a:gd name="T47" fmla="*/ 0 h 1334"/>
                  <a:gd name="T48" fmla="*/ 0 w 584"/>
                  <a:gd name="T49" fmla="*/ 0 h 1334"/>
                  <a:gd name="T50" fmla="*/ 0 w 584"/>
                  <a:gd name="T51" fmla="*/ 0 h 1334"/>
                  <a:gd name="T52" fmla="*/ 0 w 584"/>
                  <a:gd name="T53" fmla="*/ 0 h 1334"/>
                  <a:gd name="T54" fmla="*/ 0 w 584"/>
                  <a:gd name="T55" fmla="*/ 0 h 1334"/>
                  <a:gd name="T56" fmla="*/ 0 w 584"/>
                  <a:gd name="T57" fmla="*/ 0 h 1334"/>
                  <a:gd name="T58" fmla="*/ 0 w 584"/>
                  <a:gd name="T59" fmla="*/ 0 h 1334"/>
                  <a:gd name="T60" fmla="*/ 0 w 584"/>
                  <a:gd name="T61" fmla="*/ 0 h 1334"/>
                  <a:gd name="T62" fmla="*/ 0 w 584"/>
                  <a:gd name="T63" fmla="*/ 0 h 1334"/>
                  <a:gd name="T64" fmla="*/ 0 w 584"/>
                  <a:gd name="T65" fmla="*/ 0 h 1334"/>
                  <a:gd name="T66" fmla="*/ 0 w 584"/>
                  <a:gd name="T67" fmla="*/ 0 h 1334"/>
                  <a:gd name="T68" fmla="*/ 0 w 584"/>
                  <a:gd name="T69" fmla="*/ 0 h 1334"/>
                  <a:gd name="T70" fmla="*/ 0 w 584"/>
                  <a:gd name="T71" fmla="*/ 0 h 1334"/>
                  <a:gd name="T72" fmla="*/ 0 w 584"/>
                  <a:gd name="T73" fmla="*/ 0 h 1334"/>
                  <a:gd name="T74" fmla="*/ 0 w 584"/>
                  <a:gd name="T75" fmla="*/ 0 h 1334"/>
                  <a:gd name="T76" fmla="*/ 0 w 584"/>
                  <a:gd name="T77" fmla="*/ 0 h 1334"/>
                  <a:gd name="T78" fmla="*/ 0 w 584"/>
                  <a:gd name="T79" fmla="*/ 0 h 1334"/>
                  <a:gd name="T80" fmla="*/ 0 w 584"/>
                  <a:gd name="T81" fmla="*/ 0 h 1334"/>
                  <a:gd name="T82" fmla="*/ 0 w 584"/>
                  <a:gd name="T83" fmla="*/ 0 h 1334"/>
                  <a:gd name="T84" fmla="*/ 0 w 584"/>
                  <a:gd name="T85" fmla="*/ 0 h 1334"/>
                  <a:gd name="T86" fmla="*/ 0 w 584"/>
                  <a:gd name="T87" fmla="*/ 0 h 1334"/>
                  <a:gd name="T88" fmla="*/ 0 w 584"/>
                  <a:gd name="T89" fmla="*/ 0 h 1334"/>
                  <a:gd name="T90" fmla="*/ 0 w 584"/>
                  <a:gd name="T91" fmla="*/ 0 h 1334"/>
                  <a:gd name="T92" fmla="*/ 0 w 584"/>
                  <a:gd name="T93" fmla="*/ 0 h 1334"/>
                  <a:gd name="T94" fmla="*/ 0 w 584"/>
                  <a:gd name="T95" fmla="*/ 0 h 1334"/>
                  <a:gd name="T96" fmla="*/ 0 w 584"/>
                  <a:gd name="T97" fmla="*/ 0 h 1334"/>
                  <a:gd name="T98" fmla="*/ 0 w 584"/>
                  <a:gd name="T99" fmla="*/ 0 h 133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84"/>
                  <a:gd name="T151" fmla="*/ 0 h 1334"/>
                  <a:gd name="T152" fmla="*/ 584 w 584"/>
                  <a:gd name="T153" fmla="*/ 1334 h 133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84" h="1334">
                    <a:moveTo>
                      <a:pt x="584" y="1334"/>
                    </a:moveTo>
                    <a:lnTo>
                      <a:pt x="200" y="633"/>
                    </a:lnTo>
                    <a:lnTo>
                      <a:pt x="203" y="626"/>
                    </a:lnTo>
                    <a:lnTo>
                      <a:pt x="203" y="620"/>
                    </a:lnTo>
                    <a:lnTo>
                      <a:pt x="202" y="615"/>
                    </a:lnTo>
                    <a:lnTo>
                      <a:pt x="199" y="608"/>
                    </a:lnTo>
                    <a:lnTo>
                      <a:pt x="196" y="604"/>
                    </a:lnTo>
                    <a:lnTo>
                      <a:pt x="194" y="600"/>
                    </a:lnTo>
                    <a:lnTo>
                      <a:pt x="190" y="599"/>
                    </a:lnTo>
                    <a:lnTo>
                      <a:pt x="187" y="599"/>
                    </a:lnTo>
                    <a:lnTo>
                      <a:pt x="168" y="526"/>
                    </a:lnTo>
                    <a:lnTo>
                      <a:pt x="172" y="521"/>
                    </a:lnTo>
                    <a:lnTo>
                      <a:pt x="175" y="516"/>
                    </a:lnTo>
                    <a:lnTo>
                      <a:pt x="175" y="510"/>
                    </a:lnTo>
                    <a:lnTo>
                      <a:pt x="173" y="505"/>
                    </a:lnTo>
                    <a:lnTo>
                      <a:pt x="172" y="500"/>
                    </a:lnTo>
                    <a:lnTo>
                      <a:pt x="168" y="496"/>
                    </a:lnTo>
                    <a:lnTo>
                      <a:pt x="164" y="494"/>
                    </a:lnTo>
                    <a:lnTo>
                      <a:pt x="159" y="491"/>
                    </a:lnTo>
                    <a:lnTo>
                      <a:pt x="18" y="0"/>
                    </a:lnTo>
                    <a:lnTo>
                      <a:pt x="0" y="3"/>
                    </a:lnTo>
                    <a:lnTo>
                      <a:pt x="65" y="230"/>
                    </a:lnTo>
                    <a:lnTo>
                      <a:pt x="144" y="496"/>
                    </a:lnTo>
                    <a:lnTo>
                      <a:pt x="140" y="500"/>
                    </a:lnTo>
                    <a:lnTo>
                      <a:pt x="137" y="505"/>
                    </a:lnTo>
                    <a:lnTo>
                      <a:pt x="136" y="510"/>
                    </a:lnTo>
                    <a:lnTo>
                      <a:pt x="136" y="516"/>
                    </a:lnTo>
                    <a:lnTo>
                      <a:pt x="137" y="519"/>
                    </a:lnTo>
                    <a:lnTo>
                      <a:pt x="140" y="525"/>
                    </a:lnTo>
                    <a:lnTo>
                      <a:pt x="144" y="528"/>
                    </a:lnTo>
                    <a:lnTo>
                      <a:pt x="150" y="531"/>
                    </a:lnTo>
                    <a:lnTo>
                      <a:pt x="163" y="588"/>
                    </a:lnTo>
                    <a:lnTo>
                      <a:pt x="158" y="593"/>
                    </a:lnTo>
                    <a:lnTo>
                      <a:pt x="154" y="598"/>
                    </a:lnTo>
                    <a:lnTo>
                      <a:pt x="151" y="603"/>
                    </a:lnTo>
                    <a:lnTo>
                      <a:pt x="150" y="609"/>
                    </a:lnTo>
                    <a:lnTo>
                      <a:pt x="150" y="616"/>
                    </a:lnTo>
                    <a:lnTo>
                      <a:pt x="150" y="621"/>
                    </a:lnTo>
                    <a:lnTo>
                      <a:pt x="151" y="625"/>
                    </a:lnTo>
                    <a:lnTo>
                      <a:pt x="154" y="629"/>
                    </a:lnTo>
                    <a:lnTo>
                      <a:pt x="155" y="631"/>
                    </a:lnTo>
                    <a:lnTo>
                      <a:pt x="159" y="634"/>
                    </a:lnTo>
                    <a:lnTo>
                      <a:pt x="163" y="636"/>
                    </a:lnTo>
                    <a:lnTo>
                      <a:pt x="167" y="638"/>
                    </a:lnTo>
                    <a:lnTo>
                      <a:pt x="172" y="639"/>
                    </a:lnTo>
                    <a:lnTo>
                      <a:pt x="176" y="640"/>
                    </a:lnTo>
                    <a:lnTo>
                      <a:pt x="181" y="640"/>
                    </a:lnTo>
                    <a:lnTo>
                      <a:pt x="185" y="639"/>
                    </a:lnTo>
                    <a:lnTo>
                      <a:pt x="552" y="1334"/>
                    </a:lnTo>
                    <a:lnTo>
                      <a:pt x="584" y="1334"/>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481" name="Freeform 426"/>
              <p:cNvSpPr>
                <a:spLocks/>
              </p:cNvSpPr>
              <p:nvPr/>
            </p:nvSpPr>
            <p:spPr bwMode="auto">
              <a:xfrm>
                <a:off x="4587" y="1560"/>
                <a:ext cx="146" cy="334"/>
              </a:xfrm>
              <a:custGeom>
                <a:avLst/>
                <a:gdLst>
                  <a:gd name="T0" fmla="*/ 0 w 584"/>
                  <a:gd name="T1" fmla="*/ 0 h 1334"/>
                  <a:gd name="T2" fmla="*/ 0 w 584"/>
                  <a:gd name="T3" fmla="*/ 0 h 1334"/>
                  <a:gd name="T4" fmla="*/ 0 w 584"/>
                  <a:gd name="T5" fmla="*/ 0 h 1334"/>
                  <a:gd name="T6" fmla="*/ 0 w 584"/>
                  <a:gd name="T7" fmla="*/ 0 h 1334"/>
                  <a:gd name="T8" fmla="*/ 0 w 584"/>
                  <a:gd name="T9" fmla="*/ 0 h 1334"/>
                  <a:gd name="T10" fmla="*/ 0 w 584"/>
                  <a:gd name="T11" fmla="*/ 0 h 1334"/>
                  <a:gd name="T12" fmla="*/ 0 w 584"/>
                  <a:gd name="T13" fmla="*/ 0 h 1334"/>
                  <a:gd name="T14" fmla="*/ 0 w 584"/>
                  <a:gd name="T15" fmla="*/ 0 h 1334"/>
                  <a:gd name="T16" fmla="*/ 0 w 584"/>
                  <a:gd name="T17" fmla="*/ 0 h 1334"/>
                  <a:gd name="T18" fmla="*/ 0 w 584"/>
                  <a:gd name="T19" fmla="*/ 0 h 1334"/>
                  <a:gd name="T20" fmla="*/ 0 w 584"/>
                  <a:gd name="T21" fmla="*/ 0 h 1334"/>
                  <a:gd name="T22" fmla="*/ 0 w 584"/>
                  <a:gd name="T23" fmla="*/ 0 h 1334"/>
                  <a:gd name="T24" fmla="*/ 0 w 584"/>
                  <a:gd name="T25" fmla="*/ 0 h 1334"/>
                  <a:gd name="T26" fmla="*/ 0 w 584"/>
                  <a:gd name="T27" fmla="*/ 0 h 1334"/>
                  <a:gd name="T28" fmla="*/ 0 w 584"/>
                  <a:gd name="T29" fmla="*/ 0 h 1334"/>
                  <a:gd name="T30" fmla="*/ 0 w 584"/>
                  <a:gd name="T31" fmla="*/ 0 h 1334"/>
                  <a:gd name="T32" fmla="*/ 0 w 584"/>
                  <a:gd name="T33" fmla="*/ 0 h 1334"/>
                  <a:gd name="T34" fmla="*/ 0 w 584"/>
                  <a:gd name="T35" fmla="*/ 0 h 1334"/>
                  <a:gd name="T36" fmla="*/ 0 w 584"/>
                  <a:gd name="T37" fmla="*/ 0 h 1334"/>
                  <a:gd name="T38" fmla="*/ 0 w 584"/>
                  <a:gd name="T39" fmla="*/ 0 h 1334"/>
                  <a:gd name="T40" fmla="*/ 0 w 584"/>
                  <a:gd name="T41" fmla="*/ 0 h 1334"/>
                  <a:gd name="T42" fmla="*/ 0 w 584"/>
                  <a:gd name="T43" fmla="*/ 0 h 1334"/>
                  <a:gd name="T44" fmla="*/ 0 w 584"/>
                  <a:gd name="T45" fmla="*/ 0 h 1334"/>
                  <a:gd name="T46" fmla="*/ 0 w 584"/>
                  <a:gd name="T47" fmla="*/ 0 h 1334"/>
                  <a:gd name="T48" fmla="*/ 0 w 584"/>
                  <a:gd name="T49" fmla="*/ 0 h 1334"/>
                  <a:gd name="T50" fmla="*/ 0 w 584"/>
                  <a:gd name="T51" fmla="*/ 0 h 1334"/>
                  <a:gd name="T52" fmla="*/ 0 w 584"/>
                  <a:gd name="T53" fmla="*/ 0 h 1334"/>
                  <a:gd name="T54" fmla="*/ 0 w 584"/>
                  <a:gd name="T55" fmla="*/ 0 h 1334"/>
                  <a:gd name="T56" fmla="*/ 0 w 584"/>
                  <a:gd name="T57" fmla="*/ 0 h 1334"/>
                  <a:gd name="T58" fmla="*/ 0 w 584"/>
                  <a:gd name="T59" fmla="*/ 0 h 1334"/>
                  <a:gd name="T60" fmla="*/ 0 w 584"/>
                  <a:gd name="T61" fmla="*/ 0 h 1334"/>
                  <a:gd name="T62" fmla="*/ 0 w 584"/>
                  <a:gd name="T63" fmla="*/ 0 h 1334"/>
                  <a:gd name="T64" fmla="*/ 0 w 584"/>
                  <a:gd name="T65" fmla="*/ 0 h 1334"/>
                  <a:gd name="T66" fmla="*/ 0 w 584"/>
                  <a:gd name="T67" fmla="*/ 0 h 1334"/>
                  <a:gd name="T68" fmla="*/ 0 w 584"/>
                  <a:gd name="T69" fmla="*/ 0 h 1334"/>
                  <a:gd name="T70" fmla="*/ 0 w 584"/>
                  <a:gd name="T71" fmla="*/ 0 h 1334"/>
                  <a:gd name="T72" fmla="*/ 0 w 584"/>
                  <a:gd name="T73" fmla="*/ 0 h 1334"/>
                  <a:gd name="T74" fmla="*/ 0 w 584"/>
                  <a:gd name="T75" fmla="*/ 0 h 1334"/>
                  <a:gd name="T76" fmla="*/ 0 w 584"/>
                  <a:gd name="T77" fmla="*/ 0 h 1334"/>
                  <a:gd name="T78" fmla="*/ 0 w 584"/>
                  <a:gd name="T79" fmla="*/ 0 h 1334"/>
                  <a:gd name="T80" fmla="*/ 0 w 584"/>
                  <a:gd name="T81" fmla="*/ 0 h 1334"/>
                  <a:gd name="T82" fmla="*/ 0 w 584"/>
                  <a:gd name="T83" fmla="*/ 0 h 1334"/>
                  <a:gd name="T84" fmla="*/ 0 w 584"/>
                  <a:gd name="T85" fmla="*/ 0 h 1334"/>
                  <a:gd name="T86" fmla="*/ 0 w 584"/>
                  <a:gd name="T87" fmla="*/ 0 h 1334"/>
                  <a:gd name="T88" fmla="*/ 0 w 584"/>
                  <a:gd name="T89" fmla="*/ 0 h 1334"/>
                  <a:gd name="T90" fmla="*/ 0 w 584"/>
                  <a:gd name="T91" fmla="*/ 0 h 1334"/>
                  <a:gd name="T92" fmla="*/ 0 w 584"/>
                  <a:gd name="T93" fmla="*/ 0 h 1334"/>
                  <a:gd name="T94" fmla="*/ 0 w 584"/>
                  <a:gd name="T95" fmla="*/ 0 h 1334"/>
                  <a:gd name="T96" fmla="*/ 0 w 584"/>
                  <a:gd name="T97" fmla="*/ 0 h 1334"/>
                  <a:gd name="T98" fmla="*/ 0 w 584"/>
                  <a:gd name="T99" fmla="*/ 0 h 133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84"/>
                  <a:gd name="T151" fmla="*/ 0 h 1334"/>
                  <a:gd name="T152" fmla="*/ 584 w 584"/>
                  <a:gd name="T153" fmla="*/ 1334 h 133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84" h="1334">
                    <a:moveTo>
                      <a:pt x="584" y="1334"/>
                    </a:moveTo>
                    <a:lnTo>
                      <a:pt x="200" y="633"/>
                    </a:lnTo>
                    <a:lnTo>
                      <a:pt x="203" y="626"/>
                    </a:lnTo>
                    <a:lnTo>
                      <a:pt x="203" y="620"/>
                    </a:lnTo>
                    <a:lnTo>
                      <a:pt x="202" y="615"/>
                    </a:lnTo>
                    <a:lnTo>
                      <a:pt x="199" y="608"/>
                    </a:lnTo>
                    <a:lnTo>
                      <a:pt x="196" y="604"/>
                    </a:lnTo>
                    <a:lnTo>
                      <a:pt x="194" y="600"/>
                    </a:lnTo>
                    <a:lnTo>
                      <a:pt x="190" y="599"/>
                    </a:lnTo>
                    <a:lnTo>
                      <a:pt x="187" y="599"/>
                    </a:lnTo>
                    <a:lnTo>
                      <a:pt x="168" y="526"/>
                    </a:lnTo>
                    <a:lnTo>
                      <a:pt x="172" y="521"/>
                    </a:lnTo>
                    <a:lnTo>
                      <a:pt x="175" y="516"/>
                    </a:lnTo>
                    <a:lnTo>
                      <a:pt x="175" y="510"/>
                    </a:lnTo>
                    <a:lnTo>
                      <a:pt x="173" y="505"/>
                    </a:lnTo>
                    <a:lnTo>
                      <a:pt x="172" y="500"/>
                    </a:lnTo>
                    <a:lnTo>
                      <a:pt x="168" y="496"/>
                    </a:lnTo>
                    <a:lnTo>
                      <a:pt x="164" y="494"/>
                    </a:lnTo>
                    <a:lnTo>
                      <a:pt x="159" y="491"/>
                    </a:lnTo>
                    <a:lnTo>
                      <a:pt x="18" y="0"/>
                    </a:lnTo>
                    <a:lnTo>
                      <a:pt x="0" y="3"/>
                    </a:lnTo>
                    <a:lnTo>
                      <a:pt x="65" y="230"/>
                    </a:lnTo>
                    <a:lnTo>
                      <a:pt x="144" y="496"/>
                    </a:lnTo>
                    <a:lnTo>
                      <a:pt x="140" y="500"/>
                    </a:lnTo>
                    <a:lnTo>
                      <a:pt x="137" y="505"/>
                    </a:lnTo>
                    <a:lnTo>
                      <a:pt x="136" y="510"/>
                    </a:lnTo>
                    <a:lnTo>
                      <a:pt x="136" y="516"/>
                    </a:lnTo>
                    <a:lnTo>
                      <a:pt x="137" y="519"/>
                    </a:lnTo>
                    <a:lnTo>
                      <a:pt x="140" y="525"/>
                    </a:lnTo>
                    <a:lnTo>
                      <a:pt x="144" y="528"/>
                    </a:lnTo>
                    <a:lnTo>
                      <a:pt x="150" y="531"/>
                    </a:lnTo>
                    <a:lnTo>
                      <a:pt x="163" y="588"/>
                    </a:lnTo>
                    <a:lnTo>
                      <a:pt x="158" y="593"/>
                    </a:lnTo>
                    <a:lnTo>
                      <a:pt x="154" y="598"/>
                    </a:lnTo>
                    <a:lnTo>
                      <a:pt x="151" y="603"/>
                    </a:lnTo>
                    <a:lnTo>
                      <a:pt x="150" y="609"/>
                    </a:lnTo>
                    <a:lnTo>
                      <a:pt x="150" y="616"/>
                    </a:lnTo>
                    <a:lnTo>
                      <a:pt x="150" y="621"/>
                    </a:lnTo>
                    <a:lnTo>
                      <a:pt x="151" y="625"/>
                    </a:lnTo>
                    <a:lnTo>
                      <a:pt x="154" y="629"/>
                    </a:lnTo>
                    <a:lnTo>
                      <a:pt x="155" y="631"/>
                    </a:lnTo>
                    <a:lnTo>
                      <a:pt x="159" y="634"/>
                    </a:lnTo>
                    <a:lnTo>
                      <a:pt x="163" y="636"/>
                    </a:lnTo>
                    <a:lnTo>
                      <a:pt x="167" y="638"/>
                    </a:lnTo>
                    <a:lnTo>
                      <a:pt x="172" y="639"/>
                    </a:lnTo>
                    <a:lnTo>
                      <a:pt x="176" y="640"/>
                    </a:lnTo>
                    <a:lnTo>
                      <a:pt x="181" y="640"/>
                    </a:lnTo>
                    <a:lnTo>
                      <a:pt x="185" y="639"/>
                    </a:lnTo>
                    <a:lnTo>
                      <a:pt x="552" y="1334"/>
                    </a:lnTo>
                    <a:lnTo>
                      <a:pt x="584" y="1334"/>
                    </a:lnTo>
                  </a:path>
                </a:pathLst>
              </a:custGeom>
              <a:grpFill/>
              <a:ln w="3175">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482" name="Freeform 427"/>
              <p:cNvSpPr>
                <a:spLocks/>
              </p:cNvSpPr>
              <p:nvPr/>
            </p:nvSpPr>
            <p:spPr bwMode="auto">
              <a:xfrm>
                <a:off x="4419" y="1766"/>
                <a:ext cx="83" cy="128"/>
              </a:xfrm>
              <a:custGeom>
                <a:avLst/>
                <a:gdLst>
                  <a:gd name="T0" fmla="*/ 0 w 331"/>
                  <a:gd name="T1" fmla="*/ 0 h 511"/>
                  <a:gd name="T2" fmla="*/ 0 w 331"/>
                  <a:gd name="T3" fmla="*/ 0 h 511"/>
                  <a:gd name="T4" fmla="*/ 0 w 331"/>
                  <a:gd name="T5" fmla="*/ 0 h 511"/>
                  <a:gd name="T6" fmla="*/ 0 w 331"/>
                  <a:gd name="T7" fmla="*/ 0 h 511"/>
                  <a:gd name="T8" fmla="*/ 0 w 331"/>
                  <a:gd name="T9" fmla="*/ 0 h 511"/>
                  <a:gd name="T10" fmla="*/ 0 w 331"/>
                  <a:gd name="T11" fmla="*/ 0 h 511"/>
                  <a:gd name="T12" fmla="*/ 0 60000 65536"/>
                  <a:gd name="T13" fmla="*/ 0 60000 65536"/>
                  <a:gd name="T14" fmla="*/ 0 60000 65536"/>
                  <a:gd name="T15" fmla="*/ 0 60000 65536"/>
                  <a:gd name="T16" fmla="*/ 0 60000 65536"/>
                  <a:gd name="T17" fmla="*/ 0 60000 65536"/>
                  <a:gd name="T18" fmla="*/ 0 w 331"/>
                  <a:gd name="T19" fmla="*/ 0 h 511"/>
                  <a:gd name="T20" fmla="*/ 331 w 331"/>
                  <a:gd name="T21" fmla="*/ 511 h 511"/>
                </a:gdLst>
                <a:ahLst/>
                <a:cxnLst>
                  <a:cxn ang="T12">
                    <a:pos x="T0" y="T1"/>
                  </a:cxn>
                  <a:cxn ang="T13">
                    <a:pos x="T2" y="T3"/>
                  </a:cxn>
                  <a:cxn ang="T14">
                    <a:pos x="T4" y="T5"/>
                  </a:cxn>
                  <a:cxn ang="T15">
                    <a:pos x="T6" y="T7"/>
                  </a:cxn>
                  <a:cxn ang="T16">
                    <a:pos x="T8" y="T9"/>
                  </a:cxn>
                  <a:cxn ang="T17">
                    <a:pos x="T10" y="T11"/>
                  </a:cxn>
                </a:cxnLst>
                <a:rect l="T18" t="T19" r="T20" b="T21"/>
                <a:pathLst>
                  <a:path w="331" h="511">
                    <a:moveTo>
                      <a:pt x="331" y="0"/>
                    </a:moveTo>
                    <a:lnTo>
                      <a:pt x="233" y="131"/>
                    </a:lnTo>
                    <a:lnTo>
                      <a:pt x="0" y="511"/>
                    </a:lnTo>
                    <a:lnTo>
                      <a:pt x="14" y="511"/>
                    </a:lnTo>
                    <a:lnTo>
                      <a:pt x="239" y="142"/>
                    </a:lnTo>
                    <a:lnTo>
                      <a:pt x="331" y="0"/>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483" name="Freeform 428"/>
              <p:cNvSpPr>
                <a:spLocks/>
              </p:cNvSpPr>
              <p:nvPr/>
            </p:nvSpPr>
            <p:spPr bwMode="auto">
              <a:xfrm>
                <a:off x="4419" y="1766"/>
                <a:ext cx="83" cy="128"/>
              </a:xfrm>
              <a:custGeom>
                <a:avLst/>
                <a:gdLst>
                  <a:gd name="T0" fmla="*/ 0 w 331"/>
                  <a:gd name="T1" fmla="*/ 0 h 511"/>
                  <a:gd name="T2" fmla="*/ 0 w 331"/>
                  <a:gd name="T3" fmla="*/ 0 h 511"/>
                  <a:gd name="T4" fmla="*/ 0 w 331"/>
                  <a:gd name="T5" fmla="*/ 0 h 511"/>
                  <a:gd name="T6" fmla="*/ 0 w 331"/>
                  <a:gd name="T7" fmla="*/ 0 h 511"/>
                  <a:gd name="T8" fmla="*/ 0 w 331"/>
                  <a:gd name="T9" fmla="*/ 0 h 511"/>
                  <a:gd name="T10" fmla="*/ 0 w 331"/>
                  <a:gd name="T11" fmla="*/ 0 h 511"/>
                  <a:gd name="T12" fmla="*/ 0 60000 65536"/>
                  <a:gd name="T13" fmla="*/ 0 60000 65536"/>
                  <a:gd name="T14" fmla="*/ 0 60000 65536"/>
                  <a:gd name="T15" fmla="*/ 0 60000 65536"/>
                  <a:gd name="T16" fmla="*/ 0 60000 65536"/>
                  <a:gd name="T17" fmla="*/ 0 60000 65536"/>
                  <a:gd name="T18" fmla="*/ 0 w 331"/>
                  <a:gd name="T19" fmla="*/ 0 h 511"/>
                  <a:gd name="T20" fmla="*/ 331 w 331"/>
                  <a:gd name="T21" fmla="*/ 511 h 511"/>
                </a:gdLst>
                <a:ahLst/>
                <a:cxnLst>
                  <a:cxn ang="T12">
                    <a:pos x="T0" y="T1"/>
                  </a:cxn>
                  <a:cxn ang="T13">
                    <a:pos x="T2" y="T3"/>
                  </a:cxn>
                  <a:cxn ang="T14">
                    <a:pos x="T4" y="T5"/>
                  </a:cxn>
                  <a:cxn ang="T15">
                    <a:pos x="T6" y="T7"/>
                  </a:cxn>
                  <a:cxn ang="T16">
                    <a:pos x="T8" y="T9"/>
                  </a:cxn>
                  <a:cxn ang="T17">
                    <a:pos x="T10" y="T11"/>
                  </a:cxn>
                </a:cxnLst>
                <a:rect l="T18" t="T19" r="T20" b="T21"/>
                <a:pathLst>
                  <a:path w="331" h="511">
                    <a:moveTo>
                      <a:pt x="331" y="0"/>
                    </a:moveTo>
                    <a:lnTo>
                      <a:pt x="233" y="131"/>
                    </a:lnTo>
                    <a:lnTo>
                      <a:pt x="0" y="511"/>
                    </a:lnTo>
                    <a:lnTo>
                      <a:pt x="14" y="511"/>
                    </a:lnTo>
                    <a:lnTo>
                      <a:pt x="239" y="142"/>
                    </a:lnTo>
                    <a:lnTo>
                      <a:pt x="331" y="0"/>
                    </a:lnTo>
                    <a:close/>
                  </a:path>
                </a:pathLst>
              </a:custGeom>
              <a:grpFill/>
              <a:ln w="3175">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484" name="Freeform 429"/>
              <p:cNvSpPr>
                <a:spLocks/>
              </p:cNvSpPr>
              <p:nvPr/>
            </p:nvSpPr>
            <p:spPr bwMode="auto">
              <a:xfrm>
                <a:off x="4450" y="1728"/>
                <a:ext cx="46" cy="166"/>
              </a:xfrm>
              <a:custGeom>
                <a:avLst/>
                <a:gdLst>
                  <a:gd name="T0" fmla="*/ 0 w 182"/>
                  <a:gd name="T1" fmla="*/ 0 h 665"/>
                  <a:gd name="T2" fmla="*/ 0 w 182"/>
                  <a:gd name="T3" fmla="*/ 0 h 665"/>
                  <a:gd name="T4" fmla="*/ 0 w 182"/>
                  <a:gd name="T5" fmla="*/ 0 h 665"/>
                  <a:gd name="T6" fmla="*/ 0 w 182"/>
                  <a:gd name="T7" fmla="*/ 0 h 665"/>
                  <a:gd name="T8" fmla="*/ 0 w 182"/>
                  <a:gd name="T9" fmla="*/ 0 h 665"/>
                  <a:gd name="T10" fmla="*/ 0 w 182"/>
                  <a:gd name="T11" fmla="*/ 0 h 665"/>
                  <a:gd name="T12" fmla="*/ 0 w 182"/>
                  <a:gd name="T13" fmla="*/ 0 h 665"/>
                  <a:gd name="T14" fmla="*/ 0 60000 65536"/>
                  <a:gd name="T15" fmla="*/ 0 60000 65536"/>
                  <a:gd name="T16" fmla="*/ 0 60000 65536"/>
                  <a:gd name="T17" fmla="*/ 0 60000 65536"/>
                  <a:gd name="T18" fmla="*/ 0 60000 65536"/>
                  <a:gd name="T19" fmla="*/ 0 60000 65536"/>
                  <a:gd name="T20" fmla="*/ 0 60000 65536"/>
                  <a:gd name="T21" fmla="*/ 0 w 182"/>
                  <a:gd name="T22" fmla="*/ 0 h 665"/>
                  <a:gd name="T23" fmla="*/ 182 w 182"/>
                  <a:gd name="T24" fmla="*/ 665 h 6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2" h="665">
                    <a:moveTo>
                      <a:pt x="163" y="34"/>
                    </a:moveTo>
                    <a:lnTo>
                      <a:pt x="105" y="285"/>
                    </a:lnTo>
                    <a:lnTo>
                      <a:pt x="0" y="665"/>
                    </a:lnTo>
                    <a:lnTo>
                      <a:pt x="7" y="665"/>
                    </a:lnTo>
                    <a:lnTo>
                      <a:pt x="118" y="289"/>
                    </a:lnTo>
                    <a:lnTo>
                      <a:pt x="182" y="0"/>
                    </a:lnTo>
                    <a:lnTo>
                      <a:pt x="163" y="34"/>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485" name="Freeform 430"/>
              <p:cNvSpPr>
                <a:spLocks/>
              </p:cNvSpPr>
              <p:nvPr/>
            </p:nvSpPr>
            <p:spPr bwMode="auto">
              <a:xfrm>
                <a:off x="4450" y="1728"/>
                <a:ext cx="46" cy="166"/>
              </a:xfrm>
              <a:custGeom>
                <a:avLst/>
                <a:gdLst>
                  <a:gd name="T0" fmla="*/ 0 w 182"/>
                  <a:gd name="T1" fmla="*/ 0 h 665"/>
                  <a:gd name="T2" fmla="*/ 0 w 182"/>
                  <a:gd name="T3" fmla="*/ 0 h 665"/>
                  <a:gd name="T4" fmla="*/ 0 w 182"/>
                  <a:gd name="T5" fmla="*/ 0 h 665"/>
                  <a:gd name="T6" fmla="*/ 0 w 182"/>
                  <a:gd name="T7" fmla="*/ 0 h 665"/>
                  <a:gd name="T8" fmla="*/ 0 w 182"/>
                  <a:gd name="T9" fmla="*/ 0 h 665"/>
                  <a:gd name="T10" fmla="*/ 0 w 182"/>
                  <a:gd name="T11" fmla="*/ 0 h 665"/>
                  <a:gd name="T12" fmla="*/ 0 w 182"/>
                  <a:gd name="T13" fmla="*/ 0 h 665"/>
                  <a:gd name="T14" fmla="*/ 0 60000 65536"/>
                  <a:gd name="T15" fmla="*/ 0 60000 65536"/>
                  <a:gd name="T16" fmla="*/ 0 60000 65536"/>
                  <a:gd name="T17" fmla="*/ 0 60000 65536"/>
                  <a:gd name="T18" fmla="*/ 0 60000 65536"/>
                  <a:gd name="T19" fmla="*/ 0 60000 65536"/>
                  <a:gd name="T20" fmla="*/ 0 60000 65536"/>
                  <a:gd name="T21" fmla="*/ 0 w 182"/>
                  <a:gd name="T22" fmla="*/ 0 h 665"/>
                  <a:gd name="T23" fmla="*/ 182 w 182"/>
                  <a:gd name="T24" fmla="*/ 665 h 6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2" h="665">
                    <a:moveTo>
                      <a:pt x="163" y="34"/>
                    </a:moveTo>
                    <a:lnTo>
                      <a:pt x="105" y="285"/>
                    </a:lnTo>
                    <a:lnTo>
                      <a:pt x="0" y="665"/>
                    </a:lnTo>
                    <a:lnTo>
                      <a:pt x="7" y="665"/>
                    </a:lnTo>
                    <a:lnTo>
                      <a:pt x="118" y="289"/>
                    </a:lnTo>
                    <a:lnTo>
                      <a:pt x="182" y="0"/>
                    </a:lnTo>
                    <a:lnTo>
                      <a:pt x="163" y="34"/>
                    </a:lnTo>
                    <a:close/>
                  </a:path>
                </a:pathLst>
              </a:custGeom>
              <a:grpFill/>
              <a:ln w="3175">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486" name="Freeform 431"/>
              <p:cNvSpPr>
                <a:spLocks/>
              </p:cNvSpPr>
              <p:nvPr/>
            </p:nvSpPr>
            <p:spPr bwMode="auto">
              <a:xfrm>
                <a:off x="4456" y="1766"/>
                <a:ext cx="50" cy="128"/>
              </a:xfrm>
              <a:custGeom>
                <a:avLst/>
                <a:gdLst>
                  <a:gd name="T0" fmla="*/ 0 w 204"/>
                  <a:gd name="T1" fmla="*/ 0 h 511"/>
                  <a:gd name="T2" fmla="*/ 0 w 204"/>
                  <a:gd name="T3" fmla="*/ 0 h 511"/>
                  <a:gd name="T4" fmla="*/ 0 w 204"/>
                  <a:gd name="T5" fmla="*/ 0 h 511"/>
                  <a:gd name="T6" fmla="*/ 0 w 204"/>
                  <a:gd name="T7" fmla="*/ 0 h 511"/>
                  <a:gd name="T8" fmla="*/ 0 w 204"/>
                  <a:gd name="T9" fmla="*/ 0 h 511"/>
                  <a:gd name="T10" fmla="*/ 0 60000 65536"/>
                  <a:gd name="T11" fmla="*/ 0 60000 65536"/>
                  <a:gd name="T12" fmla="*/ 0 60000 65536"/>
                  <a:gd name="T13" fmla="*/ 0 60000 65536"/>
                  <a:gd name="T14" fmla="*/ 0 60000 65536"/>
                  <a:gd name="T15" fmla="*/ 0 w 204"/>
                  <a:gd name="T16" fmla="*/ 0 h 511"/>
                  <a:gd name="T17" fmla="*/ 204 w 204"/>
                  <a:gd name="T18" fmla="*/ 511 h 511"/>
                </a:gdLst>
                <a:ahLst/>
                <a:cxnLst>
                  <a:cxn ang="T10">
                    <a:pos x="T0" y="T1"/>
                  </a:cxn>
                  <a:cxn ang="T11">
                    <a:pos x="T2" y="T3"/>
                  </a:cxn>
                  <a:cxn ang="T12">
                    <a:pos x="T4" y="T5"/>
                  </a:cxn>
                  <a:cxn ang="T13">
                    <a:pos x="T6" y="T7"/>
                  </a:cxn>
                  <a:cxn ang="T14">
                    <a:pos x="T8" y="T9"/>
                  </a:cxn>
                </a:cxnLst>
                <a:rect l="T15" t="T16" r="T17" b="T18"/>
                <a:pathLst>
                  <a:path w="204" h="511">
                    <a:moveTo>
                      <a:pt x="188" y="0"/>
                    </a:moveTo>
                    <a:lnTo>
                      <a:pt x="0" y="511"/>
                    </a:lnTo>
                    <a:lnTo>
                      <a:pt x="16" y="511"/>
                    </a:lnTo>
                    <a:lnTo>
                      <a:pt x="204" y="1"/>
                    </a:lnTo>
                    <a:lnTo>
                      <a:pt x="188" y="0"/>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487" name="Freeform 432"/>
              <p:cNvSpPr>
                <a:spLocks/>
              </p:cNvSpPr>
              <p:nvPr/>
            </p:nvSpPr>
            <p:spPr bwMode="auto">
              <a:xfrm>
                <a:off x="4456" y="1766"/>
                <a:ext cx="50" cy="128"/>
              </a:xfrm>
              <a:custGeom>
                <a:avLst/>
                <a:gdLst>
                  <a:gd name="T0" fmla="*/ 0 w 204"/>
                  <a:gd name="T1" fmla="*/ 0 h 511"/>
                  <a:gd name="T2" fmla="*/ 0 w 204"/>
                  <a:gd name="T3" fmla="*/ 0 h 511"/>
                  <a:gd name="T4" fmla="*/ 0 w 204"/>
                  <a:gd name="T5" fmla="*/ 0 h 511"/>
                  <a:gd name="T6" fmla="*/ 0 w 204"/>
                  <a:gd name="T7" fmla="*/ 0 h 511"/>
                  <a:gd name="T8" fmla="*/ 0 w 204"/>
                  <a:gd name="T9" fmla="*/ 0 h 511"/>
                  <a:gd name="T10" fmla="*/ 0 60000 65536"/>
                  <a:gd name="T11" fmla="*/ 0 60000 65536"/>
                  <a:gd name="T12" fmla="*/ 0 60000 65536"/>
                  <a:gd name="T13" fmla="*/ 0 60000 65536"/>
                  <a:gd name="T14" fmla="*/ 0 60000 65536"/>
                  <a:gd name="T15" fmla="*/ 0 w 204"/>
                  <a:gd name="T16" fmla="*/ 0 h 511"/>
                  <a:gd name="T17" fmla="*/ 204 w 204"/>
                  <a:gd name="T18" fmla="*/ 511 h 511"/>
                </a:gdLst>
                <a:ahLst/>
                <a:cxnLst>
                  <a:cxn ang="T10">
                    <a:pos x="T0" y="T1"/>
                  </a:cxn>
                  <a:cxn ang="T11">
                    <a:pos x="T2" y="T3"/>
                  </a:cxn>
                  <a:cxn ang="T12">
                    <a:pos x="T4" y="T5"/>
                  </a:cxn>
                  <a:cxn ang="T13">
                    <a:pos x="T6" y="T7"/>
                  </a:cxn>
                  <a:cxn ang="T14">
                    <a:pos x="T8" y="T9"/>
                  </a:cxn>
                </a:cxnLst>
                <a:rect l="T15" t="T16" r="T17" b="T18"/>
                <a:pathLst>
                  <a:path w="204" h="511">
                    <a:moveTo>
                      <a:pt x="188" y="0"/>
                    </a:moveTo>
                    <a:lnTo>
                      <a:pt x="0" y="511"/>
                    </a:lnTo>
                    <a:lnTo>
                      <a:pt x="16" y="511"/>
                    </a:lnTo>
                    <a:lnTo>
                      <a:pt x="204" y="1"/>
                    </a:lnTo>
                    <a:lnTo>
                      <a:pt x="188" y="0"/>
                    </a:lnTo>
                    <a:close/>
                  </a:path>
                </a:pathLst>
              </a:custGeom>
              <a:grpFill/>
              <a:ln w="3175">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488" name="Freeform 433"/>
              <p:cNvSpPr>
                <a:spLocks/>
              </p:cNvSpPr>
              <p:nvPr/>
            </p:nvSpPr>
            <p:spPr bwMode="auto">
              <a:xfrm>
                <a:off x="4613" y="1761"/>
                <a:ext cx="54" cy="133"/>
              </a:xfrm>
              <a:custGeom>
                <a:avLst/>
                <a:gdLst>
                  <a:gd name="T0" fmla="*/ 0 w 219"/>
                  <a:gd name="T1" fmla="*/ 0 h 530"/>
                  <a:gd name="T2" fmla="*/ 0 w 219"/>
                  <a:gd name="T3" fmla="*/ 0 h 530"/>
                  <a:gd name="T4" fmla="*/ 0 w 219"/>
                  <a:gd name="T5" fmla="*/ 0 h 530"/>
                  <a:gd name="T6" fmla="*/ 0 w 219"/>
                  <a:gd name="T7" fmla="*/ 0 h 530"/>
                  <a:gd name="T8" fmla="*/ 0 w 219"/>
                  <a:gd name="T9" fmla="*/ 0 h 530"/>
                  <a:gd name="T10" fmla="*/ 0 60000 65536"/>
                  <a:gd name="T11" fmla="*/ 0 60000 65536"/>
                  <a:gd name="T12" fmla="*/ 0 60000 65536"/>
                  <a:gd name="T13" fmla="*/ 0 60000 65536"/>
                  <a:gd name="T14" fmla="*/ 0 60000 65536"/>
                  <a:gd name="T15" fmla="*/ 0 w 219"/>
                  <a:gd name="T16" fmla="*/ 0 h 530"/>
                  <a:gd name="T17" fmla="*/ 219 w 219"/>
                  <a:gd name="T18" fmla="*/ 530 h 530"/>
                </a:gdLst>
                <a:ahLst/>
                <a:cxnLst>
                  <a:cxn ang="T10">
                    <a:pos x="T0" y="T1"/>
                  </a:cxn>
                  <a:cxn ang="T11">
                    <a:pos x="T2" y="T3"/>
                  </a:cxn>
                  <a:cxn ang="T12">
                    <a:pos x="T4" y="T5"/>
                  </a:cxn>
                  <a:cxn ang="T13">
                    <a:pos x="T6" y="T7"/>
                  </a:cxn>
                  <a:cxn ang="T14">
                    <a:pos x="T8" y="T9"/>
                  </a:cxn>
                </a:cxnLst>
                <a:rect l="T15" t="T16" r="T17" b="T18"/>
                <a:pathLst>
                  <a:path w="219" h="530">
                    <a:moveTo>
                      <a:pt x="0" y="13"/>
                    </a:moveTo>
                    <a:lnTo>
                      <a:pt x="204" y="530"/>
                    </a:lnTo>
                    <a:lnTo>
                      <a:pt x="219" y="530"/>
                    </a:lnTo>
                    <a:lnTo>
                      <a:pt x="13" y="0"/>
                    </a:lnTo>
                    <a:lnTo>
                      <a:pt x="0" y="13"/>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489" name="Freeform 434"/>
              <p:cNvSpPr>
                <a:spLocks/>
              </p:cNvSpPr>
              <p:nvPr/>
            </p:nvSpPr>
            <p:spPr bwMode="auto">
              <a:xfrm>
                <a:off x="4613" y="1761"/>
                <a:ext cx="54" cy="133"/>
              </a:xfrm>
              <a:custGeom>
                <a:avLst/>
                <a:gdLst>
                  <a:gd name="T0" fmla="*/ 0 w 219"/>
                  <a:gd name="T1" fmla="*/ 0 h 530"/>
                  <a:gd name="T2" fmla="*/ 0 w 219"/>
                  <a:gd name="T3" fmla="*/ 0 h 530"/>
                  <a:gd name="T4" fmla="*/ 0 w 219"/>
                  <a:gd name="T5" fmla="*/ 0 h 530"/>
                  <a:gd name="T6" fmla="*/ 0 w 219"/>
                  <a:gd name="T7" fmla="*/ 0 h 530"/>
                  <a:gd name="T8" fmla="*/ 0 w 219"/>
                  <a:gd name="T9" fmla="*/ 0 h 530"/>
                  <a:gd name="T10" fmla="*/ 0 60000 65536"/>
                  <a:gd name="T11" fmla="*/ 0 60000 65536"/>
                  <a:gd name="T12" fmla="*/ 0 60000 65536"/>
                  <a:gd name="T13" fmla="*/ 0 60000 65536"/>
                  <a:gd name="T14" fmla="*/ 0 60000 65536"/>
                  <a:gd name="T15" fmla="*/ 0 w 219"/>
                  <a:gd name="T16" fmla="*/ 0 h 530"/>
                  <a:gd name="T17" fmla="*/ 219 w 219"/>
                  <a:gd name="T18" fmla="*/ 530 h 530"/>
                </a:gdLst>
                <a:ahLst/>
                <a:cxnLst>
                  <a:cxn ang="T10">
                    <a:pos x="T0" y="T1"/>
                  </a:cxn>
                  <a:cxn ang="T11">
                    <a:pos x="T2" y="T3"/>
                  </a:cxn>
                  <a:cxn ang="T12">
                    <a:pos x="T4" y="T5"/>
                  </a:cxn>
                  <a:cxn ang="T13">
                    <a:pos x="T6" y="T7"/>
                  </a:cxn>
                  <a:cxn ang="T14">
                    <a:pos x="T8" y="T9"/>
                  </a:cxn>
                </a:cxnLst>
                <a:rect l="T15" t="T16" r="T17" b="T18"/>
                <a:pathLst>
                  <a:path w="219" h="530">
                    <a:moveTo>
                      <a:pt x="0" y="13"/>
                    </a:moveTo>
                    <a:lnTo>
                      <a:pt x="204" y="530"/>
                    </a:lnTo>
                    <a:lnTo>
                      <a:pt x="219" y="530"/>
                    </a:lnTo>
                    <a:lnTo>
                      <a:pt x="13" y="0"/>
                    </a:lnTo>
                    <a:lnTo>
                      <a:pt x="0" y="13"/>
                    </a:lnTo>
                    <a:close/>
                  </a:path>
                </a:pathLst>
              </a:custGeom>
              <a:grpFill/>
              <a:ln w="3175">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490" name="Freeform 435"/>
              <p:cNvSpPr>
                <a:spLocks/>
              </p:cNvSpPr>
              <p:nvPr/>
            </p:nvSpPr>
            <p:spPr bwMode="auto">
              <a:xfrm>
                <a:off x="4489" y="1765"/>
                <a:ext cx="125" cy="129"/>
              </a:xfrm>
              <a:custGeom>
                <a:avLst/>
                <a:gdLst>
                  <a:gd name="T0" fmla="*/ 0 w 501"/>
                  <a:gd name="T1" fmla="*/ 0 h 517"/>
                  <a:gd name="T2" fmla="*/ 0 w 501"/>
                  <a:gd name="T3" fmla="*/ 0 h 517"/>
                  <a:gd name="T4" fmla="*/ 0 w 501"/>
                  <a:gd name="T5" fmla="*/ 0 h 517"/>
                  <a:gd name="T6" fmla="*/ 0 w 501"/>
                  <a:gd name="T7" fmla="*/ 0 h 517"/>
                  <a:gd name="T8" fmla="*/ 0 w 501"/>
                  <a:gd name="T9" fmla="*/ 0 h 517"/>
                  <a:gd name="T10" fmla="*/ 0 w 501"/>
                  <a:gd name="T11" fmla="*/ 0 h 517"/>
                  <a:gd name="T12" fmla="*/ 0 w 501"/>
                  <a:gd name="T13" fmla="*/ 0 h 517"/>
                  <a:gd name="T14" fmla="*/ 0 60000 65536"/>
                  <a:gd name="T15" fmla="*/ 0 60000 65536"/>
                  <a:gd name="T16" fmla="*/ 0 60000 65536"/>
                  <a:gd name="T17" fmla="*/ 0 60000 65536"/>
                  <a:gd name="T18" fmla="*/ 0 60000 65536"/>
                  <a:gd name="T19" fmla="*/ 0 60000 65536"/>
                  <a:gd name="T20" fmla="*/ 0 60000 65536"/>
                  <a:gd name="T21" fmla="*/ 0 w 501"/>
                  <a:gd name="T22" fmla="*/ 0 h 517"/>
                  <a:gd name="T23" fmla="*/ 501 w 501"/>
                  <a:gd name="T24" fmla="*/ 517 h 5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1" h="517">
                    <a:moveTo>
                      <a:pt x="480" y="5"/>
                    </a:moveTo>
                    <a:lnTo>
                      <a:pt x="305" y="195"/>
                    </a:lnTo>
                    <a:lnTo>
                      <a:pt x="0" y="517"/>
                    </a:lnTo>
                    <a:lnTo>
                      <a:pt x="17" y="517"/>
                    </a:lnTo>
                    <a:lnTo>
                      <a:pt x="311" y="200"/>
                    </a:lnTo>
                    <a:lnTo>
                      <a:pt x="501" y="0"/>
                    </a:lnTo>
                    <a:lnTo>
                      <a:pt x="480" y="5"/>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491" name="Freeform 436"/>
              <p:cNvSpPr>
                <a:spLocks/>
              </p:cNvSpPr>
              <p:nvPr/>
            </p:nvSpPr>
            <p:spPr bwMode="auto">
              <a:xfrm>
                <a:off x="4489" y="1765"/>
                <a:ext cx="125" cy="129"/>
              </a:xfrm>
              <a:custGeom>
                <a:avLst/>
                <a:gdLst>
                  <a:gd name="T0" fmla="*/ 0 w 501"/>
                  <a:gd name="T1" fmla="*/ 0 h 517"/>
                  <a:gd name="T2" fmla="*/ 0 w 501"/>
                  <a:gd name="T3" fmla="*/ 0 h 517"/>
                  <a:gd name="T4" fmla="*/ 0 w 501"/>
                  <a:gd name="T5" fmla="*/ 0 h 517"/>
                  <a:gd name="T6" fmla="*/ 0 w 501"/>
                  <a:gd name="T7" fmla="*/ 0 h 517"/>
                  <a:gd name="T8" fmla="*/ 0 w 501"/>
                  <a:gd name="T9" fmla="*/ 0 h 517"/>
                  <a:gd name="T10" fmla="*/ 0 w 501"/>
                  <a:gd name="T11" fmla="*/ 0 h 517"/>
                  <a:gd name="T12" fmla="*/ 0 w 501"/>
                  <a:gd name="T13" fmla="*/ 0 h 517"/>
                  <a:gd name="T14" fmla="*/ 0 60000 65536"/>
                  <a:gd name="T15" fmla="*/ 0 60000 65536"/>
                  <a:gd name="T16" fmla="*/ 0 60000 65536"/>
                  <a:gd name="T17" fmla="*/ 0 60000 65536"/>
                  <a:gd name="T18" fmla="*/ 0 60000 65536"/>
                  <a:gd name="T19" fmla="*/ 0 60000 65536"/>
                  <a:gd name="T20" fmla="*/ 0 60000 65536"/>
                  <a:gd name="T21" fmla="*/ 0 w 501"/>
                  <a:gd name="T22" fmla="*/ 0 h 517"/>
                  <a:gd name="T23" fmla="*/ 501 w 501"/>
                  <a:gd name="T24" fmla="*/ 517 h 5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1" h="517">
                    <a:moveTo>
                      <a:pt x="480" y="5"/>
                    </a:moveTo>
                    <a:lnTo>
                      <a:pt x="305" y="195"/>
                    </a:lnTo>
                    <a:lnTo>
                      <a:pt x="0" y="517"/>
                    </a:lnTo>
                    <a:lnTo>
                      <a:pt x="17" y="517"/>
                    </a:lnTo>
                    <a:lnTo>
                      <a:pt x="311" y="200"/>
                    </a:lnTo>
                    <a:lnTo>
                      <a:pt x="501" y="0"/>
                    </a:lnTo>
                    <a:lnTo>
                      <a:pt x="480" y="5"/>
                    </a:lnTo>
                    <a:close/>
                  </a:path>
                </a:pathLst>
              </a:custGeom>
              <a:grpFill/>
              <a:ln w="3175">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492" name="Freeform 437"/>
              <p:cNvSpPr>
                <a:spLocks/>
              </p:cNvSpPr>
              <p:nvPr/>
            </p:nvSpPr>
            <p:spPr bwMode="auto">
              <a:xfrm>
                <a:off x="4505" y="1766"/>
                <a:ext cx="129" cy="128"/>
              </a:xfrm>
              <a:custGeom>
                <a:avLst/>
                <a:gdLst>
                  <a:gd name="T0" fmla="*/ 0 w 517"/>
                  <a:gd name="T1" fmla="*/ 0 h 511"/>
                  <a:gd name="T2" fmla="*/ 0 w 517"/>
                  <a:gd name="T3" fmla="*/ 0 h 511"/>
                  <a:gd name="T4" fmla="*/ 0 w 517"/>
                  <a:gd name="T5" fmla="*/ 0 h 511"/>
                  <a:gd name="T6" fmla="*/ 0 w 517"/>
                  <a:gd name="T7" fmla="*/ 0 h 511"/>
                  <a:gd name="T8" fmla="*/ 0 w 517"/>
                  <a:gd name="T9" fmla="*/ 0 h 511"/>
                  <a:gd name="T10" fmla="*/ 0 60000 65536"/>
                  <a:gd name="T11" fmla="*/ 0 60000 65536"/>
                  <a:gd name="T12" fmla="*/ 0 60000 65536"/>
                  <a:gd name="T13" fmla="*/ 0 60000 65536"/>
                  <a:gd name="T14" fmla="*/ 0 60000 65536"/>
                  <a:gd name="T15" fmla="*/ 0 w 517"/>
                  <a:gd name="T16" fmla="*/ 0 h 511"/>
                  <a:gd name="T17" fmla="*/ 517 w 517"/>
                  <a:gd name="T18" fmla="*/ 511 h 511"/>
                </a:gdLst>
                <a:ahLst/>
                <a:cxnLst>
                  <a:cxn ang="T10">
                    <a:pos x="T0" y="T1"/>
                  </a:cxn>
                  <a:cxn ang="T11">
                    <a:pos x="T2" y="T3"/>
                  </a:cxn>
                  <a:cxn ang="T12">
                    <a:pos x="T4" y="T5"/>
                  </a:cxn>
                  <a:cxn ang="T13">
                    <a:pos x="T6" y="T7"/>
                  </a:cxn>
                  <a:cxn ang="T14">
                    <a:pos x="T8" y="T9"/>
                  </a:cxn>
                </a:cxnLst>
                <a:rect l="T15" t="T16" r="T17" b="T18"/>
                <a:pathLst>
                  <a:path w="517" h="511">
                    <a:moveTo>
                      <a:pt x="0" y="0"/>
                    </a:moveTo>
                    <a:lnTo>
                      <a:pt x="508" y="511"/>
                    </a:lnTo>
                    <a:lnTo>
                      <a:pt x="517" y="511"/>
                    </a:lnTo>
                    <a:lnTo>
                      <a:pt x="19" y="0"/>
                    </a:lnTo>
                    <a:lnTo>
                      <a:pt x="0" y="0"/>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493" name="Freeform 438"/>
              <p:cNvSpPr>
                <a:spLocks/>
              </p:cNvSpPr>
              <p:nvPr/>
            </p:nvSpPr>
            <p:spPr bwMode="auto">
              <a:xfrm>
                <a:off x="4505" y="1766"/>
                <a:ext cx="129" cy="128"/>
              </a:xfrm>
              <a:custGeom>
                <a:avLst/>
                <a:gdLst>
                  <a:gd name="T0" fmla="*/ 0 w 517"/>
                  <a:gd name="T1" fmla="*/ 0 h 511"/>
                  <a:gd name="T2" fmla="*/ 0 w 517"/>
                  <a:gd name="T3" fmla="*/ 0 h 511"/>
                  <a:gd name="T4" fmla="*/ 0 w 517"/>
                  <a:gd name="T5" fmla="*/ 0 h 511"/>
                  <a:gd name="T6" fmla="*/ 0 w 517"/>
                  <a:gd name="T7" fmla="*/ 0 h 511"/>
                  <a:gd name="T8" fmla="*/ 0 w 517"/>
                  <a:gd name="T9" fmla="*/ 0 h 511"/>
                  <a:gd name="T10" fmla="*/ 0 60000 65536"/>
                  <a:gd name="T11" fmla="*/ 0 60000 65536"/>
                  <a:gd name="T12" fmla="*/ 0 60000 65536"/>
                  <a:gd name="T13" fmla="*/ 0 60000 65536"/>
                  <a:gd name="T14" fmla="*/ 0 60000 65536"/>
                  <a:gd name="T15" fmla="*/ 0 w 517"/>
                  <a:gd name="T16" fmla="*/ 0 h 511"/>
                  <a:gd name="T17" fmla="*/ 517 w 517"/>
                  <a:gd name="T18" fmla="*/ 511 h 511"/>
                </a:gdLst>
                <a:ahLst/>
                <a:cxnLst>
                  <a:cxn ang="T10">
                    <a:pos x="T0" y="T1"/>
                  </a:cxn>
                  <a:cxn ang="T11">
                    <a:pos x="T2" y="T3"/>
                  </a:cxn>
                  <a:cxn ang="T12">
                    <a:pos x="T4" y="T5"/>
                  </a:cxn>
                  <a:cxn ang="T13">
                    <a:pos x="T6" y="T7"/>
                  </a:cxn>
                  <a:cxn ang="T14">
                    <a:pos x="T8" y="T9"/>
                  </a:cxn>
                </a:cxnLst>
                <a:rect l="T15" t="T16" r="T17" b="T18"/>
                <a:pathLst>
                  <a:path w="517" h="511">
                    <a:moveTo>
                      <a:pt x="0" y="0"/>
                    </a:moveTo>
                    <a:lnTo>
                      <a:pt x="508" y="511"/>
                    </a:lnTo>
                    <a:lnTo>
                      <a:pt x="517" y="511"/>
                    </a:lnTo>
                    <a:lnTo>
                      <a:pt x="19" y="0"/>
                    </a:lnTo>
                    <a:lnTo>
                      <a:pt x="0" y="0"/>
                    </a:lnTo>
                    <a:close/>
                  </a:path>
                </a:pathLst>
              </a:custGeom>
              <a:grpFill/>
              <a:ln w="3175">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494" name="Freeform 439"/>
              <p:cNvSpPr>
                <a:spLocks/>
              </p:cNvSpPr>
              <p:nvPr/>
            </p:nvSpPr>
            <p:spPr bwMode="auto">
              <a:xfrm>
                <a:off x="4634" y="1718"/>
                <a:ext cx="41" cy="176"/>
              </a:xfrm>
              <a:custGeom>
                <a:avLst/>
                <a:gdLst>
                  <a:gd name="T0" fmla="*/ 0 w 166"/>
                  <a:gd name="T1" fmla="*/ 0 h 704"/>
                  <a:gd name="T2" fmla="*/ 0 w 166"/>
                  <a:gd name="T3" fmla="*/ 0 h 704"/>
                  <a:gd name="T4" fmla="*/ 0 w 166"/>
                  <a:gd name="T5" fmla="*/ 0 h 704"/>
                  <a:gd name="T6" fmla="*/ 0 w 166"/>
                  <a:gd name="T7" fmla="*/ 0 h 704"/>
                  <a:gd name="T8" fmla="*/ 0 w 166"/>
                  <a:gd name="T9" fmla="*/ 0 h 704"/>
                  <a:gd name="T10" fmla="*/ 0 w 166"/>
                  <a:gd name="T11" fmla="*/ 0 h 704"/>
                  <a:gd name="T12" fmla="*/ 0 w 166"/>
                  <a:gd name="T13" fmla="*/ 0 h 704"/>
                  <a:gd name="T14" fmla="*/ 0 60000 65536"/>
                  <a:gd name="T15" fmla="*/ 0 60000 65536"/>
                  <a:gd name="T16" fmla="*/ 0 60000 65536"/>
                  <a:gd name="T17" fmla="*/ 0 60000 65536"/>
                  <a:gd name="T18" fmla="*/ 0 60000 65536"/>
                  <a:gd name="T19" fmla="*/ 0 60000 65536"/>
                  <a:gd name="T20" fmla="*/ 0 60000 65536"/>
                  <a:gd name="T21" fmla="*/ 0 w 166"/>
                  <a:gd name="T22" fmla="*/ 0 h 704"/>
                  <a:gd name="T23" fmla="*/ 166 w 166"/>
                  <a:gd name="T24" fmla="*/ 704 h 7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6" h="704">
                    <a:moveTo>
                      <a:pt x="0" y="5"/>
                    </a:moveTo>
                    <a:lnTo>
                      <a:pt x="52" y="314"/>
                    </a:lnTo>
                    <a:lnTo>
                      <a:pt x="155" y="704"/>
                    </a:lnTo>
                    <a:lnTo>
                      <a:pt x="166" y="704"/>
                    </a:lnTo>
                    <a:lnTo>
                      <a:pt x="64" y="314"/>
                    </a:lnTo>
                    <a:lnTo>
                      <a:pt x="9" y="0"/>
                    </a:lnTo>
                    <a:lnTo>
                      <a:pt x="0" y="5"/>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495" name="Freeform 440"/>
              <p:cNvSpPr>
                <a:spLocks/>
              </p:cNvSpPr>
              <p:nvPr/>
            </p:nvSpPr>
            <p:spPr bwMode="auto">
              <a:xfrm>
                <a:off x="4634" y="1718"/>
                <a:ext cx="41" cy="176"/>
              </a:xfrm>
              <a:custGeom>
                <a:avLst/>
                <a:gdLst>
                  <a:gd name="T0" fmla="*/ 0 w 166"/>
                  <a:gd name="T1" fmla="*/ 0 h 704"/>
                  <a:gd name="T2" fmla="*/ 0 w 166"/>
                  <a:gd name="T3" fmla="*/ 0 h 704"/>
                  <a:gd name="T4" fmla="*/ 0 w 166"/>
                  <a:gd name="T5" fmla="*/ 0 h 704"/>
                  <a:gd name="T6" fmla="*/ 0 w 166"/>
                  <a:gd name="T7" fmla="*/ 0 h 704"/>
                  <a:gd name="T8" fmla="*/ 0 w 166"/>
                  <a:gd name="T9" fmla="*/ 0 h 704"/>
                  <a:gd name="T10" fmla="*/ 0 w 166"/>
                  <a:gd name="T11" fmla="*/ 0 h 704"/>
                  <a:gd name="T12" fmla="*/ 0 w 166"/>
                  <a:gd name="T13" fmla="*/ 0 h 704"/>
                  <a:gd name="T14" fmla="*/ 0 60000 65536"/>
                  <a:gd name="T15" fmla="*/ 0 60000 65536"/>
                  <a:gd name="T16" fmla="*/ 0 60000 65536"/>
                  <a:gd name="T17" fmla="*/ 0 60000 65536"/>
                  <a:gd name="T18" fmla="*/ 0 60000 65536"/>
                  <a:gd name="T19" fmla="*/ 0 60000 65536"/>
                  <a:gd name="T20" fmla="*/ 0 60000 65536"/>
                  <a:gd name="T21" fmla="*/ 0 w 166"/>
                  <a:gd name="T22" fmla="*/ 0 h 704"/>
                  <a:gd name="T23" fmla="*/ 166 w 166"/>
                  <a:gd name="T24" fmla="*/ 704 h 7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6" h="704">
                    <a:moveTo>
                      <a:pt x="0" y="5"/>
                    </a:moveTo>
                    <a:lnTo>
                      <a:pt x="52" y="314"/>
                    </a:lnTo>
                    <a:lnTo>
                      <a:pt x="155" y="704"/>
                    </a:lnTo>
                    <a:lnTo>
                      <a:pt x="166" y="704"/>
                    </a:lnTo>
                    <a:lnTo>
                      <a:pt x="64" y="314"/>
                    </a:lnTo>
                    <a:lnTo>
                      <a:pt x="9" y="0"/>
                    </a:lnTo>
                    <a:lnTo>
                      <a:pt x="0" y="5"/>
                    </a:lnTo>
                    <a:close/>
                  </a:path>
                </a:pathLst>
              </a:custGeom>
              <a:grpFill/>
              <a:ln w="3175">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496" name="Freeform 441"/>
              <p:cNvSpPr>
                <a:spLocks/>
              </p:cNvSpPr>
              <p:nvPr/>
            </p:nvSpPr>
            <p:spPr bwMode="auto">
              <a:xfrm>
                <a:off x="4616" y="1763"/>
                <a:ext cx="104" cy="131"/>
              </a:xfrm>
              <a:custGeom>
                <a:avLst/>
                <a:gdLst>
                  <a:gd name="T0" fmla="*/ 0 w 417"/>
                  <a:gd name="T1" fmla="*/ 0 h 523"/>
                  <a:gd name="T2" fmla="*/ 0 w 417"/>
                  <a:gd name="T3" fmla="*/ 0 h 523"/>
                  <a:gd name="T4" fmla="*/ 0 w 417"/>
                  <a:gd name="T5" fmla="*/ 0 h 523"/>
                  <a:gd name="T6" fmla="*/ 0 w 417"/>
                  <a:gd name="T7" fmla="*/ 0 h 523"/>
                  <a:gd name="T8" fmla="*/ 0 w 417"/>
                  <a:gd name="T9" fmla="*/ 0 h 523"/>
                  <a:gd name="T10" fmla="*/ 0 w 417"/>
                  <a:gd name="T11" fmla="*/ 0 h 523"/>
                  <a:gd name="T12" fmla="*/ 0 w 417"/>
                  <a:gd name="T13" fmla="*/ 0 h 523"/>
                  <a:gd name="T14" fmla="*/ 0 60000 65536"/>
                  <a:gd name="T15" fmla="*/ 0 60000 65536"/>
                  <a:gd name="T16" fmla="*/ 0 60000 65536"/>
                  <a:gd name="T17" fmla="*/ 0 60000 65536"/>
                  <a:gd name="T18" fmla="*/ 0 60000 65536"/>
                  <a:gd name="T19" fmla="*/ 0 60000 65536"/>
                  <a:gd name="T20" fmla="*/ 0 60000 65536"/>
                  <a:gd name="T21" fmla="*/ 0 w 417"/>
                  <a:gd name="T22" fmla="*/ 0 h 523"/>
                  <a:gd name="T23" fmla="*/ 417 w 417"/>
                  <a:gd name="T24" fmla="*/ 523 h 5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7" h="523">
                    <a:moveTo>
                      <a:pt x="402" y="523"/>
                    </a:moveTo>
                    <a:lnTo>
                      <a:pt x="417" y="523"/>
                    </a:lnTo>
                    <a:lnTo>
                      <a:pt x="140" y="150"/>
                    </a:lnTo>
                    <a:lnTo>
                      <a:pt x="0" y="0"/>
                    </a:lnTo>
                    <a:lnTo>
                      <a:pt x="1" y="17"/>
                    </a:lnTo>
                    <a:lnTo>
                      <a:pt x="126" y="150"/>
                    </a:lnTo>
                    <a:lnTo>
                      <a:pt x="402" y="523"/>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497" name="Freeform 442"/>
              <p:cNvSpPr>
                <a:spLocks/>
              </p:cNvSpPr>
              <p:nvPr/>
            </p:nvSpPr>
            <p:spPr bwMode="auto">
              <a:xfrm>
                <a:off x="4616" y="1763"/>
                <a:ext cx="104" cy="131"/>
              </a:xfrm>
              <a:custGeom>
                <a:avLst/>
                <a:gdLst>
                  <a:gd name="T0" fmla="*/ 0 w 417"/>
                  <a:gd name="T1" fmla="*/ 0 h 523"/>
                  <a:gd name="T2" fmla="*/ 0 w 417"/>
                  <a:gd name="T3" fmla="*/ 0 h 523"/>
                  <a:gd name="T4" fmla="*/ 0 w 417"/>
                  <a:gd name="T5" fmla="*/ 0 h 523"/>
                  <a:gd name="T6" fmla="*/ 0 w 417"/>
                  <a:gd name="T7" fmla="*/ 0 h 523"/>
                  <a:gd name="T8" fmla="*/ 0 w 417"/>
                  <a:gd name="T9" fmla="*/ 0 h 523"/>
                  <a:gd name="T10" fmla="*/ 0 w 417"/>
                  <a:gd name="T11" fmla="*/ 0 h 523"/>
                  <a:gd name="T12" fmla="*/ 0 w 417"/>
                  <a:gd name="T13" fmla="*/ 0 h 523"/>
                  <a:gd name="T14" fmla="*/ 0 60000 65536"/>
                  <a:gd name="T15" fmla="*/ 0 60000 65536"/>
                  <a:gd name="T16" fmla="*/ 0 60000 65536"/>
                  <a:gd name="T17" fmla="*/ 0 60000 65536"/>
                  <a:gd name="T18" fmla="*/ 0 60000 65536"/>
                  <a:gd name="T19" fmla="*/ 0 60000 65536"/>
                  <a:gd name="T20" fmla="*/ 0 60000 65536"/>
                  <a:gd name="T21" fmla="*/ 0 w 417"/>
                  <a:gd name="T22" fmla="*/ 0 h 523"/>
                  <a:gd name="T23" fmla="*/ 417 w 417"/>
                  <a:gd name="T24" fmla="*/ 523 h 5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7" h="523">
                    <a:moveTo>
                      <a:pt x="402" y="523"/>
                    </a:moveTo>
                    <a:lnTo>
                      <a:pt x="417" y="523"/>
                    </a:lnTo>
                    <a:lnTo>
                      <a:pt x="140" y="150"/>
                    </a:lnTo>
                    <a:lnTo>
                      <a:pt x="0" y="0"/>
                    </a:lnTo>
                    <a:lnTo>
                      <a:pt x="1" y="17"/>
                    </a:lnTo>
                    <a:lnTo>
                      <a:pt x="126" y="150"/>
                    </a:lnTo>
                    <a:lnTo>
                      <a:pt x="402" y="523"/>
                    </a:lnTo>
                    <a:close/>
                  </a:path>
                </a:pathLst>
              </a:custGeom>
              <a:grpFill/>
              <a:ln w="3175">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498" name="Freeform 443"/>
              <p:cNvSpPr>
                <a:spLocks/>
              </p:cNvSpPr>
              <p:nvPr/>
            </p:nvSpPr>
            <p:spPr bwMode="auto">
              <a:xfrm>
                <a:off x="4502" y="1716"/>
                <a:ext cx="200" cy="178"/>
              </a:xfrm>
              <a:custGeom>
                <a:avLst/>
                <a:gdLst>
                  <a:gd name="T0" fmla="*/ 0 w 799"/>
                  <a:gd name="T1" fmla="*/ 0 h 713"/>
                  <a:gd name="T2" fmla="*/ 0 w 799"/>
                  <a:gd name="T3" fmla="*/ 0 h 713"/>
                  <a:gd name="T4" fmla="*/ 0 w 799"/>
                  <a:gd name="T5" fmla="*/ 0 h 713"/>
                  <a:gd name="T6" fmla="*/ 0 w 799"/>
                  <a:gd name="T7" fmla="*/ 0 h 713"/>
                  <a:gd name="T8" fmla="*/ 0 w 799"/>
                  <a:gd name="T9" fmla="*/ 0 h 713"/>
                  <a:gd name="T10" fmla="*/ 0 w 799"/>
                  <a:gd name="T11" fmla="*/ 0 h 713"/>
                  <a:gd name="T12" fmla="*/ 0 w 799"/>
                  <a:gd name="T13" fmla="*/ 0 h 713"/>
                  <a:gd name="T14" fmla="*/ 0 w 799"/>
                  <a:gd name="T15" fmla="*/ 0 h 713"/>
                  <a:gd name="T16" fmla="*/ 0 w 799"/>
                  <a:gd name="T17" fmla="*/ 0 h 713"/>
                  <a:gd name="T18" fmla="*/ 0 w 799"/>
                  <a:gd name="T19" fmla="*/ 0 h 7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99"/>
                  <a:gd name="T31" fmla="*/ 0 h 713"/>
                  <a:gd name="T32" fmla="*/ 799 w 799"/>
                  <a:gd name="T33" fmla="*/ 713 h 7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99" h="713">
                    <a:moveTo>
                      <a:pt x="778" y="713"/>
                    </a:moveTo>
                    <a:lnTo>
                      <a:pt x="799" y="713"/>
                    </a:lnTo>
                    <a:lnTo>
                      <a:pt x="340" y="299"/>
                    </a:lnTo>
                    <a:lnTo>
                      <a:pt x="153" y="131"/>
                    </a:lnTo>
                    <a:lnTo>
                      <a:pt x="6" y="0"/>
                    </a:lnTo>
                    <a:lnTo>
                      <a:pt x="0" y="9"/>
                    </a:lnTo>
                    <a:lnTo>
                      <a:pt x="242" y="229"/>
                    </a:lnTo>
                    <a:lnTo>
                      <a:pt x="285" y="266"/>
                    </a:lnTo>
                    <a:lnTo>
                      <a:pt x="529" y="485"/>
                    </a:lnTo>
                    <a:lnTo>
                      <a:pt x="778" y="713"/>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499" name="Freeform 444"/>
              <p:cNvSpPr>
                <a:spLocks/>
              </p:cNvSpPr>
              <p:nvPr/>
            </p:nvSpPr>
            <p:spPr bwMode="auto">
              <a:xfrm>
                <a:off x="4502" y="1716"/>
                <a:ext cx="200" cy="178"/>
              </a:xfrm>
              <a:custGeom>
                <a:avLst/>
                <a:gdLst>
                  <a:gd name="T0" fmla="*/ 0 w 799"/>
                  <a:gd name="T1" fmla="*/ 0 h 713"/>
                  <a:gd name="T2" fmla="*/ 0 w 799"/>
                  <a:gd name="T3" fmla="*/ 0 h 713"/>
                  <a:gd name="T4" fmla="*/ 0 w 799"/>
                  <a:gd name="T5" fmla="*/ 0 h 713"/>
                  <a:gd name="T6" fmla="*/ 0 w 799"/>
                  <a:gd name="T7" fmla="*/ 0 h 713"/>
                  <a:gd name="T8" fmla="*/ 0 w 799"/>
                  <a:gd name="T9" fmla="*/ 0 h 713"/>
                  <a:gd name="T10" fmla="*/ 0 w 799"/>
                  <a:gd name="T11" fmla="*/ 0 h 713"/>
                  <a:gd name="T12" fmla="*/ 0 w 799"/>
                  <a:gd name="T13" fmla="*/ 0 h 713"/>
                  <a:gd name="T14" fmla="*/ 0 w 799"/>
                  <a:gd name="T15" fmla="*/ 0 h 713"/>
                  <a:gd name="T16" fmla="*/ 0 w 799"/>
                  <a:gd name="T17" fmla="*/ 0 h 713"/>
                  <a:gd name="T18" fmla="*/ 0 w 799"/>
                  <a:gd name="T19" fmla="*/ 0 h 7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99"/>
                  <a:gd name="T31" fmla="*/ 0 h 713"/>
                  <a:gd name="T32" fmla="*/ 799 w 799"/>
                  <a:gd name="T33" fmla="*/ 713 h 7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99" h="713">
                    <a:moveTo>
                      <a:pt x="778" y="713"/>
                    </a:moveTo>
                    <a:lnTo>
                      <a:pt x="799" y="713"/>
                    </a:lnTo>
                    <a:lnTo>
                      <a:pt x="340" y="299"/>
                    </a:lnTo>
                    <a:lnTo>
                      <a:pt x="153" y="131"/>
                    </a:lnTo>
                    <a:lnTo>
                      <a:pt x="6" y="0"/>
                    </a:lnTo>
                    <a:lnTo>
                      <a:pt x="0" y="9"/>
                    </a:lnTo>
                    <a:lnTo>
                      <a:pt x="242" y="229"/>
                    </a:lnTo>
                    <a:lnTo>
                      <a:pt x="285" y="266"/>
                    </a:lnTo>
                    <a:lnTo>
                      <a:pt x="529" y="485"/>
                    </a:lnTo>
                    <a:lnTo>
                      <a:pt x="778" y="713"/>
                    </a:lnTo>
                    <a:close/>
                  </a:path>
                </a:pathLst>
              </a:custGeom>
              <a:grpFill/>
              <a:ln w="3175">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500" name="Line 445"/>
              <p:cNvSpPr>
                <a:spLocks noChangeShapeType="1"/>
              </p:cNvSpPr>
              <p:nvPr/>
            </p:nvSpPr>
            <p:spPr bwMode="auto">
              <a:xfrm>
                <a:off x="4470" y="1779"/>
                <a:ext cx="16" cy="40"/>
              </a:xfrm>
              <a:prstGeom prst="line">
                <a:avLst/>
              </a:prstGeom>
              <a:grpFill/>
              <a:ln w="12700">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501" name="Freeform 446"/>
              <p:cNvSpPr>
                <a:spLocks/>
              </p:cNvSpPr>
              <p:nvPr/>
            </p:nvSpPr>
            <p:spPr bwMode="auto">
              <a:xfrm>
                <a:off x="4472" y="1774"/>
                <a:ext cx="193" cy="45"/>
              </a:xfrm>
              <a:custGeom>
                <a:avLst/>
                <a:gdLst>
                  <a:gd name="T0" fmla="*/ 0 w 775"/>
                  <a:gd name="T1" fmla="*/ 0 h 182"/>
                  <a:gd name="T2" fmla="*/ 0 w 775"/>
                  <a:gd name="T3" fmla="*/ 0 h 182"/>
                  <a:gd name="T4" fmla="*/ 0 w 775"/>
                  <a:gd name="T5" fmla="*/ 0 h 182"/>
                  <a:gd name="T6" fmla="*/ 0 w 775"/>
                  <a:gd name="T7" fmla="*/ 0 h 182"/>
                  <a:gd name="T8" fmla="*/ 0 w 775"/>
                  <a:gd name="T9" fmla="*/ 0 h 182"/>
                  <a:gd name="T10" fmla="*/ 0 60000 65536"/>
                  <a:gd name="T11" fmla="*/ 0 60000 65536"/>
                  <a:gd name="T12" fmla="*/ 0 60000 65536"/>
                  <a:gd name="T13" fmla="*/ 0 60000 65536"/>
                  <a:gd name="T14" fmla="*/ 0 60000 65536"/>
                  <a:gd name="T15" fmla="*/ 0 w 775"/>
                  <a:gd name="T16" fmla="*/ 0 h 182"/>
                  <a:gd name="T17" fmla="*/ 775 w 775"/>
                  <a:gd name="T18" fmla="*/ 182 h 182"/>
                </a:gdLst>
                <a:ahLst/>
                <a:cxnLst>
                  <a:cxn ang="T10">
                    <a:pos x="T0" y="T1"/>
                  </a:cxn>
                  <a:cxn ang="T11">
                    <a:pos x="T2" y="T3"/>
                  </a:cxn>
                  <a:cxn ang="T12">
                    <a:pos x="T4" y="T5"/>
                  </a:cxn>
                  <a:cxn ang="T13">
                    <a:pos x="T6" y="T7"/>
                  </a:cxn>
                  <a:cxn ang="T14">
                    <a:pos x="T8" y="T9"/>
                  </a:cxn>
                </a:cxnLst>
                <a:rect l="T15" t="T16" r="T17" b="T18"/>
                <a:pathLst>
                  <a:path w="775" h="182">
                    <a:moveTo>
                      <a:pt x="56" y="182"/>
                    </a:moveTo>
                    <a:lnTo>
                      <a:pt x="654" y="172"/>
                    </a:lnTo>
                    <a:lnTo>
                      <a:pt x="775" y="5"/>
                    </a:lnTo>
                    <a:lnTo>
                      <a:pt x="764" y="0"/>
                    </a:lnTo>
                    <a:lnTo>
                      <a:pt x="0" y="5"/>
                    </a:lnTo>
                  </a:path>
                </a:pathLst>
              </a:custGeom>
              <a:grpFill/>
              <a:ln w="12700">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502" name="Rectangle 447"/>
              <p:cNvSpPr>
                <a:spLocks noChangeArrowheads="1"/>
              </p:cNvSpPr>
              <p:nvPr/>
            </p:nvSpPr>
            <p:spPr bwMode="auto">
              <a:xfrm>
                <a:off x="4554" y="1813"/>
                <a:ext cx="11" cy="11"/>
              </a:xfrm>
              <a:prstGeom prst="rect">
                <a:avLst/>
              </a:prstGeom>
              <a:grpFill/>
              <a:ln w="9525">
                <a:solidFill>
                  <a:srgbClr val="00B0F0"/>
                </a:solidFill>
                <a:miter lim="800000"/>
                <a:headEnd/>
                <a:tailEnd/>
              </a:ln>
            </p:spPr>
            <p:txBody>
              <a:bodyPr/>
              <a:lstStyle/>
              <a:p>
                <a:pPr>
                  <a:buNone/>
                </a:pPr>
                <a:endParaRPr lang="zh-CN" altLang="en-US" sz="2200" dirty="0">
                  <a:latin typeface="微软雅黑" pitchFamily="34" charset="-122"/>
                  <a:ea typeface="微软雅黑" pitchFamily="34" charset="-122"/>
                </a:endParaRPr>
              </a:p>
            </p:txBody>
          </p:sp>
          <p:sp>
            <p:nvSpPr>
              <p:cNvPr id="1503" name="Rectangle 448"/>
              <p:cNvSpPr>
                <a:spLocks noChangeArrowheads="1"/>
              </p:cNvSpPr>
              <p:nvPr/>
            </p:nvSpPr>
            <p:spPr bwMode="auto">
              <a:xfrm>
                <a:off x="4554" y="1813"/>
                <a:ext cx="11" cy="11"/>
              </a:xfrm>
              <a:prstGeom prst="rect">
                <a:avLst/>
              </a:prstGeom>
              <a:grpFill/>
              <a:ln w="12700">
                <a:solidFill>
                  <a:srgbClr val="00B0F0"/>
                </a:solidFill>
                <a:miter lim="800000"/>
                <a:headEnd/>
                <a:tailEnd/>
              </a:ln>
            </p:spPr>
            <p:txBody>
              <a:bodyPr/>
              <a:lstStyle/>
              <a:p>
                <a:pPr>
                  <a:buNone/>
                </a:pPr>
                <a:endParaRPr lang="zh-CN" altLang="en-US" sz="2200" dirty="0">
                  <a:latin typeface="微软雅黑" pitchFamily="34" charset="-122"/>
                  <a:ea typeface="微软雅黑" pitchFamily="34" charset="-122"/>
                </a:endParaRPr>
              </a:p>
            </p:txBody>
          </p:sp>
          <p:sp>
            <p:nvSpPr>
              <p:cNvPr id="1504" name="Rectangle 449"/>
              <p:cNvSpPr>
                <a:spLocks noChangeArrowheads="1"/>
              </p:cNvSpPr>
              <p:nvPr/>
            </p:nvSpPr>
            <p:spPr bwMode="auto">
              <a:xfrm>
                <a:off x="4561" y="1769"/>
                <a:ext cx="12" cy="12"/>
              </a:xfrm>
              <a:prstGeom prst="rect">
                <a:avLst/>
              </a:prstGeom>
              <a:grpFill/>
              <a:ln w="9525">
                <a:solidFill>
                  <a:srgbClr val="00B0F0"/>
                </a:solidFill>
                <a:miter lim="800000"/>
                <a:headEnd/>
                <a:tailEnd/>
              </a:ln>
            </p:spPr>
            <p:txBody>
              <a:bodyPr/>
              <a:lstStyle/>
              <a:p>
                <a:pPr>
                  <a:buNone/>
                </a:pPr>
                <a:endParaRPr lang="zh-CN" altLang="en-US" sz="2200" dirty="0">
                  <a:latin typeface="微软雅黑" pitchFamily="34" charset="-122"/>
                  <a:ea typeface="微软雅黑" pitchFamily="34" charset="-122"/>
                </a:endParaRPr>
              </a:p>
            </p:txBody>
          </p:sp>
          <p:sp>
            <p:nvSpPr>
              <p:cNvPr id="1505" name="Rectangle 450"/>
              <p:cNvSpPr>
                <a:spLocks noChangeArrowheads="1"/>
              </p:cNvSpPr>
              <p:nvPr/>
            </p:nvSpPr>
            <p:spPr bwMode="auto">
              <a:xfrm>
                <a:off x="4561" y="1769"/>
                <a:ext cx="12" cy="12"/>
              </a:xfrm>
              <a:prstGeom prst="rect">
                <a:avLst/>
              </a:prstGeom>
              <a:grpFill/>
              <a:ln w="12700">
                <a:solidFill>
                  <a:srgbClr val="00B0F0"/>
                </a:solidFill>
                <a:miter lim="800000"/>
                <a:headEnd/>
                <a:tailEnd/>
              </a:ln>
            </p:spPr>
            <p:txBody>
              <a:bodyPr/>
              <a:lstStyle/>
              <a:p>
                <a:pPr>
                  <a:buNone/>
                </a:pPr>
                <a:endParaRPr lang="zh-CN" altLang="en-US" sz="2200" dirty="0">
                  <a:latin typeface="微软雅黑" pitchFamily="34" charset="-122"/>
                  <a:ea typeface="微软雅黑" pitchFamily="34" charset="-122"/>
                </a:endParaRPr>
              </a:p>
            </p:txBody>
          </p:sp>
          <p:sp>
            <p:nvSpPr>
              <p:cNvPr id="1506" name="Freeform 451"/>
              <p:cNvSpPr>
                <a:spLocks/>
              </p:cNvSpPr>
              <p:nvPr/>
            </p:nvSpPr>
            <p:spPr bwMode="auto">
              <a:xfrm>
                <a:off x="4478" y="1715"/>
                <a:ext cx="154" cy="84"/>
              </a:xfrm>
              <a:custGeom>
                <a:avLst/>
                <a:gdLst>
                  <a:gd name="T0" fmla="*/ 0 w 615"/>
                  <a:gd name="T1" fmla="*/ 0 h 338"/>
                  <a:gd name="T2" fmla="*/ 0 w 615"/>
                  <a:gd name="T3" fmla="*/ 0 h 338"/>
                  <a:gd name="T4" fmla="*/ 0 w 615"/>
                  <a:gd name="T5" fmla="*/ 0 h 338"/>
                  <a:gd name="T6" fmla="*/ 0 w 615"/>
                  <a:gd name="T7" fmla="*/ 0 h 338"/>
                  <a:gd name="T8" fmla="*/ 0 w 615"/>
                  <a:gd name="T9" fmla="*/ 0 h 338"/>
                  <a:gd name="T10" fmla="*/ 0 w 615"/>
                  <a:gd name="T11" fmla="*/ 0 h 338"/>
                  <a:gd name="T12" fmla="*/ 0 w 615"/>
                  <a:gd name="T13" fmla="*/ 0 h 338"/>
                  <a:gd name="T14" fmla="*/ 0 w 615"/>
                  <a:gd name="T15" fmla="*/ 0 h 338"/>
                  <a:gd name="T16" fmla="*/ 0 60000 65536"/>
                  <a:gd name="T17" fmla="*/ 0 60000 65536"/>
                  <a:gd name="T18" fmla="*/ 0 60000 65536"/>
                  <a:gd name="T19" fmla="*/ 0 60000 65536"/>
                  <a:gd name="T20" fmla="*/ 0 60000 65536"/>
                  <a:gd name="T21" fmla="*/ 0 60000 65536"/>
                  <a:gd name="T22" fmla="*/ 0 60000 65536"/>
                  <a:gd name="T23" fmla="*/ 0 60000 65536"/>
                  <a:gd name="T24" fmla="*/ 0 w 615"/>
                  <a:gd name="T25" fmla="*/ 0 h 338"/>
                  <a:gd name="T26" fmla="*/ 615 w 615"/>
                  <a:gd name="T27" fmla="*/ 338 h 3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5" h="338">
                    <a:moveTo>
                      <a:pt x="0" y="338"/>
                    </a:moveTo>
                    <a:lnTo>
                      <a:pt x="112" y="196"/>
                    </a:lnTo>
                    <a:lnTo>
                      <a:pt x="315" y="0"/>
                    </a:lnTo>
                    <a:lnTo>
                      <a:pt x="332" y="0"/>
                    </a:lnTo>
                    <a:lnTo>
                      <a:pt x="545" y="196"/>
                    </a:lnTo>
                    <a:lnTo>
                      <a:pt x="615" y="15"/>
                    </a:lnTo>
                    <a:lnTo>
                      <a:pt x="607" y="7"/>
                    </a:lnTo>
                    <a:lnTo>
                      <a:pt x="380" y="220"/>
                    </a:lnTo>
                  </a:path>
                </a:pathLst>
              </a:custGeom>
              <a:grpFill/>
              <a:ln w="9525">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507" name="Freeform 452"/>
              <p:cNvSpPr>
                <a:spLocks/>
              </p:cNvSpPr>
              <p:nvPr/>
            </p:nvSpPr>
            <p:spPr bwMode="auto">
              <a:xfrm>
                <a:off x="4498" y="1666"/>
                <a:ext cx="131" cy="98"/>
              </a:xfrm>
              <a:custGeom>
                <a:avLst/>
                <a:gdLst>
                  <a:gd name="T0" fmla="*/ 0 w 523"/>
                  <a:gd name="T1" fmla="*/ 0 h 392"/>
                  <a:gd name="T2" fmla="*/ 0 w 523"/>
                  <a:gd name="T3" fmla="*/ 0 h 392"/>
                  <a:gd name="T4" fmla="*/ 0 w 523"/>
                  <a:gd name="T5" fmla="*/ 0 h 392"/>
                  <a:gd name="T6" fmla="*/ 0 w 523"/>
                  <a:gd name="T7" fmla="*/ 0 h 392"/>
                  <a:gd name="T8" fmla="*/ 0 w 523"/>
                  <a:gd name="T9" fmla="*/ 0 h 392"/>
                  <a:gd name="T10" fmla="*/ 0 w 523"/>
                  <a:gd name="T11" fmla="*/ 0 h 392"/>
                  <a:gd name="T12" fmla="*/ 0 w 523"/>
                  <a:gd name="T13" fmla="*/ 0 h 392"/>
                  <a:gd name="T14" fmla="*/ 0 w 523"/>
                  <a:gd name="T15" fmla="*/ 0 h 392"/>
                  <a:gd name="T16" fmla="*/ 0 60000 65536"/>
                  <a:gd name="T17" fmla="*/ 0 60000 65536"/>
                  <a:gd name="T18" fmla="*/ 0 60000 65536"/>
                  <a:gd name="T19" fmla="*/ 0 60000 65536"/>
                  <a:gd name="T20" fmla="*/ 0 60000 65536"/>
                  <a:gd name="T21" fmla="*/ 0 60000 65536"/>
                  <a:gd name="T22" fmla="*/ 0 60000 65536"/>
                  <a:gd name="T23" fmla="*/ 0 60000 65536"/>
                  <a:gd name="T24" fmla="*/ 0 w 523"/>
                  <a:gd name="T25" fmla="*/ 0 h 392"/>
                  <a:gd name="T26" fmla="*/ 523 w 523"/>
                  <a:gd name="T27" fmla="*/ 392 h 3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3" h="392">
                    <a:moveTo>
                      <a:pt x="0" y="217"/>
                    </a:moveTo>
                    <a:lnTo>
                      <a:pt x="33" y="392"/>
                    </a:lnTo>
                    <a:lnTo>
                      <a:pt x="464" y="387"/>
                    </a:lnTo>
                    <a:lnTo>
                      <a:pt x="452" y="90"/>
                    </a:lnTo>
                    <a:lnTo>
                      <a:pt x="523" y="176"/>
                    </a:lnTo>
                    <a:lnTo>
                      <a:pt x="263" y="5"/>
                    </a:lnTo>
                    <a:lnTo>
                      <a:pt x="249" y="0"/>
                    </a:lnTo>
                    <a:lnTo>
                      <a:pt x="20" y="171"/>
                    </a:lnTo>
                  </a:path>
                </a:pathLst>
              </a:custGeom>
              <a:grpFill/>
              <a:ln w="6350">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508" name="Line 453"/>
              <p:cNvSpPr>
                <a:spLocks noChangeShapeType="1"/>
              </p:cNvSpPr>
              <p:nvPr/>
            </p:nvSpPr>
            <p:spPr bwMode="auto">
              <a:xfrm flipV="1">
                <a:off x="4504" y="1713"/>
                <a:ext cx="124" cy="1"/>
              </a:xfrm>
              <a:prstGeom prst="line">
                <a:avLst/>
              </a:prstGeom>
              <a:grpFill/>
              <a:ln w="7938">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509" name="Line 454"/>
              <p:cNvSpPr>
                <a:spLocks noChangeShapeType="1"/>
              </p:cNvSpPr>
              <p:nvPr/>
            </p:nvSpPr>
            <p:spPr bwMode="auto">
              <a:xfrm flipV="1">
                <a:off x="4508" y="1663"/>
                <a:ext cx="111" cy="1"/>
              </a:xfrm>
              <a:prstGeom prst="line">
                <a:avLst/>
              </a:prstGeom>
              <a:grpFill/>
              <a:ln w="7938">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510" name="Line 455"/>
              <p:cNvSpPr>
                <a:spLocks noChangeShapeType="1"/>
              </p:cNvSpPr>
              <p:nvPr/>
            </p:nvSpPr>
            <p:spPr bwMode="auto">
              <a:xfrm flipV="1">
                <a:off x="4520" y="1667"/>
                <a:ext cx="77" cy="1"/>
              </a:xfrm>
              <a:prstGeom prst="line">
                <a:avLst/>
              </a:prstGeom>
              <a:grpFill/>
              <a:ln w="7938">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511" name="Line 456"/>
              <p:cNvSpPr>
                <a:spLocks noChangeShapeType="1"/>
              </p:cNvSpPr>
              <p:nvPr/>
            </p:nvSpPr>
            <p:spPr bwMode="auto">
              <a:xfrm flipV="1">
                <a:off x="4515" y="1669"/>
                <a:ext cx="44" cy="43"/>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512" name="Line 457"/>
              <p:cNvSpPr>
                <a:spLocks noChangeShapeType="1"/>
              </p:cNvSpPr>
              <p:nvPr/>
            </p:nvSpPr>
            <p:spPr bwMode="auto">
              <a:xfrm>
                <a:off x="4562" y="1668"/>
                <a:ext cx="41" cy="44"/>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513" name="Line 458"/>
              <p:cNvSpPr>
                <a:spLocks noChangeShapeType="1"/>
              </p:cNvSpPr>
              <p:nvPr/>
            </p:nvSpPr>
            <p:spPr bwMode="auto">
              <a:xfrm flipV="1">
                <a:off x="4603" y="1665"/>
                <a:ext cx="15" cy="48"/>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514" name="Line 459"/>
              <p:cNvSpPr>
                <a:spLocks noChangeShapeType="1"/>
              </p:cNvSpPr>
              <p:nvPr/>
            </p:nvSpPr>
            <p:spPr bwMode="auto">
              <a:xfrm flipV="1">
                <a:off x="4511" y="1624"/>
                <a:ext cx="44" cy="36"/>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grpSp>
            <p:nvGrpSpPr>
              <p:cNvPr id="9" name="Group 460"/>
              <p:cNvGrpSpPr>
                <a:grpSpLocks/>
              </p:cNvGrpSpPr>
              <p:nvPr/>
            </p:nvGrpSpPr>
            <p:grpSpPr bwMode="auto">
              <a:xfrm>
                <a:off x="4498" y="1423"/>
                <a:ext cx="127" cy="345"/>
                <a:chOff x="4498" y="1423"/>
                <a:chExt cx="127" cy="345"/>
              </a:xfrm>
              <a:grpFill/>
            </p:grpSpPr>
            <p:sp>
              <p:nvSpPr>
                <p:cNvPr id="2136" name="Line 461"/>
                <p:cNvSpPr>
                  <a:spLocks noChangeShapeType="1"/>
                </p:cNvSpPr>
                <p:nvPr/>
              </p:nvSpPr>
              <p:spPr bwMode="auto">
                <a:xfrm>
                  <a:off x="4563" y="1624"/>
                  <a:ext cx="53" cy="38"/>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137" name="Line 462"/>
                <p:cNvSpPr>
                  <a:spLocks noChangeShapeType="1"/>
                </p:cNvSpPr>
                <p:nvPr/>
              </p:nvSpPr>
              <p:spPr bwMode="auto">
                <a:xfrm flipH="1" flipV="1">
                  <a:off x="4559" y="1625"/>
                  <a:ext cx="33" cy="38"/>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138" name="Line 463"/>
                <p:cNvSpPr>
                  <a:spLocks noChangeShapeType="1"/>
                </p:cNvSpPr>
                <p:nvPr/>
              </p:nvSpPr>
              <p:spPr bwMode="auto">
                <a:xfrm flipH="1">
                  <a:off x="4524" y="1625"/>
                  <a:ext cx="35" cy="37"/>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139" name="Line 464"/>
                <p:cNvSpPr>
                  <a:spLocks noChangeShapeType="1"/>
                </p:cNvSpPr>
                <p:nvPr/>
              </p:nvSpPr>
              <p:spPr bwMode="auto">
                <a:xfrm flipV="1">
                  <a:off x="4502" y="1692"/>
                  <a:ext cx="8" cy="14"/>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140" name="Line 465"/>
                <p:cNvSpPr>
                  <a:spLocks noChangeShapeType="1"/>
                </p:cNvSpPr>
                <p:nvPr/>
              </p:nvSpPr>
              <p:spPr bwMode="auto">
                <a:xfrm>
                  <a:off x="4508" y="1671"/>
                  <a:ext cx="4" cy="39"/>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141" name="Line 466"/>
                <p:cNvSpPr>
                  <a:spLocks noChangeShapeType="1"/>
                </p:cNvSpPr>
                <p:nvPr/>
              </p:nvSpPr>
              <p:spPr bwMode="auto">
                <a:xfrm flipH="1" flipV="1">
                  <a:off x="4602" y="1652"/>
                  <a:ext cx="1" cy="46"/>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142" name="Line 467"/>
                <p:cNvSpPr>
                  <a:spLocks noChangeShapeType="1"/>
                </p:cNvSpPr>
                <p:nvPr/>
              </p:nvSpPr>
              <p:spPr bwMode="auto">
                <a:xfrm flipV="1">
                  <a:off x="4596" y="1622"/>
                  <a:ext cx="11" cy="43"/>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143" name="Line 468"/>
                <p:cNvSpPr>
                  <a:spLocks noChangeShapeType="1"/>
                </p:cNvSpPr>
                <p:nvPr/>
              </p:nvSpPr>
              <p:spPr bwMode="auto">
                <a:xfrm flipH="1" flipV="1">
                  <a:off x="4528" y="1623"/>
                  <a:ext cx="57" cy="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144" name="Line 469"/>
                <p:cNvSpPr>
                  <a:spLocks noChangeShapeType="1"/>
                </p:cNvSpPr>
                <p:nvPr/>
              </p:nvSpPr>
              <p:spPr bwMode="auto">
                <a:xfrm flipV="1">
                  <a:off x="4531" y="1589"/>
                  <a:ext cx="25" cy="3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145" name="Line 470"/>
                <p:cNvSpPr>
                  <a:spLocks noChangeShapeType="1"/>
                </p:cNvSpPr>
                <p:nvPr/>
              </p:nvSpPr>
              <p:spPr bwMode="auto">
                <a:xfrm>
                  <a:off x="4558" y="1589"/>
                  <a:ext cx="26" cy="3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146" name="Line 471"/>
                <p:cNvSpPr>
                  <a:spLocks noChangeShapeType="1"/>
                </p:cNvSpPr>
                <p:nvPr/>
              </p:nvSpPr>
              <p:spPr bwMode="auto">
                <a:xfrm flipV="1">
                  <a:off x="4590" y="1585"/>
                  <a:ext cx="5" cy="34"/>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147" name="Line 472"/>
                <p:cNvSpPr>
                  <a:spLocks noChangeShapeType="1"/>
                </p:cNvSpPr>
                <p:nvPr/>
              </p:nvSpPr>
              <p:spPr bwMode="auto">
                <a:xfrm>
                  <a:off x="4592" y="1609"/>
                  <a:ext cx="2" cy="40"/>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148" name="Line 473"/>
                <p:cNvSpPr>
                  <a:spLocks noChangeShapeType="1"/>
                </p:cNvSpPr>
                <p:nvPr/>
              </p:nvSpPr>
              <p:spPr bwMode="auto">
                <a:xfrm flipH="1" flipV="1">
                  <a:off x="4564" y="1585"/>
                  <a:ext cx="40" cy="33"/>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149" name="Line 474"/>
                <p:cNvSpPr>
                  <a:spLocks noChangeShapeType="1"/>
                </p:cNvSpPr>
                <p:nvPr/>
              </p:nvSpPr>
              <p:spPr bwMode="auto">
                <a:xfrm flipH="1">
                  <a:off x="4520" y="1585"/>
                  <a:ext cx="35" cy="33"/>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150" name="Line 475"/>
                <p:cNvSpPr>
                  <a:spLocks noChangeShapeType="1"/>
                </p:cNvSpPr>
                <p:nvPr/>
              </p:nvSpPr>
              <p:spPr bwMode="auto">
                <a:xfrm flipV="1">
                  <a:off x="4520" y="1606"/>
                  <a:ext cx="8" cy="6"/>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151" name="Line 476"/>
                <p:cNvSpPr>
                  <a:spLocks noChangeShapeType="1"/>
                </p:cNvSpPr>
                <p:nvPr/>
              </p:nvSpPr>
              <p:spPr bwMode="auto">
                <a:xfrm>
                  <a:off x="4519" y="1619"/>
                  <a:ext cx="86" cy="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152" name="Line 477"/>
                <p:cNvSpPr>
                  <a:spLocks noChangeShapeType="1"/>
                </p:cNvSpPr>
                <p:nvPr/>
              </p:nvSpPr>
              <p:spPr bwMode="auto">
                <a:xfrm>
                  <a:off x="4533" y="1587"/>
                  <a:ext cx="48" cy="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153" name="Line 478"/>
                <p:cNvSpPr>
                  <a:spLocks noChangeShapeType="1"/>
                </p:cNvSpPr>
                <p:nvPr/>
              </p:nvSpPr>
              <p:spPr bwMode="auto">
                <a:xfrm>
                  <a:off x="4585" y="1573"/>
                  <a:ext cx="2" cy="32"/>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154" name="Line 479"/>
                <p:cNvSpPr>
                  <a:spLocks noChangeShapeType="1"/>
                </p:cNvSpPr>
                <p:nvPr/>
              </p:nvSpPr>
              <p:spPr bwMode="auto">
                <a:xfrm flipH="1" flipV="1">
                  <a:off x="4580" y="1568"/>
                  <a:ext cx="15" cy="13"/>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155" name="Line 480"/>
                <p:cNvSpPr>
                  <a:spLocks noChangeShapeType="1"/>
                </p:cNvSpPr>
                <p:nvPr/>
              </p:nvSpPr>
              <p:spPr bwMode="auto">
                <a:xfrm flipH="1">
                  <a:off x="4582" y="1560"/>
                  <a:ext cx="3" cy="23"/>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156" name="Line 481"/>
                <p:cNvSpPr>
                  <a:spLocks noChangeShapeType="1"/>
                </p:cNvSpPr>
                <p:nvPr/>
              </p:nvSpPr>
              <p:spPr bwMode="auto">
                <a:xfrm flipH="1" flipV="1">
                  <a:off x="4562" y="1561"/>
                  <a:ext cx="19" cy="26"/>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157" name="Line 482"/>
                <p:cNvSpPr>
                  <a:spLocks noChangeShapeType="1"/>
                </p:cNvSpPr>
                <p:nvPr/>
              </p:nvSpPr>
              <p:spPr bwMode="auto">
                <a:xfrm flipH="1">
                  <a:off x="4535" y="1561"/>
                  <a:ext cx="16" cy="2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158" name="Line 483"/>
                <p:cNvSpPr>
                  <a:spLocks noChangeShapeType="1"/>
                </p:cNvSpPr>
                <p:nvPr/>
              </p:nvSpPr>
              <p:spPr bwMode="auto">
                <a:xfrm flipH="1">
                  <a:off x="4528" y="1560"/>
                  <a:ext cx="20" cy="18"/>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159" name="Line 484"/>
                <p:cNvSpPr>
                  <a:spLocks noChangeShapeType="1"/>
                </p:cNvSpPr>
                <p:nvPr/>
              </p:nvSpPr>
              <p:spPr bwMode="auto">
                <a:xfrm>
                  <a:off x="4526" y="1581"/>
                  <a:ext cx="69" cy="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160" name="Line 485"/>
                <p:cNvSpPr>
                  <a:spLocks noChangeShapeType="1"/>
                </p:cNvSpPr>
                <p:nvPr/>
              </p:nvSpPr>
              <p:spPr bwMode="auto">
                <a:xfrm>
                  <a:off x="4524" y="1591"/>
                  <a:ext cx="3" cy="18"/>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161" name="Freeform 486"/>
                <p:cNvSpPr>
                  <a:spLocks/>
                </p:cNvSpPr>
                <p:nvPr/>
              </p:nvSpPr>
              <p:spPr bwMode="auto">
                <a:xfrm>
                  <a:off x="4502" y="1581"/>
                  <a:ext cx="36" cy="187"/>
                </a:xfrm>
                <a:custGeom>
                  <a:avLst/>
                  <a:gdLst>
                    <a:gd name="T0" fmla="*/ 0 w 144"/>
                    <a:gd name="T1" fmla="*/ 0 h 747"/>
                    <a:gd name="T2" fmla="*/ 0 w 144"/>
                    <a:gd name="T3" fmla="*/ 0 h 747"/>
                    <a:gd name="T4" fmla="*/ 0 w 144"/>
                    <a:gd name="T5" fmla="*/ 0 h 747"/>
                    <a:gd name="T6" fmla="*/ 0 w 144"/>
                    <a:gd name="T7" fmla="*/ 0 h 747"/>
                    <a:gd name="T8" fmla="*/ 0 w 144"/>
                    <a:gd name="T9" fmla="*/ 0 h 747"/>
                    <a:gd name="T10" fmla="*/ 0 w 144"/>
                    <a:gd name="T11" fmla="*/ 0 h 747"/>
                    <a:gd name="T12" fmla="*/ 0 w 144"/>
                    <a:gd name="T13" fmla="*/ 0 h 747"/>
                    <a:gd name="T14" fmla="*/ 0 w 144"/>
                    <a:gd name="T15" fmla="*/ 0 h 747"/>
                    <a:gd name="T16" fmla="*/ 0 w 144"/>
                    <a:gd name="T17" fmla="*/ 0 h 747"/>
                    <a:gd name="T18" fmla="*/ 0 w 144"/>
                    <a:gd name="T19" fmla="*/ 0 h 747"/>
                    <a:gd name="T20" fmla="*/ 0 w 144"/>
                    <a:gd name="T21" fmla="*/ 0 h 747"/>
                    <a:gd name="T22" fmla="*/ 0 w 144"/>
                    <a:gd name="T23" fmla="*/ 0 h 747"/>
                    <a:gd name="T24" fmla="*/ 0 w 144"/>
                    <a:gd name="T25" fmla="*/ 0 h 747"/>
                    <a:gd name="T26" fmla="*/ 0 w 144"/>
                    <a:gd name="T27" fmla="*/ 0 h 747"/>
                    <a:gd name="T28" fmla="*/ 0 w 144"/>
                    <a:gd name="T29" fmla="*/ 0 h 747"/>
                    <a:gd name="T30" fmla="*/ 0 w 144"/>
                    <a:gd name="T31" fmla="*/ 0 h 747"/>
                    <a:gd name="T32" fmla="*/ 0 w 144"/>
                    <a:gd name="T33" fmla="*/ 0 h 747"/>
                    <a:gd name="T34" fmla="*/ 0 w 144"/>
                    <a:gd name="T35" fmla="*/ 0 h 747"/>
                    <a:gd name="T36" fmla="*/ 0 w 144"/>
                    <a:gd name="T37" fmla="*/ 0 h 747"/>
                    <a:gd name="T38" fmla="*/ 0 w 144"/>
                    <a:gd name="T39" fmla="*/ 0 h 747"/>
                    <a:gd name="T40" fmla="*/ 0 w 144"/>
                    <a:gd name="T41" fmla="*/ 0 h 747"/>
                    <a:gd name="T42" fmla="*/ 0 w 144"/>
                    <a:gd name="T43" fmla="*/ 0 h 747"/>
                    <a:gd name="T44" fmla="*/ 0 w 144"/>
                    <a:gd name="T45" fmla="*/ 0 h 747"/>
                    <a:gd name="T46" fmla="*/ 0 w 144"/>
                    <a:gd name="T47" fmla="*/ 0 h 747"/>
                    <a:gd name="T48" fmla="*/ 0 w 144"/>
                    <a:gd name="T49" fmla="*/ 0 h 747"/>
                    <a:gd name="T50" fmla="*/ 0 w 144"/>
                    <a:gd name="T51" fmla="*/ 0 h 747"/>
                    <a:gd name="T52" fmla="*/ 0 w 144"/>
                    <a:gd name="T53" fmla="*/ 0 h 747"/>
                    <a:gd name="T54" fmla="*/ 0 w 144"/>
                    <a:gd name="T55" fmla="*/ 0 h 747"/>
                    <a:gd name="T56" fmla="*/ 0 w 144"/>
                    <a:gd name="T57" fmla="*/ 0 h 747"/>
                    <a:gd name="T58" fmla="*/ 0 w 144"/>
                    <a:gd name="T59" fmla="*/ 0 h 747"/>
                    <a:gd name="T60" fmla="*/ 0 w 144"/>
                    <a:gd name="T61" fmla="*/ 0 h 747"/>
                    <a:gd name="T62" fmla="*/ 0 w 144"/>
                    <a:gd name="T63" fmla="*/ 0 h 747"/>
                    <a:gd name="T64" fmla="*/ 0 w 144"/>
                    <a:gd name="T65" fmla="*/ 0 h 747"/>
                    <a:gd name="T66" fmla="*/ 0 w 144"/>
                    <a:gd name="T67" fmla="*/ 0 h 747"/>
                    <a:gd name="T68" fmla="*/ 0 w 144"/>
                    <a:gd name="T69" fmla="*/ 0 h 747"/>
                    <a:gd name="T70" fmla="*/ 0 w 144"/>
                    <a:gd name="T71" fmla="*/ 0 h 747"/>
                    <a:gd name="T72" fmla="*/ 0 w 144"/>
                    <a:gd name="T73" fmla="*/ 0 h 747"/>
                    <a:gd name="T74" fmla="*/ 0 w 144"/>
                    <a:gd name="T75" fmla="*/ 0 h 747"/>
                    <a:gd name="T76" fmla="*/ 0 w 144"/>
                    <a:gd name="T77" fmla="*/ 0 h 747"/>
                    <a:gd name="T78" fmla="*/ 0 w 144"/>
                    <a:gd name="T79" fmla="*/ 0 h 747"/>
                    <a:gd name="T80" fmla="*/ 0 w 144"/>
                    <a:gd name="T81" fmla="*/ 0 h 7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4"/>
                    <a:gd name="T124" fmla="*/ 0 h 747"/>
                    <a:gd name="T125" fmla="*/ 144 w 144"/>
                    <a:gd name="T126" fmla="*/ 747 h 7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4" h="747">
                      <a:moveTo>
                        <a:pt x="9" y="746"/>
                      </a:moveTo>
                      <a:lnTo>
                        <a:pt x="5" y="745"/>
                      </a:lnTo>
                      <a:lnTo>
                        <a:pt x="2" y="742"/>
                      </a:lnTo>
                      <a:lnTo>
                        <a:pt x="1" y="737"/>
                      </a:lnTo>
                      <a:lnTo>
                        <a:pt x="0" y="732"/>
                      </a:lnTo>
                      <a:lnTo>
                        <a:pt x="1" y="727"/>
                      </a:lnTo>
                      <a:lnTo>
                        <a:pt x="2" y="723"/>
                      </a:lnTo>
                      <a:lnTo>
                        <a:pt x="3" y="719"/>
                      </a:lnTo>
                      <a:lnTo>
                        <a:pt x="7" y="715"/>
                      </a:lnTo>
                      <a:lnTo>
                        <a:pt x="37" y="539"/>
                      </a:lnTo>
                      <a:lnTo>
                        <a:pt x="66" y="332"/>
                      </a:lnTo>
                      <a:lnTo>
                        <a:pt x="93" y="156"/>
                      </a:lnTo>
                      <a:lnTo>
                        <a:pt x="115" y="0"/>
                      </a:lnTo>
                      <a:lnTo>
                        <a:pt x="141" y="1"/>
                      </a:lnTo>
                      <a:lnTo>
                        <a:pt x="144" y="5"/>
                      </a:lnTo>
                      <a:lnTo>
                        <a:pt x="144" y="9"/>
                      </a:lnTo>
                      <a:lnTo>
                        <a:pt x="144" y="14"/>
                      </a:lnTo>
                      <a:lnTo>
                        <a:pt x="142" y="18"/>
                      </a:lnTo>
                      <a:lnTo>
                        <a:pt x="140" y="23"/>
                      </a:lnTo>
                      <a:lnTo>
                        <a:pt x="136" y="26"/>
                      </a:lnTo>
                      <a:lnTo>
                        <a:pt x="132" y="28"/>
                      </a:lnTo>
                      <a:lnTo>
                        <a:pt x="127" y="28"/>
                      </a:lnTo>
                      <a:lnTo>
                        <a:pt x="108" y="145"/>
                      </a:lnTo>
                      <a:lnTo>
                        <a:pt x="111" y="145"/>
                      </a:lnTo>
                      <a:lnTo>
                        <a:pt x="114" y="148"/>
                      </a:lnTo>
                      <a:lnTo>
                        <a:pt x="118" y="150"/>
                      </a:lnTo>
                      <a:lnTo>
                        <a:pt x="120" y="156"/>
                      </a:lnTo>
                      <a:lnTo>
                        <a:pt x="122" y="159"/>
                      </a:lnTo>
                      <a:lnTo>
                        <a:pt x="123" y="165"/>
                      </a:lnTo>
                      <a:lnTo>
                        <a:pt x="123" y="170"/>
                      </a:lnTo>
                      <a:lnTo>
                        <a:pt x="120" y="175"/>
                      </a:lnTo>
                      <a:lnTo>
                        <a:pt x="119" y="179"/>
                      </a:lnTo>
                      <a:lnTo>
                        <a:pt x="114" y="183"/>
                      </a:lnTo>
                      <a:lnTo>
                        <a:pt x="111" y="184"/>
                      </a:lnTo>
                      <a:lnTo>
                        <a:pt x="109" y="185"/>
                      </a:lnTo>
                      <a:lnTo>
                        <a:pt x="106" y="185"/>
                      </a:lnTo>
                      <a:lnTo>
                        <a:pt x="105" y="184"/>
                      </a:lnTo>
                      <a:lnTo>
                        <a:pt x="84" y="320"/>
                      </a:lnTo>
                      <a:lnTo>
                        <a:pt x="88" y="323"/>
                      </a:lnTo>
                      <a:lnTo>
                        <a:pt x="91" y="324"/>
                      </a:lnTo>
                      <a:lnTo>
                        <a:pt x="93" y="327"/>
                      </a:lnTo>
                      <a:lnTo>
                        <a:pt x="95" y="329"/>
                      </a:lnTo>
                      <a:lnTo>
                        <a:pt x="96" y="336"/>
                      </a:lnTo>
                      <a:lnTo>
                        <a:pt x="95" y="342"/>
                      </a:lnTo>
                      <a:lnTo>
                        <a:pt x="92" y="347"/>
                      </a:lnTo>
                      <a:lnTo>
                        <a:pt x="88" y="351"/>
                      </a:lnTo>
                      <a:lnTo>
                        <a:pt x="86" y="352"/>
                      </a:lnTo>
                      <a:lnTo>
                        <a:pt x="84" y="354"/>
                      </a:lnTo>
                      <a:lnTo>
                        <a:pt x="82" y="354"/>
                      </a:lnTo>
                      <a:lnTo>
                        <a:pt x="79" y="354"/>
                      </a:lnTo>
                      <a:lnTo>
                        <a:pt x="57" y="506"/>
                      </a:lnTo>
                      <a:lnTo>
                        <a:pt x="64" y="509"/>
                      </a:lnTo>
                      <a:lnTo>
                        <a:pt x="66" y="513"/>
                      </a:lnTo>
                      <a:lnTo>
                        <a:pt x="69" y="520"/>
                      </a:lnTo>
                      <a:lnTo>
                        <a:pt x="69" y="525"/>
                      </a:lnTo>
                      <a:lnTo>
                        <a:pt x="66" y="531"/>
                      </a:lnTo>
                      <a:lnTo>
                        <a:pt x="64" y="536"/>
                      </a:lnTo>
                      <a:lnTo>
                        <a:pt x="60" y="539"/>
                      </a:lnTo>
                      <a:lnTo>
                        <a:pt x="54" y="542"/>
                      </a:lnTo>
                      <a:lnTo>
                        <a:pt x="41" y="614"/>
                      </a:lnTo>
                      <a:lnTo>
                        <a:pt x="45" y="618"/>
                      </a:lnTo>
                      <a:lnTo>
                        <a:pt x="47" y="623"/>
                      </a:lnTo>
                      <a:lnTo>
                        <a:pt x="48" y="627"/>
                      </a:lnTo>
                      <a:lnTo>
                        <a:pt x="48" y="632"/>
                      </a:lnTo>
                      <a:lnTo>
                        <a:pt x="47" y="637"/>
                      </a:lnTo>
                      <a:lnTo>
                        <a:pt x="45" y="642"/>
                      </a:lnTo>
                      <a:lnTo>
                        <a:pt x="42" y="646"/>
                      </a:lnTo>
                      <a:lnTo>
                        <a:pt x="37" y="648"/>
                      </a:lnTo>
                      <a:lnTo>
                        <a:pt x="34" y="665"/>
                      </a:lnTo>
                      <a:lnTo>
                        <a:pt x="30" y="682"/>
                      </a:lnTo>
                      <a:lnTo>
                        <a:pt x="29" y="696"/>
                      </a:lnTo>
                      <a:lnTo>
                        <a:pt x="28" y="708"/>
                      </a:lnTo>
                      <a:lnTo>
                        <a:pt x="33" y="713"/>
                      </a:lnTo>
                      <a:lnTo>
                        <a:pt x="37" y="718"/>
                      </a:lnTo>
                      <a:lnTo>
                        <a:pt x="38" y="722"/>
                      </a:lnTo>
                      <a:lnTo>
                        <a:pt x="41" y="726"/>
                      </a:lnTo>
                      <a:lnTo>
                        <a:pt x="41" y="732"/>
                      </a:lnTo>
                      <a:lnTo>
                        <a:pt x="39" y="738"/>
                      </a:lnTo>
                      <a:lnTo>
                        <a:pt x="36" y="742"/>
                      </a:lnTo>
                      <a:lnTo>
                        <a:pt x="32" y="745"/>
                      </a:lnTo>
                      <a:lnTo>
                        <a:pt x="28" y="747"/>
                      </a:lnTo>
                      <a:lnTo>
                        <a:pt x="24" y="747"/>
                      </a:lnTo>
                      <a:lnTo>
                        <a:pt x="9" y="746"/>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162" name="Freeform 487"/>
                <p:cNvSpPr>
                  <a:spLocks/>
                </p:cNvSpPr>
                <p:nvPr/>
              </p:nvSpPr>
              <p:spPr bwMode="auto">
                <a:xfrm>
                  <a:off x="4502" y="1581"/>
                  <a:ext cx="36" cy="187"/>
                </a:xfrm>
                <a:custGeom>
                  <a:avLst/>
                  <a:gdLst>
                    <a:gd name="T0" fmla="*/ 0 w 144"/>
                    <a:gd name="T1" fmla="*/ 0 h 747"/>
                    <a:gd name="T2" fmla="*/ 0 w 144"/>
                    <a:gd name="T3" fmla="*/ 0 h 747"/>
                    <a:gd name="T4" fmla="*/ 0 w 144"/>
                    <a:gd name="T5" fmla="*/ 0 h 747"/>
                    <a:gd name="T6" fmla="*/ 0 w 144"/>
                    <a:gd name="T7" fmla="*/ 0 h 747"/>
                    <a:gd name="T8" fmla="*/ 0 w 144"/>
                    <a:gd name="T9" fmla="*/ 0 h 747"/>
                    <a:gd name="T10" fmla="*/ 0 w 144"/>
                    <a:gd name="T11" fmla="*/ 0 h 747"/>
                    <a:gd name="T12" fmla="*/ 0 w 144"/>
                    <a:gd name="T13" fmla="*/ 0 h 747"/>
                    <a:gd name="T14" fmla="*/ 0 w 144"/>
                    <a:gd name="T15" fmla="*/ 0 h 747"/>
                    <a:gd name="T16" fmla="*/ 0 w 144"/>
                    <a:gd name="T17" fmla="*/ 0 h 747"/>
                    <a:gd name="T18" fmla="*/ 0 w 144"/>
                    <a:gd name="T19" fmla="*/ 0 h 747"/>
                    <a:gd name="T20" fmla="*/ 0 w 144"/>
                    <a:gd name="T21" fmla="*/ 0 h 747"/>
                    <a:gd name="T22" fmla="*/ 0 w 144"/>
                    <a:gd name="T23" fmla="*/ 0 h 747"/>
                    <a:gd name="T24" fmla="*/ 0 w 144"/>
                    <a:gd name="T25" fmla="*/ 0 h 747"/>
                    <a:gd name="T26" fmla="*/ 0 w 144"/>
                    <a:gd name="T27" fmla="*/ 0 h 747"/>
                    <a:gd name="T28" fmla="*/ 0 w 144"/>
                    <a:gd name="T29" fmla="*/ 0 h 747"/>
                    <a:gd name="T30" fmla="*/ 0 w 144"/>
                    <a:gd name="T31" fmla="*/ 0 h 747"/>
                    <a:gd name="T32" fmla="*/ 0 w 144"/>
                    <a:gd name="T33" fmla="*/ 0 h 747"/>
                    <a:gd name="T34" fmla="*/ 0 w 144"/>
                    <a:gd name="T35" fmla="*/ 0 h 747"/>
                    <a:gd name="T36" fmla="*/ 0 w 144"/>
                    <a:gd name="T37" fmla="*/ 0 h 747"/>
                    <a:gd name="T38" fmla="*/ 0 w 144"/>
                    <a:gd name="T39" fmla="*/ 0 h 747"/>
                    <a:gd name="T40" fmla="*/ 0 w 144"/>
                    <a:gd name="T41" fmla="*/ 0 h 747"/>
                    <a:gd name="T42" fmla="*/ 0 w 144"/>
                    <a:gd name="T43" fmla="*/ 0 h 747"/>
                    <a:gd name="T44" fmla="*/ 0 w 144"/>
                    <a:gd name="T45" fmla="*/ 0 h 747"/>
                    <a:gd name="T46" fmla="*/ 0 w 144"/>
                    <a:gd name="T47" fmla="*/ 0 h 747"/>
                    <a:gd name="T48" fmla="*/ 0 w 144"/>
                    <a:gd name="T49" fmla="*/ 0 h 747"/>
                    <a:gd name="T50" fmla="*/ 0 w 144"/>
                    <a:gd name="T51" fmla="*/ 0 h 747"/>
                    <a:gd name="T52" fmla="*/ 0 w 144"/>
                    <a:gd name="T53" fmla="*/ 0 h 747"/>
                    <a:gd name="T54" fmla="*/ 0 w 144"/>
                    <a:gd name="T55" fmla="*/ 0 h 747"/>
                    <a:gd name="T56" fmla="*/ 0 w 144"/>
                    <a:gd name="T57" fmla="*/ 0 h 747"/>
                    <a:gd name="T58" fmla="*/ 0 w 144"/>
                    <a:gd name="T59" fmla="*/ 0 h 747"/>
                    <a:gd name="T60" fmla="*/ 0 w 144"/>
                    <a:gd name="T61" fmla="*/ 0 h 747"/>
                    <a:gd name="T62" fmla="*/ 0 w 144"/>
                    <a:gd name="T63" fmla="*/ 0 h 747"/>
                    <a:gd name="T64" fmla="*/ 0 w 144"/>
                    <a:gd name="T65" fmla="*/ 0 h 747"/>
                    <a:gd name="T66" fmla="*/ 0 w 144"/>
                    <a:gd name="T67" fmla="*/ 0 h 747"/>
                    <a:gd name="T68" fmla="*/ 0 w 144"/>
                    <a:gd name="T69" fmla="*/ 0 h 747"/>
                    <a:gd name="T70" fmla="*/ 0 w 144"/>
                    <a:gd name="T71" fmla="*/ 0 h 747"/>
                    <a:gd name="T72" fmla="*/ 0 w 144"/>
                    <a:gd name="T73" fmla="*/ 0 h 747"/>
                    <a:gd name="T74" fmla="*/ 0 w 144"/>
                    <a:gd name="T75" fmla="*/ 0 h 747"/>
                    <a:gd name="T76" fmla="*/ 0 w 144"/>
                    <a:gd name="T77" fmla="*/ 0 h 747"/>
                    <a:gd name="T78" fmla="*/ 0 w 144"/>
                    <a:gd name="T79" fmla="*/ 0 h 747"/>
                    <a:gd name="T80" fmla="*/ 0 w 144"/>
                    <a:gd name="T81" fmla="*/ 0 h 7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4"/>
                    <a:gd name="T124" fmla="*/ 0 h 747"/>
                    <a:gd name="T125" fmla="*/ 144 w 144"/>
                    <a:gd name="T126" fmla="*/ 747 h 7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4" h="747">
                      <a:moveTo>
                        <a:pt x="9" y="746"/>
                      </a:moveTo>
                      <a:lnTo>
                        <a:pt x="5" y="745"/>
                      </a:lnTo>
                      <a:lnTo>
                        <a:pt x="2" y="742"/>
                      </a:lnTo>
                      <a:lnTo>
                        <a:pt x="1" y="737"/>
                      </a:lnTo>
                      <a:lnTo>
                        <a:pt x="0" y="732"/>
                      </a:lnTo>
                      <a:lnTo>
                        <a:pt x="1" y="727"/>
                      </a:lnTo>
                      <a:lnTo>
                        <a:pt x="2" y="723"/>
                      </a:lnTo>
                      <a:lnTo>
                        <a:pt x="3" y="719"/>
                      </a:lnTo>
                      <a:lnTo>
                        <a:pt x="7" y="715"/>
                      </a:lnTo>
                      <a:lnTo>
                        <a:pt x="37" y="539"/>
                      </a:lnTo>
                      <a:lnTo>
                        <a:pt x="66" y="332"/>
                      </a:lnTo>
                      <a:lnTo>
                        <a:pt x="93" y="156"/>
                      </a:lnTo>
                      <a:lnTo>
                        <a:pt x="115" y="0"/>
                      </a:lnTo>
                      <a:lnTo>
                        <a:pt x="141" y="1"/>
                      </a:lnTo>
                      <a:lnTo>
                        <a:pt x="144" y="5"/>
                      </a:lnTo>
                      <a:lnTo>
                        <a:pt x="144" y="9"/>
                      </a:lnTo>
                      <a:lnTo>
                        <a:pt x="144" y="14"/>
                      </a:lnTo>
                      <a:lnTo>
                        <a:pt x="142" y="18"/>
                      </a:lnTo>
                      <a:lnTo>
                        <a:pt x="140" y="23"/>
                      </a:lnTo>
                      <a:lnTo>
                        <a:pt x="136" y="26"/>
                      </a:lnTo>
                      <a:lnTo>
                        <a:pt x="132" y="28"/>
                      </a:lnTo>
                      <a:lnTo>
                        <a:pt x="127" y="28"/>
                      </a:lnTo>
                      <a:lnTo>
                        <a:pt x="108" y="145"/>
                      </a:lnTo>
                      <a:lnTo>
                        <a:pt x="111" y="145"/>
                      </a:lnTo>
                      <a:lnTo>
                        <a:pt x="114" y="148"/>
                      </a:lnTo>
                      <a:lnTo>
                        <a:pt x="118" y="150"/>
                      </a:lnTo>
                      <a:lnTo>
                        <a:pt x="120" y="156"/>
                      </a:lnTo>
                      <a:lnTo>
                        <a:pt x="122" y="159"/>
                      </a:lnTo>
                      <a:lnTo>
                        <a:pt x="123" y="165"/>
                      </a:lnTo>
                      <a:lnTo>
                        <a:pt x="123" y="170"/>
                      </a:lnTo>
                      <a:lnTo>
                        <a:pt x="120" y="175"/>
                      </a:lnTo>
                      <a:lnTo>
                        <a:pt x="119" y="179"/>
                      </a:lnTo>
                      <a:lnTo>
                        <a:pt x="114" y="183"/>
                      </a:lnTo>
                      <a:lnTo>
                        <a:pt x="111" y="184"/>
                      </a:lnTo>
                      <a:lnTo>
                        <a:pt x="109" y="185"/>
                      </a:lnTo>
                      <a:lnTo>
                        <a:pt x="106" y="185"/>
                      </a:lnTo>
                      <a:lnTo>
                        <a:pt x="105" y="184"/>
                      </a:lnTo>
                      <a:lnTo>
                        <a:pt x="84" y="320"/>
                      </a:lnTo>
                      <a:lnTo>
                        <a:pt x="88" y="323"/>
                      </a:lnTo>
                      <a:lnTo>
                        <a:pt x="91" y="324"/>
                      </a:lnTo>
                      <a:lnTo>
                        <a:pt x="93" y="327"/>
                      </a:lnTo>
                      <a:lnTo>
                        <a:pt x="95" y="329"/>
                      </a:lnTo>
                      <a:lnTo>
                        <a:pt x="96" y="336"/>
                      </a:lnTo>
                      <a:lnTo>
                        <a:pt x="95" y="342"/>
                      </a:lnTo>
                      <a:lnTo>
                        <a:pt x="92" y="347"/>
                      </a:lnTo>
                      <a:lnTo>
                        <a:pt x="88" y="351"/>
                      </a:lnTo>
                      <a:lnTo>
                        <a:pt x="86" y="352"/>
                      </a:lnTo>
                      <a:lnTo>
                        <a:pt x="84" y="354"/>
                      </a:lnTo>
                      <a:lnTo>
                        <a:pt x="82" y="354"/>
                      </a:lnTo>
                      <a:lnTo>
                        <a:pt x="79" y="354"/>
                      </a:lnTo>
                      <a:lnTo>
                        <a:pt x="57" y="506"/>
                      </a:lnTo>
                      <a:lnTo>
                        <a:pt x="64" y="509"/>
                      </a:lnTo>
                      <a:lnTo>
                        <a:pt x="66" y="513"/>
                      </a:lnTo>
                      <a:lnTo>
                        <a:pt x="69" y="520"/>
                      </a:lnTo>
                      <a:lnTo>
                        <a:pt x="69" y="525"/>
                      </a:lnTo>
                      <a:lnTo>
                        <a:pt x="66" y="531"/>
                      </a:lnTo>
                      <a:lnTo>
                        <a:pt x="64" y="536"/>
                      </a:lnTo>
                      <a:lnTo>
                        <a:pt x="60" y="539"/>
                      </a:lnTo>
                      <a:lnTo>
                        <a:pt x="54" y="542"/>
                      </a:lnTo>
                      <a:lnTo>
                        <a:pt x="41" y="614"/>
                      </a:lnTo>
                      <a:lnTo>
                        <a:pt x="45" y="618"/>
                      </a:lnTo>
                      <a:lnTo>
                        <a:pt x="47" y="623"/>
                      </a:lnTo>
                      <a:lnTo>
                        <a:pt x="48" y="627"/>
                      </a:lnTo>
                      <a:lnTo>
                        <a:pt x="48" y="632"/>
                      </a:lnTo>
                      <a:lnTo>
                        <a:pt x="47" y="637"/>
                      </a:lnTo>
                      <a:lnTo>
                        <a:pt x="45" y="642"/>
                      </a:lnTo>
                      <a:lnTo>
                        <a:pt x="42" y="646"/>
                      </a:lnTo>
                      <a:lnTo>
                        <a:pt x="37" y="648"/>
                      </a:lnTo>
                      <a:lnTo>
                        <a:pt x="34" y="665"/>
                      </a:lnTo>
                      <a:lnTo>
                        <a:pt x="30" y="682"/>
                      </a:lnTo>
                      <a:lnTo>
                        <a:pt x="29" y="696"/>
                      </a:lnTo>
                      <a:lnTo>
                        <a:pt x="28" y="708"/>
                      </a:lnTo>
                      <a:lnTo>
                        <a:pt x="33" y="713"/>
                      </a:lnTo>
                      <a:lnTo>
                        <a:pt x="37" y="718"/>
                      </a:lnTo>
                      <a:lnTo>
                        <a:pt x="38" y="722"/>
                      </a:lnTo>
                      <a:lnTo>
                        <a:pt x="41" y="726"/>
                      </a:lnTo>
                      <a:lnTo>
                        <a:pt x="41" y="732"/>
                      </a:lnTo>
                      <a:lnTo>
                        <a:pt x="39" y="738"/>
                      </a:lnTo>
                      <a:lnTo>
                        <a:pt x="36" y="742"/>
                      </a:lnTo>
                      <a:lnTo>
                        <a:pt x="32" y="745"/>
                      </a:lnTo>
                      <a:lnTo>
                        <a:pt x="28" y="747"/>
                      </a:lnTo>
                      <a:lnTo>
                        <a:pt x="24" y="747"/>
                      </a:lnTo>
                      <a:lnTo>
                        <a:pt x="9" y="746"/>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163" name="Freeform 488"/>
                <p:cNvSpPr>
                  <a:spLocks/>
                </p:cNvSpPr>
                <p:nvPr/>
              </p:nvSpPr>
              <p:spPr bwMode="auto">
                <a:xfrm>
                  <a:off x="4577" y="1581"/>
                  <a:ext cx="39" cy="186"/>
                </a:xfrm>
                <a:custGeom>
                  <a:avLst/>
                  <a:gdLst>
                    <a:gd name="T0" fmla="*/ 0 w 157"/>
                    <a:gd name="T1" fmla="*/ 0 h 743"/>
                    <a:gd name="T2" fmla="*/ 0 w 157"/>
                    <a:gd name="T3" fmla="*/ 0 h 743"/>
                    <a:gd name="T4" fmla="*/ 0 w 157"/>
                    <a:gd name="T5" fmla="*/ 0 h 743"/>
                    <a:gd name="T6" fmla="*/ 0 w 157"/>
                    <a:gd name="T7" fmla="*/ 0 h 743"/>
                    <a:gd name="T8" fmla="*/ 0 w 157"/>
                    <a:gd name="T9" fmla="*/ 0 h 743"/>
                    <a:gd name="T10" fmla="*/ 0 w 157"/>
                    <a:gd name="T11" fmla="*/ 0 h 743"/>
                    <a:gd name="T12" fmla="*/ 0 w 157"/>
                    <a:gd name="T13" fmla="*/ 0 h 743"/>
                    <a:gd name="T14" fmla="*/ 0 w 157"/>
                    <a:gd name="T15" fmla="*/ 0 h 743"/>
                    <a:gd name="T16" fmla="*/ 0 w 157"/>
                    <a:gd name="T17" fmla="*/ 0 h 743"/>
                    <a:gd name="T18" fmla="*/ 0 w 157"/>
                    <a:gd name="T19" fmla="*/ 0 h 743"/>
                    <a:gd name="T20" fmla="*/ 0 w 157"/>
                    <a:gd name="T21" fmla="*/ 0 h 743"/>
                    <a:gd name="T22" fmla="*/ 0 w 157"/>
                    <a:gd name="T23" fmla="*/ 0 h 743"/>
                    <a:gd name="T24" fmla="*/ 0 w 157"/>
                    <a:gd name="T25" fmla="*/ 0 h 743"/>
                    <a:gd name="T26" fmla="*/ 0 w 157"/>
                    <a:gd name="T27" fmla="*/ 0 h 743"/>
                    <a:gd name="T28" fmla="*/ 0 w 157"/>
                    <a:gd name="T29" fmla="*/ 0 h 743"/>
                    <a:gd name="T30" fmla="*/ 0 w 157"/>
                    <a:gd name="T31" fmla="*/ 0 h 743"/>
                    <a:gd name="T32" fmla="*/ 0 w 157"/>
                    <a:gd name="T33" fmla="*/ 0 h 743"/>
                    <a:gd name="T34" fmla="*/ 0 w 157"/>
                    <a:gd name="T35" fmla="*/ 0 h 743"/>
                    <a:gd name="T36" fmla="*/ 0 w 157"/>
                    <a:gd name="T37" fmla="*/ 0 h 743"/>
                    <a:gd name="T38" fmla="*/ 0 w 157"/>
                    <a:gd name="T39" fmla="*/ 0 h 743"/>
                    <a:gd name="T40" fmla="*/ 0 w 157"/>
                    <a:gd name="T41" fmla="*/ 0 h 743"/>
                    <a:gd name="T42" fmla="*/ 0 w 157"/>
                    <a:gd name="T43" fmla="*/ 0 h 743"/>
                    <a:gd name="T44" fmla="*/ 0 w 157"/>
                    <a:gd name="T45" fmla="*/ 0 h 743"/>
                    <a:gd name="T46" fmla="*/ 0 w 157"/>
                    <a:gd name="T47" fmla="*/ 0 h 743"/>
                    <a:gd name="T48" fmla="*/ 0 w 157"/>
                    <a:gd name="T49" fmla="*/ 0 h 743"/>
                    <a:gd name="T50" fmla="*/ 0 w 157"/>
                    <a:gd name="T51" fmla="*/ 0 h 743"/>
                    <a:gd name="T52" fmla="*/ 0 w 157"/>
                    <a:gd name="T53" fmla="*/ 0 h 743"/>
                    <a:gd name="T54" fmla="*/ 0 w 157"/>
                    <a:gd name="T55" fmla="*/ 0 h 743"/>
                    <a:gd name="T56" fmla="*/ 0 w 157"/>
                    <a:gd name="T57" fmla="*/ 0 h 743"/>
                    <a:gd name="T58" fmla="*/ 0 w 157"/>
                    <a:gd name="T59" fmla="*/ 0 h 743"/>
                    <a:gd name="T60" fmla="*/ 0 w 157"/>
                    <a:gd name="T61" fmla="*/ 0 h 743"/>
                    <a:gd name="T62" fmla="*/ 0 w 157"/>
                    <a:gd name="T63" fmla="*/ 0 h 743"/>
                    <a:gd name="T64" fmla="*/ 0 w 157"/>
                    <a:gd name="T65" fmla="*/ 0 h 743"/>
                    <a:gd name="T66" fmla="*/ 0 w 157"/>
                    <a:gd name="T67" fmla="*/ 0 h 743"/>
                    <a:gd name="T68" fmla="*/ 0 w 157"/>
                    <a:gd name="T69" fmla="*/ 0 h 743"/>
                    <a:gd name="T70" fmla="*/ 0 w 157"/>
                    <a:gd name="T71" fmla="*/ 0 h 743"/>
                    <a:gd name="T72" fmla="*/ 0 w 157"/>
                    <a:gd name="T73" fmla="*/ 0 h 743"/>
                    <a:gd name="T74" fmla="*/ 0 w 157"/>
                    <a:gd name="T75" fmla="*/ 0 h 743"/>
                    <a:gd name="T76" fmla="*/ 0 w 157"/>
                    <a:gd name="T77" fmla="*/ 0 h 743"/>
                    <a:gd name="T78" fmla="*/ 0 w 157"/>
                    <a:gd name="T79" fmla="*/ 0 h 74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57"/>
                    <a:gd name="T121" fmla="*/ 0 h 743"/>
                    <a:gd name="T122" fmla="*/ 157 w 157"/>
                    <a:gd name="T123" fmla="*/ 743 h 74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57" h="743">
                      <a:moveTo>
                        <a:pt x="152" y="739"/>
                      </a:moveTo>
                      <a:lnTo>
                        <a:pt x="156" y="738"/>
                      </a:lnTo>
                      <a:lnTo>
                        <a:pt x="157" y="736"/>
                      </a:lnTo>
                      <a:lnTo>
                        <a:pt x="157" y="732"/>
                      </a:lnTo>
                      <a:lnTo>
                        <a:pt x="157" y="727"/>
                      </a:lnTo>
                      <a:lnTo>
                        <a:pt x="156" y="723"/>
                      </a:lnTo>
                      <a:lnTo>
                        <a:pt x="153" y="718"/>
                      </a:lnTo>
                      <a:lnTo>
                        <a:pt x="150" y="714"/>
                      </a:lnTo>
                      <a:lnTo>
                        <a:pt x="148" y="711"/>
                      </a:lnTo>
                      <a:lnTo>
                        <a:pt x="117" y="535"/>
                      </a:lnTo>
                      <a:lnTo>
                        <a:pt x="86" y="329"/>
                      </a:lnTo>
                      <a:lnTo>
                        <a:pt x="54" y="154"/>
                      </a:lnTo>
                      <a:lnTo>
                        <a:pt x="22" y="0"/>
                      </a:lnTo>
                      <a:lnTo>
                        <a:pt x="5" y="2"/>
                      </a:lnTo>
                      <a:lnTo>
                        <a:pt x="2" y="5"/>
                      </a:lnTo>
                      <a:lnTo>
                        <a:pt x="1" y="9"/>
                      </a:lnTo>
                      <a:lnTo>
                        <a:pt x="0" y="14"/>
                      </a:lnTo>
                      <a:lnTo>
                        <a:pt x="0" y="18"/>
                      </a:lnTo>
                      <a:lnTo>
                        <a:pt x="1" y="21"/>
                      </a:lnTo>
                      <a:lnTo>
                        <a:pt x="4" y="24"/>
                      </a:lnTo>
                      <a:lnTo>
                        <a:pt x="8" y="27"/>
                      </a:lnTo>
                      <a:lnTo>
                        <a:pt x="12" y="27"/>
                      </a:lnTo>
                      <a:lnTo>
                        <a:pt x="36" y="148"/>
                      </a:lnTo>
                      <a:lnTo>
                        <a:pt x="32" y="148"/>
                      </a:lnTo>
                      <a:lnTo>
                        <a:pt x="30" y="149"/>
                      </a:lnTo>
                      <a:lnTo>
                        <a:pt x="27" y="151"/>
                      </a:lnTo>
                      <a:lnTo>
                        <a:pt x="26" y="154"/>
                      </a:lnTo>
                      <a:lnTo>
                        <a:pt x="24" y="158"/>
                      </a:lnTo>
                      <a:lnTo>
                        <a:pt x="24" y="162"/>
                      </a:lnTo>
                      <a:lnTo>
                        <a:pt x="26" y="166"/>
                      </a:lnTo>
                      <a:lnTo>
                        <a:pt x="28" y="171"/>
                      </a:lnTo>
                      <a:lnTo>
                        <a:pt x="30" y="175"/>
                      </a:lnTo>
                      <a:lnTo>
                        <a:pt x="32" y="180"/>
                      </a:lnTo>
                      <a:lnTo>
                        <a:pt x="33" y="182"/>
                      </a:lnTo>
                      <a:lnTo>
                        <a:pt x="35" y="184"/>
                      </a:lnTo>
                      <a:lnTo>
                        <a:pt x="36" y="185"/>
                      </a:lnTo>
                      <a:lnTo>
                        <a:pt x="39" y="184"/>
                      </a:lnTo>
                      <a:lnTo>
                        <a:pt x="62" y="321"/>
                      </a:lnTo>
                      <a:lnTo>
                        <a:pt x="58" y="324"/>
                      </a:lnTo>
                      <a:lnTo>
                        <a:pt x="55" y="325"/>
                      </a:lnTo>
                      <a:lnTo>
                        <a:pt x="53" y="328"/>
                      </a:lnTo>
                      <a:lnTo>
                        <a:pt x="51" y="330"/>
                      </a:lnTo>
                      <a:lnTo>
                        <a:pt x="51" y="335"/>
                      </a:lnTo>
                      <a:lnTo>
                        <a:pt x="53" y="342"/>
                      </a:lnTo>
                      <a:lnTo>
                        <a:pt x="55" y="347"/>
                      </a:lnTo>
                      <a:lnTo>
                        <a:pt x="60" y="351"/>
                      </a:lnTo>
                      <a:lnTo>
                        <a:pt x="64" y="352"/>
                      </a:lnTo>
                      <a:lnTo>
                        <a:pt x="69" y="352"/>
                      </a:lnTo>
                      <a:lnTo>
                        <a:pt x="96" y="501"/>
                      </a:lnTo>
                      <a:lnTo>
                        <a:pt x="91" y="504"/>
                      </a:lnTo>
                      <a:lnTo>
                        <a:pt x="87" y="509"/>
                      </a:lnTo>
                      <a:lnTo>
                        <a:pt x="86" y="514"/>
                      </a:lnTo>
                      <a:lnTo>
                        <a:pt x="86" y="521"/>
                      </a:lnTo>
                      <a:lnTo>
                        <a:pt x="87" y="526"/>
                      </a:lnTo>
                      <a:lnTo>
                        <a:pt x="90" y="531"/>
                      </a:lnTo>
                      <a:lnTo>
                        <a:pt x="94" y="535"/>
                      </a:lnTo>
                      <a:lnTo>
                        <a:pt x="100" y="537"/>
                      </a:lnTo>
                      <a:lnTo>
                        <a:pt x="113" y="610"/>
                      </a:lnTo>
                      <a:lnTo>
                        <a:pt x="109" y="613"/>
                      </a:lnTo>
                      <a:lnTo>
                        <a:pt x="107" y="619"/>
                      </a:lnTo>
                      <a:lnTo>
                        <a:pt x="107" y="622"/>
                      </a:lnTo>
                      <a:lnTo>
                        <a:pt x="107" y="628"/>
                      </a:lnTo>
                      <a:lnTo>
                        <a:pt x="107" y="633"/>
                      </a:lnTo>
                      <a:lnTo>
                        <a:pt x="109" y="637"/>
                      </a:lnTo>
                      <a:lnTo>
                        <a:pt x="113" y="640"/>
                      </a:lnTo>
                      <a:lnTo>
                        <a:pt x="117" y="644"/>
                      </a:lnTo>
                      <a:lnTo>
                        <a:pt x="121" y="661"/>
                      </a:lnTo>
                      <a:lnTo>
                        <a:pt x="123" y="676"/>
                      </a:lnTo>
                      <a:lnTo>
                        <a:pt x="125" y="691"/>
                      </a:lnTo>
                      <a:lnTo>
                        <a:pt x="126" y="703"/>
                      </a:lnTo>
                      <a:lnTo>
                        <a:pt x="121" y="709"/>
                      </a:lnTo>
                      <a:lnTo>
                        <a:pt x="118" y="712"/>
                      </a:lnTo>
                      <a:lnTo>
                        <a:pt x="116" y="718"/>
                      </a:lnTo>
                      <a:lnTo>
                        <a:pt x="114" y="721"/>
                      </a:lnTo>
                      <a:lnTo>
                        <a:pt x="113" y="728"/>
                      </a:lnTo>
                      <a:lnTo>
                        <a:pt x="114" y="733"/>
                      </a:lnTo>
                      <a:lnTo>
                        <a:pt x="118" y="738"/>
                      </a:lnTo>
                      <a:lnTo>
                        <a:pt x="122" y="741"/>
                      </a:lnTo>
                      <a:lnTo>
                        <a:pt x="126" y="742"/>
                      </a:lnTo>
                      <a:lnTo>
                        <a:pt x="130" y="743"/>
                      </a:lnTo>
                      <a:lnTo>
                        <a:pt x="152" y="739"/>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164" name="Freeform 489"/>
                <p:cNvSpPr>
                  <a:spLocks/>
                </p:cNvSpPr>
                <p:nvPr/>
              </p:nvSpPr>
              <p:spPr bwMode="auto">
                <a:xfrm>
                  <a:off x="4577" y="1581"/>
                  <a:ext cx="39" cy="186"/>
                </a:xfrm>
                <a:custGeom>
                  <a:avLst/>
                  <a:gdLst>
                    <a:gd name="T0" fmla="*/ 0 w 157"/>
                    <a:gd name="T1" fmla="*/ 0 h 743"/>
                    <a:gd name="T2" fmla="*/ 0 w 157"/>
                    <a:gd name="T3" fmla="*/ 0 h 743"/>
                    <a:gd name="T4" fmla="*/ 0 w 157"/>
                    <a:gd name="T5" fmla="*/ 0 h 743"/>
                    <a:gd name="T6" fmla="*/ 0 w 157"/>
                    <a:gd name="T7" fmla="*/ 0 h 743"/>
                    <a:gd name="T8" fmla="*/ 0 w 157"/>
                    <a:gd name="T9" fmla="*/ 0 h 743"/>
                    <a:gd name="T10" fmla="*/ 0 w 157"/>
                    <a:gd name="T11" fmla="*/ 0 h 743"/>
                    <a:gd name="T12" fmla="*/ 0 w 157"/>
                    <a:gd name="T13" fmla="*/ 0 h 743"/>
                    <a:gd name="T14" fmla="*/ 0 w 157"/>
                    <a:gd name="T15" fmla="*/ 0 h 743"/>
                    <a:gd name="T16" fmla="*/ 0 w 157"/>
                    <a:gd name="T17" fmla="*/ 0 h 743"/>
                    <a:gd name="T18" fmla="*/ 0 w 157"/>
                    <a:gd name="T19" fmla="*/ 0 h 743"/>
                    <a:gd name="T20" fmla="*/ 0 w 157"/>
                    <a:gd name="T21" fmla="*/ 0 h 743"/>
                    <a:gd name="T22" fmla="*/ 0 w 157"/>
                    <a:gd name="T23" fmla="*/ 0 h 743"/>
                    <a:gd name="T24" fmla="*/ 0 w 157"/>
                    <a:gd name="T25" fmla="*/ 0 h 743"/>
                    <a:gd name="T26" fmla="*/ 0 w 157"/>
                    <a:gd name="T27" fmla="*/ 0 h 743"/>
                    <a:gd name="T28" fmla="*/ 0 w 157"/>
                    <a:gd name="T29" fmla="*/ 0 h 743"/>
                    <a:gd name="T30" fmla="*/ 0 w 157"/>
                    <a:gd name="T31" fmla="*/ 0 h 743"/>
                    <a:gd name="T32" fmla="*/ 0 w 157"/>
                    <a:gd name="T33" fmla="*/ 0 h 743"/>
                    <a:gd name="T34" fmla="*/ 0 w 157"/>
                    <a:gd name="T35" fmla="*/ 0 h 743"/>
                    <a:gd name="T36" fmla="*/ 0 w 157"/>
                    <a:gd name="T37" fmla="*/ 0 h 743"/>
                    <a:gd name="T38" fmla="*/ 0 w 157"/>
                    <a:gd name="T39" fmla="*/ 0 h 743"/>
                    <a:gd name="T40" fmla="*/ 0 w 157"/>
                    <a:gd name="T41" fmla="*/ 0 h 743"/>
                    <a:gd name="T42" fmla="*/ 0 w 157"/>
                    <a:gd name="T43" fmla="*/ 0 h 743"/>
                    <a:gd name="T44" fmla="*/ 0 w 157"/>
                    <a:gd name="T45" fmla="*/ 0 h 743"/>
                    <a:gd name="T46" fmla="*/ 0 w 157"/>
                    <a:gd name="T47" fmla="*/ 0 h 743"/>
                    <a:gd name="T48" fmla="*/ 0 w 157"/>
                    <a:gd name="T49" fmla="*/ 0 h 743"/>
                    <a:gd name="T50" fmla="*/ 0 w 157"/>
                    <a:gd name="T51" fmla="*/ 0 h 743"/>
                    <a:gd name="T52" fmla="*/ 0 w 157"/>
                    <a:gd name="T53" fmla="*/ 0 h 743"/>
                    <a:gd name="T54" fmla="*/ 0 w 157"/>
                    <a:gd name="T55" fmla="*/ 0 h 743"/>
                    <a:gd name="T56" fmla="*/ 0 w 157"/>
                    <a:gd name="T57" fmla="*/ 0 h 743"/>
                    <a:gd name="T58" fmla="*/ 0 w 157"/>
                    <a:gd name="T59" fmla="*/ 0 h 743"/>
                    <a:gd name="T60" fmla="*/ 0 w 157"/>
                    <a:gd name="T61" fmla="*/ 0 h 743"/>
                    <a:gd name="T62" fmla="*/ 0 w 157"/>
                    <a:gd name="T63" fmla="*/ 0 h 743"/>
                    <a:gd name="T64" fmla="*/ 0 w 157"/>
                    <a:gd name="T65" fmla="*/ 0 h 743"/>
                    <a:gd name="T66" fmla="*/ 0 w 157"/>
                    <a:gd name="T67" fmla="*/ 0 h 743"/>
                    <a:gd name="T68" fmla="*/ 0 w 157"/>
                    <a:gd name="T69" fmla="*/ 0 h 743"/>
                    <a:gd name="T70" fmla="*/ 0 w 157"/>
                    <a:gd name="T71" fmla="*/ 0 h 743"/>
                    <a:gd name="T72" fmla="*/ 0 w 157"/>
                    <a:gd name="T73" fmla="*/ 0 h 743"/>
                    <a:gd name="T74" fmla="*/ 0 w 157"/>
                    <a:gd name="T75" fmla="*/ 0 h 743"/>
                    <a:gd name="T76" fmla="*/ 0 w 157"/>
                    <a:gd name="T77" fmla="*/ 0 h 743"/>
                    <a:gd name="T78" fmla="*/ 0 w 157"/>
                    <a:gd name="T79" fmla="*/ 0 h 74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57"/>
                    <a:gd name="T121" fmla="*/ 0 h 743"/>
                    <a:gd name="T122" fmla="*/ 157 w 157"/>
                    <a:gd name="T123" fmla="*/ 743 h 74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57" h="743">
                      <a:moveTo>
                        <a:pt x="152" y="739"/>
                      </a:moveTo>
                      <a:lnTo>
                        <a:pt x="156" y="738"/>
                      </a:lnTo>
                      <a:lnTo>
                        <a:pt x="157" y="736"/>
                      </a:lnTo>
                      <a:lnTo>
                        <a:pt x="157" y="732"/>
                      </a:lnTo>
                      <a:lnTo>
                        <a:pt x="157" y="727"/>
                      </a:lnTo>
                      <a:lnTo>
                        <a:pt x="156" y="723"/>
                      </a:lnTo>
                      <a:lnTo>
                        <a:pt x="153" y="718"/>
                      </a:lnTo>
                      <a:lnTo>
                        <a:pt x="150" y="714"/>
                      </a:lnTo>
                      <a:lnTo>
                        <a:pt x="148" y="711"/>
                      </a:lnTo>
                      <a:lnTo>
                        <a:pt x="117" y="535"/>
                      </a:lnTo>
                      <a:lnTo>
                        <a:pt x="86" y="329"/>
                      </a:lnTo>
                      <a:lnTo>
                        <a:pt x="54" y="154"/>
                      </a:lnTo>
                      <a:lnTo>
                        <a:pt x="22" y="0"/>
                      </a:lnTo>
                      <a:lnTo>
                        <a:pt x="5" y="2"/>
                      </a:lnTo>
                      <a:lnTo>
                        <a:pt x="2" y="5"/>
                      </a:lnTo>
                      <a:lnTo>
                        <a:pt x="1" y="9"/>
                      </a:lnTo>
                      <a:lnTo>
                        <a:pt x="0" y="14"/>
                      </a:lnTo>
                      <a:lnTo>
                        <a:pt x="0" y="18"/>
                      </a:lnTo>
                      <a:lnTo>
                        <a:pt x="1" y="21"/>
                      </a:lnTo>
                      <a:lnTo>
                        <a:pt x="4" y="24"/>
                      </a:lnTo>
                      <a:lnTo>
                        <a:pt x="8" y="27"/>
                      </a:lnTo>
                      <a:lnTo>
                        <a:pt x="12" y="27"/>
                      </a:lnTo>
                      <a:lnTo>
                        <a:pt x="36" y="148"/>
                      </a:lnTo>
                      <a:lnTo>
                        <a:pt x="32" y="148"/>
                      </a:lnTo>
                      <a:lnTo>
                        <a:pt x="30" y="149"/>
                      </a:lnTo>
                      <a:lnTo>
                        <a:pt x="27" y="151"/>
                      </a:lnTo>
                      <a:lnTo>
                        <a:pt x="26" y="154"/>
                      </a:lnTo>
                      <a:lnTo>
                        <a:pt x="24" y="158"/>
                      </a:lnTo>
                      <a:lnTo>
                        <a:pt x="24" y="162"/>
                      </a:lnTo>
                      <a:lnTo>
                        <a:pt x="26" y="166"/>
                      </a:lnTo>
                      <a:lnTo>
                        <a:pt x="28" y="171"/>
                      </a:lnTo>
                      <a:lnTo>
                        <a:pt x="30" y="175"/>
                      </a:lnTo>
                      <a:lnTo>
                        <a:pt x="32" y="180"/>
                      </a:lnTo>
                      <a:lnTo>
                        <a:pt x="33" y="182"/>
                      </a:lnTo>
                      <a:lnTo>
                        <a:pt x="35" y="184"/>
                      </a:lnTo>
                      <a:lnTo>
                        <a:pt x="36" y="185"/>
                      </a:lnTo>
                      <a:lnTo>
                        <a:pt x="39" y="184"/>
                      </a:lnTo>
                      <a:lnTo>
                        <a:pt x="62" y="321"/>
                      </a:lnTo>
                      <a:lnTo>
                        <a:pt x="58" y="324"/>
                      </a:lnTo>
                      <a:lnTo>
                        <a:pt x="55" y="325"/>
                      </a:lnTo>
                      <a:lnTo>
                        <a:pt x="53" y="328"/>
                      </a:lnTo>
                      <a:lnTo>
                        <a:pt x="51" y="330"/>
                      </a:lnTo>
                      <a:lnTo>
                        <a:pt x="51" y="335"/>
                      </a:lnTo>
                      <a:lnTo>
                        <a:pt x="53" y="342"/>
                      </a:lnTo>
                      <a:lnTo>
                        <a:pt x="55" y="347"/>
                      </a:lnTo>
                      <a:lnTo>
                        <a:pt x="60" y="351"/>
                      </a:lnTo>
                      <a:lnTo>
                        <a:pt x="64" y="352"/>
                      </a:lnTo>
                      <a:lnTo>
                        <a:pt x="69" y="352"/>
                      </a:lnTo>
                      <a:lnTo>
                        <a:pt x="96" y="501"/>
                      </a:lnTo>
                      <a:lnTo>
                        <a:pt x="91" y="504"/>
                      </a:lnTo>
                      <a:lnTo>
                        <a:pt x="87" y="509"/>
                      </a:lnTo>
                      <a:lnTo>
                        <a:pt x="86" y="514"/>
                      </a:lnTo>
                      <a:lnTo>
                        <a:pt x="86" y="521"/>
                      </a:lnTo>
                      <a:lnTo>
                        <a:pt x="87" y="526"/>
                      </a:lnTo>
                      <a:lnTo>
                        <a:pt x="90" y="531"/>
                      </a:lnTo>
                      <a:lnTo>
                        <a:pt x="94" y="535"/>
                      </a:lnTo>
                      <a:lnTo>
                        <a:pt x="100" y="537"/>
                      </a:lnTo>
                      <a:lnTo>
                        <a:pt x="113" y="610"/>
                      </a:lnTo>
                      <a:lnTo>
                        <a:pt x="109" y="613"/>
                      </a:lnTo>
                      <a:lnTo>
                        <a:pt x="107" y="619"/>
                      </a:lnTo>
                      <a:lnTo>
                        <a:pt x="107" y="622"/>
                      </a:lnTo>
                      <a:lnTo>
                        <a:pt x="107" y="628"/>
                      </a:lnTo>
                      <a:lnTo>
                        <a:pt x="107" y="633"/>
                      </a:lnTo>
                      <a:lnTo>
                        <a:pt x="109" y="637"/>
                      </a:lnTo>
                      <a:lnTo>
                        <a:pt x="113" y="640"/>
                      </a:lnTo>
                      <a:lnTo>
                        <a:pt x="117" y="644"/>
                      </a:lnTo>
                      <a:lnTo>
                        <a:pt x="121" y="661"/>
                      </a:lnTo>
                      <a:lnTo>
                        <a:pt x="123" y="676"/>
                      </a:lnTo>
                      <a:lnTo>
                        <a:pt x="125" y="691"/>
                      </a:lnTo>
                      <a:lnTo>
                        <a:pt x="126" y="703"/>
                      </a:lnTo>
                      <a:lnTo>
                        <a:pt x="121" y="709"/>
                      </a:lnTo>
                      <a:lnTo>
                        <a:pt x="118" y="712"/>
                      </a:lnTo>
                      <a:lnTo>
                        <a:pt x="116" y="718"/>
                      </a:lnTo>
                      <a:lnTo>
                        <a:pt x="114" y="721"/>
                      </a:lnTo>
                      <a:lnTo>
                        <a:pt x="113" y="728"/>
                      </a:lnTo>
                      <a:lnTo>
                        <a:pt x="114" y="733"/>
                      </a:lnTo>
                      <a:lnTo>
                        <a:pt x="118" y="738"/>
                      </a:lnTo>
                      <a:lnTo>
                        <a:pt x="122" y="741"/>
                      </a:lnTo>
                      <a:lnTo>
                        <a:pt x="126" y="742"/>
                      </a:lnTo>
                      <a:lnTo>
                        <a:pt x="130" y="743"/>
                      </a:lnTo>
                      <a:lnTo>
                        <a:pt x="152" y="739"/>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165" name="Freeform 490"/>
                <p:cNvSpPr>
                  <a:spLocks/>
                </p:cNvSpPr>
                <p:nvPr/>
              </p:nvSpPr>
              <p:spPr bwMode="auto">
                <a:xfrm>
                  <a:off x="4551" y="1711"/>
                  <a:ext cx="17" cy="7"/>
                </a:xfrm>
                <a:custGeom>
                  <a:avLst/>
                  <a:gdLst>
                    <a:gd name="T0" fmla="*/ 0 w 66"/>
                    <a:gd name="T1" fmla="*/ 0 h 28"/>
                    <a:gd name="T2" fmla="*/ 0 w 66"/>
                    <a:gd name="T3" fmla="*/ 0 h 28"/>
                    <a:gd name="T4" fmla="*/ 0 w 66"/>
                    <a:gd name="T5" fmla="*/ 0 h 28"/>
                    <a:gd name="T6" fmla="*/ 0 w 66"/>
                    <a:gd name="T7" fmla="*/ 0 h 28"/>
                    <a:gd name="T8" fmla="*/ 0 w 66"/>
                    <a:gd name="T9" fmla="*/ 0 h 28"/>
                    <a:gd name="T10" fmla="*/ 0 w 66"/>
                    <a:gd name="T11" fmla="*/ 0 h 28"/>
                    <a:gd name="T12" fmla="*/ 0 w 66"/>
                    <a:gd name="T13" fmla="*/ 0 h 28"/>
                    <a:gd name="T14" fmla="*/ 0 w 66"/>
                    <a:gd name="T15" fmla="*/ 0 h 28"/>
                    <a:gd name="T16" fmla="*/ 0 w 66"/>
                    <a:gd name="T17" fmla="*/ 0 h 28"/>
                    <a:gd name="T18" fmla="*/ 0 w 66"/>
                    <a:gd name="T19" fmla="*/ 0 h 28"/>
                    <a:gd name="T20" fmla="*/ 0 w 66"/>
                    <a:gd name="T21" fmla="*/ 0 h 28"/>
                    <a:gd name="T22" fmla="*/ 0 w 66"/>
                    <a:gd name="T23" fmla="*/ 0 h 28"/>
                    <a:gd name="T24" fmla="*/ 0 w 66"/>
                    <a:gd name="T25" fmla="*/ 0 h 28"/>
                    <a:gd name="T26" fmla="*/ 0 w 66"/>
                    <a:gd name="T27" fmla="*/ 0 h 28"/>
                    <a:gd name="T28" fmla="*/ 0 w 66"/>
                    <a:gd name="T29" fmla="*/ 0 h 28"/>
                    <a:gd name="T30" fmla="*/ 0 w 66"/>
                    <a:gd name="T31" fmla="*/ 0 h 28"/>
                    <a:gd name="T32" fmla="*/ 0 w 66"/>
                    <a:gd name="T33" fmla="*/ 0 h 28"/>
                    <a:gd name="T34" fmla="*/ 0 w 66"/>
                    <a:gd name="T35" fmla="*/ 0 h 28"/>
                    <a:gd name="T36" fmla="*/ 0 w 66"/>
                    <a:gd name="T37" fmla="*/ 0 h 28"/>
                    <a:gd name="T38" fmla="*/ 0 w 66"/>
                    <a:gd name="T39" fmla="*/ 0 h 28"/>
                    <a:gd name="T40" fmla="*/ 0 w 66"/>
                    <a:gd name="T41" fmla="*/ 0 h 28"/>
                    <a:gd name="T42" fmla="*/ 0 w 66"/>
                    <a:gd name="T43" fmla="*/ 0 h 28"/>
                    <a:gd name="T44" fmla="*/ 0 w 66"/>
                    <a:gd name="T45" fmla="*/ 0 h 28"/>
                    <a:gd name="T46" fmla="*/ 0 w 66"/>
                    <a:gd name="T47" fmla="*/ 0 h 28"/>
                    <a:gd name="T48" fmla="*/ 0 w 66"/>
                    <a:gd name="T49" fmla="*/ 0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6"/>
                    <a:gd name="T76" fmla="*/ 0 h 28"/>
                    <a:gd name="T77" fmla="*/ 66 w 6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6" h="28">
                      <a:moveTo>
                        <a:pt x="33" y="0"/>
                      </a:moveTo>
                      <a:lnTo>
                        <a:pt x="46" y="1"/>
                      </a:lnTo>
                      <a:lnTo>
                        <a:pt x="57" y="4"/>
                      </a:lnTo>
                      <a:lnTo>
                        <a:pt x="60" y="6"/>
                      </a:lnTo>
                      <a:lnTo>
                        <a:pt x="63" y="7"/>
                      </a:lnTo>
                      <a:lnTo>
                        <a:pt x="66" y="10"/>
                      </a:lnTo>
                      <a:lnTo>
                        <a:pt x="66" y="14"/>
                      </a:lnTo>
                      <a:lnTo>
                        <a:pt x="66" y="16"/>
                      </a:lnTo>
                      <a:lnTo>
                        <a:pt x="63" y="19"/>
                      </a:lnTo>
                      <a:lnTo>
                        <a:pt x="60" y="22"/>
                      </a:lnTo>
                      <a:lnTo>
                        <a:pt x="57" y="23"/>
                      </a:lnTo>
                      <a:lnTo>
                        <a:pt x="46" y="27"/>
                      </a:lnTo>
                      <a:lnTo>
                        <a:pt x="33" y="28"/>
                      </a:lnTo>
                      <a:lnTo>
                        <a:pt x="21" y="27"/>
                      </a:lnTo>
                      <a:lnTo>
                        <a:pt x="9" y="23"/>
                      </a:lnTo>
                      <a:lnTo>
                        <a:pt x="5" y="22"/>
                      </a:lnTo>
                      <a:lnTo>
                        <a:pt x="3" y="19"/>
                      </a:lnTo>
                      <a:lnTo>
                        <a:pt x="0" y="16"/>
                      </a:lnTo>
                      <a:lnTo>
                        <a:pt x="0" y="14"/>
                      </a:lnTo>
                      <a:lnTo>
                        <a:pt x="0" y="10"/>
                      </a:lnTo>
                      <a:lnTo>
                        <a:pt x="3" y="7"/>
                      </a:lnTo>
                      <a:lnTo>
                        <a:pt x="5" y="6"/>
                      </a:lnTo>
                      <a:lnTo>
                        <a:pt x="9" y="4"/>
                      </a:lnTo>
                      <a:lnTo>
                        <a:pt x="21" y="1"/>
                      </a:lnTo>
                      <a:lnTo>
                        <a:pt x="33" y="0"/>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166" name="Freeform 491"/>
                <p:cNvSpPr>
                  <a:spLocks/>
                </p:cNvSpPr>
                <p:nvPr/>
              </p:nvSpPr>
              <p:spPr bwMode="auto">
                <a:xfrm>
                  <a:off x="4551" y="1711"/>
                  <a:ext cx="17" cy="7"/>
                </a:xfrm>
                <a:custGeom>
                  <a:avLst/>
                  <a:gdLst>
                    <a:gd name="T0" fmla="*/ 0 w 66"/>
                    <a:gd name="T1" fmla="*/ 0 h 28"/>
                    <a:gd name="T2" fmla="*/ 0 w 66"/>
                    <a:gd name="T3" fmla="*/ 0 h 28"/>
                    <a:gd name="T4" fmla="*/ 0 w 66"/>
                    <a:gd name="T5" fmla="*/ 0 h 28"/>
                    <a:gd name="T6" fmla="*/ 0 w 66"/>
                    <a:gd name="T7" fmla="*/ 0 h 28"/>
                    <a:gd name="T8" fmla="*/ 0 w 66"/>
                    <a:gd name="T9" fmla="*/ 0 h 28"/>
                    <a:gd name="T10" fmla="*/ 0 w 66"/>
                    <a:gd name="T11" fmla="*/ 0 h 28"/>
                    <a:gd name="T12" fmla="*/ 0 w 66"/>
                    <a:gd name="T13" fmla="*/ 0 h 28"/>
                    <a:gd name="T14" fmla="*/ 0 w 66"/>
                    <a:gd name="T15" fmla="*/ 0 h 28"/>
                    <a:gd name="T16" fmla="*/ 0 w 66"/>
                    <a:gd name="T17" fmla="*/ 0 h 28"/>
                    <a:gd name="T18" fmla="*/ 0 w 66"/>
                    <a:gd name="T19" fmla="*/ 0 h 28"/>
                    <a:gd name="T20" fmla="*/ 0 w 66"/>
                    <a:gd name="T21" fmla="*/ 0 h 28"/>
                    <a:gd name="T22" fmla="*/ 0 w 66"/>
                    <a:gd name="T23" fmla="*/ 0 h 28"/>
                    <a:gd name="T24" fmla="*/ 0 w 66"/>
                    <a:gd name="T25" fmla="*/ 0 h 28"/>
                    <a:gd name="T26" fmla="*/ 0 w 66"/>
                    <a:gd name="T27" fmla="*/ 0 h 28"/>
                    <a:gd name="T28" fmla="*/ 0 w 66"/>
                    <a:gd name="T29" fmla="*/ 0 h 28"/>
                    <a:gd name="T30" fmla="*/ 0 w 66"/>
                    <a:gd name="T31" fmla="*/ 0 h 28"/>
                    <a:gd name="T32" fmla="*/ 0 w 66"/>
                    <a:gd name="T33" fmla="*/ 0 h 28"/>
                    <a:gd name="T34" fmla="*/ 0 w 66"/>
                    <a:gd name="T35" fmla="*/ 0 h 28"/>
                    <a:gd name="T36" fmla="*/ 0 w 66"/>
                    <a:gd name="T37" fmla="*/ 0 h 28"/>
                    <a:gd name="T38" fmla="*/ 0 w 66"/>
                    <a:gd name="T39" fmla="*/ 0 h 28"/>
                    <a:gd name="T40" fmla="*/ 0 w 66"/>
                    <a:gd name="T41" fmla="*/ 0 h 28"/>
                    <a:gd name="T42" fmla="*/ 0 w 66"/>
                    <a:gd name="T43" fmla="*/ 0 h 28"/>
                    <a:gd name="T44" fmla="*/ 0 w 66"/>
                    <a:gd name="T45" fmla="*/ 0 h 28"/>
                    <a:gd name="T46" fmla="*/ 0 w 66"/>
                    <a:gd name="T47" fmla="*/ 0 h 28"/>
                    <a:gd name="T48" fmla="*/ 0 w 66"/>
                    <a:gd name="T49" fmla="*/ 0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6"/>
                    <a:gd name="T76" fmla="*/ 0 h 28"/>
                    <a:gd name="T77" fmla="*/ 66 w 6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6" h="28">
                      <a:moveTo>
                        <a:pt x="33" y="0"/>
                      </a:moveTo>
                      <a:lnTo>
                        <a:pt x="46" y="1"/>
                      </a:lnTo>
                      <a:lnTo>
                        <a:pt x="57" y="4"/>
                      </a:lnTo>
                      <a:lnTo>
                        <a:pt x="60" y="6"/>
                      </a:lnTo>
                      <a:lnTo>
                        <a:pt x="63" y="7"/>
                      </a:lnTo>
                      <a:lnTo>
                        <a:pt x="66" y="10"/>
                      </a:lnTo>
                      <a:lnTo>
                        <a:pt x="66" y="14"/>
                      </a:lnTo>
                      <a:lnTo>
                        <a:pt x="66" y="16"/>
                      </a:lnTo>
                      <a:lnTo>
                        <a:pt x="63" y="19"/>
                      </a:lnTo>
                      <a:lnTo>
                        <a:pt x="60" y="22"/>
                      </a:lnTo>
                      <a:lnTo>
                        <a:pt x="57" y="23"/>
                      </a:lnTo>
                      <a:lnTo>
                        <a:pt x="46" y="27"/>
                      </a:lnTo>
                      <a:lnTo>
                        <a:pt x="33" y="28"/>
                      </a:lnTo>
                      <a:lnTo>
                        <a:pt x="21" y="27"/>
                      </a:lnTo>
                      <a:lnTo>
                        <a:pt x="9" y="23"/>
                      </a:lnTo>
                      <a:lnTo>
                        <a:pt x="5" y="22"/>
                      </a:lnTo>
                      <a:lnTo>
                        <a:pt x="3" y="19"/>
                      </a:lnTo>
                      <a:lnTo>
                        <a:pt x="0" y="16"/>
                      </a:lnTo>
                      <a:lnTo>
                        <a:pt x="0" y="14"/>
                      </a:lnTo>
                      <a:lnTo>
                        <a:pt x="0" y="10"/>
                      </a:lnTo>
                      <a:lnTo>
                        <a:pt x="3" y="7"/>
                      </a:lnTo>
                      <a:lnTo>
                        <a:pt x="5" y="6"/>
                      </a:lnTo>
                      <a:lnTo>
                        <a:pt x="9" y="4"/>
                      </a:lnTo>
                      <a:lnTo>
                        <a:pt x="21" y="1"/>
                      </a:lnTo>
                      <a:lnTo>
                        <a:pt x="33" y="0"/>
                      </a:lnTo>
                      <a:close/>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167" name="Freeform 492"/>
                <p:cNvSpPr>
                  <a:spLocks/>
                </p:cNvSpPr>
                <p:nvPr/>
              </p:nvSpPr>
              <p:spPr bwMode="auto">
                <a:xfrm>
                  <a:off x="4620" y="1740"/>
                  <a:ext cx="5" cy="3"/>
                </a:xfrm>
                <a:custGeom>
                  <a:avLst/>
                  <a:gdLst>
                    <a:gd name="T0" fmla="*/ 0 w 22"/>
                    <a:gd name="T1" fmla="*/ 0 h 16"/>
                    <a:gd name="T2" fmla="*/ 0 w 22"/>
                    <a:gd name="T3" fmla="*/ 0 h 16"/>
                    <a:gd name="T4" fmla="*/ 0 w 22"/>
                    <a:gd name="T5" fmla="*/ 0 h 16"/>
                    <a:gd name="T6" fmla="*/ 0 w 22"/>
                    <a:gd name="T7" fmla="*/ 0 h 16"/>
                    <a:gd name="T8" fmla="*/ 0 w 22"/>
                    <a:gd name="T9" fmla="*/ 0 h 16"/>
                    <a:gd name="T10" fmla="*/ 0 w 22"/>
                    <a:gd name="T11" fmla="*/ 0 h 16"/>
                    <a:gd name="T12" fmla="*/ 0 w 22"/>
                    <a:gd name="T13" fmla="*/ 0 h 16"/>
                    <a:gd name="T14" fmla="*/ 0 w 22"/>
                    <a:gd name="T15" fmla="*/ 0 h 16"/>
                    <a:gd name="T16" fmla="*/ 0 w 22"/>
                    <a:gd name="T17" fmla="*/ 0 h 16"/>
                    <a:gd name="T18" fmla="*/ 0 w 22"/>
                    <a:gd name="T19" fmla="*/ 0 h 16"/>
                    <a:gd name="T20" fmla="*/ 0 w 22"/>
                    <a:gd name="T21" fmla="*/ 0 h 16"/>
                    <a:gd name="T22" fmla="*/ 0 w 22"/>
                    <a:gd name="T23" fmla="*/ 0 h 16"/>
                    <a:gd name="T24" fmla="*/ 0 w 22"/>
                    <a:gd name="T25" fmla="*/ 0 h 16"/>
                    <a:gd name="T26" fmla="*/ 0 w 22"/>
                    <a:gd name="T27" fmla="*/ 0 h 16"/>
                    <a:gd name="T28" fmla="*/ 0 w 22"/>
                    <a:gd name="T29" fmla="*/ 0 h 16"/>
                    <a:gd name="T30" fmla="*/ 0 w 22"/>
                    <a:gd name="T31" fmla="*/ 0 h 16"/>
                    <a:gd name="T32" fmla="*/ 0 w 22"/>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16"/>
                    <a:gd name="T53" fmla="*/ 22 w 22"/>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16">
                      <a:moveTo>
                        <a:pt x="10" y="0"/>
                      </a:moveTo>
                      <a:lnTo>
                        <a:pt x="16" y="2"/>
                      </a:lnTo>
                      <a:lnTo>
                        <a:pt x="18" y="3"/>
                      </a:lnTo>
                      <a:lnTo>
                        <a:pt x="21" y="5"/>
                      </a:lnTo>
                      <a:lnTo>
                        <a:pt x="22" y="8"/>
                      </a:lnTo>
                      <a:lnTo>
                        <a:pt x="21" y="12"/>
                      </a:lnTo>
                      <a:lnTo>
                        <a:pt x="18" y="14"/>
                      </a:lnTo>
                      <a:lnTo>
                        <a:pt x="16" y="16"/>
                      </a:lnTo>
                      <a:lnTo>
                        <a:pt x="10" y="16"/>
                      </a:lnTo>
                      <a:lnTo>
                        <a:pt x="7" y="16"/>
                      </a:lnTo>
                      <a:lnTo>
                        <a:pt x="3" y="14"/>
                      </a:lnTo>
                      <a:lnTo>
                        <a:pt x="0" y="12"/>
                      </a:lnTo>
                      <a:lnTo>
                        <a:pt x="0" y="8"/>
                      </a:lnTo>
                      <a:lnTo>
                        <a:pt x="0" y="5"/>
                      </a:lnTo>
                      <a:lnTo>
                        <a:pt x="3" y="3"/>
                      </a:lnTo>
                      <a:lnTo>
                        <a:pt x="7" y="2"/>
                      </a:lnTo>
                      <a:lnTo>
                        <a:pt x="10" y="0"/>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168" name="Freeform 493"/>
                <p:cNvSpPr>
                  <a:spLocks/>
                </p:cNvSpPr>
                <p:nvPr/>
              </p:nvSpPr>
              <p:spPr bwMode="auto">
                <a:xfrm>
                  <a:off x="4620" y="1740"/>
                  <a:ext cx="5" cy="3"/>
                </a:xfrm>
                <a:custGeom>
                  <a:avLst/>
                  <a:gdLst>
                    <a:gd name="T0" fmla="*/ 0 w 22"/>
                    <a:gd name="T1" fmla="*/ 0 h 16"/>
                    <a:gd name="T2" fmla="*/ 0 w 22"/>
                    <a:gd name="T3" fmla="*/ 0 h 16"/>
                    <a:gd name="T4" fmla="*/ 0 w 22"/>
                    <a:gd name="T5" fmla="*/ 0 h 16"/>
                    <a:gd name="T6" fmla="*/ 0 w 22"/>
                    <a:gd name="T7" fmla="*/ 0 h 16"/>
                    <a:gd name="T8" fmla="*/ 0 w 22"/>
                    <a:gd name="T9" fmla="*/ 0 h 16"/>
                    <a:gd name="T10" fmla="*/ 0 w 22"/>
                    <a:gd name="T11" fmla="*/ 0 h 16"/>
                    <a:gd name="T12" fmla="*/ 0 w 22"/>
                    <a:gd name="T13" fmla="*/ 0 h 16"/>
                    <a:gd name="T14" fmla="*/ 0 w 22"/>
                    <a:gd name="T15" fmla="*/ 0 h 16"/>
                    <a:gd name="T16" fmla="*/ 0 w 22"/>
                    <a:gd name="T17" fmla="*/ 0 h 16"/>
                    <a:gd name="T18" fmla="*/ 0 w 22"/>
                    <a:gd name="T19" fmla="*/ 0 h 16"/>
                    <a:gd name="T20" fmla="*/ 0 w 22"/>
                    <a:gd name="T21" fmla="*/ 0 h 16"/>
                    <a:gd name="T22" fmla="*/ 0 w 22"/>
                    <a:gd name="T23" fmla="*/ 0 h 16"/>
                    <a:gd name="T24" fmla="*/ 0 w 22"/>
                    <a:gd name="T25" fmla="*/ 0 h 16"/>
                    <a:gd name="T26" fmla="*/ 0 w 22"/>
                    <a:gd name="T27" fmla="*/ 0 h 16"/>
                    <a:gd name="T28" fmla="*/ 0 w 22"/>
                    <a:gd name="T29" fmla="*/ 0 h 16"/>
                    <a:gd name="T30" fmla="*/ 0 w 22"/>
                    <a:gd name="T31" fmla="*/ 0 h 16"/>
                    <a:gd name="T32" fmla="*/ 0 w 22"/>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16"/>
                    <a:gd name="T53" fmla="*/ 22 w 22"/>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16">
                      <a:moveTo>
                        <a:pt x="10" y="0"/>
                      </a:moveTo>
                      <a:lnTo>
                        <a:pt x="16" y="2"/>
                      </a:lnTo>
                      <a:lnTo>
                        <a:pt x="18" y="3"/>
                      </a:lnTo>
                      <a:lnTo>
                        <a:pt x="21" y="5"/>
                      </a:lnTo>
                      <a:lnTo>
                        <a:pt x="22" y="8"/>
                      </a:lnTo>
                      <a:lnTo>
                        <a:pt x="21" y="12"/>
                      </a:lnTo>
                      <a:lnTo>
                        <a:pt x="18" y="14"/>
                      </a:lnTo>
                      <a:lnTo>
                        <a:pt x="16" y="16"/>
                      </a:lnTo>
                      <a:lnTo>
                        <a:pt x="10" y="16"/>
                      </a:lnTo>
                      <a:lnTo>
                        <a:pt x="7" y="16"/>
                      </a:lnTo>
                      <a:lnTo>
                        <a:pt x="3" y="14"/>
                      </a:lnTo>
                      <a:lnTo>
                        <a:pt x="0" y="12"/>
                      </a:lnTo>
                      <a:lnTo>
                        <a:pt x="0" y="8"/>
                      </a:lnTo>
                      <a:lnTo>
                        <a:pt x="0" y="5"/>
                      </a:lnTo>
                      <a:lnTo>
                        <a:pt x="3" y="3"/>
                      </a:lnTo>
                      <a:lnTo>
                        <a:pt x="7" y="2"/>
                      </a:lnTo>
                      <a:lnTo>
                        <a:pt x="10" y="0"/>
                      </a:lnTo>
                      <a:close/>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169" name="Freeform 494"/>
                <p:cNvSpPr>
                  <a:spLocks/>
                </p:cNvSpPr>
                <p:nvPr/>
              </p:nvSpPr>
              <p:spPr bwMode="auto">
                <a:xfrm>
                  <a:off x="4498" y="1737"/>
                  <a:ext cx="6" cy="4"/>
                </a:xfrm>
                <a:custGeom>
                  <a:avLst/>
                  <a:gdLst>
                    <a:gd name="T0" fmla="*/ 0 w 24"/>
                    <a:gd name="T1" fmla="*/ 0 h 16"/>
                    <a:gd name="T2" fmla="*/ 0 w 24"/>
                    <a:gd name="T3" fmla="*/ 0 h 16"/>
                    <a:gd name="T4" fmla="*/ 0 w 24"/>
                    <a:gd name="T5" fmla="*/ 0 h 16"/>
                    <a:gd name="T6" fmla="*/ 0 w 24"/>
                    <a:gd name="T7" fmla="*/ 0 h 16"/>
                    <a:gd name="T8" fmla="*/ 0 w 24"/>
                    <a:gd name="T9" fmla="*/ 0 h 16"/>
                    <a:gd name="T10" fmla="*/ 0 w 24"/>
                    <a:gd name="T11" fmla="*/ 0 h 16"/>
                    <a:gd name="T12" fmla="*/ 0 w 24"/>
                    <a:gd name="T13" fmla="*/ 0 h 16"/>
                    <a:gd name="T14" fmla="*/ 0 w 24"/>
                    <a:gd name="T15" fmla="*/ 0 h 16"/>
                    <a:gd name="T16" fmla="*/ 0 w 24"/>
                    <a:gd name="T17" fmla="*/ 0 h 16"/>
                    <a:gd name="T18" fmla="*/ 0 w 24"/>
                    <a:gd name="T19" fmla="*/ 0 h 16"/>
                    <a:gd name="T20" fmla="*/ 0 w 24"/>
                    <a:gd name="T21" fmla="*/ 0 h 16"/>
                    <a:gd name="T22" fmla="*/ 0 w 24"/>
                    <a:gd name="T23" fmla="*/ 0 h 16"/>
                    <a:gd name="T24" fmla="*/ 0 w 24"/>
                    <a:gd name="T25" fmla="*/ 0 h 16"/>
                    <a:gd name="T26" fmla="*/ 0 w 24"/>
                    <a:gd name="T27" fmla="*/ 0 h 16"/>
                    <a:gd name="T28" fmla="*/ 0 w 24"/>
                    <a:gd name="T29" fmla="*/ 0 h 16"/>
                    <a:gd name="T30" fmla="*/ 0 w 24"/>
                    <a:gd name="T31" fmla="*/ 0 h 16"/>
                    <a:gd name="T32" fmla="*/ 0 w 24"/>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16"/>
                    <a:gd name="T53" fmla="*/ 24 w 24"/>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16">
                      <a:moveTo>
                        <a:pt x="12" y="0"/>
                      </a:moveTo>
                      <a:lnTo>
                        <a:pt x="17" y="0"/>
                      </a:lnTo>
                      <a:lnTo>
                        <a:pt x="20" y="2"/>
                      </a:lnTo>
                      <a:lnTo>
                        <a:pt x="22" y="4"/>
                      </a:lnTo>
                      <a:lnTo>
                        <a:pt x="24" y="8"/>
                      </a:lnTo>
                      <a:lnTo>
                        <a:pt x="22" y="11"/>
                      </a:lnTo>
                      <a:lnTo>
                        <a:pt x="20" y="13"/>
                      </a:lnTo>
                      <a:lnTo>
                        <a:pt x="17" y="14"/>
                      </a:lnTo>
                      <a:lnTo>
                        <a:pt x="12" y="16"/>
                      </a:lnTo>
                      <a:lnTo>
                        <a:pt x="8" y="14"/>
                      </a:lnTo>
                      <a:lnTo>
                        <a:pt x="4" y="13"/>
                      </a:lnTo>
                      <a:lnTo>
                        <a:pt x="2" y="11"/>
                      </a:lnTo>
                      <a:lnTo>
                        <a:pt x="0" y="8"/>
                      </a:lnTo>
                      <a:lnTo>
                        <a:pt x="2" y="4"/>
                      </a:lnTo>
                      <a:lnTo>
                        <a:pt x="4" y="2"/>
                      </a:lnTo>
                      <a:lnTo>
                        <a:pt x="8" y="0"/>
                      </a:lnTo>
                      <a:lnTo>
                        <a:pt x="12" y="0"/>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170" name="Freeform 495"/>
                <p:cNvSpPr>
                  <a:spLocks/>
                </p:cNvSpPr>
                <p:nvPr/>
              </p:nvSpPr>
              <p:spPr bwMode="auto">
                <a:xfrm>
                  <a:off x="4498" y="1737"/>
                  <a:ext cx="6" cy="4"/>
                </a:xfrm>
                <a:custGeom>
                  <a:avLst/>
                  <a:gdLst>
                    <a:gd name="T0" fmla="*/ 0 w 24"/>
                    <a:gd name="T1" fmla="*/ 0 h 16"/>
                    <a:gd name="T2" fmla="*/ 0 w 24"/>
                    <a:gd name="T3" fmla="*/ 0 h 16"/>
                    <a:gd name="T4" fmla="*/ 0 w 24"/>
                    <a:gd name="T5" fmla="*/ 0 h 16"/>
                    <a:gd name="T6" fmla="*/ 0 w 24"/>
                    <a:gd name="T7" fmla="*/ 0 h 16"/>
                    <a:gd name="T8" fmla="*/ 0 w 24"/>
                    <a:gd name="T9" fmla="*/ 0 h 16"/>
                    <a:gd name="T10" fmla="*/ 0 w 24"/>
                    <a:gd name="T11" fmla="*/ 0 h 16"/>
                    <a:gd name="T12" fmla="*/ 0 w 24"/>
                    <a:gd name="T13" fmla="*/ 0 h 16"/>
                    <a:gd name="T14" fmla="*/ 0 w 24"/>
                    <a:gd name="T15" fmla="*/ 0 h 16"/>
                    <a:gd name="T16" fmla="*/ 0 w 24"/>
                    <a:gd name="T17" fmla="*/ 0 h 16"/>
                    <a:gd name="T18" fmla="*/ 0 w 24"/>
                    <a:gd name="T19" fmla="*/ 0 h 16"/>
                    <a:gd name="T20" fmla="*/ 0 w 24"/>
                    <a:gd name="T21" fmla="*/ 0 h 16"/>
                    <a:gd name="T22" fmla="*/ 0 w 24"/>
                    <a:gd name="T23" fmla="*/ 0 h 16"/>
                    <a:gd name="T24" fmla="*/ 0 w 24"/>
                    <a:gd name="T25" fmla="*/ 0 h 16"/>
                    <a:gd name="T26" fmla="*/ 0 w 24"/>
                    <a:gd name="T27" fmla="*/ 0 h 16"/>
                    <a:gd name="T28" fmla="*/ 0 w 24"/>
                    <a:gd name="T29" fmla="*/ 0 h 16"/>
                    <a:gd name="T30" fmla="*/ 0 w 24"/>
                    <a:gd name="T31" fmla="*/ 0 h 16"/>
                    <a:gd name="T32" fmla="*/ 0 w 24"/>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16"/>
                    <a:gd name="T53" fmla="*/ 24 w 24"/>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16">
                      <a:moveTo>
                        <a:pt x="12" y="0"/>
                      </a:moveTo>
                      <a:lnTo>
                        <a:pt x="17" y="0"/>
                      </a:lnTo>
                      <a:lnTo>
                        <a:pt x="20" y="2"/>
                      </a:lnTo>
                      <a:lnTo>
                        <a:pt x="22" y="4"/>
                      </a:lnTo>
                      <a:lnTo>
                        <a:pt x="24" y="8"/>
                      </a:lnTo>
                      <a:lnTo>
                        <a:pt x="22" y="11"/>
                      </a:lnTo>
                      <a:lnTo>
                        <a:pt x="20" y="13"/>
                      </a:lnTo>
                      <a:lnTo>
                        <a:pt x="17" y="14"/>
                      </a:lnTo>
                      <a:lnTo>
                        <a:pt x="12" y="16"/>
                      </a:lnTo>
                      <a:lnTo>
                        <a:pt x="8" y="14"/>
                      </a:lnTo>
                      <a:lnTo>
                        <a:pt x="4" y="13"/>
                      </a:lnTo>
                      <a:lnTo>
                        <a:pt x="2" y="11"/>
                      </a:lnTo>
                      <a:lnTo>
                        <a:pt x="0" y="8"/>
                      </a:lnTo>
                      <a:lnTo>
                        <a:pt x="2" y="4"/>
                      </a:lnTo>
                      <a:lnTo>
                        <a:pt x="4" y="2"/>
                      </a:lnTo>
                      <a:lnTo>
                        <a:pt x="8" y="0"/>
                      </a:lnTo>
                      <a:lnTo>
                        <a:pt x="12" y="0"/>
                      </a:lnTo>
                      <a:close/>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171" name="Freeform 496"/>
                <p:cNvSpPr>
                  <a:spLocks/>
                </p:cNvSpPr>
                <p:nvPr/>
              </p:nvSpPr>
              <p:spPr bwMode="auto">
                <a:xfrm>
                  <a:off x="4553" y="1662"/>
                  <a:ext cx="13" cy="8"/>
                </a:xfrm>
                <a:custGeom>
                  <a:avLst/>
                  <a:gdLst>
                    <a:gd name="T0" fmla="*/ 0 w 49"/>
                    <a:gd name="T1" fmla="*/ 0 h 32"/>
                    <a:gd name="T2" fmla="*/ 0 w 49"/>
                    <a:gd name="T3" fmla="*/ 0 h 32"/>
                    <a:gd name="T4" fmla="*/ 0 w 49"/>
                    <a:gd name="T5" fmla="*/ 0 h 32"/>
                    <a:gd name="T6" fmla="*/ 0 w 49"/>
                    <a:gd name="T7" fmla="*/ 0 h 32"/>
                    <a:gd name="T8" fmla="*/ 0 w 49"/>
                    <a:gd name="T9" fmla="*/ 0 h 32"/>
                    <a:gd name="T10" fmla="*/ 0 w 49"/>
                    <a:gd name="T11" fmla="*/ 0 h 32"/>
                    <a:gd name="T12" fmla="*/ 0 w 49"/>
                    <a:gd name="T13" fmla="*/ 0 h 32"/>
                    <a:gd name="T14" fmla="*/ 0 w 49"/>
                    <a:gd name="T15" fmla="*/ 0 h 32"/>
                    <a:gd name="T16" fmla="*/ 0 w 49"/>
                    <a:gd name="T17" fmla="*/ 0 h 32"/>
                    <a:gd name="T18" fmla="*/ 0 w 49"/>
                    <a:gd name="T19" fmla="*/ 0 h 32"/>
                    <a:gd name="T20" fmla="*/ 0 w 49"/>
                    <a:gd name="T21" fmla="*/ 0 h 32"/>
                    <a:gd name="T22" fmla="*/ 0 w 49"/>
                    <a:gd name="T23" fmla="*/ 0 h 32"/>
                    <a:gd name="T24" fmla="*/ 0 w 49"/>
                    <a:gd name="T25" fmla="*/ 0 h 32"/>
                    <a:gd name="T26" fmla="*/ 0 w 49"/>
                    <a:gd name="T27" fmla="*/ 0 h 32"/>
                    <a:gd name="T28" fmla="*/ 0 w 49"/>
                    <a:gd name="T29" fmla="*/ 0 h 32"/>
                    <a:gd name="T30" fmla="*/ 0 w 49"/>
                    <a:gd name="T31" fmla="*/ 0 h 32"/>
                    <a:gd name="T32" fmla="*/ 0 w 49"/>
                    <a:gd name="T33" fmla="*/ 0 h 32"/>
                    <a:gd name="T34" fmla="*/ 0 w 49"/>
                    <a:gd name="T35" fmla="*/ 0 h 32"/>
                    <a:gd name="T36" fmla="*/ 0 w 49"/>
                    <a:gd name="T37" fmla="*/ 0 h 32"/>
                    <a:gd name="T38" fmla="*/ 0 w 49"/>
                    <a:gd name="T39" fmla="*/ 0 h 32"/>
                    <a:gd name="T40" fmla="*/ 0 w 49"/>
                    <a:gd name="T41" fmla="*/ 0 h 32"/>
                    <a:gd name="T42" fmla="*/ 0 w 49"/>
                    <a:gd name="T43" fmla="*/ 0 h 32"/>
                    <a:gd name="T44" fmla="*/ 0 w 49"/>
                    <a:gd name="T45" fmla="*/ 0 h 32"/>
                    <a:gd name="T46" fmla="*/ 0 w 49"/>
                    <a:gd name="T47" fmla="*/ 0 h 32"/>
                    <a:gd name="T48" fmla="*/ 0 w 49"/>
                    <a:gd name="T49" fmla="*/ 0 h 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9"/>
                    <a:gd name="T76" fmla="*/ 0 h 32"/>
                    <a:gd name="T77" fmla="*/ 49 w 49"/>
                    <a:gd name="T78" fmla="*/ 32 h 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9" h="32">
                      <a:moveTo>
                        <a:pt x="24" y="0"/>
                      </a:moveTo>
                      <a:lnTo>
                        <a:pt x="33" y="1"/>
                      </a:lnTo>
                      <a:lnTo>
                        <a:pt x="41" y="5"/>
                      </a:lnTo>
                      <a:lnTo>
                        <a:pt x="45" y="8"/>
                      </a:lnTo>
                      <a:lnTo>
                        <a:pt x="47" y="10"/>
                      </a:lnTo>
                      <a:lnTo>
                        <a:pt x="49" y="13"/>
                      </a:lnTo>
                      <a:lnTo>
                        <a:pt x="49" y="17"/>
                      </a:lnTo>
                      <a:lnTo>
                        <a:pt x="49" y="19"/>
                      </a:lnTo>
                      <a:lnTo>
                        <a:pt x="47" y="23"/>
                      </a:lnTo>
                      <a:lnTo>
                        <a:pt x="45" y="26"/>
                      </a:lnTo>
                      <a:lnTo>
                        <a:pt x="41" y="28"/>
                      </a:lnTo>
                      <a:lnTo>
                        <a:pt x="33" y="31"/>
                      </a:lnTo>
                      <a:lnTo>
                        <a:pt x="24" y="32"/>
                      </a:lnTo>
                      <a:lnTo>
                        <a:pt x="14" y="31"/>
                      </a:lnTo>
                      <a:lnTo>
                        <a:pt x="6" y="28"/>
                      </a:lnTo>
                      <a:lnTo>
                        <a:pt x="4" y="26"/>
                      </a:lnTo>
                      <a:lnTo>
                        <a:pt x="1" y="23"/>
                      </a:lnTo>
                      <a:lnTo>
                        <a:pt x="0" y="19"/>
                      </a:lnTo>
                      <a:lnTo>
                        <a:pt x="0" y="17"/>
                      </a:lnTo>
                      <a:lnTo>
                        <a:pt x="0" y="13"/>
                      </a:lnTo>
                      <a:lnTo>
                        <a:pt x="1" y="10"/>
                      </a:lnTo>
                      <a:lnTo>
                        <a:pt x="4" y="8"/>
                      </a:lnTo>
                      <a:lnTo>
                        <a:pt x="6" y="5"/>
                      </a:lnTo>
                      <a:lnTo>
                        <a:pt x="14" y="1"/>
                      </a:lnTo>
                      <a:lnTo>
                        <a:pt x="24" y="0"/>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172" name="Freeform 497"/>
                <p:cNvSpPr>
                  <a:spLocks/>
                </p:cNvSpPr>
                <p:nvPr/>
              </p:nvSpPr>
              <p:spPr bwMode="auto">
                <a:xfrm>
                  <a:off x="4553" y="1662"/>
                  <a:ext cx="13" cy="8"/>
                </a:xfrm>
                <a:custGeom>
                  <a:avLst/>
                  <a:gdLst>
                    <a:gd name="T0" fmla="*/ 0 w 49"/>
                    <a:gd name="T1" fmla="*/ 0 h 32"/>
                    <a:gd name="T2" fmla="*/ 0 w 49"/>
                    <a:gd name="T3" fmla="*/ 0 h 32"/>
                    <a:gd name="T4" fmla="*/ 0 w 49"/>
                    <a:gd name="T5" fmla="*/ 0 h 32"/>
                    <a:gd name="T6" fmla="*/ 0 w 49"/>
                    <a:gd name="T7" fmla="*/ 0 h 32"/>
                    <a:gd name="T8" fmla="*/ 0 w 49"/>
                    <a:gd name="T9" fmla="*/ 0 h 32"/>
                    <a:gd name="T10" fmla="*/ 0 w 49"/>
                    <a:gd name="T11" fmla="*/ 0 h 32"/>
                    <a:gd name="T12" fmla="*/ 0 w 49"/>
                    <a:gd name="T13" fmla="*/ 0 h 32"/>
                    <a:gd name="T14" fmla="*/ 0 w 49"/>
                    <a:gd name="T15" fmla="*/ 0 h 32"/>
                    <a:gd name="T16" fmla="*/ 0 w 49"/>
                    <a:gd name="T17" fmla="*/ 0 h 32"/>
                    <a:gd name="T18" fmla="*/ 0 w 49"/>
                    <a:gd name="T19" fmla="*/ 0 h 32"/>
                    <a:gd name="T20" fmla="*/ 0 w 49"/>
                    <a:gd name="T21" fmla="*/ 0 h 32"/>
                    <a:gd name="T22" fmla="*/ 0 w 49"/>
                    <a:gd name="T23" fmla="*/ 0 h 32"/>
                    <a:gd name="T24" fmla="*/ 0 w 49"/>
                    <a:gd name="T25" fmla="*/ 0 h 32"/>
                    <a:gd name="T26" fmla="*/ 0 w 49"/>
                    <a:gd name="T27" fmla="*/ 0 h 32"/>
                    <a:gd name="T28" fmla="*/ 0 w 49"/>
                    <a:gd name="T29" fmla="*/ 0 h 32"/>
                    <a:gd name="T30" fmla="*/ 0 w 49"/>
                    <a:gd name="T31" fmla="*/ 0 h 32"/>
                    <a:gd name="T32" fmla="*/ 0 w 49"/>
                    <a:gd name="T33" fmla="*/ 0 h 32"/>
                    <a:gd name="T34" fmla="*/ 0 w 49"/>
                    <a:gd name="T35" fmla="*/ 0 h 32"/>
                    <a:gd name="T36" fmla="*/ 0 w 49"/>
                    <a:gd name="T37" fmla="*/ 0 h 32"/>
                    <a:gd name="T38" fmla="*/ 0 w 49"/>
                    <a:gd name="T39" fmla="*/ 0 h 32"/>
                    <a:gd name="T40" fmla="*/ 0 w 49"/>
                    <a:gd name="T41" fmla="*/ 0 h 32"/>
                    <a:gd name="T42" fmla="*/ 0 w 49"/>
                    <a:gd name="T43" fmla="*/ 0 h 32"/>
                    <a:gd name="T44" fmla="*/ 0 w 49"/>
                    <a:gd name="T45" fmla="*/ 0 h 32"/>
                    <a:gd name="T46" fmla="*/ 0 w 49"/>
                    <a:gd name="T47" fmla="*/ 0 h 32"/>
                    <a:gd name="T48" fmla="*/ 0 w 49"/>
                    <a:gd name="T49" fmla="*/ 0 h 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9"/>
                    <a:gd name="T76" fmla="*/ 0 h 32"/>
                    <a:gd name="T77" fmla="*/ 49 w 49"/>
                    <a:gd name="T78" fmla="*/ 32 h 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9" h="32">
                      <a:moveTo>
                        <a:pt x="24" y="0"/>
                      </a:moveTo>
                      <a:lnTo>
                        <a:pt x="33" y="1"/>
                      </a:lnTo>
                      <a:lnTo>
                        <a:pt x="41" y="5"/>
                      </a:lnTo>
                      <a:lnTo>
                        <a:pt x="45" y="8"/>
                      </a:lnTo>
                      <a:lnTo>
                        <a:pt x="47" y="10"/>
                      </a:lnTo>
                      <a:lnTo>
                        <a:pt x="49" y="13"/>
                      </a:lnTo>
                      <a:lnTo>
                        <a:pt x="49" y="17"/>
                      </a:lnTo>
                      <a:lnTo>
                        <a:pt x="49" y="19"/>
                      </a:lnTo>
                      <a:lnTo>
                        <a:pt x="47" y="23"/>
                      </a:lnTo>
                      <a:lnTo>
                        <a:pt x="45" y="26"/>
                      </a:lnTo>
                      <a:lnTo>
                        <a:pt x="41" y="28"/>
                      </a:lnTo>
                      <a:lnTo>
                        <a:pt x="33" y="31"/>
                      </a:lnTo>
                      <a:lnTo>
                        <a:pt x="24" y="32"/>
                      </a:lnTo>
                      <a:lnTo>
                        <a:pt x="14" y="31"/>
                      </a:lnTo>
                      <a:lnTo>
                        <a:pt x="6" y="28"/>
                      </a:lnTo>
                      <a:lnTo>
                        <a:pt x="4" y="26"/>
                      </a:lnTo>
                      <a:lnTo>
                        <a:pt x="1" y="23"/>
                      </a:lnTo>
                      <a:lnTo>
                        <a:pt x="0" y="19"/>
                      </a:lnTo>
                      <a:lnTo>
                        <a:pt x="0" y="17"/>
                      </a:lnTo>
                      <a:lnTo>
                        <a:pt x="0" y="13"/>
                      </a:lnTo>
                      <a:lnTo>
                        <a:pt x="1" y="10"/>
                      </a:lnTo>
                      <a:lnTo>
                        <a:pt x="4" y="8"/>
                      </a:lnTo>
                      <a:lnTo>
                        <a:pt x="6" y="5"/>
                      </a:lnTo>
                      <a:lnTo>
                        <a:pt x="14" y="1"/>
                      </a:lnTo>
                      <a:lnTo>
                        <a:pt x="24" y="0"/>
                      </a:lnTo>
                      <a:close/>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173" name="Freeform 498"/>
                <p:cNvSpPr>
                  <a:spLocks/>
                </p:cNvSpPr>
                <p:nvPr/>
              </p:nvSpPr>
              <p:spPr bwMode="auto">
                <a:xfrm>
                  <a:off x="4551" y="1617"/>
                  <a:ext cx="14" cy="8"/>
                </a:xfrm>
                <a:custGeom>
                  <a:avLst/>
                  <a:gdLst>
                    <a:gd name="T0" fmla="*/ 0 w 54"/>
                    <a:gd name="T1" fmla="*/ 0 h 31"/>
                    <a:gd name="T2" fmla="*/ 0 w 54"/>
                    <a:gd name="T3" fmla="*/ 0 h 31"/>
                    <a:gd name="T4" fmla="*/ 0 w 54"/>
                    <a:gd name="T5" fmla="*/ 0 h 31"/>
                    <a:gd name="T6" fmla="*/ 0 w 54"/>
                    <a:gd name="T7" fmla="*/ 0 h 31"/>
                    <a:gd name="T8" fmla="*/ 0 w 54"/>
                    <a:gd name="T9" fmla="*/ 0 h 31"/>
                    <a:gd name="T10" fmla="*/ 0 w 54"/>
                    <a:gd name="T11" fmla="*/ 0 h 31"/>
                    <a:gd name="T12" fmla="*/ 0 w 54"/>
                    <a:gd name="T13" fmla="*/ 0 h 31"/>
                    <a:gd name="T14" fmla="*/ 0 w 54"/>
                    <a:gd name="T15" fmla="*/ 0 h 31"/>
                    <a:gd name="T16" fmla="*/ 0 w 54"/>
                    <a:gd name="T17" fmla="*/ 0 h 31"/>
                    <a:gd name="T18" fmla="*/ 0 w 54"/>
                    <a:gd name="T19" fmla="*/ 0 h 31"/>
                    <a:gd name="T20" fmla="*/ 0 w 54"/>
                    <a:gd name="T21" fmla="*/ 0 h 31"/>
                    <a:gd name="T22" fmla="*/ 0 w 54"/>
                    <a:gd name="T23" fmla="*/ 0 h 31"/>
                    <a:gd name="T24" fmla="*/ 0 w 54"/>
                    <a:gd name="T25" fmla="*/ 0 h 31"/>
                    <a:gd name="T26" fmla="*/ 0 w 54"/>
                    <a:gd name="T27" fmla="*/ 0 h 31"/>
                    <a:gd name="T28" fmla="*/ 0 w 54"/>
                    <a:gd name="T29" fmla="*/ 0 h 31"/>
                    <a:gd name="T30" fmla="*/ 0 w 54"/>
                    <a:gd name="T31" fmla="*/ 0 h 31"/>
                    <a:gd name="T32" fmla="*/ 0 w 54"/>
                    <a:gd name="T33" fmla="*/ 0 h 31"/>
                    <a:gd name="T34" fmla="*/ 0 w 54"/>
                    <a:gd name="T35" fmla="*/ 0 h 31"/>
                    <a:gd name="T36" fmla="*/ 0 w 54"/>
                    <a:gd name="T37" fmla="*/ 0 h 31"/>
                    <a:gd name="T38" fmla="*/ 0 w 54"/>
                    <a:gd name="T39" fmla="*/ 0 h 31"/>
                    <a:gd name="T40" fmla="*/ 0 w 54"/>
                    <a:gd name="T41" fmla="*/ 0 h 31"/>
                    <a:gd name="T42" fmla="*/ 0 w 54"/>
                    <a:gd name="T43" fmla="*/ 0 h 31"/>
                    <a:gd name="T44" fmla="*/ 0 w 54"/>
                    <a:gd name="T45" fmla="*/ 0 h 31"/>
                    <a:gd name="T46" fmla="*/ 0 w 54"/>
                    <a:gd name="T47" fmla="*/ 0 h 31"/>
                    <a:gd name="T48" fmla="*/ 0 w 54"/>
                    <a:gd name="T49" fmla="*/ 0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4"/>
                    <a:gd name="T76" fmla="*/ 0 h 31"/>
                    <a:gd name="T77" fmla="*/ 54 w 54"/>
                    <a:gd name="T78" fmla="*/ 31 h 3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4" h="31">
                      <a:moveTo>
                        <a:pt x="27" y="0"/>
                      </a:moveTo>
                      <a:lnTo>
                        <a:pt x="37" y="2"/>
                      </a:lnTo>
                      <a:lnTo>
                        <a:pt x="46" y="5"/>
                      </a:lnTo>
                      <a:lnTo>
                        <a:pt x="49" y="8"/>
                      </a:lnTo>
                      <a:lnTo>
                        <a:pt x="51" y="11"/>
                      </a:lnTo>
                      <a:lnTo>
                        <a:pt x="53" y="13"/>
                      </a:lnTo>
                      <a:lnTo>
                        <a:pt x="54" y="16"/>
                      </a:lnTo>
                      <a:lnTo>
                        <a:pt x="53" y="18"/>
                      </a:lnTo>
                      <a:lnTo>
                        <a:pt x="51" y="22"/>
                      </a:lnTo>
                      <a:lnTo>
                        <a:pt x="49" y="25"/>
                      </a:lnTo>
                      <a:lnTo>
                        <a:pt x="46" y="26"/>
                      </a:lnTo>
                      <a:lnTo>
                        <a:pt x="37" y="30"/>
                      </a:lnTo>
                      <a:lnTo>
                        <a:pt x="27" y="31"/>
                      </a:lnTo>
                      <a:lnTo>
                        <a:pt x="17" y="30"/>
                      </a:lnTo>
                      <a:lnTo>
                        <a:pt x="8" y="26"/>
                      </a:lnTo>
                      <a:lnTo>
                        <a:pt x="5" y="25"/>
                      </a:lnTo>
                      <a:lnTo>
                        <a:pt x="3" y="22"/>
                      </a:lnTo>
                      <a:lnTo>
                        <a:pt x="0" y="18"/>
                      </a:lnTo>
                      <a:lnTo>
                        <a:pt x="0" y="16"/>
                      </a:lnTo>
                      <a:lnTo>
                        <a:pt x="0" y="13"/>
                      </a:lnTo>
                      <a:lnTo>
                        <a:pt x="3" y="11"/>
                      </a:lnTo>
                      <a:lnTo>
                        <a:pt x="5" y="8"/>
                      </a:lnTo>
                      <a:lnTo>
                        <a:pt x="8" y="5"/>
                      </a:lnTo>
                      <a:lnTo>
                        <a:pt x="17" y="2"/>
                      </a:lnTo>
                      <a:lnTo>
                        <a:pt x="27" y="0"/>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174" name="Freeform 499"/>
                <p:cNvSpPr>
                  <a:spLocks/>
                </p:cNvSpPr>
                <p:nvPr/>
              </p:nvSpPr>
              <p:spPr bwMode="auto">
                <a:xfrm>
                  <a:off x="4551" y="1617"/>
                  <a:ext cx="14" cy="8"/>
                </a:xfrm>
                <a:custGeom>
                  <a:avLst/>
                  <a:gdLst>
                    <a:gd name="T0" fmla="*/ 0 w 54"/>
                    <a:gd name="T1" fmla="*/ 0 h 31"/>
                    <a:gd name="T2" fmla="*/ 0 w 54"/>
                    <a:gd name="T3" fmla="*/ 0 h 31"/>
                    <a:gd name="T4" fmla="*/ 0 w 54"/>
                    <a:gd name="T5" fmla="*/ 0 h 31"/>
                    <a:gd name="T6" fmla="*/ 0 w 54"/>
                    <a:gd name="T7" fmla="*/ 0 h 31"/>
                    <a:gd name="T8" fmla="*/ 0 w 54"/>
                    <a:gd name="T9" fmla="*/ 0 h 31"/>
                    <a:gd name="T10" fmla="*/ 0 w 54"/>
                    <a:gd name="T11" fmla="*/ 0 h 31"/>
                    <a:gd name="T12" fmla="*/ 0 w 54"/>
                    <a:gd name="T13" fmla="*/ 0 h 31"/>
                    <a:gd name="T14" fmla="*/ 0 w 54"/>
                    <a:gd name="T15" fmla="*/ 0 h 31"/>
                    <a:gd name="T16" fmla="*/ 0 w 54"/>
                    <a:gd name="T17" fmla="*/ 0 h 31"/>
                    <a:gd name="T18" fmla="*/ 0 w 54"/>
                    <a:gd name="T19" fmla="*/ 0 h 31"/>
                    <a:gd name="T20" fmla="*/ 0 w 54"/>
                    <a:gd name="T21" fmla="*/ 0 h 31"/>
                    <a:gd name="T22" fmla="*/ 0 w 54"/>
                    <a:gd name="T23" fmla="*/ 0 h 31"/>
                    <a:gd name="T24" fmla="*/ 0 w 54"/>
                    <a:gd name="T25" fmla="*/ 0 h 31"/>
                    <a:gd name="T26" fmla="*/ 0 w 54"/>
                    <a:gd name="T27" fmla="*/ 0 h 31"/>
                    <a:gd name="T28" fmla="*/ 0 w 54"/>
                    <a:gd name="T29" fmla="*/ 0 h 31"/>
                    <a:gd name="T30" fmla="*/ 0 w 54"/>
                    <a:gd name="T31" fmla="*/ 0 h 31"/>
                    <a:gd name="T32" fmla="*/ 0 w 54"/>
                    <a:gd name="T33" fmla="*/ 0 h 31"/>
                    <a:gd name="T34" fmla="*/ 0 w 54"/>
                    <a:gd name="T35" fmla="*/ 0 h 31"/>
                    <a:gd name="T36" fmla="*/ 0 w 54"/>
                    <a:gd name="T37" fmla="*/ 0 h 31"/>
                    <a:gd name="T38" fmla="*/ 0 w 54"/>
                    <a:gd name="T39" fmla="*/ 0 h 31"/>
                    <a:gd name="T40" fmla="*/ 0 w 54"/>
                    <a:gd name="T41" fmla="*/ 0 h 31"/>
                    <a:gd name="T42" fmla="*/ 0 w 54"/>
                    <a:gd name="T43" fmla="*/ 0 h 31"/>
                    <a:gd name="T44" fmla="*/ 0 w 54"/>
                    <a:gd name="T45" fmla="*/ 0 h 31"/>
                    <a:gd name="T46" fmla="*/ 0 w 54"/>
                    <a:gd name="T47" fmla="*/ 0 h 31"/>
                    <a:gd name="T48" fmla="*/ 0 w 54"/>
                    <a:gd name="T49" fmla="*/ 0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4"/>
                    <a:gd name="T76" fmla="*/ 0 h 31"/>
                    <a:gd name="T77" fmla="*/ 54 w 54"/>
                    <a:gd name="T78" fmla="*/ 31 h 3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4" h="31">
                      <a:moveTo>
                        <a:pt x="27" y="0"/>
                      </a:moveTo>
                      <a:lnTo>
                        <a:pt x="37" y="2"/>
                      </a:lnTo>
                      <a:lnTo>
                        <a:pt x="46" y="5"/>
                      </a:lnTo>
                      <a:lnTo>
                        <a:pt x="49" y="8"/>
                      </a:lnTo>
                      <a:lnTo>
                        <a:pt x="51" y="11"/>
                      </a:lnTo>
                      <a:lnTo>
                        <a:pt x="53" y="13"/>
                      </a:lnTo>
                      <a:lnTo>
                        <a:pt x="54" y="16"/>
                      </a:lnTo>
                      <a:lnTo>
                        <a:pt x="53" y="18"/>
                      </a:lnTo>
                      <a:lnTo>
                        <a:pt x="51" y="22"/>
                      </a:lnTo>
                      <a:lnTo>
                        <a:pt x="49" y="25"/>
                      </a:lnTo>
                      <a:lnTo>
                        <a:pt x="46" y="26"/>
                      </a:lnTo>
                      <a:lnTo>
                        <a:pt x="37" y="30"/>
                      </a:lnTo>
                      <a:lnTo>
                        <a:pt x="27" y="31"/>
                      </a:lnTo>
                      <a:lnTo>
                        <a:pt x="17" y="30"/>
                      </a:lnTo>
                      <a:lnTo>
                        <a:pt x="8" y="26"/>
                      </a:lnTo>
                      <a:lnTo>
                        <a:pt x="5" y="25"/>
                      </a:lnTo>
                      <a:lnTo>
                        <a:pt x="3" y="22"/>
                      </a:lnTo>
                      <a:lnTo>
                        <a:pt x="0" y="18"/>
                      </a:lnTo>
                      <a:lnTo>
                        <a:pt x="0" y="16"/>
                      </a:lnTo>
                      <a:lnTo>
                        <a:pt x="0" y="13"/>
                      </a:lnTo>
                      <a:lnTo>
                        <a:pt x="3" y="11"/>
                      </a:lnTo>
                      <a:lnTo>
                        <a:pt x="5" y="8"/>
                      </a:lnTo>
                      <a:lnTo>
                        <a:pt x="8" y="5"/>
                      </a:lnTo>
                      <a:lnTo>
                        <a:pt x="17" y="2"/>
                      </a:lnTo>
                      <a:lnTo>
                        <a:pt x="27" y="0"/>
                      </a:lnTo>
                      <a:close/>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175" name="Freeform 500"/>
                <p:cNvSpPr>
                  <a:spLocks/>
                </p:cNvSpPr>
                <p:nvPr/>
              </p:nvSpPr>
              <p:spPr bwMode="auto">
                <a:xfrm>
                  <a:off x="4552" y="1581"/>
                  <a:ext cx="13" cy="7"/>
                </a:xfrm>
                <a:custGeom>
                  <a:avLst/>
                  <a:gdLst>
                    <a:gd name="T0" fmla="*/ 0 w 50"/>
                    <a:gd name="T1" fmla="*/ 0 h 28"/>
                    <a:gd name="T2" fmla="*/ 0 w 50"/>
                    <a:gd name="T3" fmla="*/ 0 h 28"/>
                    <a:gd name="T4" fmla="*/ 0 w 50"/>
                    <a:gd name="T5" fmla="*/ 0 h 28"/>
                    <a:gd name="T6" fmla="*/ 0 w 50"/>
                    <a:gd name="T7" fmla="*/ 0 h 28"/>
                    <a:gd name="T8" fmla="*/ 0 w 50"/>
                    <a:gd name="T9" fmla="*/ 0 h 28"/>
                    <a:gd name="T10" fmla="*/ 0 w 50"/>
                    <a:gd name="T11" fmla="*/ 0 h 28"/>
                    <a:gd name="T12" fmla="*/ 0 w 50"/>
                    <a:gd name="T13" fmla="*/ 0 h 28"/>
                    <a:gd name="T14" fmla="*/ 0 w 50"/>
                    <a:gd name="T15" fmla="*/ 0 h 28"/>
                    <a:gd name="T16" fmla="*/ 0 w 50"/>
                    <a:gd name="T17" fmla="*/ 0 h 28"/>
                    <a:gd name="T18" fmla="*/ 0 w 50"/>
                    <a:gd name="T19" fmla="*/ 0 h 28"/>
                    <a:gd name="T20" fmla="*/ 0 w 50"/>
                    <a:gd name="T21" fmla="*/ 0 h 28"/>
                    <a:gd name="T22" fmla="*/ 0 w 50"/>
                    <a:gd name="T23" fmla="*/ 0 h 28"/>
                    <a:gd name="T24" fmla="*/ 0 w 50"/>
                    <a:gd name="T25" fmla="*/ 0 h 28"/>
                    <a:gd name="T26" fmla="*/ 0 w 50"/>
                    <a:gd name="T27" fmla="*/ 0 h 28"/>
                    <a:gd name="T28" fmla="*/ 0 w 50"/>
                    <a:gd name="T29" fmla="*/ 0 h 28"/>
                    <a:gd name="T30" fmla="*/ 0 w 50"/>
                    <a:gd name="T31" fmla="*/ 0 h 28"/>
                    <a:gd name="T32" fmla="*/ 0 w 50"/>
                    <a:gd name="T33" fmla="*/ 0 h 28"/>
                    <a:gd name="T34" fmla="*/ 0 w 50"/>
                    <a:gd name="T35" fmla="*/ 0 h 28"/>
                    <a:gd name="T36" fmla="*/ 0 w 50"/>
                    <a:gd name="T37" fmla="*/ 0 h 28"/>
                    <a:gd name="T38" fmla="*/ 0 w 50"/>
                    <a:gd name="T39" fmla="*/ 0 h 28"/>
                    <a:gd name="T40" fmla="*/ 0 w 50"/>
                    <a:gd name="T41" fmla="*/ 0 h 28"/>
                    <a:gd name="T42" fmla="*/ 0 w 50"/>
                    <a:gd name="T43" fmla="*/ 0 h 28"/>
                    <a:gd name="T44" fmla="*/ 0 w 50"/>
                    <a:gd name="T45" fmla="*/ 0 h 28"/>
                    <a:gd name="T46" fmla="*/ 0 w 50"/>
                    <a:gd name="T47" fmla="*/ 0 h 28"/>
                    <a:gd name="T48" fmla="*/ 0 w 50"/>
                    <a:gd name="T49" fmla="*/ 0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0"/>
                    <a:gd name="T76" fmla="*/ 0 h 28"/>
                    <a:gd name="T77" fmla="*/ 50 w 50"/>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0" h="28">
                      <a:moveTo>
                        <a:pt x="26" y="0"/>
                      </a:moveTo>
                      <a:lnTo>
                        <a:pt x="35" y="1"/>
                      </a:lnTo>
                      <a:lnTo>
                        <a:pt x="44" y="4"/>
                      </a:lnTo>
                      <a:lnTo>
                        <a:pt x="46" y="7"/>
                      </a:lnTo>
                      <a:lnTo>
                        <a:pt x="49" y="9"/>
                      </a:lnTo>
                      <a:lnTo>
                        <a:pt x="50" y="12"/>
                      </a:lnTo>
                      <a:lnTo>
                        <a:pt x="50" y="14"/>
                      </a:lnTo>
                      <a:lnTo>
                        <a:pt x="50" y="17"/>
                      </a:lnTo>
                      <a:lnTo>
                        <a:pt x="49" y="21"/>
                      </a:lnTo>
                      <a:lnTo>
                        <a:pt x="46" y="22"/>
                      </a:lnTo>
                      <a:lnTo>
                        <a:pt x="44" y="25"/>
                      </a:lnTo>
                      <a:lnTo>
                        <a:pt x="35" y="27"/>
                      </a:lnTo>
                      <a:lnTo>
                        <a:pt x="26" y="28"/>
                      </a:lnTo>
                      <a:lnTo>
                        <a:pt x="15" y="27"/>
                      </a:lnTo>
                      <a:lnTo>
                        <a:pt x="8" y="25"/>
                      </a:lnTo>
                      <a:lnTo>
                        <a:pt x="5" y="22"/>
                      </a:lnTo>
                      <a:lnTo>
                        <a:pt x="2" y="21"/>
                      </a:lnTo>
                      <a:lnTo>
                        <a:pt x="1" y="17"/>
                      </a:lnTo>
                      <a:lnTo>
                        <a:pt x="0" y="14"/>
                      </a:lnTo>
                      <a:lnTo>
                        <a:pt x="1" y="12"/>
                      </a:lnTo>
                      <a:lnTo>
                        <a:pt x="2" y="9"/>
                      </a:lnTo>
                      <a:lnTo>
                        <a:pt x="5" y="7"/>
                      </a:lnTo>
                      <a:lnTo>
                        <a:pt x="8" y="4"/>
                      </a:lnTo>
                      <a:lnTo>
                        <a:pt x="15" y="1"/>
                      </a:lnTo>
                      <a:lnTo>
                        <a:pt x="26" y="0"/>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176" name="Freeform 501"/>
                <p:cNvSpPr>
                  <a:spLocks/>
                </p:cNvSpPr>
                <p:nvPr/>
              </p:nvSpPr>
              <p:spPr bwMode="auto">
                <a:xfrm>
                  <a:off x="4552" y="1581"/>
                  <a:ext cx="13" cy="7"/>
                </a:xfrm>
                <a:custGeom>
                  <a:avLst/>
                  <a:gdLst>
                    <a:gd name="T0" fmla="*/ 0 w 50"/>
                    <a:gd name="T1" fmla="*/ 0 h 28"/>
                    <a:gd name="T2" fmla="*/ 0 w 50"/>
                    <a:gd name="T3" fmla="*/ 0 h 28"/>
                    <a:gd name="T4" fmla="*/ 0 w 50"/>
                    <a:gd name="T5" fmla="*/ 0 h 28"/>
                    <a:gd name="T6" fmla="*/ 0 w 50"/>
                    <a:gd name="T7" fmla="*/ 0 h 28"/>
                    <a:gd name="T8" fmla="*/ 0 w 50"/>
                    <a:gd name="T9" fmla="*/ 0 h 28"/>
                    <a:gd name="T10" fmla="*/ 0 w 50"/>
                    <a:gd name="T11" fmla="*/ 0 h 28"/>
                    <a:gd name="T12" fmla="*/ 0 w 50"/>
                    <a:gd name="T13" fmla="*/ 0 h 28"/>
                    <a:gd name="T14" fmla="*/ 0 w 50"/>
                    <a:gd name="T15" fmla="*/ 0 h 28"/>
                    <a:gd name="T16" fmla="*/ 0 w 50"/>
                    <a:gd name="T17" fmla="*/ 0 h 28"/>
                    <a:gd name="T18" fmla="*/ 0 w 50"/>
                    <a:gd name="T19" fmla="*/ 0 h 28"/>
                    <a:gd name="T20" fmla="*/ 0 w 50"/>
                    <a:gd name="T21" fmla="*/ 0 h 28"/>
                    <a:gd name="T22" fmla="*/ 0 w 50"/>
                    <a:gd name="T23" fmla="*/ 0 h 28"/>
                    <a:gd name="T24" fmla="*/ 0 w 50"/>
                    <a:gd name="T25" fmla="*/ 0 h 28"/>
                    <a:gd name="T26" fmla="*/ 0 w 50"/>
                    <a:gd name="T27" fmla="*/ 0 h 28"/>
                    <a:gd name="T28" fmla="*/ 0 w 50"/>
                    <a:gd name="T29" fmla="*/ 0 h 28"/>
                    <a:gd name="T30" fmla="*/ 0 w 50"/>
                    <a:gd name="T31" fmla="*/ 0 h 28"/>
                    <a:gd name="T32" fmla="*/ 0 w 50"/>
                    <a:gd name="T33" fmla="*/ 0 h 28"/>
                    <a:gd name="T34" fmla="*/ 0 w 50"/>
                    <a:gd name="T35" fmla="*/ 0 h 28"/>
                    <a:gd name="T36" fmla="*/ 0 w 50"/>
                    <a:gd name="T37" fmla="*/ 0 h 28"/>
                    <a:gd name="T38" fmla="*/ 0 w 50"/>
                    <a:gd name="T39" fmla="*/ 0 h 28"/>
                    <a:gd name="T40" fmla="*/ 0 w 50"/>
                    <a:gd name="T41" fmla="*/ 0 h 28"/>
                    <a:gd name="T42" fmla="*/ 0 w 50"/>
                    <a:gd name="T43" fmla="*/ 0 h 28"/>
                    <a:gd name="T44" fmla="*/ 0 w 50"/>
                    <a:gd name="T45" fmla="*/ 0 h 28"/>
                    <a:gd name="T46" fmla="*/ 0 w 50"/>
                    <a:gd name="T47" fmla="*/ 0 h 28"/>
                    <a:gd name="T48" fmla="*/ 0 w 50"/>
                    <a:gd name="T49" fmla="*/ 0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0"/>
                    <a:gd name="T76" fmla="*/ 0 h 28"/>
                    <a:gd name="T77" fmla="*/ 50 w 50"/>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0" h="28">
                      <a:moveTo>
                        <a:pt x="26" y="0"/>
                      </a:moveTo>
                      <a:lnTo>
                        <a:pt x="35" y="1"/>
                      </a:lnTo>
                      <a:lnTo>
                        <a:pt x="44" y="4"/>
                      </a:lnTo>
                      <a:lnTo>
                        <a:pt x="46" y="7"/>
                      </a:lnTo>
                      <a:lnTo>
                        <a:pt x="49" y="9"/>
                      </a:lnTo>
                      <a:lnTo>
                        <a:pt x="50" y="12"/>
                      </a:lnTo>
                      <a:lnTo>
                        <a:pt x="50" y="14"/>
                      </a:lnTo>
                      <a:lnTo>
                        <a:pt x="50" y="17"/>
                      </a:lnTo>
                      <a:lnTo>
                        <a:pt x="49" y="21"/>
                      </a:lnTo>
                      <a:lnTo>
                        <a:pt x="46" y="22"/>
                      </a:lnTo>
                      <a:lnTo>
                        <a:pt x="44" y="25"/>
                      </a:lnTo>
                      <a:lnTo>
                        <a:pt x="35" y="27"/>
                      </a:lnTo>
                      <a:lnTo>
                        <a:pt x="26" y="28"/>
                      </a:lnTo>
                      <a:lnTo>
                        <a:pt x="15" y="27"/>
                      </a:lnTo>
                      <a:lnTo>
                        <a:pt x="8" y="25"/>
                      </a:lnTo>
                      <a:lnTo>
                        <a:pt x="5" y="22"/>
                      </a:lnTo>
                      <a:lnTo>
                        <a:pt x="2" y="21"/>
                      </a:lnTo>
                      <a:lnTo>
                        <a:pt x="1" y="17"/>
                      </a:lnTo>
                      <a:lnTo>
                        <a:pt x="0" y="14"/>
                      </a:lnTo>
                      <a:lnTo>
                        <a:pt x="1" y="12"/>
                      </a:lnTo>
                      <a:lnTo>
                        <a:pt x="2" y="9"/>
                      </a:lnTo>
                      <a:lnTo>
                        <a:pt x="5" y="7"/>
                      </a:lnTo>
                      <a:lnTo>
                        <a:pt x="8" y="4"/>
                      </a:lnTo>
                      <a:lnTo>
                        <a:pt x="15" y="1"/>
                      </a:lnTo>
                      <a:lnTo>
                        <a:pt x="26" y="0"/>
                      </a:lnTo>
                      <a:close/>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177" name="Line 502"/>
                <p:cNvSpPr>
                  <a:spLocks noChangeShapeType="1"/>
                </p:cNvSpPr>
                <p:nvPr/>
              </p:nvSpPr>
              <p:spPr bwMode="auto">
                <a:xfrm flipH="1" flipV="1">
                  <a:off x="4577" y="1562"/>
                  <a:ext cx="4" cy="21"/>
                </a:xfrm>
                <a:prstGeom prst="line">
                  <a:avLst/>
                </a:prstGeom>
                <a:grpFill/>
                <a:ln w="12700">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178" name="Line 503"/>
                <p:cNvSpPr>
                  <a:spLocks noChangeShapeType="1"/>
                </p:cNvSpPr>
                <p:nvPr/>
              </p:nvSpPr>
              <p:spPr bwMode="auto">
                <a:xfrm flipV="1">
                  <a:off x="4533" y="1562"/>
                  <a:ext cx="3" cy="20"/>
                </a:xfrm>
                <a:prstGeom prst="line">
                  <a:avLst/>
                </a:prstGeom>
                <a:grpFill/>
                <a:ln w="12700">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179" name="Line 504"/>
                <p:cNvSpPr>
                  <a:spLocks noChangeShapeType="1"/>
                </p:cNvSpPr>
                <p:nvPr/>
              </p:nvSpPr>
              <p:spPr bwMode="auto">
                <a:xfrm>
                  <a:off x="4539" y="1522"/>
                  <a:ext cx="38" cy="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180" name="Freeform 505"/>
                <p:cNvSpPr>
                  <a:spLocks/>
                </p:cNvSpPr>
                <p:nvPr/>
              </p:nvSpPr>
              <p:spPr bwMode="auto">
                <a:xfrm>
                  <a:off x="4571" y="1523"/>
                  <a:ext cx="7" cy="25"/>
                </a:xfrm>
                <a:custGeom>
                  <a:avLst/>
                  <a:gdLst>
                    <a:gd name="T0" fmla="*/ 0 w 25"/>
                    <a:gd name="T1" fmla="*/ 0 h 99"/>
                    <a:gd name="T2" fmla="*/ 0 w 25"/>
                    <a:gd name="T3" fmla="*/ 0 h 99"/>
                    <a:gd name="T4" fmla="*/ 0 w 25"/>
                    <a:gd name="T5" fmla="*/ 0 h 99"/>
                    <a:gd name="T6" fmla="*/ 0 w 25"/>
                    <a:gd name="T7" fmla="*/ 0 h 99"/>
                    <a:gd name="T8" fmla="*/ 0 w 25"/>
                    <a:gd name="T9" fmla="*/ 0 h 99"/>
                    <a:gd name="T10" fmla="*/ 0 w 25"/>
                    <a:gd name="T11" fmla="*/ 0 h 99"/>
                    <a:gd name="T12" fmla="*/ 0 w 25"/>
                    <a:gd name="T13" fmla="*/ 0 h 99"/>
                    <a:gd name="T14" fmla="*/ 0 w 25"/>
                    <a:gd name="T15" fmla="*/ 0 h 99"/>
                    <a:gd name="T16" fmla="*/ 0 w 25"/>
                    <a:gd name="T17" fmla="*/ 0 h 99"/>
                    <a:gd name="T18" fmla="*/ 0 w 25"/>
                    <a:gd name="T19" fmla="*/ 0 h 99"/>
                    <a:gd name="T20" fmla="*/ 0 w 25"/>
                    <a:gd name="T21" fmla="*/ 0 h 99"/>
                    <a:gd name="T22" fmla="*/ 0 w 25"/>
                    <a:gd name="T23" fmla="*/ 0 h 99"/>
                    <a:gd name="T24" fmla="*/ 0 w 25"/>
                    <a:gd name="T25" fmla="*/ 0 h 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99"/>
                    <a:gd name="T41" fmla="*/ 25 w 25"/>
                    <a:gd name="T42" fmla="*/ 99 h 9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99">
                      <a:moveTo>
                        <a:pt x="22" y="0"/>
                      </a:moveTo>
                      <a:lnTo>
                        <a:pt x="24" y="6"/>
                      </a:lnTo>
                      <a:lnTo>
                        <a:pt x="25" y="14"/>
                      </a:lnTo>
                      <a:lnTo>
                        <a:pt x="25" y="21"/>
                      </a:lnTo>
                      <a:lnTo>
                        <a:pt x="25" y="30"/>
                      </a:lnTo>
                      <a:lnTo>
                        <a:pt x="23" y="47"/>
                      </a:lnTo>
                      <a:lnTo>
                        <a:pt x="19" y="63"/>
                      </a:lnTo>
                      <a:lnTo>
                        <a:pt x="15" y="77"/>
                      </a:lnTo>
                      <a:lnTo>
                        <a:pt x="10" y="88"/>
                      </a:lnTo>
                      <a:lnTo>
                        <a:pt x="7" y="93"/>
                      </a:lnTo>
                      <a:lnTo>
                        <a:pt x="5" y="96"/>
                      </a:lnTo>
                      <a:lnTo>
                        <a:pt x="2" y="99"/>
                      </a:lnTo>
                      <a:lnTo>
                        <a:pt x="0" y="99"/>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181" name="Freeform 506"/>
                <p:cNvSpPr>
                  <a:spLocks/>
                </p:cNvSpPr>
                <p:nvPr/>
              </p:nvSpPr>
              <p:spPr bwMode="auto">
                <a:xfrm>
                  <a:off x="4537" y="1522"/>
                  <a:ext cx="34" cy="27"/>
                </a:xfrm>
                <a:custGeom>
                  <a:avLst/>
                  <a:gdLst>
                    <a:gd name="T0" fmla="*/ 0 w 139"/>
                    <a:gd name="T1" fmla="*/ 0 h 105"/>
                    <a:gd name="T2" fmla="*/ 0 w 139"/>
                    <a:gd name="T3" fmla="*/ 0 h 105"/>
                    <a:gd name="T4" fmla="*/ 0 w 139"/>
                    <a:gd name="T5" fmla="*/ 0 h 105"/>
                    <a:gd name="T6" fmla="*/ 0 w 139"/>
                    <a:gd name="T7" fmla="*/ 0 h 105"/>
                    <a:gd name="T8" fmla="*/ 0 60000 65536"/>
                    <a:gd name="T9" fmla="*/ 0 60000 65536"/>
                    <a:gd name="T10" fmla="*/ 0 60000 65536"/>
                    <a:gd name="T11" fmla="*/ 0 60000 65536"/>
                    <a:gd name="T12" fmla="*/ 0 w 139"/>
                    <a:gd name="T13" fmla="*/ 0 h 105"/>
                    <a:gd name="T14" fmla="*/ 139 w 139"/>
                    <a:gd name="T15" fmla="*/ 105 h 105"/>
                  </a:gdLst>
                  <a:ahLst/>
                  <a:cxnLst>
                    <a:cxn ang="T8">
                      <a:pos x="T0" y="T1"/>
                    </a:cxn>
                    <a:cxn ang="T9">
                      <a:pos x="T2" y="T3"/>
                    </a:cxn>
                    <a:cxn ang="T10">
                      <a:pos x="T4" y="T5"/>
                    </a:cxn>
                    <a:cxn ang="T11">
                      <a:pos x="T6" y="T7"/>
                    </a:cxn>
                  </a:cxnLst>
                  <a:rect l="T12" t="T13" r="T14" b="T15"/>
                  <a:pathLst>
                    <a:path w="139" h="105">
                      <a:moveTo>
                        <a:pt x="139" y="103"/>
                      </a:moveTo>
                      <a:lnTo>
                        <a:pt x="20" y="105"/>
                      </a:lnTo>
                      <a:lnTo>
                        <a:pt x="0" y="65"/>
                      </a:lnTo>
                      <a:lnTo>
                        <a:pt x="10"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182" name="Freeform 507"/>
                <p:cNvSpPr>
                  <a:spLocks/>
                </p:cNvSpPr>
                <p:nvPr/>
              </p:nvSpPr>
              <p:spPr bwMode="auto">
                <a:xfrm>
                  <a:off x="4539" y="1522"/>
                  <a:ext cx="39" cy="1"/>
                </a:xfrm>
                <a:custGeom>
                  <a:avLst/>
                  <a:gdLst>
                    <a:gd name="T0" fmla="*/ 0 w 156"/>
                    <a:gd name="T1" fmla="*/ 0 h 4"/>
                    <a:gd name="T2" fmla="*/ 0 w 156"/>
                    <a:gd name="T3" fmla="*/ 0 h 4"/>
                    <a:gd name="T4" fmla="*/ 0 w 156"/>
                    <a:gd name="T5" fmla="*/ 0 h 4"/>
                    <a:gd name="T6" fmla="*/ 0 w 156"/>
                    <a:gd name="T7" fmla="*/ 0 h 4"/>
                    <a:gd name="T8" fmla="*/ 0 60000 65536"/>
                    <a:gd name="T9" fmla="*/ 0 60000 65536"/>
                    <a:gd name="T10" fmla="*/ 0 60000 65536"/>
                    <a:gd name="T11" fmla="*/ 0 60000 65536"/>
                    <a:gd name="T12" fmla="*/ 0 w 156"/>
                    <a:gd name="T13" fmla="*/ 0 h 4"/>
                    <a:gd name="T14" fmla="*/ 156 w 156"/>
                    <a:gd name="T15" fmla="*/ 4 h 4"/>
                  </a:gdLst>
                  <a:ahLst/>
                  <a:cxnLst>
                    <a:cxn ang="T8">
                      <a:pos x="T0" y="T1"/>
                    </a:cxn>
                    <a:cxn ang="T9">
                      <a:pos x="T2" y="T3"/>
                    </a:cxn>
                    <a:cxn ang="T10">
                      <a:pos x="T4" y="T5"/>
                    </a:cxn>
                    <a:cxn ang="T11">
                      <a:pos x="T6" y="T7"/>
                    </a:cxn>
                  </a:cxnLst>
                  <a:rect l="T12" t="T13" r="T14" b="T15"/>
                  <a:pathLst>
                    <a:path w="156" h="4">
                      <a:moveTo>
                        <a:pt x="0" y="1"/>
                      </a:moveTo>
                      <a:lnTo>
                        <a:pt x="1" y="0"/>
                      </a:lnTo>
                      <a:lnTo>
                        <a:pt x="10" y="1"/>
                      </a:lnTo>
                      <a:lnTo>
                        <a:pt x="156" y="4"/>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183" name="Freeform 508"/>
                <p:cNvSpPr>
                  <a:spLocks/>
                </p:cNvSpPr>
                <p:nvPr/>
              </p:nvSpPr>
              <p:spPr bwMode="auto">
                <a:xfrm>
                  <a:off x="4572" y="1523"/>
                  <a:ext cx="7" cy="26"/>
                </a:xfrm>
                <a:custGeom>
                  <a:avLst/>
                  <a:gdLst>
                    <a:gd name="T0" fmla="*/ 0 w 24"/>
                    <a:gd name="T1" fmla="*/ 0 h 104"/>
                    <a:gd name="T2" fmla="*/ 0 w 24"/>
                    <a:gd name="T3" fmla="*/ 0 h 104"/>
                    <a:gd name="T4" fmla="*/ 0 w 24"/>
                    <a:gd name="T5" fmla="*/ 0 h 104"/>
                    <a:gd name="T6" fmla="*/ 0 w 24"/>
                    <a:gd name="T7" fmla="*/ 0 h 104"/>
                    <a:gd name="T8" fmla="*/ 0 w 24"/>
                    <a:gd name="T9" fmla="*/ 0 h 104"/>
                    <a:gd name="T10" fmla="*/ 0 w 24"/>
                    <a:gd name="T11" fmla="*/ 0 h 104"/>
                    <a:gd name="T12" fmla="*/ 0 w 24"/>
                    <a:gd name="T13" fmla="*/ 0 h 104"/>
                    <a:gd name="T14" fmla="*/ 0 w 24"/>
                    <a:gd name="T15" fmla="*/ 0 h 104"/>
                    <a:gd name="T16" fmla="*/ 0 w 24"/>
                    <a:gd name="T17" fmla="*/ 0 h 104"/>
                    <a:gd name="T18" fmla="*/ 0 w 24"/>
                    <a:gd name="T19" fmla="*/ 0 h 104"/>
                    <a:gd name="T20" fmla="*/ 0 w 24"/>
                    <a:gd name="T21" fmla="*/ 0 h 104"/>
                    <a:gd name="T22" fmla="*/ 0 w 24"/>
                    <a:gd name="T23" fmla="*/ 0 h 104"/>
                    <a:gd name="T24" fmla="*/ 0 w 24"/>
                    <a:gd name="T25" fmla="*/ 0 h 1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
                    <a:gd name="T40" fmla="*/ 0 h 104"/>
                    <a:gd name="T41" fmla="*/ 24 w 24"/>
                    <a:gd name="T42" fmla="*/ 104 h 10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 h="104">
                      <a:moveTo>
                        <a:pt x="21" y="0"/>
                      </a:moveTo>
                      <a:lnTo>
                        <a:pt x="23" y="8"/>
                      </a:lnTo>
                      <a:lnTo>
                        <a:pt x="24" y="14"/>
                      </a:lnTo>
                      <a:lnTo>
                        <a:pt x="24" y="23"/>
                      </a:lnTo>
                      <a:lnTo>
                        <a:pt x="24" y="31"/>
                      </a:lnTo>
                      <a:lnTo>
                        <a:pt x="21" y="49"/>
                      </a:lnTo>
                      <a:lnTo>
                        <a:pt x="19" y="66"/>
                      </a:lnTo>
                      <a:lnTo>
                        <a:pt x="14" y="81"/>
                      </a:lnTo>
                      <a:lnTo>
                        <a:pt x="9" y="93"/>
                      </a:lnTo>
                      <a:lnTo>
                        <a:pt x="6" y="98"/>
                      </a:lnTo>
                      <a:lnTo>
                        <a:pt x="3" y="100"/>
                      </a:lnTo>
                      <a:lnTo>
                        <a:pt x="1" y="103"/>
                      </a:lnTo>
                      <a:lnTo>
                        <a:pt x="0" y="104"/>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184" name="Line 509"/>
                <p:cNvSpPr>
                  <a:spLocks noChangeShapeType="1"/>
                </p:cNvSpPr>
                <p:nvPr/>
              </p:nvSpPr>
              <p:spPr bwMode="auto">
                <a:xfrm flipH="1">
                  <a:off x="4572" y="1549"/>
                  <a:ext cx="1" cy="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185" name="Freeform 510"/>
                <p:cNvSpPr>
                  <a:spLocks/>
                </p:cNvSpPr>
                <p:nvPr/>
              </p:nvSpPr>
              <p:spPr bwMode="auto">
                <a:xfrm>
                  <a:off x="4572" y="1549"/>
                  <a:ext cx="1" cy="1"/>
                </a:xfrm>
                <a:custGeom>
                  <a:avLst/>
                  <a:gdLst>
                    <a:gd name="T0" fmla="*/ 1 w 1"/>
                    <a:gd name="T1" fmla="*/ 0 h 1"/>
                    <a:gd name="T2" fmla="*/ 1 w 1"/>
                    <a:gd name="T3" fmla="*/ 0 h 1"/>
                    <a:gd name="T4" fmla="*/ 1 w 1"/>
                    <a:gd name="T5" fmla="*/ 0 h 1"/>
                    <a:gd name="T6" fmla="*/ 0 w 1"/>
                    <a:gd name="T7" fmla="*/ 0 h 1"/>
                    <a:gd name="T8" fmla="*/ 0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1" y="0"/>
                      </a:moveTo>
                      <a:lnTo>
                        <a:pt x="1" y="0"/>
                      </a:lnTo>
                      <a:lnTo>
                        <a:pt x="0"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186" name="Freeform 511"/>
                <p:cNvSpPr>
                  <a:spLocks/>
                </p:cNvSpPr>
                <p:nvPr/>
              </p:nvSpPr>
              <p:spPr bwMode="auto">
                <a:xfrm>
                  <a:off x="4536" y="1522"/>
                  <a:ext cx="36" cy="27"/>
                </a:xfrm>
                <a:custGeom>
                  <a:avLst/>
                  <a:gdLst>
                    <a:gd name="T0" fmla="*/ 0 w 143"/>
                    <a:gd name="T1" fmla="*/ 0 h 110"/>
                    <a:gd name="T2" fmla="*/ 0 w 143"/>
                    <a:gd name="T3" fmla="*/ 0 h 110"/>
                    <a:gd name="T4" fmla="*/ 0 w 143"/>
                    <a:gd name="T5" fmla="*/ 0 h 110"/>
                    <a:gd name="T6" fmla="*/ 0 w 143"/>
                    <a:gd name="T7" fmla="*/ 0 h 110"/>
                    <a:gd name="T8" fmla="*/ 0 w 143"/>
                    <a:gd name="T9" fmla="*/ 0 h 110"/>
                    <a:gd name="T10" fmla="*/ 0 w 143"/>
                    <a:gd name="T11" fmla="*/ 0 h 110"/>
                    <a:gd name="T12" fmla="*/ 0 w 143"/>
                    <a:gd name="T13" fmla="*/ 0 h 110"/>
                    <a:gd name="T14" fmla="*/ 0 60000 65536"/>
                    <a:gd name="T15" fmla="*/ 0 60000 65536"/>
                    <a:gd name="T16" fmla="*/ 0 60000 65536"/>
                    <a:gd name="T17" fmla="*/ 0 60000 65536"/>
                    <a:gd name="T18" fmla="*/ 0 60000 65536"/>
                    <a:gd name="T19" fmla="*/ 0 60000 65536"/>
                    <a:gd name="T20" fmla="*/ 0 60000 65536"/>
                    <a:gd name="T21" fmla="*/ 0 w 143"/>
                    <a:gd name="T22" fmla="*/ 0 h 110"/>
                    <a:gd name="T23" fmla="*/ 143 w 143"/>
                    <a:gd name="T24" fmla="*/ 110 h 1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110">
                      <a:moveTo>
                        <a:pt x="143" y="107"/>
                      </a:moveTo>
                      <a:lnTo>
                        <a:pt x="137" y="107"/>
                      </a:lnTo>
                      <a:lnTo>
                        <a:pt x="21" y="110"/>
                      </a:lnTo>
                      <a:lnTo>
                        <a:pt x="20" y="108"/>
                      </a:lnTo>
                      <a:lnTo>
                        <a:pt x="0" y="70"/>
                      </a:lnTo>
                      <a:lnTo>
                        <a:pt x="11"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187" name="Freeform 512"/>
                <p:cNvSpPr>
                  <a:spLocks/>
                </p:cNvSpPr>
                <p:nvPr/>
              </p:nvSpPr>
              <p:spPr bwMode="auto">
                <a:xfrm>
                  <a:off x="4538" y="1521"/>
                  <a:ext cx="41" cy="1"/>
                </a:xfrm>
                <a:custGeom>
                  <a:avLst/>
                  <a:gdLst>
                    <a:gd name="T0" fmla="*/ 0 w 163"/>
                    <a:gd name="T1" fmla="*/ 0 h 5"/>
                    <a:gd name="T2" fmla="*/ 0 w 163"/>
                    <a:gd name="T3" fmla="*/ 0 h 5"/>
                    <a:gd name="T4" fmla="*/ 0 w 163"/>
                    <a:gd name="T5" fmla="*/ 0 h 5"/>
                    <a:gd name="T6" fmla="*/ 0 w 163"/>
                    <a:gd name="T7" fmla="*/ 0 h 5"/>
                    <a:gd name="T8" fmla="*/ 0 60000 65536"/>
                    <a:gd name="T9" fmla="*/ 0 60000 65536"/>
                    <a:gd name="T10" fmla="*/ 0 60000 65536"/>
                    <a:gd name="T11" fmla="*/ 0 60000 65536"/>
                    <a:gd name="T12" fmla="*/ 0 w 163"/>
                    <a:gd name="T13" fmla="*/ 0 h 5"/>
                    <a:gd name="T14" fmla="*/ 163 w 163"/>
                    <a:gd name="T15" fmla="*/ 5 h 5"/>
                  </a:gdLst>
                  <a:ahLst/>
                  <a:cxnLst>
                    <a:cxn ang="T8">
                      <a:pos x="T0" y="T1"/>
                    </a:cxn>
                    <a:cxn ang="T9">
                      <a:pos x="T2" y="T3"/>
                    </a:cxn>
                    <a:cxn ang="T10">
                      <a:pos x="T4" y="T5"/>
                    </a:cxn>
                    <a:cxn ang="T11">
                      <a:pos x="T6" y="T7"/>
                    </a:cxn>
                  </a:cxnLst>
                  <a:rect l="T12" t="T13" r="T14" b="T15"/>
                  <a:pathLst>
                    <a:path w="163" h="5">
                      <a:moveTo>
                        <a:pt x="0" y="2"/>
                      </a:moveTo>
                      <a:lnTo>
                        <a:pt x="2" y="0"/>
                      </a:lnTo>
                      <a:lnTo>
                        <a:pt x="22" y="1"/>
                      </a:lnTo>
                      <a:lnTo>
                        <a:pt x="163" y="5"/>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188" name="Freeform 513"/>
                <p:cNvSpPr>
                  <a:spLocks/>
                </p:cNvSpPr>
                <p:nvPr/>
              </p:nvSpPr>
              <p:spPr bwMode="auto">
                <a:xfrm>
                  <a:off x="4573" y="1522"/>
                  <a:ext cx="6" cy="27"/>
                </a:xfrm>
                <a:custGeom>
                  <a:avLst/>
                  <a:gdLst>
                    <a:gd name="T0" fmla="*/ 0 w 25"/>
                    <a:gd name="T1" fmla="*/ 0 h 106"/>
                    <a:gd name="T2" fmla="*/ 0 w 25"/>
                    <a:gd name="T3" fmla="*/ 0 h 106"/>
                    <a:gd name="T4" fmla="*/ 0 w 25"/>
                    <a:gd name="T5" fmla="*/ 0 h 106"/>
                    <a:gd name="T6" fmla="*/ 0 w 25"/>
                    <a:gd name="T7" fmla="*/ 0 h 106"/>
                    <a:gd name="T8" fmla="*/ 0 w 25"/>
                    <a:gd name="T9" fmla="*/ 0 h 106"/>
                    <a:gd name="T10" fmla="*/ 0 w 25"/>
                    <a:gd name="T11" fmla="*/ 0 h 106"/>
                    <a:gd name="T12" fmla="*/ 0 w 25"/>
                    <a:gd name="T13" fmla="*/ 0 h 106"/>
                    <a:gd name="T14" fmla="*/ 0 w 25"/>
                    <a:gd name="T15" fmla="*/ 0 h 106"/>
                    <a:gd name="T16" fmla="*/ 0 w 25"/>
                    <a:gd name="T17" fmla="*/ 0 h 106"/>
                    <a:gd name="T18" fmla="*/ 0 w 25"/>
                    <a:gd name="T19" fmla="*/ 0 h 106"/>
                    <a:gd name="T20" fmla="*/ 0 w 25"/>
                    <a:gd name="T21" fmla="*/ 0 h 106"/>
                    <a:gd name="T22" fmla="*/ 0 w 25"/>
                    <a:gd name="T23" fmla="*/ 0 h 106"/>
                    <a:gd name="T24" fmla="*/ 0 w 25"/>
                    <a:gd name="T25" fmla="*/ 0 h 1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106"/>
                    <a:gd name="T41" fmla="*/ 25 w 25"/>
                    <a:gd name="T42" fmla="*/ 106 h 10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106">
                      <a:moveTo>
                        <a:pt x="22" y="0"/>
                      </a:moveTo>
                      <a:lnTo>
                        <a:pt x="23" y="6"/>
                      </a:lnTo>
                      <a:lnTo>
                        <a:pt x="25" y="14"/>
                      </a:lnTo>
                      <a:lnTo>
                        <a:pt x="25" y="22"/>
                      </a:lnTo>
                      <a:lnTo>
                        <a:pt x="25" y="31"/>
                      </a:lnTo>
                      <a:lnTo>
                        <a:pt x="22" y="49"/>
                      </a:lnTo>
                      <a:lnTo>
                        <a:pt x="19" y="65"/>
                      </a:lnTo>
                      <a:lnTo>
                        <a:pt x="14" y="82"/>
                      </a:lnTo>
                      <a:lnTo>
                        <a:pt x="9" y="95"/>
                      </a:lnTo>
                      <a:lnTo>
                        <a:pt x="7" y="100"/>
                      </a:lnTo>
                      <a:lnTo>
                        <a:pt x="4" y="104"/>
                      </a:lnTo>
                      <a:lnTo>
                        <a:pt x="3" y="106"/>
                      </a:lnTo>
                      <a:lnTo>
                        <a:pt x="0" y="106"/>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189" name="Line 514"/>
                <p:cNvSpPr>
                  <a:spLocks noChangeShapeType="1"/>
                </p:cNvSpPr>
                <p:nvPr/>
              </p:nvSpPr>
              <p:spPr bwMode="auto">
                <a:xfrm flipH="1">
                  <a:off x="4572" y="1549"/>
                  <a:ext cx="1" cy="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190" name="Freeform 515"/>
                <p:cNvSpPr>
                  <a:spLocks/>
                </p:cNvSpPr>
                <p:nvPr/>
              </p:nvSpPr>
              <p:spPr bwMode="auto">
                <a:xfrm>
                  <a:off x="4572" y="1549"/>
                  <a:ext cx="1" cy="1"/>
                </a:xfrm>
                <a:custGeom>
                  <a:avLst/>
                  <a:gdLst>
                    <a:gd name="T0" fmla="*/ 0 w 3"/>
                    <a:gd name="T1" fmla="*/ 0 h 1"/>
                    <a:gd name="T2" fmla="*/ 0 w 3"/>
                    <a:gd name="T3" fmla="*/ 0 h 1"/>
                    <a:gd name="T4" fmla="*/ 0 w 3"/>
                    <a:gd name="T5" fmla="*/ 0 h 1"/>
                    <a:gd name="T6" fmla="*/ 0 w 3"/>
                    <a:gd name="T7" fmla="*/ 0 h 1"/>
                    <a:gd name="T8" fmla="*/ 0 w 3"/>
                    <a:gd name="T9" fmla="*/ 0 h 1"/>
                    <a:gd name="T10" fmla="*/ 0 60000 65536"/>
                    <a:gd name="T11" fmla="*/ 0 60000 65536"/>
                    <a:gd name="T12" fmla="*/ 0 60000 65536"/>
                    <a:gd name="T13" fmla="*/ 0 60000 65536"/>
                    <a:gd name="T14" fmla="*/ 0 60000 65536"/>
                    <a:gd name="T15" fmla="*/ 0 w 3"/>
                    <a:gd name="T16" fmla="*/ 0 h 1"/>
                    <a:gd name="T17" fmla="*/ 3 w 3"/>
                    <a:gd name="T18" fmla="*/ 1 h 1"/>
                  </a:gdLst>
                  <a:ahLst/>
                  <a:cxnLst>
                    <a:cxn ang="T10">
                      <a:pos x="T0" y="T1"/>
                    </a:cxn>
                    <a:cxn ang="T11">
                      <a:pos x="T2" y="T3"/>
                    </a:cxn>
                    <a:cxn ang="T12">
                      <a:pos x="T4" y="T5"/>
                    </a:cxn>
                    <a:cxn ang="T13">
                      <a:pos x="T6" y="T7"/>
                    </a:cxn>
                    <a:cxn ang="T14">
                      <a:pos x="T8" y="T9"/>
                    </a:cxn>
                  </a:cxnLst>
                  <a:rect l="T15" t="T16" r="T17" b="T18"/>
                  <a:pathLst>
                    <a:path w="3" h="1">
                      <a:moveTo>
                        <a:pt x="3" y="0"/>
                      </a:moveTo>
                      <a:lnTo>
                        <a:pt x="3" y="0"/>
                      </a:lnTo>
                      <a:lnTo>
                        <a:pt x="1" y="0"/>
                      </a:lnTo>
                      <a:lnTo>
                        <a:pt x="0"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191" name="Freeform 516"/>
                <p:cNvSpPr>
                  <a:spLocks/>
                </p:cNvSpPr>
                <p:nvPr/>
              </p:nvSpPr>
              <p:spPr bwMode="auto">
                <a:xfrm>
                  <a:off x="4535" y="1522"/>
                  <a:ext cx="37" cy="28"/>
                </a:xfrm>
                <a:custGeom>
                  <a:avLst/>
                  <a:gdLst>
                    <a:gd name="T0" fmla="*/ 0 w 145"/>
                    <a:gd name="T1" fmla="*/ 0 h 113"/>
                    <a:gd name="T2" fmla="*/ 0 w 145"/>
                    <a:gd name="T3" fmla="*/ 0 h 113"/>
                    <a:gd name="T4" fmla="*/ 0 w 145"/>
                    <a:gd name="T5" fmla="*/ 0 h 113"/>
                    <a:gd name="T6" fmla="*/ 0 w 145"/>
                    <a:gd name="T7" fmla="*/ 0 h 113"/>
                    <a:gd name="T8" fmla="*/ 0 w 145"/>
                    <a:gd name="T9" fmla="*/ 0 h 113"/>
                    <a:gd name="T10" fmla="*/ 0 w 145"/>
                    <a:gd name="T11" fmla="*/ 0 h 113"/>
                    <a:gd name="T12" fmla="*/ 0 w 145"/>
                    <a:gd name="T13" fmla="*/ 0 h 113"/>
                    <a:gd name="T14" fmla="*/ 0 60000 65536"/>
                    <a:gd name="T15" fmla="*/ 0 60000 65536"/>
                    <a:gd name="T16" fmla="*/ 0 60000 65536"/>
                    <a:gd name="T17" fmla="*/ 0 60000 65536"/>
                    <a:gd name="T18" fmla="*/ 0 60000 65536"/>
                    <a:gd name="T19" fmla="*/ 0 60000 65536"/>
                    <a:gd name="T20" fmla="*/ 0 60000 65536"/>
                    <a:gd name="T21" fmla="*/ 0 w 145"/>
                    <a:gd name="T22" fmla="*/ 0 h 113"/>
                    <a:gd name="T23" fmla="*/ 145 w 145"/>
                    <a:gd name="T24" fmla="*/ 113 h 1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5" h="113">
                      <a:moveTo>
                        <a:pt x="145" y="111"/>
                      </a:moveTo>
                      <a:lnTo>
                        <a:pt x="133" y="111"/>
                      </a:lnTo>
                      <a:lnTo>
                        <a:pt x="20" y="113"/>
                      </a:lnTo>
                      <a:lnTo>
                        <a:pt x="19" y="111"/>
                      </a:lnTo>
                      <a:lnTo>
                        <a:pt x="0" y="73"/>
                      </a:lnTo>
                      <a:lnTo>
                        <a:pt x="9"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192" name="Freeform 517"/>
                <p:cNvSpPr>
                  <a:spLocks/>
                </p:cNvSpPr>
                <p:nvPr/>
              </p:nvSpPr>
              <p:spPr bwMode="auto">
                <a:xfrm>
                  <a:off x="4537" y="1520"/>
                  <a:ext cx="42" cy="2"/>
                </a:xfrm>
                <a:custGeom>
                  <a:avLst/>
                  <a:gdLst>
                    <a:gd name="T0" fmla="*/ 0 w 169"/>
                    <a:gd name="T1" fmla="*/ 0 h 5"/>
                    <a:gd name="T2" fmla="*/ 0 w 169"/>
                    <a:gd name="T3" fmla="*/ 0 h 5"/>
                    <a:gd name="T4" fmla="*/ 0 w 169"/>
                    <a:gd name="T5" fmla="*/ 0 h 5"/>
                    <a:gd name="T6" fmla="*/ 0 w 169"/>
                    <a:gd name="T7" fmla="*/ 0 h 5"/>
                    <a:gd name="T8" fmla="*/ 0 60000 65536"/>
                    <a:gd name="T9" fmla="*/ 0 60000 65536"/>
                    <a:gd name="T10" fmla="*/ 0 60000 65536"/>
                    <a:gd name="T11" fmla="*/ 0 60000 65536"/>
                    <a:gd name="T12" fmla="*/ 0 w 169"/>
                    <a:gd name="T13" fmla="*/ 0 h 5"/>
                    <a:gd name="T14" fmla="*/ 169 w 169"/>
                    <a:gd name="T15" fmla="*/ 5 h 5"/>
                  </a:gdLst>
                  <a:ahLst/>
                  <a:cxnLst>
                    <a:cxn ang="T8">
                      <a:pos x="T0" y="T1"/>
                    </a:cxn>
                    <a:cxn ang="T9">
                      <a:pos x="T2" y="T3"/>
                    </a:cxn>
                    <a:cxn ang="T10">
                      <a:pos x="T4" y="T5"/>
                    </a:cxn>
                    <a:cxn ang="T11">
                      <a:pos x="T6" y="T7"/>
                    </a:cxn>
                  </a:cxnLst>
                  <a:rect l="T12" t="T13" r="T14" b="T15"/>
                  <a:pathLst>
                    <a:path w="169" h="5">
                      <a:moveTo>
                        <a:pt x="0" y="4"/>
                      </a:moveTo>
                      <a:lnTo>
                        <a:pt x="4" y="0"/>
                      </a:lnTo>
                      <a:lnTo>
                        <a:pt x="32" y="1"/>
                      </a:lnTo>
                      <a:lnTo>
                        <a:pt x="169" y="5"/>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193" name="Freeform 518"/>
                <p:cNvSpPr>
                  <a:spLocks/>
                </p:cNvSpPr>
                <p:nvPr/>
              </p:nvSpPr>
              <p:spPr bwMode="auto">
                <a:xfrm>
                  <a:off x="4574" y="1522"/>
                  <a:ext cx="6" cy="28"/>
                </a:xfrm>
                <a:custGeom>
                  <a:avLst/>
                  <a:gdLst>
                    <a:gd name="T0" fmla="*/ 0 w 23"/>
                    <a:gd name="T1" fmla="*/ 0 h 112"/>
                    <a:gd name="T2" fmla="*/ 0 w 23"/>
                    <a:gd name="T3" fmla="*/ 0 h 112"/>
                    <a:gd name="T4" fmla="*/ 0 w 23"/>
                    <a:gd name="T5" fmla="*/ 0 h 112"/>
                    <a:gd name="T6" fmla="*/ 0 w 23"/>
                    <a:gd name="T7" fmla="*/ 0 h 112"/>
                    <a:gd name="T8" fmla="*/ 0 w 23"/>
                    <a:gd name="T9" fmla="*/ 0 h 112"/>
                    <a:gd name="T10" fmla="*/ 0 w 23"/>
                    <a:gd name="T11" fmla="*/ 0 h 112"/>
                    <a:gd name="T12" fmla="*/ 0 w 23"/>
                    <a:gd name="T13" fmla="*/ 0 h 112"/>
                    <a:gd name="T14" fmla="*/ 0 w 23"/>
                    <a:gd name="T15" fmla="*/ 0 h 112"/>
                    <a:gd name="T16" fmla="*/ 0 w 23"/>
                    <a:gd name="T17" fmla="*/ 0 h 112"/>
                    <a:gd name="T18" fmla="*/ 0 w 23"/>
                    <a:gd name="T19" fmla="*/ 0 h 112"/>
                    <a:gd name="T20" fmla="*/ 0 w 23"/>
                    <a:gd name="T21" fmla="*/ 0 h 112"/>
                    <a:gd name="T22" fmla="*/ 0 w 23"/>
                    <a:gd name="T23" fmla="*/ 0 h 112"/>
                    <a:gd name="T24" fmla="*/ 0 w 23"/>
                    <a:gd name="T25" fmla="*/ 0 h 1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
                    <a:gd name="T40" fmla="*/ 0 h 112"/>
                    <a:gd name="T41" fmla="*/ 23 w 23"/>
                    <a:gd name="T42" fmla="*/ 112 h 1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 h="112">
                      <a:moveTo>
                        <a:pt x="21" y="0"/>
                      </a:moveTo>
                      <a:lnTo>
                        <a:pt x="22" y="7"/>
                      </a:lnTo>
                      <a:lnTo>
                        <a:pt x="23" y="14"/>
                      </a:lnTo>
                      <a:lnTo>
                        <a:pt x="23" y="23"/>
                      </a:lnTo>
                      <a:lnTo>
                        <a:pt x="23" y="31"/>
                      </a:lnTo>
                      <a:lnTo>
                        <a:pt x="21" y="50"/>
                      </a:lnTo>
                      <a:lnTo>
                        <a:pt x="18" y="68"/>
                      </a:lnTo>
                      <a:lnTo>
                        <a:pt x="13" y="85"/>
                      </a:lnTo>
                      <a:lnTo>
                        <a:pt x="8" y="99"/>
                      </a:lnTo>
                      <a:lnTo>
                        <a:pt x="5" y="104"/>
                      </a:lnTo>
                      <a:lnTo>
                        <a:pt x="4" y="108"/>
                      </a:lnTo>
                      <a:lnTo>
                        <a:pt x="1" y="111"/>
                      </a:lnTo>
                      <a:lnTo>
                        <a:pt x="0" y="112"/>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194" name="Line 519"/>
                <p:cNvSpPr>
                  <a:spLocks noChangeShapeType="1"/>
                </p:cNvSpPr>
                <p:nvPr/>
              </p:nvSpPr>
              <p:spPr bwMode="auto">
                <a:xfrm flipH="1">
                  <a:off x="4573" y="1550"/>
                  <a:ext cx="1" cy="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195" name="Freeform 520"/>
                <p:cNvSpPr>
                  <a:spLocks/>
                </p:cNvSpPr>
                <p:nvPr/>
              </p:nvSpPr>
              <p:spPr bwMode="auto">
                <a:xfrm>
                  <a:off x="4572" y="1550"/>
                  <a:ext cx="1" cy="1"/>
                </a:xfrm>
                <a:custGeom>
                  <a:avLst/>
                  <a:gdLst>
                    <a:gd name="T0" fmla="*/ 0 w 5"/>
                    <a:gd name="T1" fmla="*/ 0 h 1"/>
                    <a:gd name="T2" fmla="*/ 0 w 5"/>
                    <a:gd name="T3" fmla="*/ 1 h 1"/>
                    <a:gd name="T4" fmla="*/ 0 w 5"/>
                    <a:gd name="T5" fmla="*/ 1 h 1"/>
                    <a:gd name="T6" fmla="*/ 0 w 5"/>
                    <a:gd name="T7" fmla="*/ 1 h 1"/>
                    <a:gd name="T8" fmla="*/ 0 w 5"/>
                    <a:gd name="T9" fmla="*/ 1 h 1"/>
                    <a:gd name="T10" fmla="*/ 0 60000 65536"/>
                    <a:gd name="T11" fmla="*/ 0 60000 65536"/>
                    <a:gd name="T12" fmla="*/ 0 60000 65536"/>
                    <a:gd name="T13" fmla="*/ 0 60000 65536"/>
                    <a:gd name="T14" fmla="*/ 0 60000 65536"/>
                    <a:gd name="T15" fmla="*/ 0 w 5"/>
                    <a:gd name="T16" fmla="*/ 0 h 1"/>
                    <a:gd name="T17" fmla="*/ 5 w 5"/>
                    <a:gd name="T18" fmla="*/ 1 h 1"/>
                  </a:gdLst>
                  <a:ahLst/>
                  <a:cxnLst>
                    <a:cxn ang="T10">
                      <a:pos x="T0" y="T1"/>
                    </a:cxn>
                    <a:cxn ang="T11">
                      <a:pos x="T2" y="T3"/>
                    </a:cxn>
                    <a:cxn ang="T12">
                      <a:pos x="T4" y="T5"/>
                    </a:cxn>
                    <a:cxn ang="T13">
                      <a:pos x="T6" y="T7"/>
                    </a:cxn>
                    <a:cxn ang="T14">
                      <a:pos x="T8" y="T9"/>
                    </a:cxn>
                  </a:cxnLst>
                  <a:rect l="T15" t="T16" r="T17" b="T18"/>
                  <a:pathLst>
                    <a:path w="5" h="1">
                      <a:moveTo>
                        <a:pt x="5" y="0"/>
                      </a:moveTo>
                      <a:lnTo>
                        <a:pt x="4" y="1"/>
                      </a:lnTo>
                      <a:lnTo>
                        <a:pt x="1" y="1"/>
                      </a:lnTo>
                      <a:lnTo>
                        <a:pt x="0" y="1"/>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196" name="Freeform 521"/>
                <p:cNvSpPr>
                  <a:spLocks/>
                </p:cNvSpPr>
                <p:nvPr/>
              </p:nvSpPr>
              <p:spPr bwMode="auto">
                <a:xfrm>
                  <a:off x="4535" y="1521"/>
                  <a:ext cx="37" cy="29"/>
                </a:xfrm>
                <a:custGeom>
                  <a:avLst/>
                  <a:gdLst>
                    <a:gd name="T0" fmla="*/ 0 w 148"/>
                    <a:gd name="T1" fmla="*/ 0 h 116"/>
                    <a:gd name="T2" fmla="*/ 0 w 148"/>
                    <a:gd name="T3" fmla="*/ 0 h 116"/>
                    <a:gd name="T4" fmla="*/ 0 w 148"/>
                    <a:gd name="T5" fmla="*/ 0 h 116"/>
                    <a:gd name="T6" fmla="*/ 0 w 148"/>
                    <a:gd name="T7" fmla="*/ 0 h 116"/>
                    <a:gd name="T8" fmla="*/ 0 w 148"/>
                    <a:gd name="T9" fmla="*/ 0 h 116"/>
                    <a:gd name="T10" fmla="*/ 0 w 148"/>
                    <a:gd name="T11" fmla="*/ 0 h 116"/>
                    <a:gd name="T12" fmla="*/ 0 w 148"/>
                    <a:gd name="T13" fmla="*/ 0 h 116"/>
                    <a:gd name="T14" fmla="*/ 0 60000 65536"/>
                    <a:gd name="T15" fmla="*/ 0 60000 65536"/>
                    <a:gd name="T16" fmla="*/ 0 60000 65536"/>
                    <a:gd name="T17" fmla="*/ 0 60000 65536"/>
                    <a:gd name="T18" fmla="*/ 0 60000 65536"/>
                    <a:gd name="T19" fmla="*/ 0 60000 65536"/>
                    <a:gd name="T20" fmla="*/ 0 60000 65536"/>
                    <a:gd name="T21" fmla="*/ 0 w 148"/>
                    <a:gd name="T22" fmla="*/ 0 h 116"/>
                    <a:gd name="T23" fmla="*/ 148 w 148"/>
                    <a:gd name="T24" fmla="*/ 116 h 1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8" h="116">
                      <a:moveTo>
                        <a:pt x="148" y="114"/>
                      </a:moveTo>
                      <a:lnTo>
                        <a:pt x="131" y="114"/>
                      </a:lnTo>
                      <a:lnTo>
                        <a:pt x="22" y="116"/>
                      </a:lnTo>
                      <a:lnTo>
                        <a:pt x="18" y="113"/>
                      </a:lnTo>
                      <a:lnTo>
                        <a:pt x="0" y="77"/>
                      </a:lnTo>
                      <a:lnTo>
                        <a:pt x="9"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197" name="Freeform 522"/>
                <p:cNvSpPr>
                  <a:spLocks/>
                </p:cNvSpPr>
                <p:nvPr/>
              </p:nvSpPr>
              <p:spPr bwMode="auto">
                <a:xfrm>
                  <a:off x="4536" y="1520"/>
                  <a:ext cx="44" cy="1"/>
                </a:xfrm>
                <a:custGeom>
                  <a:avLst/>
                  <a:gdLst>
                    <a:gd name="T0" fmla="*/ 0 w 174"/>
                    <a:gd name="T1" fmla="*/ 0 h 7"/>
                    <a:gd name="T2" fmla="*/ 0 w 174"/>
                    <a:gd name="T3" fmla="*/ 0 h 7"/>
                    <a:gd name="T4" fmla="*/ 0 w 174"/>
                    <a:gd name="T5" fmla="*/ 0 h 7"/>
                    <a:gd name="T6" fmla="*/ 0 w 174"/>
                    <a:gd name="T7" fmla="*/ 0 h 7"/>
                    <a:gd name="T8" fmla="*/ 0 60000 65536"/>
                    <a:gd name="T9" fmla="*/ 0 60000 65536"/>
                    <a:gd name="T10" fmla="*/ 0 60000 65536"/>
                    <a:gd name="T11" fmla="*/ 0 60000 65536"/>
                    <a:gd name="T12" fmla="*/ 0 w 174"/>
                    <a:gd name="T13" fmla="*/ 0 h 7"/>
                    <a:gd name="T14" fmla="*/ 174 w 174"/>
                    <a:gd name="T15" fmla="*/ 7 h 7"/>
                  </a:gdLst>
                  <a:ahLst/>
                  <a:cxnLst>
                    <a:cxn ang="T8">
                      <a:pos x="T0" y="T1"/>
                    </a:cxn>
                    <a:cxn ang="T9">
                      <a:pos x="T2" y="T3"/>
                    </a:cxn>
                    <a:cxn ang="T10">
                      <a:pos x="T4" y="T5"/>
                    </a:cxn>
                    <a:cxn ang="T11">
                      <a:pos x="T6" y="T7"/>
                    </a:cxn>
                  </a:cxnLst>
                  <a:rect l="T12" t="T13" r="T14" b="T15"/>
                  <a:pathLst>
                    <a:path w="174" h="7">
                      <a:moveTo>
                        <a:pt x="0" y="4"/>
                      </a:moveTo>
                      <a:lnTo>
                        <a:pt x="6" y="0"/>
                      </a:lnTo>
                      <a:lnTo>
                        <a:pt x="43" y="2"/>
                      </a:lnTo>
                      <a:lnTo>
                        <a:pt x="174" y="7"/>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198" name="Freeform 523"/>
                <p:cNvSpPr>
                  <a:spLocks/>
                </p:cNvSpPr>
                <p:nvPr/>
              </p:nvSpPr>
              <p:spPr bwMode="auto">
                <a:xfrm>
                  <a:off x="4575" y="1521"/>
                  <a:ext cx="5" cy="29"/>
                </a:xfrm>
                <a:custGeom>
                  <a:avLst/>
                  <a:gdLst>
                    <a:gd name="T0" fmla="*/ 0 w 23"/>
                    <a:gd name="T1" fmla="*/ 0 h 114"/>
                    <a:gd name="T2" fmla="*/ 0 w 23"/>
                    <a:gd name="T3" fmla="*/ 0 h 114"/>
                    <a:gd name="T4" fmla="*/ 0 w 23"/>
                    <a:gd name="T5" fmla="*/ 0 h 114"/>
                    <a:gd name="T6" fmla="*/ 0 w 23"/>
                    <a:gd name="T7" fmla="*/ 0 h 114"/>
                    <a:gd name="T8" fmla="*/ 0 w 23"/>
                    <a:gd name="T9" fmla="*/ 0 h 114"/>
                    <a:gd name="T10" fmla="*/ 0 w 23"/>
                    <a:gd name="T11" fmla="*/ 0 h 114"/>
                    <a:gd name="T12" fmla="*/ 0 w 23"/>
                    <a:gd name="T13" fmla="*/ 0 h 114"/>
                    <a:gd name="T14" fmla="*/ 0 w 23"/>
                    <a:gd name="T15" fmla="*/ 0 h 114"/>
                    <a:gd name="T16" fmla="*/ 0 w 23"/>
                    <a:gd name="T17" fmla="*/ 0 h 114"/>
                    <a:gd name="T18" fmla="*/ 0 w 23"/>
                    <a:gd name="T19" fmla="*/ 0 h 114"/>
                    <a:gd name="T20" fmla="*/ 0 w 23"/>
                    <a:gd name="T21" fmla="*/ 0 h 114"/>
                    <a:gd name="T22" fmla="*/ 0 w 23"/>
                    <a:gd name="T23" fmla="*/ 0 h 114"/>
                    <a:gd name="T24" fmla="*/ 0 w 23"/>
                    <a:gd name="T25" fmla="*/ 0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
                    <a:gd name="T40" fmla="*/ 0 h 114"/>
                    <a:gd name="T41" fmla="*/ 23 w 23"/>
                    <a:gd name="T42" fmla="*/ 114 h 1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 h="114">
                      <a:moveTo>
                        <a:pt x="20" y="0"/>
                      </a:moveTo>
                      <a:lnTo>
                        <a:pt x="23" y="6"/>
                      </a:lnTo>
                      <a:lnTo>
                        <a:pt x="23" y="14"/>
                      </a:lnTo>
                      <a:lnTo>
                        <a:pt x="23" y="22"/>
                      </a:lnTo>
                      <a:lnTo>
                        <a:pt x="23" y="31"/>
                      </a:lnTo>
                      <a:lnTo>
                        <a:pt x="22" y="50"/>
                      </a:lnTo>
                      <a:lnTo>
                        <a:pt x="18" y="69"/>
                      </a:lnTo>
                      <a:lnTo>
                        <a:pt x="12" y="86"/>
                      </a:lnTo>
                      <a:lnTo>
                        <a:pt x="7" y="101"/>
                      </a:lnTo>
                      <a:lnTo>
                        <a:pt x="6" y="107"/>
                      </a:lnTo>
                      <a:lnTo>
                        <a:pt x="3" y="110"/>
                      </a:lnTo>
                      <a:lnTo>
                        <a:pt x="1" y="113"/>
                      </a:lnTo>
                      <a:lnTo>
                        <a:pt x="0" y="114"/>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199" name="Line 524"/>
                <p:cNvSpPr>
                  <a:spLocks noChangeShapeType="1"/>
                </p:cNvSpPr>
                <p:nvPr/>
              </p:nvSpPr>
              <p:spPr bwMode="auto">
                <a:xfrm flipH="1">
                  <a:off x="4573" y="1550"/>
                  <a:ext cx="2" cy="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200" name="Freeform 525"/>
                <p:cNvSpPr>
                  <a:spLocks/>
                </p:cNvSpPr>
                <p:nvPr/>
              </p:nvSpPr>
              <p:spPr bwMode="auto">
                <a:xfrm>
                  <a:off x="4572" y="1550"/>
                  <a:ext cx="1" cy="1"/>
                </a:xfrm>
                <a:custGeom>
                  <a:avLst/>
                  <a:gdLst>
                    <a:gd name="T0" fmla="*/ 0 w 6"/>
                    <a:gd name="T1" fmla="*/ 0 h 1"/>
                    <a:gd name="T2" fmla="*/ 0 w 6"/>
                    <a:gd name="T3" fmla="*/ 1 h 1"/>
                    <a:gd name="T4" fmla="*/ 0 w 6"/>
                    <a:gd name="T5" fmla="*/ 1 h 1"/>
                    <a:gd name="T6" fmla="*/ 0 w 6"/>
                    <a:gd name="T7" fmla="*/ 1 h 1"/>
                    <a:gd name="T8" fmla="*/ 0 w 6"/>
                    <a:gd name="T9" fmla="*/ 0 h 1"/>
                    <a:gd name="T10" fmla="*/ 0 60000 65536"/>
                    <a:gd name="T11" fmla="*/ 0 60000 65536"/>
                    <a:gd name="T12" fmla="*/ 0 60000 65536"/>
                    <a:gd name="T13" fmla="*/ 0 60000 65536"/>
                    <a:gd name="T14" fmla="*/ 0 60000 65536"/>
                    <a:gd name="T15" fmla="*/ 0 w 6"/>
                    <a:gd name="T16" fmla="*/ 0 h 1"/>
                    <a:gd name="T17" fmla="*/ 6 w 6"/>
                    <a:gd name="T18" fmla="*/ 1 h 1"/>
                  </a:gdLst>
                  <a:ahLst/>
                  <a:cxnLst>
                    <a:cxn ang="T10">
                      <a:pos x="T0" y="T1"/>
                    </a:cxn>
                    <a:cxn ang="T11">
                      <a:pos x="T2" y="T3"/>
                    </a:cxn>
                    <a:cxn ang="T12">
                      <a:pos x="T4" y="T5"/>
                    </a:cxn>
                    <a:cxn ang="T13">
                      <a:pos x="T6" y="T7"/>
                    </a:cxn>
                    <a:cxn ang="T14">
                      <a:pos x="T8" y="T9"/>
                    </a:cxn>
                  </a:cxnLst>
                  <a:rect l="T15" t="T16" r="T17" b="T18"/>
                  <a:pathLst>
                    <a:path w="6" h="1">
                      <a:moveTo>
                        <a:pt x="6" y="0"/>
                      </a:moveTo>
                      <a:lnTo>
                        <a:pt x="6" y="1"/>
                      </a:lnTo>
                      <a:lnTo>
                        <a:pt x="5" y="1"/>
                      </a:lnTo>
                      <a:lnTo>
                        <a:pt x="3" y="1"/>
                      </a:lnTo>
                      <a:lnTo>
                        <a:pt x="0"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01" name="Freeform 526"/>
                <p:cNvSpPr>
                  <a:spLocks/>
                </p:cNvSpPr>
                <p:nvPr/>
              </p:nvSpPr>
              <p:spPr bwMode="auto">
                <a:xfrm>
                  <a:off x="4534" y="1521"/>
                  <a:ext cx="38" cy="30"/>
                </a:xfrm>
                <a:custGeom>
                  <a:avLst/>
                  <a:gdLst>
                    <a:gd name="T0" fmla="*/ 0 w 149"/>
                    <a:gd name="T1" fmla="*/ 0 h 121"/>
                    <a:gd name="T2" fmla="*/ 0 w 149"/>
                    <a:gd name="T3" fmla="*/ 0 h 121"/>
                    <a:gd name="T4" fmla="*/ 0 w 149"/>
                    <a:gd name="T5" fmla="*/ 0 h 121"/>
                    <a:gd name="T6" fmla="*/ 0 w 149"/>
                    <a:gd name="T7" fmla="*/ 0 h 121"/>
                    <a:gd name="T8" fmla="*/ 0 w 149"/>
                    <a:gd name="T9" fmla="*/ 0 h 121"/>
                    <a:gd name="T10" fmla="*/ 0 w 149"/>
                    <a:gd name="T11" fmla="*/ 0 h 121"/>
                    <a:gd name="T12" fmla="*/ 0 w 149"/>
                    <a:gd name="T13" fmla="*/ 0 h 121"/>
                    <a:gd name="T14" fmla="*/ 0 60000 65536"/>
                    <a:gd name="T15" fmla="*/ 0 60000 65536"/>
                    <a:gd name="T16" fmla="*/ 0 60000 65536"/>
                    <a:gd name="T17" fmla="*/ 0 60000 65536"/>
                    <a:gd name="T18" fmla="*/ 0 60000 65536"/>
                    <a:gd name="T19" fmla="*/ 0 60000 65536"/>
                    <a:gd name="T20" fmla="*/ 0 60000 65536"/>
                    <a:gd name="T21" fmla="*/ 0 w 149"/>
                    <a:gd name="T22" fmla="*/ 0 h 121"/>
                    <a:gd name="T23" fmla="*/ 149 w 149"/>
                    <a:gd name="T24" fmla="*/ 121 h 1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 h="121">
                      <a:moveTo>
                        <a:pt x="149" y="119"/>
                      </a:moveTo>
                      <a:lnTo>
                        <a:pt x="127" y="119"/>
                      </a:lnTo>
                      <a:lnTo>
                        <a:pt x="127" y="120"/>
                      </a:lnTo>
                      <a:lnTo>
                        <a:pt x="20" y="121"/>
                      </a:lnTo>
                      <a:lnTo>
                        <a:pt x="17" y="117"/>
                      </a:lnTo>
                      <a:lnTo>
                        <a:pt x="0" y="83"/>
                      </a:lnTo>
                      <a:lnTo>
                        <a:pt x="7"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02" name="Freeform 527"/>
                <p:cNvSpPr>
                  <a:spLocks/>
                </p:cNvSpPr>
                <p:nvPr/>
              </p:nvSpPr>
              <p:spPr bwMode="auto">
                <a:xfrm>
                  <a:off x="4536" y="1519"/>
                  <a:ext cx="45" cy="2"/>
                </a:xfrm>
                <a:custGeom>
                  <a:avLst/>
                  <a:gdLst>
                    <a:gd name="T0" fmla="*/ 0 w 180"/>
                    <a:gd name="T1" fmla="*/ 0 h 6"/>
                    <a:gd name="T2" fmla="*/ 0 w 180"/>
                    <a:gd name="T3" fmla="*/ 0 h 6"/>
                    <a:gd name="T4" fmla="*/ 0 w 180"/>
                    <a:gd name="T5" fmla="*/ 0 h 6"/>
                    <a:gd name="T6" fmla="*/ 0 w 180"/>
                    <a:gd name="T7" fmla="*/ 0 h 6"/>
                    <a:gd name="T8" fmla="*/ 0 60000 65536"/>
                    <a:gd name="T9" fmla="*/ 0 60000 65536"/>
                    <a:gd name="T10" fmla="*/ 0 60000 65536"/>
                    <a:gd name="T11" fmla="*/ 0 60000 65536"/>
                    <a:gd name="T12" fmla="*/ 0 w 180"/>
                    <a:gd name="T13" fmla="*/ 0 h 6"/>
                    <a:gd name="T14" fmla="*/ 180 w 180"/>
                    <a:gd name="T15" fmla="*/ 6 h 6"/>
                  </a:gdLst>
                  <a:ahLst/>
                  <a:cxnLst>
                    <a:cxn ang="T8">
                      <a:pos x="T0" y="T1"/>
                    </a:cxn>
                    <a:cxn ang="T9">
                      <a:pos x="T2" y="T3"/>
                    </a:cxn>
                    <a:cxn ang="T10">
                      <a:pos x="T4" y="T5"/>
                    </a:cxn>
                    <a:cxn ang="T11">
                      <a:pos x="T6" y="T7"/>
                    </a:cxn>
                  </a:cxnLst>
                  <a:rect l="T12" t="T13" r="T14" b="T15"/>
                  <a:pathLst>
                    <a:path w="180" h="6">
                      <a:moveTo>
                        <a:pt x="0" y="5"/>
                      </a:moveTo>
                      <a:lnTo>
                        <a:pt x="6" y="0"/>
                      </a:lnTo>
                      <a:lnTo>
                        <a:pt x="53" y="1"/>
                      </a:lnTo>
                      <a:lnTo>
                        <a:pt x="180" y="6"/>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03" name="Freeform 528"/>
                <p:cNvSpPr>
                  <a:spLocks/>
                </p:cNvSpPr>
                <p:nvPr/>
              </p:nvSpPr>
              <p:spPr bwMode="auto">
                <a:xfrm>
                  <a:off x="4575" y="1521"/>
                  <a:ext cx="6" cy="30"/>
                </a:xfrm>
                <a:custGeom>
                  <a:avLst/>
                  <a:gdLst>
                    <a:gd name="T0" fmla="*/ 0 w 25"/>
                    <a:gd name="T1" fmla="*/ 0 h 120"/>
                    <a:gd name="T2" fmla="*/ 0 w 25"/>
                    <a:gd name="T3" fmla="*/ 0 h 120"/>
                    <a:gd name="T4" fmla="*/ 0 w 25"/>
                    <a:gd name="T5" fmla="*/ 0 h 120"/>
                    <a:gd name="T6" fmla="*/ 0 w 25"/>
                    <a:gd name="T7" fmla="*/ 0 h 120"/>
                    <a:gd name="T8" fmla="*/ 0 w 25"/>
                    <a:gd name="T9" fmla="*/ 0 h 120"/>
                    <a:gd name="T10" fmla="*/ 0 w 25"/>
                    <a:gd name="T11" fmla="*/ 0 h 120"/>
                    <a:gd name="T12" fmla="*/ 0 w 25"/>
                    <a:gd name="T13" fmla="*/ 0 h 120"/>
                    <a:gd name="T14" fmla="*/ 0 w 25"/>
                    <a:gd name="T15" fmla="*/ 0 h 120"/>
                    <a:gd name="T16" fmla="*/ 0 w 25"/>
                    <a:gd name="T17" fmla="*/ 0 h 120"/>
                    <a:gd name="T18" fmla="*/ 0 w 25"/>
                    <a:gd name="T19" fmla="*/ 0 h 120"/>
                    <a:gd name="T20" fmla="*/ 0 w 25"/>
                    <a:gd name="T21" fmla="*/ 0 h 120"/>
                    <a:gd name="T22" fmla="*/ 0 w 25"/>
                    <a:gd name="T23" fmla="*/ 0 h 120"/>
                    <a:gd name="T24" fmla="*/ 0 w 25"/>
                    <a:gd name="T25" fmla="*/ 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120"/>
                    <a:gd name="T41" fmla="*/ 25 w 25"/>
                    <a:gd name="T42" fmla="*/ 120 h 1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120">
                      <a:moveTo>
                        <a:pt x="22" y="0"/>
                      </a:moveTo>
                      <a:lnTo>
                        <a:pt x="23" y="7"/>
                      </a:lnTo>
                      <a:lnTo>
                        <a:pt x="23" y="14"/>
                      </a:lnTo>
                      <a:lnTo>
                        <a:pt x="25" y="22"/>
                      </a:lnTo>
                      <a:lnTo>
                        <a:pt x="23" y="31"/>
                      </a:lnTo>
                      <a:lnTo>
                        <a:pt x="22" y="52"/>
                      </a:lnTo>
                      <a:lnTo>
                        <a:pt x="18" y="71"/>
                      </a:lnTo>
                      <a:lnTo>
                        <a:pt x="13" y="90"/>
                      </a:lnTo>
                      <a:lnTo>
                        <a:pt x="9" y="106"/>
                      </a:lnTo>
                      <a:lnTo>
                        <a:pt x="7" y="111"/>
                      </a:lnTo>
                      <a:lnTo>
                        <a:pt x="4" y="116"/>
                      </a:lnTo>
                      <a:lnTo>
                        <a:pt x="3" y="119"/>
                      </a:lnTo>
                      <a:lnTo>
                        <a:pt x="0" y="12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04" name="Line 529"/>
                <p:cNvSpPr>
                  <a:spLocks noChangeShapeType="1"/>
                </p:cNvSpPr>
                <p:nvPr/>
              </p:nvSpPr>
              <p:spPr bwMode="auto">
                <a:xfrm flipH="1">
                  <a:off x="4574" y="1551"/>
                  <a:ext cx="1" cy="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205" name="Freeform 530"/>
                <p:cNvSpPr>
                  <a:spLocks/>
                </p:cNvSpPr>
                <p:nvPr/>
              </p:nvSpPr>
              <p:spPr bwMode="auto">
                <a:xfrm>
                  <a:off x="4572" y="1551"/>
                  <a:ext cx="2" cy="1"/>
                </a:xfrm>
                <a:custGeom>
                  <a:avLst/>
                  <a:gdLst>
                    <a:gd name="T0" fmla="*/ 0 w 7"/>
                    <a:gd name="T1" fmla="*/ 0 h 3"/>
                    <a:gd name="T2" fmla="*/ 0 w 7"/>
                    <a:gd name="T3" fmla="*/ 0 h 3"/>
                    <a:gd name="T4" fmla="*/ 0 w 7"/>
                    <a:gd name="T5" fmla="*/ 0 h 3"/>
                    <a:gd name="T6" fmla="*/ 0 w 7"/>
                    <a:gd name="T7" fmla="*/ 0 h 3"/>
                    <a:gd name="T8" fmla="*/ 0 w 7"/>
                    <a:gd name="T9" fmla="*/ 0 h 3"/>
                    <a:gd name="T10" fmla="*/ 0 60000 65536"/>
                    <a:gd name="T11" fmla="*/ 0 60000 65536"/>
                    <a:gd name="T12" fmla="*/ 0 60000 65536"/>
                    <a:gd name="T13" fmla="*/ 0 60000 65536"/>
                    <a:gd name="T14" fmla="*/ 0 60000 65536"/>
                    <a:gd name="T15" fmla="*/ 0 w 7"/>
                    <a:gd name="T16" fmla="*/ 0 h 3"/>
                    <a:gd name="T17" fmla="*/ 7 w 7"/>
                    <a:gd name="T18" fmla="*/ 3 h 3"/>
                  </a:gdLst>
                  <a:ahLst/>
                  <a:cxnLst>
                    <a:cxn ang="T10">
                      <a:pos x="T0" y="T1"/>
                    </a:cxn>
                    <a:cxn ang="T11">
                      <a:pos x="T2" y="T3"/>
                    </a:cxn>
                    <a:cxn ang="T12">
                      <a:pos x="T4" y="T5"/>
                    </a:cxn>
                    <a:cxn ang="T13">
                      <a:pos x="T6" y="T7"/>
                    </a:cxn>
                    <a:cxn ang="T14">
                      <a:pos x="T8" y="T9"/>
                    </a:cxn>
                  </a:cxnLst>
                  <a:rect l="T15" t="T16" r="T17" b="T18"/>
                  <a:pathLst>
                    <a:path w="7" h="3">
                      <a:moveTo>
                        <a:pt x="7" y="0"/>
                      </a:moveTo>
                      <a:lnTo>
                        <a:pt x="7" y="2"/>
                      </a:lnTo>
                      <a:lnTo>
                        <a:pt x="5" y="3"/>
                      </a:lnTo>
                      <a:lnTo>
                        <a:pt x="2" y="2"/>
                      </a:lnTo>
                      <a:lnTo>
                        <a:pt x="0"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06" name="Freeform 531"/>
                <p:cNvSpPr>
                  <a:spLocks/>
                </p:cNvSpPr>
                <p:nvPr/>
              </p:nvSpPr>
              <p:spPr bwMode="auto">
                <a:xfrm>
                  <a:off x="4534" y="1520"/>
                  <a:ext cx="38" cy="31"/>
                </a:xfrm>
                <a:custGeom>
                  <a:avLst/>
                  <a:gdLst>
                    <a:gd name="T0" fmla="*/ 0 w 153"/>
                    <a:gd name="T1" fmla="*/ 0 h 124"/>
                    <a:gd name="T2" fmla="*/ 0 w 153"/>
                    <a:gd name="T3" fmla="*/ 0 h 124"/>
                    <a:gd name="T4" fmla="*/ 0 w 153"/>
                    <a:gd name="T5" fmla="*/ 0 h 124"/>
                    <a:gd name="T6" fmla="*/ 0 w 153"/>
                    <a:gd name="T7" fmla="*/ 0 h 124"/>
                    <a:gd name="T8" fmla="*/ 0 w 153"/>
                    <a:gd name="T9" fmla="*/ 0 h 124"/>
                    <a:gd name="T10" fmla="*/ 0 w 153"/>
                    <a:gd name="T11" fmla="*/ 0 h 124"/>
                    <a:gd name="T12" fmla="*/ 0 w 153"/>
                    <a:gd name="T13" fmla="*/ 0 h 124"/>
                    <a:gd name="T14" fmla="*/ 0 60000 65536"/>
                    <a:gd name="T15" fmla="*/ 0 60000 65536"/>
                    <a:gd name="T16" fmla="*/ 0 60000 65536"/>
                    <a:gd name="T17" fmla="*/ 0 60000 65536"/>
                    <a:gd name="T18" fmla="*/ 0 60000 65536"/>
                    <a:gd name="T19" fmla="*/ 0 60000 65536"/>
                    <a:gd name="T20" fmla="*/ 0 60000 65536"/>
                    <a:gd name="T21" fmla="*/ 0 w 153"/>
                    <a:gd name="T22" fmla="*/ 0 h 124"/>
                    <a:gd name="T23" fmla="*/ 153 w 153"/>
                    <a:gd name="T24" fmla="*/ 124 h 1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 h="124">
                      <a:moveTo>
                        <a:pt x="153" y="122"/>
                      </a:moveTo>
                      <a:lnTo>
                        <a:pt x="125" y="122"/>
                      </a:lnTo>
                      <a:lnTo>
                        <a:pt x="125" y="124"/>
                      </a:lnTo>
                      <a:lnTo>
                        <a:pt x="21" y="124"/>
                      </a:lnTo>
                      <a:lnTo>
                        <a:pt x="16" y="120"/>
                      </a:lnTo>
                      <a:lnTo>
                        <a:pt x="0" y="86"/>
                      </a:lnTo>
                      <a:lnTo>
                        <a:pt x="8"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07" name="Freeform 532"/>
                <p:cNvSpPr>
                  <a:spLocks/>
                </p:cNvSpPr>
                <p:nvPr/>
              </p:nvSpPr>
              <p:spPr bwMode="auto">
                <a:xfrm>
                  <a:off x="4535" y="1519"/>
                  <a:ext cx="46" cy="1"/>
                </a:xfrm>
                <a:custGeom>
                  <a:avLst/>
                  <a:gdLst>
                    <a:gd name="T0" fmla="*/ 0 w 186"/>
                    <a:gd name="T1" fmla="*/ 0 h 8"/>
                    <a:gd name="T2" fmla="*/ 0 w 186"/>
                    <a:gd name="T3" fmla="*/ 0 h 8"/>
                    <a:gd name="T4" fmla="*/ 0 w 186"/>
                    <a:gd name="T5" fmla="*/ 0 h 8"/>
                    <a:gd name="T6" fmla="*/ 0 w 186"/>
                    <a:gd name="T7" fmla="*/ 0 h 8"/>
                    <a:gd name="T8" fmla="*/ 0 60000 65536"/>
                    <a:gd name="T9" fmla="*/ 0 60000 65536"/>
                    <a:gd name="T10" fmla="*/ 0 60000 65536"/>
                    <a:gd name="T11" fmla="*/ 0 60000 65536"/>
                    <a:gd name="T12" fmla="*/ 0 w 186"/>
                    <a:gd name="T13" fmla="*/ 0 h 8"/>
                    <a:gd name="T14" fmla="*/ 186 w 186"/>
                    <a:gd name="T15" fmla="*/ 8 h 8"/>
                  </a:gdLst>
                  <a:ahLst/>
                  <a:cxnLst>
                    <a:cxn ang="T8">
                      <a:pos x="T0" y="T1"/>
                    </a:cxn>
                    <a:cxn ang="T9">
                      <a:pos x="T2" y="T3"/>
                    </a:cxn>
                    <a:cxn ang="T10">
                      <a:pos x="T4" y="T5"/>
                    </a:cxn>
                    <a:cxn ang="T11">
                      <a:pos x="T6" y="T7"/>
                    </a:cxn>
                  </a:cxnLst>
                  <a:rect l="T12" t="T13" r="T14" b="T15"/>
                  <a:pathLst>
                    <a:path w="186" h="8">
                      <a:moveTo>
                        <a:pt x="0" y="7"/>
                      </a:moveTo>
                      <a:lnTo>
                        <a:pt x="8" y="0"/>
                      </a:lnTo>
                      <a:lnTo>
                        <a:pt x="62" y="2"/>
                      </a:lnTo>
                      <a:lnTo>
                        <a:pt x="186" y="8"/>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08" name="Freeform 533"/>
                <p:cNvSpPr>
                  <a:spLocks/>
                </p:cNvSpPr>
                <p:nvPr/>
              </p:nvSpPr>
              <p:spPr bwMode="auto">
                <a:xfrm>
                  <a:off x="4576" y="1520"/>
                  <a:ext cx="6" cy="31"/>
                </a:xfrm>
                <a:custGeom>
                  <a:avLst/>
                  <a:gdLst>
                    <a:gd name="T0" fmla="*/ 0 w 23"/>
                    <a:gd name="T1" fmla="*/ 0 h 122"/>
                    <a:gd name="T2" fmla="*/ 0 w 23"/>
                    <a:gd name="T3" fmla="*/ 0 h 122"/>
                    <a:gd name="T4" fmla="*/ 0 w 23"/>
                    <a:gd name="T5" fmla="*/ 0 h 122"/>
                    <a:gd name="T6" fmla="*/ 0 w 23"/>
                    <a:gd name="T7" fmla="*/ 0 h 122"/>
                    <a:gd name="T8" fmla="*/ 0 w 23"/>
                    <a:gd name="T9" fmla="*/ 0 h 122"/>
                    <a:gd name="T10" fmla="*/ 0 w 23"/>
                    <a:gd name="T11" fmla="*/ 0 h 122"/>
                    <a:gd name="T12" fmla="*/ 0 w 23"/>
                    <a:gd name="T13" fmla="*/ 0 h 122"/>
                    <a:gd name="T14" fmla="*/ 0 w 23"/>
                    <a:gd name="T15" fmla="*/ 0 h 122"/>
                    <a:gd name="T16" fmla="*/ 0 w 23"/>
                    <a:gd name="T17" fmla="*/ 0 h 122"/>
                    <a:gd name="T18" fmla="*/ 0 w 23"/>
                    <a:gd name="T19" fmla="*/ 0 h 122"/>
                    <a:gd name="T20" fmla="*/ 0 w 23"/>
                    <a:gd name="T21" fmla="*/ 0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122"/>
                    <a:gd name="T35" fmla="*/ 23 w 23"/>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122">
                      <a:moveTo>
                        <a:pt x="21" y="0"/>
                      </a:moveTo>
                      <a:lnTo>
                        <a:pt x="22" y="6"/>
                      </a:lnTo>
                      <a:lnTo>
                        <a:pt x="23" y="13"/>
                      </a:lnTo>
                      <a:lnTo>
                        <a:pt x="23" y="22"/>
                      </a:lnTo>
                      <a:lnTo>
                        <a:pt x="22" y="31"/>
                      </a:lnTo>
                      <a:lnTo>
                        <a:pt x="21" y="51"/>
                      </a:lnTo>
                      <a:lnTo>
                        <a:pt x="17" y="72"/>
                      </a:lnTo>
                      <a:lnTo>
                        <a:pt x="12" y="91"/>
                      </a:lnTo>
                      <a:lnTo>
                        <a:pt x="8" y="107"/>
                      </a:lnTo>
                      <a:lnTo>
                        <a:pt x="3" y="118"/>
                      </a:lnTo>
                      <a:lnTo>
                        <a:pt x="0" y="122"/>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09" name="Line 534"/>
                <p:cNvSpPr>
                  <a:spLocks noChangeShapeType="1"/>
                </p:cNvSpPr>
                <p:nvPr/>
              </p:nvSpPr>
              <p:spPr bwMode="auto">
                <a:xfrm flipH="1">
                  <a:off x="4574" y="1551"/>
                  <a:ext cx="2" cy="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210" name="Freeform 535"/>
                <p:cNvSpPr>
                  <a:spLocks/>
                </p:cNvSpPr>
                <p:nvPr/>
              </p:nvSpPr>
              <p:spPr bwMode="auto">
                <a:xfrm>
                  <a:off x="4572" y="1551"/>
                  <a:ext cx="2" cy="1"/>
                </a:xfrm>
                <a:custGeom>
                  <a:avLst/>
                  <a:gdLst>
                    <a:gd name="T0" fmla="*/ 0 w 9"/>
                    <a:gd name="T1" fmla="*/ 0 h 3"/>
                    <a:gd name="T2" fmla="*/ 0 w 9"/>
                    <a:gd name="T3" fmla="*/ 0 h 3"/>
                    <a:gd name="T4" fmla="*/ 0 w 9"/>
                    <a:gd name="T5" fmla="*/ 0 h 3"/>
                    <a:gd name="T6" fmla="*/ 0 w 9"/>
                    <a:gd name="T7" fmla="*/ 0 h 3"/>
                    <a:gd name="T8" fmla="*/ 0 w 9"/>
                    <a:gd name="T9" fmla="*/ 0 h 3"/>
                    <a:gd name="T10" fmla="*/ 0 60000 65536"/>
                    <a:gd name="T11" fmla="*/ 0 60000 65536"/>
                    <a:gd name="T12" fmla="*/ 0 60000 65536"/>
                    <a:gd name="T13" fmla="*/ 0 60000 65536"/>
                    <a:gd name="T14" fmla="*/ 0 60000 65536"/>
                    <a:gd name="T15" fmla="*/ 0 w 9"/>
                    <a:gd name="T16" fmla="*/ 0 h 3"/>
                    <a:gd name="T17" fmla="*/ 9 w 9"/>
                    <a:gd name="T18" fmla="*/ 3 h 3"/>
                  </a:gdLst>
                  <a:ahLst/>
                  <a:cxnLst>
                    <a:cxn ang="T10">
                      <a:pos x="T0" y="T1"/>
                    </a:cxn>
                    <a:cxn ang="T11">
                      <a:pos x="T2" y="T3"/>
                    </a:cxn>
                    <a:cxn ang="T12">
                      <a:pos x="T4" y="T5"/>
                    </a:cxn>
                    <a:cxn ang="T13">
                      <a:pos x="T6" y="T7"/>
                    </a:cxn>
                    <a:cxn ang="T14">
                      <a:pos x="T8" y="T9"/>
                    </a:cxn>
                  </a:cxnLst>
                  <a:rect l="T15" t="T16" r="T17" b="T18"/>
                  <a:pathLst>
                    <a:path w="9" h="3">
                      <a:moveTo>
                        <a:pt x="9" y="0"/>
                      </a:moveTo>
                      <a:lnTo>
                        <a:pt x="8" y="2"/>
                      </a:lnTo>
                      <a:lnTo>
                        <a:pt x="7" y="3"/>
                      </a:lnTo>
                      <a:lnTo>
                        <a:pt x="3" y="2"/>
                      </a:lnTo>
                      <a:lnTo>
                        <a:pt x="0" y="1"/>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11" name="Freeform 536"/>
                <p:cNvSpPr>
                  <a:spLocks/>
                </p:cNvSpPr>
                <p:nvPr/>
              </p:nvSpPr>
              <p:spPr bwMode="auto">
                <a:xfrm>
                  <a:off x="4533" y="1520"/>
                  <a:ext cx="39" cy="32"/>
                </a:xfrm>
                <a:custGeom>
                  <a:avLst/>
                  <a:gdLst>
                    <a:gd name="T0" fmla="*/ 0 w 155"/>
                    <a:gd name="T1" fmla="*/ 0 h 127"/>
                    <a:gd name="T2" fmla="*/ 0 w 155"/>
                    <a:gd name="T3" fmla="*/ 0 h 127"/>
                    <a:gd name="T4" fmla="*/ 0 w 155"/>
                    <a:gd name="T5" fmla="*/ 0 h 127"/>
                    <a:gd name="T6" fmla="*/ 0 w 155"/>
                    <a:gd name="T7" fmla="*/ 0 h 127"/>
                    <a:gd name="T8" fmla="*/ 0 w 155"/>
                    <a:gd name="T9" fmla="*/ 0 h 127"/>
                    <a:gd name="T10" fmla="*/ 0 w 155"/>
                    <a:gd name="T11" fmla="*/ 0 h 127"/>
                    <a:gd name="T12" fmla="*/ 0 w 155"/>
                    <a:gd name="T13" fmla="*/ 0 h 127"/>
                    <a:gd name="T14" fmla="*/ 0 60000 65536"/>
                    <a:gd name="T15" fmla="*/ 0 60000 65536"/>
                    <a:gd name="T16" fmla="*/ 0 60000 65536"/>
                    <a:gd name="T17" fmla="*/ 0 60000 65536"/>
                    <a:gd name="T18" fmla="*/ 0 60000 65536"/>
                    <a:gd name="T19" fmla="*/ 0 60000 65536"/>
                    <a:gd name="T20" fmla="*/ 0 60000 65536"/>
                    <a:gd name="T21" fmla="*/ 0 w 155"/>
                    <a:gd name="T22" fmla="*/ 0 h 127"/>
                    <a:gd name="T23" fmla="*/ 155 w 155"/>
                    <a:gd name="T24" fmla="*/ 127 h 1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5" h="127">
                      <a:moveTo>
                        <a:pt x="155" y="126"/>
                      </a:moveTo>
                      <a:lnTo>
                        <a:pt x="122" y="126"/>
                      </a:lnTo>
                      <a:lnTo>
                        <a:pt x="122" y="127"/>
                      </a:lnTo>
                      <a:lnTo>
                        <a:pt x="22" y="127"/>
                      </a:lnTo>
                      <a:lnTo>
                        <a:pt x="15" y="122"/>
                      </a:lnTo>
                      <a:lnTo>
                        <a:pt x="0" y="91"/>
                      </a:lnTo>
                      <a:lnTo>
                        <a:pt x="7"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12" name="Freeform 537"/>
                <p:cNvSpPr>
                  <a:spLocks/>
                </p:cNvSpPr>
                <p:nvPr/>
              </p:nvSpPr>
              <p:spPr bwMode="auto">
                <a:xfrm>
                  <a:off x="4534" y="1518"/>
                  <a:ext cx="48" cy="2"/>
                </a:xfrm>
                <a:custGeom>
                  <a:avLst/>
                  <a:gdLst>
                    <a:gd name="T0" fmla="*/ 0 w 192"/>
                    <a:gd name="T1" fmla="*/ 0 h 9"/>
                    <a:gd name="T2" fmla="*/ 0 w 192"/>
                    <a:gd name="T3" fmla="*/ 0 h 9"/>
                    <a:gd name="T4" fmla="*/ 0 w 192"/>
                    <a:gd name="T5" fmla="*/ 0 h 9"/>
                    <a:gd name="T6" fmla="*/ 0 w 192"/>
                    <a:gd name="T7" fmla="*/ 0 h 9"/>
                    <a:gd name="T8" fmla="*/ 0 60000 65536"/>
                    <a:gd name="T9" fmla="*/ 0 60000 65536"/>
                    <a:gd name="T10" fmla="*/ 0 60000 65536"/>
                    <a:gd name="T11" fmla="*/ 0 60000 65536"/>
                    <a:gd name="T12" fmla="*/ 0 w 192"/>
                    <a:gd name="T13" fmla="*/ 0 h 9"/>
                    <a:gd name="T14" fmla="*/ 192 w 192"/>
                    <a:gd name="T15" fmla="*/ 9 h 9"/>
                  </a:gdLst>
                  <a:ahLst/>
                  <a:cxnLst>
                    <a:cxn ang="T8">
                      <a:pos x="T0" y="T1"/>
                    </a:cxn>
                    <a:cxn ang="T9">
                      <a:pos x="T2" y="T3"/>
                    </a:cxn>
                    <a:cxn ang="T10">
                      <a:pos x="T4" y="T5"/>
                    </a:cxn>
                    <a:cxn ang="T11">
                      <a:pos x="T6" y="T7"/>
                    </a:cxn>
                  </a:cxnLst>
                  <a:rect l="T12" t="T13" r="T14" b="T15"/>
                  <a:pathLst>
                    <a:path w="192" h="9">
                      <a:moveTo>
                        <a:pt x="0" y="6"/>
                      </a:moveTo>
                      <a:lnTo>
                        <a:pt x="9" y="0"/>
                      </a:lnTo>
                      <a:lnTo>
                        <a:pt x="74" y="1"/>
                      </a:lnTo>
                      <a:lnTo>
                        <a:pt x="192" y="9"/>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13" name="Freeform 538"/>
                <p:cNvSpPr>
                  <a:spLocks/>
                </p:cNvSpPr>
                <p:nvPr/>
              </p:nvSpPr>
              <p:spPr bwMode="auto">
                <a:xfrm>
                  <a:off x="4577" y="1520"/>
                  <a:ext cx="6" cy="32"/>
                </a:xfrm>
                <a:custGeom>
                  <a:avLst/>
                  <a:gdLst>
                    <a:gd name="T0" fmla="*/ 0 w 23"/>
                    <a:gd name="T1" fmla="*/ 0 h 126"/>
                    <a:gd name="T2" fmla="*/ 0 w 23"/>
                    <a:gd name="T3" fmla="*/ 0 h 126"/>
                    <a:gd name="T4" fmla="*/ 0 w 23"/>
                    <a:gd name="T5" fmla="*/ 0 h 126"/>
                    <a:gd name="T6" fmla="*/ 0 w 23"/>
                    <a:gd name="T7" fmla="*/ 0 h 126"/>
                    <a:gd name="T8" fmla="*/ 0 w 23"/>
                    <a:gd name="T9" fmla="*/ 0 h 126"/>
                    <a:gd name="T10" fmla="*/ 0 w 23"/>
                    <a:gd name="T11" fmla="*/ 0 h 126"/>
                    <a:gd name="T12" fmla="*/ 0 w 23"/>
                    <a:gd name="T13" fmla="*/ 0 h 126"/>
                    <a:gd name="T14" fmla="*/ 0 w 23"/>
                    <a:gd name="T15" fmla="*/ 0 h 126"/>
                    <a:gd name="T16" fmla="*/ 0 w 23"/>
                    <a:gd name="T17" fmla="*/ 0 h 126"/>
                    <a:gd name="T18" fmla="*/ 0 w 23"/>
                    <a:gd name="T19" fmla="*/ 0 h 126"/>
                    <a:gd name="T20" fmla="*/ 0 w 23"/>
                    <a:gd name="T21" fmla="*/ 0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126"/>
                    <a:gd name="T35" fmla="*/ 23 w 23"/>
                    <a:gd name="T36" fmla="*/ 126 h 1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126">
                      <a:moveTo>
                        <a:pt x="20" y="0"/>
                      </a:moveTo>
                      <a:lnTo>
                        <a:pt x="22" y="5"/>
                      </a:lnTo>
                      <a:lnTo>
                        <a:pt x="23" y="13"/>
                      </a:lnTo>
                      <a:lnTo>
                        <a:pt x="23" y="20"/>
                      </a:lnTo>
                      <a:lnTo>
                        <a:pt x="22" y="31"/>
                      </a:lnTo>
                      <a:lnTo>
                        <a:pt x="20" y="51"/>
                      </a:lnTo>
                      <a:lnTo>
                        <a:pt x="16" y="72"/>
                      </a:lnTo>
                      <a:lnTo>
                        <a:pt x="13" y="92"/>
                      </a:lnTo>
                      <a:lnTo>
                        <a:pt x="7" y="109"/>
                      </a:lnTo>
                      <a:lnTo>
                        <a:pt x="3" y="121"/>
                      </a:lnTo>
                      <a:lnTo>
                        <a:pt x="0" y="126"/>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14" name="Line 539"/>
                <p:cNvSpPr>
                  <a:spLocks noChangeShapeType="1"/>
                </p:cNvSpPr>
                <p:nvPr/>
              </p:nvSpPr>
              <p:spPr bwMode="auto">
                <a:xfrm flipH="1">
                  <a:off x="4575" y="1552"/>
                  <a:ext cx="2" cy="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215" name="Freeform 540"/>
                <p:cNvSpPr>
                  <a:spLocks/>
                </p:cNvSpPr>
                <p:nvPr/>
              </p:nvSpPr>
              <p:spPr bwMode="auto">
                <a:xfrm>
                  <a:off x="4572" y="1552"/>
                  <a:ext cx="3" cy="1"/>
                </a:xfrm>
                <a:custGeom>
                  <a:avLst/>
                  <a:gdLst>
                    <a:gd name="T0" fmla="*/ 0 w 11"/>
                    <a:gd name="T1" fmla="*/ 0 h 4"/>
                    <a:gd name="T2" fmla="*/ 0 w 11"/>
                    <a:gd name="T3" fmla="*/ 0 h 4"/>
                    <a:gd name="T4" fmla="*/ 0 w 11"/>
                    <a:gd name="T5" fmla="*/ 0 h 4"/>
                    <a:gd name="T6" fmla="*/ 0 w 11"/>
                    <a:gd name="T7" fmla="*/ 0 h 4"/>
                    <a:gd name="T8" fmla="*/ 0 w 11"/>
                    <a:gd name="T9" fmla="*/ 0 h 4"/>
                    <a:gd name="T10" fmla="*/ 0 60000 65536"/>
                    <a:gd name="T11" fmla="*/ 0 60000 65536"/>
                    <a:gd name="T12" fmla="*/ 0 60000 65536"/>
                    <a:gd name="T13" fmla="*/ 0 60000 65536"/>
                    <a:gd name="T14" fmla="*/ 0 60000 65536"/>
                    <a:gd name="T15" fmla="*/ 0 w 11"/>
                    <a:gd name="T16" fmla="*/ 0 h 4"/>
                    <a:gd name="T17" fmla="*/ 11 w 11"/>
                    <a:gd name="T18" fmla="*/ 4 h 4"/>
                  </a:gdLst>
                  <a:ahLst/>
                  <a:cxnLst>
                    <a:cxn ang="T10">
                      <a:pos x="T0" y="T1"/>
                    </a:cxn>
                    <a:cxn ang="T11">
                      <a:pos x="T2" y="T3"/>
                    </a:cxn>
                    <a:cxn ang="T12">
                      <a:pos x="T4" y="T5"/>
                    </a:cxn>
                    <a:cxn ang="T13">
                      <a:pos x="T6" y="T7"/>
                    </a:cxn>
                    <a:cxn ang="T14">
                      <a:pos x="T8" y="T9"/>
                    </a:cxn>
                  </a:cxnLst>
                  <a:rect l="T15" t="T16" r="T17" b="T18"/>
                  <a:pathLst>
                    <a:path w="11" h="4">
                      <a:moveTo>
                        <a:pt x="11" y="0"/>
                      </a:moveTo>
                      <a:lnTo>
                        <a:pt x="9" y="1"/>
                      </a:lnTo>
                      <a:lnTo>
                        <a:pt x="8" y="4"/>
                      </a:lnTo>
                      <a:lnTo>
                        <a:pt x="4" y="3"/>
                      </a:lnTo>
                      <a:lnTo>
                        <a:pt x="0" y="1"/>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16" name="Freeform 541"/>
                <p:cNvSpPr>
                  <a:spLocks/>
                </p:cNvSpPr>
                <p:nvPr/>
              </p:nvSpPr>
              <p:spPr bwMode="auto">
                <a:xfrm>
                  <a:off x="4533" y="1520"/>
                  <a:ext cx="39" cy="33"/>
                </a:xfrm>
                <a:custGeom>
                  <a:avLst/>
                  <a:gdLst>
                    <a:gd name="T0" fmla="*/ 0 w 158"/>
                    <a:gd name="T1" fmla="*/ 0 h 133"/>
                    <a:gd name="T2" fmla="*/ 0 w 158"/>
                    <a:gd name="T3" fmla="*/ 0 h 133"/>
                    <a:gd name="T4" fmla="*/ 0 w 158"/>
                    <a:gd name="T5" fmla="*/ 0 h 133"/>
                    <a:gd name="T6" fmla="*/ 0 w 158"/>
                    <a:gd name="T7" fmla="*/ 0 h 133"/>
                    <a:gd name="T8" fmla="*/ 0 w 158"/>
                    <a:gd name="T9" fmla="*/ 0 h 133"/>
                    <a:gd name="T10" fmla="*/ 0 w 158"/>
                    <a:gd name="T11" fmla="*/ 0 h 133"/>
                    <a:gd name="T12" fmla="*/ 0 w 158"/>
                    <a:gd name="T13" fmla="*/ 0 h 133"/>
                    <a:gd name="T14" fmla="*/ 0 60000 65536"/>
                    <a:gd name="T15" fmla="*/ 0 60000 65536"/>
                    <a:gd name="T16" fmla="*/ 0 60000 65536"/>
                    <a:gd name="T17" fmla="*/ 0 60000 65536"/>
                    <a:gd name="T18" fmla="*/ 0 60000 65536"/>
                    <a:gd name="T19" fmla="*/ 0 60000 65536"/>
                    <a:gd name="T20" fmla="*/ 0 60000 65536"/>
                    <a:gd name="T21" fmla="*/ 0 w 158"/>
                    <a:gd name="T22" fmla="*/ 0 h 133"/>
                    <a:gd name="T23" fmla="*/ 158 w 158"/>
                    <a:gd name="T24" fmla="*/ 133 h 1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133">
                      <a:moveTo>
                        <a:pt x="158" y="131"/>
                      </a:moveTo>
                      <a:lnTo>
                        <a:pt x="120" y="131"/>
                      </a:lnTo>
                      <a:lnTo>
                        <a:pt x="120" y="133"/>
                      </a:lnTo>
                      <a:lnTo>
                        <a:pt x="22" y="131"/>
                      </a:lnTo>
                      <a:lnTo>
                        <a:pt x="14" y="125"/>
                      </a:lnTo>
                      <a:lnTo>
                        <a:pt x="0" y="97"/>
                      </a:lnTo>
                      <a:lnTo>
                        <a:pt x="6"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17" name="Freeform 542"/>
                <p:cNvSpPr>
                  <a:spLocks/>
                </p:cNvSpPr>
                <p:nvPr/>
              </p:nvSpPr>
              <p:spPr bwMode="auto">
                <a:xfrm>
                  <a:off x="4533" y="1517"/>
                  <a:ext cx="50" cy="3"/>
                </a:xfrm>
                <a:custGeom>
                  <a:avLst/>
                  <a:gdLst>
                    <a:gd name="T0" fmla="*/ 0 w 197"/>
                    <a:gd name="T1" fmla="*/ 0 h 9"/>
                    <a:gd name="T2" fmla="*/ 0 w 197"/>
                    <a:gd name="T3" fmla="*/ 0 h 9"/>
                    <a:gd name="T4" fmla="*/ 0 w 197"/>
                    <a:gd name="T5" fmla="*/ 0 h 9"/>
                    <a:gd name="T6" fmla="*/ 0 w 197"/>
                    <a:gd name="T7" fmla="*/ 0 h 9"/>
                    <a:gd name="T8" fmla="*/ 0 60000 65536"/>
                    <a:gd name="T9" fmla="*/ 0 60000 65536"/>
                    <a:gd name="T10" fmla="*/ 0 60000 65536"/>
                    <a:gd name="T11" fmla="*/ 0 60000 65536"/>
                    <a:gd name="T12" fmla="*/ 0 w 197"/>
                    <a:gd name="T13" fmla="*/ 0 h 9"/>
                    <a:gd name="T14" fmla="*/ 197 w 197"/>
                    <a:gd name="T15" fmla="*/ 9 h 9"/>
                  </a:gdLst>
                  <a:ahLst/>
                  <a:cxnLst>
                    <a:cxn ang="T8">
                      <a:pos x="T0" y="T1"/>
                    </a:cxn>
                    <a:cxn ang="T9">
                      <a:pos x="T2" y="T3"/>
                    </a:cxn>
                    <a:cxn ang="T10">
                      <a:pos x="T4" y="T5"/>
                    </a:cxn>
                    <a:cxn ang="T11">
                      <a:pos x="T6" y="T7"/>
                    </a:cxn>
                  </a:cxnLst>
                  <a:rect l="T12" t="T13" r="T14" b="T15"/>
                  <a:pathLst>
                    <a:path w="197" h="9">
                      <a:moveTo>
                        <a:pt x="0" y="8"/>
                      </a:moveTo>
                      <a:lnTo>
                        <a:pt x="10" y="0"/>
                      </a:lnTo>
                      <a:lnTo>
                        <a:pt x="84" y="1"/>
                      </a:lnTo>
                      <a:lnTo>
                        <a:pt x="197" y="9"/>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18" name="Freeform 543"/>
                <p:cNvSpPr>
                  <a:spLocks/>
                </p:cNvSpPr>
                <p:nvPr/>
              </p:nvSpPr>
              <p:spPr bwMode="auto">
                <a:xfrm>
                  <a:off x="4578" y="1520"/>
                  <a:ext cx="5" cy="32"/>
                </a:xfrm>
                <a:custGeom>
                  <a:avLst/>
                  <a:gdLst>
                    <a:gd name="T0" fmla="*/ 0 w 22"/>
                    <a:gd name="T1" fmla="*/ 0 h 130"/>
                    <a:gd name="T2" fmla="*/ 0 w 22"/>
                    <a:gd name="T3" fmla="*/ 0 h 130"/>
                    <a:gd name="T4" fmla="*/ 0 w 22"/>
                    <a:gd name="T5" fmla="*/ 0 h 130"/>
                    <a:gd name="T6" fmla="*/ 0 w 22"/>
                    <a:gd name="T7" fmla="*/ 0 h 130"/>
                    <a:gd name="T8" fmla="*/ 0 w 22"/>
                    <a:gd name="T9" fmla="*/ 0 h 130"/>
                    <a:gd name="T10" fmla="*/ 0 w 22"/>
                    <a:gd name="T11" fmla="*/ 0 h 130"/>
                    <a:gd name="T12" fmla="*/ 0 w 22"/>
                    <a:gd name="T13" fmla="*/ 0 h 130"/>
                    <a:gd name="T14" fmla="*/ 0 w 22"/>
                    <a:gd name="T15" fmla="*/ 0 h 130"/>
                    <a:gd name="T16" fmla="*/ 0 w 22"/>
                    <a:gd name="T17" fmla="*/ 0 h 130"/>
                    <a:gd name="T18" fmla="*/ 0 w 22"/>
                    <a:gd name="T19" fmla="*/ 0 h 130"/>
                    <a:gd name="T20" fmla="*/ 0 w 22"/>
                    <a:gd name="T21" fmla="*/ 0 h 1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130"/>
                    <a:gd name="T35" fmla="*/ 22 w 22"/>
                    <a:gd name="T36" fmla="*/ 130 h 1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130">
                      <a:moveTo>
                        <a:pt x="20" y="0"/>
                      </a:moveTo>
                      <a:lnTo>
                        <a:pt x="21" y="5"/>
                      </a:lnTo>
                      <a:lnTo>
                        <a:pt x="22" y="13"/>
                      </a:lnTo>
                      <a:lnTo>
                        <a:pt x="22" y="22"/>
                      </a:lnTo>
                      <a:lnTo>
                        <a:pt x="22" y="31"/>
                      </a:lnTo>
                      <a:lnTo>
                        <a:pt x="20" y="53"/>
                      </a:lnTo>
                      <a:lnTo>
                        <a:pt x="16" y="75"/>
                      </a:lnTo>
                      <a:lnTo>
                        <a:pt x="12" y="95"/>
                      </a:lnTo>
                      <a:lnTo>
                        <a:pt x="7" y="113"/>
                      </a:lnTo>
                      <a:lnTo>
                        <a:pt x="3" y="126"/>
                      </a:lnTo>
                      <a:lnTo>
                        <a:pt x="0" y="13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19" name="Line 544"/>
                <p:cNvSpPr>
                  <a:spLocks noChangeShapeType="1"/>
                </p:cNvSpPr>
                <p:nvPr/>
              </p:nvSpPr>
              <p:spPr bwMode="auto">
                <a:xfrm flipH="1">
                  <a:off x="4575" y="1552"/>
                  <a:ext cx="3" cy="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220" name="Freeform 545"/>
                <p:cNvSpPr>
                  <a:spLocks/>
                </p:cNvSpPr>
                <p:nvPr/>
              </p:nvSpPr>
              <p:spPr bwMode="auto">
                <a:xfrm>
                  <a:off x="4572" y="1553"/>
                  <a:ext cx="3" cy="1"/>
                </a:xfrm>
                <a:custGeom>
                  <a:avLst/>
                  <a:gdLst>
                    <a:gd name="T0" fmla="*/ 0 w 13"/>
                    <a:gd name="T1" fmla="*/ 0 h 4"/>
                    <a:gd name="T2" fmla="*/ 0 w 13"/>
                    <a:gd name="T3" fmla="*/ 0 h 4"/>
                    <a:gd name="T4" fmla="*/ 0 w 13"/>
                    <a:gd name="T5" fmla="*/ 0 h 4"/>
                    <a:gd name="T6" fmla="*/ 0 w 13"/>
                    <a:gd name="T7" fmla="*/ 0 h 4"/>
                    <a:gd name="T8" fmla="*/ 0 w 13"/>
                    <a:gd name="T9" fmla="*/ 0 h 4"/>
                    <a:gd name="T10" fmla="*/ 0 60000 65536"/>
                    <a:gd name="T11" fmla="*/ 0 60000 65536"/>
                    <a:gd name="T12" fmla="*/ 0 60000 65536"/>
                    <a:gd name="T13" fmla="*/ 0 60000 65536"/>
                    <a:gd name="T14" fmla="*/ 0 60000 65536"/>
                    <a:gd name="T15" fmla="*/ 0 w 13"/>
                    <a:gd name="T16" fmla="*/ 0 h 4"/>
                    <a:gd name="T17" fmla="*/ 13 w 13"/>
                    <a:gd name="T18" fmla="*/ 4 h 4"/>
                  </a:gdLst>
                  <a:ahLst/>
                  <a:cxnLst>
                    <a:cxn ang="T10">
                      <a:pos x="T0" y="T1"/>
                    </a:cxn>
                    <a:cxn ang="T11">
                      <a:pos x="T2" y="T3"/>
                    </a:cxn>
                    <a:cxn ang="T12">
                      <a:pos x="T4" y="T5"/>
                    </a:cxn>
                    <a:cxn ang="T13">
                      <a:pos x="T6" y="T7"/>
                    </a:cxn>
                    <a:cxn ang="T14">
                      <a:pos x="T8" y="T9"/>
                    </a:cxn>
                  </a:cxnLst>
                  <a:rect l="T15" t="T16" r="T17" b="T18"/>
                  <a:pathLst>
                    <a:path w="13" h="4">
                      <a:moveTo>
                        <a:pt x="13" y="0"/>
                      </a:moveTo>
                      <a:lnTo>
                        <a:pt x="12" y="1"/>
                      </a:lnTo>
                      <a:lnTo>
                        <a:pt x="9" y="4"/>
                      </a:lnTo>
                      <a:lnTo>
                        <a:pt x="4" y="2"/>
                      </a:lnTo>
                      <a:lnTo>
                        <a:pt x="0"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21" name="Freeform 546"/>
                <p:cNvSpPr>
                  <a:spLocks/>
                </p:cNvSpPr>
                <p:nvPr/>
              </p:nvSpPr>
              <p:spPr bwMode="auto">
                <a:xfrm>
                  <a:off x="4532" y="1519"/>
                  <a:ext cx="40" cy="34"/>
                </a:xfrm>
                <a:custGeom>
                  <a:avLst/>
                  <a:gdLst>
                    <a:gd name="T0" fmla="*/ 0 w 161"/>
                    <a:gd name="T1" fmla="*/ 0 h 136"/>
                    <a:gd name="T2" fmla="*/ 0 w 161"/>
                    <a:gd name="T3" fmla="*/ 0 h 136"/>
                    <a:gd name="T4" fmla="*/ 0 w 161"/>
                    <a:gd name="T5" fmla="*/ 0 h 136"/>
                    <a:gd name="T6" fmla="*/ 0 w 161"/>
                    <a:gd name="T7" fmla="*/ 0 h 136"/>
                    <a:gd name="T8" fmla="*/ 0 w 161"/>
                    <a:gd name="T9" fmla="*/ 0 h 136"/>
                    <a:gd name="T10" fmla="*/ 0 w 161"/>
                    <a:gd name="T11" fmla="*/ 0 h 136"/>
                    <a:gd name="T12" fmla="*/ 0 w 161"/>
                    <a:gd name="T13" fmla="*/ 0 h 136"/>
                    <a:gd name="T14" fmla="*/ 0 60000 65536"/>
                    <a:gd name="T15" fmla="*/ 0 60000 65536"/>
                    <a:gd name="T16" fmla="*/ 0 60000 65536"/>
                    <a:gd name="T17" fmla="*/ 0 60000 65536"/>
                    <a:gd name="T18" fmla="*/ 0 60000 65536"/>
                    <a:gd name="T19" fmla="*/ 0 60000 65536"/>
                    <a:gd name="T20" fmla="*/ 0 60000 65536"/>
                    <a:gd name="T21" fmla="*/ 0 w 161"/>
                    <a:gd name="T22" fmla="*/ 0 h 136"/>
                    <a:gd name="T23" fmla="*/ 161 w 161"/>
                    <a:gd name="T24" fmla="*/ 136 h 1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1" h="136">
                      <a:moveTo>
                        <a:pt x="161" y="134"/>
                      </a:moveTo>
                      <a:lnTo>
                        <a:pt x="118" y="135"/>
                      </a:lnTo>
                      <a:lnTo>
                        <a:pt x="118" y="136"/>
                      </a:lnTo>
                      <a:lnTo>
                        <a:pt x="22" y="135"/>
                      </a:lnTo>
                      <a:lnTo>
                        <a:pt x="15" y="127"/>
                      </a:lnTo>
                      <a:lnTo>
                        <a:pt x="0" y="100"/>
                      </a:lnTo>
                      <a:lnTo>
                        <a:pt x="7"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22" name="Freeform 547"/>
                <p:cNvSpPr>
                  <a:spLocks/>
                </p:cNvSpPr>
                <p:nvPr/>
              </p:nvSpPr>
              <p:spPr bwMode="auto">
                <a:xfrm>
                  <a:off x="4533" y="1517"/>
                  <a:ext cx="51" cy="2"/>
                </a:xfrm>
                <a:custGeom>
                  <a:avLst/>
                  <a:gdLst>
                    <a:gd name="T0" fmla="*/ 0 w 204"/>
                    <a:gd name="T1" fmla="*/ 0 h 10"/>
                    <a:gd name="T2" fmla="*/ 0 w 204"/>
                    <a:gd name="T3" fmla="*/ 0 h 10"/>
                    <a:gd name="T4" fmla="*/ 0 w 204"/>
                    <a:gd name="T5" fmla="*/ 0 h 10"/>
                    <a:gd name="T6" fmla="*/ 0 w 204"/>
                    <a:gd name="T7" fmla="*/ 0 h 10"/>
                    <a:gd name="T8" fmla="*/ 0 60000 65536"/>
                    <a:gd name="T9" fmla="*/ 0 60000 65536"/>
                    <a:gd name="T10" fmla="*/ 0 60000 65536"/>
                    <a:gd name="T11" fmla="*/ 0 60000 65536"/>
                    <a:gd name="T12" fmla="*/ 0 w 204"/>
                    <a:gd name="T13" fmla="*/ 0 h 10"/>
                    <a:gd name="T14" fmla="*/ 204 w 204"/>
                    <a:gd name="T15" fmla="*/ 10 h 10"/>
                  </a:gdLst>
                  <a:ahLst/>
                  <a:cxnLst>
                    <a:cxn ang="T8">
                      <a:pos x="T0" y="T1"/>
                    </a:cxn>
                    <a:cxn ang="T9">
                      <a:pos x="T2" y="T3"/>
                    </a:cxn>
                    <a:cxn ang="T10">
                      <a:pos x="T4" y="T5"/>
                    </a:cxn>
                    <a:cxn ang="T11">
                      <a:pos x="T6" y="T7"/>
                    </a:cxn>
                  </a:cxnLst>
                  <a:rect l="T12" t="T13" r="T14" b="T15"/>
                  <a:pathLst>
                    <a:path w="204" h="10">
                      <a:moveTo>
                        <a:pt x="0" y="9"/>
                      </a:moveTo>
                      <a:lnTo>
                        <a:pt x="12" y="0"/>
                      </a:lnTo>
                      <a:lnTo>
                        <a:pt x="94" y="2"/>
                      </a:lnTo>
                      <a:lnTo>
                        <a:pt x="204" y="1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23" name="Freeform 548"/>
                <p:cNvSpPr>
                  <a:spLocks/>
                </p:cNvSpPr>
                <p:nvPr/>
              </p:nvSpPr>
              <p:spPr bwMode="auto">
                <a:xfrm>
                  <a:off x="4579" y="1519"/>
                  <a:ext cx="5" cy="34"/>
                </a:xfrm>
                <a:custGeom>
                  <a:avLst/>
                  <a:gdLst>
                    <a:gd name="T0" fmla="*/ 0 w 22"/>
                    <a:gd name="T1" fmla="*/ 0 h 134"/>
                    <a:gd name="T2" fmla="*/ 0 w 22"/>
                    <a:gd name="T3" fmla="*/ 0 h 134"/>
                    <a:gd name="T4" fmla="*/ 0 w 22"/>
                    <a:gd name="T5" fmla="*/ 0 h 134"/>
                    <a:gd name="T6" fmla="*/ 0 w 22"/>
                    <a:gd name="T7" fmla="*/ 0 h 134"/>
                    <a:gd name="T8" fmla="*/ 0 w 22"/>
                    <a:gd name="T9" fmla="*/ 0 h 134"/>
                    <a:gd name="T10" fmla="*/ 0 w 22"/>
                    <a:gd name="T11" fmla="*/ 0 h 134"/>
                    <a:gd name="T12" fmla="*/ 0 w 22"/>
                    <a:gd name="T13" fmla="*/ 0 h 134"/>
                    <a:gd name="T14" fmla="*/ 0 w 22"/>
                    <a:gd name="T15" fmla="*/ 0 h 134"/>
                    <a:gd name="T16" fmla="*/ 0 w 22"/>
                    <a:gd name="T17" fmla="*/ 0 h 1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34"/>
                    <a:gd name="T29" fmla="*/ 22 w 22"/>
                    <a:gd name="T30" fmla="*/ 134 h 1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34">
                      <a:moveTo>
                        <a:pt x="21" y="0"/>
                      </a:moveTo>
                      <a:lnTo>
                        <a:pt x="22" y="11"/>
                      </a:lnTo>
                      <a:lnTo>
                        <a:pt x="22" y="31"/>
                      </a:lnTo>
                      <a:lnTo>
                        <a:pt x="19" y="53"/>
                      </a:lnTo>
                      <a:lnTo>
                        <a:pt x="16" y="76"/>
                      </a:lnTo>
                      <a:lnTo>
                        <a:pt x="12" y="98"/>
                      </a:lnTo>
                      <a:lnTo>
                        <a:pt x="7" y="116"/>
                      </a:lnTo>
                      <a:lnTo>
                        <a:pt x="3" y="129"/>
                      </a:lnTo>
                      <a:lnTo>
                        <a:pt x="0" y="134"/>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24" name="Line 549"/>
                <p:cNvSpPr>
                  <a:spLocks noChangeShapeType="1"/>
                </p:cNvSpPr>
                <p:nvPr/>
              </p:nvSpPr>
              <p:spPr bwMode="auto">
                <a:xfrm flipH="1">
                  <a:off x="4576" y="1553"/>
                  <a:ext cx="3" cy="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225" name="Freeform 550"/>
                <p:cNvSpPr>
                  <a:spLocks/>
                </p:cNvSpPr>
                <p:nvPr/>
              </p:nvSpPr>
              <p:spPr bwMode="auto">
                <a:xfrm>
                  <a:off x="4572" y="1553"/>
                  <a:ext cx="4" cy="1"/>
                </a:xfrm>
                <a:custGeom>
                  <a:avLst/>
                  <a:gdLst>
                    <a:gd name="T0" fmla="*/ 0 w 14"/>
                    <a:gd name="T1" fmla="*/ 0 h 5"/>
                    <a:gd name="T2" fmla="*/ 0 w 14"/>
                    <a:gd name="T3" fmla="*/ 0 h 5"/>
                    <a:gd name="T4" fmla="*/ 0 w 14"/>
                    <a:gd name="T5" fmla="*/ 0 h 5"/>
                    <a:gd name="T6" fmla="*/ 0 w 14"/>
                    <a:gd name="T7" fmla="*/ 0 h 5"/>
                    <a:gd name="T8" fmla="*/ 0 w 14"/>
                    <a:gd name="T9" fmla="*/ 0 h 5"/>
                    <a:gd name="T10" fmla="*/ 0 60000 65536"/>
                    <a:gd name="T11" fmla="*/ 0 60000 65536"/>
                    <a:gd name="T12" fmla="*/ 0 60000 65536"/>
                    <a:gd name="T13" fmla="*/ 0 60000 65536"/>
                    <a:gd name="T14" fmla="*/ 0 60000 65536"/>
                    <a:gd name="T15" fmla="*/ 0 w 14"/>
                    <a:gd name="T16" fmla="*/ 0 h 5"/>
                    <a:gd name="T17" fmla="*/ 14 w 14"/>
                    <a:gd name="T18" fmla="*/ 5 h 5"/>
                  </a:gdLst>
                  <a:ahLst/>
                  <a:cxnLst>
                    <a:cxn ang="T10">
                      <a:pos x="T0" y="T1"/>
                    </a:cxn>
                    <a:cxn ang="T11">
                      <a:pos x="T2" y="T3"/>
                    </a:cxn>
                    <a:cxn ang="T12">
                      <a:pos x="T4" y="T5"/>
                    </a:cxn>
                    <a:cxn ang="T13">
                      <a:pos x="T6" y="T7"/>
                    </a:cxn>
                    <a:cxn ang="T14">
                      <a:pos x="T8" y="T9"/>
                    </a:cxn>
                  </a:cxnLst>
                  <a:rect l="T15" t="T16" r="T17" b="T18"/>
                  <a:pathLst>
                    <a:path w="14" h="5">
                      <a:moveTo>
                        <a:pt x="14" y="0"/>
                      </a:moveTo>
                      <a:lnTo>
                        <a:pt x="13" y="3"/>
                      </a:lnTo>
                      <a:lnTo>
                        <a:pt x="11" y="5"/>
                      </a:lnTo>
                      <a:lnTo>
                        <a:pt x="5" y="3"/>
                      </a:lnTo>
                      <a:lnTo>
                        <a:pt x="0" y="1"/>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26" name="Freeform 551"/>
                <p:cNvSpPr>
                  <a:spLocks/>
                </p:cNvSpPr>
                <p:nvPr/>
              </p:nvSpPr>
              <p:spPr bwMode="auto">
                <a:xfrm>
                  <a:off x="4531" y="1519"/>
                  <a:ext cx="41" cy="35"/>
                </a:xfrm>
                <a:custGeom>
                  <a:avLst/>
                  <a:gdLst>
                    <a:gd name="T0" fmla="*/ 0 w 163"/>
                    <a:gd name="T1" fmla="*/ 0 h 140"/>
                    <a:gd name="T2" fmla="*/ 0 w 163"/>
                    <a:gd name="T3" fmla="*/ 0 h 140"/>
                    <a:gd name="T4" fmla="*/ 0 w 163"/>
                    <a:gd name="T5" fmla="*/ 0 h 140"/>
                    <a:gd name="T6" fmla="*/ 0 w 163"/>
                    <a:gd name="T7" fmla="*/ 0 h 140"/>
                    <a:gd name="T8" fmla="*/ 0 w 163"/>
                    <a:gd name="T9" fmla="*/ 0 h 140"/>
                    <a:gd name="T10" fmla="*/ 0 w 163"/>
                    <a:gd name="T11" fmla="*/ 0 h 140"/>
                    <a:gd name="T12" fmla="*/ 0 w 163"/>
                    <a:gd name="T13" fmla="*/ 0 h 140"/>
                    <a:gd name="T14" fmla="*/ 0 60000 65536"/>
                    <a:gd name="T15" fmla="*/ 0 60000 65536"/>
                    <a:gd name="T16" fmla="*/ 0 60000 65536"/>
                    <a:gd name="T17" fmla="*/ 0 60000 65536"/>
                    <a:gd name="T18" fmla="*/ 0 60000 65536"/>
                    <a:gd name="T19" fmla="*/ 0 60000 65536"/>
                    <a:gd name="T20" fmla="*/ 0 60000 65536"/>
                    <a:gd name="T21" fmla="*/ 0 w 163"/>
                    <a:gd name="T22" fmla="*/ 0 h 140"/>
                    <a:gd name="T23" fmla="*/ 163 w 163"/>
                    <a:gd name="T24" fmla="*/ 140 h 1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40">
                      <a:moveTo>
                        <a:pt x="163" y="137"/>
                      </a:moveTo>
                      <a:lnTo>
                        <a:pt x="114" y="137"/>
                      </a:lnTo>
                      <a:lnTo>
                        <a:pt x="113" y="140"/>
                      </a:lnTo>
                      <a:lnTo>
                        <a:pt x="23" y="139"/>
                      </a:lnTo>
                      <a:lnTo>
                        <a:pt x="14" y="130"/>
                      </a:lnTo>
                      <a:lnTo>
                        <a:pt x="0" y="104"/>
                      </a:lnTo>
                      <a:lnTo>
                        <a:pt x="6"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27" name="Freeform 552"/>
                <p:cNvSpPr>
                  <a:spLocks/>
                </p:cNvSpPr>
                <p:nvPr/>
              </p:nvSpPr>
              <p:spPr bwMode="auto">
                <a:xfrm>
                  <a:off x="4532" y="1516"/>
                  <a:ext cx="52" cy="3"/>
                </a:xfrm>
                <a:custGeom>
                  <a:avLst/>
                  <a:gdLst>
                    <a:gd name="T0" fmla="*/ 0 w 208"/>
                    <a:gd name="T1" fmla="*/ 0 h 10"/>
                    <a:gd name="T2" fmla="*/ 0 w 208"/>
                    <a:gd name="T3" fmla="*/ 0 h 10"/>
                    <a:gd name="T4" fmla="*/ 0 w 208"/>
                    <a:gd name="T5" fmla="*/ 0 h 10"/>
                    <a:gd name="T6" fmla="*/ 0 w 208"/>
                    <a:gd name="T7" fmla="*/ 0 h 10"/>
                    <a:gd name="T8" fmla="*/ 0 60000 65536"/>
                    <a:gd name="T9" fmla="*/ 0 60000 65536"/>
                    <a:gd name="T10" fmla="*/ 0 60000 65536"/>
                    <a:gd name="T11" fmla="*/ 0 60000 65536"/>
                    <a:gd name="T12" fmla="*/ 0 w 208"/>
                    <a:gd name="T13" fmla="*/ 0 h 10"/>
                    <a:gd name="T14" fmla="*/ 208 w 208"/>
                    <a:gd name="T15" fmla="*/ 10 h 10"/>
                  </a:gdLst>
                  <a:ahLst/>
                  <a:cxnLst>
                    <a:cxn ang="T8">
                      <a:pos x="T0" y="T1"/>
                    </a:cxn>
                    <a:cxn ang="T9">
                      <a:pos x="T2" y="T3"/>
                    </a:cxn>
                    <a:cxn ang="T10">
                      <a:pos x="T4" y="T5"/>
                    </a:cxn>
                    <a:cxn ang="T11">
                      <a:pos x="T6" y="T7"/>
                    </a:cxn>
                  </a:cxnLst>
                  <a:rect l="T12" t="T13" r="T14" b="T15"/>
                  <a:pathLst>
                    <a:path w="208" h="10">
                      <a:moveTo>
                        <a:pt x="0" y="9"/>
                      </a:moveTo>
                      <a:lnTo>
                        <a:pt x="13" y="0"/>
                      </a:lnTo>
                      <a:lnTo>
                        <a:pt x="104" y="3"/>
                      </a:lnTo>
                      <a:lnTo>
                        <a:pt x="208" y="1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28" name="Freeform 553"/>
                <p:cNvSpPr>
                  <a:spLocks/>
                </p:cNvSpPr>
                <p:nvPr/>
              </p:nvSpPr>
              <p:spPr bwMode="auto">
                <a:xfrm>
                  <a:off x="4579" y="1519"/>
                  <a:ext cx="6" cy="34"/>
                </a:xfrm>
                <a:custGeom>
                  <a:avLst/>
                  <a:gdLst>
                    <a:gd name="T0" fmla="*/ 0 w 22"/>
                    <a:gd name="T1" fmla="*/ 0 h 138"/>
                    <a:gd name="T2" fmla="*/ 0 w 22"/>
                    <a:gd name="T3" fmla="*/ 0 h 138"/>
                    <a:gd name="T4" fmla="*/ 0 w 22"/>
                    <a:gd name="T5" fmla="*/ 0 h 138"/>
                    <a:gd name="T6" fmla="*/ 0 w 22"/>
                    <a:gd name="T7" fmla="*/ 0 h 138"/>
                    <a:gd name="T8" fmla="*/ 0 w 22"/>
                    <a:gd name="T9" fmla="*/ 0 h 138"/>
                    <a:gd name="T10" fmla="*/ 0 w 22"/>
                    <a:gd name="T11" fmla="*/ 0 h 138"/>
                    <a:gd name="T12" fmla="*/ 0 w 22"/>
                    <a:gd name="T13" fmla="*/ 0 h 138"/>
                    <a:gd name="T14" fmla="*/ 0 w 22"/>
                    <a:gd name="T15" fmla="*/ 0 h 138"/>
                    <a:gd name="T16" fmla="*/ 0 w 22"/>
                    <a:gd name="T17" fmla="*/ 0 h 1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38"/>
                    <a:gd name="T29" fmla="*/ 22 w 22"/>
                    <a:gd name="T30" fmla="*/ 138 h 1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38">
                      <a:moveTo>
                        <a:pt x="20" y="0"/>
                      </a:moveTo>
                      <a:lnTo>
                        <a:pt x="22" y="13"/>
                      </a:lnTo>
                      <a:lnTo>
                        <a:pt x="22" y="31"/>
                      </a:lnTo>
                      <a:lnTo>
                        <a:pt x="19" y="54"/>
                      </a:lnTo>
                      <a:lnTo>
                        <a:pt x="15" y="77"/>
                      </a:lnTo>
                      <a:lnTo>
                        <a:pt x="11" y="101"/>
                      </a:lnTo>
                      <a:lnTo>
                        <a:pt x="7" y="120"/>
                      </a:lnTo>
                      <a:lnTo>
                        <a:pt x="4" y="133"/>
                      </a:lnTo>
                      <a:lnTo>
                        <a:pt x="0" y="138"/>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29" name="Line 554"/>
                <p:cNvSpPr>
                  <a:spLocks noChangeShapeType="1"/>
                </p:cNvSpPr>
                <p:nvPr/>
              </p:nvSpPr>
              <p:spPr bwMode="auto">
                <a:xfrm flipH="1">
                  <a:off x="4576" y="1553"/>
                  <a:ext cx="3" cy="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230" name="Freeform 555"/>
                <p:cNvSpPr>
                  <a:spLocks/>
                </p:cNvSpPr>
                <p:nvPr/>
              </p:nvSpPr>
              <p:spPr bwMode="auto">
                <a:xfrm>
                  <a:off x="4572" y="1554"/>
                  <a:ext cx="4" cy="1"/>
                </a:xfrm>
                <a:custGeom>
                  <a:avLst/>
                  <a:gdLst>
                    <a:gd name="T0" fmla="*/ 0 w 15"/>
                    <a:gd name="T1" fmla="*/ 0 h 5"/>
                    <a:gd name="T2" fmla="*/ 0 w 15"/>
                    <a:gd name="T3" fmla="*/ 0 h 5"/>
                    <a:gd name="T4" fmla="*/ 0 w 15"/>
                    <a:gd name="T5" fmla="*/ 0 h 5"/>
                    <a:gd name="T6" fmla="*/ 0 w 15"/>
                    <a:gd name="T7" fmla="*/ 0 h 5"/>
                    <a:gd name="T8" fmla="*/ 0 w 15"/>
                    <a:gd name="T9" fmla="*/ 0 h 5"/>
                    <a:gd name="T10" fmla="*/ 0 60000 65536"/>
                    <a:gd name="T11" fmla="*/ 0 60000 65536"/>
                    <a:gd name="T12" fmla="*/ 0 60000 65536"/>
                    <a:gd name="T13" fmla="*/ 0 60000 65536"/>
                    <a:gd name="T14" fmla="*/ 0 60000 65536"/>
                    <a:gd name="T15" fmla="*/ 0 w 15"/>
                    <a:gd name="T16" fmla="*/ 0 h 5"/>
                    <a:gd name="T17" fmla="*/ 15 w 15"/>
                    <a:gd name="T18" fmla="*/ 5 h 5"/>
                  </a:gdLst>
                  <a:ahLst/>
                  <a:cxnLst>
                    <a:cxn ang="T10">
                      <a:pos x="T0" y="T1"/>
                    </a:cxn>
                    <a:cxn ang="T11">
                      <a:pos x="T2" y="T3"/>
                    </a:cxn>
                    <a:cxn ang="T12">
                      <a:pos x="T4" y="T5"/>
                    </a:cxn>
                    <a:cxn ang="T13">
                      <a:pos x="T6" y="T7"/>
                    </a:cxn>
                    <a:cxn ang="T14">
                      <a:pos x="T8" y="T9"/>
                    </a:cxn>
                  </a:cxnLst>
                  <a:rect l="T15" t="T16" r="T17" b="T18"/>
                  <a:pathLst>
                    <a:path w="15" h="5">
                      <a:moveTo>
                        <a:pt x="15" y="0"/>
                      </a:moveTo>
                      <a:lnTo>
                        <a:pt x="12" y="2"/>
                      </a:lnTo>
                      <a:lnTo>
                        <a:pt x="10" y="5"/>
                      </a:lnTo>
                      <a:lnTo>
                        <a:pt x="3" y="2"/>
                      </a:lnTo>
                      <a:lnTo>
                        <a:pt x="0" y="1"/>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31" name="Freeform 556"/>
                <p:cNvSpPr>
                  <a:spLocks/>
                </p:cNvSpPr>
                <p:nvPr/>
              </p:nvSpPr>
              <p:spPr bwMode="auto">
                <a:xfrm>
                  <a:off x="4531" y="1518"/>
                  <a:ext cx="41" cy="37"/>
                </a:xfrm>
                <a:custGeom>
                  <a:avLst/>
                  <a:gdLst>
                    <a:gd name="T0" fmla="*/ 0 w 168"/>
                    <a:gd name="T1" fmla="*/ 0 h 145"/>
                    <a:gd name="T2" fmla="*/ 0 w 168"/>
                    <a:gd name="T3" fmla="*/ 0 h 145"/>
                    <a:gd name="T4" fmla="*/ 0 w 168"/>
                    <a:gd name="T5" fmla="*/ 0 h 145"/>
                    <a:gd name="T6" fmla="*/ 0 w 168"/>
                    <a:gd name="T7" fmla="*/ 0 h 145"/>
                    <a:gd name="T8" fmla="*/ 0 w 168"/>
                    <a:gd name="T9" fmla="*/ 0 h 145"/>
                    <a:gd name="T10" fmla="*/ 0 w 168"/>
                    <a:gd name="T11" fmla="*/ 0 h 145"/>
                    <a:gd name="T12" fmla="*/ 0 w 168"/>
                    <a:gd name="T13" fmla="*/ 0 h 145"/>
                    <a:gd name="T14" fmla="*/ 0 60000 65536"/>
                    <a:gd name="T15" fmla="*/ 0 60000 65536"/>
                    <a:gd name="T16" fmla="*/ 0 60000 65536"/>
                    <a:gd name="T17" fmla="*/ 0 60000 65536"/>
                    <a:gd name="T18" fmla="*/ 0 60000 65536"/>
                    <a:gd name="T19" fmla="*/ 0 60000 65536"/>
                    <a:gd name="T20" fmla="*/ 0 60000 65536"/>
                    <a:gd name="T21" fmla="*/ 0 w 168"/>
                    <a:gd name="T22" fmla="*/ 0 h 145"/>
                    <a:gd name="T23" fmla="*/ 168 w 168"/>
                    <a:gd name="T24" fmla="*/ 145 h 1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8" h="145">
                      <a:moveTo>
                        <a:pt x="168" y="143"/>
                      </a:moveTo>
                      <a:lnTo>
                        <a:pt x="112" y="143"/>
                      </a:lnTo>
                      <a:lnTo>
                        <a:pt x="111" y="145"/>
                      </a:lnTo>
                      <a:lnTo>
                        <a:pt x="23" y="143"/>
                      </a:lnTo>
                      <a:lnTo>
                        <a:pt x="13" y="134"/>
                      </a:lnTo>
                      <a:lnTo>
                        <a:pt x="0" y="109"/>
                      </a:lnTo>
                      <a:lnTo>
                        <a:pt x="7"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32" name="Freeform 557"/>
                <p:cNvSpPr>
                  <a:spLocks/>
                </p:cNvSpPr>
                <p:nvPr/>
              </p:nvSpPr>
              <p:spPr bwMode="auto">
                <a:xfrm>
                  <a:off x="4531" y="1515"/>
                  <a:ext cx="54" cy="3"/>
                </a:xfrm>
                <a:custGeom>
                  <a:avLst/>
                  <a:gdLst>
                    <a:gd name="T0" fmla="*/ 0 w 215"/>
                    <a:gd name="T1" fmla="*/ 0 h 12"/>
                    <a:gd name="T2" fmla="*/ 0 w 215"/>
                    <a:gd name="T3" fmla="*/ 0 h 12"/>
                    <a:gd name="T4" fmla="*/ 0 w 215"/>
                    <a:gd name="T5" fmla="*/ 0 h 12"/>
                    <a:gd name="T6" fmla="*/ 0 w 215"/>
                    <a:gd name="T7" fmla="*/ 0 h 12"/>
                    <a:gd name="T8" fmla="*/ 0 60000 65536"/>
                    <a:gd name="T9" fmla="*/ 0 60000 65536"/>
                    <a:gd name="T10" fmla="*/ 0 60000 65536"/>
                    <a:gd name="T11" fmla="*/ 0 60000 65536"/>
                    <a:gd name="T12" fmla="*/ 0 w 215"/>
                    <a:gd name="T13" fmla="*/ 0 h 12"/>
                    <a:gd name="T14" fmla="*/ 215 w 215"/>
                    <a:gd name="T15" fmla="*/ 12 h 12"/>
                  </a:gdLst>
                  <a:ahLst/>
                  <a:cxnLst>
                    <a:cxn ang="T8">
                      <a:pos x="T0" y="T1"/>
                    </a:cxn>
                    <a:cxn ang="T9">
                      <a:pos x="T2" y="T3"/>
                    </a:cxn>
                    <a:cxn ang="T10">
                      <a:pos x="T4" y="T5"/>
                    </a:cxn>
                    <a:cxn ang="T11">
                      <a:pos x="T6" y="T7"/>
                    </a:cxn>
                  </a:cxnLst>
                  <a:rect l="T12" t="T13" r="T14" b="T15"/>
                  <a:pathLst>
                    <a:path w="215" h="12">
                      <a:moveTo>
                        <a:pt x="0" y="11"/>
                      </a:moveTo>
                      <a:lnTo>
                        <a:pt x="14" y="0"/>
                      </a:lnTo>
                      <a:lnTo>
                        <a:pt x="116" y="3"/>
                      </a:lnTo>
                      <a:lnTo>
                        <a:pt x="215" y="12"/>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33" name="Freeform 558"/>
                <p:cNvSpPr>
                  <a:spLocks/>
                </p:cNvSpPr>
                <p:nvPr/>
              </p:nvSpPr>
              <p:spPr bwMode="auto">
                <a:xfrm>
                  <a:off x="4580" y="1518"/>
                  <a:ext cx="5" cy="35"/>
                </a:xfrm>
                <a:custGeom>
                  <a:avLst/>
                  <a:gdLst>
                    <a:gd name="T0" fmla="*/ 0 w 20"/>
                    <a:gd name="T1" fmla="*/ 0 h 140"/>
                    <a:gd name="T2" fmla="*/ 0 w 20"/>
                    <a:gd name="T3" fmla="*/ 0 h 140"/>
                    <a:gd name="T4" fmla="*/ 0 w 20"/>
                    <a:gd name="T5" fmla="*/ 0 h 140"/>
                    <a:gd name="T6" fmla="*/ 0 w 20"/>
                    <a:gd name="T7" fmla="*/ 0 h 140"/>
                    <a:gd name="T8" fmla="*/ 0 w 20"/>
                    <a:gd name="T9" fmla="*/ 0 h 140"/>
                    <a:gd name="T10" fmla="*/ 0 w 20"/>
                    <a:gd name="T11" fmla="*/ 0 h 140"/>
                    <a:gd name="T12" fmla="*/ 0 w 20"/>
                    <a:gd name="T13" fmla="*/ 0 h 140"/>
                    <a:gd name="T14" fmla="*/ 0 w 20"/>
                    <a:gd name="T15" fmla="*/ 0 h 140"/>
                    <a:gd name="T16" fmla="*/ 0 w 20"/>
                    <a:gd name="T17" fmla="*/ 0 h 1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140"/>
                    <a:gd name="T29" fmla="*/ 20 w 20"/>
                    <a:gd name="T30" fmla="*/ 140 h 1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140">
                      <a:moveTo>
                        <a:pt x="19" y="0"/>
                      </a:moveTo>
                      <a:lnTo>
                        <a:pt x="20" y="12"/>
                      </a:lnTo>
                      <a:lnTo>
                        <a:pt x="20" y="31"/>
                      </a:lnTo>
                      <a:lnTo>
                        <a:pt x="18" y="54"/>
                      </a:lnTo>
                      <a:lnTo>
                        <a:pt x="14" y="78"/>
                      </a:lnTo>
                      <a:lnTo>
                        <a:pt x="10" y="102"/>
                      </a:lnTo>
                      <a:lnTo>
                        <a:pt x="6" y="122"/>
                      </a:lnTo>
                      <a:lnTo>
                        <a:pt x="2" y="136"/>
                      </a:lnTo>
                      <a:lnTo>
                        <a:pt x="0" y="14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34" name="Line 559"/>
                <p:cNvSpPr>
                  <a:spLocks noChangeShapeType="1"/>
                </p:cNvSpPr>
                <p:nvPr/>
              </p:nvSpPr>
              <p:spPr bwMode="auto">
                <a:xfrm flipH="1">
                  <a:off x="4577" y="1553"/>
                  <a:ext cx="3" cy="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235" name="Freeform 560"/>
                <p:cNvSpPr>
                  <a:spLocks/>
                </p:cNvSpPr>
                <p:nvPr/>
              </p:nvSpPr>
              <p:spPr bwMode="auto">
                <a:xfrm>
                  <a:off x="4572" y="1554"/>
                  <a:ext cx="5" cy="2"/>
                </a:xfrm>
                <a:custGeom>
                  <a:avLst/>
                  <a:gdLst>
                    <a:gd name="T0" fmla="*/ 0 w 16"/>
                    <a:gd name="T1" fmla="*/ 0 h 5"/>
                    <a:gd name="T2" fmla="*/ 0 w 16"/>
                    <a:gd name="T3" fmla="*/ 0 h 5"/>
                    <a:gd name="T4" fmla="*/ 0 w 16"/>
                    <a:gd name="T5" fmla="*/ 0 h 5"/>
                    <a:gd name="T6" fmla="*/ 0 w 16"/>
                    <a:gd name="T7" fmla="*/ 0 h 5"/>
                    <a:gd name="T8" fmla="*/ 0 w 16"/>
                    <a:gd name="T9" fmla="*/ 0 h 5"/>
                    <a:gd name="T10" fmla="*/ 0 60000 65536"/>
                    <a:gd name="T11" fmla="*/ 0 60000 65536"/>
                    <a:gd name="T12" fmla="*/ 0 60000 65536"/>
                    <a:gd name="T13" fmla="*/ 0 60000 65536"/>
                    <a:gd name="T14" fmla="*/ 0 60000 65536"/>
                    <a:gd name="T15" fmla="*/ 0 w 16"/>
                    <a:gd name="T16" fmla="*/ 0 h 5"/>
                    <a:gd name="T17" fmla="*/ 16 w 16"/>
                    <a:gd name="T18" fmla="*/ 5 h 5"/>
                  </a:gdLst>
                  <a:ahLst/>
                  <a:cxnLst>
                    <a:cxn ang="T10">
                      <a:pos x="T0" y="T1"/>
                    </a:cxn>
                    <a:cxn ang="T11">
                      <a:pos x="T2" y="T3"/>
                    </a:cxn>
                    <a:cxn ang="T12">
                      <a:pos x="T4" y="T5"/>
                    </a:cxn>
                    <a:cxn ang="T13">
                      <a:pos x="T6" y="T7"/>
                    </a:cxn>
                    <a:cxn ang="T14">
                      <a:pos x="T8" y="T9"/>
                    </a:cxn>
                  </a:cxnLst>
                  <a:rect l="T15" t="T16" r="T17" b="T18"/>
                  <a:pathLst>
                    <a:path w="16" h="5">
                      <a:moveTo>
                        <a:pt x="16" y="0"/>
                      </a:moveTo>
                      <a:lnTo>
                        <a:pt x="14" y="3"/>
                      </a:lnTo>
                      <a:lnTo>
                        <a:pt x="11" y="5"/>
                      </a:lnTo>
                      <a:lnTo>
                        <a:pt x="5" y="3"/>
                      </a:lnTo>
                      <a:lnTo>
                        <a:pt x="0" y="1"/>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36" name="Freeform 561"/>
                <p:cNvSpPr>
                  <a:spLocks/>
                </p:cNvSpPr>
                <p:nvPr/>
              </p:nvSpPr>
              <p:spPr bwMode="auto">
                <a:xfrm>
                  <a:off x="4530" y="1518"/>
                  <a:ext cx="42" cy="37"/>
                </a:xfrm>
                <a:custGeom>
                  <a:avLst/>
                  <a:gdLst>
                    <a:gd name="T0" fmla="*/ 0 w 169"/>
                    <a:gd name="T1" fmla="*/ 0 h 149"/>
                    <a:gd name="T2" fmla="*/ 0 w 169"/>
                    <a:gd name="T3" fmla="*/ 0 h 149"/>
                    <a:gd name="T4" fmla="*/ 0 w 169"/>
                    <a:gd name="T5" fmla="*/ 0 h 149"/>
                    <a:gd name="T6" fmla="*/ 0 w 169"/>
                    <a:gd name="T7" fmla="*/ 0 h 149"/>
                    <a:gd name="T8" fmla="*/ 0 w 169"/>
                    <a:gd name="T9" fmla="*/ 0 h 149"/>
                    <a:gd name="T10" fmla="*/ 0 w 169"/>
                    <a:gd name="T11" fmla="*/ 0 h 149"/>
                    <a:gd name="T12" fmla="*/ 0 w 169"/>
                    <a:gd name="T13" fmla="*/ 0 h 149"/>
                    <a:gd name="T14" fmla="*/ 0 60000 65536"/>
                    <a:gd name="T15" fmla="*/ 0 60000 65536"/>
                    <a:gd name="T16" fmla="*/ 0 60000 65536"/>
                    <a:gd name="T17" fmla="*/ 0 60000 65536"/>
                    <a:gd name="T18" fmla="*/ 0 60000 65536"/>
                    <a:gd name="T19" fmla="*/ 0 60000 65536"/>
                    <a:gd name="T20" fmla="*/ 0 60000 65536"/>
                    <a:gd name="T21" fmla="*/ 0 w 169"/>
                    <a:gd name="T22" fmla="*/ 0 h 149"/>
                    <a:gd name="T23" fmla="*/ 169 w 169"/>
                    <a:gd name="T24" fmla="*/ 149 h 1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9" h="149">
                      <a:moveTo>
                        <a:pt x="169" y="146"/>
                      </a:moveTo>
                      <a:lnTo>
                        <a:pt x="108" y="146"/>
                      </a:lnTo>
                      <a:lnTo>
                        <a:pt x="107" y="149"/>
                      </a:lnTo>
                      <a:lnTo>
                        <a:pt x="22" y="146"/>
                      </a:lnTo>
                      <a:lnTo>
                        <a:pt x="12" y="136"/>
                      </a:lnTo>
                      <a:lnTo>
                        <a:pt x="0" y="113"/>
                      </a:lnTo>
                      <a:lnTo>
                        <a:pt x="4"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37" name="Freeform 562"/>
                <p:cNvSpPr>
                  <a:spLocks/>
                </p:cNvSpPr>
                <p:nvPr/>
              </p:nvSpPr>
              <p:spPr bwMode="auto">
                <a:xfrm>
                  <a:off x="4531" y="1515"/>
                  <a:ext cx="55" cy="3"/>
                </a:xfrm>
                <a:custGeom>
                  <a:avLst/>
                  <a:gdLst>
                    <a:gd name="T0" fmla="*/ 0 w 222"/>
                    <a:gd name="T1" fmla="*/ 0 h 11"/>
                    <a:gd name="T2" fmla="*/ 0 w 222"/>
                    <a:gd name="T3" fmla="*/ 0 h 11"/>
                    <a:gd name="T4" fmla="*/ 0 w 222"/>
                    <a:gd name="T5" fmla="*/ 0 h 11"/>
                    <a:gd name="T6" fmla="*/ 0 w 222"/>
                    <a:gd name="T7" fmla="*/ 0 h 11"/>
                    <a:gd name="T8" fmla="*/ 0 60000 65536"/>
                    <a:gd name="T9" fmla="*/ 0 60000 65536"/>
                    <a:gd name="T10" fmla="*/ 0 60000 65536"/>
                    <a:gd name="T11" fmla="*/ 0 60000 65536"/>
                    <a:gd name="T12" fmla="*/ 0 w 222"/>
                    <a:gd name="T13" fmla="*/ 0 h 11"/>
                    <a:gd name="T14" fmla="*/ 222 w 222"/>
                    <a:gd name="T15" fmla="*/ 11 h 11"/>
                  </a:gdLst>
                  <a:ahLst/>
                  <a:cxnLst>
                    <a:cxn ang="T8">
                      <a:pos x="T0" y="T1"/>
                    </a:cxn>
                    <a:cxn ang="T9">
                      <a:pos x="T2" y="T3"/>
                    </a:cxn>
                    <a:cxn ang="T10">
                      <a:pos x="T4" y="T5"/>
                    </a:cxn>
                    <a:cxn ang="T11">
                      <a:pos x="T6" y="T7"/>
                    </a:cxn>
                  </a:cxnLst>
                  <a:rect l="T12" t="T13" r="T14" b="T15"/>
                  <a:pathLst>
                    <a:path w="222" h="11">
                      <a:moveTo>
                        <a:pt x="0" y="11"/>
                      </a:moveTo>
                      <a:lnTo>
                        <a:pt x="16" y="0"/>
                      </a:lnTo>
                      <a:lnTo>
                        <a:pt x="126" y="2"/>
                      </a:lnTo>
                      <a:lnTo>
                        <a:pt x="222" y="11"/>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38" name="Freeform 563"/>
                <p:cNvSpPr>
                  <a:spLocks/>
                </p:cNvSpPr>
                <p:nvPr/>
              </p:nvSpPr>
              <p:spPr bwMode="auto">
                <a:xfrm>
                  <a:off x="4581" y="1518"/>
                  <a:ext cx="5" cy="36"/>
                </a:xfrm>
                <a:custGeom>
                  <a:avLst/>
                  <a:gdLst>
                    <a:gd name="T0" fmla="*/ 0 w 22"/>
                    <a:gd name="T1" fmla="*/ 0 h 146"/>
                    <a:gd name="T2" fmla="*/ 0 w 22"/>
                    <a:gd name="T3" fmla="*/ 0 h 146"/>
                    <a:gd name="T4" fmla="*/ 0 w 22"/>
                    <a:gd name="T5" fmla="*/ 0 h 146"/>
                    <a:gd name="T6" fmla="*/ 0 w 22"/>
                    <a:gd name="T7" fmla="*/ 0 h 146"/>
                    <a:gd name="T8" fmla="*/ 0 w 22"/>
                    <a:gd name="T9" fmla="*/ 0 h 146"/>
                    <a:gd name="T10" fmla="*/ 0 w 22"/>
                    <a:gd name="T11" fmla="*/ 0 h 146"/>
                    <a:gd name="T12" fmla="*/ 0 w 22"/>
                    <a:gd name="T13" fmla="*/ 0 h 146"/>
                    <a:gd name="T14" fmla="*/ 0 w 22"/>
                    <a:gd name="T15" fmla="*/ 0 h 146"/>
                    <a:gd name="T16" fmla="*/ 0 w 22"/>
                    <a:gd name="T17" fmla="*/ 0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46"/>
                    <a:gd name="T29" fmla="*/ 22 w 22"/>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46">
                      <a:moveTo>
                        <a:pt x="21" y="0"/>
                      </a:moveTo>
                      <a:lnTo>
                        <a:pt x="22" y="13"/>
                      </a:lnTo>
                      <a:lnTo>
                        <a:pt x="21" y="31"/>
                      </a:lnTo>
                      <a:lnTo>
                        <a:pt x="18" y="56"/>
                      </a:lnTo>
                      <a:lnTo>
                        <a:pt x="14" y="80"/>
                      </a:lnTo>
                      <a:lnTo>
                        <a:pt x="10" y="105"/>
                      </a:lnTo>
                      <a:lnTo>
                        <a:pt x="7" y="126"/>
                      </a:lnTo>
                      <a:lnTo>
                        <a:pt x="3" y="141"/>
                      </a:lnTo>
                      <a:lnTo>
                        <a:pt x="0" y="146"/>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39" name="Line 564"/>
                <p:cNvSpPr>
                  <a:spLocks noChangeShapeType="1"/>
                </p:cNvSpPr>
                <p:nvPr/>
              </p:nvSpPr>
              <p:spPr bwMode="auto">
                <a:xfrm flipH="1">
                  <a:off x="4577" y="1554"/>
                  <a:ext cx="4" cy="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240" name="Freeform 565"/>
                <p:cNvSpPr>
                  <a:spLocks/>
                </p:cNvSpPr>
                <p:nvPr/>
              </p:nvSpPr>
              <p:spPr bwMode="auto">
                <a:xfrm>
                  <a:off x="4572" y="1555"/>
                  <a:ext cx="5" cy="1"/>
                </a:xfrm>
                <a:custGeom>
                  <a:avLst/>
                  <a:gdLst>
                    <a:gd name="T0" fmla="*/ 0 w 18"/>
                    <a:gd name="T1" fmla="*/ 0 h 5"/>
                    <a:gd name="T2" fmla="*/ 0 w 18"/>
                    <a:gd name="T3" fmla="*/ 0 h 5"/>
                    <a:gd name="T4" fmla="*/ 0 w 18"/>
                    <a:gd name="T5" fmla="*/ 0 h 5"/>
                    <a:gd name="T6" fmla="*/ 0 w 18"/>
                    <a:gd name="T7" fmla="*/ 0 h 5"/>
                    <a:gd name="T8" fmla="*/ 0 w 18"/>
                    <a:gd name="T9" fmla="*/ 0 h 5"/>
                    <a:gd name="T10" fmla="*/ 0 60000 65536"/>
                    <a:gd name="T11" fmla="*/ 0 60000 65536"/>
                    <a:gd name="T12" fmla="*/ 0 60000 65536"/>
                    <a:gd name="T13" fmla="*/ 0 60000 65536"/>
                    <a:gd name="T14" fmla="*/ 0 60000 65536"/>
                    <a:gd name="T15" fmla="*/ 0 w 18"/>
                    <a:gd name="T16" fmla="*/ 0 h 5"/>
                    <a:gd name="T17" fmla="*/ 18 w 18"/>
                    <a:gd name="T18" fmla="*/ 5 h 5"/>
                  </a:gdLst>
                  <a:ahLst/>
                  <a:cxnLst>
                    <a:cxn ang="T10">
                      <a:pos x="T0" y="T1"/>
                    </a:cxn>
                    <a:cxn ang="T11">
                      <a:pos x="T2" y="T3"/>
                    </a:cxn>
                    <a:cxn ang="T12">
                      <a:pos x="T4" y="T5"/>
                    </a:cxn>
                    <a:cxn ang="T13">
                      <a:pos x="T6" y="T7"/>
                    </a:cxn>
                    <a:cxn ang="T14">
                      <a:pos x="T8" y="T9"/>
                    </a:cxn>
                  </a:cxnLst>
                  <a:rect l="T15" t="T16" r="T17" b="T18"/>
                  <a:pathLst>
                    <a:path w="18" h="5">
                      <a:moveTo>
                        <a:pt x="18" y="0"/>
                      </a:moveTo>
                      <a:lnTo>
                        <a:pt x="16" y="2"/>
                      </a:lnTo>
                      <a:lnTo>
                        <a:pt x="12" y="5"/>
                      </a:lnTo>
                      <a:lnTo>
                        <a:pt x="6" y="2"/>
                      </a:lnTo>
                      <a:lnTo>
                        <a:pt x="0" y="1"/>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41" name="Freeform 566"/>
                <p:cNvSpPr>
                  <a:spLocks/>
                </p:cNvSpPr>
                <p:nvPr/>
              </p:nvSpPr>
              <p:spPr bwMode="auto">
                <a:xfrm>
                  <a:off x="4530" y="1518"/>
                  <a:ext cx="42" cy="38"/>
                </a:xfrm>
                <a:custGeom>
                  <a:avLst/>
                  <a:gdLst>
                    <a:gd name="T0" fmla="*/ 0 w 172"/>
                    <a:gd name="T1" fmla="*/ 0 h 154"/>
                    <a:gd name="T2" fmla="*/ 0 w 172"/>
                    <a:gd name="T3" fmla="*/ 0 h 154"/>
                    <a:gd name="T4" fmla="*/ 0 w 172"/>
                    <a:gd name="T5" fmla="*/ 0 h 154"/>
                    <a:gd name="T6" fmla="*/ 0 w 172"/>
                    <a:gd name="T7" fmla="*/ 0 h 154"/>
                    <a:gd name="T8" fmla="*/ 0 w 172"/>
                    <a:gd name="T9" fmla="*/ 0 h 154"/>
                    <a:gd name="T10" fmla="*/ 0 w 172"/>
                    <a:gd name="T11" fmla="*/ 0 h 154"/>
                    <a:gd name="T12" fmla="*/ 0 w 172"/>
                    <a:gd name="T13" fmla="*/ 0 h 154"/>
                    <a:gd name="T14" fmla="*/ 0 60000 65536"/>
                    <a:gd name="T15" fmla="*/ 0 60000 65536"/>
                    <a:gd name="T16" fmla="*/ 0 60000 65536"/>
                    <a:gd name="T17" fmla="*/ 0 60000 65536"/>
                    <a:gd name="T18" fmla="*/ 0 60000 65536"/>
                    <a:gd name="T19" fmla="*/ 0 60000 65536"/>
                    <a:gd name="T20" fmla="*/ 0 60000 65536"/>
                    <a:gd name="T21" fmla="*/ 0 w 172"/>
                    <a:gd name="T22" fmla="*/ 0 h 154"/>
                    <a:gd name="T23" fmla="*/ 172 w 172"/>
                    <a:gd name="T24" fmla="*/ 154 h 1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2" h="154">
                      <a:moveTo>
                        <a:pt x="172" y="151"/>
                      </a:moveTo>
                      <a:lnTo>
                        <a:pt x="106" y="151"/>
                      </a:lnTo>
                      <a:lnTo>
                        <a:pt x="105" y="154"/>
                      </a:lnTo>
                      <a:lnTo>
                        <a:pt x="24" y="150"/>
                      </a:lnTo>
                      <a:lnTo>
                        <a:pt x="11" y="139"/>
                      </a:lnTo>
                      <a:lnTo>
                        <a:pt x="0" y="117"/>
                      </a:lnTo>
                      <a:lnTo>
                        <a:pt x="4"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42" name="Freeform 567"/>
                <p:cNvSpPr>
                  <a:spLocks/>
                </p:cNvSpPr>
                <p:nvPr/>
              </p:nvSpPr>
              <p:spPr bwMode="auto">
                <a:xfrm>
                  <a:off x="4530" y="1514"/>
                  <a:ext cx="57" cy="3"/>
                </a:xfrm>
                <a:custGeom>
                  <a:avLst/>
                  <a:gdLst>
                    <a:gd name="T0" fmla="*/ 0 w 226"/>
                    <a:gd name="T1" fmla="*/ 0 h 13"/>
                    <a:gd name="T2" fmla="*/ 0 w 226"/>
                    <a:gd name="T3" fmla="*/ 0 h 13"/>
                    <a:gd name="T4" fmla="*/ 0 w 226"/>
                    <a:gd name="T5" fmla="*/ 0 h 13"/>
                    <a:gd name="T6" fmla="*/ 0 w 226"/>
                    <a:gd name="T7" fmla="*/ 0 h 13"/>
                    <a:gd name="T8" fmla="*/ 0 60000 65536"/>
                    <a:gd name="T9" fmla="*/ 0 60000 65536"/>
                    <a:gd name="T10" fmla="*/ 0 60000 65536"/>
                    <a:gd name="T11" fmla="*/ 0 60000 65536"/>
                    <a:gd name="T12" fmla="*/ 0 w 226"/>
                    <a:gd name="T13" fmla="*/ 0 h 13"/>
                    <a:gd name="T14" fmla="*/ 226 w 226"/>
                    <a:gd name="T15" fmla="*/ 13 h 13"/>
                  </a:gdLst>
                  <a:ahLst/>
                  <a:cxnLst>
                    <a:cxn ang="T8">
                      <a:pos x="T0" y="T1"/>
                    </a:cxn>
                    <a:cxn ang="T9">
                      <a:pos x="T2" y="T3"/>
                    </a:cxn>
                    <a:cxn ang="T10">
                      <a:pos x="T4" y="T5"/>
                    </a:cxn>
                    <a:cxn ang="T11">
                      <a:pos x="T6" y="T7"/>
                    </a:cxn>
                  </a:cxnLst>
                  <a:rect l="T12" t="T13" r="T14" b="T15"/>
                  <a:pathLst>
                    <a:path w="226" h="13">
                      <a:moveTo>
                        <a:pt x="0" y="12"/>
                      </a:moveTo>
                      <a:lnTo>
                        <a:pt x="16" y="0"/>
                      </a:lnTo>
                      <a:lnTo>
                        <a:pt x="136" y="3"/>
                      </a:lnTo>
                      <a:lnTo>
                        <a:pt x="226" y="13"/>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43" name="Freeform 568"/>
                <p:cNvSpPr>
                  <a:spLocks/>
                </p:cNvSpPr>
                <p:nvPr/>
              </p:nvSpPr>
              <p:spPr bwMode="auto">
                <a:xfrm>
                  <a:off x="4581" y="1517"/>
                  <a:ext cx="6" cy="37"/>
                </a:xfrm>
                <a:custGeom>
                  <a:avLst/>
                  <a:gdLst>
                    <a:gd name="T0" fmla="*/ 0 w 22"/>
                    <a:gd name="T1" fmla="*/ 0 h 148"/>
                    <a:gd name="T2" fmla="*/ 0 w 22"/>
                    <a:gd name="T3" fmla="*/ 0 h 148"/>
                    <a:gd name="T4" fmla="*/ 0 w 22"/>
                    <a:gd name="T5" fmla="*/ 0 h 148"/>
                    <a:gd name="T6" fmla="*/ 0 w 22"/>
                    <a:gd name="T7" fmla="*/ 0 h 148"/>
                    <a:gd name="T8" fmla="*/ 0 w 22"/>
                    <a:gd name="T9" fmla="*/ 0 h 148"/>
                    <a:gd name="T10" fmla="*/ 0 w 22"/>
                    <a:gd name="T11" fmla="*/ 0 h 148"/>
                    <a:gd name="T12" fmla="*/ 0 w 22"/>
                    <a:gd name="T13" fmla="*/ 0 h 148"/>
                    <a:gd name="T14" fmla="*/ 0 w 22"/>
                    <a:gd name="T15" fmla="*/ 0 h 148"/>
                    <a:gd name="T16" fmla="*/ 0 w 22"/>
                    <a:gd name="T17" fmla="*/ 0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48"/>
                    <a:gd name="T29" fmla="*/ 22 w 22"/>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48">
                      <a:moveTo>
                        <a:pt x="20" y="0"/>
                      </a:moveTo>
                      <a:lnTo>
                        <a:pt x="22" y="12"/>
                      </a:lnTo>
                      <a:lnTo>
                        <a:pt x="20" y="31"/>
                      </a:lnTo>
                      <a:lnTo>
                        <a:pt x="18" y="55"/>
                      </a:lnTo>
                      <a:lnTo>
                        <a:pt x="14" y="81"/>
                      </a:lnTo>
                      <a:lnTo>
                        <a:pt x="10" y="107"/>
                      </a:lnTo>
                      <a:lnTo>
                        <a:pt x="6" y="129"/>
                      </a:lnTo>
                      <a:lnTo>
                        <a:pt x="2" y="143"/>
                      </a:lnTo>
                      <a:lnTo>
                        <a:pt x="0" y="148"/>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44" name="Line 569"/>
                <p:cNvSpPr>
                  <a:spLocks noChangeShapeType="1"/>
                </p:cNvSpPr>
                <p:nvPr/>
              </p:nvSpPr>
              <p:spPr bwMode="auto">
                <a:xfrm flipH="1">
                  <a:off x="4578" y="1554"/>
                  <a:ext cx="3" cy="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245" name="Freeform 570"/>
                <p:cNvSpPr>
                  <a:spLocks/>
                </p:cNvSpPr>
                <p:nvPr/>
              </p:nvSpPr>
              <p:spPr bwMode="auto">
                <a:xfrm>
                  <a:off x="4572" y="1555"/>
                  <a:ext cx="6" cy="2"/>
                </a:xfrm>
                <a:custGeom>
                  <a:avLst/>
                  <a:gdLst>
                    <a:gd name="T0" fmla="*/ 0 w 20"/>
                    <a:gd name="T1" fmla="*/ 0 h 6"/>
                    <a:gd name="T2" fmla="*/ 0 w 20"/>
                    <a:gd name="T3" fmla="*/ 0 h 6"/>
                    <a:gd name="T4" fmla="*/ 0 w 20"/>
                    <a:gd name="T5" fmla="*/ 0 h 6"/>
                    <a:gd name="T6" fmla="*/ 0 w 20"/>
                    <a:gd name="T7" fmla="*/ 0 h 6"/>
                    <a:gd name="T8" fmla="*/ 0 w 20"/>
                    <a:gd name="T9" fmla="*/ 0 h 6"/>
                    <a:gd name="T10" fmla="*/ 0 60000 65536"/>
                    <a:gd name="T11" fmla="*/ 0 60000 65536"/>
                    <a:gd name="T12" fmla="*/ 0 60000 65536"/>
                    <a:gd name="T13" fmla="*/ 0 60000 65536"/>
                    <a:gd name="T14" fmla="*/ 0 60000 65536"/>
                    <a:gd name="T15" fmla="*/ 0 w 20"/>
                    <a:gd name="T16" fmla="*/ 0 h 6"/>
                    <a:gd name="T17" fmla="*/ 20 w 20"/>
                    <a:gd name="T18" fmla="*/ 6 h 6"/>
                  </a:gdLst>
                  <a:ahLst/>
                  <a:cxnLst>
                    <a:cxn ang="T10">
                      <a:pos x="T0" y="T1"/>
                    </a:cxn>
                    <a:cxn ang="T11">
                      <a:pos x="T2" y="T3"/>
                    </a:cxn>
                    <a:cxn ang="T12">
                      <a:pos x="T4" y="T5"/>
                    </a:cxn>
                    <a:cxn ang="T13">
                      <a:pos x="T6" y="T7"/>
                    </a:cxn>
                    <a:cxn ang="T14">
                      <a:pos x="T8" y="T9"/>
                    </a:cxn>
                  </a:cxnLst>
                  <a:rect l="T15" t="T16" r="T17" b="T18"/>
                  <a:pathLst>
                    <a:path w="20" h="6">
                      <a:moveTo>
                        <a:pt x="20" y="0"/>
                      </a:moveTo>
                      <a:lnTo>
                        <a:pt x="18" y="4"/>
                      </a:lnTo>
                      <a:lnTo>
                        <a:pt x="14" y="6"/>
                      </a:lnTo>
                      <a:lnTo>
                        <a:pt x="6" y="4"/>
                      </a:lnTo>
                      <a:lnTo>
                        <a:pt x="0" y="1"/>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46" name="Freeform 571"/>
                <p:cNvSpPr>
                  <a:spLocks/>
                </p:cNvSpPr>
                <p:nvPr/>
              </p:nvSpPr>
              <p:spPr bwMode="auto">
                <a:xfrm>
                  <a:off x="4529" y="1517"/>
                  <a:ext cx="43" cy="40"/>
                </a:xfrm>
                <a:custGeom>
                  <a:avLst/>
                  <a:gdLst>
                    <a:gd name="T0" fmla="*/ 0 w 174"/>
                    <a:gd name="T1" fmla="*/ 0 h 158"/>
                    <a:gd name="T2" fmla="*/ 0 w 174"/>
                    <a:gd name="T3" fmla="*/ 0 h 158"/>
                    <a:gd name="T4" fmla="*/ 0 w 174"/>
                    <a:gd name="T5" fmla="*/ 0 h 158"/>
                    <a:gd name="T6" fmla="*/ 0 w 174"/>
                    <a:gd name="T7" fmla="*/ 0 h 158"/>
                    <a:gd name="T8" fmla="*/ 0 w 174"/>
                    <a:gd name="T9" fmla="*/ 0 h 158"/>
                    <a:gd name="T10" fmla="*/ 0 w 174"/>
                    <a:gd name="T11" fmla="*/ 0 h 158"/>
                    <a:gd name="T12" fmla="*/ 0 w 174"/>
                    <a:gd name="T13" fmla="*/ 0 h 158"/>
                    <a:gd name="T14" fmla="*/ 0 60000 65536"/>
                    <a:gd name="T15" fmla="*/ 0 60000 65536"/>
                    <a:gd name="T16" fmla="*/ 0 60000 65536"/>
                    <a:gd name="T17" fmla="*/ 0 60000 65536"/>
                    <a:gd name="T18" fmla="*/ 0 60000 65536"/>
                    <a:gd name="T19" fmla="*/ 0 60000 65536"/>
                    <a:gd name="T20" fmla="*/ 0 60000 65536"/>
                    <a:gd name="T21" fmla="*/ 0 w 174"/>
                    <a:gd name="T22" fmla="*/ 0 h 158"/>
                    <a:gd name="T23" fmla="*/ 174 w 174"/>
                    <a:gd name="T24" fmla="*/ 158 h 1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4" h="158">
                      <a:moveTo>
                        <a:pt x="174" y="154"/>
                      </a:moveTo>
                      <a:lnTo>
                        <a:pt x="103" y="156"/>
                      </a:lnTo>
                      <a:lnTo>
                        <a:pt x="102" y="158"/>
                      </a:lnTo>
                      <a:lnTo>
                        <a:pt x="23" y="154"/>
                      </a:lnTo>
                      <a:lnTo>
                        <a:pt x="10" y="143"/>
                      </a:lnTo>
                      <a:lnTo>
                        <a:pt x="0" y="122"/>
                      </a:lnTo>
                      <a:lnTo>
                        <a:pt x="4"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47" name="Freeform 572"/>
                <p:cNvSpPr>
                  <a:spLocks/>
                </p:cNvSpPr>
                <p:nvPr/>
              </p:nvSpPr>
              <p:spPr bwMode="auto">
                <a:xfrm>
                  <a:off x="4529" y="1513"/>
                  <a:ext cx="58" cy="4"/>
                </a:xfrm>
                <a:custGeom>
                  <a:avLst/>
                  <a:gdLst>
                    <a:gd name="T0" fmla="*/ 0 w 232"/>
                    <a:gd name="T1" fmla="*/ 0 h 13"/>
                    <a:gd name="T2" fmla="*/ 0 w 232"/>
                    <a:gd name="T3" fmla="*/ 0 h 13"/>
                    <a:gd name="T4" fmla="*/ 0 w 232"/>
                    <a:gd name="T5" fmla="*/ 0 h 13"/>
                    <a:gd name="T6" fmla="*/ 0 w 232"/>
                    <a:gd name="T7" fmla="*/ 0 h 13"/>
                    <a:gd name="T8" fmla="*/ 0 60000 65536"/>
                    <a:gd name="T9" fmla="*/ 0 60000 65536"/>
                    <a:gd name="T10" fmla="*/ 0 60000 65536"/>
                    <a:gd name="T11" fmla="*/ 0 60000 65536"/>
                    <a:gd name="T12" fmla="*/ 0 w 232"/>
                    <a:gd name="T13" fmla="*/ 0 h 13"/>
                    <a:gd name="T14" fmla="*/ 232 w 232"/>
                    <a:gd name="T15" fmla="*/ 13 h 13"/>
                  </a:gdLst>
                  <a:ahLst/>
                  <a:cxnLst>
                    <a:cxn ang="T8">
                      <a:pos x="T0" y="T1"/>
                    </a:cxn>
                    <a:cxn ang="T9">
                      <a:pos x="T2" y="T3"/>
                    </a:cxn>
                    <a:cxn ang="T10">
                      <a:pos x="T4" y="T5"/>
                    </a:cxn>
                    <a:cxn ang="T11">
                      <a:pos x="T6" y="T7"/>
                    </a:cxn>
                  </a:cxnLst>
                  <a:rect l="T12" t="T13" r="T14" b="T15"/>
                  <a:pathLst>
                    <a:path w="232" h="13">
                      <a:moveTo>
                        <a:pt x="0" y="13"/>
                      </a:moveTo>
                      <a:lnTo>
                        <a:pt x="18" y="0"/>
                      </a:lnTo>
                      <a:lnTo>
                        <a:pt x="147" y="2"/>
                      </a:lnTo>
                      <a:lnTo>
                        <a:pt x="232" y="13"/>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48" name="Freeform 573"/>
                <p:cNvSpPr>
                  <a:spLocks/>
                </p:cNvSpPr>
                <p:nvPr/>
              </p:nvSpPr>
              <p:spPr bwMode="auto">
                <a:xfrm>
                  <a:off x="4582" y="1517"/>
                  <a:ext cx="6" cy="38"/>
                </a:xfrm>
                <a:custGeom>
                  <a:avLst/>
                  <a:gdLst>
                    <a:gd name="T0" fmla="*/ 0 w 20"/>
                    <a:gd name="T1" fmla="*/ 0 h 153"/>
                    <a:gd name="T2" fmla="*/ 0 w 20"/>
                    <a:gd name="T3" fmla="*/ 0 h 153"/>
                    <a:gd name="T4" fmla="*/ 0 w 20"/>
                    <a:gd name="T5" fmla="*/ 0 h 153"/>
                    <a:gd name="T6" fmla="*/ 0 w 20"/>
                    <a:gd name="T7" fmla="*/ 0 h 153"/>
                    <a:gd name="T8" fmla="*/ 0 w 20"/>
                    <a:gd name="T9" fmla="*/ 0 h 153"/>
                    <a:gd name="T10" fmla="*/ 0 w 20"/>
                    <a:gd name="T11" fmla="*/ 0 h 153"/>
                    <a:gd name="T12" fmla="*/ 0 w 20"/>
                    <a:gd name="T13" fmla="*/ 0 h 153"/>
                    <a:gd name="T14" fmla="*/ 0 w 20"/>
                    <a:gd name="T15" fmla="*/ 0 h 153"/>
                    <a:gd name="T16" fmla="*/ 0 w 20"/>
                    <a:gd name="T17" fmla="*/ 0 h 1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153"/>
                    <a:gd name="T29" fmla="*/ 20 w 20"/>
                    <a:gd name="T30" fmla="*/ 153 h 1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153">
                      <a:moveTo>
                        <a:pt x="19" y="0"/>
                      </a:moveTo>
                      <a:lnTo>
                        <a:pt x="20" y="11"/>
                      </a:lnTo>
                      <a:lnTo>
                        <a:pt x="19" y="30"/>
                      </a:lnTo>
                      <a:lnTo>
                        <a:pt x="16" y="56"/>
                      </a:lnTo>
                      <a:lnTo>
                        <a:pt x="12" y="83"/>
                      </a:lnTo>
                      <a:lnTo>
                        <a:pt x="9" y="109"/>
                      </a:lnTo>
                      <a:lnTo>
                        <a:pt x="5" y="131"/>
                      </a:lnTo>
                      <a:lnTo>
                        <a:pt x="2" y="146"/>
                      </a:lnTo>
                      <a:lnTo>
                        <a:pt x="0" y="153"/>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49" name="Line 574"/>
                <p:cNvSpPr>
                  <a:spLocks noChangeShapeType="1"/>
                </p:cNvSpPr>
                <p:nvPr/>
              </p:nvSpPr>
              <p:spPr bwMode="auto">
                <a:xfrm flipH="1">
                  <a:off x="4578" y="1555"/>
                  <a:ext cx="4" cy="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250" name="Freeform 575"/>
                <p:cNvSpPr>
                  <a:spLocks/>
                </p:cNvSpPr>
                <p:nvPr/>
              </p:nvSpPr>
              <p:spPr bwMode="auto">
                <a:xfrm>
                  <a:off x="4573" y="1556"/>
                  <a:ext cx="5" cy="1"/>
                </a:xfrm>
                <a:custGeom>
                  <a:avLst/>
                  <a:gdLst>
                    <a:gd name="T0" fmla="*/ 0 w 20"/>
                    <a:gd name="T1" fmla="*/ 0 h 6"/>
                    <a:gd name="T2" fmla="*/ 0 w 20"/>
                    <a:gd name="T3" fmla="*/ 0 h 6"/>
                    <a:gd name="T4" fmla="*/ 0 w 20"/>
                    <a:gd name="T5" fmla="*/ 0 h 6"/>
                    <a:gd name="T6" fmla="*/ 0 w 20"/>
                    <a:gd name="T7" fmla="*/ 0 h 6"/>
                    <a:gd name="T8" fmla="*/ 0 w 20"/>
                    <a:gd name="T9" fmla="*/ 0 h 6"/>
                    <a:gd name="T10" fmla="*/ 0 60000 65536"/>
                    <a:gd name="T11" fmla="*/ 0 60000 65536"/>
                    <a:gd name="T12" fmla="*/ 0 60000 65536"/>
                    <a:gd name="T13" fmla="*/ 0 60000 65536"/>
                    <a:gd name="T14" fmla="*/ 0 60000 65536"/>
                    <a:gd name="T15" fmla="*/ 0 w 20"/>
                    <a:gd name="T16" fmla="*/ 0 h 6"/>
                    <a:gd name="T17" fmla="*/ 20 w 20"/>
                    <a:gd name="T18" fmla="*/ 6 h 6"/>
                  </a:gdLst>
                  <a:ahLst/>
                  <a:cxnLst>
                    <a:cxn ang="T10">
                      <a:pos x="T0" y="T1"/>
                    </a:cxn>
                    <a:cxn ang="T11">
                      <a:pos x="T2" y="T3"/>
                    </a:cxn>
                    <a:cxn ang="T12">
                      <a:pos x="T4" y="T5"/>
                    </a:cxn>
                    <a:cxn ang="T13">
                      <a:pos x="T6" y="T7"/>
                    </a:cxn>
                    <a:cxn ang="T14">
                      <a:pos x="T8" y="T9"/>
                    </a:cxn>
                  </a:cxnLst>
                  <a:rect l="T15" t="T16" r="T17" b="T18"/>
                  <a:pathLst>
                    <a:path w="20" h="6">
                      <a:moveTo>
                        <a:pt x="20" y="0"/>
                      </a:moveTo>
                      <a:lnTo>
                        <a:pt x="18" y="3"/>
                      </a:lnTo>
                      <a:lnTo>
                        <a:pt x="14" y="6"/>
                      </a:lnTo>
                      <a:lnTo>
                        <a:pt x="6" y="3"/>
                      </a:lnTo>
                      <a:lnTo>
                        <a:pt x="0" y="1"/>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51" name="Freeform 576"/>
                <p:cNvSpPr>
                  <a:spLocks/>
                </p:cNvSpPr>
                <p:nvPr/>
              </p:nvSpPr>
              <p:spPr bwMode="auto">
                <a:xfrm>
                  <a:off x="4528" y="1517"/>
                  <a:ext cx="45" cy="40"/>
                </a:xfrm>
                <a:custGeom>
                  <a:avLst/>
                  <a:gdLst>
                    <a:gd name="T0" fmla="*/ 0 w 178"/>
                    <a:gd name="T1" fmla="*/ 0 h 162"/>
                    <a:gd name="T2" fmla="*/ 0 w 178"/>
                    <a:gd name="T3" fmla="*/ 0 h 162"/>
                    <a:gd name="T4" fmla="*/ 0 w 178"/>
                    <a:gd name="T5" fmla="*/ 0 h 162"/>
                    <a:gd name="T6" fmla="*/ 0 w 178"/>
                    <a:gd name="T7" fmla="*/ 0 h 162"/>
                    <a:gd name="T8" fmla="*/ 0 w 178"/>
                    <a:gd name="T9" fmla="*/ 0 h 162"/>
                    <a:gd name="T10" fmla="*/ 0 w 178"/>
                    <a:gd name="T11" fmla="*/ 0 h 162"/>
                    <a:gd name="T12" fmla="*/ 0 w 178"/>
                    <a:gd name="T13" fmla="*/ 0 h 162"/>
                    <a:gd name="T14" fmla="*/ 0 60000 65536"/>
                    <a:gd name="T15" fmla="*/ 0 60000 65536"/>
                    <a:gd name="T16" fmla="*/ 0 60000 65536"/>
                    <a:gd name="T17" fmla="*/ 0 60000 65536"/>
                    <a:gd name="T18" fmla="*/ 0 60000 65536"/>
                    <a:gd name="T19" fmla="*/ 0 60000 65536"/>
                    <a:gd name="T20" fmla="*/ 0 60000 65536"/>
                    <a:gd name="T21" fmla="*/ 0 w 178"/>
                    <a:gd name="T22" fmla="*/ 0 h 162"/>
                    <a:gd name="T23" fmla="*/ 178 w 178"/>
                    <a:gd name="T24" fmla="*/ 162 h 1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62">
                      <a:moveTo>
                        <a:pt x="178" y="158"/>
                      </a:moveTo>
                      <a:lnTo>
                        <a:pt x="101" y="159"/>
                      </a:lnTo>
                      <a:lnTo>
                        <a:pt x="99" y="162"/>
                      </a:lnTo>
                      <a:lnTo>
                        <a:pt x="23" y="157"/>
                      </a:lnTo>
                      <a:lnTo>
                        <a:pt x="9" y="145"/>
                      </a:lnTo>
                      <a:lnTo>
                        <a:pt x="0" y="126"/>
                      </a:lnTo>
                      <a:lnTo>
                        <a:pt x="4"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52" name="Freeform 577"/>
                <p:cNvSpPr>
                  <a:spLocks/>
                </p:cNvSpPr>
                <p:nvPr/>
              </p:nvSpPr>
              <p:spPr bwMode="auto">
                <a:xfrm>
                  <a:off x="4529" y="1513"/>
                  <a:ext cx="59" cy="3"/>
                </a:xfrm>
                <a:custGeom>
                  <a:avLst/>
                  <a:gdLst>
                    <a:gd name="T0" fmla="*/ 0 w 236"/>
                    <a:gd name="T1" fmla="*/ 0 h 14"/>
                    <a:gd name="T2" fmla="*/ 0 w 236"/>
                    <a:gd name="T3" fmla="*/ 0 h 14"/>
                    <a:gd name="T4" fmla="*/ 0 w 236"/>
                    <a:gd name="T5" fmla="*/ 0 h 14"/>
                    <a:gd name="T6" fmla="*/ 0 w 236"/>
                    <a:gd name="T7" fmla="*/ 0 h 14"/>
                    <a:gd name="T8" fmla="*/ 0 60000 65536"/>
                    <a:gd name="T9" fmla="*/ 0 60000 65536"/>
                    <a:gd name="T10" fmla="*/ 0 60000 65536"/>
                    <a:gd name="T11" fmla="*/ 0 60000 65536"/>
                    <a:gd name="T12" fmla="*/ 0 w 236"/>
                    <a:gd name="T13" fmla="*/ 0 h 14"/>
                    <a:gd name="T14" fmla="*/ 236 w 236"/>
                    <a:gd name="T15" fmla="*/ 14 h 14"/>
                  </a:gdLst>
                  <a:ahLst/>
                  <a:cxnLst>
                    <a:cxn ang="T8">
                      <a:pos x="T0" y="T1"/>
                    </a:cxn>
                    <a:cxn ang="T9">
                      <a:pos x="T2" y="T3"/>
                    </a:cxn>
                    <a:cxn ang="T10">
                      <a:pos x="T4" y="T5"/>
                    </a:cxn>
                    <a:cxn ang="T11">
                      <a:pos x="T6" y="T7"/>
                    </a:cxn>
                  </a:cxnLst>
                  <a:rect l="T12" t="T13" r="T14" b="T15"/>
                  <a:pathLst>
                    <a:path w="236" h="14">
                      <a:moveTo>
                        <a:pt x="0" y="14"/>
                      </a:moveTo>
                      <a:lnTo>
                        <a:pt x="19" y="0"/>
                      </a:lnTo>
                      <a:lnTo>
                        <a:pt x="157" y="3"/>
                      </a:lnTo>
                      <a:lnTo>
                        <a:pt x="236" y="14"/>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53" name="Freeform 578"/>
                <p:cNvSpPr>
                  <a:spLocks/>
                </p:cNvSpPr>
                <p:nvPr/>
              </p:nvSpPr>
              <p:spPr bwMode="auto">
                <a:xfrm>
                  <a:off x="4583" y="1516"/>
                  <a:ext cx="5" cy="39"/>
                </a:xfrm>
                <a:custGeom>
                  <a:avLst/>
                  <a:gdLst>
                    <a:gd name="T0" fmla="*/ 0 w 21"/>
                    <a:gd name="T1" fmla="*/ 0 h 156"/>
                    <a:gd name="T2" fmla="*/ 0 w 21"/>
                    <a:gd name="T3" fmla="*/ 0 h 156"/>
                    <a:gd name="T4" fmla="*/ 0 w 21"/>
                    <a:gd name="T5" fmla="*/ 0 h 156"/>
                    <a:gd name="T6" fmla="*/ 0 w 21"/>
                    <a:gd name="T7" fmla="*/ 0 h 156"/>
                    <a:gd name="T8" fmla="*/ 0 w 21"/>
                    <a:gd name="T9" fmla="*/ 0 h 156"/>
                    <a:gd name="T10" fmla="*/ 0 w 21"/>
                    <a:gd name="T11" fmla="*/ 0 h 156"/>
                    <a:gd name="T12" fmla="*/ 0 w 21"/>
                    <a:gd name="T13" fmla="*/ 0 h 156"/>
                    <a:gd name="T14" fmla="*/ 0 w 21"/>
                    <a:gd name="T15" fmla="*/ 0 h 156"/>
                    <a:gd name="T16" fmla="*/ 0 w 21"/>
                    <a:gd name="T17" fmla="*/ 0 h 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56"/>
                    <a:gd name="T29" fmla="*/ 21 w 21"/>
                    <a:gd name="T30" fmla="*/ 156 h 1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56">
                      <a:moveTo>
                        <a:pt x="19" y="0"/>
                      </a:moveTo>
                      <a:lnTo>
                        <a:pt x="21" y="12"/>
                      </a:lnTo>
                      <a:lnTo>
                        <a:pt x="19" y="31"/>
                      </a:lnTo>
                      <a:lnTo>
                        <a:pt x="17" y="57"/>
                      </a:lnTo>
                      <a:lnTo>
                        <a:pt x="14" y="84"/>
                      </a:lnTo>
                      <a:lnTo>
                        <a:pt x="10" y="111"/>
                      </a:lnTo>
                      <a:lnTo>
                        <a:pt x="7" y="134"/>
                      </a:lnTo>
                      <a:lnTo>
                        <a:pt x="3" y="151"/>
                      </a:lnTo>
                      <a:lnTo>
                        <a:pt x="0" y="156"/>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54" name="Line 579"/>
                <p:cNvSpPr>
                  <a:spLocks noChangeShapeType="1"/>
                </p:cNvSpPr>
                <p:nvPr/>
              </p:nvSpPr>
              <p:spPr bwMode="auto">
                <a:xfrm flipH="1">
                  <a:off x="4579" y="1555"/>
                  <a:ext cx="4" cy="2"/>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255" name="Freeform 580"/>
                <p:cNvSpPr>
                  <a:spLocks/>
                </p:cNvSpPr>
                <p:nvPr/>
              </p:nvSpPr>
              <p:spPr bwMode="auto">
                <a:xfrm>
                  <a:off x="4573" y="1557"/>
                  <a:ext cx="6" cy="1"/>
                </a:xfrm>
                <a:custGeom>
                  <a:avLst/>
                  <a:gdLst>
                    <a:gd name="T0" fmla="*/ 0 w 23"/>
                    <a:gd name="T1" fmla="*/ 0 h 7"/>
                    <a:gd name="T2" fmla="*/ 0 w 23"/>
                    <a:gd name="T3" fmla="*/ 0 h 7"/>
                    <a:gd name="T4" fmla="*/ 0 w 23"/>
                    <a:gd name="T5" fmla="*/ 0 h 7"/>
                    <a:gd name="T6" fmla="*/ 0 w 23"/>
                    <a:gd name="T7" fmla="*/ 0 h 7"/>
                    <a:gd name="T8" fmla="*/ 0 w 23"/>
                    <a:gd name="T9" fmla="*/ 0 h 7"/>
                    <a:gd name="T10" fmla="*/ 0 60000 65536"/>
                    <a:gd name="T11" fmla="*/ 0 60000 65536"/>
                    <a:gd name="T12" fmla="*/ 0 60000 65536"/>
                    <a:gd name="T13" fmla="*/ 0 60000 65536"/>
                    <a:gd name="T14" fmla="*/ 0 60000 65536"/>
                    <a:gd name="T15" fmla="*/ 0 w 23"/>
                    <a:gd name="T16" fmla="*/ 0 h 7"/>
                    <a:gd name="T17" fmla="*/ 23 w 23"/>
                    <a:gd name="T18" fmla="*/ 7 h 7"/>
                  </a:gdLst>
                  <a:ahLst/>
                  <a:cxnLst>
                    <a:cxn ang="T10">
                      <a:pos x="T0" y="T1"/>
                    </a:cxn>
                    <a:cxn ang="T11">
                      <a:pos x="T2" y="T3"/>
                    </a:cxn>
                    <a:cxn ang="T12">
                      <a:pos x="T4" y="T5"/>
                    </a:cxn>
                    <a:cxn ang="T13">
                      <a:pos x="T6" y="T7"/>
                    </a:cxn>
                    <a:cxn ang="T14">
                      <a:pos x="T8" y="T9"/>
                    </a:cxn>
                  </a:cxnLst>
                  <a:rect l="T15" t="T16" r="T17" b="T18"/>
                  <a:pathLst>
                    <a:path w="23" h="7">
                      <a:moveTo>
                        <a:pt x="23" y="0"/>
                      </a:moveTo>
                      <a:lnTo>
                        <a:pt x="19" y="4"/>
                      </a:lnTo>
                      <a:lnTo>
                        <a:pt x="15" y="7"/>
                      </a:lnTo>
                      <a:lnTo>
                        <a:pt x="6" y="4"/>
                      </a:lnTo>
                      <a:lnTo>
                        <a:pt x="0" y="1"/>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56" name="Freeform 581"/>
                <p:cNvSpPr>
                  <a:spLocks/>
                </p:cNvSpPr>
                <p:nvPr/>
              </p:nvSpPr>
              <p:spPr bwMode="auto">
                <a:xfrm>
                  <a:off x="4528" y="1516"/>
                  <a:ext cx="45" cy="42"/>
                </a:xfrm>
                <a:custGeom>
                  <a:avLst/>
                  <a:gdLst>
                    <a:gd name="T0" fmla="*/ 0 w 180"/>
                    <a:gd name="T1" fmla="*/ 0 h 166"/>
                    <a:gd name="T2" fmla="*/ 0 w 180"/>
                    <a:gd name="T3" fmla="*/ 0 h 166"/>
                    <a:gd name="T4" fmla="*/ 0 w 180"/>
                    <a:gd name="T5" fmla="*/ 0 h 166"/>
                    <a:gd name="T6" fmla="*/ 0 w 180"/>
                    <a:gd name="T7" fmla="*/ 0 h 166"/>
                    <a:gd name="T8" fmla="*/ 0 w 180"/>
                    <a:gd name="T9" fmla="*/ 0 h 166"/>
                    <a:gd name="T10" fmla="*/ 0 w 180"/>
                    <a:gd name="T11" fmla="*/ 0 h 166"/>
                    <a:gd name="T12" fmla="*/ 0 w 180"/>
                    <a:gd name="T13" fmla="*/ 0 h 166"/>
                    <a:gd name="T14" fmla="*/ 0 60000 65536"/>
                    <a:gd name="T15" fmla="*/ 0 60000 65536"/>
                    <a:gd name="T16" fmla="*/ 0 60000 65536"/>
                    <a:gd name="T17" fmla="*/ 0 60000 65536"/>
                    <a:gd name="T18" fmla="*/ 0 60000 65536"/>
                    <a:gd name="T19" fmla="*/ 0 60000 65536"/>
                    <a:gd name="T20" fmla="*/ 0 60000 65536"/>
                    <a:gd name="T21" fmla="*/ 0 w 180"/>
                    <a:gd name="T22" fmla="*/ 0 h 166"/>
                    <a:gd name="T23" fmla="*/ 180 w 180"/>
                    <a:gd name="T24" fmla="*/ 166 h 1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0" h="166">
                      <a:moveTo>
                        <a:pt x="180" y="162"/>
                      </a:moveTo>
                      <a:lnTo>
                        <a:pt x="98" y="162"/>
                      </a:lnTo>
                      <a:lnTo>
                        <a:pt x="96" y="166"/>
                      </a:lnTo>
                      <a:lnTo>
                        <a:pt x="24" y="161"/>
                      </a:lnTo>
                      <a:lnTo>
                        <a:pt x="9" y="147"/>
                      </a:lnTo>
                      <a:lnTo>
                        <a:pt x="0" y="130"/>
                      </a:lnTo>
                      <a:lnTo>
                        <a:pt x="4"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57" name="Freeform 582"/>
                <p:cNvSpPr>
                  <a:spLocks/>
                </p:cNvSpPr>
                <p:nvPr/>
              </p:nvSpPr>
              <p:spPr bwMode="auto">
                <a:xfrm>
                  <a:off x="4528" y="1512"/>
                  <a:ext cx="61" cy="4"/>
                </a:xfrm>
                <a:custGeom>
                  <a:avLst/>
                  <a:gdLst>
                    <a:gd name="T0" fmla="*/ 0 w 244"/>
                    <a:gd name="T1" fmla="*/ 0 h 15"/>
                    <a:gd name="T2" fmla="*/ 0 w 244"/>
                    <a:gd name="T3" fmla="*/ 0 h 15"/>
                    <a:gd name="T4" fmla="*/ 0 w 244"/>
                    <a:gd name="T5" fmla="*/ 0 h 15"/>
                    <a:gd name="T6" fmla="*/ 0 w 244"/>
                    <a:gd name="T7" fmla="*/ 0 h 15"/>
                    <a:gd name="T8" fmla="*/ 0 60000 65536"/>
                    <a:gd name="T9" fmla="*/ 0 60000 65536"/>
                    <a:gd name="T10" fmla="*/ 0 60000 65536"/>
                    <a:gd name="T11" fmla="*/ 0 60000 65536"/>
                    <a:gd name="T12" fmla="*/ 0 w 244"/>
                    <a:gd name="T13" fmla="*/ 0 h 15"/>
                    <a:gd name="T14" fmla="*/ 244 w 244"/>
                    <a:gd name="T15" fmla="*/ 15 h 15"/>
                  </a:gdLst>
                  <a:ahLst/>
                  <a:cxnLst>
                    <a:cxn ang="T8">
                      <a:pos x="T0" y="T1"/>
                    </a:cxn>
                    <a:cxn ang="T9">
                      <a:pos x="T2" y="T3"/>
                    </a:cxn>
                    <a:cxn ang="T10">
                      <a:pos x="T4" y="T5"/>
                    </a:cxn>
                    <a:cxn ang="T11">
                      <a:pos x="T6" y="T7"/>
                    </a:cxn>
                  </a:cxnLst>
                  <a:rect l="T12" t="T13" r="T14" b="T15"/>
                  <a:pathLst>
                    <a:path w="244" h="15">
                      <a:moveTo>
                        <a:pt x="0" y="14"/>
                      </a:moveTo>
                      <a:lnTo>
                        <a:pt x="20" y="0"/>
                      </a:lnTo>
                      <a:lnTo>
                        <a:pt x="168" y="2"/>
                      </a:lnTo>
                      <a:lnTo>
                        <a:pt x="244" y="15"/>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58" name="Freeform 583"/>
                <p:cNvSpPr>
                  <a:spLocks/>
                </p:cNvSpPr>
                <p:nvPr/>
              </p:nvSpPr>
              <p:spPr bwMode="auto">
                <a:xfrm>
                  <a:off x="4584" y="1516"/>
                  <a:ext cx="5" cy="40"/>
                </a:xfrm>
                <a:custGeom>
                  <a:avLst/>
                  <a:gdLst>
                    <a:gd name="T0" fmla="*/ 0 w 19"/>
                    <a:gd name="T1" fmla="*/ 0 h 160"/>
                    <a:gd name="T2" fmla="*/ 0 w 19"/>
                    <a:gd name="T3" fmla="*/ 0 h 160"/>
                    <a:gd name="T4" fmla="*/ 0 w 19"/>
                    <a:gd name="T5" fmla="*/ 0 h 160"/>
                    <a:gd name="T6" fmla="*/ 0 w 19"/>
                    <a:gd name="T7" fmla="*/ 0 h 160"/>
                    <a:gd name="T8" fmla="*/ 0 w 19"/>
                    <a:gd name="T9" fmla="*/ 0 h 160"/>
                    <a:gd name="T10" fmla="*/ 0 w 19"/>
                    <a:gd name="T11" fmla="*/ 0 h 160"/>
                    <a:gd name="T12" fmla="*/ 0 w 19"/>
                    <a:gd name="T13" fmla="*/ 0 h 160"/>
                    <a:gd name="T14" fmla="*/ 0 w 19"/>
                    <a:gd name="T15" fmla="*/ 0 h 160"/>
                    <a:gd name="T16" fmla="*/ 0 w 19"/>
                    <a:gd name="T17" fmla="*/ 0 h 1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60"/>
                    <a:gd name="T29" fmla="*/ 19 w 19"/>
                    <a:gd name="T30" fmla="*/ 160 h 1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60">
                      <a:moveTo>
                        <a:pt x="19" y="0"/>
                      </a:moveTo>
                      <a:lnTo>
                        <a:pt x="19" y="10"/>
                      </a:lnTo>
                      <a:lnTo>
                        <a:pt x="18" y="31"/>
                      </a:lnTo>
                      <a:lnTo>
                        <a:pt x="15" y="57"/>
                      </a:lnTo>
                      <a:lnTo>
                        <a:pt x="13" y="85"/>
                      </a:lnTo>
                      <a:lnTo>
                        <a:pt x="9" y="113"/>
                      </a:lnTo>
                      <a:lnTo>
                        <a:pt x="5" y="136"/>
                      </a:lnTo>
                      <a:lnTo>
                        <a:pt x="1" y="153"/>
                      </a:lnTo>
                      <a:lnTo>
                        <a:pt x="0" y="16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59" name="Line 584"/>
                <p:cNvSpPr>
                  <a:spLocks noChangeShapeType="1"/>
                </p:cNvSpPr>
                <p:nvPr/>
              </p:nvSpPr>
              <p:spPr bwMode="auto">
                <a:xfrm flipH="1">
                  <a:off x="4579" y="1556"/>
                  <a:ext cx="5" cy="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260" name="Freeform 585"/>
                <p:cNvSpPr>
                  <a:spLocks/>
                </p:cNvSpPr>
                <p:nvPr/>
              </p:nvSpPr>
              <p:spPr bwMode="auto">
                <a:xfrm>
                  <a:off x="4573" y="1557"/>
                  <a:ext cx="6" cy="2"/>
                </a:xfrm>
                <a:custGeom>
                  <a:avLst/>
                  <a:gdLst>
                    <a:gd name="T0" fmla="*/ 0 w 24"/>
                    <a:gd name="T1" fmla="*/ 0 h 8"/>
                    <a:gd name="T2" fmla="*/ 0 w 24"/>
                    <a:gd name="T3" fmla="*/ 0 h 8"/>
                    <a:gd name="T4" fmla="*/ 0 w 24"/>
                    <a:gd name="T5" fmla="*/ 0 h 8"/>
                    <a:gd name="T6" fmla="*/ 0 w 24"/>
                    <a:gd name="T7" fmla="*/ 0 h 8"/>
                    <a:gd name="T8" fmla="*/ 0 w 24"/>
                    <a:gd name="T9" fmla="*/ 0 h 8"/>
                    <a:gd name="T10" fmla="*/ 0 60000 65536"/>
                    <a:gd name="T11" fmla="*/ 0 60000 65536"/>
                    <a:gd name="T12" fmla="*/ 0 60000 65536"/>
                    <a:gd name="T13" fmla="*/ 0 60000 65536"/>
                    <a:gd name="T14" fmla="*/ 0 60000 65536"/>
                    <a:gd name="T15" fmla="*/ 0 w 24"/>
                    <a:gd name="T16" fmla="*/ 0 h 8"/>
                    <a:gd name="T17" fmla="*/ 24 w 24"/>
                    <a:gd name="T18" fmla="*/ 8 h 8"/>
                  </a:gdLst>
                  <a:ahLst/>
                  <a:cxnLst>
                    <a:cxn ang="T10">
                      <a:pos x="T0" y="T1"/>
                    </a:cxn>
                    <a:cxn ang="T11">
                      <a:pos x="T2" y="T3"/>
                    </a:cxn>
                    <a:cxn ang="T12">
                      <a:pos x="T4" y="T5"/>
                    </a:cxn>
                    <a:cxn ang="T13">
                      <a:pos x="T6" y="T7"/>
                    </a:cxn>
                    <a:cxn ang="T14">
                      <a:pos x="T8" y="T9"/>
                    </a:cxn>
                  </a:cxnLst>
                  <a:rect l="T15" t="T16" r="T17" b="T18"/>
                  <a:pathLst>
                    <a:path w="24" h="8">
                      <a:moveTo>
                        <a:pt x="24" y="0"/>
                      </a:moveTo>
                      <a:lnTo>
                        <a:pt x="22" y="6"/>
                      </a:lnTo>
                      <a:lnTo>
                        <a:pt x="17" y="8"/>
                      </a:lnTo>
                      <a:lnTo>
                        <a:pt x="8" y="6"/>
                      </a:lnTo>
                      <a:lnTo>
                        <a:pt x="0" y="3"/>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61" name="Freeform 586"/>
                <p:cNvSpPr>
                  <a:spLocks/>
                </p:cNvSpPr>
                <p:nvPr/>
              </p:nvSpPr>
              <p:spPr bwMode="auto">
                <a:xfrm>
                  <a:off x="4527" y="1516"/>
                  <a:ext cx="46" cy="42"/>
                </a:xfrm>
                <a:custGeom>
                  <a:avLst/>
                  <a:gdLst>
                    <a:gd name="T0" fmla="*/ 0 w 183"/>
                    <a:gd name="T1" fmla="*/ 0 h 171"/>
                    <a:gd name="T2" fmla="*/ 0 w 183"/>
                    <a:gd name="T3" fmla="*/ 0 h 171"/>
                    <a:gd name="T4" fmla="*/ 0 w 183"/>
                    <a:gd name="T5" fmla="*/ 0 h 171"/>
                    <a:gd name="T6" fmla="*/ 0 w 183"/>
                    <a:gd name="T7" fmla="*/ 0 h 171"/>
                    <a:gd name="T8" fmla="*/ 0 w 183"/>
                    <a:gd name="T9" fmla="*/ 0 h 171"/>
                    <a:gd name="T10" fmla="*/ 0 w 183"/>
                    <a:gd name="T11" fmla="*/ 0 h 171"/>
                    <a:gd name="T12" fmla="*/ 0 w 183"/>
                    <a:gd name="T13" fmla="*/ 0 h 171"/>
                    <a:gd name="T14" fmla="*/ 0 60000 65536"/>
                    <a:gd name="T15" fmla="*/ 0 60000 65536"/>
                    <a:gd name="T16" fmla="*/ 0 60000 65536"/>
                    <a:gd name="T17" fmla="*/ 0 60000 65536"/>
                    <a:gd name="T18" fmla="*/ 0 60000 65536"/>
                    <a:gd name="T19" fmla="*/ 0 60000 65536"/>
                    <a:gd name="T20" fmla="*/ 0 60000 65536"/>
                    <a:gd name="T21" fmla="*/ 0 w 183"/>
                    <a:gd name="T22" fmla="*/ 0 h 171"/>
                    <a:gd name="T23" fmla="*/ 183 w 183"/>
                    <a:gd name="T24" fmla="*/ 171 h 1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3" h="171">
                      <a:moveTo>
                        <a:pt x="183" y="167"/>
                      </a:moveTo>
                      <a:lnTo>
                        <a:pt x="95" y="167"/>
                      </a:lnTo>
                      <a:lnTo>
                        <a:pt x="94" y="171"/>
                      </a:lnTo>
                      <a:lnTo>
                        <a:pt x="25" y="166"/>
                      </a:lnTo>
                      <a:lnTo>
                        <a:pt x="8" y="150"/>
                      </a:lnTo>
                      <a:lnTo>
                        <a:pt x="0" y="135"/>
                      </a:lnTo>
                      <a:lnTo>
                        <a:pt x="3"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62" name="Freeform 587"/>
                <p:cNvSpPr>
                  <a:spLocks/>
                </p:cNvSpPr>
                <p:nvPr/>
              </p:nvSpPr>
              <p:spPr bwMode="auto">
                <a:xfrm>
                  <a:off x="4527" y="1511"/>
                  <a:ext cx="62" cy="4"/>
                </a:xfrm>
                <a:custGeom>
                  <a:avLst/>
                  <a:gdLst>
                    <a:gd name="T0" fmla="*/ 0 w 250"/>
                    <a:gd name="T1" fmla="*/ 0 h 15"/>
                    <a:gd name="T2" fmla="*/ 0 w 250"/>
                    <a:gd name="T3" fmla="*/ 0 h 15"/>
                    <a:gd name="T4" fmla="*/ 0 w 250"/>
                    <a:gd name="T5" fmla="*/ 0 h 15"/>
                    <a:gd name="T6" fmla="*/ 0 w 250"/>
                    <a:gd name="T7" fmla="*/ 0 h 15"/>
                    <a:gd name="T8" fmla="*/ 0 60000 65536"/>
                    <a:gd name="T9" fmla="*/ 0 60000 65536"/>
                    <a:gd name="T10" fmla="*/ 0 60000 65536"/>
                    <a:gd name="T11" fmla="*/ 0 60000 65536"/>
                    <a:gd name="T12" fmla="*/ 0 w 250"/>
                    <a:gd name="T13" fmla="*/ 0 h 15"/>
                    <a:gd name="T14" fmla="*/ 250 w 250"/>
                    <a:gd name="T15" fmla="*/ 15 h 15"/>
                  </a:gdLst>
                  <a:ahLst/>
                  <a:cxnLst>
                    <a:cxn ang="T8">
                      <a:pos x="T0" y="T1"/>
                    </a:cxn>
                    <a:cxn ang="T9">
                      <a:pos x="T2" y="T3"/>
                    </a:cxn>
                    <a:cxn ang="T10">
                      <a:pos x="T4" y="T5"/>
                    </a:cxn>
                    <a:cxn ang="T11">
                      <a:pos x="T6" y="T7"/>
                    </a:cxn>
                  </a:cxnLst>
                  <a:rect l="T12" t="T13" r="T14" b="T15"/>
                  <a:pathLst>
                    <a:path w="250" h="15">
                      <a:moveTo>
                        <a:pt x="0" y="15"/>
                      </a:moveTo>
                      <a:lnTo>
                        <a:pt x="22" y="0"/>
                      </a:lnTo>
                      <a:lnTo>
                        <a:pt x="179" y="4"/>
                      </a:lnTo>
                      <a:lnTo>
                        <a:pt x="250" y="15"/>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63" name="Freeform 588"/>
                <p:cNvSpPr>
                  <a:spLocks/>
                </p:cNvSpPr>
                <p:nvPr/>
              </p:nvSpPr>
              <p:spPr bwMode="auto">
                <a:xfrm>
                  <a:off x="4585" y="1515"/>
                  <a:ext cx="4" cy="41"/>
                </a:xfrm>
                <a:custGeom>
                  <a:avLst/>
                  <a:gdLst>
                    <a:gd name="T0" fmla="*/ 0 w 19"/>
                    <a:gd name="T1" fmla="*/ 0 h 164"/>
                    <a:gd name="T2" fmla="*/ 0 w 19"/>
                    <a:gd name="T3" fmla="*/ 0 h 164"/>
                    <a:gd name="T4" fmla="*/ 0 w 19"/>
                    <a:gd name="T5" fmla="*/ 0 h 164"/>
                    <a:gd name="T6" fmla="*/ 0 w 19"/>
                    <a:gd name="T7" fmla="*/ 0 h 164"/>
                    <a:gd name="T8" fmla="*/ 0 w 19"/>
                    <a:gd name="T9" fmla="*/ 0 h 164"/>
                    <a:gd name="T10" fmla="*/ 0 w 19"/>
                    <a:gd name="T11" fmla="*/ 0 h 164"/>
                    <a:gd name="T12" fmla="*/ 0 w 19"/>
                    <a:gd name="T13" fmla="*/ 0 h 164"/>
                    <a:gd name="T14" fmla="*/ 0 60000 65536"/>
                    <a:gd name="T15" fmla="*/ 0 60000 65536"/>
                    <a:gd name="T16" fmla="*/ 0 60000 65536"/>
                    <a:gd name="T17" fmla="*/ 0 60000 65536"/>
                    <a:gd name="T18" fmla="*/ 0 60000 65536"/>
                    <a:gd name="T19" fmla="*/ 0 60000 65536"/>
                    <a:gd name="T20" fmla="*/ 0 60000 65536"/>
                    <a:gd name="T21" fmla="*/ 0 w 19"/>
                    <a:gd name="T22" fmla="*/ 0 h 164"/>
                    <a:gd name="T23" fmla="*/ 19 w 19"/>
                    <a:gd name="T24" fmla="*/ 164 h 1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64">
                      <a:moveTo>
                        <a:pt x="19" y="0"/>
                      </a:moveTo>
                      <a:lnTo>
                        <a:pt x="19" y="11"/>
                      </a:lnTo>
                      <a:lnTo>
                        <a:pt x="18" y="31"/>
                      </a:lnTo>
                      <a:lnTo>
                        <a:pt x="15" y="58"/>
                      </a:lnTo>
                      <a:lnTo>
                        <a:pt x="12" y="88"/>
                      </a:lnTo>
                      <a:lnTo>
                        <a:pt x="5" y="141"/>
                      </a:lnTo>
                      <a:lnTo>
                        <a:pt x="0" y="164"/>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64" name="Line 589"/>
                <p:cNvSpPr>
                  <a:spLocks noChangeShapeType="1"/>
                </p:cNvSpPr>
                <p:nvPr/>
              </p:nvSpPr>
              <p:spPr bwMode="auto">
                <a:xfrm flipH="1">
                  <a:off x="4579" y="1556"/>
                  <a:ext cx="6" cy="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265" name="Freeform 590"/>
                <p:cNvSpPr>
                  <a:spLocks/>
                </p:cNvSpPr>
                <p:nvPr/>
              </p:nvSpPr>
              <p:spPr bwMode="auto">
                <a:xfrm>
                  <a:off x="4573" y="1557"/>
                  <a:ext cx="6" cy="2"/>
                </a:xfrm>
                <a:custGeom>
                  <a:avLst/>
                  <a:gdLst>
                    <a:gd name="T0" fmla="*/ 0 w 26"/>
                    <a:gd name="T1" fmla="*/ 0 h 8"/>
                    <a:gd name="T2" fmla="*/ 0 w 26"/>
                    <a:gd name="T3" fmla="*/ 0 h 8"/>
                    <a:gd name="T4" fmla="*/ 0 w 26"/>
                    <a:gd name="T5" fmla="*/ 0 h 8"/>
                    <a:gd name="T6" fmla="*/ 0 w 26"/>
                    <a:gd name="T7" fmla="*/ 0 h 8"/>
                    <a:gd name="T8" fmla="*/ 0 w 26"/>
                    <a:gd name="T9" fmla="*/ 0 h 8"/>
                    <a:gd name="T10" fmla="*/ 0 60000 65536"/>
                    <a:gd name="T11" fmla="*/ 0 60000 65536"/>
                    <a:gd name="T12" fmla="*/ 0 60000 65536"/>
                    <a:gd name="T13" fmla="*/ 0 60000 65536"/>
                    <a:gd name="T14" fmla="*/ 0 60000 65536"/>
                    <a:gd name="T15" fmla="*/ 0 w 26"/>
                    <a:gd name="T16" fmla="*/ 0 h 8"/>
                    <a:gd name="T17" fmla="*/ 26 w 26"/>
                    <a:gd name="T18" fmla="*/ 8 h 8"/>
                  </a:gdLst>
                  <a:ahLst/>
                  <a:cxnLst>
                    <a:cxn ang="T10">
                      <a:pos x="T0" y="T1"/>
                    </a:cxn>
                    <a:cxn ang="T11">
                      <a:pos x="T2" y="T3"/>
                    </a:cxn>
                    <a:cxn ang="T12">
                      <a:pos x="T4" y="T5"/>
                    </a:cxn>
                    <a:cxn ang="T13">
                      <a:pos x="T6" y="T7"/>
                    </a:cxn>
                    <a:cxn ang="T14">
                      <a:pos x="T8" y="T9"/>
                    </a:cxn>
                  </a:cxnLst>
                  <a:rect l="T15" t="T16" r="T17" b="T18"/>
                  <a:pathLst>
                    <a:path w="26" h="8">
                      <a:moveTo>
                        <a:pt x="26" y="0"/>
                      </a:moveTo>
                      <a:lnTo>
                        <a:pt x="23" y="4"/>
                      </a:lnTo>
                      <a:lnTo>
                        <a:pt x="18" y="8"/>
                      </a:lnTo>
                      <a:lnTo>
                        <a:pt x="9" y="5"/>
                      </a:lnTo>
                      <a:lnTo>
                        <a:pt x="0" y="3"/>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66" name="Freeform 591"/>
                <p:cNvSpPr>
                  <a:spLocks/>
                </p:cNvSpPr>
                <p:nvPr/>
              </p:nvSpPr>
              <p:spPr bwMode="auto">
                <a:xfrm>
                  <a:off x="4526" y="1515"/>
                  <a:ext cx="47" cy="44"/>
                </a:xfrm>
                <a:custGeom>
                  <a:avLst/>
                  <a:gdLst>
                    <a:gd name="T0" fmla="*/ 0 w 185"/>
                    <a:gd name="T1" fmla="*/ 0 h 175"/>
                    <a:gd name="T2" fmla="*/ 0 w 185"/>
                    <a:gd name="T3" fmla="*/ 0 h 175"/>
                    <a:gd name="T4" fmla="*/ 0 w 185"/>
                    <a:gd name="T5" fmla="*/ 0 h 175"/>
                    <a:gd name="T6" fmla="*/ 0 w 185"/>
                    <a:gd name="T7" fmla="*/ 0 h 175"/>
                    <a:gd name="T8" fmla="*/ 0 w 185"/>
                    <a:gd name="T9" fmla="*/ 0 h 175"/>
                    <a:gd name="T10" fmla="*/ 0 w 185"/>
                    <a:gd name="T11" fmla="*/ 0 h 175"/>
                    <a:gd name="T12" fmla="*/ 0 w 185"/>
                    <a:gd name="T13" fmla="*/ 0 h 175"/>
                    <a:gd name="T14" fmla="*/ 0 60000 65536"/>
                    <a:gd name="T15" fmla="*/ 0 60000 65536"/>
                    <a:gd name="T16" fmla="*/ 0 60000 65536"/>
                    <a:gd name="T17" fmla="*/ 0 60000 65536"/>
                    <a:gd name="T18" fmla="*/ 0 60000 65536"/>
                    <a:gd name="T19" fmla="*/ 0 60000 65536"/>
                    <a:gd name="T20" fmla="*/ 0 60000 65536"/>
                    <a:gd name="T21" fmla="*/ 0 w 185"/>
                    <a:gd name="T22" fmla="*/ 0 h 175"/>
                    <a:gd name="T23" fmla="*/ 185 w 185"/>
                    <a:gd name="T24" fmla="*/ 175 h 1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5" h="175">
                      <a:moveTo>
                        <a:pt x="185" y="172"/>
                      </a:moveTo>
                      <a:lnTo>
                        <a:pt x="92" y="172"/>
                      </a:lnTo>
                      <a:lnTo>
                        <a:pt x="91" y="175"/>
                      </a:lnTo>
                      <a:lnTo>
                        <a:pt x="24" y="169"/>
                      </a:lnTo>
                      <a:lnTo>
                        <a:pt x="7" y="154"/>
                      </a:lnTo>
                      <a:lnTo>
                        <a:pt x="0" y="139"/>
                      </a:lnTo>
                      <a:lnTo>
                        <a:pt x="2"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67" name="Freeform 592"/>
                <p:cNvSpPr>
                  <a:spLocks/>
                </p:cNvSpPr>
                <p:nvPr/>
              </p:nvSpPr>
              <p:spPr bwMode="auto">
                <a:xfrm>
                  <a:off x="4526" y="1511"/>
                  <a:ext cx="64" cy="4"/>
                </a:xfrm>
                <a:custGeom>
                  <a:avLst/>
                  <a:gdLst>
                    <a:gd name="T0" fmla="*/ 0 w 254"/>
                    <a:gd name="T1" fmla="*/ 0 h 17"/>
                    <a:gd name="T2" fmla="*/ 0 w 254"/>
                    <a:gd name="T3" fmla="*/ 0 h 17"/>
                    <a:gd name="T4" fmla="*/ 0 w 254"/>
                    <a:gd name="T5" fmla="*/ 0 h 17"/>
                    <a:gd name="T6" fmla="*/ 0 w 254"/>
                    <a:gd name="T7" fmla="*/ 0 h 17"/>
                    <a:gd name="T8" fmla="*/ 0 60000 65536"/>
                    <a:gd name="T9" fmla="*/ 0 60000 65536"/>
                    <a:gd name="T10" fmla="*/ 0 60000 65536"/>
                    <a:gd name="T11" fmla="*/ 0 60000 65536"/>
                    <a:gd name="T12" fmla="*/ 0 w 254"/>
                    <a:gd name="T13" fmla="*/ 0 h 17"/>
                    <a:gd name="T14" fmla="*/ 254 w 254"/>
                    <a:gd name="T15" fmla="*/ 17 h 17"/>
                  </a:gdLst>
                  <a:ahLst/>
                  <a:cxnLst>
                    <a:cxn ang="T8">
                      <a:pos x="T0" y="T1"/>
                    </a:cxn>
                    <a:cxn ang="T9">
                      <a:pos x="T2" y="T3"/>
                    </a:cxn>
                    <a:cxn ang="T10">
                      <a:pos x="T4" y="T5"/>
                    </a:cxn>
                    <a:cxn ang="T11">
                      <a:pos x="T6" y="T7"/>
                    </a:cxn>
                  </a:cxnLst>
                  <a:rect l="T12" t="T13" r="T14" b="T15"/>
                  <a:pathLst>
                    <a:path w="254" h="17">
                      <a:moveTo>
                        <a:pt x="0" y="17"/>
                      </a:moveTo>
                      <a:lnTo>
                        <a:pt x="23" y="0"/>
                      </a:lnTo>
                      <a:lnTo>
                        <a:pt x="189" y="4"/>
                      </a:lnTo>
                      <a:lnTo>
                        <a:pt x="254" y="17"/>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68" name="Freeform 593"/>
                <p:cNvSpPr>
                  <a:spLocks/>
                </p:cNvSpPr>
                <p:nvPr/>
              </p:nvSpPr>
              <p:spPr bwMode="auto">
                <a:xfrm>
                  <a:off x="4585" y="1515"/>
                  <a:ext cx="5" cy="42"/>
                </a:xfrm>
                <a:custGeom>
                  <a:avLst/>
                  <a:gdLst>
                    <a:gd name="T0" fmla="*/ 0 w 19"/>
                    <a:gd name="T1" fmla="*/ 0 h 167"/>
                    <a:gd name="T2" fmla="*/ 0 w 19"/>
                    <a:gd name="T3" fmla="*/ 0 h 167"/>
                    <a:gd name="T4" fmla="*/ 0 w 19"/>
                    <a:gd name="T5" fmla="*/ 0 h 167"/>
                    <a:gd name="T6" fmla="*/ 0 w 19"/>
                    <a:gd name="T7" fmla="*/ 0 h 167"/>
                    <a:gd name="T8" fmla="*/ 0 w 19"/>
                    <a:gd name="T9" fmla="*/ 0 h 167"/>
                    <a:gd name="T10" fmla="*/ 0 w 19"/>
                    <a:gd name="T11" fmla="*/ 0 h 167"/>
                    <a:gd name="T12" fmla="*/ 0 w 19"/>
                    <a:gd name="T13" fmla="*/ 0 h 167"/>
                    <a:gd name="T14" fmla="*/ 0 60000 65536"/>
                    <a:gd name="T15" fmla="*/ 0 60000 65536"/>
                    <a:gd name="T16" fmla="*/ 0 60000 65536"/>
                    <a:gd name="T17" fmla="*/ 0 60000 65536"/>
                    <a:gd name="T18" fmla="*/ 0 60000 65536"/>
                    <a:gd name="T19" fmla="*/ 0 60000 65536"/>
                    <a:gd name="T20" fmla="*/ 0 60000 65536"/>
                    <a:gd name="T21" fmla="*/ 0 w 19"/>
                    <a:gd name="T22" fmla="*/ 0 h 167"/>
                    <a:gd name="T23" fmla="*/ 19 w 19"/>
                    <a:gd name="T24" fmla="*/ 167 h 1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67">
                      <a:moveTo>
                        <a:pt x="19" y="0"/>
                      </a:moveTo>
                      <a:lnTo>
                        <a:pt x="19" y="10"/>
                      </a:lnTo>
                      <a:lnTo>
                        <a:pt x="18" y="31"/>
                      </a:lnTo>
                      <a:lnTo>
                        <a:pt x="16" y="58"/>
                      </a:lnTo>
                      <a:lnTo>
                        <a:pt x="13" y="88"/>
                      </a:lnTo>
                      <a:lnTo>
                        <a:pt x="5" y="143"/>
                      </a:lnTo>
                      <a:lnTo>
                        <a:pt x="0" y="167"/>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69" name="Line 594"/>
                <p:cNvSpPr>
                  <a:spLocks noChangeShapeType="1"/>
                </p:cNvSpPr>
                <p:nvPr/>
              </p:nvSpPr>
              <p:spPr bwMode="auto">
                <a:xfrm flipH="1">
                  <a:off x="4580" y="1557"/>
                  <a:ext cx="5" cy="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270" name="Freeform 595"/>
                <p:cNvSpPr>
                  <a:spLocks/>
                </p:cNvSpPr>
                <p:nvPr/>
              </p:nvSpPr>
              <p:spPr bwMode="auto">
                <a:xfrm>
                  <a:off x="4573" y="1558"/>
                  <a:ext cx="7" cy="2"/>
                </a:xfrm>
                <a:custGeom>
                  <a:avLst/>
                  <a:gdLst>
                    <a:gd name="T0" fmla="*/ 0 w 28"/>
                    <a:gd name="T1" fmla="*/ 0 h 7"/>
                    <a:gd name="T2" fmla="*/ 0 w 28"/>
                    <a:gd name="T3" fmla="*/ 0 h 7"/>
                    <a:gd name="T4" fmla="*/ 0 w 28"/>
                    <a:gd name="T5" fmla="*/ 0 h 7"/>
                    <a:gd name="T6" fmla="*/ 0 w 28"/>
                    <a:gd name="T7" fmla="*/ 0 h 7"/>
                    <a:gd name="T8" fmla="*/ 0 w 28"/>
                    <a:gd name="T9" fmla="*/ 0 h 7"/>
                    <a:gd name="T10" fmla="*/ 0 60000 65536"/>
                    <a:gd name="T11" fmla="*/ 0 60000 65536"/>
                    <a:gd name="T12" fmla="*/ 0 60000 65536"/>
                    <a:gd name="T13" fmla="*/ 0 60000 65536"/>
                    <a:gd name="T14" fmla="*/ 0 60000 65536"/>
                    <a:gd name="T15" fmla="*/ 0 w 28"/>
                    <a:gd name="T16" fmla="*/ 0 h 7"/>
                    <a:gd name="T17" fmla="*/ 28 w 28"/>
                    <a:gd name="T18" fmla="*/ 7 h 7"/>
                  </a:gdLst>
                  <a:ahLst/>
                  <a:cxnLst>
                    <a:cxn ang="T10">
                      <a:pos x="T0" y="T1"/>
                    </a:cxn>
                    <a:cxn ang="T11">
                      <a:pos x="T2" y="T3"/>
                    </a:cxn>
                    <a:cxn ang="T12">
                      <a:pos x="T4" y="T5"/>
                    </a:cxn>
                    <a:cxn ang="T13">
                      <a:pos x="T6" y="T7"/>
                    </a:cxn>
                    <a:cxn ang="T14">
                      <a:pos x="T8" y="T9"/>
                    </a:cxn>
                  </a:cxnLst>
                  <a:rect l="T15" t="T16" r="T17" b="T18"/>
                  <a:pathLst>
                    <a:path w="28" h="7">
                      <a:moveTo>
                        <a:pt x="28" y="0"/>
                      </a:moveTo>
                      <a:lnTo>
                        <a:pt x="24" y="3"/>
                      </a:lnTo>
                      <a:lnTo>
                        <a:pt x="19" y="7"/>
                      </a:lnTo>
                      <a:lnTo>
                        <a:pt x="9" y="5"/>
                      </a:lnTo>
                      <a:lnTo>
                        <a:pt x="0" y="1"/>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71" name="Freeform 596"/>
                <p:cNvSpPr>
                  <a:spLocks/>
                </p:cNvSpPr>
                <p:nvPr/>
              </p:nvSpPr>
              <p:spPr bwMode="auto">
                <a:xfrm>
                  <a:off x="4526" y="1515"/>
                  <a:ext cx="47" cy="45"/>
                </a:xfrm>
                <a:custGeom>
                  <a:avLst/>
                  <a:gdLst>
                    <a:gd name="T0" fmla="*/ 0 w 187"/>
                    <a:gd name="T1" fmla="*/ 0 h 179"/>
                    <a:gd name="T2" fmla="*/ 0 w 187"/>
                    <a:gd name="T3" fmla="*/ 0 h 179"/>
                    <a:gd name="T4" fmla="*/ 0 w 187"/>
                    <a:gd name="T5" fmla="*/ 0 h 179"/>
                    <a:gd name="T6" fmla="*/ 0 w 187"/>
                    <a:gd name="T7" fmla="*/ 0 h 179"/>
                    <a:gd name="T8" fmla="*/ 0 w 187"/>
                    <a:gd name="T9" fmla="*/ 0 h 179"/>
                    <a:gd name="T10" fmla="*/ 0 w 187"/>
                    <a:gd name="T11" fmla="*/ 0 h 179"/>
                    <a:gd name="T12" fmla="*/ 0 w 187"/>
                    <a:gd name="T13" fmla="*/ 0 h 179"/>
                    <a:gd name="T14" fmla="*/ 0 60000 65536"/>
                    <a:gd name="T15" fmla="*/ 0 60000 65536"/>
                    <a:gd name="T16" fmla="*/ 0 60000 65536"/>
                    <a:gd name="T17" fmla="*/ 0 60000 65536"/>
                    <a:gd name="T18" fmla="*/ 0 60000 65536"/>
                    <a:gd name="T19" fmla="*/ 0 60000 65536"/>
                    <a:gd name="T20" fmla="*/ 0 60000 65536"/>
                    <a:gd name="T21" fmla="*/ 0 w 187"/>
                    <a:gd name="T22" fmla="*/ 0 h 179"/>
                    <a:gd name="T23" fmla="*/ 187 w 187"/>
                    <a:gd name="T24" fmla="*/ 179 h 1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7" h="179">
                      <a:moveTo>
                        <a:pt x="187" y="174"/>
                      </a:moveTo>
                      <a:lnTo>
                        <a:pt x="89" y="175"/>
                      </a:lnTo>
                      <a:lnTo>
                        <a:pt x="87" y="179"/>
                      </a:lnTo>
                      <a:lnTo>
                        <a:pt x="25" y="173"/>
                      </a:lnTo>
                      <a:lnTo>
                        <a:pt x="5" y="156"/>
                      </a:lnTo>
                      <a:lnTo>
                        <a:pt x="0" y="143"/>
                      </a:lnTo>
                      <a:lnTo>
                        <a:pt x="2"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72" name="Freeform 597"/>
                <p:cNvSpPr>
                  <a:spLocks/>
                </p:cNvSpPr>
                <p:nvPr/>
              </p:nvSpPr>
              <p:spPr bwMode="auto">
                <a:xfrm>
                  <a:off x="4526" y="1510"/>
                  <a:ext cx="65" cy="4"/>
                </a:xfrm>
                <a:custGeom>
                  <a:avLst/>
                  <a:gdLst>
                    <a:gd name="T0" fmla="*/ 0 w 260"/>
                    <a:gd name="T1" fmla="*/ 0 h 17"/>
                    <a:gd name="T2" fmla="*/ 0 w 260"/>
                    <a:gd name="T3" fmla="*/ 0 h 17"/>
                    <a:gd name="T4" fmla="*/ 0 w 260"/>
                    <a:gd name="T5" fmla="*/ 0 h 17"/>
                    <a:gd name="T6" fmla="*/ 0 w 260"/>
                    <a:gd name="T7" fmla="*/ 0 h 17"/>
                    <a:gd name="T8" fmla="*/ 0 60000 65536"/>
                    <a:gd name="T9" fmla="*/ 0 60000 65536"/>
                    <a:gd name="T10" fmla="*/ 0 60000 65536"/>
                    <a:gd name="T11" fmla="*/ 0 60000 65536"/>
                    <a:gd name="T12" fmla="*/ 0 w 260"/>
                    <a:gd name="T13" fmla="*/ 0 h 17"/>
                    <a:gd name="T14" fmla="*/ 260 w 260"/>
                    <a:gd name="T15" fmla="*/ 17 h 17"/>
                  </a:gdLst>
                  <a:ahLst/>
                  <a:cxnLst>
                    <a:cxn ang="T8">
                      <a:pos x="T0" y="T1"/>
                    </a:cxn>
                    <a:cxn ang="T9">
                      <a:pos x="T2" y="T3"/>
                    </a:cxn>
                    <a:cxn ang="T10">
                      <a:pos x="T4" y="T5"/>
                    </a:cxn>
                    <a:cxn ang="T11">
                      <a:pos x="T6" y="T7"/>
                    </a:cxn>
                  </a:cxnLst>
                  <a:rect l="T12" t="T13" r="T14" b="T15"/>
                  <a:pathLst>
                    <a:path w="260" h="17">
                      <a:moveTo>
                        <a:pt x="0" y="17"/>
                      </a:moveTo>
                      <a:lnTo>
                        <a:pt x="24" y="0"/>
                      </a:lnTo>
                      <a:lnTo>
                        <a:pt x="199" y="4"/>
                      </a:lnTo>
                      <a:lnTo>
                        <a:pt x="260" y="17"/>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73" name="Freeform 598"/>
                <p:cNvSpPr>
                  <a:spLocks/>
                </p:cNvSpPr>
                <p:nvPr/>
              </p:nvSpPr>
              <p:spPr bwMode="auto">
                <a:xfrm>
                  <a:off x="4586" y="1514"/>
                  <a:ext cx="5" cy="43"/>
                </a:xfrm>
                <a:custGeom>
                  <a:avLst/>
                  <a:gdLst>
                    <a:gd name="T0" fmla="*/ 0 w 19"/>
                    <a:gd name="T1" fmla="*/ 0 h 171"/>
                    <a:gd name="T2" fmla="*/ 0 w 19"/>
                    <a:gd name="T3" fmla="*/ 0 h 171"/>
                    <a:gd name="T4" fmla="*/ 0 w 19"/>
                    <a:gd name="T5" fmla="*/ 0 h 171"/>
                    <a:gd name="T6" fmla="*/ 0 w 19"/>
                    <a:gd name="T7" fmla="*/ 0 h 171"/>
                    <a:gd name="T8" fmla="*/ 0 w 19"/>
                    <a:gd name="T9" fmla="*/ 0 h 171"/>
                    <a:gd name="T10" fmla="*/ 0 w 19"/>
                    <a:gd name="T11" fmla="*/ 0 h 171"/>
                    <a:gd name="T12" fmla="*/ 0 w 19"/>
                    <a:gd name="T13" fmla="*/ 0 h 171"/>
                    <a:gd name="T14" fmla="*/ 0 60000 65536"/>
                    <a:gd name="T15" fmla="*/ 0 60000 65536"/>
                    <a:gd name="T16" fmla="*/ 0 60000 65536"/>
                    <a:gd name="T17" fmla="*/ 0 60000 65536"/>
                    <a:gd name="T18" fmla="*/ 0 60000 65536"/>
                    <a:gd name="T19" fmla="*/ 0 60000 65536"/>
                    <a:gd name="T20" fmla="*/ 0 60000 65536"/>
                    <a:gd name="T21" fmla="*/ 0 w 19"/>
                    <a:gd name="T22" fmla="*/ 0 h 171"/>
                    <a:gd name="T23" fmla="*/ 19 w 19"/>
                    <a:gd name="T24" fmla="*/ 171 h 1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71">
                      <a:moveTo>
                        <a:pt x="18" y="0"/>
                      </a:moveTo>
                      <a:lnTo>
                        <a:pt x="19" y="10"/>
                      </a:lnTo>
                      <a:lnTo>
                        <a:pt x="17" y="30"/>
                      </a:lnTo>
                      <a:lnTo>
                        <a:pt x="14" y="59"/>
                      </a:lnTo>
                      <a:lnTo>
                        <a:pt x="12" y="90"/>
                      </a:lnTo>
                      <a:lnTo>
                        <a:pt x="4" y="146"/>
                      </a:lnTo>
                      <a:lnTo>
                        <a:pt x="0" y="171"/>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74" name="Line 599"/>
                <p:cNvSpPr>
                  <a:spLocks noChangeShapeType="1"/>
                </p:cNvSpPr>
                <p:nvPr/>
              </p:nvSpPr>
              <p:spPr bwMode="auto">
                <a:xfrm flipH="1">
                  <a:off x="4580" y="1557"/>
                  <a:ext cx="6" cy="2"/>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275" name="Freeform 600"/>
                <p:cNvSpPr>
                  <a:spLocks/>
                </p:cNvSpPr>
                <p:nvPr/>
              </p:nvSpPr>
              <p:spPr bwMode="auto">
                <a:xfrm>
                  <a:off x="4573" y="1559"/>
                  <a:ext cx="7" cy="2"/>
                </a:xfrm>
                <a:custGeom>
                  <a:avLst/>
                  <a:gdLst>
                    <a:gd name="T0" fmla="*/ 0 w 29"/>
                    <a:gd name="T1" fmla="*/ 0 h 9"/>
                    <a:gd name="T2" fmla="*/ 0 w 29"/>
                    <a:gd name="T3" fmla="*/ 0 h 9"/>
                    <a:gd name="T4" fmla="*/ 0 w 29"/>
                    <a:gd name="T5" fmla="*/ 0 h 9"/>
                    <a:gd name="T6" fmla="*/ 0 w 29"/>
                    <a:gd name="T7" fmla="*/ 0 h 9"/>
                    <a:gd name="T8" fmla="*/ 0 w 29"/>
                    <a:gd name="T9" fmla="*/ 0 h 9"/>
                    <a:gd name="T10" fmla="*/ 0 60000 65536"/>
                    <a:gd name="T11" fmla="*/ 0 60000 65536"/>
                    <a:gd name="T12" fmla="*/ 0 60000 65536"/>
                    <a:gd name="T13" fmla="*/ 0 60000 65536"/>
                    <a:gd name="T14" fmla="*/ 0 60000 65536"/>
                    <a:gd name="T15" fmla="*/ 0 w 29"/>
                    <a:gd name="T16" fmla="*/ 0 h 9"/>
                    <a:gd name="T17" fmla="*/ 29 w 29"/>
                    <a:gd name="T18" fmla="*/ 9 h 9"/>
                  </a:gdLst>
                  <a:ahLst/>
                  <a:cxnLst>
                    <a:cxn ang="T10">
                      <a:pos x="T0" y="T1"/>
                    </a:cxn>
                    <a:cxn ang="T11">
                      <a:pos x="T2" y="T3"/>
                    </a:cxn>
                    <a:cxn ang="T12">
                      <a:pos x="T4" y="T5"/>
                    </a:cxn>
                    <a:cxn ang="T13">
                      <a:pos x="T6" y="T7"/>
                    </a:cxn>
                    <a:cxn ang="T14">
                      <a:pos x="T8" y="T9"/>
                    </a:cxn>
                  </a:cxnLst>
                  <a:rect l="T15" t="T16" r="T17" b="T18"/>
                  <a:pathLst>
                    <a:path w="29" h="9">
                      <a:moveTo>
                        <a:pt x="29" y="0"/>
                      </a:moveTo>
                      <a:lnTo>
                        <a:pt x="25" y="4"/>
                      </a:lnTo>
                      <a:lnTo>
                        <a:pt x="19" y="9"/>
                      </a:lnTo>
                      <a:lnTo>
                        <a:pt x="9" y="5"/>
                      </a:lnTo>
                      <a:lnTo>
                        <a:pt x="0" y="1"/>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76" name="Freeform 601"/>
                <p:cNvSpPr>
                  <a:spLocks/>
                </p:cNvSpPr>
                <p:nvPr/>
              </p:nvSpPr>
              <p:spPr bwMode="auto">
                <a:xfrm>
                  <a:off x="4525" y="1514"/>
                  <a:ext cx="48" cy="46"/>
                </a:xfrm>
                <a:custGeom>
                  <a:avLst/>
                  <a:gdLst>
                    <a:gd name="T0" fmla="*/ 0 w 190"/>
                    <a:gd name="T1" fmla="*/ 0 h 184"/>
                    <a:gd name="T2" fmla="*/ 0 w 190"/>
                    <a:gd name="T3" fmla="*/ 0 h 184"/>
                    <a:gd name="T4" fmla="*/ 0 w 190"/>
                    <a:gd name="T5" fmla="*/ 0 h 184"/>
                    <a:gd name="T6" fmla="*/ 0 w 190"/>
                    <a:gd name="T7" fmla="*/ 0 h 184"/>
                    <a:gd name="T8" fmla="*/ 0 w 190"/>
                    <a:gd name="T9" fmla="*/ 0 h 184"/>
                    <a:gd name="T10" fmla="*/ 0 w 190"/>
                    <a:gd name="T11" fmla="*/ 0 h 184"/>
                    <a:gd name="T12" fmla="*/ 0 w 190"/>
                    <a:gd name="T13" fmla="*/ 0 h 184"/>
                    <a:gd name="T14" fmla="*/ 0 60000 65536"/>
                    <a:gd name="T15" fmla="*/ 0 60000 65536"/>
                    <a:gd name="T16" fmla="*/ 0 60000 65536"/>
                    <a:gd name="T17" fmla="*/ 0 60000 65536"/>
                    <a:gd name="T18" fmla="*/ 0 60000 65536"/>
                    <a:gd name="T19" fmla="*/ 0 60000 65536"/>
                    <a:gd name="T20" fmla="*/ 0 60000 65536"/>
                    <a:gd name="T21" fmla="*/ 0 w 190"/>
                    <a:gd name="T22" fmla="*/ 0 h 184"/>
                    <a:gd name="T23" fmla="*/ 190 w 190"/>
                    <a:gd name="T24" fmla="*/ 184 h 1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0" h="184">
                      <a:moveTo>
                        <a:pt x="190" y="178"/>
                      </a:moveTo>
                      <a:lnTo>
                        <a:pt x="86" y="180"/>
                      </a:lnTo>
                      <a:lnTo>
                        <a:pt x="83" y="184"/>
                      </a:lnTo>
                      <a:lnTo>
                        <a:pt x="24" y="176"/>
                      </a:lnTo>
                      <a:lnTo>
                        <a:pt x="5" y="159"/>
                      </a:lnTo>
                      <a:lnTo>
                        <a:pt x="0" y="149"/>
                      </a:lnTo>
                      <a:lnTo>
                        <a:pt x="1"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77" name="Freeform 602"/>
                <p:cNvSpPr>
                  <a:spLocks/>
                </p:cNvSpPr>
                <p:nvPr/>
              </p:nvSpPr>
              <p:spPr bwMode="auto">
                <a:xfrm>
                  <a:off x="4525" y="1510"/>
                  <a:ext cx="67" cy="4"/>
                </a:xfrm>
                <a:custGeom>
                  <a:avLst/>
                  <a:gdLst>
                    <a:gd name="T0" fmla="*/ 0 w 268"/>
                    <a:gd name="T1" fmla="*/ 0 h 18"/>
                    <a:gd name="T2" fmla="*/ 0 w 268"/>
                    <a:gd name="T3" fmla="*/ 0 h 18"/>
                    <a:gd name="T4" fmla="*/ 0 w 268"/>
                    <a:gd name="T5" fmla="*/ 0 h 18"/>
                    <a:gd name="T6" fmla="*/ 0 w 268"/>
                    <a:gd name="T7" fmla="*/ 0 h 18"/>
                    <a:gd name="T8" fmla="*/ 0 60000 65536"/>
                    <a:gd name="T9" fmla="*/ 0 60000 65536"/>
                    <a:gd name="T10" fmla="*/ 0 60000 65536"/>
                    <a:gd name="T11" fmla="*/ 0 60000 65536"/>
                    <a:gd name="T12" fmla="*/ 0 w 268"/>
                    <a:gd name="T13" fmla="*/ 0 h 18"/>
                    <a:gd name="T14" fmla="*/ 268 w 268"/>
                    <a:gd name="T15" fmla="*/ 18 h 18"/>
                  </a:gdLst>
                  <a:ahLst/>
                  <a:cxnLst>
                    <a:cxn ang="T8">
                      <a:pos x="T0" y="T1"/>
                    </a:cxn>
                    <a:cxn ang="T9">
                      <a:pos x="T2" y="T3"/>
                    </a:cxn>
                    <a:cxn ang="T10">
                      <a:pos x="T4" y="T5"/>
                    </a:cxn>
                    <a:cxn ang="T11">
                      <a:pos x="T6" y="T7"/>
                    </a:cxn>
                  </a:cxnLst>
                  <a:rect l="T12" t="T13" r="T14" b="T15"/>
                  <a:pathLst>
                    <a:path w="268" h="18">
                      <a:moveTo>
                        <a:pt x="0" y="18"/>
                      </a:moveTo>
                      <a:lnTo>
                        <a:pt x="26" y="0"/>
                      </a:lnTo>
                      <a:lnTo>
                        <a:pt x="210" y="4"/>
                      </a:lnTo>
                      <a:lnTo>
                        <a:pt x="268" y="18"/>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78" name="Freeform 603"/>
                <p:cNvSpPr>
                  <a:spLocks/>
                </p:cNvSpPr>
                <p:nvPr/>
              </p:nvSpPr>
              <p:spPr bwMode="auto">
                <a:xfrm>
                  <a:off x="4587" y="1514"/>
                  <a:ext cx="5" cy="44"/>
                </a:xfrm>
                <a:custGeom>
                  <a:avLst/>
                  <a:gdLst>
                    <a:gd name="T0" fmla="*/ 0 w 19"/>
                    <a:gd name="T1" fmla="*/ 0 h 175"/>
                    <a:gd name="T2" fmla="*/ 0 w 19"/>
                    <a:gd name="T3" fmla="*/ 0 h 175"/>
                    <a:gd name="T4" fmla="*/ 0 w 19"/>
                    <a:gd name="T5" fmla="*/ 0 h 175"/>
                    <a:gd name="T6" fmla="*/ 0 w 19"/>
                    <a:gd name="T7" fmla="*/ 0 h 175"/>
                    <a:gd name="T8" fmla="*/ 0 w 19"/>
                    <a:gd name="T9" fmla="*/ 0 h 175"/>
                    <a:gd name="T10" fmla="*/ 0 60000 65536"/>
                    <a:gd name="T11" fmla="*/ 0 60000 65536"/>
                    <a:gd name="T12" fmla="*/ 0 60000 65536"/>
                    <a:gd name="T13" fmla="*/ 0 60000 65536"/>
                    <a:gd name="T14" fmla="*/ 0 60000 65536"/>
                    <a:gd name="T15" fmla="*/ 0 w 19"/>
                    <a:gd name="T16" fmla="*/ 0 h 175"/>
                    <a:gd name="T17" fmla="*/ 19 w 19"/>
                    <a:gd name="T18" fmla="*/ 175 h 175"/>
                  </a:gdLst>
                  <a:ahLst/>
                  <a:cxnLst>
                    <a:cxn ang="T10">
                      <a:pos x="T0" y="T1"/>
                    </a:cxn>
                    <a:cxn ang="T11">
                      <a:pos x="T2" y="T3"/>
                    </a:cxn>
                    <a:cxn ang="T12">
                      <a:pos x="T4" y="T5"/>
                    </a:cxn>
                    <a:cxn ang="T13">
                      <a:pos x="T6" y="T7"/>
                    </a:cxn>
                    <a:cxn ang="T14">
                      <a:pos x="T8" y="T9"/>
                    </a:cxn>
                  </a:cxnLst>
                  <a:rect l="T15" t="T16" r="T17" b="T18"/>
                  <a:pathLst>
                    <a:path w="19" h="175">
                      <a:moveTo>
                        <a:pt x="19" y="0"/>
                      </a:moveTo>
                      <a:lnTo>
                        <a:pt x="18" y="31"/>
                      </a:lnTo>
                      <a:lnTo>
                        <a:pt x="11" y="90"/>
                      </a:lnTo>
                      <a:lnTo>
                        <a:pt x="3" y="150"/>
                      </a:lnTo>
                      <a:lnTo>
                        <a:pt x="0" y="175"/>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79" name="Line 604"/>
                <p:cNvSpPr>
                  <a:spLocks noChangeShapeType="1"/>
                </p:cNvSpPr>
                <p:nvPr/>
              </p:nvSpPr>
              <p:spPr bwMode="auto">
                <a:xfrm flipH="1">
                  <a:off x="4581" y="1558"/>
                  <a:ext cx="6" cy="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280" name="Freeform 605"/>
                <p:cNvSpPr>
                  <a:spLocks/>
                </p:cNvSpPr>
                <p:nvPr/>
              </p:nvSpPr>
              <p:spPr bwMode="auto">
                <a:xfrm>
                  <a:off x="4573" y="1559"/>
                  <a:ext cx="8" cy="3"/>
                </a:xfrm>
                <a:custGeom>
                  <a:avLst/>
                  <a:gdLst>
                    <a:gd name="T0" fmla="*/ 0 w 31"/>
                    <a:gd name="T1" fmla="*/ 0 h 11"/>
                    <a:gd name="T2" fmla="*/ 0 w 31"/>
                    <a:gd name="T3" fmla="*/ 0 h 11"/>
                    <a:gd name="T4" fmla="*/ 0 w 31"/>
                    <a:gd name="T5" fmla="*/ 0 h 11"/>
                    <a:gd name="T6" fmla="*/ 0 w 31"/>
                    <a:gd name="T7" fmla="*/ 0 h 11"/>
                    <a:gd name="T8" fmla="*/ 0 w 31"/>
                    <a:gd name="T9" fmla="*/ 0 h 11"/>
                    <a:gd name="T10" fmla="*/ 0 60000 65536"/>
                    <a:gd name="T11" fmla="*/ 0 60000 65536"/>
                    <a:gd name="T12" fmla="*/ 0 60000 65536"/>
                    <a:gd name="T13" fmla="*/ 0 60000 65536"/>
                    <a:gd name="T14" fmla="*/ 0 60000 65536"/>
                    <a:gd name="T15" fmla="*/ 0 w 31"/>
                    <a:gd name="T16" fmla="*/ 0 h 11"/>
                    <a:gd name="T17" fmla="*/ 31 w 31"/>
                    <a:gd name="T18" fmla="*/ 11 h 11"/>
                  </a:gdLst>
                  <a:ahLst/>
                  <a:cxnLst>
                    <a:cxn ang="T10">
                      <a:pos x="T0" y="T1"/>
                    </a:cxn>
                    <a:cxn ang="T11">
                      <a:pos x="T2" y="T3"/>
                    </a:cxn>
                    <a:cxn ang="T12">
                      <a:pos x="T4" y="T5"/>
                    </a:cxn>
                    <a:cxn ang="T13">
                      <a:pos x="T6" y="T7"/>
                    </a:cxn>
                    <a:cxn ang="T14">
                      <a:pos x="T8" y="T9"/>
                    </a:cxn>
                  </a:cxnLst>
                  <a:rect l="T15" t="T16" r="T17" b="T18"/>
                  <a:pathLst>
                    <a:path w="31" h="11">
                      <a:moveTo>
                        <a:pt x="31" y="0"/>
                      </a:moveTo>
                      <a:lnTo>
                        <a:pt x="27" y="6"/>
                      </a:lnTo>
                      <a:lnTo>
                        <a:pt x="21" y="11"/>
                      </a:lnTo>
                      <a:lnTo>
                        <a:pt x="9" y="7"/>
                      </a:lnTo>
                      <a:lnTo>
                        <a:pt x="0" y="3"/>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81" name="Freeform 606"/>
                <p:cNvSpPr>
                  <a:spLocks/>
                </p:cNvSpPr>
                <p:nvPr/>
              </p:nvSpPr>
              <p:spPr bwMode="auto">
                <a:xfrm>
                  <a:off x="4525" y="1514"/>
                  <a:ext cx="48" cy="47"/>
                </a:xfrm>
                <a:custGeom>
                  <a:avLst/>
                  <a:gdLst>
                    <a:gd name="T0" fmla="*/ 0 w 193"/>
                    <a:gd name="T1" fmla="*/ 0 h 188"/>
                    <a:gd name="T2" fmla="*/ 0 w 193"/>
                    <a:gd name="T3" fmla="*/ 0 h 188"/>
                    <a:gd name="T4" fmla="*/ 0 w 193"/>
                    <a:gd name="T5" fmla="*/ 0 h 188"/>
                    <a:gd name="T6" fmla="*/ 0 w 193"/>
                    <a:gd name="T7" fmla="*/ 0 h 188"/>
                    <a:gd name="T8" fmla="*/ 0 w 193"/>
                    <a:gd name="T9" fmla="*/ 0 h 188"/>
                    <a:gd name="T10" fmla="*/ 0 w 193"/>
                    <a:gd name="T11" fmla="*/ 0 h 188"/>
                    <a:gd name="T12" fmla="*/ 0 w 193"/>
                    <a:gd name="T13" fmla="*/ 0 h 188"/>
                    <a:gd name="T14" fmla="*/ 0 60000 65536"/>
                    <a:gd name="T15" fmla="*/ 0 60000 65536"/>
                    <a:gd name="T16" fmla="*/ 0 60000 65536"/>
                    <a:gd name="T17" fmla="*/ 0 60000 65536"/>
                    <a:gd name="T18" fmla="*/ 0 60000 65536"/>
                    <a:gd name="T19" fmla="*/ 0 60000 65536"/>
                    <a:gd name="T20" fmla="*/ 0 60000 65536"/>
                    <a:gd name="T21" fmla="*/ 0 w 193"/>
                    <a:gd name="T22" fmla="*/ 0 h 188"/>
                    <a:gd name="T23" fmla="*/ 193 w 193"/>
                    <a:gd name="T24" fmla="*/ 188 h 1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3" h="188">
                      <a:moveTo>
                        <a:pt x="193" y="183"/>
                      </a:moveTo>
                      <a:lnTo>
                        <a:pt x="84" y="183"/>
                      </a:lnTo>
                      <a:lnTo>
                        <a:pt x="81" y="188"/>
                      </a:lnTo>
                      <a:lnTo>
                        <a:pt x="25" y="180"/>
                      </a:lnTo>
                      <a:lnTo>
                        <a:pt x="4" y="162"/>
                      </a:lnTo>
                      <a:lnTo>
                        <a:pt x="0" y="153"/>
                      </a:lnTo>
                      <a:lnTo>
                        <a:pt x="0"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82" name="Freeform 607"/>
                <p:cNvSpPr>
                  <a:spLocks/>
                </p:cNvSpPr>
                <p:nvPr/>
              </p:nvSpPr>
              <p:spPr bwMode="auto">
                <a:xfrm>
                  <a:off x="4524" y="1509"/>
                  <a:ext cx="68" cy="5"/>
                </a:xfrm>
                <a:custGeom>
                  <a:avLst/>
                  <a:gdLst>
                    <a:gd name="T0" fmla="*/ 0 w 272"/>
                    <a:gd name="T1" fmla="*/ 0 h 19"/>
                    <a:gd name="T2" fmla="*/ 0 w 272"/>
                    <a:gd name="T3" fmla="*/ 0 h 19"/>
                    <a:gd name="T4" fmla="*/ 0 w 272"/>
                    <a:gd name="T5" fmla="*/ 0 h 19"/>
                    <a:gd name="T6" fmla="*/ 0 w 272"/>
                    <a:gd name="T7" fmla="*/ 0 h 19"/>
                    <a:gd name="T8" fmla="*/ 0 60000 65536"/>
                    <a:gd name="T9" fmla="*/ 0 60000 65536"/>
                    <a:gd name="T10" fmla="*/ 0 60000 65536"/>
                    <a:gd name="T11" fmla="*/ 0 60000 65536"/>
                    <a:gd name="T12" fmla="*/ 0 w 272"/>
                    <a:gd name="T13" fmla="*/ 0 h 19"/>
                    <a:gd name="T14" fmla="*/ 272 w 272"/>
                    <a:gd name="T15" fmla="*/ 19 h 19"/>
                  </a:gdLst>
                  <a:ahLst/>
                  <a:cxnLst>
                    <a:cxn ang="T8">
                      <a:pos x="T0" y="T1"/>
                    </a:cxn>
                    <a:cxn ang="T9">
                      <a:pos x="T2" y="T3"/>
                    </a:cxn>
                    <a:cxn ang="T10">
                      <a:pos x="T4" y="T5"/>
                    </a:cxn>
                    <a:cxn ang="T11">
                      <a:pos x="T6" y="T7"/>
                    </a:cxn>
                  </a:cxnLst>
                  <a:rect l="T12" t="T13" r="T14" b="T15"/>
                  <a:pathLst>
                    <a:path w="272" h="19">
                      <a:moveTo>
                        <a:pt x="0" y="19"/>
                      </a:moveTo>
                      <a:lnTo>
                        <a:pt x="27" y="0"/>
                      </a:lnTo>
                      <a:lnTo>
                        <a:pt x="220" y="4"/>
                      </a:lnTo>
                      <a:lnTo>
                        <a:pt x="272" y="18"/>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83" name="Freeform 608"/>
                <p:cNvSpPr>
                  <a:spLocks/>
                </p:cNvSpPr>
                <p:nvPr/>
              </p:nvSpPr>
              <p:spPr bwMode="auto">
                <a:xfrm>
                  <a:off x="4588" y="1513"/>
                  <a:ext cx="4" cy="45"/>
                </a:xfrm>
                <a:custGeom>
                  <a:avLst/>
                  <a:gdLst>
                    <a:gd name="T0" fmla="*/ 0 w 18"/>
                    <a:gd name="T1" fmla="*/ 0 h 179"/>
                    <a:gd name="T2" fmla="*/ 0 w 18"/>
                    <a:gd name="T3" fmla="*/ 0 h 179"/>
                    <a:gd name="T4" fmla="*/ 0 w 18"/>
                    <a:gd name="T5" fmla="*/ 0 h 179"/>
                    <a:gd name="T6" fmla="*/ 0 w 18"/>
                    <a:gd name="T7" fmla="*/ 0 h 179"/>
                    <a:gd name="T8" fmla="*/ 0 w 18"/>
                    <a:gd name="T9" fmla="*/ 0 h 179"/>
                    <a:gd name="T10" fmla="*/ 0 60000 65536"/>
                    <a:gd name="T11" fmla="*/ 0 60000 65536"/>
                    <a:gd name="T12" fmla="*/ 0 60000 65536"/>
                    <a:gd name="T13" fmla="*/ 0 60000 65536"/>
                    <a:gd name="T14" fmla="*/ 0 60000 65536"/>
                    <a:gd name="T15" fmla="*/ 0 w 18"/>
                    <a:gd name="T16" fmla="*/ 0 h 179"/>
                    <a:gd name="T17" fmla="*/ 18 w 18"/>
                    <a:gd name="T18" fmla="*/ 179 h 179"/>
                  </a:gdLst>
                  <a:ahLst/>
                  <a:cxnLst>
                    <a:cxn ang="T10">
                      <a:pos x="T0" y="T1"/>
                    </a:cxn>
                    <a:cxn ang="T11">
                      <a:pos x="T2" y="T3"/>
                    </a:cxn>
                    <a:cxn ang="T12">
                      <a:pos x="T4" y="T5"/>
                    </a:cxn>
                    <a:cxn ang="T13">
                      <a:pos x="T6" y="T7"/>
                    </a:cxn>
                    <a:cxn ang="T14">
                      <a:pos x="T8" y="T9"/>
                    </a:cxn>
                  </a:cxnLst>
                  <a:rect l="T15" t="T16" r="T17" b="T18"/>
                  <a:pathLst>
                    <a:path w="18" h="179">
                      <a:moveTo>
                        <a:pt x="18" y="0"/>
                      </a:moveTo>
                      <a:lnTo>
                        <a:pt x="17" y="31"/>
                      </a:lnTo>
                      <a:lnTo>
                        <a:pt x="11" y="92"/>
                      </a:lnTo>
                      <a:lnTo>
                        <a:pt x="4" y="152"/>
                      </a:lnTo>
                      <a:lnTo>
                        <a:pt x="0" y="179"/>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84" name="Line 609"/>
                <p:cNvSpPr>
                  <a:spLocks noChangeShapeType="1"/>
                </p:cNvSpPr>
                <p:nvPr/>
              </p:nvSpPr>
              <p:spPr bwMode="auto">
                <a:xfrm flipH="1">
                  <a:off x="4581" y="1558"/>
                  <a:ext cx="7" cy="2"/>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285" name="Freeform 610"/>
                <p:cNvSpPr>
                  <a:spLocks/>
                </p:cNvSpPr>
                <p:nvPr/>
              </p:nvSpPr>
              <p:spPr bwMode="auto">
                <a:xfrm>
                  <a:off x="4573" y="1560"/>
                  <a:ext cx="8" cy="2"/>
                </a:xfrm>
                <a:custGeom>
                  <a:avLst/>
                  <a:gdLst>
                    <a:gd name="T0" fmla="*/ 0 w 32"/>
                    <a:gd name="T1" fmla="*/ 0 h 10"/>
                    <a:gd name="T2" fmla="*/ 0 w 32"/>
                    <a:gd name="T3" fmla="*/ 0 h 10"/>
                    <a:gd name="T4" fmla="*/ 0 w 32"/>
                    <a:gd name="T5" fmla="*/ 0 h 10"/>
                    <a:gd name="T6" fmla="*/ 0 w 32"/>
                    <a:gd name="T7" fmla="*/ 0 h 10"/>
                    <a:gd name="T8" fmla="*/ 0 w 32"/>
                    <a:gd name="T9" fmla="*/ 0 h 10"/>
                    <a:gd name="T10" fmla="*/ 0 60000 65536"/>
                    <a:gd name="T11" fmla="*/ 0 60000 65536"/>
                    <a:gd name="T12" fmla="*/ 0 60000 65536"/>
                    <a:gd name="T13" fmla="*/ 0 60000 65536"/>
                    <a:gd name="T14" fmla="*/ 0 60000 65536"/>
                    <a:gd name="T15" fmla="*/ 0 w 32"/>
                    <a:gd name="T16" fmla="*/ 0 h 10"/>
                    <a:gd name="T17" fmla="*/ 32 w 32"/>
                    <a:gd name="T18" fmla="*/ 10 h 10"/>
                  </a:gdLst>
                  <a:ahLst/>
                  <a:cxnLst>
                    <a:cxn ang="T10">
                      <a:pos x="T0" y="T1"/>
                    </a:cxn>
                    <a:cxn ang="T11">
                      <a:pos x="T2" y="T3"/>
                    </a:cxn>
                    <a:cxn ang="T12">
                      <a:pos x="T4" y="T5"/>
                    </a:cxn>
                    <a:cxn ang="T13">
                      <a:pos x="T6" y="T7"/>
                    </a:cxn>
                    <a:cxn ang="T14">
                      <a:pos x="T8" y="T9"/>
                    </a:cxn>
                  </a:cxnLst>
                  <a:rect l="T15" t="T16" r="T17" b="T18"/>
                  <a:pathLst>
                    <a:path w="32" h="10">
                      <a:moveTo>
                        <a:pt x="32" y="0"/>
                      </a:moveTo>
                      <a:lnTo>
                        <a:pt x="29" y="5"/>
                      </a:lnTo>
                      <a:lnTo>
                        <a:pt x="22" y="10"/>
                      </a:lnTo>
                      <a:lnTo>
                        <a:pt x="10" y="6"/>
                      </a:lnTo>
                      <a:lnTo>
                        <a:pt x="0" y="3"/>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86" name="Freeform 611"/>
                <p:cNvSpPr>
                  <a:spLocks/>
                </p:cNvSpPr>
                <p:nvPr/>
              </p:nvSpPr>
              <p:spPr bwMode="auto">
                <a:xfrm>
                  <a:off x="4524" y="1514"/>
                  <a:ext cx="49" cy="48"/>
                </a:xfrm>
                <a:custGeom>
                  <a:avLst/>
                  <a:gdLst>
                    <a:gd name="T0" fmla="*/ 0 w 195"/>
                    <a:gd name="T1" fmla="*/ 0 h 192"/>
                    <a:gd name="T2" fmla="*/ 0 w 195"/>
                    <a:gd name="T3" fmla="*/ 0 h 192"/>
                    <a:gd name="T4" fmla="*/ 0 w 195"/>
                    <a:gd name="T5" fmla="*/ 0 h 192"/>
                    <a:gd name="T6" fmla="*/ 0 w 195"/>
                    <a:gd name="T7" fmla="*/ 0 h 192"/>
                    <a:gd name="T8" fmla="*/ 0 w 195"/>
                    <a:gd name="T9" fmla="*/ 0 h 192"/>
                    <a:gd name="T10" fmla="*/ 0 w 195"/>
                    <a:gd name="T11" fmla="*/ 0 h 192"/>
                    <a:gd name="T12" fmla="*/ 0 w 195"/>
                    <a:gd name="T13" fmla="*/ 0 h 192"/>
                    <a:gd name="T14" fmla="*/ 0 60000 65536"/>
                    <a:gd name="T15" fmla="*/ 0 60000 65536"/>
                    <a:gd name="T16" fmla="*/ 0 60000 65536"/>
                    <a:gd name="T17" fmla="*/ 0 60000 65536"/>
                    <a:gd name="T18" fmla="*/ 0 60000 65536"/>
                    <a:gd name="T19" fmla="*/ 0 60000 65536"/>
                    <a:gd name="T20" fmla="*/ 0 60000 65536"/>
                    <a:gd name="T21" fmla="*/ 0 w 195"/>
                    <a:gd name="T22" fmla="*/ 0 h 192"/>
                    <a:gd name="T23" fmla="*/ 195 w 195"/>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5" h="192">
                      <a:moveTo>
                        <a:pt x="195" y="187"/>
                      </a:moveTo>
                      <a:lnTo>
                        <a:pt x="81" y="187"/>
                      </a:lnTo>
                      <a:lnTo>
                        <a:pt x="78" y="192"/>
                      </a:lnTo>
                      <a:lnTo>
                        <a:pt x="25" y="183"/>
                      </a:lnTo>
                      <a:lnTo>
                        <a:pt x="3" y="165"/>
                      </a:lnTo>
                      <a:lnTo>
                        <a:pt x="0" y="157"/>
                      </a:lnTo>
                      <a:lnTo>
                        <a:pt x="0"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87" name="Freeform 612"/>
                <p:cNvSpPr>
                  <a:spLocks/>
                </p:cNvSpPr>
                <p:nvPr/>
              </p:nvSpPr>
              <p:spPr bwMode="auto">
                <a:xfrm>
                  <a:off x="4524" y="1508"/>
                  <a:ext cx="69" cy="5"/>
                </a:xfrm>
                <a:custGeom>
                  <a:avLst/>
                  <a:gdLst>
                    <a:gd name="T0" fmla="*/ 0 w 278"/>
                    <a:gd name="T1" fmla="*/ 0 h 21"/>
                    <a:gd name="T2" fmla="*/ 0 w 278"/>
                    <a:gd name="T3" fmla="*/ 0 h 21"/>
                    <a:gd name="T4" fmla="*/ 0 w 278"/>
                    <a:gd name="T5" fmla="*/ 0 h 21"/>
                    <a:gd name="T6" fmla="*/ 0 w 278"/>
                    <a:gd name="T7" fmla="*/ 0 h 21"/>
                    <a:gd name="T8" fmla="*/ 0 60000 65536"/>
                    <a:gd name="T9" fmla="*/ 0 60000 65536"/>
                    <a:gd name="T10" fmla="*/ 0 60000 65536"/>
                    <a:gd name="T11" fmla="*/ 0 60000 65536"/>
                    <a:gd name="T12" fmla="*/ 0 w 278"/>
                    <a:gd name="T13" fmla="*/ 0 h 21"/>
                    <a:gd name="T14" fmla="*/ 278 w 278"/>
                    <a:gd name="T15" fmla="*/ 21 h 21"/>
                  </a:gdLst>
                  <a:ahLst/>
                  <a:cxnLst>
                    <a:cxn ang="T8">
                      <a:pos x="T0" y="T1"/>
                    </a:cxn>
                    <a:cxn ang="T9">
                      <a:pos x="T2" y="T3"/>
                    </a:cxn>
                    <a:cxn ang="T10">
                      <a:pos x="T4" y="T5"/>
                    </a:cxn>
                    <a:cxn ang="T11">
                      <a:pos x="T6" y="T7"/>
                    </a:cxn>
                  </a:cxnLst>
                  <a:rect l="T12" t="T13" r="T14" b="T15"/>
                  <a:pathLst>
                    <a:path w="278" h="21">
                      <a:moveTo>
                        <a:pt x="0" y="21"/>
                      </a:moveTo>
                      <a:lnTo>
                        <a:pt x="28" y="0"/>
                      </a:lnTo>
                      <a:lnTo>
                        <a:pt x="230" y="4"/>
                      </a:lnTo>
                      <a:lnTo>
                        <a:pt x="278" y="19"/>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88" name="Freeform 613"/>
                <p:cNvSpPr>
                  <a:spLocks/>
                </p:cNvSpPr>
                <p:nvPr/>
              </p:nvSpPr>
              <p:spPr bwMode="auto">
                <a:xfrm>
                  <a:off x="4588" y="1513"/>
                  <a:ext cx="5" cy="46"/>
                </a:xfrm>
                <a:custGeom>
                  <a:avLst/>
                  <a:gdLst>
                    <a:gd name="T0" fmla="*/ 0 w 18"/>
                    <a:gd name="T1" fmla="*/ 0 h 183"/>
                    <a:gd name="T2" fmla="*/ 0 w 18"/>
                    <a:gd name="T3" fmla="*/ 0 h 183"/>
                    <a:gd name="T4" fmla="*/ 0 w 18"/>
                    <a:gd name="T5" fmla="*/ 0 h 183"/>
                    <a:gd name="T6" fmla="*/ 0 w 18"/>
                    <a:gd name="T7" fmla="*/ 0 h 183"/>
                    <a:gd name="T8" fmla="*/ 0 w 18"/>
                    <a:gd name="T9" fmla="*/ 0 h 183"/>
                    <a:gd name="T10" fmla="*/ 0 60000 65536"/>
                    <a:gd name="T11" fmla="*/ 0 60000 65536"/>
                    <a:gd name="T12" fmla="*/ 0 60000 65536"/>
                    <a:gd name="T13" fmla="*/ 0 60000 65536"/>
                    <a:gd name="T14" fmla="*/ 0 60000 65536"/>
                    <a:gd name="T15" fmla="*/ 0 w 18"/>
                    <a:gd name="T16" fmla="*/ 0 h 183"/>
                    <a:gd name="T17" fmla="*/ 18 w 18"/>
                    <a:gd name="T18" fmla="*/ 183 h 183"/>
                  </a:gdLst>
                  <a:ahLst/>
                  <a:cxnLst>
                    <a:cxn ang="T10">
                      <a:pos x="T0" y="T1"/>
                    </a:cxn>
                    <a:cxn ang="T11">
                      <a:pos x="T2" y="T3"/>
                    </a:cxn>
                    <a:cxn ang="T12">
                      <a:pos x="T4" y="T5"/>
                    </a:cxn>
                    <a:cxn ang="T13">
                      <a:pos x="T6" y="T7"/>
                    </a:cxn>
                    <a:cxn ang="T14">
                      <a:pos x="T8" y="T9"/>
                    </a:cxn>
                  </a:cxnLst>
                  <a:rect l="T15" t="T16" r="T17" b="T18"/>
                  <a:pathLst>
                    <a:path w="18" h="183">
                      <a:moveTo>
                        <a:pt x="18" y="0"/>
                      </a:moveTo>
                      <a:lnTo>
                        <a:pt x="17" y="31"/>
                      </a:lnTo>
                      <a:lnTo>
                        <a:pt x="10" y="94"/>
                      </a:lnTo>
                      <a:lnTo>
                        <a:pt x="4" y="155"/>
                      </a:lnTo>
                      <a:lnTo>
                        <a:pt x="0" y="183"/>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89" name="Line 614"/>
                <p:cNvSpPr>
                  <a:spLocks noChangeShapeType="1"/>
                </p:cNvSpPr>
                <p:nvPr/>
              </p:nvSpPr>
              <p:spPr bwMode="auto">
                <a:xfrm flipH="1">
                  <a:off x="4581" y="1559"/>
                  <a:ext cx="7" cy="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290" name="Freeform 615"/>
                <p:cNvSpPr>
                  <a:spLocks/>
                </p:cNvSpPr>
                <p:nvPr/>
              </p:nvSpPr>
              <p:spPr bwMode="auto">
                <a:xfrm>
                  <a:off x="4573" y="1560"/>
                  <a:ext cx="8" cy="3"/>
                </a:xfrm>
                <a:custGeom>
                  <a:avLst/>
                  <a:gdLst>
                    <a:gd name="T0" fmla="*/ 0 w 34"/>
                    <a:gd name="T1" fmla="*/ 0 h 10"/>
                    <a:gd name="T2" fmla="*/ 0 w 34"/>
                    <a:gd name="T3" fmla="*/ 0 h 10"/>
                    <a:gd name="T4" fmla="*/ 0 w 34"/>
                    <a:gd name="T5" fmla="*/ 0 h 10"/>
                    <a:gd name="T6" fmla="*/ 0 w 34"/>
                    <a:gd name="T7" fmla="*/ 0 h 10"/>
                    <a:gd name="T8" fmla="*/ 0 w 34"/>
                    <a:gd name="T9" fmla="*/ 0 h 10"/>
                    <a:gd name="T10" fmla="*/ 0 60000 65536"/>
                    <a:gd name="T11" fmla="*/ 0 60000 65536"/>
                    <a:gd name="T12" fmla="*/ 0 60000 65536"/>
                    <a:gd name="T13" fmla="*/ 0 60000 65536"/>
                    <a:gd name="T14" fmla="*/ 0 60000 65536"/>
                    <a:gd name="T15" fmla="*/ 0 w 34"/>
                    <a:gd name="T16" fmla="*/ 0 h 10"/>
                    <a:gd name="T17" fmla="*/ 34 w 34"/>
                    <a:gd name="T18" fmla="*/ 10 h 10"/>
                  </a:gdLst>
                  <a:ahLst/>
                  <a:cxnLst>
                    <a:cxn ang="T10">
                      <a:pos x="T0" y="T1"/>
                    </a:cxn>
                    <a:cxn ang="T11">
                      <a:pos x="T2" y="T3"/>
                    </a:cxn>
                    <a:cxn ang="T12">
                      <a:pos x="T4" y="T5"/>
                    </a:cxn>
                    <a:cxn ang="T13">
                      <a:pos x="T6" y="T7"/>
                    </a:cxn>
                    <a:cxn ang="T14">
                      <a:pos x="T8" y="T9"/>
                    </a:cxn>
                  </a:cxnLst>
                  <a:rect l="T15" t="T16" r="T17" b="T18"/>
                  <a:pathLst>
                    <a:path w="34" h="10">
                      <a:moveTo>
                        <a:pt x="34" y="0"/>
                      </a:moveTo>
                      <a:lnTo>
                        <a:pt x="30" y="5"/>
                      </a:lnTo>
                      <a:lnTo>
                        <a:pt x="23" y="10"/>
                      </a:lnTo>
                      <a:lnTo>
                        <a:pt x="12" y="5"/>
                      </a:lnTo>
                      <a:lnTo>
                        <a:pt x="0" y="2"/>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91" name="Freeform 616"/>
                <p:cNvSpPr>
                  <a:spLocks/>
                </p:cNvSpPr>
                <p:nvPr/>
              </p:nvSpPr>
              <p:spPr bwMode="auto">
                <a:xfrm>
                  <a:off x="4524" y="1513"/>
                  <a:ext cx="49" cy="49"/>
                </a:xfrm>
                <a:custGeom>
                  <a:avLst/>
                  <a:gdLst>
                    <a:gd name="T0" fmla="*/ 0 w 198"/>
                    <a:gd name="T1" fmla="*/ 0 h 195"/>
                    <a:gd name="T2" fmla="*/ 0 w 198"/>
                    <a:gd name="T3" fmla="*/ 0 h 195"/>
                    <a:gd name="T4" fmla="*/ 0 w 198"/>
                    <a:gd name="T5" fmla="*/ 0 h 195"/>
                    <a:gd name="T6" fmla="*/ 0 w 198"/>
                    <a:gd name="T7" fmla="*/ 0 h 195"/>
                    <a:gd name="T8" fmla="*/ 0 w 198"/>
                    <a:gd name="T9" fmla="*/ 0 h 195"/>
                    <a:gd name="T10" fmla="*/ 0 w 198"/>
                    <a:gd name="T11" fmla="*/ 0 h 195"/>
                    <a:gd name="T12" fmla="*/ 0 w 198"/>
                    <a:gd name="T13" fmla="*/ 0 h 195"/>
                    <a:gd name="T14" fmla="*/ 0 60000 65536"/>
                    <a:gd name="T15" fmla="*/ 0 60000 65536"/>
                    <a:gd name="T16" fmla="*/ 0 60000 65536"/>
                    <a:gd name="T17" fmla="*/ 0 60000 65536"/>
                    <a:gd name="T18" fmla="*/ 0 60000 65536"/>
                    <a:gd name="T19" fmla="*/ 0 60000 65536"/>
                    <a:gd name="T20" fmla="*/ 0 60000 65536"/>
                    <a:gd name="T21" fmla="*/ 0 w 198"/>
                    <a:gd name="T22" fmla="*/ 0 h 195"/>
                    <a:gd name="T23" fmla="*/ 198 w 198"/>
                    <a:gd name="T24" fmla="*/ 195 h 1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8" h="195">
                      <a:moveTo>
                        <a:pt x="198" y="190"/>
                      </a:moveTo>
                      <a:lnTo>
                        <a:pt x="79" y="190"/>
                      </a:lnTo>
                      <a:lnTo>
                        <a:pt x="76" y="195"/>
                      </a:lnTo>
                      <a:lnTo>
                        <a:pt x="26" y="186"/>
                      </a:lnTo>
                      <a:lnTo>
                        <a:pt x="4" y="167"/>
                      </a:lnTo>
                      <a:lnTo>
                        <a:pt x="0" y="161"/>
                      </a:lnTo>
                      <a:lnTo>
                        <a:pt x="0"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92" name="Freeform 617"/>
                <p:cNvSpPr>
                  <a:spLocks/>
                </p:cNvSpPr>
                <p:nvPr/>
              </p:nvSpPr>
              <p:spPr bwMode="auto">
                <a:xfrm>
                  <a:off x="4523" y="1508"/>
                  <a:ext cx="71" cy="5"/>
                </a:xfrm>
                <a:custGeom>
                  <a:avLst/>
                  <a:gdLst>
                    <a:gd name="T0" fmla="*/ 0 w 284"/>
                    <a:gd name="T1" fmla="*/ 0 h 20"/>
                    <a:gd name="T2" fmla="*/ 0 w 284"/>
                    <a:gd name="T3" fmla="*/ 0 h 20"/>
                    <a:gd name="T4" fmla="*/ 0 w 284"/>
                    <a:gd name="T5" fmla="*/ 0 h 20"/>
                    <a:gd name="T6" fmla="*/ 0 w 284"/>
                    <a:gd name="T7" fmla="*/ 0 h 20"/>
                    <a:gd name="T8" fmla="*/ 0 60000 65536"/>
                    <a:gd name="T9" fmla="*/ 0 60000 65536"/>
                    <a:gd name="T10" fmla="*/ 0 60000 65536"/>
                    <a:gd name="T11" fmla="*/ 0 60000 65536"/>
                    <a:gd name="T12" fmla="*/ 0 w 284"/>
                    <a:gd name="T13" fmla="*/ 0 h 20"/>
                    <a:gd name="T14" fmla="*/ 284 w 284"/>
                    <a:gd name="T15" fmla="*/ 20 h 20"/>
                  </a:gdLst>
                  <a:ahLst/>
                  <a:cxnLst>
                    <a:cxn ang="T8">
                      <a:pos x="T0" y="T1"/>
                    </a:cxn>
                    <a:cxn ang="T9">
                      <a:pos x="T2" y="T3"/>
                    </a:cxn>
                    <a:cxn ang="T10">
                      <a:pos x="T4" y="T5"/>
                    </a:cxn>
                    <a:cxn ang="T11">
                      <a:pos x="T6" y="T7"/>
                    </a:cxn>
                  </a:cxnLst>
                  <a:rect l="T12" t="T13" r="T14" b="T15"/>
                  <a:pathLst>
                    <a:path w="284" h="20">
                      <a:moveTo>
                        <a:pt x="0" y="20"/>
                      </a:moveTo>
                      <a:lnTo>
                        <a:pt x="30" y="0"/>
                      </a:lnTo>
                      <a:lnTo>
                        <a:pt x="241" y="3"/>
                      </a:lnTo>
                      <a:lnTo>
                        <a:pt x="284" y="2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93" name="Freeform 618"/>
                <p:cNvSpPr>
                  <a:spLocks/>
                </p:cNvSpPr>
                <p:nvPr/>
              </p:nvSpPr>
              <p:spPr bwMode="auto">
                <a:xfrm>
                  <a:off x="4589" y="1513"/>
                  <a:ext cx="5" cy="46"/>
                </a:xfrm>
                <a:custGeom>
                  <a:avLst/>
                  <a:gdLst>
                    <a:gd name="T0" fmla="*/ 0 w 18"/>
                    <a:gd name="T1" fmla="*/ 0 h 185"/>
                    <a:gd name="T2" fmla="*/ 0 w 18"/>
                    <a:gd name="T3" fmla="*/ 0 h 185"/>
                    <a:gd name="T4" fmla="*/ 0 w 18"/>
                    <a:gd name="T5" fmla="*/ 0 h 185"/>
                    <a:gd name="T6" fmla="*/ 0 w 18"/>
                    <a:gd name="T7" fmla="*/ 0 h 185"/>
                    <a:gd name="T8" fmla="*/ 0 w 18"/>
                    <a:gd name="T9" fmla="*/ 0 h 185"/>
                    <a:gd name="T10" fmla="*/ 0 60000 65536"/>
                    <a:gd name="T11" fmla="*/ 0 60000 65536"/>
                    <a:gd name="T12" fmla="*/ 0 60000 65536"/>
                    <a:gd name="T13" fmla="*/ 0 60000 65536"/>
                    <a:gd name="T14" fmla="*/ 0 60000 65536"/>
                    <a:gd name="T15" fmla="*/ 0 w 18"/>
                    <a:gd name="T16" fmla="*/ 0 h 185"/>
                    <a:gd name="T17" fmla="*/ 18 w 18"/>
                    <a:gd name="T18" fmla="*/ 185 h 185"/>
                  </a:gdLst>
                  <a:ahLst/>
                  <a:cxnLst>
                    <a:cxn ang="T10">
                      <a:pos x="T0" y="T1"/>
                    </a:cxn>
                    <a:cxn ang="T11">
                      <a:pos x="T2" y="T3"/>
                    </a:cxn>
                    <a:cxn ang="T12">
                      <a:pos x="T4" y="T5"/>
                    </a:cxn>
                    <a:cxn ang="T13">
                      <a:pos x="T6" y="T7"/>
                    </a:cxn>
                    <a:cxn ang="T14">
                      <a:pos x="T8" y="T9"/>
                    </a:cxn>
                  </a:cxnLst>
                  <a:rect l="T15" t="T16" r="T17" b="T18"/>
                  <a:pathLst>
                    <a:path w="18" h="185">
                      <a:moveTo>
                        <a:pt x="18" y="0"/>
                      </a:moveTo>
                      <a:lnTo>
                        <a:pt x="16" y="31"/>
                      </a:lnTo>
                      <a:lnTo>
                        <a:pt x="10" y="94"/>
                      </a:lnTo>
                      <a:lnTo>
                        <a:pt x="3" y="157"/>
                      </a:lnTo>
                      <a:lnTo>
                        <a:pt x="0" y="185"/>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94" name="Line 619"/>
                <p:cNvSpPr>
                  <a:spLocks noChangeShapeType="1"/>
                </p:cNvSpPr>
                <p:nvPr/>
              </p:nvSpPr>
              <p:spPr bwMode="auto">
                <a:xfrm flipH="1">
                  <a:off x="4582" y="1559"/>
                  <a:ext cx="7" cy="2"/>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295" name="Freeform 620"/>
                <p:cNvSpPr>
                  <a:spLocks/>
                </p:cNvSpPr>
                <p:nvPr/>
              </p:nvSpPr>
              <p:spPr bwMode="auto">
                <a:xfrm>
                  <a:off x="4573" y="1561"/>
                  <a:ext cx="9" cy="3"/>
                </a:xfrm>
                <a:custGeom>
                  <a:avLst/>
                  <a:gdLst>
                    <a:gd name="T0" fmla="*/ 0 w 35"/>
                    <a:gd name="T1" fmla="*/ 0 h 11"/>
                    <a:gd name="T2" fmla="*/ 0 w 35"/>
                    <a:gd name="T3" fmla="*/ 0 h 11"/>
                    <a:gd name="T4" fmla="*/ 0 w 35"/>
                    <a:gd name="T5" fmla="*/ 0 h 11"/>
                    <a:gd name="T6" fmla="*/ 0 w 35"/>
                    <a:gd name="T7" fmla="*/ 0 h 11"/>
                    <a:gd name="T8" fmla="*/ 0 w 35"/>
                    <a:gd name="T9" fmla="*/ 0 h 11"/>
                    <a:gd name="T10" fmla="*/ 0 60000 65536"/>
                    <a:gd name="T11" fmla="*/ 0 60000 65536"/>
                    <a:gd name="T12" fmla="*/ 0 60000 65536"/>
                    <a:gd name="T13" fmla="*/ 0 60000 65536"/>
                    <a:gd name="T14" fmla="*/ 0 60000 65536"/>
                    <a:gd name="T15" fmla="*/ 0 w 35"/>
                    <a:gd name="T16" fmla="*/ 0 h 11"/>
                    <a:gd name="T17" fmla="*/ 35 w 35"/>
                    <a:gd name="T18" fmla="*/ 11 h 11"/>
                  </a:gdLst>
                  <a:ahLst/>
                  <a:cxnLst>
                    <a:cxn ang="T10">
                      <a:pos x="T0" y="T1"/>
                    </a:cxn>
                    <a:cxn ang="T11">
                      <a:pos x="T2" y="T3"/>
                    </a:cxn>
                    <a:cxn ang="T12">
                      <a:pos x="T4" y="T5"/>
                    </a:cxn>
                    <a:cxn ang="T13">
                      <a:pos x="T6" y="T7"/>
                    </a:cxn>
                    <a:cxn ang="T14">
                      <a:pos x="T8" y="T9"/>
                    </a:cxn>
                  </a:cxnLst>
                  <a:rect l="T15" t="T16" r="T17" b="T18"/>
                  <a:pathLst>
                    <a:path w="35" h="11">
                      <a:moveTo>
                        <a:pt x="35" y="0"/>
                      </a:moveTo>
                      <a:lnTo>
                        <a:pt x="30" y="6"/>
                      </a:lnTo>
                      <a:lnTo>
                        <a:pt x="24" y="11"/>
                      </a:lnTo>
                      <a:lnTo>
                        <a:pt x="11" y="6"/>
                      </a:lnTo>
                      <a:lnTo>
                        <a:pt x="0" y="2"/>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96" name="Freeform 621"/>
                <p:cNvSpPr>
                  <a:spLocks/>
                </p:cNvSpPr>
                <p:nvPr/>
              </p:nvSpPr>
              <p:spPr bwMode="auto">
                <a:xfrm>
                  <a:off x="4523" y="1513"/>
                  <a:ext cx="50" cy="50"/>
                </a:xfrm>
                <a:custGeom>
                  <a:avLst/>
                  <a:gdLst>
                    <a:gd name="T0" fmla="*/ 0 w 202"/>
                    <a:gd name="T1" fmla="*/ 0 h 201"/>
                    <a:gd name="T2" fmla="*/ 0 w 202"/>
                    <a:gd name="T3" fmla="*/ 0 h 201"/>
                    <a:gd name="T4" fmla="*/ 0 w 202"/>
                    <a:gd name="T5" fmla="*/ 0 h 201"/>
                    <a:gd name="T6" fmla="*/ 0 w 202"/>
                    <a:gd name="T7" fmla="*/ 0 h 201"/>
                    <a:gd name="T8" fmla="*/ 0 w 202"/>
                    <a:gd name="T9" fmla="*/ 0 h 201"/>
                    <a:gd name="T10" fmla="*/ 0 w 202"/>
                    <a:gd name="T11" fmla="*/ 0 h 201"/>
                    <a:gd name="T12" fmla="*/ 0 w 202"/>
                    <a:gd name="T13" fmla="*/ 0 h 201"/>
                    <a:gd name="T14" fmla="*/ 0 60000 65536"/>
                    <a:gd name="T15" fmla="*/ 0 60000 65536"/>
                    <a:gd name="T16" fmla="*/ 0 60000 65536"/>
                    <a:gd name="T17" fmla="*/ 0 60000 65536"/>
                    <a:gd name="T18" fmla="*/ 0 60000 65536"/>
                    <a:gd name="T19" fmla="*/ 0 60000 65536"/>
                    <a:gd name="T20" fmla="*/ 0 60000 65536"/>
                    <a:gd name="T21" fmla="*/ 0 w 202"/>
                    <a:gd name="T22" fmla="*/ 0 h 201"/>
                    <a:gd name="T23" fmla="*/ 202 w 202"/>
                    <a:gd name="T24" fmla="*/ 201 h 2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2" h="201">
                      <a:moveTo>
                        <a:pt x="202" y="194"/>
                      </a:moveTo>
                      <a:lnTo>
                        <a:pt x="76" y="196"/>
                      </a:lnTo>
                      <a:lnTo>
                        <a:pt x="74" y="201"/>
                      </a:lnTo>
                      <a:lnTo>
                        <a:pt x="26" y="192"/>
                      </a:lnTo>
                      <a:lnTo>
                        <a:pt x="3" y="170"/>
                      </a:lnTo>
                      <a:lnTo>
                        <a:pt x="0" y="166"/>
                      </a:lnTo>
                      <a:lnTo>
                        <a:pt x="0"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97" name="Freeform 622"/>
                <p:cNvSpPr>
                  <a:spLocks/>
                </p:cNvSpPr>
                <p:nvPr/>
              </p:nvSpPr>
              <p:spPr bwMode="auto">
                <a:xfrm>
                  <a:off x="4522" y="1507"/>
                  <a:ext cx="73" cy="5"/>
                </a:xfrm>
                <a:custGeom>
                  <a:avLst/>
                  <a:gdLst>
                    <a:gd name="T0" fmla="*/ 0 w 289"/>
                    <a:gd name="T1" fmla="*/ 0 h 22"/>
                    <a:gd name="T2" fmla="*/ 0 w 289"/>
                    <a:gd name="T3" fmla="*/ 0 h 22"/>
                    <a:gd name="T4" fmla="*/ 0 w 289"/>
                    <a:gd name="T5" fmla="*/ 0 h 22"/>
                    <a:gd name="T6" fmla="*/ 0 w 289"/>
                    <a:gd name="T7" fmla="*/ 0 h 22"/>
                    <a:gd name="T8" fmla="*/ 0 60000 65536"/>
                    <a:gd name="T9" fmla="*/ 0 60000 65536"/>
                    <a:gd name="T10" fmla="*/ 0 60000 65536"/>
                    <a:gd name="T11" fmla="*/ 0 60000 65536"/>
                    <a:gd name="T12" fmla="*/ 0 w 289"/>
                    <a:gd name="T13" fmla="*/ 0 h 22"/>
                    <a:gd name="T14" fmla="*/ 289 w 289"/>
                    <a:gd name="T15" fmla="*/ 22 h 22"/>
                  </a:gdLst>
                  <a:ahLst/>
                  <a:cxnLst>
                    <a:cxn ang="T8">
                      <a:pos x="T0" y="T1"/>
                    </a:cxn>
                    <a:cxn ang="T9">
                      <a:pos x="T2" y="T3"/>
                    </a:cxn>
                    <a:cxn ang="T10">
                      <a:pos x="T4" y="T5"/>
                    </a:cxn>
                    <a:cxn ang="T11">
                      <a:pos x="T6" y="T7"/>
                    </a:cxn>
                  </a:cxnLst>
                  <a:rect l="T12" t="T13" r="T14" b="T15"/>
                  <a:pathLst>
                    <a:path w="289" h="22">
                      <a:moveTo>
                        <a:pt x="0" y="22"/>
                      </a:moveTo>
                      <a:lnTo>
                        <a:pt x="31" y="0"/>
                      </a:lnTo>
                      <a:lnTo>
                        <a:pt x="251" y="4"/>
                      </a:lnTo>
                      <a:lnTo>
                        <a:pt x="289" y="21"/>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98" name="Freeform 623"/>
                <p:cNvSpPr>
                  <a:spLocks/>
                </p:cNvSpPr>
                <p:nvPr/>
              </p:nvSpPr>
              <p:spPr bwMode="auto">
                <a:xfrm>
                  <a:off x="4590" y="1512"/>
                  <a:ext cx="5" cy="48"/>
                </a:xfrm>
                <a:custGeom>
                  <a:avLst/>
                  <a:gdLst>
                    <a:gd name="T0" fmla="*/ 0 w 18"/>
                    <a:gd name="T1" fmla="*/ 0 h 190"/>
                    <a:gd name="T2" fmla="*/ 0 w 18"/>
                    <a:gd name="T3" fmla="*/ 0 h 190"/>
                    <a:gd name="T4" fmla="*/ 0 w 18"/>
                    <a:gd name="T5" fmla="*/ 0 h 190"/>
                    <a:gd name="T6" fmla="*/ 0 w 18"/>
                    <a:gd name="T7" fmla="*/ 0 h 190"/>
                    <a:gd name="T8" fmla="*/ 0 w 18"/>
                    <a:gd name="T9" fmla="*/ 0 h 190"/>
                    <a:gd name="T10" fmla="*/ 0 60000 65536"/>
                    <a:gd name="T11" fmla="*/ 0 60000 65536"/>
                    <a:gd name="T12" fmla="*/ 0 60000 65536"/>
                    <a:gd name="T13" fmla="*/ 0 60000 65536"/>
                    <a:gd name="T14" fmla="*/ 0 60000 65536"/>
                    <a:gd name="T15" fmla="*/ 0 w 18"/>
                    <a:gd name="T16" fmla="*/ 0 h 190"/>
                    <a:gd name="T17" fmla="*/ 18 w 18"/>
                    <a:gd name="T18" fmla="*/ 190 h 190"/>
                  </a:gdLst>
                  <a:ahLst/>
                  <a:cxnLst>
                    <a:cxn ang="T10">
                      <a:pos x="T0" y="T1"/>
                    </a:cxn>
                    <a:cxn ang="T11">
                      <a:pos x="T2" y="T3"/>
                    </a:cxn>
                    <a:cxn ang="T12">
                      <a:pos x="T4" y="T5"/>
                    </a:cxn>
                    <a:cxn ang="T13">
                      <a:pos x="T6" y="T7"/>
                    </a:cxn>
                    <a:cxn ang="T14">
                      <a:pos x="T8" y="T9"/>
                    </a:cxn>
                  </a:cxnLst>
                  <a:rect l="T15" t="T16" r="T17" b="T18"/>
                  <a:pathLst>
                    <a:path w="18" h="190">
                      <a:moveTo>
                        <a:pt x="18" y="0"/>
                      </a:moveTo>
                      <a:lnTo>
                        <a:pt x="16" y="30"/>
                      </a:lnTo>
                      <a:lnTo>
                        <a:pt x="9" y="96"/>
                      </a:lnTo>
                      <a:lnTo>
                        <a:pt x="3" y="160"/>
                      </a:lnTo>
                      <a:lnTo>
                        <a:pt x="0" y="19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299" name="Line 624"/>
                <p:cNvSpPr>
                  <a:spLocks noChangeShapeType="1"/>
                </p:cNvSpPr>
                <p:nvPr/>
              </p:nvSpPr>
              <p:spPr bwMode="auto">
                <a:xfrm flipH="1">
                  <a:off x="4582" y="1560"/>
                  <a:ext cx="8" cy="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300" name="Freeform 625"/>
                <p:cNvSpPr>
                  <a:spLocks/>
                </p:cNvSpPr>
                <p:nvPr/>
              </p:nvSpPr>
              <p:spPr bwMode="auto">
                <a:xfrm>
                  <a:off x="4573" y="1561"/>
                  <a:ext cx="9" cy="3"/>
                </a:xfrm>
                <a:custGeom>
                  <a:avLst/>
                  <a:gdLst>
                    <a:gd name="T0" fmla="*/ 0 w 37"/>
                    <a:gd name="T1" fmla="*/ 0 h 12"/>
                    <a:gd name="T2" fmla="*/ 0 w 37"/>
                    <a:gd name="T3" fmla="*/ 0 h 12"/>
                    <a:gd name="T4" fmla="*/ 0 w 37"/>
                    <a:gd name="T5" fmla="*/ 0 h 12"/>
                    <a:gd name="T6" fmla="*/ 0 w 37"/>
                    <a:gd name="T7" fmla="*/ 0 h 12"/>
                    <a:gd name="T8" fmla="*/ 0 w 37"/>
                    <a:gd name="T9" fmla="*/ 0 h 12"/>
                    <a:gd name="T10" fmla="*/ 0 60000 65536"/>
                    <a:gd name="T11" fmla="*/ 0 60000 65536"/>
                    <a:gd name="T12" fmla="*/ 0 60000 65536"/>
                    <a:gd name="T13" fmla="*/ 0 60000 65536"/>
                    <a:gd name="T14" fmla="*/ 0 60000 65536"/>
                    <a:gd name="T15" fmla="*/ 0 w 37"/>
                    <a:gd name="T16" fmla="*/ 0 h 12"/>
                    <a:gd name="T17" fmla="*/ 37 w 37"/>
                    <a:gd name="T18" fmla="*/ 12 h 12"/>
                  </a:gdLst>
                  <a:ahLst/>
                  <a:cxnLst>
                    <a:cxn ang="T10">
                      <a:pos x="T0" y="T1"/>
                    </a:cxn>
                    <a:cxn ang="T11">
                      <a:pos x="T2" y="T3"/>
                    </a:cxn>
                    <a:cxn ang="T12">
                      <a:pos x="T4" y="T5"/>
                    </a:cxn>
                    <a:cxn ang="T13">
                      <a:pos x="T6" y="T7"/>
                    </a:cxn>
                    <a:cxn ang="T14">
                      <a:pos x="T8" y="T9"/>
                    </a:cxn>
                  </a:cxnLst>
                  <a:rect l="T15" t="T16" r="T17" b="T18"/>
                  <a:pathLst>
                    <a:path w="37" h="12">
                      <a:moveTo>
                        <a:pt x="37" y="0"/>
                      </a:moveTo>
                      <a:lnTo>
                        <a:pt x="33" y="7"/>
                      </a:lnTo>
                      <a:lnTo>
                        <a:pt x="25" y="12"/>
                      </a:lnTo>
                      <a:lnTo>
                        <a:pt x="12" y="7"/>
                      </a:lnTo>
                      <a:lnTo>
                        <a:pt x="0" y="3"/>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301" name="Freeform 626"/>
                <p:cNvSpPr>
                  <a:spLocks/>
                </p:cNvSpPr>
                <p:nvPr/>
              </p:nvSpPr>
              <p:spPr bwMode="auto">
                <a:xfrm>
                  <a:off x="4522" y="1512"/>
                  <a:ext cx="51" cy="52"/>
                </a:xfrm>
                <a:custGeom>
                  <a:avLst/>
                  <a:gdLst>
                    <a:gd name="T0" fmla="*/ 0 w 204"/>
                    <a:gd name="T1" fmla="*/ 0 h 204"/>
                    <a:gd name="T2" fmla="*/ 0 w 204"/>
                    <a:gd name="T3" fmla="*/ 0 h 204"/>
                    <a:gd name="T4" fmla="*/ 0 w 204"/>
                    <a:gd name="T5" fmla="*/ 0 h 204"/>
                    <a:gd name="T6" fmla="*/ 0 w 204"/>
                    <a:gd name="T7" fmla="*/ 0 h 204"/>
                    <a:gd name="T8" fmla="*/ 0 w 204"/>
                    <a:gd name="T9" fmla="*/ 0 h 204"/>
                    <a:gd name="T10" fmla="*/ 0 w 204"/>
                    <a:gd name="T11" fmla="*/ 0 h 204"/>
                    <a:gd name="T12" fmla="*/ 0 w 204"/>
                    <a:gd name="T13" fmla="*/ 0 h 204"/>
                    <a:gd name="T14" fmla="*/ 0 60000 65536"/>
                    <a:gd name="T15" fmla="*/ 0 60000 65536"/>
                    <a:gd name="T16" fmla="*/ 0 60000 65536"/>
                    <a:gd name="T17" fmla="*/ 0 60000 65536"/>
                    <a:gd name="T18" fmla="*/ 0 60000 65536"/>
                    <a:gd name="T19" fmla="*/ 0 60000 65536"/>
                    <a:gd name="T20" fmla="*/ 0 60000 65536"/>
                    <a:gd name="T21" fmla="*/ 0 w 204"/>
                    <a:gd name="T22" fmla="*/ 0 h 204"/>
                    <a:gd name="T23" fmla="*/ 204 w 204"/>
                    <a:gd name="T24" fmla="*/ 204 h 2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4" h="204">
                      <a:moveTo>
                        <a:pt x="204" y="198"/>
                      </a:moveTo>
                      <a:lnTo>
                        <a:pt x="73" y="199"/>
                      </a:lnTo>
                      <a:lnTo>
                        <a:pt x="71" y="204"/>
                      </a:lnTo>
                      <a:lnTo>
                        <a:pt x="27" y="194"/>
                      </a:lnTo>
                      <a:lnTo>
                        <a:pt x="2" y="172"/>
                      </a:lnTo>
                      <a:lnTo>
                        <a:pt x="0" y="170"/>
                      </a:lnTo>
                      <a:lnTo>
                        <a:pt x="0"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302" name="Freeform 627"/>
                <p:cNvSpPr>
                  <a:spLocks/>
                </p:cNvSpPr>
                <p:nvPr/>
              </p:nvSpPr>
              <p:spPr bwMode="auto">
                <a:xfrm>
                  <a:off x="4521" y="1506"/>
                  <a:ext cx="74" cy="6"/>
                </a:xfrm>
                <a:custGeom>
                  <a:avLst/>
                  <a:gdLst>
                    <a:gd name="T0" fmla="*/ 0 w 296"/>
                    <a:gd name="T1" fmla="*/ 0 h 24"/>
                    <a:gd name="T2" fmla="*/ 0 w 296"/>
                    <a:gd name="T3" fmla="*/ 0 h 24"/>
                    <a:gd name="T4" fmla="*/ 0 w 296"/>
                    <a:gd name="T5" fmla="*/ 0 h 24"/>
                    <a:gd name="T6" fmla="*/ 0 w 296"/>
                    <a:gd name="T7" fmla="*/ 0 h 24"/>
                    <a:gd name="T8" fmla="*/ 0 60000 65536"/>
                    <a:gd name="T9" fmla="*/ 0 60000 65536"/>
                    <a:gd name="T10" fmla="*/ 0 60000 65536"/>
                    <a:gd name="T11" fmla="*/ 0 60000 65536"/>
                    <a:gd name="T12" fmla="*/ 0 w 296"/>
                    <a:gd name="T13" fmla="*/ 0 h 24"/>
                    <a:gd name="T14" fmla="*/ 296 w 296"/>
                    <a:gd name="T15" fmla="*/ 24 h 24"/>
                  </a:gdLst>
                  <a:ahLst/>
                  <a:cxnLst>
                    <a:cxn ang="T8">
                      <a:pos x="T0" y="T1"/>
                    </a:cxn>
                    <a:cxn ang="T9">
                      <a:pos x="T2" y="T3"/>
                    </a:cxn>
                    <a:cxn ang="T10">
                      <a:pos x="T4" y="T5"/>
                    </a:cxn>
                    <a:cxn ang="T11">
                      <a:pos x="T6" y="T7"/>
                    </a:cxn>
                  </a:cxnLst>
                  <a:rect l="T12" t="T13" r="T14" b="T15"/>
                  <a:pathLst>
                    <a:path w="296" h="24">
                      <a:moveTo>
                        <a:pt x="0" y="24"/>
                      </a:moveTo>
                      <a:lnTo>
                        <a:pt x="32" y="0"/>
                      </a:lnTo>
                      <a:lnTo>
                        <a:pt x="263" y="4"/>
                      </a:lnTo>
                      <a:lnTo>
                        <a:pt x="296" y="22"/>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303" name="Freeform 628"/>
                <p:cNvSpPr>
                  <a:spLocks/>
                </p:cNvSpPr>
                <p:nvPr/>
              </p:nvSpPr>
              <p:spPr bwMode="auto">
                <a:xfrm>
                  <a:off x="4591" y="1512"/>
                  <a:ext cx="4" cy="48"/>
                </a:xfrm>
                <a:custGeom>
                  <a:avLst/>
                  <a:gdLst>
                    <a:gd name="T0" fmla="*/ 0 w 18"/>
                    <a:gd name="T1" fmla="*/ 0 h 193"/>
                    <a:gd name="T2" fmla="*/ 0 w 18"/>
                    <a:gd name="T3" fmla="*/ 0 h 193"/>
                    <a:gd name="T4" fmla="*/ 0 w 18"/>
                    <a:gd name="T5" fmla="*/ 0 h 193"/>
                    <a:gd name="T6" fmla="*/ 0 w 18"/>
                    <a:gd name="T7" fmla="*/ 0 h 193"/>
                    <a:gd name="T8" fmla="*/ 0 w 18"/>
                    <a:gd name="T9" fmla="*/ 0 h 193"/>
                    <a:gd name="T10" fmla="*/ 0 w 18"/>
                    <a:gd name="T11" fmla="*/ 0 h 193"/>
                    <a:gd name="T12" fmla="*/ 0 w 18"/>
                    <a:gd name="T13" fmla="*/ 0 h 193"/>
                    <a:gd name="T14" fmla="*/ 0 w 18"/>
                    <a:gd name="T15" fmla="*/ 0 h 193"/>
                    <a:gd name="T16" fmla="*/ 0 w 18"/>
                    <a:gd name="T17" fmla="*/ 0 h 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93"/>
                    <a:gd name="T29" fmla="*/ 18 w 18"/>
                    <a:gd name="T30" fmla="*/ 193 h 1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93">
                      <a:moveTo>
                        <a:pt x="18" y="0"/>
                      </a:moveTo>
                      <a:lnTo>
                        <a:pt x="17" y="8"/>
                      </a:lnTo>
                      <a:lnTo>
                        <a:pt x="15" y="31"/>
                      </a:lnTo>
                      <a:lnTo>
                        <a:pt x="13" y="62"/>
                      </a:lnTo>
                      <a:lnTo>
                        <a:pt x="9" y="97"/>
                      </a:lnTo>
                      <a:lnTo>
                        <a:pt x="6" y="133"/>
                      </a:lnTo>
                      <a:lnTo>
                        <a:pt x="3" y="164"/>
                      </a:lnTo>
                      <a:lnTo>
                        <a:pt x="1" y="186"/>
                      </a:lnTo>
                      <a:lnTo>
                        <a:pt x="0" y="193"/>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304" name="Line 629"/>
                <p:cNvSpPr>
                  <a:spLocks noChangeShapeType="1"/>
                </p:cNvSpPr>
                <p:nvPr/>
              </p:nvSpPr>
              <p:spPr bwMode="auto">
                <a:xfrm flipH="1">
                  <a:off x="4583" y="1560"/>
                  <a:ext cx="8" cy="2"/>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305" name="Freeform 630"/>
                <p:cNvSpPr>
                  <a:spLocks/>
                </p:cNvSpPr>
                <p:nvPr/>
              </p:nvSpPr>
              <p:spPr bwMode="auto">
                <a:xfrm>
                  <a:off x="4573" y="1562"/>
                  <a:ext cx="10" cy="3"/>
                </a:xfrm>
                <a:custGeom>
                  <a:avLst/>
                  <a:gdLst>
                    <a:gd name="T0" fmla="*/ 0 w 39"/>
                    <a:gd name="T1" fmla="*/ 0 h 12"/>
                    <a:gd name="T2" fmla="*/ 0 w 39"/>
                    <a:gd name="T3" fmla="*/ 0 h 12"/>
                    <a:gd name="T4" fmla="*/ 0 w 39"/>
                    <a:gd name="T5" fmla="*/ 0 h 12"/>
                    <a:gd name="T6" fmla="*/ 0 w 39"/>
                    <a:gd name="T7" fmla="*/ 0 h 12"/>
                    <a:gd name="T8" fmla="*/ 0 w 39"/>
                    <a:gd name="T9" fmla="*/ 0 h 12"/>
                    <a:gd name="T10" fmla="*/ 0 60000 65536"/>
                    <a:gd name="T11" fmla="*/ 0 60000 65536"/>
                    <a:gd name="T12" fmla="*/ 0 60000 65536"/>
                    <a:gd name="T13" fmla="*/ 0 60000 65536"/>
                    <a:gd name="T14" fmla="*/ 0 60000 65536"/>
                    <a:gd name="T15" fmla="*/ 0 w 39"/>
                    <a:gd name="T16" fmla="*/ 0 h 12"/>
                    <a:gd name="T17" fmla="*/ 39 w 39"/>
                    <a:gd name="T18" fmla="*/ 12 h 12"/>
                  </a:gdLst>
                  <a:ahLst/>
                  <a:cxnLst>
                    <a:cxn ang="T10">
                      <a:pos x="T0" y="T1"/>
                    </a:cxn>
                    <a:cxn ang="T11">
                      <a:pos x="T2" y="T3"/>
                    </a:cxn>
                    <a:cxn ang="T12">
                      <a:pos x="T4" y="T5"/>
                    </a:cxn>
                    <a:cxn ang="T13">
                      <a:pos x="T6" y="T7"/>
                    </a:cxn>
                    <a:cxn ang="T14">
                      <a:pos x="T8" y="T9"/>
                    </a:cxn>
                  </a:cxnLst>
                  <a:rect l="T15" t="T16" r="T17" b="T18"/>
                  <a:pathLst>
                    <a:path w="39" h="12">
                      <a:moveTo>
                        <a:pt x="39" y="0"/>
                      </a:moveTo>
                      <a:lnTo>
                        <a:pt x="34" y="6"/>
                      </a:lnTo>
                      <a:lnTo>
                        <a:pt x="26" y="12"/>
                      </a:lnTo>
                      <a:lnTo>
                        <a:pt x="12" y="6"/>
                      </a:lnTo>
                      <a:lnTo>
                        <a:pt x="0" y="3"/>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306" name="Freeform 631"/>
                <p:cNvSpPr>
                  <a:spLocks/>
                </p:cNvSpPr>
                <p:nvPr/>
              </p:nvSpPr>
              <p:spPr bwMode="auto">
                <a:xfrm>
                  <a:off x="4521" y="1512"/>
                  <a:ext cx="52" cy="52"/>
                </a:xfrm>
                <a:custGeom>
                  <a:avLst/>
                  <a:gdLst>
                    <a:gd name="T0" fmla="*/ 0 w 208"/>
                    <a:gd name="T1" fmla="*/ 0 h 208"/>
                    <a:gd name="T2" fmla="*/ 0 w 208"/>
                    <a:gd name="T3" fmla="*/ 0 h 208"/>
                    <a:gd name="T4" fmla="*/ 0 w 208"/>
                    <a:gd name="T5" fmla="*/ 0 h 208"/>
                    <a:gd name="T6" fmla="*/ 0 w 208"/>
                    <a:gd name="T7" fmla="*/ 0 h 208"/>
                    <a:gd name="T8" fmla="*/ 0 w 208"/>
                    <a:gd name="T9" fmla="*/ 0 h 208"/>
                    <a:gd name="T10" fmla="*/ 0 w 208"/>
                    <a:gd name="T11" fmla="*/ 0 h 208"/>
                    <a:gd name="T12" fmla="*/ 0 w 208"/>
                    <a:gd name="T13" fmla="*/ 0 h 208"/>
                    <a:gd name="T14" fmla="*/ 0 60000 65536"/>
                    <a:gd name="T15" fmla="*/ 0 60000 65536"/>
                    <a:gd name="T16" fmla="*/ 0 60000 65536"/>
                    <a:gd name="T17" fmla="*/ 0 60000 65536"/>
                    <a:gd name="T18" fmla="*/ 0 60000 65536"/>
                    <a:gd name="T19" fmla="*/ 0 60000 65536"/>
                    <a:gd name="T20" fmla="*/ 0 60000 65536"/>
                    <a:gd name="T21" fmla="*/ 0 w 208"/>
                    <a:gd name="T22" fmla="*/ 0 h 208"/>
                    <a:gd name="T23" fmla="*/ 208 w 208"/>
                    <a:gd name="T24" fmla="*/ 208 h 2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8" h="208">
                      <a:moveTo>
                        <a:pt x="208" y="202"/>
                      </a:moveTo>
                      <a:lnTo>
                        <a:pt x="72" y="202"/>
                      </a:lnTo>
                      <a:lnTo>
                        <a:pt x="70" y="208"/>
                      </a:lnTo>
                      <a:lnTo>
                        <a:pt x="28" y="198"/>
                      </a:lnTo>
                      <a:lnTo>
                        <a:pt x="3" y="175"/>
                      </a:lnTo>
                      <a:lnTo>
                        <a:pt x="3" y="173"/>
                      </a:lnTo>
                      <a:lnTo>
                        <a:pt x="0"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307" name="Freeform 632"/>
                <p:cNvSpPr>
                  <a:spLocks/>
                </p:cNvSpPr>
                <p:nvPr/>
              </p:nvSpPr>
              <p:spPr bwMode="auto">
                <a:xfrm>
                  <a:off x="4529" y="1506"/>
                  <a:ext cx="67" cy="56"/>
                </a:xfrm>
                <a:custGeom>
                  <a:avLst/>
                  <a:gdLst>
                    <a:gd name="T0" fmla="*/ 0 w 268"/>
                    <a:gd name="T1" fmla="*/ 0 h 226"/>
                    <a:gd name="T2" fmla="*/ 0 w 268"/>
                    <a:gd name="T3" fmla="*/ 0 h 226"/>
                    <a:gd name="T4" fmla="*/ 0 w 268"/>
                    <a:gd name="T5" fmla="*/ 0 h 226"/>
                    <a:gd name="T6" fmla="*/ 0 w 268"/>
                    <a:gd name="T7" fmla="*/ 0 h 226"/>
                    <a:gd name="T8" fmla="*/ 0 w 268"/>
                    <a:gd name="T9" fmla="*/ 0 h 226"/>
                    <a:gd name="T10" fmla="*/ 0 60000 65536"/>
                    <a:gd name="T11" fmla="*/ 0 60000 65536"/>
                    <a:gd name="T12" fmla="*/ 0 60000 65536"/>
                    <a:gd name="T13" fmla="*/ 0 60000 65536"/>
                    <a:gd name="T14" fmla="*/ 0 60000 65536"/>
                    <a:gd name="T15" fmla="*/ 0 w 268"/>
                    <a:gd name="T16" fmla="*/ 0 h 226"/>
                    <a:gd name="T17" fmla="*/ 268 w 268"/>
                    <a:gd name="T18" fmla="*/ 226 h 226"/>
                  </a:gdLst>
                  <a:ahLst/>
                  <a:cxnLst>
                    <a:cxn ang="T10">
                      <a:pos x="T0" y="T1"/>
                    </a:cxn>
                    <a:cxn ang="T11">
                      <a:pos x="T2" y="T3"/>
                    </a:cxn>
                    <a:cxn ang="T12">
                      <a:pos x="T4" y="T5"/>
                    </a:cxn>
                    <a:cxn ang="T13">
                      <a:pos x="T6" y="T7"/>
                    </a:cxn>
                    <a:cxn ang="T14">
                      <a:pos x="T8" y="T9"/>
                    </a:cxn>
                  </a:cxnLst>
                  <a:rect l="T15" t="T16" r="T17" b="T18"/>
                  <a:pathLst>
                    <a:path w="268" h="226">
                      <a:moveTo>
                        <a:pt x="0" y="0"/>
                      </a:moveTo>
                      <a:lnTo>
                        <a:pt x="239" y="5"/>
                      </a:lnTo>
                      <a:lnTo>
                        <a:pt x="268" y="22"/>
                      </a:lnTo>
                      <a:lnTo>
                        <a:pt x="250" y="220"/>
                      </a:lnTo>
                      <a:lnTo>
                        <a:pt x="217" y="226"/>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308" name="Freeform 633"/>
                <p:cNvSpPr>
                  <a:spLocks/>
                </p:cNvSpPr>
                <p:nvPr/>
              </p:nvSpPr>
              <p:spPr bwMode="auto">
                <a:xfrm>
                  <a:off x="4573" y="1562"/>
                  <a:ext cx="10" cy="4"/>
                </a:xfrm>
                <a:custGeom>
                  <a:avLst/>
                  <a:gdLst>
                    <a:gd name="T0" fmla="*/ 0 w 40"/>
                    <a:gd name="T1" fmla="*/ 0 h 13"/>
                    <a:gd name="T2" fmla="*/ 0 w 40"/>
                    <a:gd name="T3" fmla="*/ 0 h 13"/>
                    <a:gd name="T4" fmla="*/ 0 w 40"/>
                    <a:gd name="T5" fmla="*/ 0 h 13"/>
                    <a:gd name="T6" fmla="*/ 0 w 40"/>
                    <a:gd name="T7" fmla="*/ 0 h 13"/>
                    <a:gd name="T8" fmla="*/ 0 w 40"/>
                    <a:gd name="T9" fmla="*/ 0 h 13"/>
                    <a:gd name="T10" fmla="*/ 0 60000 65536"/>
                    <a:gd name="T11" fmla="*/ 0 60000 65536"/>
                    <a:gd name="T12" fmla="*/ 0 60000 65536"/>
                    <a:gd name="T13" fmla="*/ 0 60000 65536"/>
                    <a:gd name="T14" fmla="*/ 0 60000 65536"/>
                    <a:gd name="T15" fmla="*/ 0 w 40"/>
                    <a:gd name="T16" fmla="*/ 0 h 13"/>
                    <a:gd name="T17" fmla="*/ 40 w 40"/>
                    <a:gd name="T18" fmla="*/ 13 h 13"/>
                  </a:gdLst>
                  <a:ahLst/>
                  <a:cxnLst>
                    <a:cxn ang="T10">
                      <a:pos x="T0" y="T1"/>
                    </a:cxn>
                    <a:cxn ang="T11">
                      <a:pos x="T2" y="T3"/>
                    </a:cxn>
                    <a:cxn ang="T12">
                      <a:pos x="T4" y="T5"/>
                    </a:cxn>
                    <a:cxn ang="T13">
                      <a:pos x="T6" y="T7"/>
                    </a:cxn>
                    <a:cxn ang="T14">
                      <a:pos x="T8" y="T9"/>
                    </a:cxn>
                  </a:cxnLst>
                  <a:rect l="T15" t="T16" r="T17" b="T18"/>
                  <a:pathLst>
                    <a:path w="40" h="13">
                      <a:moveTo>
                        <a:pt x="40" y="0"/>
                      </a:moveTo>
                      <a:lnTo>
                        <a:pt x="35" y="7"/>
                      </a:lnTo>
                      <a:lnTo>
                        <a:pt x="29" y="13"/>
                      </a:lnTo>
                      <a:lnTo>
                        <a:pt x="13" y="8"/>
                      </a:lnTo>
                      <a:lnTo>
                        <a:pt x="0" y="4"/>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309" name="Freeform 634"/>
                <p:cNvSpPr>
                  <a:spLocks/>
                </p:cNvSpPr>
                <p:nvPr/>
              </p:nvSpPr>
              <p:spPr bwMode="auto">
                <a:xfrm>
                  <a:off x="4521" y="1506"/>
                  <a:ext cx="52" cy="59"/>
                </a:xfrm>
                <a:custGeom>
                  <a:avLst/>
                  <a:gdLst>
                    <a:gd name="T0" fmla="*/ 0 w 211"/>
                    <a:gd name="T1" fmla="*/ 0 h 237"/>
                    <a:gd name="T2" fmla="*/ 0 w 211"/>
                    <a:gd name="T3" fmla="*/ 0 h 237"/>
                    <a:gd name="T4" fmla="*/ 0 w 211"/>
                    <a:gd name="T5" fmla="*/ 0 h 237"/>
                    <a:gd name="T6" fmla="*/ 0 w 211"/>
                    <a:gd name="T7" fmla="*/ 0 h 237"/>
                    <a:gd name="T8" fmla="*/ 0 w 211"/>
                    <a:gd name="T9" fmla="*/ 0 h 237"/>
                    <a:gd name="T10" fmla="*/ 0 w 211"/>
                    <a:gd name="T11" fmla="*/ 0 h 237"/>
                    <a:gd name="T12" fmla="*/ 0 w 211"/>
                    <a:gd name="T13" fmla="*/ 0 h 237"/>
                    <a:gd name="T14" fmla="*/ 0 60000 65536"/>
                    <a:gd name="T15" fmla="*/ 0 60000 65536"/>
                    <a:gd name="T16" fmla="*/ 0 60000 65536"/>
                    <a:gd name="T17" fmla="*/ 0 60000 65536"/>
                    <a:gd name="T18" fmla="*/ 0 60000 65536"/>
                    <a:gd name="T19" fmla="*/ 0 60000 65536"/>
                    <a:gd name="T20" fmla="*/ 0 60000 65536"/>
                    <a:gd name="T21" fmla="*/ 0 w 211"/>
                    <a:gd name="T22" fmla="*/ 0 h 237"/>
                    <a:gd name="T23" fmla="*/ 211 w 211"/>
                    <a:gd name="T24" fmla="*/ 237 h 2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1" h="237">
                      <a:moveTo>
                        <a:pt x="211" y="230"/>
                      </a:moveTo>
                      <a:lnTo>
                        <a:pt x="70" y="230"/>
                      </a:lnTo>
                      <a:lnTo>
                        <a:pt x="67" y="237"/>
                      </a:lnTo>
                      <a:lnTo>
                        <a:pt x="29" y="225"/>
                      </a:lnTo>
                      <a:lnTo>
                        <a:pt x="3" y="202"/>
                      </a:lnTo>
                      <a:lnTo>
                        <a:pt x="0" y="23"/>
                      </a:lnTo>
                      <a:lnTo>
                        <a:pt x="34"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310" name="Freeform 635"/>
                <p:cNvSpPr>
                  <a:spLocks/>
                </p:cNvSpPr>
                <p:nvPr/>
              </p:nvSpPr>
              <p:spPr bwMode="auto">
                <a:xfrm>
                  <a:off x="4521" y="1492"/>
                  <a:ext cx="74" cy="20"/>
                </a:xfrm>
                <a:custGeom>
                  <a:avLst/>
                  <a:gdLst>
                    <a:gd name="T0" fmla="*/ 0 w 296"/>
                    <a:gd name="T1" fmla="*/ 0 h 84"/>
                    <a:gd name="T2" fmla="*/ 0 w 296"/>
                    <a:gd name="T3" fmla="*/ 0 h 84"/>
                    <a:gd name="T4" fmla="*/ 0 w 296"/>
                    <a:gd name="T5" fmla="*/ 0 h 84"/>
                    <a:gd name="T6" fmla="*/ 0 w 296"/>
                    <a:gd name="T7" fmla="*/ 0 h 84"/>
                    <a:gd name="T8" fmla="*/ 0 w 296"/>
                    <a:gd name="T9" fmla="*/ 0 h 84"/>
                    <a:gd name="T10" fmla="*/ 0 w 296"/>
                    <a:gd name="T11" fmla="*/ 0 h 84"/>
                    <a:gd name="T12" fmla="*/ 0 60000 65536"/>
                    <a:gd name="T13" fmla="*/ 0 60000 65536"/>
                    <a:gd name="T14" fmla="*/ 0 60000 65536"/>
                    <a:gd name="T15" fmla="*/ 0 60000 65536"/>
                    <a:gd name="T16" fmla="*/ 0 60000 65536"/>
                    <a:gd name="T17" fmla="*/ 0 60000 65536"/>
                    <a:gd name="T18" fmla="*/ 0 w 296"/>
                    <a:gd name="T19" fmla="*/ 0 h 84"/>
                    <a:gd name="T20" fmla="*/ 296 w 296"/>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296" h="84">
                      <a:moveTo>
                        <a:pt x="0" y="84"/>
                      </a:moveTo>
                      <a:lnTo>
                        <a:pt x="0" y="27"/>
                      </a:lnTo>
                      <a:lnTo>
                        <a:pt x="33" y="0"/>
                      </a:lnTo>
                      <a:lnTo>
                        <a:pt x="268" y="0"/>
                      </a:lnTo>
                      <a:lnTo>
                        <a:pt x="296" y="32"/>
                      </a:lnTo>
                      <a:lnTo>
                        <a:pt x="295" y="77"/>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311" name="Freeform 636"/>
                <p:cNvSpPr>
                  <a:spLocks/>
                </p:cNvSpPr>
                <p:nvPr/>
              </p:nvSpPr>
              <p:spPr bwMode="auto">
                <a:xfrm>
                  <a:off x="4521" y="1502"/>
                  <a:ext cx="7" cy="6"/>
                </a:xfrm>
                <a:custGeom>
                  <a:avLst/>
                  <a:gdLst>
                    <a:gd name="T0" fmla="*/ 0 w 31"/>
                    <a:gd name="T1" fmla="*/ 0 h 24"/>
                    <a:gd name="T2" fmla="*/ 0 w 31"/>
                    <a:gd name="T3" fmla="*/ 0 h 24"/>
                    <a:gd name="T4" fmla="*/ 0 w 31"/>
                    <a:gd name="T5" fmla="*/ 0 h 24"/>
                    <a:gd name="T6" fmla="*/ 0 60000 65536"/>
                    <a:gd name="T7" fmla="*/ 0 60000 65536"/>
                    <a:gd name="T8" fmla="*/ 0 60000 65536"/>
                    <a:gd name="T9" fmla="*/ 0 w 31"/>
                    <a:gd name="T10" fmla="*/ 0 h 24"/>
                    <a:gd name="T11" fmla="*/ 31 w 31"/>
                    <a:gd name="T12" fmla="*/ 24 h 24"/>
                  </a:gdLst>
                  <a:ahLst/>
                  <a:cxnLst>
                    <a:cxn ang="T6">
                      <a:pos x="T0" y="T1"/>
                    </a:cxn>
                    <a:cxn ang="T7">
                      <a:pos x="T2" y="T3"/>
                    </a:cxn>
                    <a:cxn ang="T8">
                      <a:pos x="T4" y="T5"/>
                    </a:cxn>
                  </a:cxnLst>
                  <a:rect l="T9" t="T10" r="T11" b="T12"/>
                  <a:pathLst>
                    <a:path w="31" h="24">
                      <a:moveTo>
                        <a:pt x="0" y="24"/>
                      </a:moveTo>
                      <a:lnTo>
                        <a:pt x="17" y="12"/>
                      </a:lnTo>
                      <a:lnTo>
                        <a:pt x="31" y="0"/>
                      </a:lnTo>
                    </a:path>
                  </a:pathLst>
                </a:custGeom>
                <a:grpFill/>
                <a:ln w="3175">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312" name="Freeform 637"/>
                <p:cNvSpPr>
                  <a:spLocks/>
                </p:cNvSpPr>
                <p:nvPr/>
              </p:nvSpPr>
              <p:spPr bwMode="auto">
                <a:xfrm>
                  <a:off x="4528" y="1502"/>
                  <a:ext cx="66" cy="5"/>
                </a:xfrm>
                <a:custGeom>
                  <a:avLst/>
                  <a:gdLst>
                    <a:gd name="T0" fmla="*/ 0 w 264"/>
                    <a:gd name="T1" fmla="*/ 0 h 22"/>
                    <a:gd name="T2" fmla="*/ 0 w 264"/>
                    <a:gd name="T3" fmla="*/ 0 h 22"/>
                    <a:gd name="T4" fmla="*/ 0 w 264"/>
                    <a:gd name="T5" fmla="*/ 0 h 22"/>
                    <a:gd name="T6" fmla="*/ 0 60000 65536"/>
                    <a:gd name="T7" fmla="*/ 0 60000 65536"/>
                    <a:gd name="T8" fmla="*/ 0 60000 65536"/>
                    <a:gd name="T9" fmla="*/ 0 w 264"/>
                    <a:gd name="T10" fmla="*/ 0 h 22"/>
                    <a:gd name="T11" fmla="*/ 264 w 264"/>
                    <a:gd name="T12" fmla="*/ 22 h 22"/>
                  </a:gdLst>
                  <a:ahLst/>
                  <a:cxnLst>
                    <a:cxn ang="T6">
                      <a:pos x="T0" y="T1"/>
                    </a:cxn>
                    <a:cxn ang="T7">
                      <a:pos x="T2" y="T3"/>
                    </a:cxn>
                    <a:cxn ang="T8">
                      <a:pos x="T4" y="T5"/>
                    </a:cxn>
                  </a:cxnLst>
                  <a:rect l="T9" t="T10" r="T11" b="T12"/>
                  <a:pathLst>
                    <a:path w="264" h="22">
                      <a:moveTo>
                        <a:pt x="0" y="0"/>
                      </a:moveTo>
                      <a:lnTo>
                        <a:pt x="238" y="0"/>
                      </a:lnTo>
                      <a:lnTo>
                        <a:pt x="264" y="22"/>
                      </a:lnTo>
                    </a:path>
                  </a:pathLst>
                </a:custGeom>
                <a:grpFill/>
                <a:ln w="3175">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313" name="Freeform 638"/>
                <p:cNvSpPr>
                  <a:spLocks/>
                </p:cNvSpPr>
                <p:nvPr/>
              </p:nvSpPr>
              <p:spPr bwMode="auto">
                <a:xfrm>
                  <a:off x="4521" y="1497"/>
                  <a:ext cx="7" cy="5"/>
                </a:xfrm>
                <a:custGeom>
                  <a:avLst/>
                  <a:gdLst>
                    <a:gd name="T0" fmla="*/ 0 w 31"/>
                    <a:gd name="T1" fmla="*/ 0 h 22"/>
                    <a:gd name="T2" fmla="*/ 0 w 31"/>
                    <a:gd name="T3" fmla="*/ 0 h 22"/>
                    <a:gd name="T4" fmla="*/ 0 w 31"/>
                    <a:gd name="T5" fmla="*/ 0 h 22"/>
                    <a:gd name="T6" fmla="*/ 0 60000 65536"/>
                    <a:gd name="T7" fmla="*/ 0 60000 65536"/>
                    <a:gd name="T8" fmla="*/ 0 60000 65536"/>
                    <a:gd name="T9" fmla="*/ 0 w 31"/>
                    <a:gd name="T10" fmla="*/ 0 h 22"/>
                    <a:gd name="T11" fmla="*/ 31 w 31"/>
                    <a:gd name="T12" fmla="*/ 22 h 22"/>
                  </a:gdLst>
                  <a:ahLst/>
                  <a:cxnLst>
                    <a:cxn ang="T6">
                      <a:pos x="T0" y="T1"/>
                    </a:cxn>
                    <a:cxn ang="T7">
                      <a:pos x="T2" y="T3"/>
                    </a:cxn>
                    <a:cxn ang="T8">
                      <a:pos x="T4" y="T5"/>
                    </a:cxn>
                  </a:cxnLst>
                  <a:rect l="T9" t="T10" r="T11" b="T12"/>
                  <a:pathLst>
                    <a:path w="31" h="22">
                      <a:moveTo>
                        <a:pt x="0" y="22"/>
                      </a:moveTo>
                      <a:lnTo>
                        <a:pt x="17" y="10"/>
                      </a:lnTo>
                      <a:lnTo>
                        <a:pt x="31" y="0"/>
                      </a:lnTo>
                    </a:path>
                  </a:pathLst>
                </a:custGeom>
                <a:grpFill/>
                <a:ln w="3175">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314" name="Freeform 639"/>
                <p:cNvSpPr>
                  <a:spLocks/>
                </p:cNvSpPr>
                <p:nvPr/>
              </p:nvSpPr>
              <p:spPr bwMode="auto">
                <a:xfrm>
                  <a:off x="4528" y="1497"/>
                  <a:ext cx="66" cy="5"/>
                </a:xfrm>
                <a:custGeom>
                  <a:avLst/>
                  <a:gdLst>
                    <a:gd name="T0" fmla="*/ 0 w 264"/>
                    <a:gd name="T1" fmla="*/ 0 h 22"/>
                    <a:gd name="T2" fmla="*/ 0 w 264"/>
                    <a:gd name="T3" fmla="*/ 0 h 22"/>
                    <a:gd name="T4" fmla="*/ 0 w 264"/>
                    <a:gd name="T5" fmla="*/ 0 h 22"/>
                    <a:gd name="T6" fmla="*/ 0 60000 65536"/>
                    <a:gd name="T7" fmla="*/ 0 60000 65536"/>
                    <a:gd name="T8" fmla="*/ 0 60000 65536"/>
                    <a:gd name="T9" fmla="*/ 0 w 264"/>
                    <a:gd name="T10" fmla="*/ 0 h 22"/>
                    <a:gd name="T11" fmla="*/ 264 w 264"/>
                    <a:gd name="T12" fmla="*/ 22 h 22"/>
                  </a:gdLst>
                  <a:ahLst/>
                  <a:cxnLst>
                    <a:cxn ang="T6">
                      <a:pos x="T0" y="T1"/>
                    </a:cxn>
                    <a:cxn ang="T7">
                      <a:pos x="T2" y="T3"/>
                    </a:cxn>
                    <a:cxn ang="T8">
                      <a:pos x="T4" y="T5"/>
                    </a:cxn>
                  </a:cxnLst>
                  <a:rect l="T9" t="T10" r="T11" b="T12"/>
                  <a:pathLst>
                    <a:path w="264" h="22">
                      <a:moveTo>
                        <a:pt x="0" y="1"/>
                      </a:moveTo>
                      <a:lnTo>
                        <a:pt x="238" y="0"/>
                      </a:lnTo>
                      <a:lnTo>
                        <a:pt x="264" y="22"/>
                      </a:lnTo>
                    </a:path>
                  </a:pathLst>
                </a:custGeom>
                <a:grpFill/>
                <a:ln w="3175">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315" name="Line 640"/>
                <p:cNvSpPr>
                  <a:spLocks noChangeShapeType="1"/>
                </p:cNvSpPr>
                <p:nvPr/>
              </p:nvSpPr>
              <p:spPr bwMode="auto">
                <a:xfrm>
                  <a:off x="4529" y="1492"/>
                  <a:ext cx="1" cy="15"/>
                </a:xfrm>
                <a:prstGeom prst="line">
                  <a:avLst/>
                </a:prstGeom>
                <a:grpFill/>
                <a:ln w="6350">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316" name="Line 641"/>
                <p:cNvSpPr>
                  <a:spLocks noChangeShapeType="1"/>
                </p:cNvSpPr>
                <p:nvPr/>
              </p:nvSpPr>
              <p:spPr bwMode="auto">
                <a:xfrm flipH="1">
                  <a:off x="4538" y="1492"/>
                  <a:ext cx="1" cy="15"/>
                </a:xfrm>
                <a:prstGeom prst="line">
                  <a:avLst/>
                </a:prstGeom>
                <a:grpFill/>
                <a:ln w="6350">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317" name="Line 642"/>
                <p:cNvSpPr>
                  <a:spLocks noChangeShapeType="1"/>
                </p:cNvSpPr>
                <p:nvPr/>
              </p:nvSpPr>
              <p:spPr bwMode="auto">
                <a:xfrm>
                  <a:off x="4578" y="1492"/>
                  <a:ext cx="1" cy="15"/>
                </a:xfrm>
                <a:prstGeom prst="line">
                  <a:avLst/>
                </a:prstGeom>
                <a:grpFill/>
                <a:ln w="6350">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318" name="Line 643"/>
                <p:cNvSpPr>
                  <a:spLocks noChangeShapeType="1"/>
                </p:cNvSpPr>
                <p:nvPr/>
              </p:nvSpPr>
              <p:spPr bwMode="auto">
                <a:xfrm>
                  <a:off x="4588" y="1492"/>
                  <a:ext cx="1" cy="15"/>
                </a:xfrm>
                <a:prstGeom prst="line">
                  <a:avLst/>
                </a:prstGeom>
                <a:grpFill/>
                <a:ln w="6350">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319" name="Line 644"/>
                <p:cNvSpPr>
                  <a:spLocks noChangeShapeType="1"/>
                </p:cNvSpPr>
                <p:nvPr/>
              </p:nvSpPr>
              <p:spPr bwMode="auto">
                <a:xfrm flipH="1">
                  <a:off x="4538" y="1522"/>
                  <a:ext cx="5" cy="26"/>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320" name="Line 645"/>
                <p:cNvSpPr>
                  <a:spLocks noChangeShapeType="1"/>
                </p:cNvSpPr>
                <p:nvPr/>
              </p:nvSpPr>
              <p:spPr bwMode="auto">
                <a:xfrm>
                  <a:off x="4569" y="1519"/>
                  <a:ext cx="8" cy="30"/>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321" name="Line 646"/>
                <p:cNvSpPr>
                  <a:spLocks noChangeShapeType="1"/>
                </p:cNvSpPr>
                <p:nvPr/>
              </p:nvSpPr>
              <p:spPr bwMode="auto">
                <a:xfrm flipV="1">
                  <a:off x="4539" y="1523"/>
                  <a:ext cx="18" cy="19"/>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322" name="Line 647"/>
                <p:cNvSpPr>
                  <a:spLocks noChangeShapeType="1"/>
                </p:cNvSpPr>
                <p:nvPr/>
              </p:nvSpPr>
              <p:spPr bwMode="auto">
                <a:xfrm>
                  <a:off x="4557" y="1523"/>
                  <a:ext cx="19" cy="16"/>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323" name="Line 648"/>
                <p:cNvSpPr>
                  <a:spLocks noChangeShapeType="1"/>
                </p:cNvSpPr>
                <p:nvPr/>
              </p:nvSpPr>
              <p:spPr bwMode="auto">
                <a:xfrm flipH="1" flipV="1">
                  <a:off x="4557" y="1529"/>
                  <a:ext cx="16" cy="20"/>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324" name="Line 649"/>
                <p:cNvSpPr>
                  <a:spLocks noChangeShapeType="1"/>
                </p:cNvSpPr>
                <p:nvPr/>
              </p:nvSpPr>
              <p:spPr bwMode="auto">
                <a:xfrm flipH="1">
                  <a:off x="4542" y="1529"/>
                  <a:ext cx="15" cy="20"/>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325" name="Line 650"/>
                <p:cNvSpPr>
                  <a:spLocks noChangeShapeType="1"/>
                </p:cNvSpPr>
                <p:nvPr/>
              </p:nvSpPr>
              <p:spPr bwMode="auto">
                <a:xfrm>
                  <a:off x="4542" y="1528"/>
                  <a:ext cx="29" cy="1"/>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326" name="Line 651"/>
                <p:cNvSpPr>
                  <a:spLocks noChangeShapeType="1"/>
                </p:cNvSpPr>
                <p:nvPr/>
              </p:nvSpPr>
              <p:spPr bwMode="auto">
                <a:xfrm>
                  <a:off x="4551" y="1492"/>
                  <a:ext cx="10" cy="9"/>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327" name="Line 652"/>
                <p:cNvSpPr>
                  <a:spLocks noChangeShapeType="1"/>
                </p:cNvSpPr>
                <p:nvPr/>
              </p:nvSpPr>
              <p:spPr bwMode="auto">
                <a:xfrm flipV="1">
                  <a:off x="4550" y="1492"/>
                  <a:ext cx="10" cy="10"/>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328" name="Line 653"/>
                <p:cNvSpPr>
                  <a:spLocks noChangeShapeType="1"/>
                </p:cNvSpPr>
                <p:nvPr/>
              </p:nvSpPr>
              <p:spPr bwMode="auto">
                <a:xfrm flipV="1">
                  <a:off x="4548" y="1471"/>
                  <a:ext cx="15" cy="13"/>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329" name="Line 654"/>
                <p:cNvSpPr>
                  <a:spLocks noChangeShapeType="1"/>
                </p:cNvSpPr>
                <p:nvPr/>
              </p:nvSpPr>
              <p:spPr bwMode="auto">
                <a:xfrm flipH="1" flipV="1">
                  <a:off x="4548" y="1470"/>
                  <a:ext cx="18" cy="15"/>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330" name="Line 655"/>
                <p:cNvSpPr>
                  <a:spLocks noChangeShapeType="1"/>
                </p:cNvSpPr>
                <p:nvPr/>
              </p:nvSpPr>
              <p:spPr bwMode="auto">
                <a:xfrm>
                  <a:off x="4546" y="1473"/>
                  <a:ext cx="17" cy="14"/>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331" name="Line 656"/>
                <p:cNvSpPr>
                  <a:spLocks noChangeShapeType="1"/>
                </p:cNvSpPr>
                <p:nvPr/>
              </p:nvSpPr>
              <p:spPr bwMode="auto">
                <a:xfrm flipH="1" flipV="1">
                  <a:off x="4549" y="1453"/>
                  <a:ext cx="16" cy="13"/>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332" name="Line 657"/>
                <p:cNvSpPr>
                  <a:spLocks noChangeShapeType="1"/>
                </p:cNvSpPr>
                <p:nvPr/>
              </p:nvSpPr>
              <p:spPr bwMode="auto">
                <a:xfrm>
                  <a:off x="4547" y="1455"/>
                  <a:ext cx="17" cy="14"/>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333" name="Line 658"/>
                <p:cNvSpPr>
                  <a:spLocks noChangeShapeType="1"/>
                </p:cNvSpPr>
                <p:nvPr/>
              </p:nvSpPr>
              <p:spPr bwMode="auto">
                <a:xfrm flipH="1" flipV="1">
                  <a:off x="4554" y="1447"/>
                  <a:ext cx="5" cy="4"/>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334" name="Line 659"/>
                <p:cNvSpPr>
                  <a:spLocks noChangeShapeType="1"/>
                </p:cNvSpPr>
                <p:nvPr/>
              </p:nvSpPr>
              <p:spPr bwMode="auto">
                <a:xfrm flipV="1">
                  <a:off x="4545" y="1423"/>
                  <a:ext cx="16" cy="12"/>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335" name="Line 660"/>
                <p:cNvSpPr>
                  <a:spLocks noChangeShapeType="1"/>
                </p:cNvSpPr>
                <p:nvPr/>
              </p:nvSpPr>
              <p:spPr bwMode="auto">
                <a:xfrm flipH="1">
                  <a:off x="4546" y="1425"/>
                  <a:ext cx="16" cy="13"/>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grpSp>
          <p:sp>
            <p:nvSpPr>
              <p:cNvPr id="1516" name="Line 661"/>
              <p:cNvSpPr>
                <a:spLocks noChangeShapeType="1"/>
              </p:cNvSpPr>
              <p:nvPr/>
            </p:nvSpPr>
            <p:spPr bwMode="auto">
              <a:xfrm>
                <a:off x="4546" y="1422"/>
                <a:ext cx="14" cy="11"/>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517" name="Line 662"/>
              <p:cNvSpPr>
                <a:spLocks noChangeShapeType="1"/>
              </p:cNvSpPr>
              <p:nvPr/>
            </p:nvSpPr>
            <p:spPr bwMode="auto">
              <a:xfrm flipH="1" flipV="1">
                <a:off x="4544" y="1426"/>
                <a:ext cx="15" cy="10"/>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518" name="Line 663"/>
              <p:cNvSpPr>
                <a:spLocks noChangeShapeType="1"/>
              </p:cNvSpPr>
              <p:nvPr/>
            </p:nvSpPr>
            <p:spPr bwMode="auto">
              <a:xfrm>
                <a:off x="4546" y="1425"/>
                <a:ext cx="16" cy="1"/>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519" name="Line 664"/>
              <p:cNvSpPr>
                <a:spLocks noChangeShapeType="1"/>
              </p:cNvSpPr>
              <p:nvPr/>
            </p:nvSpPr>
            <p:spPr bwMode="auto">
              <a:xfrm>
                <a:off x="4546" y="1436"/>
                <a:ext cx="12" cy="1"/>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520" name="Line 665"/>
              <p:cNvSpPr>
                <a:spLocks noChangeShapeType="1"/>
              </p:cNvSpPr>
              <p:nvPr/>
            </p:nvSpPr>
            <p:spPr bwMode="auto">
              <a:xfrm>
                <a:off x="4548" y="1455"/>
                <a:ext cx="14" cy="1"/>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521" name="Line 666"/>
              <p:cNvSpPr>
                <a:spLocks noChangeShapeType="1"/>
              </p:cNvSpPr>
              <p:nvPr/>
            </p:nvSpPr>
            <p:spPr bwMode="auto">
              <a:xfrm>
                <a:off x="4548" y="1451"/>
                <a:ext cx="15" cy="1"/>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522" name="Line 667"/>
              <p:cNvSpPr>
                <a:spLocks noChangeShapeType="1"/>
              </p:cNvSpPr>
              <p:nvPr/>
            </p:nvSpPr>
            <p:spPr bwMode="auto">
              <a:xfrm>
                <a:off x="4547" y="1467"/>
                <a:ext cx="16" cy="1"/>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523" name="Line 668"/>
              <p:cNvSpPr>
                <a:spLocks noChangeShapeType="1"/>
              </p:cNvSpPr>
              <p:nvPr/>
            </p:nvSpPr>
            <p:spPr bwMode="auto">
              <a:xfrm flipH="1">
                <a:off x="4548" y="1471"/>
                <a:ext cx="16" cy="1"/>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524" name="Line 669"/>
              <p:cNvSpPr>
                <a:spLocks noChangeShapeType="1"/>
              </p:cNvSpPr>
              <p:nvPr/>
            </p:nvSpPr>
            <p:spPr bwMode="auto">
              <a:xfrm flipV="1">
                <a:off x="4547" y="1454"/>
                <a:ext cx="16" cy="13"/>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525" name="Freeform 670"/>
              <p:cNvSpPr>
                <a:spLocks/>
              </p:cNvSpPr>
              <p:nvPr/>
            </p:nvSpPr>
            <p:spPr bwMode="auto">
              <a:xfrm>
                <a:off x="4540" y="1447"/>
                <a:ext cx="11" cy="61"/>
              </a:xfrm>
              <a:custGeom>
                <a:avLst/>
                <a:gdLst>
                  <a:gd name="T0" fmla="*/ 0 w 43"/>
                  <a:gd name="T1" fmla="*/ 0 h 242"/>
                  <a:gd name="T2" fmla="*/ 0 w 43"/>
                  <a:gd name="T3" fmla="*/ 0 h 242"/>
                  <a:gd name="T4" fmla="*/ 0 w 43"/>
                  <a:gd name="T5" fmla="*/ 0 h 242"/>
                  <a:gd name="T6" fmla="*/ 0 w 43"/>
                  <a:gd name="T7" fmla="*/ 0 h 242"/>
                  <a:gd name="T8" fmla="*/ 0 w 43"/>
                  <a:gd name="T9" fmla="*/ 0 h 242"/>
                  <a:gd name="T10" fmla="*/ 0 w 43"/>
                  <a:gd name="T11" fmla="*/ 0 h 242"/>
                  <a:gd name="T12" fmla="*/ 0 w 43"/>
                  <a:gd name="T13" fmla="*/ 0 h 242"/>
                  <a:gd name="T14" fmla="*/ 0 w 43"/>
                  <a:gd name="T15" fmla="*/ 0 h 242"/>
                  <a:gd name="T16" fmla="*/ 0 w 43"/>
                  <a:gd name="T17" fmla="*/ 0 h 242"/>
                  <a:gd name="T18" fmla="*/ 0 w 43"/>
                  <a:gd name="T19" fmla="*/ 0 h 242"/>
                  <a:gd name="T20" fmla="*/ 0 w 43"/>
                  <a:gd name="T21" fmla="*/ 0 h 242"/>
                  <a:gd name="T22" fmla="*/ 0 w 43"/>
                  <a:gd name="T23" fmla="*/ 0 h 242"/>
                  <a:gd name="T24" fmla="*/ 0 w 43"/>
                  <a:gd name="T25" fmla="*/ 0 h 242"/>
                  <a:gd name="T26" fmla="*/ 0 w 43"/>
                  <a:gd name="T27" fmla="*/ 0 h 242"/>
                  <a:gd name="T28" fmla="*/ 0 w 43"/>
                  <a:gd name="T29" fmla="*/ 0 h 242"/>
                  <a:gd name="T30" fmla="*/ 0 w 43"/>
                  <a:gd name="T31" fmla="*/ 0 h 242"/>
                  <a:gd name="T32" fmla="*/ 0 w 43"/>
                  <a:gd name="T33" fmla="*/ 0 h 242"/>
                  <a:gd name="T34" fmla="*/ 0 w 43"/>
                  <a:gd name="T35" fmla="*/ 0 h 242"/>
                  <a:gd name="T36" fmla="*/ 0 w 43"/>
                  <a:gd name="T37" fmla="*/ 0 h 242"/>
                  <a:gd name="T38" fmla="*/ 0 w 43"/>
                  <a:gd name="T39" fmla="*/ 0 h 242"/>
                  <a:gd name="T40" fmla="*/ 0 w 43"/>
                  <a:gd name="T41" fmla="*/ 0 h 242"/>
                  <a:gd name="T42" fmla="*/ 0 w 43"/>
                  <a:gd name="T43" fmla="*/ 0 h 242"/>
                  <a:gd name="T44" fmla="*/ 0 w 43"/>
                  <a:gd name="T45" fmla="*/ 0 h 242"/>
                  <a:gd name="T46" fmla="*/ 0 w 43"/>
                  <a:gd name="T47" fmla="*/ 0 h 242"/>
                  <a:gd name="T48" fmla="*/ 0 w 43"/>
                  <a:gd name="T49" fmla="*/ 0 h 242"/>
                  <a:gd name="T50" fmla="*/ 0 w 43"/>
                  <a:gd name="T51" fmla="*/ 0 h 242"/>
                  <a:gd name="T52" fmla="*/ 0 w 43"/>
                  <a:gd name="T53" fmla="*/ 0 h 242"/>
                  <a:gd name="T54" fmla="*/ 0 w 43"/>
                  <a:gd name="T55" fmla="*/ 0 h 242"/>
                  <a:gd name="T56" fmla="*/ 0 w 43"/>
                  <a:gd name="T57" fmla="*/ 0 h 242"/>
                  <a:gd name="T58" fmla="*/ 0 w 43"/>
                  <a:gd name="T59" fmla="*/ 0 h 242"/>
                  <a:gd name="T60" fmla="*/ 0 w 43"/>
                  <a:gd name="T61" fmla="*/ 0 h 242"/>
                  <a:gd name="T62" fmla="*/ 0 w 43"/>
                  <a:gd name="T63" fmla="*/ 0 h 242"/>
                  <a:gd name="T64" fmla="*/ 0 w 43"/>
                  <a:gd name="T65" fmla="*/ 0 h 242"/>
                  <a:gd name="T66" fmla="*/ 0 w 43"/>
                  <a:gd name="T67" fmla="*/ 0 h 242"/>
                  <a:gd name="T68" fmla="*/ 0 w 43"/>
                  <a:gd name="T69" fmla="*/ 0 h 24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3"/>
                  <a:gd name="T106" fmla="*/ 0 h 242"/>
                  <a:gd name="T107" fmla="*/ 43 w 43"/>
                  <a:gd name="T108" fmla="*/ 242 h 24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3" h="242">
                    <a:moveTo>
                      <a:pt x="15" y="0"/>
                    </a:moveTo>
                    <a:lnTo>
                      <a:pt x="16" y="61"/>
                    </a:lnTo>
                    <a:lnTo>
                      <a:pt x="14" y="64"/>
                    </a:lnTo>
                    <a:lnTo>
                      <a:pt x="13" y="70"/>
                    </a:lnTo>
                    <a:lnTo>
                      <a:pt x="13" y="73"/>
                    </a:lnTo>
                    <a:lnTo>
                      <a:pt x="13" y="77"/>
                    </a:lnTo>
                    <a:lnTo>
                      <a:pt x="13" y="78"/>
                    </a:lnTo>
                    <a:lnTo>
                      <a:pt x="14" y="78"/>
                    </a:lnTo>
                    <a:lnTo>
                      <a:pt x="15" y="123"/>
                    </a:lnTo>
                    <a:lnTo>
                      <a:pt x="14" y="124"/>
                    </a:lnTo>
                    <a:lnTo>
                      <a:pt x="13" y="127"/>
                    </a:lnTo>
                    <a:lnTo>
                      <a:pt x="11" y="130"/>
                    </a:lnTo>
                    <a:lnTo>
                      <a:pt x="11" y="133"/>
                    </a:lnTo>
                    <a:lnTo>
                      <a:pt x="11" y="136"/>
                    </a:lnTo>
                    <a:lnTo>
                      <a:pt x="13" y="139"/>
                    </a:lnTo>
                    <a:lnTo>
                      <a:pt x="14" y="141"/>
                    </a:lnTo>
                    <a:lnTo>
                      <a:pt x="15" y="141"/>
                    </a:lnTo>
                    <a:lnTo>
                      <a:pt x="11" y="190"/>
                    </a:lnTo>
                    <a:lnTo>
                      <a:pt x="0" y="236"/>
                    </a:lnTo>
                    <a:lnTo>
                      <a:pt x="4" y="238"/>
                    </a:lnTo>
                    <a:lnTo>
                      <a:pt x="15" y="240"/>
                    </a:lnTo>
                    <a:lnTo>
                      <a:pt x="25" y="242"/>
                    </a:lnTo>
                    <a:lnTo>
                      <a:pt x="31" y="240"/>
                    </a:lnTo>
                    <a:lnTo>
                      <a:pt x="29" y="226"/>
                    </a:lnTo>
                    <a:lnTo>
                      <a:pt x="29" y="214"/>
                    </a:lnTo>
                    <a:lnTo>
                      <a:pt x="29" y="208"/>
                    </a:lnTo>
                    <a:lnTo>
                      <a:pt x="28" y="199"/>
                    </a:lnTo>
                    <a:lnTo>
                      <a:pt x="25" y="189"/>
                    </a:lnTo>
                    <a:lnTo>
                      <a:pt x="23" y="186"/>
                    </a:lnTo>
                    <a:lnTo>
                      <a:pt x="27" y="182"/>
                    </a:lnTo>
                    <a:lnTo>
                      <a:pt x="32" y="172"/>
                    </a:lnTo>
                    <a:lnTo>
                      <a:pt x="36" y="162"/>
                    </a:lnTo>
                    <a:lnTo>
                      <a:pt x="36" y="157"/>
                    </a:lnTo>
                    <a:lnTo>
                      <a:pt x="36" y="154"/>
                    </a:lnTo>
                    <a:lnTo>
                      <a:pt x="33" y="149"/>
                    </a:lnTo>
                    <a:lnTo>
                      <a:pt x="31" y="144"/>
                    </a:lnTo>
                    <a:lnTo>
                      <a:pt x="28" y="141"/>
                    </a:lnTo>
                    <a:lnTo>
                      <a:pt x="29" y="140"/>
                    </a:lnTo>
                    <a:lnTo>
                      <a:pt x="31" y="137"/>
                    </a:lnTo>
                    <a:lnTo>
                      <a:pt x="31" y="133"/>
                    </a:lnTo>
                    <a:lnTo>
                      <a:pt x="31" y="130"/>
                    </a:lnTo>
                    <a:lnTo>
                      <a:pt x="29" y="126"/>
                    </a:lnTo>
                    <a:lnTo>
                      <a:pt x="29" y="122"/>
                    </a:lnTo>
                    <a:lnTo>
                      <a:pt x="28" y="119"/>
                    </a:lnTo>
                    <a:lnTo>
                      <a:pt x="25" y="119"/>
                    </a:lnTo>
                    <a:lnTo>
                      <a:pt x="25" y="104"/>
                    </a:lnTo>
                    <a:lnTo>
                      <a:pt x="28" y="103"/>
                    </a:lnTo>
                    <a:lnTo>
                      <a:pt x="31" y="103"/>
                    </a:lnTo>
                    <a:lnTo>
                      <a:pt x="33" y="100"/>
                    </a:lnTo>
                    <a:lnTo>
                      <a:pt x="34" y="97"/>
                    </a:lnTo>
                    <a:lnTo>
                      <a:pt x="37" y="92"/>
                    </a:lnTo>
                    <a:lnTo>
                      <a:pt x="37" y="86"/>
                    </a:lnTo>
                    <a:lnTo>
                      <a:pt x="37" y="78"/>
                    </a:lnTo>
                    <a:lnTo>
                      <a:pt x="34" y="73"/>
                    </a:lnTo>
                    <a:lnTo>
                      <a:pt x="33" y="70"/>
                    </a:lnTo>
                    <a:lnTo>
                      <a:pt x="32" y="68"/>
                    </a:lnTo>
                    <a:lnTo>
                      <a:pt x="29" y="67"/>
                    </a:lnTo>
                    <a:lnTo>
                      <a:pt x="27" y="65"/>
                    </a:lnTo>
                    <a:lnTo>
                      <a:pt x="24" y="37"/>
                    </a:lnTo>
                    <a:lnTo>
                      <a:pt x="25" y="38"/>
                    </a:lnTo>
                    <a:lnTo>
                      <a:pt x="28" y="37"/>
                    </a:lnTo>
                    <a:lnTo>
                      <a:pt x="29" y="37"/>
                    </a:lnTo>
                    <a:lnTo>
                      <a:pt x="32" y="34"/>
                    </a:lnTo>
                    <a:lnTo>
                      <a:pt x="36" y="29"/>
                    </a:lnTo>
                    <a:lnTo>
                      <a:pt x="40" y="23"/>
                    </a:lnTo>
                    <a:lnTo>
                      <a:pt x="42" y="15"/>
                    </a:lnTo>
                    <a:lnTo>
                      <a:pt x="43" y="9"/>
                    </a:lnTo>
                    <a:lnTo>
                      <a:pt x="43" y="3"/>
                    </a:lnTo>
                    <a:lnTo>
                      <a:pt x="41" y="0"/>
                    </a:lnTo>
                    <a:lnTo>
                      <a:pt x="15" y="0"/>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526" name="Freeform 671"/>
              <p:cNvSpPr>
                <a:spLocks/>
              </p:cNvSpPr>
              <p:nvPr/>
            </p:nvSpPr>
            <p:spPr bwMode="auto">
              <a:xfrm>
                <a:off x="4540" y="1447"/>
                <a:ext cx="11" cy="61"/>
              </a:xfrm>
              <a:custGeom>
                <a:avLst/>
                <a:gdLst>
                  <a:gd name="T0" fmla="*/ 0 w 43"/>
                  <a:gd name="T1" fmla="*/ 0 h 242"/>
                  <a:gd name="T2" fmla="*/ 0 w 43"/>
                  <a:gd name="T3" fmla="*/ 0 h 242"/>
                  <a:gd name="T4" fmla="*/ 0 w 43"/>
                  <a:gd name="T5" fmla="*/ 0 h 242"/>
                  <a:gd name="T6" fmla="*/ 0 w 43"/>
                  <a:gd name="T7" fmla="*/ 0 h 242"/>
                  <a:gd name="T8" fmla="*/ 0 w 43"/>
                  <a:gd name="T9" fmla="*/ 0 h 242"/>
                  <a:gd name="T10" fmla="*/ 0 w 43"/>
                  <a:gd name="T11" fmla="*/ 0 h 242"/>
                  <a:gd name="T12" fmla="*/ 0 w 43"/>
                  <a:gd name="T13" fmla="*/ 0 h 242"/>
                  <a:gd name="T14" fmla="*/ 0 w 43"/>
                  <a:gd name="T15" fmla="*/ 0 h 242"/>
                  <a:gd name="T16" fmla="*/ 0 w 43"/>
                  <a:gd name="T17" fmla="*/ 0 h 242"/>
                  <a:gd name="T18" fmla="*/ 0 w 43"/>
                  <a:gd name="T19" fmla="*/ 0 h 242"/>
                  <a:gd name="T20" fmla="*/ 0 w 43"/>
                  <a:gd name="T21" fmla="*/ 0 h 242"/>
                  <a:gd name="T22" fmla="*/ 0 w 43"/>
                  <a:gd name="T23" fmla="*/ 0 h 242"/>
                  <a:gd name="T24" fmla="*/ 0 w 43"/>
                  <a:gd name="T25" fmla="*/ 0 h 242"/>
                  <a:gd name="T26" fmla="*/ 0 w 43"/>
                  <a:gd name="T27" fmla="*/ 0 h 242"/>
                  <a:gd name="T28" fmla="*/ 0 w 43"/>
                  <a:gd name="T29" fmla="*/ 0 h 242"/>
                  <a:gd name="T30" fmla="*/ 0 w 43"/>
                  <a:gd name="T31" fmla="*/ 0 h 242"/>
                  <a:gd name="T32" fmla="*/ 0 w 43"/>
                  <a:gd name="T33" fmla="*/ 0 h 242"/>
                  <a:gd name="T34" fmla="*/ 0 w 43"/>
                  <a:gd name="T35" fmla="*/ 0 h 242"/>
                  <a:gd name="T36" fmla="*/ 0 w 43"/>
                  <a:gd name="T37" fmla="*/ 0 h 242"/>
                  <a:gd name="T38" fmla="*/ 0 w 43"/>
                  <a:gd name="T39" fmla="*/ 0 h 242"/>
                  <a:gd name="T40" fmla="*/ 0 w 43"/>
                  <a:gd name="T41" fmla="*/ 0 h 242"/>
                  <a:gd name="T42" fmla="*/ 0 w 43"/>
                  <a:gd name="T43" fmla="*/ 0 h 242"/>
                  <a:gd name="T44" fmla="*/ 0 w 43"/>
                  <a:gd name="T45" fmla="*/ 0 h 242"/>
                  <a:gd name="T46" fmla="*/ 0 w 43"/>
                  <a:gd name="T47" fmla="*/ 0 h 242"/>
                  <a:gd name="T48" fmla="*/ 0 w 43"/>
                  <a:gd name="T49" fmla="*/ 0 h 242"/>
                  <a:gd name="T50" fmla="*/ 0 w 43"/>
                  <a:gd name="T51" fmla="*/ 0 h 242"/>
                  <a:gd name="T52" fmla="*/ 0 w 43"/>
                  <a:gd name="T53" fmla="*/ 0 h 242"/>
                  <a:gd name="T54" fmla="*/ 0 w 43"/>
                  <a:gd name="T55" fmla="*/ 0 h 242"/>
                  <a:gd name="T56" fmla="*/ 0 w 43"/>
                  <a:gd name="T57" fmla="*/ 0 h 242"/>
                  <a:gd name="T58" fmla="*/ 0 w 43"/>
                  <a:gd name="T59" fmla="*/ 0 h 242"/>
                  <a:gd name="T60" fmla="*/ 0 w 43"/>
                  <a:gd name="T61" fmla="*/ 0 h 242"/>
                  <a:gd name="T62" fmla="*/ 0 w 43"/>
                  <a:gd name="T63" fmla="*/ 0 h 242"/>
                  <a:gd name="T64" fmla="*/ 0 w 43"/>
                  <a:gd name="T65" fmla="*/ 0 h 242"/>
                  <a:gd name="T66" fmla="*/ 0 w 43"/>
                  <a:gd name="T67" fmla="*/ 0 h 242"/>
                  <a:gd name="T68" fmla="*/ 0 w 43"/>
                  <a:gd name="T69" fmla="*/ 0 h 24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3"/>
                  <a:gd name="T106" fmla="*/ 0 h 242"/>
                  <a:gd name="T107" fmla="*/ 43 w 43"/>
                  <a:gd name="T108" fmla="*/ 242 h 24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3" h="242">
                    <a:moveTo>
                      <a:pt x="15" y="0"/>
                    </a:moveTo>
                    <a:lnTo>
                      <a:pt x="16" y="61"/>
                    </a:lnTo>
                    <a:lnTo>
                      <a:pt x="14" y="64"/>
                    </a:lnTo>
                    <a:lnTo>
                      <a:pt x="13" y="70"/>
                    </a:lnTo>
                    <a:lnTo>
                      <a:pt x="13" y="73"/>
                    </a:lnTo>
                    <a:lnTo>
                      <a:pt x="13" y="77"/>
                    </a:lnTo>
                    <a:lnTo>
                      <a:pt x="13" y="78"/>
                    </a:lnTo>
                    <a:lnTo>
                      <a:pt x="14" y="78"/>
                    </a:lnTo>
                    <a:lnTo>
                      <a:pt x="15" y="123"/>
                    </a:lnTo>
                    <a:lnTo>
                      <a:pt x="14" y="124"/>
                    </a:lnTo>
                    <a:lnTo>
                      <a:pt x="13" y="127"/>
                    </a:lnTo>
                    <a:lnTo>
                      <a:pt x="11" y="130"/>
                    </a:lnTo>
                    <a:lnTo>
                      <a:pt x="11" y="133"/>
                    </a:lnTo>
                    <a:lnTo>
                      <a:pt x="11" y="136"/>
                    </a:lnTo>
                    <a:lnTo>
                      <a:pt x="13" y="139"/>
                    </a:lnTo>
                    <a:lnTo>
                      <a:pt x="14" y="141"/>
                    </a:lnTo>
                    <a:lnTo>
                      <a:pt x="15" y="141"/>
                    </a:lnTo>
                    <a:lnTo>
                      <a:pt x="11" y="190"/>
                    </a:lnTo>
                    <a:lnTo>
                      <a:pt x="0" y="236"/>
                    </a:lnTo>
                    <a:lnTo>
                      <a:pt x="4" y="238"/>
                    </a:lnTo>
                    <a:lnTo>
                      <a:pt x="15" y="240"/>
                    </a:lnTo>
                    <a:lnTo>
                      <a:pt x="25" y="242"/>
                    </a:lnTo>
                    <a:lnTo>
                      <a:pt x="31" y="240"/>
                    </a:lnTo>
                    <a:lnTo>
                      <a:pt x="29" y="226"/>
                    </a:lnTo>
                    <a:lnTo>
                      <a:pt x="29" y="214"/>
                    </a:lnTo>
                    <a:lnTo>
                      <a:pt x="29" y="208"/>
                    </a:lnTo>
                    <a:lnTo>
                      <a:pt x="28" y="199"/>
                    </a:lnTo>
                    <a:lnTo>
                      <a:pt x="25" y="189"/>
                    </a:lnTo>
                    <a:lnTo>
                      <a:pt x="23" y="186"/>
                    </a:lnTo>
                    <a:lnTo>
                      <a:pt x="27" y="182"/>
                    </a:lnTo>
                    <a:lnTo>
                      <a:pt x="32" y="172"/>
                    </a:lnTo>
                    <a:lnTo>
                      <a:pt x="36" y="162"/>
                    </a:lnTo>
                    <a:lnTo>
                      <a:pt x="36" y="157"/>
                    </a:lnTo>
                    <a:lnTo>
                      <a:pt x="36" y="154"/>
                    </a:lnTo>
                    <a:lnTo>
                      <a:pt x="33" y="149"/>
                    </a:lnTo>
                    <a:lnTo>
                      <a:pt x="31" y="144"/>
                    </a:lnTo>
                    <a:lnTo>
                      <a:pt x="28" y="141"/>
                    </a:lnTo>
                    <a:lnTo>
                      <a:pt x="29" y="140"/>
                    </a:lnTo>
                    <a:lnTo>
                      <a:pt x="31" y="137"/>
                    </a:lnTo>
                    <a:lnTo>
                      <a:pt x="31" y="133"/>
                    </a:lnTo>
                    <a:lnTo>
                      <a:pt x="31" y="130"/>
                    </a:lnTo>
                    <a:lnTo>
                      <a:pt x="29" y="126"/>
                    </a:lnTo>
                    <a:lnTo>
                      <a:pt x="29" y="122"/>
                    </a:lnTo>
                    <a:lnTo>
                      <a:pt x="28" y="119"/>
                    </a:lnTo>
                    <a:lnTo>
                      <a:pt x="25" y="119"/>
                    </a:lnTo>
                    <a:lnTo>
                      <a:pt x="25" y="104"/>
                    </a:lnTo>
                    <a:lnTo>
                      <a:pt x="28" y="103"/>
                    </a:lnTo>
                    <a:lnTo>
                      <a:pt x="31" y="103"/>
                    </a:lnTo>
                    <a:lnTo>
                      <a:pt x="33" y="100"/>
                    </a:lnTo>
                    <a:lnTo>
                      <a:pt x="34" y="97"/>
                    </a:lnTo>
                    <a:lnTo>
                      <a:pt x="37" y="92"/>
                    </a:lnTo>
                    <a:lnTo>
                      <a:pt x="37" y="86"/>
                    </a:lnTo>
                    <a:lnTo>
                      <a:pt x="37" y="78"/>
                    </a:lnTo>
                    <a:lnTo>
                      <a:pt x="34" y="73"/>
                    </a:lnTo>
                    <a:lnTo>
                      <a:pt x="33" y="70"/>
                    </a:lnTo>
                    <a:lnTo>
                      <a:pt x="32" y="68"/>
                    </a:lnTo>
                    <a:lnTo>
                      <a:pt x="29" y="67"/>
                    </a:lnTo>
                    <a:lnTo>
                      <a:pt x="27" y="65"/>
                    </a:lnTo>
                    <a:lnTo>
                      <a:pt x="24" y="37"/>
                    </a:lnTo>
                    <a:lnTo>
                      <a:pt x="25" y="38"/>
                    </a:lnTo>
                    <a:lnTo>
                      <a:pt x="28" y="37"/>
                    </a:lnTo>
                    <a:lnTo>
                      <a:pt x="29" y="37"/>
                    </a:lnTo>
                    <a:lnTo>
                      <a:pt x="32" y="34"/>
                    </a:lnTo>
                    <a:lnTo>
                      <a:pt x="36" y="29"/>
                    </a:lnTo>
                    <a:lnTo>
                      <a:pt x="40" y="23"/>
                    </a:lnTo>
                    <a:lnTo>
                      <a:pt x="42" y="15"/>
                    </a:lnTo>
                    <a:lnTo>
                      <a:pt x="43" y="9"/>
                    </a:lnTo>
                    <a:lnTo>
                      <a:pt x="43" y="3"/>
                    </a:lnTo>
                    <a:lnTo>
                      <a:pt x="41" y="0"/>
                    </a:lnTo>
                    <a:lnTo>
                      <a:pt x="15" y="0"/>
                    </a:lnTo>
                  </a:path>
                </a:pathLst>
              </a:custGeom>
              <a:grpFill/>
              <a:ln w="3175">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527" name="Freeform 672"/>
              <p:cNvSpPr>
                <a:spLocks/>
              </p:cNvSpPr>
              <p:nvPr/>
            </p:nvSpPr>
            <p:spPr bwMode="auto">
              <a:xfrm>
                <a:off x="4560" y="1447"/>
                <a:ext cx="14" cy="60"/>
              </a:xfrm>
              <a:custGeom>
                <a:avLst/>
                <a:gdLst>
                  <a:gd name="T0" fmla="*/ 0 w 56"/>
                  <a:gd name="T1" fmla="*/ 0 h 242"/>
                  <a:gd name="T2" fmla="*/ 0 w 56"/>
                  <a:gd name="T3" fmla="*/ 0 h 242"/>
                  <a:gd name="T4" fmla="*/ 0 w 56"/>
                  <a:gd name="T5" fmla="*/ 0 h 242"/>
                  <a:gd name="T6" fmla="*/ 0 w 56"/>
                  <a:gd name="T7" fmla="*/ 0 h 242"/>
                  <a:gd name="T8" fmla="*/ 0 w 56"/>
                  <a:gd name="T9" fmla="*/ 0 h 242"/>
                  <a:gd name="T10" fmla="*/ 0 w 56"/>
                  <a:gd name="T11" fmla="*/ 0 h 242"/>
                  <a:gd name="T12" fmla="*/ 0 w 56"/>
                  <a:gd name="T13" fmla="*/ 0 h 242"/>
                  <a:gd name="T14" fmla="*/ 0 w 56"/>
                  <a:gd name="T15" fmla="*/ 0 h 242"/>
                  <a:gd name="T16" fmla="*/ 0 w 56"/>
                  <a:gd name="T17" fmla="*/ 0 h 242"/>
                  <a:gd name="T18" fmla="*/ 0 w 56"/>
                  <a:gd name="T19" fmla="*/ 0 h 242"/>
                  <a:gd name="T20" fmla="*/ 0 w 56"/>
                  <a:gd name="T21" fmla="*/ 0 h 242"/>
                  <a:gd name="T22" fmla="*/ 0 w 56"/>
                  <a:gd name="T23" fmla="*/ 0 h 242"/>
                  <a:gd name="T24" fmla="*/ 0 w 56"/>
                  <a:gd name="T25" fmla="*/ 0 h 242"/>
                  <a:gd name="T26" fmla="*/ 0 w 56"/>
                  <a:gd name="T27" fmla="*/ 0 h 242"/>
                  <a:gd name="T28" fmla="*/ 0 w 56"/>
                  <a:gd name="T29" fmla="*/ 0 h 242"/>
                  <a:gd name="T30" fmla="*/ 0 w 56"/>
                  <a:gd name="T31" fmla="*/ 0 h 242"/>
                  <a:gd name="T32" fmla="*/ 0 w 56"/>
                  <a:gd name="T33" fmla="*/ 0 h 242"/>
                  <a:gd name="T34" fmla="*/ 0 w 56"/>
                  <a:gd name="T35" fmla="*/ 0 h 242"/>
                  <a:gd name="T36" fmla="*/ 0 w 56"/>
                  <a:gd name="T37" fmla="*/ 0 h 242"/>
                  <a:gd name="T38" fmla="*/ 0 w 56"/>
                  <a:gd name="T39" fmla="*/ 0 h 242"/>
                  <a:gd name="T40" fmla="*/ 0 w 56"/>
                  <a:gd name="T41" fmla="*/ 0 h 242"/>
                  <a:gd name="T42" fmla="*/ 0 w 56"/>
                  <a:gd name="T43" fmla="*/ 0 h 242"/>
                  <a:gd name="T44" fmla="*/ 0 w 56"/>
                  <a:gd name="T45" fmla="*/ 0 h 242"/>
                  <a:gd name="T46" fmla="*/ 0 w 56"/>
                  <a:gd name="T47" fmla="*/ 0 h 242"/>
                  <a:gd name="T48" fmla="*/ 0 w 56"/>
                  <a:gd name="T49" fmla="*/ 0 h 242"/>
                  <a:gd name="T50" fmla="*/ 0 w 56"/>
                  <a:gd name="T51" fmla="*/ 0 h 242"/>
                  <a:gd name="T52" fmla="*/ 0 w 56"/>
                  <a:gd name="T53" fmla="*/ 0 h 242"/>
                  <a:gd name="T54" fmla="*/ 0 w 56"/>
                  <a:gd name="T55" fmla="*/ 0 h 242"/>
                  <a:gd name="T56" fmla="*/ 0 w 56"/>
                  <a:gd name="T57" fmla="*/ 0 h 242"/>
                  <a:gd name="T58" fmla="*/ 0 w 56"/>
                  <a:gd name="T59" fmla="*/ 0 h 242"/>
                  <a:gd name="T60" fmla="*/ 0 w 56"/>
                  <a:gd name="T61" fmla="*/ 0 h 242"/>
                  <a:gd name="T62" fmla="*/ 0 w 56"/>
                  <a:gd name="T63" fmla="*/ 0 h 242"/>
                  <a:gd name="T64" fmla="*/ 0 w 56"/>
                  <a:gd name="T65" fmla="*/ 0 h 242"/>
                  <a:gd name="T66" fmla="*/ 0 w 56"/>
                  <a:gd name="T67" fmla="*/ 0 h 242"/>
                  <a:gd name="T68" fmla="*/ 0 w 56"/>
                  <a:gd name="T69" fmla="*/ 0 h 24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6"/>
                  <a:gd name="T106" fmla="*/ 0 h 242"/>
                  <a:gd name="T107" fmla="*/ 56 w 56"/>
                  <a:gd name="T108" fmla="*/ 242 h 24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6" h="242">
                    <a:moveTo>
                      <a:pt x="27" y="0"/>
                    </a:moveTo>
                    <a:lnTo>
                      <a:pt x="30" y="62"/>
                    </a:lnTo>
                    <a:lnTo>
                      <a:pt x="33" y="65"/>
                    </a:lnTo>
                    <a:lnTo>
                      <a:pt x="35" y="71"/>
                    </a:lnTo>
                    <a:lnTo>
                      <a:pt x="35" y="74"/>
                    </a:lnTo>
                    <a:lnTo>
                      <a:pt x="35" y="76"/>
                    </a:lnTo>
                    <a:lnTo>
                      <a:pt x="34" y="79"/>
                    </a:lnTo>
                    <a:lnTo>
                      <a:pt x="33" y="79"/>
                    </a:lnTo>
                    <a:lnTo>
                      <a:pt x="35" y="124"/>
                    </a:lnTo>
                    <a:lnTo>
                      <a:pt x="36" y="125"/>
                    </a:lnTo>
                    <a:lnTo>
                      <a:pt x="38" y="128"/>
                    </a:lnTo>
                    <a:lnTo>
                      <a:pt x="39" y="130"/>
                    </a:lnTo>
                    <a:lnTo>
                      <a:pt x="39" y="133"/>
                    </a:lnTo>
                    <a:lnTo>
                      <a:pt x="39" y="137"/>
                    </a:lnTo>
                    <a:lnTo>
                      <a:pt x="38" y="139"/>
                    </a:lnTo>
                    <a:lnTo>
                      <a:pt x="38" y="141"/>
                    </a:lnTo>
                    <a:lnTo>
                      <a:pt x="35" y="142"/>
                    </a:lnTo>
                    <a:lnTo>
                      <a:pt x="42" y="191"/>
                    </a:lnTo>
                    <a:lnTo>
                      <a:pt x="56" y="236"/>
                    </a:lnTo>
                    <a:lnTo>
                      <a:pt x="52" y="237"/>
                    </a:lnTo>
                    <a:lnTo>
                      <a:pt x="40" y="241"/>
                    </a:lnTo>
                    <a:lnTo>
                      <a:pt x="30" y="242"/>
                    </a:lnTo>
                    <a:lnTo>
                      <a:pt x="25" y="241"/>
                    </a:lnTo>
                    <a:lnTo>
                      <a:pt x="25" y="227"/>
                    </a:lnTo>
                    <a:lnTo>
                      <a:pt x="25" y="215"/>
                    </a:lnTo>
                    <a:lnTo>
                      <a:pt x="24" y="210"/>
                    </a:lnTo>
                    <a:lnTo>
                      <a:pt x="25" y="200"/>
                    </a:lnTo>
                    <a:lnTo>
                      <a:pt x="27" y="189"/>
                    </a:lnTo>
                    <a:lnTo>
                      <a:pt x="30" y="187"/>
                    </a:lnTo>
                    <a:lnTo>
                      <a:pt x="26" y="183"/>
                    </a:lnTo>
                    <a:lnTo>
                      <a:pt x="21" y="174"/>
                    </a:lnTo>
                    <a:lnTo>
                      <a:pt x="16" y="164"/>
                    </a:lnTo>
                    <a:lnTo>
                      <a:pt x="16" y="157"/>
                    </a:lnTo>
                    <a:lnTo>
                      <a:pt x="16" y="155"/>
                    </a:lnTo>
                    <a:lnTo>
                      <a:pt x="17" y="150"/>
                    </a:lnTo>
                    <a:lnTo>
                      <a:pt x="21" y="144"/>
                    </a:lnTo>
                    <a:lnTo>
                      <a:pt x="24" y="143"/>
                    </a:lnTo>
                    <a:lnTo>
                      <a:pt x="21" y="142"/>
                    </a:lnTo>
                    <a:lnTo>
                      <a:pt x="21" y="139"/>
                    </a:lnTo>
                    <a:lnTo>
                      <a:pt x="20" y="135"/>
                    </a:lnTo>
                    <a:lnTo>
                      <a:pt x="20" y="132"/>
                    </a:lnTo>
                    <a:lnTo>
                      <a:pt x="20" y="126"/>
                    </a:lnTo>
                    <a:lnTo>
                      <a:pt x="21" y="124"/>
                    </a:lnTo>
                    <a:lnTo>
                      <a:pt x="22" y="121"/>
                    </a:lnTo>
                    <a:lnTo>
                      <a:pt x="24" y="120"/>
                    </a:lnTo>
                    <a:lnTo>
                      <a:pt x="24" y="105"/>
                    </a:lnTo>
                    <a:lnTo>
                      <a:pt x="21" y="105"/>
                    </a:lnTo>
                    <a:lnTo>
                      <a:pt x="18" y="103"/>
                    </a:lnTo>
                    <a:lnTo>
                      <a:pt x="16" y="102"/>
                    </a:lnTo>
                    <a:lnTo>
                      <a:pt x="15" y="99"/>
                    </a:lnTo>
                    <a:lnTo>
                      <a:pt x="12" y="94"/>
                    </a:lnTo>
                    <a:lnTo>
                      <a:pt x="11" y="87"/>
                    </a:lnTo>
                    <a:lnTo>
                      <a:pt x="11" y="80"/>
                    </a:lnTo>
                    <a:lnTo>
                      <a:pt x="12" y="75"/>
                    </a:lnTo>
                    <a:lnTo>
                      <a:pt x="13" y="72"/>
                    </a:lnTo>
                    <a:lnTo>
                      <a:pt x="16" y="70"/>
                    </a:lnTo>
                    <a:lnTo>
                      <a:pt x="18" y="69"/>
                    </a:lnTo>
                    <a:lnTo>
                      <a:pt x="21" y="67"/>
                    </a:lnTo>
                    <a:lnTo>
                      <a:pt x="22" y="39"/>
                    </a:lnTo>
                    <a:lnTo>
                      <a:pt x="20" y="39"/>
                    </a:lnTo>
                    <a:lnTo>
                      <a:pt x="18" y="39"/>
                    </a:lnTo>
                    <a:lnTo>
                      <a:pt x="16" y="38"/>
                    </a:lnTo>
                    <a:lnTo>
                      <a:pt x="15" y="36"/>
                    </a:lnTo>
                    <a:lnTo>
                      <a:pt x="9" y="31"/>
                    </a:lnTo>
                    <a:lnTo>
                      <a:pt x="6" y="25"/>
                    </a:lnTo>
                    <a:lnTo>
                      <a:pt x="3" y="18"/>
                    </a:lnTo>
                    <a:lnTo>
                      <a:pt x="2" y="11"/>
                    </a:lnTo>
                    <a:lnTo>
                      <a:pt x="0" y="5"/>
                    </a:lnTo>
                    <a:lnTo>
                      <a:pt x="3" y="2"/>
                    </a:lnTo>
                    <a:lnTo>
                      <a:pt x="27" y="0"/>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528" name="Freeform 673"/>
              <p:cNvSpPr>
                <a:spLocks/>
              </p:cNvSpPr>
              <p:nvPr/>
            </p:nvSpPr>
            <p:spPr bwMode="auto">
              <a:xfrm>
                <a:off x="4560" y="1447"/>
                <a:ext cx="14" cy="60"/>
              </a:xfrm>
              <a:custGeom>
                <a:avLst/>
                <a:gdLst>
                  <a:gd name="T0" fmla="*/ 0 w 56"/>
                  <a:gd name="T1" fmla="*/ 0 h 242"/>
                  <a:gd name="T2" fmla="*/ 0 w 56"/>
                  <a:gd name="T3" fmla="*/ 0 h 242"/>
                  <a:gd name="T4" fmla="*/ 0 w 56"/>
                  <a:gd name="T5" fmla="*/ 0 h 242"/>
                  <a:gd name="T6" fmla="*/ 0 w 56"/>
                  <a:gd name="T7" fmla="*/ 0 h 242"/>
                  <a:gd name="T8" fmla="*/ 0 w 56"/>
                  <a:gd name="T9" fmla="*/ 0 h 242"/>
                  <a:gd name="T10" fmla="*/ 0 w 56"/>
                  <a:gd name="T11" fmla="*/ 0 h 242"/>
                  <a:gd name="T12" fmla="*/ 0 w 56"/>
                  <a:gd name="T13" fmla="*/ 0 h 242"/>
                  <a:gd name="T14" fmla="*/ 0 w 56"/>
                  <a:gd name="T15" fmla="*/ 0 h 242"/>
                  <a:gd name="T16" fmla="*/ 0 w 56"/>
                  <a:gd name="T17" fmla="*/ 0 h 242"/>
                  <a:gd name="T18" fmla="*/ 0 w 56"/>
                  <a:gd name="T19" fmla="*/ 0 h 242"/>
                  <a:gd name="T20" fmla="*/ 0 w 56"/>
                  <a:gd name="T21" fmla="*/ 0 h 242"/>
                  <a:gd name="T22" fmla="*/ 0 w 56"/>
                  <a:gd name="T23" fmla="*/ 0 h 242"/>
                  <a:gd name="T24" fmla="*/ 0 w 56"/>
                  <a:gd name="T25" fmla="*/ 0 h 242"/>
                  <a:gd name="T26" fmla="*/ 0 w 56"/>
                  <a:gd name="T27" fmla="*/ 0 h 242"/>
                  <a:gd name="T28" fmla="*/ 0 w 56"/>
                  <a:gd name="T29" fmla="*/ 0 h 242"/>
                  <a:gd name="T30" fmla="*/ 0 w 56"/>
                  <a:gd name="T31" fmla="*/ 0 h 242"/>
                  <a:gd name="T32" fmla="*/ 0 w 56"/>
                  <a:gd name="T33" fmla="*/ 0 h 242"/>
                  <a:gd name="T34" fmla="*/ 0 w 56"/>
                  <a:gd name="T35" fmla="*/ 0 h 242"/>
                  <a:gd name="T36" fmla="*/ 0 w 56"/>
                  <a:gd name="T37" fmla="*/ 0 h 242"/>
                  <a:gd name="T38" fmla="*/ 0 w 56"/>
                  <a:gd name="T39" fmla="*/ 0 h 242"/>
                  <a:gd name="T40" fmla="*/ 0 w 56"/>
                  <a:gd name="T41" fmla="*/ 0 h 242"/>
                  <a:gd name="T42" fmla="*/ 0 w 56"/>
                  <a:gd name="T43" fmla="*/ 0 h 242"/>
                  <a:gd name="T44" fmla="*/ 0 w 56"/>
                  <a:gd name="T45" fmla="*/ 0 h 242"/>
                  <a:gd name="T46" fmla="*/ 0 w 56"/>
                  <a:gd name="T47" fmla="*/ 0 h 242"/>
                  <a:gd name="T48" fmla="*/ 0 w 56"/>
                  <a:gd name="T49" fmla="*/ 0 h 242"/>
                  <a:gd name="T50" fmla="*/ 0 w 56"/>
                  <a:gd name="T51" fmla="*/ 0 h 242"/>
                  <a:gd name="T52" fmla="*/ 0 w 56"/>
                  <a:gd name="T53" fmla="*/ 0 h 242"/>
                  <a:gd name="T54" fmla="*/ 0 w 56"/>
                  <a:gd name="T55" fmla="*/ 0 h 242"/>
                  <a:gd name="T56" fmla="*/ 0 w 56"/>
                  <a:gd name="T57" fmla="*/ 0 h 242"/>
                  <a:gd name="T58" fmla="*/ 0 w 56"/>
                  <a:gd name="T59" fmla="*/ 0 h 242"/>
                  <a:gd name="T60" fmla="*/ 0 w 56"/>
                  <a:gd name="T61" fmla="*/ 0 h 242"/>
                  <a:gd name="T62" fmla="*/ 0 w 56"/>
                  <a:gd name="T63" fmla="*/ 0 h 242"/>
                  <a:gd name="T64" fmla="*/ 0 w 56"/>
                  <a:gd name="T65" fmla="*/ 0 h 242"/>
                  <a:gd name="T66" fmla="*/ 0 w 56"/>
                  <a:gd name="T67" fmla="*/ 0 h 242"/>
                  <a:gd name="T68" fmla="*/ 0 w 56"/>
                  <a:gd name="T69" fmla="*/ 0 h 24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6"/>
                  <a:gd name="T106" fmla="*/ 0 h 242"/>
                  <a:gd name="T107" fmla="*/ 56 w 56"/>
                  <a:gd name="T108" fmla="*/ 242 h 24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6" h="242">
                    <a:moveTo>
                      <a:pt x="27" y="0"/>
                    </a:moveTo>
                    <a:lnTo>
                      <a:pt x="30" y="62"/>
                    </a:lnTo>
                    <a:lnTo>
                      <a:pt x="33" y="65"/>
                    </a:lnTo>
                    <a:lnTo>
                      <a:pt x="35" y="71"/>
                    </a:lnTo>
                    <a:lnTo>
                      <a:pt x="35" y="74"/>
                    </a:lnTo>
                    <a:lnTo>
                      <a:pt x="35" y="76"/>
                    </a:lnTo>
                    <a:lnTo>
                      <a:pt x="34" y="79"/>
                    </a:lnTo>
                    <a:lnTo>
                      <a:pt x="33" y="79"/>
                    </a:lnTo>
                    <a:lnTo>
                      <a:pt x="35" y="124"/>
                    </a:lnTo>
                    <a:lnTo>
                      <a:pt x="36" y="125"/>
                    </a:lnTo>
                    <a:lnTo>
                      <a:pt x="38" y="128"/>
                    </a:lnTo>
                    <a:lnTo>
                      <a:pt x="39" y="130"/>
                    </a:lnTo>
                    <a:lnTo>
                      <a:pt x="39" y="133"/>
                    </a:lnTo>
                    <a:lnTo>
                      <a:pt x="39" y="137"/>
                    </a:lnTo>
                    <a:lnTo>
                      <a:pt x="38" y="139"/>
                    </a:lnTo>
                    <a:lnTo>
                      <a:pt x="38" y="141"/>
                    </a:lnTo>
                    <a:lnTo>
                      <a:pt x="35" y="142"/>
                    </a:lnTo>
                    <a:lnTo>
                      <a:pt x="42" y="191"/>
                    </a:lnTo>
                    <a:lnTo>
                      <a:pt x="56" y="236"/>
                    </a:lnTo>
                    <a:lnTo>
                      <a:pt x="52" y="237"/>
                    </a:lnTo>
                    <a:lnTo>
                      <a:pt x="40" y="241"/>
                    </a:lnTo>
                    <a:lnTo>
                      <a:pt x="30" y="242"/>
                    </a:lnTo>
                    <a:lnTo>
                      <a:pt x="25" y="241"/>
                    </a:lnTo>
                    <a:lnTo>
                      <a:pt x="25" y="227"/>
                    </a:lnTo>
                    <a:lnTo>
                      <a:pt x="25" y="215"/>
                    </a:lnTo>
                    <a:lnTo>
                      <a:pt x="24" y="210"/>
                    </a:lnTo>
                    <a:lnTo>
                      <a:pt x="25" y="200"/>
                    </a:lnTo>
                    <a:lnTo>
                      <a:pt x="27" y="189"/>
                    </a:lnTo>
                    <a:lnTo>
                      <a:pt x="30" y="187"/>
                    </a:lnTo>
                    <a:lnTo>
                      <a:pt x="26" y="183"/>
                    </a:lnTo>
                    <a:lnTo>
                      <a:pt x="21" y="174"/>
                    </a:lnTo>
                    <a:lnTo>
                      <a:pt x="16" y="164"/>
                    </a:lnTo>
                    <a:lnTo>
                      <a:pt x="16" y="157"/>
                    </a:lnTo>
                    <a:lnTo>
                      <a:pt x="16" y="155"/>
                    </a:lnTo>
                    <a:lnTo>
                      <a:pt x="17" y="150"/>
                    </a:lnTo>
                    <a:lnTo>
                      <a:pt x="21" y="144"/>
                    </a:lnTo>
                    <a:lnTo>
                      <a:pt x="24" y="143"/>
                    </a:lnTo>
                    <a:lnTo>
                      <a:pt x="21" y="142"/>
                    </a:lnTo>
                    <a:lnTo>
                      <a:pt x="21" y="139"/>
                    </a:lnTo>
                    <a:lnTo>
                      <a:pt x="20" y="135"/>
                    </a:lnTo>
                    <a:lnTo>
                      <a:pt x="20" y="132"/>
                    </a:lnTo>
                    <a:lnTo>
                      <a:pt x="20" y="126"/>
                    </a:lnTo>
                    <a:lnTo>
                      <a:pt x="21" y="124"/>
                    </a:lnTo>
                    <a:lnTo>
                      <a:pt x="22" y="121"/>
                    </a:lnTo>
                    <a:lnTo>
                      <a:pt x="24" y="120"/>
                    </a:lnTo>
                    <a:lnTo>
                      <a:pt x="24" y="105"/>
                    </a:lnTo>
                    <a:lnTo>
                      <a:pt x="21" y="105"/>
                    </a:lnTo>
                    <a:lnTo>
                      <a:pt x="18" y="103"/>
                    </a:lnTo>
                    <a:lnTo>
                      <a:pt x="16" y="102"/>
                    </a:lnTo>
                    <a:lnTo>
                      <a:pt x="15" y="99"/>
                    </a:lnTo>
                    <a:lnTo>
                      <a:pt x="12" y="94"/>
                    </a:lnTo>
                    <a:lnTo>
                      <a:pt x="11" y="87"/>
                    </a:lnTo>
                    <a:lnTo>
                      <a:pt x="11" y="80"/>
                    </a:lnTo>
                    <a:lnTo>
                      <a:pt x="12" y="75"/>
                    </a:lnTo>
                    <a:lnTo>
                      <a:pt x="13" y="72"/>
                    </a:lnTo>
                    <a:lnTo>
                      <a:pt x="16" y="70"/>
                    </a:lnTo>
                    <a:lnTo>
                      <a:pt x="18" y="69"/>
                    </a:lnTo>
                    <a:lnTo>
                      <a:pt x="21" y="67"/>
                    </a:lnTo>
                    <a:lnTo>
                      <a:pt x="22" y="39"/>
                    </a:lnTo>
                    <a:lnTo>
                      <a:pt x="20" y="39"/>
                    </a:lnTo>
                    <a:lnTo>
                      <a:pt x="18" y="39"/>
                    </a:lnTo>
                    <a:lnTo>
                      <a:pt x="16" y="38"/>
                    </a:lnTo>
                    <a:lnTo>
                      <a:pt x="15" y="36"/>
                    </a:lnTo>
                    <a:lnTo>
                      <a:pt x="9" y="31"/>
                    </a:lnTo>
                    <a:lnTo>
                      <a:pt x="6" y="25"/>
                    </a:lnTo>
                    <a:lnTo>
                      <a:pt x="3" y="18"/>
                    </a:lnTo>
                    <a:lnTo>
                      <a:pt x="2" y="11"/>
                    </a:lnTo>
                    <a:lnTo>
                      <a:pt x="0" y="5"/>
                    </a:lnTo>
                    <a:lnTo>
                      <a:pt x="3" y="2"/>
                    </a:lnTo>
                    <a:lnTo>
                      <a:pt x="27" y="0"/>
                    </a:lnTo>
                  </a:path>
                </a:pathLst>
              </a:custGeom>
              <a:grpFill/>
              <a:ln w="3175">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529" name="Line 674"/>
              <p:cNvSpPr>
                <a:spLocks noChangeShapeType="1"/>
              </p:cNvSpPr>
              <p:nvPr/>
            </p:nvSpPr>
            <p:spPr bwMode="auto">
              <a:xfrm flipV="1">
                <a:off x="4547" y="1487"/>
                <a:ext cx="8" cy="11"/>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530" name="Line 675"/>
              <p:cNvSpPr>
                <a:spLocks noChangeShapeType="1"/>
              </p:cNvSpPr>
              <p:nvPr/>
            </p:nvSpPr>
            <p:spPr bwMode="auto">
              <a:xfrm>
                <a:off x="4555" y="1487"/>
                <a:ext cx="12" cy="9"/>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531" name="Line 676"/>
              <p:cNvSpPr>
                <a:spLocks noChangeShapeType="1"/>
              </p:cNvSpPr>
              <p:nvPr/>
            </p:nvSpPr>
            <p:spPr bwMode="auto">
              <a:xfrm>
                <a:off x="4548" y="1487"/>
                <a:ext cx="17" cy="1"/>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532" name="Line 677"/>
              <p:cNvSpPr>
                <a:spLocks noChangeShapeType="1"/>
              </p:cNvSpPr>
              <p:nvPr/>
            </p:nvSpPr>
            <p:spPr bwMode="auto">
              <a:xfrm>
                <a:off x="4531" y="1430"/>
                <a:ext cx="47" cy="1"/>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533" name="Freeform 678"/>
              <p:cNvSpPr>
                <a:spLocks/>
              </p:cNvSpPr>
              <p:nvPr/>
            </p:nvSpPr>
            <p:spPr bwMode="auto">
              <a:xfrm>
                <a:off x="4548" y="1421"/>
                <a:ext cx="14" cy="10"/>
              </a:xfrm>
              <a:custGeom>
                <a:avLst/>
                <a:gdLst>
                  <a:gd name="T0" fmla="*/ 0 w 59"/>
                  <a:gd name="T1" fmla="*/ 0 h 40"/>
                  <a:gd name="T2" fmla="*/ 0 w 59"/>
                  <a:gd name="T3" fmla="*/ 0 h 40"/>
                  <a:gd name="T4" fmla="*/ 0 w 59"/>
                  <a:gd name="T5" fmla="*/ 0 h 40"/>
                  <a:gd name="T6" fmla="*/ 0 w 59"/>
                  <a:gd name="T7" fmla="*/ 0 h 40"/>
                  <a:gd name="T8" fmla="*/ 0 w 59"/>
                  <a:gd name="T9" fmla="*/ 0 h 40"/>
                  <a:gd name="T10" fmla="*/ 0 60000 65536"/>
                  <a:gd name="T11" fmla="*/ 0 60000 65536"/>
                  <a:gd name="T12" fmla="*/ 0 60000 65536"/>
                  <a:gd name="T13" fmla="*/ 0 60000 65536"/>
                  <a:gd name="T14" fmla="*/ 0 60000 65536"/>
                  <a:gd name="T15" fmla="*/ 0 w 59"/>
                  <a:gd name="T16" fmla="*/ 0 h 40"/>
                  <a:gd name="T17" fmla="*/ 59 w 59"/>
                  <a:gd name="T18" fmla="*/ 40 h 40"/>
                </a:gdLst>
                <a:ahLst/>
                <a:cxnLst>
                  <a:cxn ang="T10">
                    <a:pos x="T0" y="T1"/>
                  </a:cxn>
                  <a:cxn ang="T11">
                    <a:pos x="T2" y="T3"/>
                  </a:cxn>
                  <a:cxn ang="T12">
                    <a:pos x="T4" y="T5"/>
                  </a:cxn>
                  <a:cxn ang="T13">
                    <a:pos x="T6" y="T7"/>
                  </a:cxn>
                  <a:cxn ang="T14">
                    <a:pos x="T8" y="T9"/>
                  </a:cxn>
                </a:cxnLst>
                <a:rect l="T15" t="T16" r="T17" b="T18"/>
                <a:pathLst>
                  <a:path w="59" h="40">
                    <a:moveTo>
                      <a:pt x="0" y="0"/>
                    </a:moveTo>
                    <a:lnTo>
                      <a:pt x="27" y="0"/>
                    </a:lnTo>
                    <a:lnTo>
                      <a:pt x="54" y="0"/>
                    </a:lnTo>
                    <a:lnTo>
                      <a:pt x="56" y="19"/>
                    </a:lnTo>
                    <a:lnTo>
                      <a:pt x="59" y="4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534" name="Freeform 679"/>
              <p:cNvSpPr>
                <a:spLocks/>
              </p:cNvSpPr>
              <p:nvPr/>
            </p:nvSpPr>
            <p:spPr bwMode="auto">
              <a:xfrm>
                <a:off x="4556" y="1431"/>
                <a:ext cx="6" cy="8"/>
              </a:xfrm>
              <a:custGeom>
                <a:avLst/>
                <a:gdLst>
                  <a:gd name="T0" fmla="*/ 0 w 27"/>
                  <a:gd name="T1" fmla="*/ 0 h 32"/>
                  <a:gd name="T2" fmla="*/ 0 w 27"/>
                  <a:gd name="T3" fmla="*/ 0 h 32"/>
                  <a:gd name="T4" fmla="*/ 0 w 27"/>
                  <a:gd name="T5" fmla="*/ 0 h 32"/>
                  <a:gd name="T6" fmla="*/ 0 w 27"/>
                  <a:gd name="T7" fmla="*/ 0 h 32"/>
                  <a:gd name="T8" fmla="*/ 0 w 27"/>
                  <a:gd name="T9" fmla="*/ 0 h 32"/>
                  <a:gd name="T10" fmla="*/ 0 w 27"/>
                  <a:gd name="T11" fmla="*/ 0 h 32"/>
                  <a:gd name="T12" fmla="*/ 0 w 27"/>
                  <a:gd name="T13" fmla="*/ 0 h 32"/>
                  <a:gd name="T14" fmla="*/ 0 w 27"/>
                  <a:gd name="T15" fmla="*/ 0 h 32"/>
                  <a:gd name="T16" fmla="*/ 0 w 27"/>
                  <a:gd name="T17" fmla="*/ 0 h 32"/>
                  <a:gd name="T18" fmla="*/ 0 w 27"/>
                  <a:gd name="T19" fmla="*/ 0 h 32"/>
                  <a:gd name="T20" fmla="*/ 0 w 27"/>
                  <a:gd name="T21" fmla="*/ 0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
                  <a:gd name="T34" fmla="*/ 0 h 32"/>
                  <a:gd name="T35" fmla="*/ 27 w 27"/>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 h="32">
                    <a:moveTo>
                      <a:pt x="27" y="3"/>
                    </a:moveTo>
                    <a:lnTo>
                      <a:pt x="24" y="1"/>
                    </a:lnTo>
                    <a:lnTo>
                      <a:pt x="22" y="0"/>
                    </a:lnTo>
                    <a:lnTo>
                      <a:pt x="20" y="0"/>
                    </a:lnTo>
                    <a:lnTo>
                      <a:pt x="18" y="1"/>
                    </a:lnTo>
                    <a:lnTo>
                      <a:pt x="13" y="4"/>
                    </a:lnTo>
                    <a:lnTo>
                      <a:pt x="7" y="8"/>
                    </a:lnTo>
                    <a:lnTo>
                      <a:pt x="4" y="14"/>
                    </a:lnTo>
                    <a:lnTo>
                      <a:pt x="1" y="19"/>
                    </a:lnTo>
                    <a:lnTo>
                      <a:pt x="0" y="26"/>
                    </a:lnTo>
                    <a:lnTo>
                      <a:pt x="1" y="32"/>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535" name="Freeform 680"/>
              <p:cNvSpPr>
                <a:spLocks/>
              </p:cNvSpPr>
              <p:nvPr/>
            </p:nvSpPr>
            <p:spPr bwMode="auto">
              <a:xfrm>
                <a:off x="4545" y="1421"/>
                <a:ext cx="11" cy="18"/>
              </a:xfrm>
              <a:custGeom>
                <a:avLst/>
                <a:gdLst>
                  <a:gd name="T0" fmla="*/ 0 w 42"/>
                  <a:gd name="T1" fmla="*/ 0 h 69"/>
                  <a:gd name="T2" fmla="*/ 0 w 42"/>
                  <a:gd name="T3" fmla="*/ 0 h 69"/>
                  <a:gd name="T4" fmla="*/ 0 w 42"/>
                  <a:gd name="T5" fmla="*/ 0 h 69"/>
                  <a:gd name="T6" fmla="*/ 0 w 42"/>
                  <a:gd name="T7" fmla="*/ 0 h 69"/>
                  <a:gd name="T8" fmla="*/ 0 w 42"/>
                  <a:gd name="T9" fmla="*/ 0 h 69"/>
                  <a:gd name="T10" fmla="*/ 0 60000 65536"/>
                  <a:gd name="T11" fmla="*/ 0 60000 65536"/>
                  <a:gd name="T12" fmla="*/ 0 60000 65536"/>
                  <a:gd name="T13" fmla="*/ 0 60000 65536"/>
                  <a:gd name="T14" fmla="*/ 0 60000 65536"/>
                  <a:gd name="T15" fmla="*/ 0 w 42"/>
                  <a:gd name="T16" fmla="*/ 0 h 69"/>
                  <a:gd name="T17" fmla="*/ 42 w 42"/>
                  <a:gd name="T18" fmla="*/ 69 h 69"/>
                </a:gdLst>
                <a:ahLst/>
                <a:cxnLst>
                  <a:cxn ang="T10">
                    <a:pos x="T0" y="T1"/>
                  </a:cxn>
                  <a:cxn ang="T11">
                    <a:pos x="T2" y="T3"/>
                  </a:cxn>
                  <a:cxn ang="T12">
                    <a:pos x="T4" y="T5"/>
                  </a:cxn>
                  <a:cxn ang="T13">
                    <a:pos x="T6" y="T7"/>
                  </a:cxn>
                  <a:cxn ang="T14">
                    <a:pos x="T8" y="T9"/>
                  </a:cxn>
                </a:cxnLst>
                <a:rect l="T15" t="T16" r="T17" b="T18"/>
                <a:pathLst>
                  <a:path w="42" h="69">
                    <a:moveTo>
                      <a:pt x="42" y="69"/>
                    </a:moveTo>
                    <a:lnTo>
                      <a:pt x="9" y="68"/>
                    </a:lnTo>
                    <a:lnTo>
                      <a:pt x="0" y="42"/>
                    </a:lnTo>
                    <a:lnTo>
                      <a:pt x="5" y="20"/>
                    </a:lnTo>
                    <a:lnTo>
                      <a:pt x="9"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547" name="Freeform 681"/>
              <p:cNvSpPr>
                <a:spLocks/>
              </p:cNvSpPr>
              <p:nvPr/>
            </p:nvSpPr>
            <p:spPr bwMode="auto">
              <a:xfrm>
                <a:off x="4547" y="1420"/>
                <a:ext cx="16" cy="11"/>
              </a:xfrm>
              <a:custGeom>
                <a:avLst/>
                <a:gdLst>
                  <a:gd name="T0" fmla="*/ 0 w 62"/>
                  <a:gd name="T1" fmla="*/ 0 h 42"/>
                  <a:gd name="T2" fmla="*/ 0 w 62"/>
                  <a:gd name="T3" fmla="*/ 0 h 42"/>
                  <a:gd name="T4" fmla="*/ 0 w 62"/>
                  <a:gd name="T5" fmla="*/ 0 h 42"/>
                  <a:gd name="T6" fmla="*/ 0 w 62"/>
                  <a:gd name="T7" fmla="*/ 0 h 42"/>
                  <a:gd name="T8" fmla="*/ 0 w 62"/>
                  <a:gd name="T9" fmla="*/ 0 h 42"/>
                  <a:gd name="T10" fmla="*/ 0 w 62"/>
                  <a:gd name="T11" fmla="*/ 0 h 42"/>
                  <a:gd name="T12" fmla="*/ 0 w 62"/>
                  <a:gd name="T13" fmla="*/ 0 h 42"/>
                  <a:gd name="T14" fmla="*/ 0 60000 65536"/>
                  <a:gd name="T15" fmla="*/ 0 60000 65536"/>
                  <a:gd name="T16" fmla="*/ 0 60000 65536"/>
                  <a:gd name="T17" fmla="*/ 0 60000 65536"/>
                  <a:gd name="T18" fmla="*/ 0 60000 65536"/>
                  <a:gd name="T19" fmla="*/ 0 60000 65536"/>
                  <a:gd name="T20" fmla="*/ 0 60000 65536"/>
                  <a:gd name="T21" fmla="*/ 0 w 62"/>
                  <a:gd name="T22" fmla="*/ 0 h 42"/>
                  <a:gd name="T23" fmla="*/ 62 w 62"/>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42">
                    <a:moveTo>
                      <a:pt x="0" y="1"/>
                    </a:moveTo>
                    <a:lnTo>
                      <a:pt x="0" y="0"/>
                    </a:lnTo>
                    <a:lnTo>
                      <a:pt x="29" y="0"/>
                    </a:lnTo>
                    <a:lnTo>
                      <a:pt x="57" y="0"/>
                    </a:lnTo>
                    <a:lnTo>
                      <a:pt x="57" y="1"/>
                    </a:lnTo>
                    <a:lnTo>
                      <a:pt x="59" y="20"/>
                    </a:lnTo>
                    <a:lnTo>
                      <a:pt x="62" y="42"/>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550" name="Freeform 682"/>
              <p:cNvSpPr>
                <a:spLocks/>
              </p:cNvSpPr>
              <p:nvPr/>
            </p:nvSpPr>
            <p:spPr bwMode="auto">
              <a:xfrm>
                <a:off x="4555" y="1431"/>
                <a:ext cx="8" cy="8"/>
              </a:xfrm>
              <a:custGeom>
                <a:avLst/>
                <a:gdLst>
                  <a:gd name="T0" fmla="*/ 0 w 30"/>
                  <a:gd name="T1" fmla="*/ 0 h 33"/>
                  <a:gd name="T2" fmla="*/ 0 w 30"/>
                  <a:gd name="T3" fmla="*/ 0 h 33"/>
                  <a:gd name="T4" fmla="*/ 0 w 30"/>
                  <a:gd name="T5" fmla="*/ 0 h 33"/>
                  <a:gd name="T6" fmla="*/ 0 w 30"/>
                  <a:gd name="T7" fmla="*/ 0 h 33"/>
                  <a:gd name="T8" fmla="*/ 0 w 30"/>
                  <a:gd name="T9" fmla="*/ 0 h 33"/>
                  <a:gd name="T10" fmla="*/ 0 w 30"/>
                  <a:gd name="T11" fmla="*/ 0 h 33"/>
                  <a:gd name="T12" fmla="*/ 0 w 30"/>
                  <a:gd name="T13" fmla="*/ 0 h 33"/>
                  <a:gd name="T14" fmla="*/ 0 w 30"/>
                  <a:gd name="T15" fmla="*/ 0 h 33"/>
                  <a:gd name="T16" fmla="*/ 0 w 30"/>
                  <a:gd name="T17" fmla="*/ 0 h 33"/>
                  <a:gd name="T18" fmla="*/ 0 w 30"/>
                  <a:gd name="T19" fmla="*/ 0 h 33"/>
                  <a:gd name="T20" fmla="*/ 0 w 30"/>
                  <a:gd name="T21" fmla="*/ 0 h 33"/>
                  <a:gd name="T22" fmla="*/ 0 w 30"/>
                  <a:gd name="T23" fmla="*/ 0 h 33"/>
                  <a:gd name="T24" fmla="*/ 0 w 30"/>
                  <a:gd name="T25" fmla="*/ 0 h 33"/>
                  <a:gd name="T26" fmla="*/ 0 w 30"/>
                  <a:gd name="T27" fmla="*/ 0 h 33"/>
                  <a:gd name="T28" fmla="*/ 0 w 30"/>
                  <a:gd name="T29" fmla="*/ 0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
                  <a:gd name="T46" fmla="*/ 0 h 33"/>
                  <a:gd name="T47" fmla="*/ 30 w 30"/>
                  <a:gd name="T48" fmla="*/ 33 h 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 h="33">
                    <a:moveTo>
                      <a:pt x="30" y="1"/>
                    </a:moveTo>
                    <a:lnTo>
                      <a:pt x="29" y="0"/>
                    </a:lnTo>
                    <a:lnTo>
                      <a:pt x="26" y="0"/>
                    </a:lnTo>
                    <a:lnTo>
                      <a:pt x="24" y="0"/>
                    </a:lnTo>
                    <a:lnTo>
                      <a:pt x="21" y="1"/>
                    </a:lnTo>
                    <a:lnTo>
                      <a:pt x="16" y="5"/>
                    </a:lnTo>
                    <a:lnTo>
                      <a:pt x="12" y="10"/>
                    </a:lnTo>
                    <a:lnTo>
                      <a:pt x="11" y="10"/>
                    </a:lnTo>
                    <a:lnTo>
                      <a:pt x="7" y="15"/>
                    </a:lnTo>
                    <a:lnTo>
                      <a:pt x="4" y="22"/>
                    </a:lnTo>
                    <a:lnTo>
                      <a:pt x="2" y="27"/>
                    </a:lnTo>
                    <a:lnTo>
                      <a:pt x="3" y="33"/>
                    </a:lnTo>
                    <a:lnTo>
                      <a:pt x="2" y="33"/>
                    </a:lnTo>
                    <a:lnTo>
                      <a:pt x="0" y="33"/>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551" name="Freeform 683"/>
              <p:cNvSpPr>
                <a:spLocks/>
              </p:cNvSpPr>
              <p:nvPr/>
            </p:nvSpPr>
            <p:spPr bwMode="auto">
              <a:xfrm>
                <a:off x="4545" y="1421"/>
                <a:ext cx="10" cy="18"/>
              </a:xfrm>
              <a:custGeom>
                <a:avLst/>
                <a:gdLst>
                  <a:gd name="T0" fmla="*/ 0 w 41"/>
                  <a:gd name="T1" fmla="*/ 0 h 73"/>
                  <a:gd name="T2" fmla="*/ 0 w 41"/>
                  <a:gd name="T3" fmla="*/ 0 h 73"/>
                  <a:gd name="T4" fmla="*/ 0 w 41"/>
                  <a:gd name="T5" fmla="*/ 0 h 73"/>
                  <a:gd name="T6" fmla="*/ 0 w 41"/>
                  <a:gd name="T7" fmla="*/ 0 h 73"/>
                  <a:gd name="T8" fmla="*/ 0 w 41"/>
                  <a:gd name="T9" fmla="*/ 0 h 73"/>
                  <a:gd name="T10" fmla="*/ 0 60000 65536"/>
                  <a:gd name="T11" fmla="*/ 0 60000 65536"/>
                  <a:gd name="T12" fmla="*/ 0 60000 65536"/>
                  <a:gd name="T13" fmla="*/ 0 60000 65536"/>
                  <a:gd name="T14" fmla="*/ 0 60000 65536"/>
                  <a:gd name="T15" fmla="*/ 0 w 41"/>
                  <a:gd name="T16" fmla="*/ 0 h 73"/>
                  <a:gd name="T17" fmla="*/ 41 w 41"/>
                  <a:gd name="T18" fmla="*/ 73 h 73"/>
                </a:gdLst>
                <a:ahLst/>
                <a:cxnLst>
                  <a:cxn ang="T10">
                    <a:pos x="T0" y="T1"/>
                  </a:cxn>
                  <a:cxn ang="T11">
                    <a:pos x="T2" y="T3"/>
                  </a:cxn>
                  <a:cxn ang="T12">
                    <a:pos x="T4" y="T5"/>
                  </a:cxn>
                  <a:cxn ang="T13">
                    <a:pos x="T6" y="T7"/>
                  </a:cxn>
                  <a:cxn ang="T14">
                    <a:pos x="T8" y="T9"/>
                  </a:cxn>
                </a:cxnLst>
                <a:rect l="T15" t="T16" r="T17" b="T18"/>
                <a:pathLst>
                  <a:path w="41" h="73">
                    <a:moveTo>
                      <a:pt x="41" y="73"/>
                    </a:moveTo>
                    <a:lnTo>
                      <a:pt x="9" y="72"/>
                    </a:lnTo>
                    <a:lnTo>
                      <a:pt x="0" y="44"/>
                    </a:lnTo>
                    <a:lnTo>
                      <a:pt x="4" y="23"/>
                    </a:lnTo>
                    <a:lnTo>
                      <a:pt x="9"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552" name="Freeform 684"/>
              <p:cNvSpPr>
                <a:spLocks/>
              </p:cNvSpPr>
              <p:nvPr/>
            </p:nvSpPr>
            <p:spPr bwMode="auto">
              <a:xfrm>
                <a:off x="4547" y="1420"/>
                <a:ext cx="16" cy="11"/>
              </a:xfrm>
              <a:custGeom>
                <a:avLst/>
                <a:gdLst>
                  <a:gd name="T0" fmla="*/ 0 w 65"/>
                  <a:gd name="T1" fmla="*/ 0 h 44"/>
                  <a:gd name="T2" fmla="*/ 0 w 65"/>
                  <a:gd name="T3" fmla="*/ 0 h 44"/>
                  <a:gd name="T4" fmla="*/ 0 w 65"/>
                  <a:gd name="T5" fmla="*/ 0 h 44"/>
                  <a:gd name="T6" fmla="*/ 0 w 65"/>
                  <a:gd name="T7" fmla="*/ 0 h 44"/>
                  <a:gd name="T8" fmla="*/ 0 w 65"/>
                  <a:gd name="T9" fmla="*/ 0 h 44"/>
                  <a:gd name="T10" fmla="*/ 0 w 65"/>
                  <a:gd name="T11" fmla="*/ 0 h 44"/>
                  <a:gd name="T12" fmla="*/ 0 w 65"/>
                  <a:gd name="T13" fmla="*/ 0 h 44"/>
                  <a:gd name="T14" fmla="*/ 0 60000 65536"/>
                  <a:gd name="T15" fmla="*/ 0 60000 65536"/>
                  <a:gd name="T16" fmla="*/ 0 60000 65536"/>
                  <a:gd name="T17" fmla="*/ 0 60000 65536"/>
                  <a:gd name="T18" fmla="*/ 0 60000 65536"/>
                  <a:gd name="T19" fmla="*/ 0 60000 65536"/>
                  <a:gd name="T20" fmla="*/ 0 60000 65536"/>
                  <a:gd name="T21" fmla="*/ 0 w 65"/>
                  <a:gd name="T22" fmla="*/ 0 h 44"/>
                  <a:gd name="T23" fmla="*/ 65 w 65"/>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44">
                    <a:moveTo>
                      <a:pt x="0" y="2"/>
                    </a:moveTo>
                    <a:lnTo>
                      <a:pt x="1" y="0"/>
                    </a:lnTo>
                    <a:lnTo>
                      <a:pt x="31" y="0"/>
                    </a:lnTo>
                    <a:lnTo>
                      <a:pt x="60" y="0"/>
                    </a:lnTo>
                    <a:lnTo>
                      <a:pt x="61" y="2"/>
                    </a:lnTo>
                    <a:lnTo>
                      <a:pt x="64" y="21"/>
                    </a:lnTo>
                    <a:lnTo>
                      <a:pt x="65" y="44"/>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553" name="Freeform 685"/>
              <p:cNvSpPr>
                <a:spLocks/>
              </p:cNvSpPr>
              <p:nvPr/>
            </p:nvSpPr>
            <p:spPr bwMode="auto">
              <a:xfrm>
                <a:off x="4555" y="1430"/>
                <a:ext cx="8" cy="9"/>
              </a:xfrm>
              <a:custGeom>
                <a:avLst/>
                <a:gdLst>
                  <a:gd name="T0" fmla="*/ 0 w 32"/>
                  <a:gd name="T1" fmla="*/ 0 h 36"/>
                  <a:gd name="T2" fmla="*/ 0 w 32"/>
                  <a:gd name="T3" fmla="*/ 0 h 36"/>
                  <a:gd name="T4" fmla="*/ 0 w 32"/>
                  <a:gd name="T5" fmla="*/ 0 h 36"/>
                  <a:gd name="T6" fmla="*/ 0 w 32"/>
                  <a:gd name="T7" fmla="*/ 0 h 36"/>
                  <a:gd name="T8" fmla="*/ 0 w 32"/>
                  <a:gd name="T9" fmla="*/ 0 h 36"/>
                  <a:gd name="T10" fmla="*/ 0 w 32"/>
                  <a:gd name="T11" fmla="*/ 0 h 36"/>
                  <a:gd name="T12" fmla="*/ 0 w 32"/>
                  <a:gd name="T13" fmla="*/ 0 h 36"/>
                  <a:gd name="T14" fmla="*/ 0 w 32"/>
                  <a:gd name="T15" fmla="*/ 0 h 36"/>
                  <a:gd name="T16" fmla="*/ 0 w 32"/>
                  <a:gd name="T17" fmla="*/ 0 h 36"/>
                  <a:gd name="T18" fmla="*/ 0 w 32"/>
                  <a:gd name="T19" fmla="*/ 0 h 36"/>
                  <a:gd name="T20" fmla="*/ 0 w 32"/>
                  <a:gd name="T21" fmla="*/ 0 h 36"/>
                  <a:gd name="T22" fmla="*/ 0 w 32"/>
                  <a:gd name="T23" fmla="*/ 0 h 36"/>
                  <a:gd name="T24" fmla="*/ 0 w 32"/>
                  <a:gd name="T25" fmla="*/ 0 h 36"/>
                  <a:gd name="T26" fmla="*/ 0 w 32"/>
                  <a:gd name="T27" fmla="*/ 0 h 36"/>
                  <a:gd name="T28" fmla="*/ 0 w 32"/>
                  <a:gd name="T29" fmla="*/ 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36"/>
                  <a:gd name="T47" fmla="*/ 32 w 32"/>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36">
                    <a:moveTo>
                      <a:pt x="32" y="1"/>
                    </a:moveTo>
                    <a:lnTo>
                      <a:pt x="31" y="0"/>
                    </a:lnTo>
                    <a:lnTo>
                      <a:pt x="28" y="0"/>
                    </a:lnTo>
                    <a:lnTo>
                      <a:pt x="27" y="1"/>
                    </a:lnTo>
                    <a:lnTo>
                      <a:pt x="25" y="2"/>
                    </a:lnTo>
                    <a:lnTo>
                      <a:pt x="19" y="7"/>
                    </a:lnTo>
                    <a:lnTo>
                      <a:pt x="16" y="13"/>
                    </a:lnTo>
                    <a:lnTo>
                      <a:pt x="14" y="13"/>
                    </a:lnTo>
                    <a:lnTo>
                      <a:pt x="13" y="14"/>
                    </a:lnTo>
                    <a:lnTo>
                      <a:pt x="9" y="19"/>
                    </a:lnTo>
                    <a:lnTo>
                      <a:pt x="5" y="24"/>
                    </a:lnTo>
                    <a:lnTo>
                      <a:pt x="4" y="31"/>
                    </a:lnTo>
                    <a:lnTo>
                      <a:pt x="3" y="36"/>
                    </a:lnTo>
                    <a:lnTo>
                      <a:pt x="0" y="36"/>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557" name="Freeform 686"/>
              <p:cNvSpPr>
                <a:spLocks/>
              </p:cNvSpPr>
              <p:nvPr/>
            </p:nvSpPr>
            <p:spPr bwMode="auto">
              <a:xfrm>
                <a:off x="4545" y="1420"/>
                <a:ext cx="10" cy="19"/>
              </a:xfrm>
              <a:custGeom>
                <a:avLst/>
                <a:gdLst>
                  <a:gd name="T0" fmla="*/ 0 w 41"/>
                  <a:gd name="T1" fmla="*/ 0 h 77"/>
                  <a:gd name="T2" fmla="*/ 0 w 41"/>
                  <a:gd name="T3" fmla="*/ 0 h 77"/>
                  <a:gd name="T4" fmla="*/ 0 w 41"/>
                  <a:gd name="T5" fmla="*/ 0 h 77"/>
                  <a:gd name="T6" fmla="*/ 0 w 41"/>
                  <a:gd name="T7" fmla="*/ 0 h 77"/>
                  <a:gd name="T8" fmla="*/ 0 w 41"/>
                  <a:gd name="T9" fmla="*/ 0 h 77"/>
                  <a:gd name="T10" fmla="*/ 0 60000 65536"/>
                  <a:gd name="T11" fmla="*/ 0 60000 65536"/>
                  <a:gd name="T12" fmla="*/ 0 60000 65536"/>
                  <a:gd name="T13" fmla="*/ 0 60000 65536"/>
                  <a:gd name="T14" fmla="*/ 0 60000 65536"/>
                  <a:gd name="T15" fmla="*/ 0 w 41"/>
                  <a:gd name="T16" fmla="*/ 0 h 77"/>
                  <a:gd name="T17" fmla="*/ 41 w 41"/>
                  <a:gd name="T18" fmla="*/ 77 h 77"/>
                </a:gdLst>
                <a:ahLst/>
                <a:cxnLst>
                  <a:cxn ang="T10">
                    <a:pos x="T0" y="T1"/>
                  </a:cxn>
                  <a:cxn ang="T11">
                    <a:pos x="T2" y="T3"/>
                  </a:cxn>
                  <a:cxn ang="T12">
                    <a:pos x="T4" y="T5"/>
                  </a:cxn>
                  <a:cxn ang="T13">
                    <a:pos x="T6" y="T7"/>
                  </a:cxn>
                  <a:cxn ang="T14">
                    <a:pos x="T8" y="T9"/>
                  </a:cxn>
                </a:cxnLst>
                <a:rect l="T15" t="T16" r="T17" b="T18"/>
                <a:pathLst>
                  <a:path w="41" h="77">
                    <a:moveTo>
                      <a:pt x="41" y="77"/>
                    </a:moveTo>
                    <a:lnTo>
                      <a:pt x="8" y="74"/>
                    </a:lnTo>
                    <a:lnTo>
                      <a:pt x="0" y="45"/>
                    </a:lnTo>
                    <a:lnTo>
                      <a:pt x="4" y="25"/>
                    </a:lnTo>
                    <a:lnTo>
                      <a:pt x="8"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558" name="Freeform 687"/>
              <p:cNvSpPr>
                <a:spLocks/>
              </p:cNvSpPr>
              <p:nvPr/>
            </p:nvSpPr>
            <p:spPr bwMode="auto">
              <a:xfrm>
                <a:off x="4546" y="1419"/>
                <a:ext cx="18" cy="11"/>
              </a:xfrm>
              <a:custGeom>
                <a:avLst/>
                <a:gdLst>
                  <a:gd name="T0" fmla="*/ 0 w 71"/>
                  <a:gd name="T1" fmla="*/ 0 h 47"/>
                  <a:gd name="T2" fmla="*/ 0 w 71"/>
                  <a:gd name="T3" fmla="*/ 0 h 47"/>
                  <a:gd name="T4" fmla="*/ 0 w 71"/>
                  <a:gd name="T5" fmla="*/ 0 h 47"/>
                  <a:gd name="T6" fmla="*/ 0 w 71"/>
                  <a:gd name="T7" fmla="*/ 0 h 47"/>
                  <a:gd name="T8" fmla="*/ 0 w 71"/>
                  <a:gd name="T9" fmla="*/ 0 h 47"/>
                  <a:gd name="T10" fmla="*/ 0 w 71"/>
                  <a:gd name="T11" fmla="*/ 0 h 47"/>
                  <a:gd name="T12" fmla="*/ 0 w 71"/>
                  <a:gd name="T13" fmla="*/ 0 h 47"/>
                  <a:gd name="T14" fmla="*/ 0 60000 65536"/>
                  <a:gd name="T15" fmla="*/ 0 60000 65536"/>
                  <a:gd name="T16" fmla="*/ 0 60000 65536"/>
                  <a:gd name="T17" fmla="*/ 0 60000 65536"/>
                  <a:gd name="T18" fmla="*/ 0 60000 65536"/>
                  <a:gd name="T19" fmla="*/ 0 60000 65536"/>
                  <a:gd name="T20" fmla="*/ 0 60000 65536"/>
                  <a:gd name="T21" fmla="*/ 0 w 71"/>
                  <a:gd name="T22" fmla="*/ 0 h 47"/>
                  <a:gd name="T23" fmla="*/ 71 w 71"/>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 h="47">
                    <a:moveTo>
                      <a:pt x="0" y="4"/>
                    </a:moveTo>
                    <a:lnTo>
                      <a:pt x="4" y="0"/>
                    </a:lnTo>
                    <a:lnTo>
                      <a:pt x="34" y="0"/>
                    </a:lnTo>
                    <a:lnTo>
                      <a:pt x="64" y="2"/>
                    </a:lnTo>
                    <a:lnTo>
                      <a:pt x="66" y="4"/>
                    </a:lnTo>
                    <a:lnTo>
                      <a:pt x="68" y="21"/>
                    </a:lnTo>
                    <a:lnTo>
                      <a:pt x="71" y="47"/>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559" name="Freeform 688"/>
              <p:cNvSpPr>
                <a:spLocks/>
              </p:cNvSpPr>
              <p:nvPr/>
            </p:nvSpPr>
            <p:spPr bwMode="auto">
              <a:xfrm>
                <a:off x="4554" y="1430"/>
                <a:ext cx="10" cy="10"/>
              </a:xfrm>
              <a:custGeom>
                <a:avLst/>
                <a:gdLst>
                  <a:gd name="T0" fmla="*/ 0 w 37"/>
                  <a:gd name="T1" fmla="*/ 0 h 37"/>
                  <a:gd name="T2" fmla="*/ 0 w 37"/>
                  <a:gd name="T3" fmla="*/ 0 h 37"/>
                  <a:gd name="T4" fmla="*/ 0 w 37"/>
                  <a:gd name="T5" fmla="*/ 0 h 37"/>
                  <a:gd name="T6" fmla="*/ 0 w 37"/>
                  <a:gd name="T7" fmla="*/ 0 h 37"/>
                  <a:gd name="T8" fmla="*/ 0 w 37"/>
                  <a:gd name="T9" fmla="*/ 0 h 37"/>
                  <a:gd name="T10" fmla="*/ 0 w 37"/>
                  <a:gd name="T11" fmla="*/ 0 h 37"/>
                  <a:gd name="T12" fmla="*/ 0 w 37"/>
                  <a:gd name="T13" fmla="*/ 0 h 37"/>
                  <a:gd name="T14" fmla="*/ 0 w 37"/>
                  <a:gd name="T15" fmla="*/ 0 h 37"/>
                  <a:gd name="T16" fmla="*/ 0 w 37"/>
                  <a:gd name="T17" fmla="*/ 0 h 37"/>
                  <a:gd name="T18" fmla="*/ 0 w 37"/>
                  <a:gd name="T19" fmla="*/ 0 h 37"/>
                  <a:gd name="T20" fmla="*/ 0 w 37"/>
                  <a:gd name="T21" fmla="*/ 0 h 37"/>
                  <a:gd name="T22" fmla="*/ 0 w 37"/>
                  <a:gd name="T23" fmla="*/ 0 h 37"/>
                  <a:gd name="T24" fmla="*/ 0 w 37"/>
                  <a:gd name="T25" fmla="*/ 0 h 37"/>
                  <a:gd name="T26" fmla="*/ 0 w 37"/>
                  <a:gd name="T27" fmla="*/ 0 h 37"/>
                  <a:gd name="T28" fmla="*/ 0 w 37"/>
                  <a:gd name="T29" fmla="*/ 0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7"/>
                  <a:gd name="T46" fmla="*/ 0 h 37"/>
                  <a:gd name="T47" fmla="*/ 37 w 37"/>
                  <a:gd name="T48" fmla="*/ 37 h 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7" h="37">
                    <a:moveTo>
                      <a:pt x="37" y="0"/>
                    </a:moveTo>
                    <a:lnTo>
                      <a:pt x="34" y="0"/>
                    </a:lnTo>
                    <a:lnTo>
                      <a:pt x="33" y="0"/>
                    </a:lnTo>
                    <a:lnTo>
                      <a:pt x="30" y="1"/>
                    </a:lnTo>
                    <a:lnTo>
                      <a:pt x="28" y="4"/>
                    </a:lnTo>
                    <a:lnTo>
                      <a:pt x="24" y="9"/>
                    </a:lnTo>
                    <a:lnTo>
                      <a:pt x="20" y="14"/>
                    </a:lnTo>
                    <a:lnTo>
                      <a:pt x="19" y="15"/>
                    </a:lnTo>
                    <a:lnTo>
                      <a:pt x="16" y="16"/>
                    </a:lnTo>
                    <a:lnTo>
                      <a:pt x="12" y="22"/>
                    </a:lnTo>
                    <a:lnTo>
                      <a:pt x="9" y="27"/>
                    </a:lnTo>
                    <a:lnTo>
                      <a:pt x="6" y="32"/>
                    </a:lnTo>
                    <a:lnTo>
                      <a:pt x="5" y="37"/>
                    </a:lnTo>
                    <a:lnTo>
                      <a:pt x="1" y="37"/>
                    </a:lnTo>
                    <a:lnTo>
                      <a:pt x="0" y="37"/>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560" name="Freeform 689"/>
              <p:cNvSpPr>
                <a:spLocks/>
              </p:cNvSpPr>
              <p:nvPr/>
            </p:nvSpPr>
            <p:spPr bwMode="auto">
              <a:xfrm>
                <a:off x="4544" y="1420"/>
                <a:ext cx="10" cy="20"/>
              </a:xfrm>
              <a:custGeom>
                <a:avLst/>
                <a:gdLst>
                  <a:gd name="T0" fmla="*/ 0 w 42"/>
                  <a:gd name="T1" fmla="*/ 0 h 80"/>
                  <a:gd name="T2" fmla="*/ 0 w 42"/>
                  <a:gd name="T3" fmla="*/ 0 h 80"/>
                  <a:gd name="T4" fmla="*/ 0 w 42"/>
                  <a:gd name="T5" fmla="*/ 0 h 80"/>
                  <a:gd name="T6" fmla="*/ 0 w 42"/>
                  <a:gd name="T7" fmla="*/ 0 h 80"/>
                  <a:gd name="T8" fmla="*/ 0 w 42"/>
                  <a:gd name="T9" fmla="*/ 0 h 80"/>
                  <a:gd name="T10" fmla="*/ 0 60000 65536"/>
                  <a:gd name="T11" fmla="*/ 0 60000 65536"/>
                  <a:gd name="T12" fmla="*/ 0 60000 65536"/>
                  <a:gd name="T13" fmla="*/ 0 60000 65536"/>
                  <a:gd name="T14" fmla="*/ 0 60000 65536"/>
                  <a:gd name="T15" fmla="*/ 0 w 42"/>
                  <a:gd name="T16" fmla="*/ 0 h 80"/>
                  <a:gd name="T17" fmla="*/ 42 w 42"/>
                  <a:gd name="T18" fmla="*/ 80 h 80"/>
                </a:gdLst>
                <a:ahLst/>
                <a:cxnLst>
                  <a:cxn ang="T10">
                    <a:pos x="T0" y="T1"/>
                  </a:cxn>
                  <a:cxn ang="T11">
                    <a:pos x="T2" y="T3"/>
                  </a:cxn>
                  <a:cxn ang="T12">
                    <a:pos x="T4" y="T5"/>
                  </a:cxn>
                  <a:cxn ang="T13">
                    <a:pos x="T6" y="T7"/>
                  </a:cxn>
                  <a:cxn ang="T14">
                    <a:pos x="T8" y="T9"/>
                  </a:cxn>
                </a:cxnLst>
                <a:rect l="T15" t="T16" r="T17" b="T18"/>
                <a:pathLst>
                  <a:path w="42" h="80">
                    <a:moveTo>
                      <a:pt x="42" y="80"/>
                    </a:moveTo>
                    <a:lnTo>
                      <a:pt x="9" y="77"/>
                    </a:lnTo>
                    <a:lnTo>
                      <a:pt x="0" y="45"/>
                    </a:lnTo>
                    <a:lnTo>
                      <a:pt x="4" y="27"/>
                    </a:lnTo>
                    <a:lnTo>
                      <a:pt x="8"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561" name="Freeform 690"/>
              <p:cNvSpPr>
                <a:spLocks/>
              </p:cNvSpPr>
              <p:nvPr/>
            </p:nvSpPr>
            <p:spPr bwMode="auto">
              <a:xfrm>
                <a:off x="4546" y="1418"/>
                <a:ext cx="18" cy="12"/>
              </a:xfrm>
              <a:custGeom>
                <a:avLst/>
                <a:gdLst>
                  <a:gd name="T0" fmla="*/ 0 w 73"/>
                  <a:gd name="T1" fmla="*/ 0 h 49"/>
                  <a:gd name="T2" fmla="*/ 0 w 73"/>
                  <a:gd name="T3" fmla="*/ 0 h 49"/>
                  <a:gd name="T4" fmla="*/ 0 w 73"/>
                  <a:gd name="T5" fmla="*/ 0 h 49"/>
                  <a:gd name="T6" fmla="*/ 0 w 73"/>
                  <a:gd name="T7" fmla="*/ 0 h 49"/>
                  <a:gd name="T8" fmla="*/ 0 w 73"/>
                  <a:gd name="T9" fmla="*/ 0 h 49"/>
                  <a:gd name="T10" fmla="*/ 0 w 73"/>
                  <a:gd name="T11" fmla="*/ 0 h 49"/>
                  <a:gd name="T12" fmla="*/ 0 w 73"/>
                  <a:gd name="T13" fmla="*/ 0 h 49"/>
                  <a:gd name="T14" fmla="*/ 0 60000 65536"/>
                  <a:gd name="T15" fmla="*/ 0 60000 65536"/>
                  <a:gd name="T16" fmla="*/ 0 60000 65536"/>
                  <a:gd name="T17" fmla="*/ 0 60000 65536"/>
                  <a:gd name="T18" fmla="*/ 0 60000 65536"/>
                  <a:gd name="T19" fmla="*/ 0 60000 65536"/>
                  <a:gd name="T20" fmla="*/ 0 60000 65536"/>
                  <a:gd name="T21" fmla="*/ 0 w 73"/>
                  <a:gd name="T22" fmla="*/ 0 h 49"/>
                  <a:gd name="T23" fmla="*/ 73 w 73"/>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3" h="49">
                    <a:moveTo>
                      <a:pt x="0" y="4"/>
                    </a:moveTo>
                    <a:lnTo>
                      <a:pt x="4" y="0"/>
                    </a:lnTo>
                    <a:lnTo>
                      <a:pt x="35" y="0"/>
                    </a:lnTo>
                    <a:lnTo>
                      <a:pt x="65" y="0"/>
                    </a:lnTo>
                    <a:lnTo>
                      <a:pt x="69" y="4"/>
                    </a:lnTo>
                    <a:lnTo>
                      <a:pt x="71" y="20"/>
                    </a:lnTo>
                    <a:lnTo>
                      <a:pt x="73" y="49"/>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568" name="Freeform 691"/>
              <p:cNvSpPr>
                <a:spLocks/>
              </p:cNvSpPr>
              <p:nvPr/>
            </p:nvSpPr>
            <p:spPr bwMode="auto">
              <a:xfrm>
                <a:off x="4554" y="1430"/>
                <a:ext cx="10" cy="10"/>
              </a:xfrm>
              <a:custGeom>
                <a:avLst/>
                <a:gdLst>
                  <a:gd name="T0" fmla="*/ 0 w 41"/>
                  <a:gd name="T1" fmla="*/ 0 h 40"/>
                  <a:gd name="T2" fmla="*/ 0 w 41"/>
                  <a:gd name="T3" fmla="*/ 0 h 40"/>
                  <a:gd name="T4" fmla="*/ 0 w 41"/>
                  <a:gd name="T5" fmla="*/ 0 h 40"/>
                  <a:gd name="T6" fmla="*/ 0 w 41"/>
                  <a:gd name="T7" fmla="*/ 0 h 40"/>
                  <a:gd name="T8" fmla="*/ 0 w 41"/>
                  <a:gd name="T9" fmla="*/ 0 h 40"/>
                  <a:gd name="T10" fmla="*/ 0 w 41"/>
                  <a:gd name="T11" fmla="*/ 0 h 40"/>
                  <a:gd name="T12" fmla="*/ 0 w 41"/>
                  <a:gd name="T13" fmla="*/ 0 h 40"/>
                  <a:gd name="T14" fmla="*/ 0 w 41"/>
                  <a:gd name="T15" fmla="*/ 0 h 40"/>
                  <a:gd name="T16" fmla="*/ 0 w 41"/>
                  <a:gd name="T17" fmla="*/ 0 h 40"/>
                  <a:gd name="T18" fmla="*/ 0 w 41"/>
                  <a:gd name="T19" fmla="*/ 0 h 40"/>
                  <a:gd name="T20" fmla="*/ 0 w 41"/>
                  <a:gd name="T21" fmla="*/ 0 h 40"/>
                  <a:gd name="T22" fmla="*/ 0 w 41"/>
                  <a:gd name="T23" fmla="*/ 0 h 40"/>
                  <a:gd name="T24" fmla="*/ 0 w 41"/>
                  <a:gd name="T25" fmla="*/ 0 h 40"/>
                  <a:gd name="T26" fmla="*/ 0 w 41"/>
                  <a:gd name="T27" fmla="*/ 0 h 40"/>
                  <a:gd name="T28" fmla="*/ 0 w 41"/>
                  <a:gd name="T29" fmla="*/ 0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1"/>
                  <a:gd name="T46" fmla="*/ 0 h 40"/>
                  <a:gd name="T47" fmla="*/ 41 w 41"/>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1" h="40">
                    <a:moveTo>
                      <a:pt x="41" y="2"/>
                    </a:moveTo>
                    <a:lnTo>
                      <a:pt x="40" y="0"/>
                    </a:lnTo>
                    <a:lnTo>
                      <a:pt x="37" y="2"/>
                    </a:lnTo>
                    <a:lnTo>
                      <a:pt x="35" y="3"/>
                    </a:lnTo>
                    <a:lnTo>
                      <a:pt x="33" y="6"/>
                    </a:lnTo>
                    <a:lnTo>
                      <a:pt x="28" y="12"/>
                    </a:lnTo>
                    <a:lnTo>
                      <a:pt x="24" y="17"/>
                    </a:lnTo>
                    <a:lnTo>
                      <a:pt x="23" y="18"/>
                    </a:lnTo>
                    <a:lnTo>
                      <a:pt x="21" y="21"/>
                    </a:lnTo>
                    <a:lnTo>
                      <a:pt x="17" y="25"/>
                    </a:lnTo>
                    <a:lnTo>
                      <a:pt x="13" y="30"/>
                    </a:lnTo>
                    <a:lnTo>
                      <a:pt x="9" y="35"/>
                    </a:lnTo>
                    <a:lnTo>
                      <a:pt x="8" y="40"/>
                    </a:lnTo>
                    <a:lnTo>
                      <a:pt x="3" y="40"/>
                    </a:lnTo>
                    <a:lnTo>
                      <a:pt x="0" y="4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569" name="Freeform 692"/>
              <p:cNvSpPr>
                <a:spLocks/>
              </p:cNvSpPr>
              <p:nvPr/>
            </p:nvSpPr>
            <p:spPr bwMode="auto">
              <a:xfrm>
                <a:off x="4544" y="1419"/>
                <a:ext cx="10" cy="21"/>
              </a:xfrm>
              <a:custGeom>
                <a:avLst/>
                <a:gdLst>
                  <a:gd name="T0" fmla="*/ 0 w 40"/>
                  <a:gd name="T1" fmla="*/ 0 h 83"/>
                  <a:gd name="T2" fmla="*/ 0 w 40"/>
                  <a:gd name="T3" fmla="*/ 0 h 83"/>
                  <a:gd name="T4" fmla="*/ 0 w 40"/>
                  <a:gd name="T5" fmla="*/ 0 h 83"/>
                  <a:gd name="T6" fmla="*/ 0 w 40"/>
                  <a:gd name="T7" fmla="*/ 0 h 83"/>
                  <a:gd name="T8" fmla="*/ 0 w 40"/>
                  <a:gd name="T9" fmla="*/ 0 h 83"/>
                  <a:gd name="T10" fmla="*/ 0 60000 65536"/>
                  <a:gd name="T11" fmla="*/ 0 60000 65536"/>
                  <a:gd name="T12" fmla="*/ 0 60000 65536"/>
                  <a:gd name="T13" fmla="*/ 0 60000 65536"/>
                  <a:gd name="T14" fmla="*/ 0 60000 65536"/>
                  <a:gd name="T15" fmla="*/ 0 w 40"/>
                  <a:gd name="T16" fmla="*/ 0 h 83"/>
                  <a:gd name="T17" fmla="*/ 40 w 40"/>
                  <a:gd name="T18" fmla="*/ 83 h 83"/>
                </a:gdLst>
                <a:ahLst/>
                <a:cxnLst>
                  <a:cxn ang="T10">
                    <a:pos x="T0" y="T1"/>
                  </a:cxn>
                  <a:cxn ang="T11">
                    <a:pos x="T2" y="T3"/>
                  </a:cxn>
                  <a:cxn ang="T12">
                    <a:pos x="T4" y="T5"/>
                  </a:cxn>
                  <a:cxn ang="T13">
                    <a:pos x="T6" y="T7"/>
                  </a:cxn>
                  <a:cxn ang="T14">
                    <a:pos x="T8" y="T9"/>
                  </a:cxn>
                </a:cxnLst>
                <a:rect l="T15" t="T16" r="T17" b="T18"/>
                <a:pathLst>
                  <a:path w="40" h="83">
                    <a:moveTo>
                      <a:pt x="40" y="83"/>
                    </a:moveTo>
                    <a:lnTo>
                      <a:pt x="8" y="79"/>
                    </a:lnTo>
                    <a:lnTo>
                      <a:pt x="0" y="47"/>
                    </a:lnTo>
                    <a:lnTo>
                      <a:pt x="4" y="28"/>
                    </a:lnTo>
                    <a:lnTo>
                      <a:pt x="8"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570" name="Freeform 693"/>
              <p:cNvSpPr>
                <a:spLocks/>
              </p:cNvSpPr>
              <p:nvPr/>
            </p:nvSpPr>
            <p:spPr bwMode="auto">
              <a:xfrm>
                <a:off x="4545" y="1418"/>
                <a:ext cx="19" cy="12"/>
              </a:xfrm>
              <a:custGeom>
                <a:avLst/>
                <a:gdLst>
                  <a:gd name="T0" fmla="*/ 0 w 77"/>
                  <a:gd name="T1" fmla="*/ 0 h 50"/>
                  <a:gd name="T2" fmla="*/ 0 w 77"/>
                  <a:gd name="T3" fmla="*/ 0 h 50"/>
                  <a:gd name="T4" fmla="*/ 0 w 77"/>
                  <a:gd name="T5" fmla="*/ 0 h 50"/>
                  <a:gd name="T6" fmla="*/ 0 w 77"/>
                  <a:gd name="T7" fmla="*/ 0 h 50"/>
                  <a:gd name="T8" fmla="*/ 0 w 77"/>
                  <a:gd name="T9" fmla="*/ 0 h 50"/>
                  <a:gd name="T10" fmla="*/ 0 w 77"/>
                  <a:gd name="T11" fmla="*/ 0 h 50"/>
                  <a:gd name="T12" fmla="*/ 0 w 77"/>
                  <a:gd name="T13" fmla="*/ 0 h 50"/>
                  <a:gd name="T14" fmla="*/ 0 60000 65536"/>
                  <a:gd name="T15" fmla="*/ 0 60000 65536"/>
                  <a:gd name="T16" fmla="*/ 0 60000 65536"/>
                  <a:gd name="T17" fmla="*/ 0 60000 65536"/>
                  <a:gd name="T18" fmla="*/ 0 60000 65536"/>
                  <a:gd name="T19" fmla="*/ 0 60000 65536"/>
                  <a:gd name="T20" fmla="*/ 0 60000 65536"/>
                  <a:gd name="T21" fmla="*/ 0 w 77"/>
                  <a:gd name="T22" fmla="*/ 0 h 50"/>
                  <a:gd name="T23" fmla="*/ 77 w 77"/>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 h="50">
                    <a:moveTo>
                      <a:pt x="0" y="4"/>
                    </a:moveTo>
                    <a:lnTo>
                      <a:pt x="5" y="0"/>
                    </a:lnTo>
                    <a:lnTo>
                      <a:pt x="38" y="0"/>
                    </a:lnTo>
                    <a:lnTo>
                      <a:pt x="70" y="0"/>
                    </a:lnTo>
                    <a:lnTo>
                      <a:pt x="74" y="4"/>
                    </a:lnTo>
                    <a:lnTo>
                      <a:pt x="76" y="21"/>
                    </a:lnTo>
                    <a:lnTo>
                      <a:pt x="77" y="5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571" name="Freeform 694"/>
              <p:cNvSpPr>
                <a:spLocks/>
              </p:cNvSpPr>
              <p:nvPr/>
            </p:nvSpPr>
            <p:spPr bwMode="auto">
              <a:xfrm>
                <a:off x="4553" y="1430"/>
                <a:ext cx="11" cy="10"/>
              </a:xfrm>
              <a:custGeom>
                <a:avLst/>
                <a:gdLst>
                  <a:gd name="T0" fmla="*/ 0 w 45"/>
                  <a:gd name="T1" fmla="*/ 0 h 42"/>
                  <a:gd name="T2" fmla="*/ 0 w 45"/>
                  <a:gd name="T3" fmla="*/ 0 h 42"/>
                  <a:gd name="T4" fmla="*/ 0 w 45"/>
                  <a:gd name="T5" fmla="*/ 0 h 42"/>
                  <a:gd name="T6" fmla="*/ 0 w 45"/>
                  <a:gd name="T7" fmla="*/ 0 h 42"/>
                  <a:gd name="T8" fmla="*/ 0 w 45"/>
                  <a:gd name="T9" fmla="*/ 0 h 42"/>
                  <a:gd name="T10" fmla="*/ 0 w 45"/>
                  <a:gd name="T11" fmla="*/ 0 h 42"/>
                  <a:gd name="T12" fmla="*/ 0 w 45"/>
                  <a:gd name="T13" fmla="*/ 0 h 42"/>
                  <a:gd name="T14" fmla="*/ 0 w 45"/>
                  <a:gd name="T15" fmla="*/ 0 h 42"/>
                  <a:gd name="T16" fmla="*/ 0 w 45"/>
                  <a:gd name="T17" fmla="*/ 0 h 42"/>
                  <a:gd name="T18" fmla="*/ 0 w 45"/>
                  <a:gd name="T19" fmla="*/ 0 h 42"/>
                  <a:gd name="T20" fmla="*/ 0 w 45"/>
                  <a:gd name="T21" fmla="*/ 0 h 42"/>
                  <a:gd name="T22" fmla="*/ 0 w 45"/>
                  <a:gd name="T23" fmla="*/ 0 h 42"/>
                  <a:gd name="T24" fmla="*/ 0 w 45"/>
                  <a:gd name="T25" fmla="*/ 0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42"/>
                  <a:gd name="T41" fmla="*/ 45 w 45"/>
                  <a:gd name="T42" fmla="*/ 42 h 4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42">
                    <a:moveTo>
                      <a:pt x="45" y="0"/>
                    </a:moveTo>
                    <a:lnTo>
                      <a:pt x="44" y="0"/>
                    </a:lnTo>
                    <a:lnTo>
                      <a:pt x="42" y="2"/>
                    </a:lnTo>
                    <a:lnTo>
                      <a:pt x="40" y="3"/>
                    </a:lnTo>
                    <a:lnTo>
                      <a:pt x="38" y="7"/>
                    </a:lnTo>
                    <a:lnTo>
                      <a:pt x="34" y="13"/>
                    </a:lnTo>
                    <a:lnTo>
                      <a:pt x="30" y="20"/>
                    </a:lnTo>
                    <a:lnTo>
                      <a:pt x="27" y="21"/>
                    </a:lnTo>
                    <a:lnTo>
                      <a:pt x="25" y="22"/>
                    </a:lnTo>
                    <a:lnTo>
                      <a:pt x="17" y="33"/>
                    </a:lnTo>
                    <a:lnTo>
                      <a:pt x="9" y="42"/>
                    </a:lnTo>
                    <a:lnTo>
                      <a:pt x="3" y="42"/>
                    </a:lnTo>
                    <a:lnTo>
                      <a:pt x="0" y="42"/>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580" name="Freeform 695"/>
              <p:cNvSpPr>
                <a:spLocks/>
              </p:cNvSpPr>
              <p:nvPr/>
            </p:nvSpPr>
            <p:spPr bwMode="auto">
              <a:xfrm>
                <a:off x="4543" y="1419"/>
                <a:ext cx="10" cy="21"/>
              </a:xfrm>
              <a:custGeom>
                <a:avLst/>
                <a:gdLst>
                  <a:gd name="T0" fmla="*/ 0 w 38"/>
                  <a:gd name="T1" fmla="*/ 0 h 88"/>
                  <a:gd name="T2" fmla="*/ 0 w 38"/>
                  <a:gd name="T3" fmla="*/ 0 h 88"/>
                  <a:gd name="T4" fmla="*/ 0 w 38"/>
                  <a:gd name="T5" fmla="*/ 0 h 88"/>
                  <a:gd name="T6" fmla="*/ 0 w 38"/>
                  <a:gd name="T7" fmla="*/ 0 h 88"/>
                  <a:gd name="T8" fmla="*/ 0 w 38"/>
                  <a:gd name="T9" fmla="*/ 0 h 88"/>
                  <a:gd name="T10" fmla="*/ 0 60000 65536"/>
                  <a:gd name="T11" fmla="*/ 0 60000 65536"/>
                  <a:gd name="T12" fmla="*/ 0 60000 65536"/>
                  <a:gd name="T13" fmla="*/ 0 60000 65536"/>
                  <a:gd name="T14" fmla="*/ 0 60000 65536"/>
                  <a:gd name="T15" fmla="*/ 0 w 38"/>
                  <a:gd name="T16" fmla="*/ 0 h 88"/>
                  <a:gd name="T17" fmla="*/ 38 w 38"/>
                  <a:gd name="T18" fmla="*/ 88 h 88"/>
                </a:gdLst>
                <a:ahLst/>
                <a:cxnLst>
                  <a:cxn ang="T10">
                    <a:pos x="T0" y="T1"/>
                  </a:cxn>
                  <a:cxn ang="T11">
                    <a:pos x="T2" y="T3"/>
                  </a:cxn>
                  <a:cxn ang="T12">
                    <a:pos x="T4" y="T5"/>
                  </a:cxn>
                  <a:cxn ang="T13">
                    <a:pos x="T6" y="T7"/>
                  </a:cxn>
                  <a:cxn ang="T14">
                    <a:pos x="T8" y="T9"/>
                  </a:cxn>
                </a:cxnLst>
                <a:rect l="T15" t="T16" r="T17" b="T18"/>
                <a:pathLst>
                  <a:path w="38" h="88">
                    <a:moveTo>
                      <a:pt x="38" y="88"/>
                    </a:moveTo>
                    <a:lnTo>
                      <a:pt x="6" y="82"/>
                    </a:lnTo>
                    <a:lnTo>
                      <a:pt x="0" y="49"/>
                    </a:lnTo>
                    <a:lnTo>
                      <a:pt x="2" y="31"/>
                    </a:lnTo>
                    <a:lnTo>
                      <a:pt x="6"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581" name="Freeform 696"/>
              <p:cNvSpPr>
                <a:spLocks/>
              </p:cNvSpPr>
              <p:nvPr/>
            </p:nvSpPr>
            <p:spPr bwMode="auto">
              <a:xfrm>
                <a:off x="4544" y="1417"/>
                <a:ext cx="21" cy="13"/>
              </a:xfrm>
              <a:custGeom>
                <a:avLst/>
                <a:gdLst>
                  <a:gd name="T0" fmla="*/ 0 w 81"/>
                  <a:gd name="T1" fmla="*/ 0 h 53"/>
                  <a:gd name="T2" fmla="*/ 0 w 81"/>
                  <a:gd name="T3" fmla="*/ 0 h 53"/>
                  <a:gd name="T4" fmla="*/ 0 w 81"/>
                  <a:gd name="T5" fmla="*/ 0 h 53"/>
                  <a:gd name="T6" fmla="*/ 0 w 81"/>
                  <a:gd name="T7" fmla="*/ 0 h 53"/>
                  <a:gd name="T8" fmla="*/ 0 w 81"/>
                  <a:gd name="T9" fmla="*/ 0 h 53"/>
                  <a:gd name="T10" fmla="*/ 0 w 81"/>
                  <a:gd name="T11" fmla="*/ 0 h 53"/>
                  <a:gd name="T12" fmla="*/ 0 w 81"/>
                  <a:gd name="T13" fmla="*/ 0 h 53"/>
                  <a:gd name="T14" fmla="*/ 0 60000 65536"/>
                  <a:gd name="T15" fmla="*/ 0 60000 65536"/>
                  <a:gd name="T16" fmla="*/ 0 60000 65536"/>
                  <a:gd name="T17" fmla="*/ 0 60000 65536"/>
                  <a:gd name="T18" fmla="*/ 0 60000 65536"/>
                  <a:gd name="T19" fmla="*/ 0 60000 65536"/>
                  <a:gd name="T20" fmla="*/ 0 60000 65536"/>
                  <a:gd name="T21" fmla="*/ 0 w 81"/>
                  <a:gd name="T22" fmla="*/ 0 h 53"/>
                  <a:gd name="T23" fmla="*/ 81 w 81"/>
                  <a:gd name="T24" fmla="*/ 53 h 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 h="53">
                    <a:moveTo>
                      <a:pt x="0" y="7"/>
                    </a:moveTo>
                    <a:lnTo>
                      <a:pt x="6" y="0"/>
                    </a:lnTo>
                    <a:lnTo>
                      <a:pt x="40" y="0"/>
                    </a:lnTo>
                    <a:lnTo>
                      <a:pt x="73" y="0"/>
                    </a:lnTo>
                    <a:lnTo>
                      <a:pt x="78" y="7"/>
                    </a:lnTo>
                    <a:lnTo>
                      <a:pt x="79" y="22"/>
                    </a:lnTo>
                    <a:lnTo>
                      <a:pt x="81" y="53"/>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582" name="Freeform 697"/>
              <p:cNvSpPr>
                <a:spLocks/>
              </p:cNvSpPr>
              <p:nvPr/>
            </p:nvSpPr>
            <p:spPr bwMode="auto">
              <a:xfrm>
                <a:off x="4552" y="1430"/>
                <a:ext cx="13" cy="11"/>
              </a:xfrm>
              <a:custGeom>
                <a:avLst/>
                <a:gdLst>
                  <a:gd name="T0" fmla="*/ 0 w 49"/>
                  <a:gd name="T1" fmla="*/ 0 h 45"/>
                  <a:gd name="T2" fmla="*/ 0 w 49"/>
                  <a:gd name="T3" fmla="*/ 0 h 45"/>
                  <a:gd name="T4" fmla="*/ 0 w 49"/>
                  <a:gd name="T5" fmla="*/ 0 h 45"/>
                  <a:gd name="T6" fmla="*/ 0 w 49"/>
                  <a:gd name="T7" fmla="*/ 0 h 45"/>
                  <a:gd name="T8" fmla="*/ 0 w 49"/>
                  <a:gd name="T9" fmla="*/ 0 h 45"/>
                  <a:gd name="T10" fmla="*/ 0 w 49"/>
                  <a:gd name="T11" fmla="*/ 0 h 45"/>
                  <a:gd name="T12" fmla="*/ 0 w 49"/>
                  <a:gd name="T13" fmla="*/ 0 h 45"/>
                  <a:gd name="T14" fmla="*/ 0 w 49"/>
                  <a:gd name="T15" fmla="*/ 0 h 45"/>
                  <a:gd name="T16" fmla="*/ 0 w 49"/>
                  <a:gd name="T17" fmla="*/ 0 h 45"/>
                  <a:gd name="T18" fmla="*/ 0 w 49"/>
                  <a:gd name="T19" fmla="*/ 0 h 45"/>
                  <a:gd name="T20" fmla="*/ 0 w 49"/>
                  <a:gd name="T21" fmla="*/ 0 h 45"/>
                  <a:gd name="T22" fmla="*/ 0 w 49"/>
                  <a:gd name="T23" fmla="*/ 0 h 45"/>
                  <a:gd name="T24" fmla="*/ 0 w 49"/>
                  <a:gd name="T25" fmla="*/ 0 h 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
                  <a:gd name="T40" fmla="*/ 0 h 45"/>
                  <a:gd name="T41" fmla="*/ 49 w 49"/>
                  <a:gd name="T42" fmla="*/ 45 h 4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 h="45">
                    <a:moveTo>
                      <a:pt x="49" y="0"/>
                    </a:moveTo>
                    <a:lnTo>
                      <a:pt x="47" y="0"/>
                    </a:lnTo>
                    <a:lnTo>
                      <a:pt x="46" y="1"/>
                    </a:lnTo>
                    <a:lnTo>
                      <a:pt x="44" y="4"/>
                    </a:lnTo>
                    <a:lnTo>
                      <a:pt x="42" y="8"/>
                    </a:lnTo>
                    <a:lnTo>
                      <a:pt x="38" y="16"/>
                    </a:lnTo>
                    <a:lnTo>
                      <a:pt x="35" y="22"/>
                    </a:lnTo>
                    <a:lnTo>
                      <a:pt x="32" y="25"/>
                    </a:lnTo>
                    <a:lnTo>
                      <a:pt x="28" y="26"/>
                    </a:lnTo>
                    <a:lnTo>
                      <a:pt x="19" y="35"/>
                    </a:lnTo>
                    <a:lnTo>
                      <a:pt x="11" y="44"/>
                    </a:lnTo>
                    <a:lnTo>
                      <a:pt x="4" y="44"/>
                    </a:lnTo>
                    <a:lnTo>
                      <a:pt x="0" y="45"/>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583" name="Freeform 698"/>
              <p:cNvSpPr>
                <a:spLocks/>
              </p:cNvSpPr>
              <p:nvPr/>
            </p:nvSpPr>
            <p:spPr bwMode="auto">
              <a:xfrm>
                <a:off x="4543" y="1418"/>
                <a:ext cx="9" cy="23"/>
              </a:xfrm>
              <a:custGeom>
                <a:avLst/>
                <a:gdLst>
                  <a:gd name="T0" fmla="*/ 0 w 39"/>
                  <a:gd name="T1" fmla="*/ 0 h 91"/>
                  <a:gd name="T2" fmla="*/ 0 w 39"/>
                  <a:gd name="T3" fmla="*/ 0 h 91"/>
                  <a:gd name="T4" fmla="*/ 0 w 39"/>
                  <a:gd name="T5" fmla="*/ 0 h 91"/>
                  <a:gd name="T6" fmla="*/ 0 w 39"/>
                  <a:gd name="T7" fmla="*/ 0 h 91"/>
                  <a:gd name="T8" fmla="*/ 0 w 39"/>
                  <a:gd name="T9" fmla="*/ 0 h 91"/>
                  <a:gd name="T10" fmla="*/ 0 60000 65536"/>
                  <a:gd name="T11" fmla="*/ 0 60000 65536"/>
                  <a:gd name="T12" fmla="*/ 0 60000 65536"/>
                  <a:gd name="T13" fmla="*/ 0 60000 65536"/>
                  <a:gd name="T14" fmla="*/ 0 60000 65536"/>
                  <a:gd name="T15" fmla="*/ 0 w 39"/>
                  <a:gd name="T16" fmla="*/ 0 h 91"/>
                  <a:gd name="T17" fmla="*/ 39 w 39"/>
                  <a:gd name="T18" fmla="*/ 91 h 91"/>
                </a:gdLst>
                <a:ahLst/>
                <a:cxnLst>
                  <a:cxn ang="T10">
                    <a:pos x="T0" y="T1"/>
                  </a:cxn>
                  <a:cxn ang="T11">
                    <a:pos x="T2" y="T3"/>
                  </a:cxn>
                  <a:cxn ang="T12">
                    <a:pos x="T4" y="T5"/>
                  </a:cxn>
                  <a:cxn ang="T13">
                    <a:pos x="T6" y="T7"/>
                  </a:cxn>
                  <a:cxn ang="T14">
                    <a:pos x="T8" y="T9"/>
                  </a:cxn>
                </a:cxnLst>
                <a:rect l="T15" t="T16" r="T17" b="T18"/>
                <a:pathLst>
                  <a:path w="39" h="91">
                    <a:moveTo>
                      <a:pt x="39" y="91"/>
                    </a:moveTo>
                    <a:lnTo>
                      <a:pt x="8" y="85"/>
                    </a:lnTo>
                    <a:lnTo>
                      <a:pt x="0" y="49"/>
                    </a:lnTo>
                    <a:lnTo>
                      <a:pt x="4" y="32"/>
                    </a:lnTo>
                    <a:lnTo>
                      <a:pt x="7"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584" name="Freeform 699"/>
              <p:cNvSpPr>
                <a:spLocks/>
              </p:cNvSpPr>
              <p:nvPr/>
            </p:nvSpPr>
            <p:spPr bwMode="auto">
              <a:xfrm>
                <a:off x="4544" y="1416"/>
                <a:ext cx="21" cy="14"/>
              </a:xfrm>
              <a:custGeom>
                <a:avLst/>
                <a:gdLst>
                  <a:gd name="T0" fmla="*/ 0 w 85"/>
                  <a:gd name="T1" fmla="*/ 0 h 55"/>
                  <a:gd name="T2" fmla="*/ 0 w 85"/>
                  <a:gd name="T3" fmla="*/ 0 h 55"/>
                  <a:gd name="T4" fmla="*/ 0 w 85"/>
                  <a:gd name="T5" fmla="*/ 0 h 55"/>
                  <a:gd name="T6" fmla="*/ 0 w 85"/>
                  <a:gd name="T7" fmla="*/ 0 h 55"/>
                  <a:gd name="T8" fmla="*/ 0 w 85"/>
                  <a:gd name="T9" fmla="*/ 0 h 55"/>
                  <a:gd name="T10" fmla="*/ 0 w 85"/>
                  <a:gd name="T11" fmla="*/ 0 h 55"/>
                  <a:gd name="T12" fmla="*/ 0 w 85"/>
                  <a:gd name="T13" fmla="*/ 0 h 55"/>
                  <a:gd name="T14" fmla="*/ 0 60000 65536"/>
                  <a:gd name="T15" fmla="*/ 0 60000 65536"/>
                  <a:gd name="T16" fmla="*/ 0 60000 65536"/>
                  <a:gd name="T17" fmla="*/ 0 60000 65536"/>
                  <a:gd name="T18" fmla="*/ 0 60000 65536"/>
                  <a:gd name="T19" fmla="*/ 0 60000 65536"/>
                  <a:gd name="T20" fmla="*/ 0 60000 65536"/>
                  <a:gd name="T21" fmla="*/ 0 w 85"/>
                  <a:gd name="T22" fmla="*/ 0 h 55"/>
                  <a:gd name="T23" fmla="*/ 85 w 85"/>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55">
                    <a:moveTo>
                      <a:pt x="0" y="6"/>
                    </a:moveTo>
                    <a:lnTo>
                      <a:pt x="7" y="0"/>
                    </a:lnTo>
                    <a:lnTo>
                      <a:pt x="42" y="0"/>
                    </a:lnTo>
                    <a:lnTo>
                      <a:pt x="76" y="0"/>
                    </a:lnTo>
                    <a:lnTo>
                      <a:pt x="81" y="6"/>
                    </a:lnTo>
                    <a:lnTo>
                      <a:pt x="83" y="20"/>
                    </a:lnTo>
                    <a:lnTo>
                      <a:pt x="85" y="55"/>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598" name="Freeform 700"/>
              <p:cNvSpPr>
                <a:spLocks/>
              </p:cNvSpPr>
              <p:nvPr/>
            </p:nvSpPr>
            <p:spPr bwMode="auto">
              <a:xfrm>
                <a:off x="4552" y="1430"/>
                <a:ext cx="13" cy="11"/>
              </a:xfrm>
              <a:custGeom>
                <a:avLst/>
                <a:gdLst>
                  <a:gd name="T0" fmla="*/ 0 w 52"/>
                  <a:gd name="T1" fmla="*/ 0 h 46"/>
                  <a:gd name="T2" fmla="*/ 0 w 52"/>
                  <a:gd name="T3" fmla="*/ 0 h 46"/>
                  <a:gd name="T4" fmla="*/ 0 w 52"/>
                  <a:gd name="T5" fmla="*/ 0 h 46"/>
                  <a:gd name="T6" fmla="*/ 0 w 52"/>
                  <a:gd name="T7" fmla="*/ 0 h 46"/>
                  <a:gd name="T8" fmla="*/ 0 w 52"/>
                  <a:gd name="T9" fmla="*/ 0 h 46"/>
                  <a:gd name="T10" fmla="*/ 0 w 52"/>
                  <a:gd name="T11" fmla="*/ 0 h 46"/>
                  <a:gd name="T12" fmla="*/ 0 w 52"/>
                  <a:gd name="T13" fmla="*/ 0 h 46"/>
                  <a:gd name="T14" fmla="*/ 0 w 52"/>
                  <a:gd name="T15" fmla="*/ 0 h 46"/>
                  <a:gd name="T16" fmla="*/ 0 w 52"/>
                  <a:gd name="T17" fmla="*/ 0 h 46"/>
                  <a:gd name="T18" fmla="*/ 0 w 52"/>
                  <a:gd name="T19" fmla="*/ 0 h 46"/>
                  <a:gd name="T20" fmla="*/ 0 w 52"/>
                  <a:gd name="T21" fmla="*/ 0 h 46"/>
                  <a:gd name="T22" fmla="*/ 0 w 52"/>
                  <a:gd name="T23" fmla="*/ 0 h 46"/>
                  <a:gd name="T24" fmla="*/ 0 w 52"/>
                  <a:gd name="T25" fmla="*/ 0 h 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
                  <a:gd name="T40" fmla="*/ 0 h 46"/>
                  <a:gd name="T41" fmla="*/ 52 w 52"/>
                  <a:gd name="T42" fmla="*/ 46 h 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 h="46">
                    <a:moveTo>
                      <a:pt x="52" y="0"/>
                    </a:moveTo>
                    <a:lnTo>
                      <a:pt x="50" y="0"/>
                    </a:lnTo>
                    <a:lnTo>
                      <a:pt x="48" y="1"/>
                    </a:lnTo>
                    <a:lnTo>
                      <a:pt x="47" y="4"/>
                    </a:lnTo>
                    <a:lnTo>
                      <a:pt x="45" y="8"/>
                    </a:lnTo>
                    <a:lnTo>
                      <a:pt x="41" y="17"/>
                    </a:lnTo>
                    <a:lnTo>
                      <a:pt x="38" y="23"/>
                    </a:lnTo>
                    <a:lnTo>
                      <a:pt x="34" y="26"/>
                    </a:lnTo>
                    <a:lnTo>
                      <a:pt x="30" y="28"/>
                    </a:lnTo>
                    <a:lnTo>
                      <a:pt x="21" y="37"/>
                    </a:lnTo>
                    <a:lnTo>
                      <a:pt x="12" y="45"/>
                    </a:lnTo>
                    <a:lnTo>
                      <a:pt x="3" y="46"/>
                    </a:lnTo>
                    <a:lnTo>
                      <a:pt x="0" y="46"/>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01" name="Freeform 701"/>
              <p:cNvSpPr>
                <a:spLocks/>
              </p:cNvSpPr>
              <p:nvPr/>
            </p:nvSpPr>
            <p:spPr bwMode="auto">
              <a:xfrm>
                <a:off x="4542" y="1418"/>
                <a:ext cx="10" cy="23"/>
              </a:xfrm>
              <a:custGeom>
                <a:avLst/>
                <a:gdLst>
                  <a:gd name="T0" fmla="*/ 0 w 39"/>
                  <a:gd name="T1" fmla="*/ 0 h 95"/>
                  <a:gd name="T2" fmla="*/ 0 w 39"/>
                  <a:gd name="T3" fmla="*/ 0 h 95"/>
                  <a:gd name="T4" fmla="*/ 0 w 39"/>
                  <a:gd name="T5" fmla="*/ 0 h 95"/>
                  <a:gd name="T6" fmla="*/ 0 w 39"/>
                  <a:gd name="T7" fmla="*/ 0 h 95"/>
                  <a:gd name="T8" fmla="*/ 0 w 39"/>
                  <a:gd name="T9" fmla="*/ 0 h 95"/>
                  <a:gd name="T10" fmla="*/ 0 60000 65536"/>
                  <a:gd name="T11" fmla="*/ 0 60000 65536"/>
                  <a:gd name="T12" fmla="*/ 0 60000 65536"/>
                  <a:gd name="T13" fmla="*/ 0 60000 65536"/>
                  <a:gd name="T14" fmla="*/ 0 60000 65536"/>
                  <a:gd name="T15" fmla="*/ 0 w 39"/>
                  <a:gd name="T16" fmla="*/ 0 h 95"/>
                  <a:gd name="T17" fmla="*/ 39 w 39"/>
                  <a:gd name="T18" fmla="*/ 95 h 95"/>
                </a:gdLst>
                <a:ahLst/>
                <a:cxnLst>
                  <a:cxn ang="T10">
                    <a:pos x="T0" y="T1"/>
                  </a:cxn>
                  <a:cxn ang="T11">
                    <a:pos x="T2" y="T3"/>
                  </a:cxn>
                  <a:cxn ang="T12">
                    <a:pos x="T4" y="T5"/>
                  </a:cxn>
                  <a:cxn ang="T13">
                    <a:pos x="T6" y="T7"/>
                  </a:cxn>
                  <a:cxn ang="T14">
                    <a:pos x="T8" y="T9"/>
                  </a:cxn>
                </a:cxnLst>
                <a:rect l="T15" t="T16" r="T17" b="T18"/>
                <a:pathLst>
                  <a:path w="39" h="95">
                    <a:moveTo>
                      <a:pt x="39" y="95"/>
                    </a:moveTo>
                    <a:lnTo>
                      <a:pt x="6" y="88"/>
                    </a:lnTo>
                    <a:lnTo>
                      <a:pt x="0" y="50"/>
                    </a:lnTo>
                    <a:lnTo>
                      <a:pt x="4" y="35"/>
                    </a:lnTo>
                    <a:lnTo>
                      <a:pt x="6"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22" name="Freeform 702"/>
              <p:cNvSpPr>
                <a:spLocks/>
              </p:cNvSpPr>
              <p:nvPr/>
            </p:nvSpPr>
            <p:spPr bwMode="auto">
              <a:xfrm>
                <a:off x="4543" y="1415"/>
                <a:ext cx="23" cy="14"/>
              </a:xfrm>
              <a:custGeom>
                <a:avLst/>
                <a:gdLst>
                  <a:gd name="T0" fmla="*/ 0 w 89"/>
                  <a:gd name="T1" fmla="*/ 0 h 58"/>
                  <a:gd name="T2" fmla="*/ 0 w 89"/>
                  <a:gd name="T3" fmla="*/ 0 h 58"/>
                  <a:gd name="T4" fmla="*/ 0 w 89"/>
                  <a:gd name="T5" fmla="*/ 0 h 58"/>
                  <a:gd name="T6" fmla="*/ 0 w 89"/>
                  <a:gd name="T7" fmla="*/ 0 h 58"/>
                  <a:gd name="T8" fmla="*/ 0 w 89"/>
                  <a:gd name="T9" fmla="*/ 0 h 58"/>
                  <a:gd name="T10" fmla="*/ 0 w 89"/>
                  <a:gd name="T11" fmla="*/ 0 h 58"/>
                  <a:gd name="T12" fmla="*/ 0 w 89"/>
                  <a:gd name="T13" fmla="*/ 0 h 58"/>
                  <a:gd name="T14" fmla="*/ 0 60000 65536"/>
                  <a:gd name="T15" fmla="*/ 0 60000 65536"/>
                  <a:gd name="T16" fmla="*/ 0 60000 65536"/>
                  <a:gd name="T17" fmla="*/ 0 60000 65536"/>
                  <a:gd name="T18" fmla="*/ 0 60000 65536"/>
                  <a:gd name="T19" fmla="*/ 0 60000 65536"/>
                  <a:gd name="T20" fmla="*/ 0 60000 65536"/>
                  <a:gd name="T21" fmla="*/ 0 w 89"/>
                  <a:gd name="T22" fmla="*/ 0 h 58"/>
                  <a:gd name="T23" fmla="*/ 89 w 89"/>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58">
                    <a:moveTo>
                      <a:pt x="0" y="8"/>
                    </a:moveTo>
                    <a:lnTo>
                      <a:pt x="8" y="0"/>
                    </a:lnTo>
                    <a:lnTo>
                      <a:pt x="44" y="1"/>
                    </a:lnTo>
                    <a:lnTo>
                      <a:pt x="80" y="1"/>
                    </a:lnTo>
                    <a:lnTo>
                      <a:pt x="85" y="8"/>
                    </a:lnTo>
                    <a:lnTo>
                      <a:pt x="87" y="22"/>
                    </a:lnTo>
                    <a:lnTo>
                      <a:pt x="89" y="58"/>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23" name="Freeform 703"/>
              <p:cNvSpPr>
                <a:spLocks/>
              </p:cNvSpPr>
              <p:nvPr/>
            </p:nvSpPr>
            <p:spPr bwMode="auto">
              <a:xfrm>
                <a:off x="4551" y="1429"/>
                <a:ext cx="15" cy="13"/>
              </a:xfrm>
              <a:custGeom>
                <a:avLst/>
                <a:gdLst>
                  <a:gd name="T0" fmla="*/ 0 w 57"/>
                  <a:gd name="T1" fmla="*/ 0 h 49"/>
                  <a:gd name="T2" fmla="*/ 0 w 57"/>
                  <a:gd name="T3" fmla="*/ 0 h 49"/>
                  <a:gd name="T4" fmla="*/ 0 w 57"/>
                  <a:gd name="T5" fmla="*/ 0 h 49"/>
                  <a:gd name="T6" fmla="*/ 0 w 57"/>
                  <a:gd name="T7" fmla="*/ 0 h 49"/>
                  <a:gd name="T8" fmla="*/ 0 w 57"/>
                  <a:gd name="T9" fmla="*/ 0 h 49"/>
                  <a:gd name="T10" fmla="*/ 0 w 57"/>
                  <a:gd name="T11" fmla="*/ 0 h 49"/>
                  <a:gd name="T12" fmla="*/ 0 w 57"/>
                  <a:gd name="T13" fmla="*/ 0 h 49"/>
                  <a:gd name="T14" fmla="*/ 0 w 57"/>
                  <a:gd name="T15" fmla="*/ 0 h 49"/>
                  <a:gd name="T16" fmla="*/ 0 w 57"/>
                  <a:gd name="T17" fmla="*/ 0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49"/>
                  <a:gd name="T29" fmla="*/ 57 w 57"/>
                  <a:gd name="T30" fmla="*/ 49 h 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49">
                    <a:moveTo>
                      <a:pt x="57" y="0"/>
                    </a:moveTo>
                    <a:lnTo>
                      <a:pt x="50" y="10"/>
                    </a:lnTo>
                    <a:lnTo>
                      <a:pt x="42" y="26"/>
                    </a:lnTo>
                    <a:lnTo>
                      <a:pt x="40" y="29"/>
                    </a:lnTo>
                    <a:lnTo>
                      <a:pt x="35" y="32"/>
                    </a:lnTo>
                    <a:lnTo>
                      <a:pt x="26" y="40"/>
                    </a:lnTo>
                    <a:lnTo>
                      <a:pt x="14" y="49"/>
                    </a:lnTo>
                    <a:lnTo>
                      <a:pt x="4" y="49"/>
                    </a:lnTo>
                    <a:lnTo>
                      <a:pt x="0" y="49"/>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24" name="Freeform 704"/>
              <p:cNvSpPr>
                <a:spLocks/>
              </p:cNvSpPr>
              <p:nvPr/>
            </p:nvSpPr>
            <p:spPr bwMode="auto">
              <a:xfrm>
                <a:off x="4542" y="1417"/>
                <a:ext cx="9" cy="25"/>
              </a:xfrm>
              <a:custGeom>
                <a:avLst/>
                <a:gdLst>
                  <a:gd name="T0" fmla="*/ 0 w 37"/>
                  <a:gd name="T1" fmla="*/ 0 h 99"/>
                  <a:gd name="T2" fmla="*/ 0 w 37"/>
                  <a:gd name="T3" fmla="*/ 0 h 99"/>
                  <a:gd name="T4" fmla="*/ 0 w 37"/>
                  <a:gd name="T5" fmla="*/ 0 h 99"/>
                  <a:gd name="T6" fmla="*/ 0 w 37"/>
                  <a:gd name="T7" fmla="*/ 0 h 99"/>
                  <a:gd name="T8" fmla="*/ 0 w 37"/>
                  <a:gd name="T9" fmla="*/ 0 h 99"/>
                  <a:gd name="T10" fmla="*/ 0 60000 65536"/>
                  <a:gd name="T11" fmla="*/ 0 60000 65536"/>
                  <a:gd name="T12" fmla="*/ 0 60000 65536"/>
                  <a:gd name="T13" fmla="*/ 0 60000 65536"/>
                  <a:gd name="T14" fmla="*/ 0 60000 65536"/>
                  <a:gd name="T15" fmla="*/ 0 w 37"/>
                  <a:gd name="T16" fmla="*/ 0 h 99"/>
                  <a:gd name="T17" fmla="*/ 37 w 37"/>
                  <a:gd name="T18" fmla="*/ 99 h 99"/>
                </a:gdLst>
                <a:ahLst/>
                <a:cxnLst>
                  <a:cxn ang="T10">
                    <a:pos x="T0" y="T1"/>
                  </a:cxn>
                  <a:cxn ang="T11">
                    <a:pos x="T2" y="T3"/>
                  </a:cxn>
                  <a:cxn ang="T12">
                    <a:pos x="T4" y="T5"/>
                  </a:cxn>
                  <a:cxn ang="T13">
                    <a:pos x="T6" y="T7"/>
                  </a:cxn>
                  <a:cxn ang="T14">
                    <a:pos x="T8" y="T9"/>
                  </a:cxn>
                </a:cxnLst>
                <a:rect l="T15" t="T16" r="T17" b="T18"/>
                <a:pathLst>
                  <a:path w="37" h="99">
                    <a:moveTo>
                      <a:pt x="37" y="99"/>
                    </a:moveTo>
                    <a:lnTo>
                      <a:pt x="6" y="90"/>
                    </a:lnTo>
                    <a:lnTo>
                      <a:pt x="0" y="51"/>
                    </a:lnTo>
                    <a:lnTo>
                      <a:pt x="2" y="36"/>
                    </a:lnTo>
                    <a:lnTo>
                      <a:pt x="5"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34" name="Freeform 705"/>
              <p:cNvSpPr>
                <a:spLocks/>
              </p:cNvSpPr>
              <p:nvPr/>
            </p:nvSpPr>
            <p:spPr bwMode="auto">
              <a:xfrm>
                <a:off x="4543" y="1414"/>
                <a:ext cx="23" cy="15"/>
              </a:xfrm>
              <a:custGeom>
                <a:avLst/>
                <a:gdLst>
                  <a:gd name="T0" fmla="*/ 0 w 91"/>
                  <a:gd name="T1" fmla="*/ 0 h 60"/>
                  <a:gd name="T2" fmla="*/ 0 w 91"/>
                  <a:gd name="T3" fmla="*/ 0 h 60"/>
                  <a:gd name="T4" fmla="*/ 0 w 91"/>
                  <a:gd name="T5" fmla="*/ 0 h 60"/>
                  <a:gd name="T6" fmla="*/ 0 w 91"/>
                  <a:gd name="T7" fmla="*/ 0 h 60"/>
                  <a:gd name="T8" fmla="*/ 0 w 91"/>
                  <a:gd name="T9" fmla="*/ 0 h 60"/>
                  <a:gd name="T10" fmla="*/ 0 w 91"/>
                  <a:gd name="T11" fmla="*/ 0 h 60"/>
                  <a:gd name="T12" fmla="*/ 0 w 91"/>
                  <a:gd name="T13" fmla="*/ 0 h 60"/>
                  <a:gd name="T14" fmla="*/ 0 60000 65536"/>
                  <a:gd name="T15" fmla="*/ 0 60000 65536"/>
                  <a:gd name="T16" fmla="*/ 0 60000 65536"/>
                  <a:gd name="T17" fmla="*/ 0 60000 65536"/>
                  <a:gd name="T18" fmla="*/ 0 60000 65536"/>
                  <a:gd name="T19" fmla="*/ 0 60000 65536"/>
                  <a:gd name="T20" fmla="*/ 0 60000 65536"/>
                  <a:gd name="T21" fmla="*/ 0 w 91"/>
                  <a:gd name="T22" fmla="*/ 0 h 60"/>
                  <a:gd name="T23" fmla="*/ 91 w 91"/>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 h="60">
                    <a:moveTo>
                      <a:pt x="0" y="8"/>
                    </a:moveTo>
                    <a:lnTo>
                      <a:pt x="7" y="0"/>
                    </a:lnTo>
                    <a:lnTo>
                      <a:pt x="45" y="0"/>
                    </a:lnTo>
                    <a:lnTo>
                      <a:pt x="82" y="0"/>
                    </a:lnTo>
                    <a:lnTo>
                      <a:pt x="88" y="9"/>
                    </a:lnTo>
                    <a:lnTo>
                      <a:pt x="90" y="22"/>
                    </a:lnTo>
                    <a:lnTo>
                      <a:pt x="91" y="6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36" name="Freeform 706"/>
              <p:cNvSpPr>
                <a:spLocks/>
              </p:cNvSpPr>
              <p:nvPr/>
            </p:nvSpPr>
            <p:spPr bwMode="auto">
              <a:xfrm>
                <a:off x="4551" y="1429"/>
                <a:ext cx="15" cy="13"/>
              </a:xfrm>
              <a:custGeom>
                <a:avLst/>
                <a:gdLst>
                  <a:gd name="T0" fmla="*/ 0 w 61"/>
                  <a:gd name="T1" fmla="*/ 0 h 51"/>
                  <a:gd name="T2" fmla="*/ 0 w 61"/>
                  <a:gd name="T3" fmla="*/ 0 h 51"/>
                  <a:gd name="T4" fmla="*/ 0 w 61"/>
                  <a:gd name="T5" fmla="*/ 0 h 51"/>
                  <a:gd name="T6" fmla="*/ 0 w 61"/>
                  <a:gd name="T7" fmla="*/ 0 h 51"/>
                  <a:gd name="T8" fmla="*/ 0 w 61"/>
                  <a:gd name="T9" fmla="*/ 0 h 51"/>
                  <a:gd name="T10" fmla="*/ 0 w 61"/>
                  <a:gd name="T11" fmla="*/ 0 h 51"/>
                  <a:gd name="T12" fmla="*/ 0 w 61"/>
                  <a:gd name="T13" fmla="*/ 0 h 51"/>
                  <a:gd name="T14" fmla="*/ 0 w 61"/>
                  <a:gd name="T15" fmla="*/ 0 h 51"/>
                  <a:gd name="T16" fmla="*/ 0 w 61"/>
                  <a:gd name="T17" fmla="*/ 0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1"/>
                  <a:gd name="T28" fmla="*/ 0 h 51"/>
                  <a:gd name="T29" fmla="*/ 61 w 61"/>
                  <a:gd name="T30" fmla="*/ 51 h 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1" h="51">
                    <a:moveTo>
                      <a:pt x="61" y="0"/>
                    </a:moveTo>
                    <a:lnTo>
                      <a:pt x="54" y="11"/>
                    </a:lnTo>
                    <a:lnTo>
                      <a:pt x="48" y="29"/>
                    </a:lnTo>
                    <a:lnTo>
                      <a:pt x="44" y="32"/>
                    </a:lnTo>
                    <a:lnTo>
                      <a:pt x="40" y="34"/>
                    </a:lnTo>
                    <a:lnTo>
                      <a:pt x="29" y="42"/>
                    </a:lnTo>
                    <a:lnTo>
                      <a:pt x="17" y="51"/>
                    </a:lnTo>
                    <a:lnTo>
                      <a:pt x="6" y="51"/>
                    </a:lnTo>
                    <a:lnTo>
                      <a:pt x="0" y="51"/>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43" name="Freeform 707"/>
              <p:cNvSpPr>
                <a:spLocks/>
              </p:cNvSpPr>
              <p:nvPr/>
            </p:nvSpPr>
            <p:spPr bwMode="auto">
              <a:xfrm>
                <a:off x="4542" y="1416"/>
                <a:ext cx="9" cy="26"/>
              </a:xfrm>
              <a:custGeom>
                <a:avLst/>
                <a:gdLst>
                  <a:gd name="T0" fmla="*/ 0 w 37"/>
                  <a:gd name="T1" fmla="*/ 0 h 103"/>
                  <a:gd name="T2" fmla="*/ 0 w 37"/>
                  <a:gd name="T3" fmla="*/ 0 h 103"/>
                  <a:gd name="T4" fmla="*/ 0 w 37"/>
                  <a:gd name="T5" fmla="*/ 0 h 103"/>
                  <a:gd name="T6" fmla="*/ 0 w 37"/>
                  <a:gd name="T7" fmla="*/ 0 h 103"/>
                  <a:gd name="T8" fmla="*/ 0 w 37"/>
                  <a:gd name="T9" fmla="*/ 0 h 103"/>
                  <a:gd name="T10" fmla="*/ 0 60000 65536"/>
                  <a:gd name="T11" fmla="*/ 0 60000 65536"/>
                  <a:gd name="T12" fmla="*/ 0 60000 65536"/>
                  <a:gd name="T13" fmla="*/ 0 60000 65536"/>
                  <a:gd name="T14" fmla="*/ 0 60000 65536"/>
                  <a:gd name="T15" fmla="*/ 0 w 37"/>
                  <a:gd name="T16" fmla="*/ 0 h 103"/>
                  <a:gd name="T17" fmla="*/ 37 w 37"/>
                  <a:gd name="T18" fmla="*/ 103 h 103"/>
                </a:gdLst>
                <a:ahLst/>
                <a:cxnLst>
                  <a:cxn ang="T10">
                    <a:pos x="T0" y="T1"/>
                  </a:cxn>
                  <a:cxn ang="T11">
                    <a:pos x="T2" y="T3"/>
                  </a:cxn>
                  <a:cxn ang="T12">
                    <a:pos x="T4" y="T5"/>
                  </a:cxn>
                  <a:cxn ang="T13">
                    <a:pos x="T6" y="T7"/>
                  </a:cxn>
                  <a:cxn ang="T14">
                    <a:pos x="T8" y="T9"/>
                  </a:cxn>
                </a:cxnLst>
                <a:rect l="T15" t="T16" r="T17" b="T18"/>
                <a:pathLst>
                  <a:path w="37" h="103">
                    <a:moveTo>
                      <a:pt x="37" y="103"/>
                    </a:moveTo>
                    <a:lnTo>
                      <a:pt x="7" y="94"/>
                    </a:lnTo>
                    <a:lnTo>
                      <a:pt x="0" y="53"/>
                    </a:lnTo>
                    <a:lnTo>
                      <a:pt x="4" y="39"/>
                    </a:lnTo>
                    <a:lnTo>
                      <a:pt x="7"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45" name="Freeform 708"/>
              <p:cNvSpPr>
                <a:spLocks/>
              </p:cNvSpPr>
              <p:nvPr/>
            </p:nvSpPr>
            <p:spPr bwMode="auto">
              <a:xfrm>
                <a:off x="4542" y="1414"/>
                <a:ext cx="24" cy="15"/>
              </a:xfrm>
              <a:custGeom>
                <a:avLst/>
                <a:gdLst>
                  <a:gd name="T0" fmla="*/ 0 w 95"/>
                  <a:gd name="T1" fmla="*/ 0 h 62"/>
                  <a:gd name="T2" fmla="*/ 0 w 95"/>
                  <a:gd name="T3" fmla="*/ 0 h 62"/>
                  <a:gd name="T4" fmla="*/ 0 w 95"/>
                  <a:gd name="T5" fmla="*/ 0 h 62"/>
                  <a:gd name="T6" fmla="*/ 0 w 95"/>
                  <a:gd name="T7" fmla="*/ 0 h 62"/>
                  <a:gd name="T8" fmla="*/ 0 w 95"/>
                  <a:gd name="T9" fmla="*/ 0 h 62"/>
                  <a:gd name="T10" fmla="*/ 0 w 95"/>
                  <a:gd name="T11" fmla="*/ 0 h 62"/>
                  <a:gd name="T12" fmla="*/ 0 w 95"/>
                  <a:gd name="T13" fmla="*/ 0 h 62"/>
                  <a:gd name="T14" fmla="*/ 0 60000 65536"/>
                  <a:gd name="T15" fmla="*/ 0 60000 65536"/>
                  <a:gd name="T16" fmla="*/ 0 60000 65536"/>
                  <a:gd name="T17" fmla="*/ 0 60000 65536"/>
                  <a:gd name="T18" fmla="*/ 0 60000 65536"/>
                  <a:gd name="T19" fmla="*/ 0 60000 65536"/>
                  <a:gd name="T20" fmla="*/ 0 60000 65536"/>
                  <a:gd name="T21" fmla="*/ 0 w 95"/>
                  <a:gd name="T22" fmla="*/ 0 h 62"/>
                  <a:gd name="T23" fmla="*/ 95 w 95"/>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5" h="62">
                    <a:moveTo>
                      <a:pt x="0" y="9"/>
                    </a:moveTo>
                    <a:lnTo>
                      <a:pt x="10" y="0"/>
                    </a:lnTo>
                    <a:lnTo>
                      <a:pt x="48" y="0"/>
                    </a:lnTo>
                    <a:lnTo>
                      <a:pt x="86" y="0"/>
                    </a:lnTo>
                    <a:lnTo>
                      <a:pt x="93" y="9"/>
                    </a:lnTo>
                    <a:lnTo>
                      <a:pt x="95" y="22"/>
                    </a:lnTo>
                    <a:lnTo>
                      <a:pt x="95" y="62"/>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866" name="Freeform 709"/>
              <p:cNvSpPr>
                <a:spLocks/>
              </p:cNvSpPr>
              <p:nvPr/>
            </p:nvSpPr>
            <p:spPr bwMode="auto">
              <a:xfrm>
                <a:off x="4550" y="1429"/>
                <a:ext cx="16" cy="13"/>
              </a:xfrm>
              <a:custGeom>
                <a:avLst/>
                <a:gdLst>
                  <a:gd name="T0" fmla="*/ 0 w 64"/>
                  <a:gd name="T1" fmla="*/ 0 h 52"/>
                  <a:gd name="T2" fmla="*/ 0 w 64"/>
                  <a:gd name="T3" fmla="*/ 0 h 52"/>
                  <a:gd name="T4" fmla="*/ 0 w 64"/>
                  <a:gd name="T5" fmla="*/ 0 h 52"/>
                  <a:gd name="T6" fmla="*/ 0 w 64"/>
                  <a:gd name="T7" fmla="*/ 0 h 52"/>
                  <a:gd name="T8" fmla="*/ 0 w 64"/>
                  <a:gd name="T9" fmla="*/ 0 h 52"/>
                  <a:gd name="T10" fmla="*/ 0 w 64"/>
                  <a:gd name="T11" fmla="*/ 0 h 52"/>
                  <a:gd name="T12" fmla="*/ 0 w 64"/>
                  <a:gd name="T13" fmla="*/ 0 h 52"/>
                  <a:gd name="T14" fmla="*/ 0 w 64"/>
                  <a:gd name="T15" fmla="*/ 0 h 52"/>
                  <a:gd name="T16" fmla="*/ 0 w 64"/>
                  <a:gd name="T17" fmla="*/ 0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52"/>
                  <a:gd name="T29" fmla="*/ 64 w 64"/>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52">
                    <a:moveTo>
                      <a:pt x="64" y="0"/>
                    </a:moveTo>
                    <a:lnTo>
                      <a:pt x="59" y="12"/>
                    </a:lnTo>
                    <a:lnTo>
                      <a:pt x="53" y="30"/>
                    </a:lnTo>
                    <a:lnTo>
                      <a:pt x="49" y="34"/>
                    </a:lnTo>
                    <a:lnTo>
                      <a:pt x="44" y="37"/>
                    </a:lnTo>
                    <a:lnTo>
                      <a:pt x="32" y="45"/>
                    </a:lnTo>
                    <a:lnTo>
                      <a:pt x="19" y="52"/>
                    </a:lnTo>
                    <a:lnTo>
                      <a:pt x="6" y="52"/>
                    </a:lnTo>
                    <a:lnTo>
                      <a:pt x="0" y="52"/>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870" name="Freeform 710"/>
              <p:cNvSpPr>
                <a:spLocks/>
              </p:cNvSpPr>
              <p:nvPr/>
            </p:nvSpPr>
            <p:spPr bwMode="auto">
              <a:xfrm>
                <a:off x="4541" y="1416"/>
                <a:ext cx="9" cy="26"/>
              </a:xfrm>
              <a:custGeom>
                <a:avLst/>
                <a:gdLst>
                  <a:gd name="T0" fmla="*/ 0 w 36"/>
                  <a:gd name="T1" fmla="*/ 0 h 105"/>
                  <a:gd name="T2" fmla="*/ 0 w 36"/>
                  <a:gd name="T3" fmla="*/ 0 h 105"/>
                  <a:gd name="T4" fmla="*/ 0 w 36"/>
                  <a:gd name="T5" fmla="*/ 0 h 105"/>
                  <a:gd name="T6" fmla="*/ 0 w 36"/>
                  <a:gd name="T7" fmla="*/ 0 h 105"/>
                  <a:gd name="T8" fmla="*/ 0 w 36"/>
                  <a:gd name="T9" fmla="*/ 0 h 105"/>
                  <a:gd name="T10" fmla="*/ 0 60000 65536"/>
                  <a:gd name="T11" fmla="*/ 0 60000 65536"/>
                  <a:gd name="T12" fmla="*/ 0 60000 65536"/>
                  <a:gd name="T13" fmla="*/ 0 60000 65536"/>
                  <a:gd name="T14" fmla="*/ 0 60000 65536"/>
                  <a:gd name="T15" fmla="*/ 0 w 36"/>
                  <a:gd name="T16" fmla="*/ 0 h 105"/>
                  <a:gd name="T17" fmla="*/ 36 w 36"/>
                  <a:gd name="T18" fmla="*/ 105 h 105"/>
                </a:gdLst>
                <a:ahLst/>
                <a:cxnLst>
                  <a:cxn ang="T10">
                    <a:pos x="T0" y="T1"/>
                  </a:cxn>
                  <a:cxn ang="T11">
                    <a:pos x="T2" y="T3"/>
                  </a:cxn>
                  <a:cxn ang="T12">
                    <a:pos x="T4" y="T5"/>
                  </a:cxn>
                  <a:cxn ang="T13">
                    <a:pos x="T6" y="T7"/>
                  </a:cxn>
                  <a:cxn ang="T14">
                    <a:pos x="T8" y="T9"/>
                  </a:cxn>
                </a:cxnLst>
                <a:rect l="T15" t="T16" r="T17" b="T18"/>
                <a:pathLst>
                  <a:path w="36" h="105">
                    <a:moveTo>
                      <a:pt x="36" y="105"/>
                    </a:moveTo>
                    <a:lnTo>
                      <a:pt x="6" y="95"/>
                    </a:lnTo>
                    <a:lnTo>
                      <a:pt x="0" y="53"/>
                    </a:lnTo>
                    <a:lnTo>
                      <a:pt x="2" y="40"/>
                    </a:lnTo>
                    <a:lnTo>
                      <a:pt x="5"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871" name="Freeform 711"/>
              <p:cNvSpPr>
                <a:spLocks/>
              </p:cNvSpPr>
              <p:nvPr/>
            </p:nvSpPr>
            <p:spPr bwMode="auto">
              <a:xfrm>
                <a:off x="4542" y="1413"/>
                <a:ext cx="25" cy="16"/>
              </a:xfrm>
              <a:custGeom>
                <a:avLst/>
                <a:gdLst>
                  <a:gd name="T0" fmla="*/ 0 w 101"/>
                  <a:gd name="T1" fmla="*/ 0 h 64"/>
                  <a:gd name="T2" fmla="*/ 0 w 101"/>
                  <a:gd name="T3" fmla="*/ 0 h 64"/>
                  <a:gd name="T4" fmla="*/ 0 w 101"/>
                  <a:gd name="T5" fmla="*/ 0 h 64"/>
                  <a:gd name="T6" fmla="*/ 0 w 101"/>
                  <a:gd name="T7" fmla="*/ 0 h 64"/>
                  <a:gd name="T8" fmla="*/ 0 w 101"/>
                  <a:gd name="T9" fmla="*/ 0 h 64"/>
                  <a:gd name="T10" fmla="*/ 0 w 101"/>
                  <a:gd name="T11" fmla="*/ 0 h 64"/>
                  <a:gd name="T12" fmla="*/ 0 w 101"/>
                  <a:gd name="T13" fmla="*/ 0 h 64"/>
                  <a:gd name="T14" fmla="*/ 0 60000 65536"/>
                  <a:gd name="T15" fmla="*/ 0 60000 65536"/>
                  <a:gd name="T16" fmla="*/ 0 60000 65536"/>
                  <a:gd name="T17" fmla="*/ 0 60000 65536"/>
                  <a:gd name="T18" fmla="*/ 0 60000 65536"/>
                  <a:gd name="T19" fmla="*/ 0 60000 65536"/>
                  <a:gd name="T20" fmla="*/ 0 60000 65536"/>
                  <a:gd name="T21" fmla="*/ 0 w 101"/>
                  <a:gd name="T22" fmla="*/ 0 h 64"/>
                  <a:gd name="T23" fmla="*/ 101 w 101"/>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1" h="64">
                    <a:moveTo>
                      <a:pt x="0" y="10"/>
                    </a:moveTo>
                    <a:lnTo>
                      <a:pt x="12" y="0"/>
                    </a:lnTo>
                    <a:lnTo>
                      <a:pt x="51" y="0"/>
                    </a:lnTo>
                    <a:lnTo>
                      <a:pt x="90" y="1"/>
                    </a:lnTo>
                    <a:lnTo>
                      <a:pt x="98" y="11"/>
                    </a:lnTo>
                    <a:lnTo>
                      <a:pt x="99" y="22"/>
                    </a:lnTo>
                    <a:lnTo>
                      <a:pt x="101" y="64"/>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872" name="Freeform 712"/>
              <p:cNvSpPr>
                <a:spLocks/>
              </p:cNvSpPr>
              <p:nvPr/>
            </p:nvSpPr>
            <p:spPr bwMode="auto">
              <a:xfrm>
                <a:off x="4550" y="1429"/>
                <a:ext cx="17" cy="14"/>
              </a:xfrm>
              <a:custGeom>
                <a:avLst/>
                <a:gdLst>
                  <a:gd name="T0" fmla="*/ 0 w 70"/>
                  <a:gd name="T1" fmla="*/ 0 h 56"/>
                  <a:gd name="T2" fmla="*/ 0 w 70"/>
                  <a:gd name="T3" fmla="*/ 0 h 56"/>
                  <a:gd name="T4" fmla="*/ 0 w 70"/>
                  <a:gd name="T5" fmla="*/ 0 h 56"/>
                  <a:gd name="T6" fmla="*/ 0 w 70"/>
                  <a:gd name="T7" fmla="*/ 0 h 56"/>
                  <a:gd name="T8" fmla="*/ 0 w 70"/>
                  <a:gd name="T9" fmla="*/ 0 h 56"/>
                  <a:gd name="T10" fmla="*/ 0 w 70"/>
                  <a:gd name="T11" fmla="*/ 0 h 56"/>
                  <a:gd name="T12" fmla="*/ 0 w 70"/>
                  <a:gd name="T13" fmla="*/ 0 h 56"/>
                  <a:gd name="T14" fmla="*/ 0 w 70"/>
                  <a:gd name="T15" fmla="*/ 0 h 56"/>
                  <a:gd name="T16" fmla="*/ 0 w 70"/>
                  <a:gd name="T17" fmla="*/ 0 h 56"/>
                  <a:gd name="T18" fmla="*/ 0 w 70"/>
                  <a:gd name="T19" fmla="*/ 0 h 56"/>
                  <a:gd name="T20" fmla="*/ 0 w 70"/>
                  <a:gd name="T21" fmla="*/ 0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0"/>
                  <a:gd name="T34" fmla="*/ 0 h 56"/>
                  <a:gd name="T35" fmla="*/ 70 w 70"/>
                  <a:gd name="T36" fmla="*/ 56 h 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0" h="56">
                    <a:moveTo>
                      <a:pt x="70" y="0"/>
                    </a:moveTo>
                    <a:lnTo>
                      <a:pt x="67" y="4"/>
                    </a:lnTo>
                    <a:lnTo>
                      <a:pt x="63" y="14"/>
                    </a:lnTo>
                    <a:lnTo>
                      <a:pt x="61" y="26"/>
                    </a:lnTo>
                    <a:lnTo>
                      <a:pt x="58" y="34"/>
                    </a:lnTo>
                    <a:lnTo>
                      <a:pt x="53" y="38"/>
                    </a:lnTo>
                    <a:lnTo>
                      <a:pt x="48" y="41"/>
                    </a:lnTo>
                    <a:lnTo>
                      <a:pt x="36" y="48"/>
                    </a:lnTo>
                    <a:lnTo>
                      <a:pt x="21" y="56"/>
                    </a:lnTo>
                    <a:lnTo>
                      <a:pt x="7" y="56"/>
                    </a:lnTo>
                    <a:lnTo>
                      <a:pt x="0" y="56"/>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873" name="Freeform 713"/>
              <p:cNvSpPr>
                <a:spLocks/>
              </p:cNvSpPr>
              <p:nvPr/>
            </p:nvSpPr>
            <p:spPr bwMode="auto">
              <a:xfrm>
                <a:off x="4541" y="1415"/>
                <a:ext cx="9" cy="28"/>
              </a:xfrm>
              <a:custGeom>
                <a:avLst/>
                <a:gdLst>
                  <a:gd name="T0" fmla="*/ 0 w 34"/>
                  <a:gd name="T1" fmla="*/ 0 h 110"/>
                  <a:gd name="T2" fmla="*/ 0 w 34"/>
                  <a:gd name="T3" fmla="*/ 0 h 110"/>
                  <a:gd name="T4" fmla="*/ 0 w 34"/>
                  <a:gd name="T5" fmla="*/ 0 h 110"/>
                  <a:gd name="T6" fmla="*/ 0 w 34"/>
                  <a:gd name="T7" fmla="*/ 0 h 110"/>
                  <a:gd name="T8" fmla="*/ 0 w 34"/>
                  <a:gd name="T9" fmla="*/ 0 h 110"/>
                  <a:gd name="T10" fmla="*/ 0 60000 65536"/>
                  <a:gd name="T11" fmla="*/ 0 60000 65536"/>
                  <a:gd name="T12" fmla="*/ 0 60000 65536"/>
                  <a:gd name="T13" fmla="*/ 0 60000 65536"/>
                  <a:gd name="T14" fmla="*/ 0 60000 65536"/>
                  <a:gd name="T15" fmla="*/ 0 w 34"/>
                  <a:gd name="T16" fmla="*/ 0 h 110"/>
                  <a:gd name="T17" fmla="*/ 34 w 34"/>
                  <a:gd name="T18" fmla="*/ 110 h 110"/>
                </a:gdLst>
                <a:ahLst/>
                <a:cxnLst>
                  <a:cxn ang="T10">
                    <a:pos x="T0" y="T1"/>
                  </a:cxn>
                  <a:cxn ang="T11">
                    <a:pos x="T2" y="T3"/>
                  </a:cxn>
                  <a:cxn ang="T12">
                    <a:pos x="T4" y="T5"/>
                  </a:cxn>
                  <a:cxn ang="T13">
                    <a:pos x="T6" y="T7"/>
                  </a:cxn>
                  <a:cxn ang="T14">
                    <a:pos x="T8" y="T9"/>
                  </a:cxn>
                </a:cxnLst>
                <a:rect l="T15" t="T16" r="T17" b="T18"/>
                <a:pathLst>
                  <a:path w="34" h="110">
                    <a:moveTo>
                      <a:pt x="34" y="110"/>
                    </a:moveTo>
                    <a:lnTo>
                      <a:pt x="5" y="98"/>
                    </a:lnTo>
                    <a:lnTo>
                      <a:pt x="0" y="54"/>
                    </a:lnTo>
                    <a:lnTo>
                      <a:pt x="2" y="41"/>
                    </a:lnTo>
                    <a:lnTo>
                      <a:pt x="3"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874" name="Freeform 714"/>
              <p:cNvSpPr>
                <a:spLocks/>
              </p:cNvSpPr>
              <p:nvPr/>
            </p:nvSpPr>
            <p:spPr bwMode="auto">
              <a:xfrm>
                <a:off x="4542" y="1412"/>
                <a:ext cx="25" cy="16"/>
              </a:xfrm>
              <a:custGeom>
                <a:avLst/>
                <a:gdLst>
                  <a:gd name="T0" fmla="*/ 0 w 103"/>
                  <a:gd name="T1" fmla="*/ 0 h 66"/>
                  <a:gd name="T2" fmla="*/ 0 w 103"/>
                  <a:gd name="T3" fmla="*/ 0 h 66"/>
                  <a:gd name="T4" fmla="*/ 0 w 103"/>
                  <a:gd name="T5" fmla="*/ 0 h 66"/>
                  <a:gd name="T6" fmla="*/ 0 w 103"/>
                  <a:gd name="T7" fmla="*/ 0 h 66"/>
                  <a:gd name="T8" fmla="*/ 0 w 103"/>
                  <a:gd name="T9" fmla="*/ 0 h 66"/>
                  <a:gd name="T10" fmla="*/ 0 w 103"/>
                  <a:gd name="T11" fmla="*/ 0 h 66"/>
                  <a:gd name="T12" fmla="*/ 0 w 103"/>
                  <a:gd name="T13" fmla="*/ 0 h 66"/>
                  <a:gd name="T14" fmla="*/ 0 60000 65536"/>
                  <a:gd name="T15" fmla="*/ 0 60000 65536"/>
                  <a:gd name="T16" fmla="*/ 0 60000 65536"/>
                  <a:gd name="T17" fmla="*/ 0 60000 65536"/>
                  <a:gd name="T18" fmla="*/ 0 60000 65536"/>
                  <a:gd name="T19" fmla="*/ 0 60000 65536"/>
                  <a:gd name="T20" fmla="*/ 0 60000 65536"/>
                  <a:gd name="T21" fmla="*/ 0 w 103"/>
                  <a:gd name="T22" fmla="*/ 0 h 66"/>
                  <a:gd name="T23" fmla="*/ 103 w 103"/>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 h="66">
                    <a:moveTo>
                      <a:pt x="0" y="11"/>
                    </a:moveTo>
                    <a:lnTo>
                      <a:pt x="12" y="0"/>
                    </a:lnTo>
                    <a:lnTo>
                      <a:pt x="52" y="0"/>
                    </a:lnTo>
                    <a:lnTo>
                      <a:pt x="93" y="0"/>
                    </a:lnTo>
                    <a:lnTo>
                      <a:pt x="100" y="12"/>
                    </a:lnTo>
                    <a:lnTo>
                      <a:pt x="102" y="22"/>
                    </a:lnTo>
                    <a:lnTo>
                      <a:pt x="103" y="66"/>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875" name="Freeform 715"/>
              <p:cNvSpPr>
                <a:spLocks/>
              </p:cNvSpPr>
              <p:nvPr/>
            </p:nvSpPr>
            <p:spPr bwMode="auto">
              <a:xfrm>
                <a:off x="4549" y="1428"/>
                <a:ext cx="18" cy="15"/>
              </a:xfrm>
              <a:custGeom>
                <a:avLst/>
                <a:gdLst>
                  <a:gd name="T0" fmla="*/ 0 w 72"/>
                  <a:gd name="T1" fmla="*/ 0 h 58"/>
                  <a:gd name="T2" fmla="*/ 0 w 72"/>
                  <a:gd name="T3" fmla="*/ 0 h 58"/>
                  <a:gd name="T4" fmla="*/ 0 w 72"/>
                  <a:gd name="T5" fmla="*/ 0 h 58"/>
                  <a:gd name="T6" fmla="*/ 0 w 72"/>
                  <a:gd name="T7" fmla="*/ 0 h 58"/>
                  <a:gd name="T8" fmla="*/ 0 w 72"/>
                  <a:gd name="T9" fmla="*/ 0 h 58"/>
                  <a:gd name="T10" fmla="*/ 0 w 72"/>
                  <a:gd name="T11" fmla="*/ 0 h 58"/>
                  <a:gd name="T12" fmla="*/ 0 w 72"/>
                  <a:gd name="T13" fmla="*/ 0 h 58"/>
                  <a:gd name="T14" fmla="*/ 0 w 72"/>
                  <a:gd name="T15" fmla="*/ 0 h 58"/>
                  <a:gd name="T16" fmla="*/ 0 w 72"/>
                  <a:gd name="T17" fmla="*/ 0 h 58"/>
                  <a:gd name="T18" fmla="*/ 0 w 72"/>
                  <a:gd name="T19" fmla="*/ 0 h 58"/>
                  <a:gd name="T20" fmla="*/ 0 w 72"/>
                  <a:gd name="T21" fmla="*/ 0 h 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2"/>
                  <a:gd name="T34" fmla="*/ 0 h 58"/>
                  <a:gd name="T35" fmla="*/ 72 w 72"/>
                  <a:gd name="T36" fmla="*/ 58 h 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2" h="58">
                    <a:moveTo>
                      <a:pt x="72" y="0"/>
                    </a:moveTo>
                    <a:lnTo>
                      <a:pt x="69" y="4"/>
                    </a:lnTo>
                    <a:lnTo>
                      <a:pt x="67" y="15"/>
                    </a:lnTo>
                    <a:lnTo>
                      <a:pt x="64" y="30"/>
                    </a:lnTo>
                    <a:lnTo>
                      <a:pt x="62" y="36"/>
                    </a:lnTo>
                    <a:lnTo>
                      <a:pt x="57" y="41"/>
                    </a:lnTo>
                    <a:lnTo>
                      <a:pt x="50" y="45"/>
                    </a:lnTo>
                    <a:lnTo>
                      <a:pt x="39" y="51"/>
                    </a:lnTo>
                    <a:lnTo>
                      <a:pt x="22" y="58"/>
                    </a:lnTo>
                    <a:lnTo>
                      <a:pt x="6" y="58"/>
                    </a:lnTo>
                    <a:lnTo>
                      <a:pt x="0" y="58"/>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876" name="Freeform 716"/>
              <p:cNvSpPr>
                <a:spLocks/>
              </p:cNvSpPr>
              <p:nvPr/>
            </p:nvSpPr>
            <p:spPr bwMode="auto">
              <a:xfrm>
                <a:off x="4540" y="1415"/>
                <a:ext cx="9" cy="28"/>
              </a:xfrm>
              <a:custGeom>
                <a:avLst/>
                <a:gdLst>
                  <a:gd name="T0" fmla="*/ 0 w 36"/>
                  <a:gd name="T1" fmla="*/ 0 h 113"/>
                  <a:gd name="T2" fmla="*/ 0 w 36"/>
                  <a:gd name="T3" fmla="*/ 0 h 113"/>
                  <a:gd name="T4" fmla="*/ 0 w 36"/>
                  <a:gd name="T5" fmla="*/ 0 h 113"/>
                  <a:gd name="T6" fmla="*/ 0 w 36"/>
                  <a:gd name="T7" fmla="*/ 0 h 113"/>
                  <a:gd name="T8" fmla="*/ 0 w 36"/>
                  <a:gd name="T9" fmla="*/ 0 h 113"/>
                  <a:gd name="T10" fmla="*/ 0 60000 65536"/>
                  <a:gd name="T11" fmla="*/ 0 60000 65536"/>
                  <a:gd name="T12" fmla="*/ 0 60000 65536"/>
                  <a:gd name="T13" fmla="*/ 0 60000 65536"/>
                  <a:gd name="T14" fmla="*/ 0 60000 65536"/>
                  <a:gd name="T15" fmla="*/ 0 w 36"/>
                  <a:gd name="T16" fmla="*/ 0 h 113"/>
                  <a:gd name="T17" fmla="*/ 36 w 36"/>
                  <a:gd name="T18" fmla="*/ 113 h 113"/>
                </a:gdLst>
                <a:ahLst/>
                <a:cxnLst>
                  <a:cxn ang="T10">
                    <a:pos x="T0" y="T1"/>
                  </a:cxn>
                  <a:cxn ang="T11">
                    <a:pos x="T2" y="T3"/>
                  </a:cxn>
                  <a:cxn ang="T12">
                    <a:pos x="T4" y="T5"/>
                  </a:cxn>
                  <a:cxn ang="T13">
                    <a:pos x="T6" y="T7"/>
                  </a:cxn>
                  <a:cxn ang="T14">
                    <a:pos x="T8" y="T9"/>
                  </a:cxn>
                </a:cxnLst>
                <a:rect l="T15" t="T16" r="T17" b="T18"/>
                <a:pathLst>
                  <a:path w="36" h="113">
                    <a:moveTo>
                      <a:pt x="36" y="113"/>
                    </a:moveTo>
                    <a:lnTo>
                      <a:pt x="6" y="101"/>
                    </a:lnTo>
                    <a:lnTo>
                      <a:pt x="0" y="55"/>
                    </a:lnTo>
                    <a:lnTo>
                      <a:pt x="3" y="43"/>
                    </a:lnTo>
                    <a:lnTo>
                      <a:pt x="5"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877" name="Freeform 717"/>
              <p:cNvSpPr>
                <a:spLocks/>
              </p:cNvSpPr>
              <p:nvPr/>
            </p:nvSpPr>
            <p:spPr bwMode="auto">
              <a:xfrm>
                <a:off x="4541" y="1411"/>
                <a:ext cx="27" cy="17"/>
              </a:xfrm>
              <a:custGeom>
                <a:avLst/>
                <a:gdLst>
                  <a:gd name="T0" fmla="*/ 0 w 106"/>
                  <a:gd name="T1" fmla="*/ 0 h 69"/>
                  <a:gd name="T2" fmla="*/ 0 w 106"/>
                  <a:gd name="T3" fmla="*/ 0 h 69"/>
                  <a:gd name="T4" fmla="*/ 0 w 106"/>
                  <a:gd name="T5" fmla="*/ 0 h 69"/>
                  <a:gd name="T6" fmla="*/ 0 w 106"/>
                  <a:gd name="T7" fmla="*/ 0 h 69"/>
                  <a:gd name="T8" fmla="*/ 0 w 106"/>
                  <a:gd name="T9" fmla="*/ 0 h 69"/>
                  <a:gd name="T10" fmla="*/ 0 w 106"/>
                  <a:gd name="T11" fmla="*/ 0 h 69"/>
                  <a:gd name="T12" fmla="*/ 0 w 106"/>
                  <a:gd name="T13" fmla="*/ 0 h 69"/>
                  <a:gd name="T14" fmla="*/ 0 60000 65536"/>
                  <a:gd name="T15" fmla="*/ 0 60000 65536"/>
                  <a:gd name="T16" fmla="*/ 0 60000 65536"/>
                  <a:gd name="T17" fmla="*/ 0 60000 65536"/>
                  <a:gd name="T18" fmla="*/ 0 60000 65536"/>
                  <a:gd name="T19" fmla="*/ 0 60000 65536"/>
                  <a:gd name="T20" fmla="*/ 0 60000 65536"/>
                  <a:gd name="T21" fmla="*/ 0 w 106"/>
                  <a:gd name="T22" fmla="*/ 0 h 69"/>
                  <a:gd name="T23" fmla="*/ 106 w 106"/>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69">
                    <a:moveTo>
                      <a:pt x="0" y="13"/>
                    </a:moveTo>
                    <a:lnTo>
                      <a:pt x="12" y="0"/>
                    </a:lnTo>
                    <a:lnTo>
                      <a:pt x="54" y="2"/>
                    </a:lnTo>
                    <a:lnTo>
                      <a:pt x="96" y="2"/>
                    </a:lnTo>
                    <a:lnTo>
                      <a:pt x="105" y="13"/>
                    </a:lnTo>
                    <a:lnTo>
                      <a:pt x="106" y="24"/>
                    </a:lnTo>
                    <a:lnTo>
                      <a:pt x="106" y="69"/>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878" name="Freeform 718"/>
              <p:cNvSpPr>
                <a:spLocks/>
              </p:cNvSpPr>
              <p:nvPr/>
            </p:nvSpPr>
            <p:spPr bwMode="auto">
              <a:xfrm>
                <a:off x="4549" y="1428"/>
                <a:ext cx="19" cy="16"/>
              </a:xfrm>
              <a:custGeom>
                <a:avLst/>
                <a:gdLst>
                  <a:gd name="T0" fmla="*/ 0 w 76"/>
                  <a:gd name="T1" fmla="*/ 0 h 61"/>
                  <a:gd name="T2" fmla="*/ 0 w 76"/>
                  <a:gd name="T3" fmla="*/ 0 h 61"/>
                  <a:gd name="T4" fmla="*/ 0 w 76"/>
                  <a:gd name="T5" fmla="*/ 0 h 61"/>
                  <a:gd name="T6" fmla="*/ 0 w 76"/>
                  <a:gd name="T7" fmla="*/ 0 h 61"/>
                  <a:gd name="T8" fmla="*/ 0 w 76"/>
                  <a:gd name="T9" fmla="*/ 0 h 61"/>
                  <a:gd name="T10" fmla="*/ 0 w 76"/>
                  <a:gd name="T11" fmla="*/ 0 h 61"/>
                  <a:gd name="T12" fmla="*/ 0 w 76"/>
                  <a:gd name="T13" fmla="*/ 0 h 61"/>
                  <a:gd name="T14" fmla="*/ 0 w 76"/>
                  <a:gd name="T15" fmla="*/ 0 h 61"/>
                  <a:gd name="T16" fmla="*/ 0 w 76"/>
                  <a:gd name="T17" fmla="*/ 0 h 61"/>
                  <a:gd name="T18" fmla="*/ 0 w 76"/>
                  <a:gd name="T19" fmla="*/ 0 h 61"/>
                  <a:gd name="T20" fmla="*/ 0 w 76"/>
                  <a:gd name="T21" fmla="*/ 0 h 61"/>
                  <a:gd name="T22" fmla="*/ 0 w 76"/>
                  <a:gd name="T23" fmla="*/ 0 h 61"/>
                  <a:gd name="T24" fmla="*/ 0 w 76"/>
                  <a:gd name="T25" fmla="*/ 0 h 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6"/>
                  <a:gd name="T40" fmla="*/ 0 h 61"/>
                  <a:gd name="T41" fmla="*/ 76 w 76"/>
                  <a:gd name="T42" fmla="*/ 61 h 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6" h="61">
                    <a:moveTo>
                      <a:pt x="76" y="0"/>
                    </a:moveTo>
                    <a:lnTo>
                      <a:pt x="74" y="5"/>
                    </a:lnTo>
                    <a:lnTo>
                      <a:pt x="71" y="18"/>
                    </a:lnTo>
                    <a:lnTo>
                      <a:pt x="69" y="32"/>
                    </a:lnTo>
                    <a:lnTo>
                      <a:pt x="66" y="40"/>
                    </a:lnTo>
                    <a:lnTo>
                      <a:pt x="61" y="43"/>
                    </a:lnTo>
                    <a:lnTo>
                      <a:pt x="54" y="49"/>
                    </a:lnTo>
                    <a:lnTo>
                      <a:pt x="49" y="51"/>
                    </a:lnTo>
                    <a:lnTo>
                      <a:pt x="42" y="55"/>
                    </a:lnTo>
                    <a:lnTo>
                      <a:pt x="34" y="58"/>
                    </a:lnTo>
                    <a:lnTo>
                      <a:pt x="25" y="60"/>
                    </a:lnTo>
                    <a:lnTo>
                      <a:pt x="8" y="61"/>
                    </a:lnTo>
                    <a:lnTo>
                      <a:pt x="0" y="61"/>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879" name="Freeform 719"/>
              <p:cNvSpPr>
                <a:spLocks/>
              </p:cNvSpPr>
              <p:nvPr/>
            </p:nvSpPr>
            <p:spPr bwMode="auto">
              <a:xfrm>
                <a:off x="4540" y="1414"/>
                <a:ext cx="9" cy="30"/>
              </a:xfrm>
              <a:custGeom>
                <a:avLst/>
                <a:gdLst>
                  <a:gd name="T0" fmla="*/ 0 w 34"/>
                  <a:gd name="T1" fmla="*/ 0 h 117"/>
                  <a:gd name="T2" fmla="*/ 0 w 34"/>
                  <a:gd name="T3" fmla="*/ 0 h 117"/>
                  <a:gd name="T4" fmla="*/ 0 w 34"/>
                  <a:gd name="T5" fmla="*/ 0 h 117"/>
                  <a:gd name="T6" fmla="*/ 0 w 34"/>
                  <a:gd name="T7" fmla="*/ 0 h 117"/>
                  <a:gd name="T8" fmla="*/ 0 w 34"/>
                  <a:gd name="T9" fmla="*/ 0 h 117"/>
                  <a:gd name="T10" fmla="*/ 0 60000 65536"/>
                  <a:gd name="T11" fmla="*/ 0 60000 65536"/>
                  <a:gd name="T12" fmla="*/ 0 60000 65536"/>
                  <a:gd name="T13" fmla="*/ 0 60000 65536"/>
                  <a:gd name="T14" fmla="*/ 0 60000 65536"/>
                  <a:gd name="T15" fmla="*/ 0 w 34"/>
                  <a:gd name="T16" fmla="*/ 0 h 117"/>
                  <a:gd name="T17" fmla="*/ 34 w 34"/>
                  <a:gd name="T18" fmla="*/ 117 h 117"/>
                </a:gdLst>
                <a:ahLst/>
                <a:cxnLst>
                  <a:cxn ang="T10">
                    <a:pos x="T0" y="T1"/>
                  </a:cxn>
                  <a:cxn ang="T11">
                    <a:pos x="T2" y="T3"/>
                  </a:cxn>
                  <a:cxn ang="T12">
                    <a:pos x="T4" y="T5"/>
                  </a:cxn>
                  <a:cxn ang="T13">
                    <a:pos x="T6" y="T7"/>
                  </a:cxn>
                  <a:cxn ang="T14">
                    <a:pos x="T8" y="T9"/>
                  </a:cxn>
                </a:cxnLst>
                <a:rect l="T15" t="T16" r="T17" b="T18"/>
                <a:pathLst>
                  <a:path w="34" h="117">
                    <a:moveTo>
                      <a:pt x="34" y="117"/>
                    </a:moveTo>
                    <a:lnTo>
                      <a:pt x="5" y="103"/>
                    </a:lnTo>
                    <a:lnTo>
                      <a:pt x="0" y="56"/>
                    </a:lnTo>
                    <a:lnTo>
                      <a:pt x="2" y="45"/>
                    </a:lnTo>
                    <a:lnTo>
                      <a:pt x="4"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880" name="Freeform 720"/>
              <p:cNvSpPr>
                <a:spLocks/>
              </p:cNvSpPr>
              <p:nvPr/>
            </p:nvSpPr>
            <p:spPr bwMode="auto">
              <a:xfrm>
                <a:off x="4540" y="1410"/>
                <a:ext cx="28" cy="18"/>
              </a:xfrm>
              <a:custGeom>
                <a:avLst/>
                <a:gdLst>
                  <a:gd name="T0" fmla="*/ 0 w 111"/>
                  <a:gd name="T1" fmla="*/ 0 h 71"/>
                  <a:gd name="T2" fmla="*/ 0 w 111"/>
                  <a:gd name="T3" fmla="*/ 0 h 71"/>
                  <a:gd name="T4" fmla="*/ 0 w 111"/>
                  <a:gd name="T5" fmla="*/ 0 h 71"/>
                  <a:gd name="T6" fmla="*/ 0 w 111"/>
                  <a:gd name="T7" fmla="*/ 0 h 71"/>
                  <a:gd name="T8" fmla="*/ 0 w 111"/>
                  <a:gd name="T9" fmla="*/ 0 h 71"/>
                  <a:gd name="T10" fmla="*/ 0 w 111"/>
                  <a:gd name="T11" fmla="*/ 0 h 71"/>
                  <a:gd name="T12" fmla="*/ 0 w 111"/>
                  <a:gd name="T13" fmla="*/ 0 h 71"/>
                  <a:gd name="T14" fmla="*/ 0 60000 65536"/>
                  <a:gd name="T15" fmla="*/ 0 60000 65536"/>
                  <a:gd name="T16" fmla="*/ 0 60000 65536"/>
                  <a:gd name="T17" fmla="*/ 0 60000 65536"/>
                  <a:gd name="T18" fmla="*/ 0 60000 65536"/>
                  <a:gd name="T19" fmla="*/ 0 60000 65536"/>
                  <a:gd name="T20" fmla="*/ 0 60000 65536"/>
                  <a:gd name="T21" fmla="*/ 0 w 111"/>
                  <a:gd name="T22" fmla="*/ 0 h 71"/>
                  <a:gd name="T23" fmla="*/ 111 w 111"/>
                  <a:gd name="T24" fmla="*/ 71 h 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1" h="71">
                    <a:moveTo>
                      <a:pt x="0" y="13"/>
                    </a:moveTo>
                    <a:lnTo>
                      <a:pt x="14" y="0"/>
                    </a:lnTo>
                    <a:lnTo>
                      <a:pt x="57" y="0"/>
                    </a:lnTo>
                    <a:lnTo>
                      <a:pt x="99" y="1"/>
                    </a:lnTo>
                    <a:lnTo>
                      <a:pt x="109" y="14"/>
                    </a:lnTo>
                    <a:lnTo>
                      <a:pt x="111" y="23"/>
                    </a:lnTo>
                    <a:lnTo>
                      <a:pt x="111" y="71"/>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881" name="Freeform 721"/>
              <p:cNvSpPr>
                <a:spLocks/>
              </p:cNvSpPr>
              <p:nvPr/>
            </p:nvSpPr>
            <p:spPr bwMode="auto">
              <a:xfrm>
                <a:off x="4548" y="1428"/>
                <a:ext cx="20" cy="16"/>
              </a:xfrm>
              <a:custGeom>
                <a:avLst/>
                <a:gdLst>
                  <a:gd name="T0" fmla="*/ 0 w 80"/>
                  <a:gd name="T1" fmla="*/ 0 h 63"/>
                  <a:gd name="T2" fmla="*/ 0 w 80"/>
                  <a:gd name="T3" fmla="*/ 0 h 63"/>
                  <a:gd name="T4" fmla="*/ 0 w 80"/>
                  <a:gd name="T5" fmla="*/ 0 h 63"/>
                  <a:gd name="T6" fmla="*/ 0 w 80"/>
                  <a:gd name="T7" fmla="*/ 0 h 63"/>
                  <a:gd name="T8" fmla="*/ 0 w 80"/>
                  <a:gd name="T9" fmla="*/ 0 h 63"/>
                  <a:gd name="T10" fmla="*/ 0 w 80"/>
                  <a:gd name="T11" fmla="*/ 0 h 63"/>
                  <a:gd name="T12" fmla="*/ 0 w 80"/>
                  <a:gd name="T13" fmla="*/ 0 h 63"/>
                  <a:gd name="T14" fmla="*/ 0 w 80"/>
                  <a:gd name="T15" fmla="*/ 0 h 63"/>
                  <a:gd name="T16" fmla="*/ 0 w 80"/>
                  <a:gd name="T17" fmla="*/ 0 h 63"/>
                  <a:gd name="T18" fmla="*/ 0 w 80"/>
                  <a:gd name="T19" fmla="*/ 0 h 63"/>
                  <a:gd name="T20" fmla="*/ 0 w 80"/>
                  <a:gd name="T21" fmla="*/ 0 h 63"/>
                  <a:gd name="T22" fmla="*/ 0 w 80"/>
                  <a:gd name="T23" fmla="*/ 0 h 63"/>
                  <a:gd name="T24" fmla="*/ 0 w 80"/>
                  <a:gd name="T25" fmla="*/ 0 h 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0"/>
                  <a:gd name="T40" fmla="*/ 0 h 63"/>
                  <a:gd name="T41" fmla="*/ 80 w 80"/>
                  <a:gd name="T42" fmla="*/ 63 h 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0" h="63">
                    <a:moveTo>
                      <a:pt x="80" y="0"/>
                    </a:moveTo>
                    <a:lnTo>
                      <a:pt x="78" y="5"/>
                    </a:lnTo>
                    <a:lnTo>
                      <a:pt x="76" y="18"/>
                    </a:lnTo>
                    <a:lnTo>
                      <a:pt x="73" y="33"/>
                    </a:lnTo>
                    <a:lnTo>
                      <a:pt x="71" y="41"/>
                    </a:lnTo>
                    <a:lnTo>
                      <a:pt x="65" y="46"/>
                    </a:lnTo>
                    <a:lnTo>
                      <a:pt x="58" y="50"/>
                    </a:lnTo>
                    <a:lnTo>
                      <a:pt x="53" y="54"/>
                    </a:lnTo>
                    <a:lnTo>
                      <a:pt x="45" y="56"/>
                    </a:lnTo>
                    <a:lnTo>
                      <a:pt x="36" y="60"/>
                    </a:lnTo>
                    <a:lnTo>
                      <a:pt x="26" y="61"/>
                    </a:lnTo>
                    <a:lnTo>
                      <a:pt x="8" y="63"/>
                    </a:lnTo>
                    <a:lnTo>
                      <a:pt x="0" y="63"/>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882" name="Freeform 722"/>
              <p:cNvSpPr>
                <a:spLocks/>
              </p:cNvSpPr>
              <p:nvPr/>
            </p:nvSpPr>
            <p:spPr bwMode="auto">
              <a:xfrm>
                <a:off x="4540" y="1414"/>
                <a:ext cx="8" cy="30"/>
              </a:xfrm>
              <a:custGeom>
                <a:avLst/>
                <a:gdLst>
                  <a:gd name="T0" fmla="*/ 0 w 34"/>
                  <a:gd name="T1" fmla="*/ 0 h 121"/>
                  <a:gd name="T2" fmla="*/ 0 w 34"/>
                  <a:gd name="T3" fmla="*/ 0 h 121"/>
                  <a:gd name="T4" fmla="*/ 0 w 34"/>
                  <a:gd name="T5" fmla="*/ 0 h 121"/>
                  <a:gd name="T6" fmla="*/ 0 w 34"/>
                  <a:gd name="T7" fmla="*/ 0 h 121"/>
                  <a:gd name="T8" fmla="*/ 0 w 34"/>
                  <a:gd name="T9" fmla="*/ 0 h 121"/>
                  <a:gd name="T10" fmla="*/ 0 60000 65536"/>
                  <a:gd name="T11" fmla="*/ 0 60000 65536"/>
                  <a:gd name="T12" fmla="*/ 0 60000 65536"/>
                  <a:gd name="T13" fmla="*/ 0 60000 65536"/>
                  <a:gd name="T14" fmla="*/ 0 60000 65536"/>
                  <a:gd name="T15" fmla="*/ 0 w 34"/>
                  <a:gd name="T16" fmla="*/ 0 h 121"/>
                  <a:gd name="T17" fmla="*/ 34 w 34"/>
                  <a:gd name="T18" fmla="*/ 121 h 121"/>
                </a:gdLst>
                <a:ahLst/>
                <a:cxnLst>
                  <a:cxn ang="T10">
                    <a:pos x="T0" y="T1"/>
                  </a:cxn>
                  <a:cxn ang="T11">
                    <a:pos x="T2" y="T3"/>
                  </a:cxn>
                  <a:cxn ang="T12">
                    <a:pos x="T4" y="T5"/>
                  </a:cxn>
                  <a:cxn ang="T13">
                    <a:pos x="T6" y="T7"/>
                  </a:cxn>
                  <a:cxn ang="T14">
                    <a:pos x="T8" y="T9"/>
                  </a:cxn>
                </a:cxnLst>
                <a:rect l="T15" t="T16" r="T17" b="T18"/>
                <a:pathLst>
                  <a:path w="34" h="121">
                    <a:moveTo>
                      <a:pt x="34" y="121"/>
                    </a:moveTo>
                    <a:lnTo>
                      <a:pt x="6" y="107"/>
                    </a:lnTo>
                    <a:lnTo>
                      <a:pt x="0" y="56"/>
                    </a:lnTo>
                    <a:lnTo>
                      <a:pt x="2" y="47"/>
                    </a:lnTo>
                    <a:lnTo>
                      <a:pt x="3"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883" name="Freeform 723"/>
              <p:cNvSpPr>
                <a:spLocks/>
              </p:cNvSpPr>
              <p:nvPr/>
            </p:nvSpPr>
            <p:spPr bwMode="auto">
              <a:xfrm>
                <a:off x="4540" y="1410"/>
                <a:ext cx="29" cy="18"/>
              </a:xfrm>
              <a:custGeom>
                <a:avLst/>
                <a:gdLst>
                  <a:gd name="T0" fmla="*/ 0 w 114"/>
                  <a:gd name="T1" fmla="*/ 0 h 72"/>
                  <a:gd name="T2" fmla="*/ 0 w 114"/>
                  <a:gd name="T3" fmla="*/ 0 h 72"/>
                  <a:gd name="T4" fmla="*/ 0 w 114"/>
                  <a:gd name="T5" fmla="*/ 0 h 72"/>
                  <a:gd name="T6" fmla="*/ 0 w 114"/>
                  <a:gd name="T7" fmla="*/ 0 h 72"/>
                  <a:gd name="T8" fmla="*/ 0 w 114"/>
                  <a:gd name="T9" fmla="*/ 0 h 72"/>
                  <a:gd name="T10" fmla="*/ 0 w 114"/>
                  <a:gd name="T11" fmla="*/ 0 h 72"/>
                  <a:gd name="T12" fmla="*/ 0 w 114"/>
                  <a:gd name="T13" fmla="*/ 0 h 72"/>
                  <a:gd name="T14" fmla="*/ 0 60000 65536"/>
                  <a:gd name="T15" fmla="*/ 0 60000 65536"/>
                  <a:gd name="T16" fmla="*/ 0 60000 65536"/>
                  <a:gd name="T17" fmla="*/ 0 60000 65536"/>
                  <a:gd name="T18" fmla="*/ 0 60000 65536"/>
                  <a:gd name="T19" fmla="*/ 0 60000 65536"/>
                  <a:gd name="T20" fmla="*/ 0 60000 65536"/>
                  <a:gd name="T21" fmla="*/ 0 w 114"/>
                  <a:gd name="T22" fmla="*/ 0 h 72"/>
                  <a:gd name="T23" fmla="*/ 114 w 114"/>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4" h="72">
                    <a:moveTo>
                      <a:pt x="0" y="13"/>
                    </a:moveTo>
                    <a:lnTo>
                      <a:pt x="14" y="0"/>
                    </a:lnTo>
                    <a:lnTo>
                      <a:pt x="58" y="0"/>
                    </a:lnTo>
                    <a:lnTo>
                      <a:pt x="101" y="0"/>
                    </a:lnTo>
                    <a:lnTo>
                      <a:pt x="113" y="14"/>
                    </a:lnTo>
                    <a:lnTo>
                      <a:pt x="113" y="23"/>
                    </a:lnTo>
                    <a:lnTo>
                      <a:pt x="114" y="72"/>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884" name="Freeform 724"/>
              <p:cNvSpPr>
                <a:spLocks/>
              </p:cNvSpPr>
              <p:nvPr/>
            </p:nvSpPr>
            <p:spPr bwMode="auto">
              <a:xfrm>
                <a:off x="4547" y="1428"/>
                <a:ext cx="22" cy="16"/>
              </a:xfrm>
              <a:custGeom>
                <a:avLst/>
                <a:gdLst>
                  <a:gd name="T0" fmla="*/ 0 w 85"/>
                  <a:gd name="T1" fmla="*/ 0 h 66"/>
                  <a:gd name="T2" fmla="*/ 0 w 85"/>
                  <a:gd name="T3" fmla="*/ 0 h 66"/>
                  <a:gd name="T4" fmla="*/ 0 w 85"/>
                  <a:gd name="T5" fmla="*/ 0 h 66"/>
                  <a:gd name="T6" fmla="*/ 0 w 85"/>
                  <a:gd name="T7" fmla="*/ 0 h 66"/>
                  <a:gd name="T8" fmla="*/ 0 w 85"/>
                  <a:gd name="T9" fmla="*/ 0 h 66"/>
                  <a:gd name="T10" fmla="*/ 0 w 85"/>
                  <a:gd name="T11" fmla="*/ 0 h 66"/>
                  <a:gd name="T12" fmla="*/ 0 w 85"/>
                  <a:gd name="T13" fmla="*/ 0 h 66"/>
                  <a:gd name="T14" fmla="*/ 0 w 85"/>
                  <a:gd name="T15" fmla="*/ 0 h 66"/>
                  <a:gd name="T16" fmla="*/ 0 w 85"/>
                  <a:gd name="T17" fmla="*/ 0 h 66"/>
                  <a:gd name="T18" fmla="*/ 0 w 85"/>
                  <a:gd name="T19" fmla="*/ 0 h 66"/>
                  <a:gd name="T20" fmla="*/ 0 w 85"/>
                  <a:gd name="T21" fmla="*/ 0 h 66"/>
                  <a:gd name="T22" fmla="*/ 0 w 85"/>
                  <a:gd name="T23" fmla="*/ 0 h 66"/>
                  <a:gd name="T24" fmla="*/ 0 w 8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5"/>
                  <a:gd name="T40" fmla="*/ 0 h 66"/>
                  <a:gd name="T41" fmla="*/ 85 w 85"/>
                  <a:gd name="T42" fmla="*/ 66 h 6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5" h="66">
                    <a:moveTo>
                      <a:pt x="85" y="0"/>
                    </a:moveTo>
                    <a:lnTo>
                      <a:pt x="83" y="6"/>
                    </a:lnTo>
                    <a:lnTo>
                      <a:pt x="80" y="21"/>
                    </a:lnTo>
                    <a:lnTo>
                      <a:pt x="79" y="36"/>
                    </a:lnTo>
                    <a:lnTo>
                      <a:pt x="76" y="44"/>
                    </a:lnTo>
                    <a:lnTo>
                      <a:pt x="70" y="49"/>
                    </a:lnTo>
                    <a:lnTo>
                      <a:pt x="62" y="54"/>
                    </a:lnTo>
                    <a:lnTo>
                      <a:pt x="57" y="57"/>
                    </a:lnTo>
                    <a:lnTo>
                      <a:pt x="49" y="61"/>
                    </a:lnTo>
                    <a:lnTo>
                      <a:pt x="39" y="63"/>
                    </a:lnTo>
                    <a:lnTo>
                      <a:pt x="29" y="65"/>
                    </a:lnTo>
                    <a:lnTo>
                      <a:pt x="9" y="66"/>
                    </a:lnTo>
                    <a:lnTo>
                      <a:pt x="0" y="66"/>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885" name="Freeform 725"/>
              <p:cNvSpPr>
                <a:spLocks/>
              </p:cNvSpPr>
              <p:nvPr/>
            </p:nvSpPr>
            <p:spPr bwMode="auto">
              <a:xfrm>
                <a:off x="4539" y="1413"/>
                <a:ext cx="8" cy="31"/>
              </a:xfrm>
              <a:custGeom>
                <a:avLst/>
                <a:gdLst>
                  <a:gd name="T0" fmla="*/ 0 w 32"/>
                  <a:gd name="T1" fmla="*/ 0 h 125"/>
                  <a:gd name="T2" fmla="*/ 0 w 32"/>
                  <a:gd name="T3" fmla="*/ 0 h 125"/>
                  <a:gd name="T4" fmla="*/ 0 w 32"/>
                  <a:gd name="T5" fmla="*/ 0 h 125"/>
                  <a:gd name="T6" fmla="*/ 0 w 32"/>
                  <a:gd name="T7" fmla="*/ 0 h 125"/>
                  <a:gd name="T8" fmla="*/ 0 w 32"/>
                  <a:gd name="T9" fmla="*/ 0 h 125"/>
                  <a:gd name="T10" fmla="*/ 0 60000 65536"/>
                  <a:gd name="T11" fmla="*/ 0 60000 65536"/>
                  <a:gd name="T12" fmla="*/ 0 60000 65536"/>
                  <a:gd name="T13" fmla="*/ 0 60000 65536"/>
                  <a:gd name="T14" fmla="*/ 0 60000 65536"/>
                  <a:gd name="T15" fmla="*/ 0 w 32"/>
                  <a:gd name="T16" fmla="*/ 0 h 125"/>
                  <a:gd name="T17" fmla="*/ 32 w 32"/>
                  <a:gd name="T18" fmla="*/ 125 h 125"/>
                </a:gdLst>
                <a:ahLst/>
                <a:cxnLst>
                  <a:cxn ang="T10">
                    <a:pos x="T0" y="T1"/>
                  </a:cxn>
                  <a:cxn ang="T11">
                    <a:pos x="T2" y="T3"/>
                  </a:cxn>
                  <a:cxn ang="T12">
                    <a:pos x="T4" y="T5"/>
                  </a:cxn>
                  <a:cxn ang="T13">
                    <a:pos x="T6" y="T7"/>
                  </a:cxn>
                  <a:cxn ang="T14">
                    <a:pos x="T8" y="T9"/>
                  </a:cxn>
                </a:cxnLst>
                <a:rect l="T15" t="T16" r="T17" b="T18"/>
                <a:pathLst>
                  <a:path w="32" h="125">
                    <a:moveTo>
                      <a:pt x="32" y="125"/>
                    </a:moveTo>
                    <a:lnTo>
                      <a:pt x="4" y="110"/>
                    </a:lnTo>
                    <a:lnTo>
                      <a:pt x="0" y="58"/>
                    </a:lnTo>
                    <a:lnTo>
                      <a:pt x="1" y="49"/>
                    </a:lnTo>
                    <a:lnTo>
                      <a:pt x="3"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886" name="Freeform 726"/>
              <p:cNvSpPr>
                <a:spLocks/>
              </p:cNvSpPr>
              <p:nvPr/>
            </p:nvSpPr>
            <p:spPr bwMode="auto">
              <a:xfrm>
                <a:off x="4539" y="1409"/>
                <a:ext cx="30" cy="19"/>
              </a:xfrm>
              <a:custGeom>
                <a:avLst/>
                <a:gdLst>
                  <a:gd name="T0" fmla="*/ 0 w 118"/>
                  <a:gd name="T1" fmla="*/ 0 h 75"/>
                  <a:gd name="T2" fmla="*/ 0 w 118"/>
                  <a:gd name="T3" fmla="*/ 0 h 75"/>
                  <a:gd name="T4" fmla="*/ 0 w 118"/>
                  <a:gd name="T5" fmla="*/ 0 h 75"/>
                  <a:gd name="T6" fmla="*/ 0 w 118"/>
                  <a:gd name="T7" fmla="*/ 0 h 75"/>
                  <a:gd name="T8" fmla="*/ 0 w 118"/>
                  <a:gd name="T9" fmla="*/ 0 h 75"/>
                  <a:gd name="T10" fmla="*/ 0 w 118"/>
                  <a:gd name="T11" fmla="*/ 0 h 75"/>
                  <a:gd name="T12" fmla="*/ 0 w 118"/>
                  <a:gd name="T13" fmla="*/ 0 h 75"/>
                  <a:gd name="T14" fmla="*/ 0 60000 65536"/>
                  <a:gd name="T15" fmla="*/ 0 60000 65536"/>
                  <a:gd name="T16" fmla="*/ 0 60000 65536"/>
                  <a:gd name="T17" fmla="*/ 0 60000 65536"/>
                  <a:gd name="T18" fmla="*/ 0 60000 65536"/>
                  <a:gd name="T19" fmla="*/ 0 60000 65536"/>
                  <a:gd name="T20" fmla="*/ 0 60000 65536"/>
                  <a:gd name="T21" fmla="*/ 0 w 118"/>
                  <a:gd name="T22" fmla="*/ 0 h 75"/>
                  <a:gd name="T23" fmla="*/ 118 w 118"/>
                  <a:gd name="T24" fmla="*/ 75 h 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8" h="75">
                    <a:moveTo>
                      <a:pt x="0" y="16"/>
                    </a:moveTo>
                    <a:lnTo>
                      <a:pt x="16" y="0"/>
                    </a:lnTo>
                    <a:lnTo>
                      <a:pt x="61" y="2"/>
                    </a:lnTo>
                    <a:lnTo>
                      <a:pt x="106" y="2"/>
                    </a:lnTo>
                    <a:lnTo>
                      <a:pt x="117" y="16"/>
                    </a:lnTo>
                    <a:lnTo>
                      <a:pt x="118" y="24"/>
                    </a:lnTo>
                    <a:lnTo>
                      <a:pt x="118" y="75"/>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887" name="Freeform 727"/>
              <p:cNvSpPr>
                <a:spLocks/>
              </p:cNvSpPr>
              <p:nvPr/>
            </p:nvSpPr>
            <p:spPr bwMode="auto">
              <a:xfrm>
                <a:off x="4547" y="1428"/>
                <a:ext cx="22" cy="17"/>
              </a:xfrm>
              <a:custGeom>
                <a:avLst/>
                <a:gdLst>
                  <a:gd name="T0" fmla="*/ 0 w 88"/>
                  <a:gd name="T1" fmla="*/ 0 h 68"/>
                  <a:gd name="T2" fmla="*/ 0 w 88"/>
                  <a:gd name="T3" fmla="*/ 0 h 68"/>
                  <a:gd name="T4" fmla="*/ 0 w 88"/>
                  <a:gd name="T5" fmla="*/ 0 h 68"/>
                  <a:gd name="T6" fmla="*/ 0 w 88"/>
                  <a:gd name="T7" fmla="*/ 0 h 68"/>
                  <a:gd name="T8" fmla="*/ 0 w 88"/>
                  <a:gd name="T9" fmla="*/ 0 h 68"/>
                  <a:gd name="T10" fmla="*/ 0 w 88"/>
                  <a:gd name="T11" fmla="*/ 0 h 68"/>
                  <a:gd name="T12" fmla="*/ 0 w 88"/>
                  <a:gd name="T13" fmla="*/ 0 h 68"/>
                  <a:gd name="T14" fmla="*/ 0 w 88"/>
                  <a:gd name="T15" fmla="*/ 0 h 68"/>
                  <a:gd name="T16" fmla="*/ 0 w 88"/>
                  <a:gd name="T17" fmla="*/ 0 h 68"/>
                  <a:gd name="T18" fmla="*/ 0 w 88"/>
                  <a:gd name="T19" fmla="*/ 0 h 68"/>
                  <a:gd name="T20" fmla="*/ 0 w 88"/>
                  <a:gd name="T21" fmla="*/ 0 h 68"/>
                  <a:gd name="T22" fmla="*/ 0 w 88"/>
                  <a:gd name="T23" fmla="*/ 0 h 68"/>
                  <a:gd name="T24" fmla="*/ 0 w 88"/>
                  <a:gd name="T25" fmla="*/ 0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8"/>
                  <a:gd name="T40" fmla="*/ 0 h 68"/>
                  <a:gd name="T41" fmla="*/ 88 w 88"/>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8" h="68">
                    <a:moveTo>
                      <a:pt x="88" y="0"/>
                    </a:moveTo>
                    <a:lnTo>
                      <a:pt x="87" y="7"/>
                    </a:lnTo>
                    <a:lnTo>
                      <a:pt x="85" y="22"/>
                    </a:lnTo>
                    <a:lnTo>
                      <a:pt x="82" y="39"/>
                    </a:lnTo>
                    <a:lnTo>
                      <a:pt x="81" y="46"/>
                    </a:lnTo>
                    <a:lnTo>
                      <a:pt x="74" y="53"/>
                    </a:lnTo>
                    <a:lnTo>
                      <a:pt x="65" y="58"/>
                    </a:lnTo>
                    <a:lnTo>
                      <a:pt x="60" y="61"/>
                    </a:lnTo>
                    <a:lnTo>
                      <a:pt x="51" y="63"/>
                    </a:lnTo>
                    <a:lnTo>
                      <a:pt x="41" y="66"/>
                    </a:lnTo>
                    <a:lnTo>
                      <a:pt x="31" y="68"/>
                    </a:lnTo>
                    <a:lnTo>
                      <a:pt x="10" y="68"/>
                    </a:lnTo>
                    <a:lnTo>
                      <a:pt x="0" y="68"/>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888" name="Freeform 728"/>
              <p:cNvSpPr>
                <a:spLocks/>
              </p:cNvSpPr>
              <p:nvPr/>
            </p:nvSpPr>
            <p:spPr bwMode="auto">
              <a:xfrm>
                <a:off x="4539" y="1413"/>
                <a:ext cx="8" cy="32"/>
              </a:xfrm>
              <a:custGeom>
                <a:avLst/>
                <a:gdLst>
                  <a:gd name="T0" fmla="*/ 0 w 32"/>
                  <a:gd name="T1" fmla="*/ 0 h 127"/>
                  <a:gd name="T2" fmla="*/ 0 w 32"/>
                  <a:gd name="T3" fmla="*/ 0 h 127"/>
                  <a:gd name="T4" fmla="*/ 0 w 32"/>
                  <a:gd name="T5" fmla="*/ 0 h 127"/>
                  <a:gd name="T6" fmla="*/ 0 w 32"/>
                  <a:gd name="T7" fmla="*/ 0 h 127"/>
                  <a:gd name="T8" fmla="*/ 0 w 32"/>
                  <a:gd name="T9" fmla="*/ 0 h 127"/>
                  <a:gd name="T10" fmla="*/ 0 60000 65536"/>
                  <a:gd name="T11" fmla="*/ 0 60000 65536"/>
                  <a:gd name="T12" fmla="*/ 0 60000 65536"/>
                  <a:gd name="T13" fmla="*/ 0 60000 65536"/>
                  <a:gd name="T14" fmla="*/ 0 60000 65536"/>
                  <a:gd name="T15" fmla="*/ 0 w 32"/>
                  <a:gd name="T16" fmla="*/ 0 h 127"/>
                  <a:gd name="T17" fmla="*/ 32 w 32"/>
                  <a:gd name="T18" fmla="*/ 127 h 127"/>
                </a:gdLst>
                <a:ahLst/>
                <a:cxnLst>
                  <a:cxn ang="T10">
                    <a:pos x="T0" y="T1"/>
                  </a:cxn>
                  <a:cxn ang="T11">
                    <a:pos x="T2" y="T3"/>
                  </a:cxn>
                  <a:cxn ang="T12">
                    <a:pos x="T4" y="T5"/>
                  </a:cxn>
                  <a:cxn ang="T13">
                    <a:pos x="T6" y="T7"/>
                  </a:cxn>
                  <a:cxn ang="T14">
                    <a:pos x="T8" y="T9"/>
                  </a:cxn>
                </a:cxnLst>
                <a:rect l="T15" t="T16" r="T17" b="T18"/>
                <a:pathLst>
                  <a:path w="32" h="127">
                    <a:moveTo>
                      <a:pt x="32" y="127"/>
                    </a:moveTo>
                    <a:lnTo>
                      <a:pt x="5" y="111"/>
                    </a:lnTo>
                    <a:lnTo>
                      <a:pt x="0" y="59"/>
                    </a:lnTo>
                    <a:lnTo>
                      <a:pt x="2" y="50"/>
                    </a:lnTo>
                    <a:lnTo>
                      <a:pt x="2"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889" name="Freeform 729"/>
              <p:cNvSpPr>
                <a:spLocks/>
              </p:cNvSpPr>
              <p:nvPr/>
            </p:nvSpPr>
            <p:spPr bwMode="auto">
              <a:xfrm>
                <a:off x="4539" y="1408"/>
                <a:ext cx="30" cy="20"/>
              </a:xfrm>
              <a:custGeom>
                <a:avLst/>
                <a:gdLst>
                  <a:gd name="T0" fmla="*/ 0 w 121"/>
                  <a:gd name="T1" fmla="*/ 0 h 77"/>
                  <a:gd name="T2" fmla="*/ 0 w 121"/>
                  <a:gd name="T3" fmla="*/ 0 h 77"/>
                  <a:gd name="T4" fmla="*/ 0 w 121"/>
                  <a:gd name="T5" fmla="*/ 0 h 77"/>
                  <a:gd name="T6" fmla="*/ 0 w 121"/>
                  <a:gd name="T7" fmla="*/ 0 h 77"/>
                  <a:gd name="T8" fmla="*/ 0 w 121"/>
                  <a:gd name="T9" fmla="*/ 0 h 77"/>
                  <a:gd name="T10" fmla="*/ 0 w 121"/>
                  <a:gd name="T11" fmla="*/ 0 h 77"/>
                  <a:gd name="T12" fmla="*/ 0 w 121"/>
                  <a:gd name="T13" fmla="*/ 0 h 77"/>
                  <a:gd name="T14" fmla="*/ 0 60000 65536"/>
                  <a:gd name="T15" fmla="*/ 0 60000 65536"/>
                  <a:gd name="T16" fmla="*/ 0 60000 65536"/>
                  <a:gd name="T17" fmla="*/ 0 60000 65536"/>
                  <a:gd name="T18" fmla="*/ 0 60000 65536"/>
                  <a:gd name="T19" fmla="*/ 0 60000 65536"/>
                  <a:gd name="T20" fmla="*/ 0 60000 65536"/>
                  <a:gd name="T21" fmla="*/ 0 w 121"/>
                  <a:gd name="T22" fmla="*/ 0 h 77"/>
                  <a:gd name="T23" fmla="*/ 121 w 121"/>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77">
                    <a:moveTo>
                      <a:pt x="0" y="15"/>
                    </a:moveTo>
                    <a:lnTo>
                      <a:pt x="17" y="0"/>
                    </a:lnTo>
                    <a:lnTo>
                      <a:pt x="62" y="0"/>
                    </a:lnTo>
                    <a:lnTo>
                      <a:pt x="108" y="1"/>
                    </a:lnTo>
                    <a:lnTo>
                      <a:pt x="121" y="17"/>
                    </a:lnTo>
                    <a:lnTo>
                      <a:pt x="121" y="23"/>
                    </a:lnTo>
                    <a:lnTo>
                      <a:pt x="121" y="77"/>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890" name="Freeform 730"/>
              <p:cNvSpPr>
                <a:spLocks/>
              </p:cNvSpPr>
              <p:nvPr/>
            </p:nvSpPr>
            <p:spPr bwMode="auto">
              <a:xfrm>
                <a:off x="4546" y="1428"/>
                <a:ext cx="23" cy="17"/>
              </a:xfrm>
              <a:custGeom>
                <a:avLst/>
                <a:gdLst>
                  <a:gd name="T0" fmla="*/ 0 w 92"/>
                  <a:gd name="T1" fmla="*/ 0 h 70"/>
                  <a:gd name="T2" fmla="*/ 0 w 92"/>
                  <a:gd name="T3" fmla="*/ 0 h 70"/>
                  <a:gd name="T4" fmla="*/ 0 w 92"/>
                  <a:gd name="T5" fmla="*/ 0 h 70"/>
                  <a:gd name="T6" fmla="*/ 0 w 92"/>
                  <a:gd name="T7" fmla="*/ 0 h 70"/>
                  <a:gd name="T8" fmla="*/ 0 w 92"/>
                  <a:gd name="T9" fmla="*/ 0 h 70"/>
                  <a:gd name="T10" fmla="*/ 0 w 92"/>
                  <a:gd name="T11" fmla="*/ 0 h 70"/>
                  <a:gd name="T12" fmla="*/ 0 w 92"/>
                  <a:gd name="T13" fmla="*/ 0 h 70"/>
                  <a:gd name="T14" fmla="*/ 0 w 92"/>
                  <a:gd name="T15" fmla="*/ 0 h 70"/>
                  <a:gd name="T16" fmla="*/ 0 w 92"/>
                  <a:gd name="T17" fmla="*/ 0 h 70"/>
                  <a:gd name="T18" fmla="*/ 0 w 92"/>
                  <a:gd name="T19" fmla="*/ 0 h 70"/>
                  <a:gd name="T20" fmla="*/ 0 w 92"/>
                  <a:gd name="T21" fmla="*/ 0 h 70"/>
                  <a:gd name="T22" fmla="*/ 0 w 92"/>
                  <a:gd name="T23" fmla="*/ 0 h 70"/>
                  <a:gd name="T24" fmla="*/ 0 w 92"/>
                  <a:gd name="T25" fmla="*/ 0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2"/>
                  <a:gd name="T40" fmla="*/ 0 h 70"/>
                  <a:gd name="T41" fmla="*/ 92 w 92"/>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2" h="70">
                    <a:moveTo>
                      <a:pt x="92" y="0"/>
                    </a:moveTo>
                    <a:lnTo>
                      <a:pt x="90" y="7"/>
                    </a:lnTo>
                    <a:lnTo>
                      <a:pt x="88" y="22"/>
                    </a:lnTo>
                    <a:lnTo>
                      <a:pt x="87" y="40"/>
                    </a:lnTo>
                    <a:lnTo>
                      <a:pt x="85" y="49"/>
                    </a:lnTo>
                    <a:lnTo>
                      <a:pt x="78" y="54"/>
                    </a:lnTo>
                    <a:lnTo>
                      <a:pt x="69" y="61"/>
                    </a:lnTo>
                    <a:lnTo>
                      <a:pt x="63" y="62"/>
                    </a:lnTo>
                    <a:lnTo>
                      <a:pt x="54" y="64"/>
                    </a:lnTo>
                    <a:lnTo>
                      <a:pt x="44" y="67"/>
                    </a:lnTo>
                    <a:lnTo>
                      <a:pt x="31" y="70"/>
                    </a:lnTo>
                    <a:lnTo>
                      <a:pt x="9" y="70"/>
                    </a:lnTo>
                    <a:lnTo>
                      <a:pt x="0" y="7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891" name="Freeform 731"/>
              <p:cNvSpPr>
                <a:spLocks/>
              </p:cNvSpPr>
              <p:nvPr/>
            </p:nvSpPr>
            <p:spPr bwMode="auto">
              <a:xfrm>
                <a:off x="4538" y="1412"/>
                <a:ext cx="8" cy="33"/>
              </a:xfrm>
              <a:custGeom>
                <a:avLst/>
                <a:gdLst>
                  <a:gd name="T0" fmla="*/ 0 w 32"/>
                  <a:gd name="T1" fmla="*/ 0 h 132"/>
                  <a:gd name="T2" fmla="*/ 0 w 32"/>
                  <a:gd name="T3" fmla="*/ 0 h 132"/>
                  <a:gd name="T4" fmla="*/ 0 w 32"/>
                  <a:gd name="T5" fmla="*/ 0 h 132"/>
                  <a:gd name="T6" fmla="*/ 0 w 32"/>
                  <a:gd name="T7" fmla="*/ 0 h 132"/>
                  <a:gd name="T8" fmla="*/ 0 w 32"/>
                  <a:gd name="T9" fmla="*/ 0 h 132"/>
                  <a:gd name="T10" fmla="*/ 0 60000 65536"/>
                  <a:gd name="T11" fmla="*/ 0 60000 65536"/>
                  <a:gd name="T12" fmla="*/ 0 60000 65536"/>
                  <a:gd name="T13" fmla="*/ 0 60000 65536"/>
                  <a:gd name="T14" fmla="*/ 0 60000 65536"/>
                  <a:gd name="T15" fmla="*/ 0 w 32"/>
                  <a:gd name="T16" fmla="*/ 0 h 132"/>
                  <a:gd name="T17" fmla="*/ 32 w 32"/>
                  <a:gd name="T18" fmla="*/ 132 h 132"/>
                </a:gdLst>
                <a:ahLst/>
                <a:cxnLst>
                  <a:cxn ang="T10">
                    <a:pos x="T0" y="T1"/>
                  </a:cxn>
                  <a:cxn ang="T11">
                    <a:pos x="T2" y="T3"/>
                  </a:cxn>
                  <a:cxn ang="T12">
                    <a:pos x="T4" y="T5"/>
                  </a:cxn>
                  <a:cxn ang="T13">
                    <a:pos x="T6" y="T7"/>
                  </a:cxn>
                  <a:cxn ang="T14">
                    <a:pos x="T8" y="T9"/>
                  </a:cxn>
                </a:cxnLst>
                <a:rect l="T15" t="T16" r="T17" b="T18"/>
                <a:pathLst>
                  <a:path w="32" h="132">
                    <a:moveTo>
                      <a:pt x="32" y="132"/>
                    </a:moveTo>
                    <a:lnTo>
                      <a:pt x="4" y="115"/>
                    </a:lnTo>
                    <a:lnTo>
                      <a:pt x="0" y="61"/>
                    </a:lnTo>
                    <a:lnTo>
                      <a:pt x="2" y="53"/>
                    </a:lnTo>
                    <a:lnTo>
                      <a:pt x="3"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892" name="Freeform 732"/>
              <p:cNvSpPr>
                <a:spLocks/>
              </p:cNvSpPr>
              <p:nvPr/>
            </p:nvSpPr>
            <p:spPr bwMode="auto">
              <a:xfrm>
                <a:off x="4538" y="1407"/>
                <a:ext cx="32" cy="20"/>
              </a:xfrm>
              <a:custGeom>
                <a:avLst/>
                <a:gdLst>
                  <a:gd name="T0" fmla="*/ 0 w 126"/>
                  <a:gd name="T1" fmla="*/ 0 h 80"/>
                  <a:gd name="T2" fmla="*/ 0 w 126"/>
                  <a:gd name="T3" fmla="*/ 0 h 80"/>
                  <a:gd name="T4" fmla="*/ 0 w 126"/>
                  <a:gd name="T5" fmla="*/ 0 h 80"/>
                  <a:gd name="T6" fmla="*/ 0 w 126"/>
                  <a:gd name="T7" fmla="*/ 0 h 80"/>
                  <a:gd name="T8" fmla="*/ 0 w 126"/>
                  <a:gd name="T9" fmla="*/ 0 h 80"/>
                  <a:gd name="T10" fmla="*/ 0 w 126"/>
                  <a:gd name="T11" fmla="*/ 0 h 80"/>
                  <a:gd name="T12" fmla="*/ 0 w 126"/>
                  <a:gd name="T13" fmla="*/ 0 h 80"/>
                  <a:gd name="T14" fmla="*/ 0 60000 65536"/>
                  <a:gd name="T15" fmla="*/ 0 60000 65536"/>
                  <a:gd name="T16" fmla="*/ 0 60000 65536"/>
                  <a:gd name="T17" fmla="*/ 0 60000 65536"/>
                  <a:gd name="T18" fmla="*/ 0 60000 65536"/>
                  <a:gd name="T19" fmla="*/ 0 60000 65536"/>
                  <a:gd name="T20" fmla="*/ 0 60000 65536"/>
                  <a:gd name="T21" fmla="*/ 0 w 126"/>
                  <a:gd name="T22" fmla="*/ 0 h 80"/>
                  <a:gd name="T23" fmla="*/ 126 w 126"/>
                  <a:gd name="T24" fmla="*/ 80 h 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6" h="80">
                    <a:moveTo>
                      <a:pt x="0" y="17"/>
                    </a:moveTo>
                    <a:lnTo>
                      <a:pt x="18" y="0"/>
                    </a:lnTo>
                    <a:lnTo>
                      <a:pt x="65" y="1"/>
                    </a:lnTo>
                    <a:lnTo>
                      <a:pt x="112" y="1"/>
                    </a:lnTo>
                    <a:lnTo>
                      <a:pt x="125" y="18"/>
                    </a:lnTo>
                    <a:lnTo>
                      <a:pt x="126" y="24"/>
                    </a:lnTo>
                    <a:lnTo>
                      <a:pt x="126" y="8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893" name="Freeform 733"/>
              <p:cNvSpPr>
                <a:spLocks/>
              </p:cNvSpPr>
              <p:nvPr/>
            </p:nvSpPr>
            <p:spPr bwMode="auto">
              <a:xfrm>
                <a:off x="4546" y="1427"/>
                <a:ext cx="24" cy="19"/>
              </a:xfrm>
              <a:custGeom>
                <a:avLst/>
                <a:gdLst>
                  <a:gd name="T0" fmla="*/ 0 w 96"/>
                  <a:gd name="T1" fmla="*/ 0 h 73"/>
                  <a:gd name="T2" fmla="*/ 0 w 96"/>
                  <a:gd name="T3" fmla="*/ 0 h 73"/>
                  <a:gd name="T4" fmla="*/ 0 w 96"/>
                  <a:gd name="T5" fmla="*/ 0 h 73"/>
                  <a:gd name="T6" fmla="*/ 0 w 96"/>
                  <a:gd name="T7" fmla="*/ 0 h 73"/>
                  <a:gd name="T8" fmla="*/ 0 w 96"/>
                  <a:gd name="T9" fmla="*/ 0 h 73"/>
                  <a:gd name="T10" fmla="*/ 0 w 96"/>
                  <a:gd name="T11" fmla="*/ 0 h 73"/>
                  <a:gd name="T12" fmla="*/ 0 w 96"/>
                  <a:gd name="T13" fmla="*/ 0 h 73"/>
                  <a:gd name="T14" fmla="*/ 0 w 96"/>
                  <a:gd name="T15" fmla="*/ 0 h 73"/>
                  <a:gd name="T16" fmla="*/ 0 w 96"/>
                  <a:gd name="T17" fmla="*/ 0 h 73"/>
                  <a:gd name="T18" fmla="*/ 0 w 96"/>
                  <a:gd name="T19" fmla="*/ 0 h 73"/>
                  <a:gd name="T20" fmla="*/ 0 w 96"/>
                  <a:gd name="T21" fmla="*/ 0 h 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6"/>
                  <a:gd name="T34" fmla="*/ 0 h 73"/>
                  <a:gd name="T35" fmla="*/ 96 w 96"/>
                  <a:gd name="T36" fmla="*/ 73 h 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6" h="73">
                    <a:moveTo>
                      <a:pt x="96" y="0"/>
                    </a:moveTo>
                    <a:lnTo>
                      <a:pt x="94" y="8"/>
                    </a:lnTo>
                    <a:lnTo>
                      <a:pt x="92" y="24"/>
                    </a:lnTo>
                    <a:lnTo>
                      <a:pt x="91" y="42"/>
                    </a:lnTo>
                    <a:lnTo>
                      <a:pt x="89" y="51"/>
                    </a:lnTo>
                    <a:lnTo>
                      <a:pt x="82" y="58"/>
                    </a:lnTo>
                    <a:lnTo>
                      <a:pt x="72" y="63"/>
                    </a:lnTo>
                    <a:lnTo>
                      <a:pt x="58" y="68"/>
                    </a:lnTo>
                    <a:lnTo>
                      <a:pt x="33" y="72"/>
                    </a:lnTo>
                    <a:lnTo>
                      <a:pt x="10" y="73"/>
                    </a:lnTo>
                    <a:lnTo>
                      <a:pt x="0" y="72"/>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895" name="Freeform 734"/>
              <p:cNvSpPr>
                <a:spLocks/>
              </p:cNvSpPr>
              <p:nvPr/>
            </p:nvSpPr>
            <p:spPr bwMode="auto">
              <a:xfrm>
                <a:off x="4538" y="1411"/>
                <a:ext cx="8" cy="34"/>
              </a:xfrm>
              <a:custGeom>
                <a:avLst/>
                <a:gdLst>
                  <a:gd name="T0" fmla="*/ 0 w 31"/>
                  <a:gd name="T1" fmla="*/ 0 h 135"/>
                  <a:gd name="T2" fmla="*/ 0 w 31"/>
                  <a:gd name="T3" fmla="*/ 0 h 135"/>
                  <a:gd name="T4" fmla="*/ 0 w 31"/>
                  <a:gd name="T5" fmla="*/ 0 h 135"/>
                  <a:gd name="T6" fmla="*/ 0 w 31"/>
                  <a:gd name="T7" fmla="*/ 0 h 135"/>
                  <a:gd name="T8" fmla="*/ 0 w 31"/>
                  <a:gd name="T9" fmla="*/ 0 h 135"/>
                  <a:gd name="T10" fmla="*/ 0 60000 65536"/>
                  <a:gd name="T11" fmla="*/ 0 60000 65536"/>
                  <a:gd name="T12" fmla="*/ 0 60000 65536"/>
                  <a:gd name="T13" fmla="*/ 0 60000 65536"/>
                  <a:gd name="T14" fmla="*/ 0 60000 65536"/>
                  <a:gd name="T15" fmla="*/ 0 w 31"/>
                  <a:gd name="T16" fmla="*/ 0 h 135"/>
                  <a:gd name="T17" fmla="*/ 31 w 31"/>
                  <a:gd name="T18" fmla="*/ 135 h 135"/>
                </a:gdLst>
                <a:ahLst/>
                <a:cxnLst>
                  <a:cxn ang="T10">
                    <a:pos x="T0" y="T1"/>
                  </a:cxn>
                  <a:cxn ang="T11">
                    <a:pos x="T2" y="T3"/>
                  </a:cxn>
                  <a:cxn ang="T12">
                    <a:pos x="T4" y="T5"/>
                  </a:cxn>
                  <a:cxn ang="T13">
                    <a:pos x="T6" y="T7"/>
                  </a:cxn>
                  <a:cxn ang="T14">
                    <a:pos x="T8" y="T9"/>
                  </a:cxn>
                </a:cxnLst>
                <a:rect l="T15" t="T16" r="T17" b="T18"/>
                <a:pathLst>
                  <a:path w="31" h="135">
                    <a:moveTo>
                      <a:pt x="31" y="135"/>
                    </a:moveTo>
                    <a:lnTo>
                      <a:pt x="4" y="117"/>
                    </a:lnTo>
                    <a:lnTo>
                      <a:pt x="0" y="62"/>
                    </a:lnTo>
                    <a:lnTo>
                      <a:pt x="1" y="55"/>
                    </a:lnTo>
                    <a:lnTo>
                      <a:pt x="1"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899" name="Freeform 735"/>
              <p:cNvSpPr>
                <a:spLocks/>
              </p:cNvSpPr>
              <p:nvPr/>
            </p:nvSpPr>
            <p:spPr bwMode="auto">
              <a:xfrm>
                <a:off x="4538" y="1407"/>
                <a:ext cx="32" cy="20"/>
              </a:xfrm>
              <a:custGeom>
                <a:avLst/>
                <a:gdLst>
                  <a:gd name="T0" fmla="*/ 0 w 130"/>
                  <a:gd name="T1" fmla="*/ 0 h 82"/>
                  <a:gd name="T2" fmla="*/ 0 w 130"/>
                  <a:gd name="T3" fmla="*/ 0 h 82"/>
                  <a:gd name="T4" fmla="*/ 0 w 130"/>
                  <a:gd name="T5" fmla="*/ 0 h 82"/>
                  <a:gd name="T6" fmla="*/ 0 w 130"/>
                  <a:gd name="T7" fmla="*/ 0 h 82"/>
                  <a:gd name="T8" fmla="*/ 0 w 130"/>
                  <a:gd name="T9" fmla="*/ 0 h 82"/>
                  <a:gd name="T10" fmla="*/ 0 w 130"/>
                  <a:gd name="T11" fmla="*/ 0 h 82"/>
                  <a:gd name="T12" fmla="*/ 0 w 130"/>
                  <a:gd name="T13" fmla="*/ 0 h 82"/>
                  <a:gd name="T14" fmla="*/ 0 60000 65536"/>
                  <a:gd name="T15" fmla="*/ 0 60000 65536"/>
                  <a:gd name="T16" fmla="*/ 0 60000 65536"/>
                  <a:gd name="T17" fmla="*/ 0 60000 65536"/>
                  <a:gd name="T18" fmla="*/ 0 60000 65536"/>
                  <a:gd name="T19" fmla="*/ 0 60000 65536"/>
                  <a:gd name="T20" fmla="*/ 0 60000 65536"/>
                  <a:gd name="T21" fmla="*/ 0 w 130"/>
                  <a:gd name="T22" fmla="*/ 0 h 82"/>
                  <a:gd name="T23" fmla="*/ 130 w 130"/>
                  <a:gd name="T24" fmla="*/ 82 h 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0" h="82">
                    <a:moveTo>
                      <a:pt x="0" y="18"/>
                    </a:moveTo>
                    <a:lnTo>
                      <a:pt x="19" y="0"/>
                    </a:lnTo>
                    <a:lnTo>
                      <a:pt x="67" y="0"/>
                    </a:lnTo>
                    <a:lnTo>
                      <a:pt x="115" y="2"/>
                    </a:lnTo>
                    <a:lnTo>
                      <a:pt x="128" y="18"/>
                    </a:lnTo>
                    <a:lnTo>
                      <a:pt x="130" y="25"/>
                    </a:lnTo>
                    <a:lnTo>
                      <a:pt x="130" y="82"/>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905" name="Freeform 736"/>
              <p:cNvSpPr>
                <a:spLocks/>
              </p:cNvSpPr>
              <p:nvPr/>
            </p:nvSpPr>
            <p:spPr bwMode="auto">
              <a:xfrm>
                <a:off x="4545" y="1427"/>
                <a:ext cx="25" cy="19"/>
              </a:xfrm>
              <a:custGeom>
                <a:avLst/>
                <a:gdLst>
                  <a:gd name="T0" fmla="*/ 0 w 101"/>
                  <a:gd name="T1" fmla="*/ 0 h 75"/>
                  <a:gd name="T2" fmla="*/ 0 w 101"/>
                  <a:gd name="T3" fmla="*/ 0 h 75"/>
                  <a:gd name="T4" fmla="*/ 0 w 101"/>
                  <a:gd name="T5" fmla="*/ 0 h 75"/>
                  <a:gd name="T6" fmla="*/ 0 w 101"/>
                  <a:gd name="T7" fmla="*/ 0 h 75"/>
                  <a:gd name="T8" fmla="*/ 0 w 101"/>
                  <a:gd name="T9" fmla="*/ 0 h 75"/>
                  <a:gd name="T10" fmla="*/ 0 w 101"/>
                  <a:gd name="T11" fmla="*/ 0 h 75"/>
                  <a:gd name="T12" fmla="*/ 0 w 101"/>
                  <a:gd name="T13" fmla="*/ 0 h 75"/>
                  <a:gd name="T14" fmla="*/ 0 w 101"/>
                  <a:gd name="T15" fmla="*/ 0 h 75"/>
                  <a:gd name="T16" fmla="*/ 0 w 101"/>
                  <a:gd name="T17" fmla="*/ 0 h 75"/>
                  <a:gd name="T18" fmla="*/ 0 w 101"/>
                  <a:gd name="T19" fmla="*/ 0 h 75"/>
                  <a:gd name="T20" fmla="*/ 0 w 101"/>
                  <a:gd name="T21" fmla="*/ 0 h 75"/>
                  <a:gd name="T22" fmla="*/ 0 w 101"/>
                  <a:gd name="T23" fmla="*/ 0 h 75"/>
                  <a:gd name="T24" fmla="*/ 0 w 101"/>
                  <a:gd name="T25" fmla="*/ 0 h 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1"/>
                  <a:gd name="T40" fmla="*/ 0 h 75"/>
                  <a:gd name="T41" fmla="*/ 101 w 101"/>
                  <a:gd name="T42" fmla="*/ 75 h 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1" h="75">
                    <a:moveTo>
                      <a:pt x="101" y="0"/>
                    </a:moveTo>
                    <a:lnTo>
                      <a:pt x="99" y="7"/>
                    </a:lnTo>
                    <a:lnTo>
                      <a:pt x="97" y="25"/>
                    </a:lnTo>
                    <a:lnTo>
                      <a:pt x="95" y="45"/>
                    </a:lnTo>
                    <a:lnTo>
                      <a:pt x="94" y="54"/>
                    </a:lnTo>
                    <a:lnTo>
                      <a:pt x="86" y="60"/>
                    </a:lnTo>
                    <a:lnTo>
                      <a:pt x="76" y="66"/>
                    </a:lnTo>
                    <a:lnTo>
                      <a:pt x="71" y="69"/>
                    </a:lnTo>
                    <a:lnTo>
                      <a:pt x="62" y="70"/>
                    </a:lnTo>
                    <a:lnTo>
                      <a:pt x="49" y="73"/>
                    </a:lnTo>
                    <a:lnTo>
                      <a:pt x="36" y="74"/>
                    </a:lnTo>
                    <a:lnTo>
                      <a:pt x="12" y="75"/>
                    </a:lnTo>
                    <a:lnTo>
                      <a:pt x="0" y="75"/>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911" name="Freeform 737"/>
              <p:cNvSpPr>
                <a:spLocks/>
              </p:cNvSpPr>
              <p:nvPr/>
            </p:nvSpPr>
            <p:spPr bwMode="auto">
              <a:xfrm>
                <a:off x="4537" y="1411"/>
                <a:ext cx="8" cy="35"/>
              </a:xfrm>
              <a:custGeom>
                <a:avLst/>
                <a:gdLst>
                  <a:gd name="T0" fmla="*/ 0 w 31"/>
                  <a:gd name="T1" fmla="*/ 0 h 139"/>
                  <a:gd name="T2" fmla="*/ 0 w 31"/>
                  <a:gd name="T3" fmla="*/ 0 h 139"/>
                  <a:gd name="T4" fmla="*/ 0 w 31"/>
                  <a:gd name="T5" fmla="*/ 0 h 139"/>
                  <a:gd name="T6" fmla="*/ 0 w 31"/>
                  <a:gd name="T7" fmla="*/ 0 h 139"/>
                  <a:gd name="T8" fmla="*/ 0 w 31"/>
                  <a:gd name="T9" fmla="*/ 0 h 139"/>
                  <a:gd name="T10" fmla="*/ 0 60000 65536"/>
                  <a:gd name="T11" fmla="*/ 0 60000 65536"/>
                  <a:gd name="T12" fmla="*/ 0 60000 65536"/>
                  <a:gd name="T13" fmla="*/ 0 60000 65536"/>
                  <a:gd name="T14" fmla="*/ 0 60000 65536"/>
                  <a:gd name="T15" fmla="*/ 0 w 31"/>
                  <a:gd name="T16" fmla="*/ 0 h 139"/>
                  <a:gd name="T17" fmla="*/ 31 w 31"/>
                  <a:gd name="T18" fmla="*/ 139 h 139"/>
                </a:gdLst>
                <a:ahLst/>
                <a:cxnLst>
                  <a:cxn ang="T10">
                    <a:pos x="T0" y="T1"/>
                  </a:cxn>
                  <a:cxn ang="T11">
                    <a:pos x="T2" y="T3"/>
                  </a:cxn>
                  <a:cxn ang="T12">
                    <a:pos x="T4" y="T5"/>
                  </a:cxn>
                  <a:cxn ang="T13">
                    <a:pos x="T6" y="T7"/>
                  </a:cxn>
                  <a:cxn ang="T14">
                    <a:pos x="T8" y="T9"/>
                  </a:cxn>
                </a:cxnLst>
                <a:rect l="T15" t="T16" r="T17" b="T18"/>
                <a:pathLst>
                  <a:path w="31" h="139">
                    <a:moveTo>
                      <a:pt x="31" y="139"/>
                    </a:moveTo>
                    <a:lnTo>
                      <a:pt x="4" y="119"/>
                    </a:lnTo>
                    <a:lnTo>
                      <a:pt x="0" y="62"/>
                    </a:lnTo>
                    <a:lnTo>
                      <a:pt x="2" y="56"/>
                    </a:lnTo>
                    <a:lnTo>
                      <a:pt x="2"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913" name="Freeform 738"/>
              <p:cNvSpPr>
                <a:spLocks/>
              </p:cNvSpPr>
              <p:nvPr/>
            </p:nvSpPr>
            <p:spPr bwMode="auto">
              <a:xfrm>
                <a:off x="4537" y="1406"/>
                <a:ext cx="33" cy="21"/>
              </a:xfrm>
              <a:custGeom>
                <a:avLst/>
                <a:gdLst>
                  <a:gd name="T0" fmla="*/ 0 w 133"/>
                  <a:gd name="T1" fmla="*/ 0 h 84"/>
                  <a:gd name="T2" fmla="*/ 0 w 133"/>
                  <a:gd name="T3" fmla="*/ 0 h 84"/>
                  <a:gd name="T4" fmla="*/ 0 w 133"/>
                  <a:gd name="T5" fmla="*/ 0 h 84"/>
                  <a:gd name="T6" fmla="*/ 0 w 133"/>
                  <a:gd name="T7" fmla="*/ 0 h 84"/>
                  <a:gd name="T8" fmla="*/ 0 w 133"/>
                  <a:gd name="T9" fmla="*/ 0 h 84"/>
                  <a:gd name="T10" fmla="*/ 0 w 133"/>
                  <a:gd name="T11" fmla="*/ 0 h 84"/>
                  <a:gd name="T12" fmla="*/ 0 w 133"/>
                  <a:gd name="T13" fmla="*/ 0 h 84"/>
                  <a:gd name="T14" fmla="*/ 0 60000 65536"/>
                  <a:gd name="T15" fmla="*/ 0 60000 65536"/>
                  <a:gd name="T16" fmla="*/ 0 60000 65536"/>
                  <a:gd name="T17" fmla="*/ 0 60000 65536"/>
                  <a:gd name="T18" fmla="*/ 0 60000 65536"/>
                  <a:gd name="T19" fmla="*/ 0 60000 65536"/>
                  <a:gd name="T20" fmla="*/ 0 60000 65536"/>
                  <a:gd name="T21" fmla="*/ 0 w 133"/>
                  <a:gd name="T22" fmla="*/ 0 h 84"/>
                  <a:gd name="T23" fmla="*/ 133 w 133"/>
                  <a:gd name="T24" fmla="*/ 84 h 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3" h="84">
                    <a:moveTo>
                      <a:pt x="0" y="18"/>
                    </a:moveTo>
                    <a:lnTo>
                      <a:pt x="20" y="0"/>
                    </a:lnTo>
                    <a:lnTo>
                      <a:pt x="69" y="0"/>
                    </a:lnTo>
                    <a:lnTo>
                      <a:pt x="119" y="0"/>
                    </a:lnTo>
                    <a:lnTo>
                      <a:pt x="133" y="19"/>
                    </a:lnTo>
                    <a:lnTo>
                      <a:pt x="133" y="23"/>
                    </a:lnTo>
                    <a:lnTo>
                      <a:pt x="133" y="84"/>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914" name="Freeform 739"/>
              <p:cNvSpPr>
                <a:spLocks/>
              </p:cNvSpPr>
              <p:nvPr/>
            </p:nvSpPr>
            <p:spPr bwMode="auto">
              <a:xfrm>
                <a:off x="4544" y="1427"/>
                <a:ext cx="26" cy="19"/>
              </a:xfrm>
              <a:custGeom>
                <a:avLst/>
                <a:gdLst>
                  <a:gd name="T0" fmla="*/ 0 w 104"/>
                  <a:gd name="T1" fmla="*/ 0 h 77"/>
                  <a:gd name="T2" fmla="*/ 0 w 104"/>
                  <a:gd name="T3" fmla="*/ 0 h 77"/>
                  <a:gd name="T4" fmla="*/ 0 w 104"/>
                  <a:gd name="T5" fmla="*/ 0 h 77"/>
                  <a:gd name="T6" fmla="*/ 0 w 104"/>
                  <a:gd name="T7" fmla="*/ 0 h 77"/>
                  <a:gd name="T8" fmla="*/ 0 w 104"/>
                  <a:gd name="T9" fmla="*/ 0 h 77"/>
                  <a:gd name="T10" fmla="*/ 0 w 104"/>
                  <a:gd name="T11" fmla="*/ 0 h 77"/>
                  <a:gd name="T12" fmla="*/ 0 w 104"/>
                  <a:gd name="T13" fmla="*/ 0 h 77"/>
                  <a:gd name="T14" fmla="*/ 0 w 104"/>
                  <a:gd name="T15" fmla="*/ 0 h 77"/>
                  <a:gd name="T16" fmla="*/ 0 w 104"/>
                  <a:gd name="T17" fmla="*/ 0 h 77"/>
                  <a:gd name="T18" fmla="*/ 0 w 104"/>
                  <a:gd name="T19" fmla="*/ 0 h 77"/>
                  <a:gd name="T20" fmla="*/ 0 w 104"/>
                  <a:gd name="T21" fmla="*/ 0 h 77"/>
                  <a:gd name="T22" fmla="*/ 0 w 104"/>
                  <a:gd name="T23" fmla="*/ 0 h 77"/>
                  <a:gd name="T24" fmla="*/ 0 w 104"/>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4"/>
                  <a:gd name="T40" fmla="*/ 0 h 77"/>
                  <a:gd name="T41" fmla="*/ 104 w 104"/>
                  <a:gd name="T42" fmla="*/ 77 h 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4" h="77">
                    <a:moveTo>
                      <a:pt x="104" y="0"/>
                    </a:moveTo>
                    <a:lnTo>
                      <a:pt x="103" y="7"/>
                    </a:lnTo>
                    <a:lnTo>
                      <a:pt x="101" y="27"/>
                    </a:lnTo>
                    <a:lnTo>
                      <a:pt x="100" y="46"/>
                    </a:lnTo>
                    <a:lnTo>
                      <a:pt x="99" y="55"/>
                    </a:lnTo>
                    <a:lnTo>
                      <a:pt x="90" y="63"/>
                    </a:lnTo>
                    <a:lnTo>
                      <a:pt x="79" y="69"/>
                    </a:lnTo>
                    <a:lnTo>
                      <a:pt x="74" y="70"/>
                    </a:lnTo>
                    <a:lnTo>
                      <a:pt x="64" y="73"/>
                    </a:lnTo>
                    <a:lnTo>
                      <a:pt x="51" y="74"/>
                    </a:lnTo>
                    <a:lnTo>
                      <a:pt x="37" y="75"/>
                    </a:lnTo>
                    <a:lnTo>
                      <a:pt x="11" y="77"/>
                    </a:lnTo>
                    <a:lnTo>
                      <a:pt x="0" y="77"/>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915" name="Freeform 740"/>
              <p:cNvSpPr>
                <a:spLocks/>
              </p:cNvSpPr>
              <p:nvPr/>
            </p:nvSpPr>
            <p:spPr bwMode="auto">
              <a:xfrm>
                <a:off x="4537" y="1410"/>
                <a:ext cx="7" cy="36"/>
              </a:xfrm>
              <a:custGeom>
                <a:avLst/>
                <a:gdLst>
                  <a:gd name="T0" fmla="*/ 0 w 30"/>
                  <a:gd name="T1" fmla="*/ 0 h 143"/>
                  <a:gd name="T2" fmla="*/ 0 w 30"/>
                  <a:gd name="T3" fmla="*/ 0 h 143"/>
                  <a:gd name="T4" fmla="*/ 0 w 30"/>
                  <a:gd name="T5" fmla="*/ 0 h 143"/>
                  <a:gd name="T6" fmla="*/ 0 w 30"/>
                  <a:gd name="T7" fmla="*/ 0 h 143"/>
                  <a:gd name="T8" fmla="*/ 0 w 30"/>
                  <a:gd name="T9" fmla="*/ 0 h 143"/>
                  <a:gd name="T10" fmla="*/ 0 60000 65536"/>
                  <a:gd name="T11" fmla="*/ 0 60000 65536"/>
                  <a:gd name="T12" fmla="*/ 0 60000 65536"/>
                  <a:gd name="T13" fmla="*/ 0 60000 65536"/>
                  <a:gd name="T14" fmla="*/ 0 60000 65536"/>
                  <a:gd name="T15" fmla="*/ 0 w 30"/>
                  <a:gd name="T16" fmla="*/ 0 h 143"/>
                  <a:gd name="T17" fmla="*/ 30 w 30"/>
                  <a:gd name="T18" fmla="*/ 143 h 143"/>
                </a:gdLst>
                <a:ahLst/>
                <a:cxnLst>
                  <a:cxn ang="T10">
                    <a:pos x="T0" y="T1"/>
                  </a:cxn>
                  <a:cxn ang="T11">
                    <a:pos x="T2" y="T3"/>
                  </a:cxn>
                  <a:cxn ang="T12">
                    <a:pos x="T4" y="T5"/>
                  </a:cxn>
                  <a:cxn ang="T13">
                    <a:pos x="T6" y="T7"/>
                  </a:cxn>
                  <a:cxn ang="T14">
                    <a:pos x="T8" y="T9"/>
                  </a:cxn>
                </a:cxnLst>
                <a:rect l="T15" t="T16" r="T17" b="T18"/>
                <a:pathLst>
                  <a:path w="30" h="143">
                    <a:moveTo>
                      <a:pt x="30" y="143"/>
                    </a:moveTo>
                    <a:lnTo>
                      <a:pt x="4" y="122"/>
                    </a:lnTo>
                    <a:lnTo>
                      <a:pt x="0" y="63"/>
                    </a:lnTo>
                    <a:lnTo>
                      <a:pt x="1" y="58"/>
                    </a:lnTo>
                    <a:lnTo>
                      <a:pt x="1"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071" name="Freeform 741"/>
              <p:cNvSpPr>
                <a:spLocks/>
              </p:cNvSpPr>
              <p:nvPr/>
            </p:nvSpPr>
            <p:spPr bwMode="auto">
              <a:xfrm>
                <a:off x="4537" y="1405"/>
                <a:ext cx="34" cy="22"/>
              </a:xfrm>
              <a:custGeom>
                <a:avLst/>
                <a:gdLst>
                  <a:gd name="T0" fmla="*/ 0 w 137"/>
                  <a:gd name="T1" fmla="*/ 0 h 86"/>
                  <a:gd name="T2" fmla="*/ 0 w 137"/>
                  <a:gd name="T3" fmla="*/ 0 h 86"/>
                  <a:gd name="T4" fmla="*/ 0 w 137"/>
                  <a:gd name="T5" fmla="*/ 0 h 86"/>
                  <a:gd name="T6" fmla="*/ 0 w 137"/>
                  <a:gd name="T7" fmla="*/ 0 h 86"/>
                  <a:gd name="T8" fmla="*/ 0 w 137"/>
                  <a:gd name="T9" fmla="*/ 0 h 86"/>
                  <a:gd name="T10" fmla="*/ 0 w 137"/>
                  <a:gd name="T11" fmla="*/ 0 h 86"/>
                  <a:gd name="T12" fmla="*/ 0 w 137"/>
                  <a:gd name="T13" fmla="*/ 0 h 86"/>
                  <a:gd name="T14" fmla="*/ 0 60000 65536"/>
                  <a:gd name="T15" fmla="*/ 0 60000 65536"/>
                  <a:gd name="T16" fmla="*/ 0 60000 65536"/>
                  <a:gd name="T17" fmla="*/ 0 60000 65536"/>
                  <a:gd name="T18" fmla="*/ 0 60000 65536"/>
                  <a:gd name="T19" fmla="*/ 0 60000 65536"/>
                  <a:gd name="T20" fmla="*/ 0 60000 65536"/>
                  <a:gd name="T21" fmla="*/ 0 w 137"/>
                  <a:gd name="T22" fmla="*/ 0 h 86"/>
                  <a:gd name="T23" fmla="*/ 137 w 137"/>
                  <a:gd name="T24" fmla="*/ 86 h 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7" h="86">
                    <a:moveTo>
                      <a:pt x="0" y="19"/>
                    </a:moveTo>
                    <a:lnTo>
                      <a:pt x="20" y="0"/>
                    </a:lnTo>
                    <a:lnTo>
                      <a:pt x="71" y="1"/>
                    </a:lnTo>
                    <a:lnTo>
                      <a:pt x="122" y="1"/>
                    </a:lnTo>
                    <a:lnTo>
                      <a:pt x="136" y="21"/>
                    </a:lnTo>
                    <a:lnTo>
                      <a:pt x="137" y="24"/>
                    </a:lnTo>
                    <a:lnTo>
                      <a:pt x="136" y="86"/>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074" name="Freeform 742"/>
              <p:cNvSpPr>
                <a:spLocks/>
              </p:cNvSpPr>
              <p:nvPr/>
            </p:nvSpPr>
            <p:spPr bwMode="auto">
              <a:xfrm>
                <a:off x="4544" y="1427"/>
                <a:ext cx="27" cy="20"/>
              </a:xfrm>
              <a:custGeom>
                <a:avLst/>
                <a:gdLst>
                  <a:gd name="T0" fmla="*/ 0 w 108"/>
                  <a:gd name="T1" fmla="*/ 0 h 80"/>
                  <a:gd name="T2" fmla="*/ 0 w 108"/>
                  <a:gd name="T3" fmla="*/ 0 h 80"/>
                  <a:gd name="T4" fmla="*/ 0 w 108"/>
                  <a:gd name="T5" fmla="*/ 0 h 80"/>
                  <a:gd name="T6" fmla="*/ 0 w 108"/>
                  <a:gd name="T7" fmla="*/ 0 h 80"/>
                  <a:gd name="T8" fmla="*/ 0 w 108"/>
                  <a:gd name="T9" fmla="*/ 0 h 80"/>
                  <a:gd name="T10" fmla="*/ 0 w 108"/>
                  <a:gd name="T11" fmla="*/ 0 h 80"/>
                  <a:gd name="T12" fmla="*/ 0 w 108"/>
                  <a:gd name="T13" fmla="*/ 0 h 80"/>
                  <a:gd name="T14" fmla="*/ 0 w 108"/>
                  <a:gd name="T15" fmla="*/ 0 h 80"/>
                  <a:gd name="T16" fmla="*/ 0 w 108"/>
                  <a:gd name="T17" fmla="*/ 0 h 80"/>
                  <a:gd name="T18" fmla="*/ 0 w 108"/>
                  <a:gd name="T19" fmla="*/ 0 h 80"/>
                  <a:gd name="T20" fmla="*/ 0 w 108"/>
                  <a:gd name="T21" fmla="*/ 0 h 80"/>
                  <a:gd name="T22" fmla="*/ 0 w 108"/>
                  <a:gd name="T23" fmla="*/ 0 h 80"/>
                  <a:gd name="T24" fmla="*/ 0 w 108"/>
                  <a:gd name="T25" fmla="*/ 0 h 80"/>
                  <a:gd name="T26" fmla="*/ 0 w 108"/>
                  <a:gd name="T27" fmla="*/ 0 h 80"/>
                  <a:gd name="T28" fmla="*/ 0 w 108"/>
                  <a:gd name="T29" fmla="*/ 0 h 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8"/>
                  <a:gd name="T46" fmla="*/ 0 h 80"/>
                  <a:gd name="T47" fmla="*/ 108 w 108"/>
                  <a:gd name="T48" fmla="*/ 80 h 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8" h="80">
                    <a:moveTo>
                      <a:pt x="108" y="0"/>
                    </a:moveTo>
                    <a:lnTo>
                      <a:pt x="108" y="9"/>
                    </a:lnTo>
                    <a:lnTo>
                      <a:pt x="107" y="29"/>
                    </a:lnTo>
                    <a:lnTo>
                      <a:pt x="104" y="49"/>
                    </a:lnTo>
                    <a:lnTo>
                      <a:pt x="104" y="59"/>
                    </a:lnTo>
                    <a:lnTo>
                      <a:pt x="95" y="66"/>
                    </a:lnTo>
                    <a:lnTo>
                      <a:pt x="84" y="74"/>
                    </a:lnTo>
                    <a:lnTo>
                      <a:pt x="79" y="75"/>
                    </a:lnTo>
                    <a:lnTo>
                      <a:pt x="68" y="76"/>
                    </a:lnTo>
                    <a:lnTo>
                      <a:pt x="54" y="77"/>
                    </a:lnTo>
                    <a:lnTo>
                      <a:pt x="40" y="79"/>
                    </a:lnTo>
                    <a:lnTo>
                      <a:pt x="26" y="80"/>
                    </a:lnTo>
                    <a:lnTo>
                      <a:pt x="13" y="80"/>
                    </a:lnTo>
                    <a:lnTo>
                      <a:pt x="4" y="80"/>
                    </a:lnTo>
                    <a:lnTo>
                      <a:pt x="0" y="8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084" name="Freeform 743"/>
              <p:cNvSpPr>
                <a:spLocks/>
              </p:cNvSpPr>
              <p:nvPr/>
            </p:nvSpPr>
            <p:spPr bwMode="auto">
              <a:xfrm>
                <a:off x="4537" y="1410"/>
                <a:ext cx="7" cy="37"/>
              </a:xfrm>
              <a:custGeom>
                <a:avLst/>
                <a:gdLst>
                  <a:gd name="T0" fmla="*/ 0 w 28"/>
                  <a:gd name="T1" fmla="*/ 0 h 147"/>
                  <a:gd name="T2" fmla="*/ 0 w 28"/>
                  <a:gd name="T3" fmla="*/ 0 h 147"/>
                  <a:gd name="T4" fmla="*/ 0 w 28"/>
                  <a:gd name="T5" fmla="*/ 0 h 147"/>
                  <a:gd name="T6" fmla="*/ 0 w 28"/>
                  <a:gd name="T7" fmla="*/ 0 h 147"/>
                  <a:gd name="T8" fmla="*/ 0 w 28"/>
                  <a:gd name="T9" fmla="*/ 0 h 147"/>
                  <a:gd name="T10" fmla="*/ 0 60000 65536"/>
                  <a:gd name="T11" fmla="*/ 0 60000 65536"/>
                  <a:gd name="T12" fmla="*/ 0 60000 65536"/>
                  <a:gd name="T13" fmla="*/ 0 60000 65536"/>
                  <a:gd name="T14" fmla="*/ 0 60000 65536"/>
                  <a:gd name="T15" fmla="*/ 0 w 28"/>
                  <a:gd name="T16" fmla="*/ 0 h 147"/>
                  <a:gd name="T17" fmla="*/ 28 w 28"/>
                  <a:gd name="T18" fmla="*/ 147 h 147"/>
                </a:gdLst>
                <a:ahLst/>
                <a:cxnLst>
                  <a:cxn ang="T10">
                    <a:pos x="T0" y="T1"/>
                  </a:cxn>
                  <a:cxn ang="T11">
                    <a:pos x="T2" y="T3"/>
                  </a:cxn>
                  <a:cxn ang="T12">
                    <a:pos x="T4" y="T5"/>
                  </a:cxn>
                  <a:cxn ang="T13">
                    <a:pos x="T6" y="T7"/>
                  </a:cxn>
                  <a:cxn ang="T14">
                    <a:pos x="T8" y="T9"/>
                  </a:cxn>
                </a:cxnLst>
                <a:rect l="T15" t="T16" r="T17" b="T18"/>
                <a:pathLst>
                  <a:path w="28" h="147">
                    <a:moveTo>
                      <a:pt x="28" y="147"/>
                    </a:moveTo>
                    <a:lnTo>
                      <a:pt x="2" y="125"/>
                    </a:lnTo>
                    <a:lnTo>
                      <a:pt x="0" y="65"/>
                    </a:lnTo>
                    <a:lnTo>
                      <a:pt x="0" y="61"/>
                    </a:lnTo>
                    <a:lnTo>
                      <a:pt x="0"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086" name="Freeform 744"/>
              <p:cNvSpPr>
                <a:spLocks/>
              </p:cNvSpPr>
              <p:nvPr/>
            </p:nvSpPr>
            <p:spPr bwMode="auto">
              <a:xfrm>
                <a:off x="4536" y="1404"/>
                <a:ext cx="35" cy="22"/>
              </a:xfrm>
              <a:custGeom>
                <a:avLst/>
                <a:gdLst>
                  <a:gd name="T0" fmla="*/ 0 w 142"/>
                  <a:gd name="T1" fmla="*/ 0 h 88"/>
                  <a:gd name="T2" fmla="*/ 0 w 142"/>
                  <a:gd name="T3" fmla="*/ 0 h 88"/>
                  <a:gd name="T4" fmla="*/ 0 w 142"/>
                  <a:gd name="T5" fmla="*/ 0 h 88"/>
                  <a:gd name="T6" fmla="*/ 0 w 142"/>
                  <a:gd name="T7" fmla="*/ 0 h 88"/>
                  <a:gd name="T8" fmla="*/ 0 w 142"/>
                  <a:gd name="T9" fmla="*/ 0 h 88"/>
                  <a:gd name="T10" fmla="*/ 0 w 142"/>
                  <a:gd name="T11" fmla="*/ 0 h 88"/>
                  <a:gd name="T12" fmla="*/ 0 w 142"/>
                  <a:gd name="T13" fmla="*/ 0 h 88"/>
                  <a:gd name="T14" fmla="*/ 0 60000 65536"/>
                  <a:gd name="T15" fmla="*/ 0 60000 65536"/>
                  <a:gd name="T16" fmla="*/ 0 60000 65536"/>
                  <a:gd name="T17" fmla="*/ 0 60000 65536"/>
                  <a:gd name="T18" fmla="*/ 0 60000 65536"/>
                  <a:gd name="T19" fmla="*/ 0 60000 65536"/>
                  <a:gd name="T20" fmla="*/ 0 60000 65536"/>
                  <a:gd name="T21" fmla="*/ 0 w 142"/>
                  <a:gd name="T22" fmla="*/ 0 h 88"/>
                  <a:gd name="T23" fmla="*/ 142 w 142"/>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2" h="88">
                    <a:moveTo>
                      <a:pt x="0" y="21"/>
                    </a:moveTo>
                    <a:lnTo>
                      <a:pt x="22" y="0"/>
                    </a:lnTo>
                    <a:lnTo>
                      <a:pt x="74" y="0"/>
                    </a:lnTo>
                    <a:lnTo>
                      <a:pt x="126" y="2"/>
                    </a:lnTo>
                    <a:lnTo>
                      <a:pt x="142" y="22"/>
                    </a:lnTo>
                    <a:lnTo>
                      <a:pt x="142" y="25"/>
                    </a:lnTo>
                    <a:lnTo>
                      <a:pt x="142" y="88"/>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089" name="Freeform 745"/>
              <p:cNvSpPr>
                <a:spLocks/>
              </p:cNvSpPr>
              <p:nvPr/>
            </p:nvSpPr>
            <p:spPr bwMode="auto">
              <a:xfrm>
                <a:off x="4543" y="1426"/>
                <a:ext cx="28" cy="21"/>
              </a:xfrm>
              <a:custGeom>
                <a:avLst/>
                <a:gdLst>
                  <a:gd name="T0" fmla="*/ 0 w 113"/>
                  <a:gd name="T1" fmla="*/ 0 h 82"/>
                  <a:gd name="T2" fmla="*/ 0 w 113"/>
                  <a:gd name="T3" fmla="*/ 0 h 82"/>
                  <a:gd name="T4" fmla="*/ 0 w 113"/>
                  <a:gd name="T5" fmla="*/ 0 h 82"/>
                  <a:gd name="T6" fmla="*/ 0 w 113"/>
                  <a:gd name="T7" fmla="*/ 0 h 82"/>
                  <a:gd name="T8" fmla="*/ 0 w 113"/>
                  <a:gd name="T9" fmla="*/ 0 h 82"/>
                  <a:gd name="T10" fmla="*/ 0 w 113"/>
                  <a:gd name="T11" fmla="*/ 0 h 82"/>
                  <a:gd name="T12" fmla="*/ 0 w 113"/>
                  <a:gd name="T13" fmla="*/ 0 h 82"/>
                  <a:gd name="T14" fmla="*/ 0 w 113"/>
                  <a:gd name="T15" fmla="*/ 0 h 82"/>
                  <a:gd name="T16" fmla="*/ 0 w 113"/>
                  <a:gd name="T17" fmla="*/ 0 h 82"/>
                  <a:gd name="T18" fmla="*/ 0 w 113"/>
                  <a:gd name="T19" fmla="*/ 0 h 82"/>
                  <a:gd name="T20" fmla="*/ 0 w 113"/>
                  <a:gd name="T21" fmla="*/ 0 h 82"/>
                  <a:gd name="T22" fmla="*/ 0 w 113"/>
                  <a:gd name="T23" fmla="*/ 0 h 82"/>
                  <a:gd name="T24" fmla="*/ 0 w 113"/>
                  <a:gd name="T25" fmla="*/ 0 h 82"/>
                  <a:gd name="T26" fmla="*/ 0 w 113"/>
                  <a:gd name="T27" fmla="*/ 0 h 82"/>
                  <a:gd name="T28" fmla="*/ 0 w 113"/>
                  <a:gd name="T29" fmla="*/ 0 h 8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
                  <a:gd name="T46" fmla="*/ 0 h 82"/>
                  <a:gd name="T47" fmla="*/ 113 w 113"/>
                  <a:gd name="T48" fmla="*/ 82 h 8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 h="82">
                    <a:moveTo>
                      <a:pt x="113" y="0"/>
                    </a:moveTo>
                    <a:lnTo>
                      <a:pt x="111" y="9"/>
                    </a:lnTo>
                    <a:lnTo>
                      <a:pt x="110" y="31"/>
                    </a:lnTo>
                    <a:lnTo>
                      <a:pt x="109" y="51"/>
                    </a:lnTo>
                    <a:lnTo>
                      <a:pt x="108" y="62"/>
                    </a:lnTo>
                    <a:lnTo>
                      <a:pt x="99" y="69"/>
                    </a:lnTo>
                    <a:lnTo>
                      <a:pt x="87" y="77"/>
                    </a:lnTo>
                    <a:lnTo>
                      <a:pt x="82" y="77"/>
                    </a:lnTo>
                    <a:lnTo>
                      <a:pt x="72" y="78"/>
                    </a:lnTo>
                    <a:lnTo>
                      <a:pt x="57" y="80"/>
                    </a:lnTo>
                    <a:lnTo>
                      <a:pt x="42" y="81"/>
                    </a:lnTo>
                    <a:lnTo>
                      <a:pt x="27" y="82"/>
                    </a:lnTo>
                    <a:lnTo>
                      <a:pt x="14" y="82"/>
                    </a:lnTo>
                    <a:lnTo>
                      <a:pt x="3" y="82"/>
                    </a:lnTo>
                    <a:lnTo>
                      <a:pt x="0" y="82"/>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094" name="Freeform 746"/>
              <p:cNvSpPr>
                <a:spLocks/>
              </p:cNvSpPr>
              <p:nvPr/>
            </p:nvSpPr>
            <p:spPr bwMode="auto">
              <a:xfrm>
                <a:off x="4536" y="1410"/>
                <a:ext cx="7" cy="37"/>
              </a:xfrm>
              <a:custGeom>
                <a:avLst/>
                <a:gdLst>
                  <a:gd name="T0" fmla="*/ 0 w 29"/>
                  <a:gd name="T1" fmla="*/ 0 h 149"/>
                  <a:gd name="T2" fmla="*/ 0 w 29"/>
                  <a:gd name="T3" fmla="*/ 0 h 149"/>
                  <a:gd name="T4" fmla="*/ 0 w 29"/>
                  <a:gd name="T5" fmla="*/ 0 h 149"/>
                  <a:gd name="T6" fmla="*/ 0 w 29"/>
                  <a:gd name="T7" fmla="*/ 0 h 149"/>
                  <a:gd name="T8" fmla="*/ 0 w 29"/>
                  <a:gd name="T9" fmla="*/ 0 h 149"/>
                  <a:gd name="T10" fmla="*/ 0 60000 65536"/>
                  <a:gd name="T11" fmla="*/ 0 60000 65536"/>
                  <a:gd name="T12" fmla="*/ 0 60000 65536"/>
                  <a:gd name="T13" fmla="*/ 0 60000 65536"/>
                  <a:gd name="T14" fmla="*/ 0 60000 65536"/>
                  <a:gd name="T15" fmla="*/ 0 w 29"/>
                  <a:gd name="T16" fmla="*/ 0 h 149"/>
                  <a:gd name="T17" fmla="*/ 29 w 29"/>
                  <a:gd name="T18" fmla="*/ 149 h 149"/>
                </a:gdLst>
                <a:ahLst/>
                <a:cxnLst>
                  <a:cxn ang="T10">
                    <a:pos x="T0" y="T1"/>
                  </a:cxn>
                  <a:cxn ang="T11">
                    <a:pos x="T2" y="T3"/>
                  </a:cxn>
                  <a:cxn ang="T12">
                    <a:pos x="T4" y="T5"/>
                  </a:cxn>
                  <a:cxn ang="T13">
                    <a:pos x="T6" y="T7"/>
                  </a:cxn>
                  <a:cxn ang="T14">
                    <a:pos x="T8" y="T9"/>
                  </a:cxn>
                </a:cxnLst>
                <a:rect l="T15" t="T16" r="T17" b="T18"/>
                <a:pathLst>
                  <a:path w="29" h="149">
                    <a:moveTo>
                      <a:pt x="29" y="149"/>
                    </a:moveTo>
                    <a:lnTo>
                      <a:pt x="4" y="127"/>
                    </a:lnTo>
                    <a:lnTo>
                      <a:pt x="0" y="64"/>
                    </a:lnTo>
                    <a:lnTo>
                      <a:pt x="1" y="62"/>
                    </a:lnTo>
                    <a:lnTo>
                      <a:pt x="0"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102" name="Freeform 747"/>
              <p:cNvSpPr>
                <a:spLocks/>
              </p:cNvSpPr>
              <p:nvPr/>
            </p:nvSpPr>
            <p:spPr bwMode="auto">
              <a:xfrm>
                <a:off x="4536" y="1403"/>
                <a:ext cx="36" cy="23"/>
              </a:xfrm>
              <a:custGeom>
                <a:avLst/>
                <a:gdLst>
                  <a:gd name="T0" fmla="*/ 0 w 144"/>
                  <a:gd name="T1" fmla="*/ 0 h 90"/>
                  <a:gd name="T2" fmla="*/ 0 w 144"/>
                  <a:gd name="T3" fmla="*/ 0 h 90"/>
                  <a:gd name="T4" fmla="*/ 0 w 144"/>
                  <a:gd name="T5" fmla="*/ 0 h 90"/>
                  <a:gd name="T6" fmla="*/ 0 w 144"/>
                  <a:gd name="T7" fmla="*/ 0 h 90"/>
                  <a:gd name="T8" fmla="*/ 0 w 144"/>
                  <a:gd name="T9" fmla="*/ 0 h 90"/>
                  <a:gd name="T10" fmla="*/ 0 w 144"/>
                  <a:gd name="T11" fmla="*/ 0 h 90"/>
                  <a:gd name="T12" fmla="*/ 0 w 144"/>
                  <a:gd name="T13" fmla="*/ 0 h 90"/>
                  <a:gd name="T14" fmla="*/ 0 60000 65536"/>
                  <a:gd name="T15" fmla="*/ 0 60000 65536"/>
                  <a:gd name="T16" fmla="*/ 0 60000 65536"/>
                  <a:gd name="T17" fmla="*/ 0 60000 65536"/>
                  <a:gd name="T18" fmla="*/ 0 60000 65536"/>
                  <a:gd name="T19" fmla="*/ 0 60000 65536"/>
                  <a:gd name="T20" fmla="*/ 0 60000 65536"/>
                  <a:gd name="T21" fmla="*/ 0 w 144"/>
                  <a:gd name="T22" fmla="*/ 0 h 90"/>
                  <a:gd name="T23" fmla="*/ 144 w 144"/>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4" h="90">
                    <a:moveTo>
                      <a:pt x="0" y="21"/>
                    </a:moveTo>
                    <a:lnTo>
                      <a:pt x="22" y="0"/>
                    </a:lnTo>
                    <a:lnTo>
                      <a:pt x="75" y="1"/>
                    </a:lnTo>
                    <a:lnTo>
                      <a:pt x="129" y="1"/>
                    </a:lnTo>
                    <a:lnTo>
                      <a:pt x="144" y="23"/>
                    </a:lnTo>
                    <a:lnTo>
                      <a:pt x="144" y="25"/>
                    </a:lnTo>
                    <a:lnTo>
                      <a:pt x="144" y="9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105" name="Freeform 748"/>
              <p:cNvSpPr>
                <a:spLocks/>
              </p:cNvSpPr>
              <p:nvPr/>
            </p:nvSpPr>
            <p:spPr bwMode="auto">
              <a:xfrm>
                <a:off x="4543" y="1426"/>
                <a:ext cx="29" cy="21"/>
              </a:xfrm>
              <a:custGeom>
                <a:avLst/>
                <a:gdLst>
                  <a:gd name="T0" fmla="*/ 0 w 116"/>
                  <a:gd name="T1" fmla="*/ 0 h 85"/>
                  <a:gd name="T2" fmla="*/ 0 w 116"/>
                  <a:gd name="T3" fmla="*/ 0 h 85"/>
                  <a:gd name="T4" fmla="*/ 0 w 116"/>
                  <a:gd name="T5" fmla="*/ 0 h 85"/>
                  <a:gd name="T6" fmla="*/ 0 w 116"/>
                  <a:gd name="T7" fmla="*/ 0 h 85"/>
                  <a:gd name="T8" fmla="*/ 0 w 116"/>
                  <a:gd name="T9" fmla="*/ 0 h 85"/>
                  <a:gd name="T10" fmla="*/ 0 w 116"/>
                  <a:gd name="T11" fmla="*/ 0 h 85"/>
                  <a:gd name="T12" fmla="*/ 0 w 116"/>
                  <a:gd name="T13" fmla="*/ 0 h 85"/>
                  <a:gd name="T14" fmla="*/ 0 w 116"/>
                  <a:gd name="T15" fmla="*/ 0 h 85"/>
                  <a:gd name="T16" fmla="*/ 0 w 116"/>
                  <a:gd name="T17" fmla="*/ 0 h 85"/>
                  <a:gd name="T18" fmla="*/ 0 w 116"/>
                  <a:gd name="T19" fmla="*/ 0 h 85"/>
                  <a:gd name="T20" fmla="*/ 0 w 116"/>
                  <a:gd name="T21" fmla="*/ 0 h 85"/>
                  <a:gd name="T22" fmla="*/ 0 w 116"/>
                  <a:gd name="T23" fmla="*/ 0 h 85"/>
                  <a:gd name="T24" fmla="*/ 0 w 116"/>
                  <a:gd name="T25" fmla="*/ 0 h 85"/>
                  <a:gd name="T26" fmla="*/ 0 w 116"/>
                  <a:gd name="T27" fmla="*/ 0 h 85"/>
                  <a:gd name="T28" fmla="*/ 0 w 116"/>
                  <a:gd name="T29" fmla="*/ 0 h 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6"/>
                  <a:gd name="T46" fmla="*/ 0 h 85"/>
                  <a:gd name="T47" fmla="*/ 116 w 116"/>
                  <a:gd name="T48" fmla="*/ 85 h 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6" h="85">
                    <a:moveTo>
                      <a:pt x="116" y="0"/>
                    </a:moveTo>
                    <a:lnTo>
                      <a:pt x="115" y="10"/>
                    </a:lnTo>
                    <a:lnTo>
                      <a:pt x="115" y="32"/>
                    </a:lnTo>
                    <a:lnTo>
                      <a:pt x="113" y="54"/>
                    </a:lnTo>
                    <a:lnTo>
                      <a:pt x="112" y="64"/>
                    </a:lnTo>
                    <a:lnTo>
                      <a:pt x="103" y="72"/>
                    </a:lnTo>
                    <a:lnTo>
                      <a:pt x="90" y="79"/>
                    </a:lnTo>
                    <a:lnTo>
                      <a:pt x="85" y="81"/>
                    </a:lnTo>
                    <a:lnTo>
                      <a:pt x="74" y="82"/>
                    </a:lnTo>
                    <a:lnTo>
                      <a:pt x="59" y="83"/>
                    </a:lnTo>
                    <a:lnTo>
                      <a:pt x="43" y="83"/>
                    </a:lnTo>
                    <a:lnTo>
                      <a:pt x="27" y="85"/>
                    </a:lnTo>
                    <a:lnTo>
                      <a:pt x="13" y="85"/>
                    </a:lnTo>
                    <a:lnTo>
                      <a:pt x="4" y="85"/>
                    </a:lnTo>
                    <a:lnTo>
                      <a:pt x="0" y="85"/>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106" name="Freeform 749"/>
              <p:cNvSpPr>
                <a:spLocks/>
              </p:cNvSpPr>
              <p:nvPr/>
            </p:nvSpPr>
            <p:spPr bwMode="auto">
              <a:xfrm>
                <a:off x="4536" y="1409"/>
                <a:ext cx="7" cy="38"/>
              </a:xfrm>
              <a:custGeom>
                <a:avLst/>
                <a:gdLst>
                  <a:gd name="T0" fmla="*/ 0 w 28"/>
                  <a:gd name="T1" fmla="*/ 0 h 154"/>
                  <a:gd name="T2" fmla="*/ 0 w 28"/>
                  <a:gd name="T3" fmla="*/ 0 h 154"/>
                  <a:gd name="T4" fmla="*/ 0 w 28"/>
                  <a:gd name="T5" fmla="*/ 0 h 154"/>
                  <a:gd name="T6" fmla="*/ 0 w 28"/>
                  <a:gd name="T7" fmla="*/ 0 h 154"/>
                  <a:gd name="T8" fmla="*/ 0 w 28"/>
                  <a:gd name="T9" fmla="*/ 0 h 154"/>
                  <a:gd name="T10" fmla="*/ 0 60000 65536"/>
                  <a:gd name="T11" fmla="*/ 0 60000 65536"/>
                  <a:gd name="T12" fmla="*/ 0 60000 65536"/>
                  <a:gd name="T13" fmla="*/ 0 60000 65536"/>
                  <a:gd name="T14" fmla="*/ 0 60000 65536"/>
                  <a:gd name="T15" fmla="*/ 0 w 28"/>
                  <a:gd name="T16" fmla="*/ 0 h 154"/>
                  <a:gd name="T17" fmla="*/ 28 w 28"/>
                  <a:gd name="T18" fmla="*/ 154 h 154"/>
                </a:gdLst>
                <a:ahLst/>
                <a:cxnLst>
                  <a:cxn ang="T10">
                    <a:pos x="T0" y="T1"/>
                  </a:cxn>
                  <a:cxn ang="T11">
                    <a:pos x="T2" y="T3"/>
                  </a:cxn>
                  <a:cxn ang="T12">
                    <a:pos x="T4" y="T5"/>
                  </a:cxn>
                  <a:cxn ang="T13">
                    <a:pos x="T6" y="T7"/>
                  </a:cxn>
                  <a:cxn ang="T14">
                    <a:pos x="T8" y="T9"/>
                  </a:cxn>
                </a:cxnLst>
                <a:rect l="T15" t="T16" r="T17" b="T18"/>
                <a:pathLst>
                  <a:path w="28" h="154">
                    <a:moveTo>
                      <a:pt x="28" y="154"/>
                    </a:moveTo>
                    <a:lnTo>
                      <a:pt x="2" y="130"/>
                    </a:lnTo>
                    <a:lnTo>
                      <a:pt x="0" y="66"/>
                    </a:lnTo>
                    <a:lnTo>
                      <a:pt x="0" y="64"/>
                    </a:lnTo>
                    <a:lnTo>
                      <a:pt x="0"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107" name="Freeform 750"/>
              <p:cNvSpPr>
                <a:spLocks/>
              </p:cNvSpPr>
              <p:nvPr/>
            </p:nvSpPr>
            <p:spPr bwMode="auto">
              <a:xfrm>
                <a:off x="4535" y="1403"/>
                <a:ext cx="37" cy="23"/>
              </a:xfrm>
              <a:custGeom>
                <a:avLst/>
                <a:gdLst>
                  <a:gd name="T0" fmla="*/ 0 w 150"/>
                  <a:gd name="T1" fmla="*/ 0 h 93"/>
                  <a:gd name="T2" fmla="*/ 0 w 150"/>
                  <a:gd name="T3" fmla="*/ 0 h 93"/>
                  <a:gd name="T4" fmla="*/ 0 w 150"/>
                  <a:gd name="T5" fmla="*/ 0 h 93"/>
                  <a:gd name="T6" fmla="*/ 0 w 150"/>
                  <a:gd name="T7" fmla="*/ 0 h 93"/>
                  <a:gd name="T8" fmla="*/ 0 w 150"/>
                  <a:gd name="T9" fmla="*/ 0 h 93"/>
                  <a:gd name="T10" fmla="*/ 0 w 150"/>
                  <a:gd name="T11" fmla="*/ 0 h 93"/>
                  <a:gd name="T12" fmla="*/ 0 w 150"/>
                  <a:gd name="T13" fmla="*/ 0 h 93"/>
                  <a:gd name="T14" fmla="*/ 0 60000 65536"/>
                  <a:gd name="T15" fmla="*/ 0 60000 65536"/>
                  <a:gd name="T16" fmla="*/ 0 60000 65536"/>
                  <a:gd name="T17" fmla="*/ 0 60000 65536"/>
                  <a:gd name="T18" fmla="*/ 0 60000 65536"/>
                  <a:gd name="T19" fmla="*/ 0 60000 65536"/>
                  <a:gd name="T20" fmla="*/ 0 60000 65536"/>
                  <a:gd name="T21" fmla="*/ 0 w 150"/>
                  <a:gd name="T22" fmla="*/ 0 h 93"/>
                  <a:gd name="T23" fmla="*/ 150 w 150"/>
                  <a:gd name="T24" fmla="*/ 93 h 9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93">
                    <a:moveTo>
                      <a:pt x="0" y="22"/>
                    </a:moveTo>
                    <a:lnTo>
                      <a:pt x="24" y="0"/>
                    </a:lnTo>
                    <a:lnTo>
                      <a:pt x="78" y="1"/>
                    </a:lnTo>
                    <a:lnTo>
                      <a:pt x="132" y="1"/>
                    </a:lnTo>
                    <a:lnTo>
                      <a:pt x="150" y="23"/>
                    </a:lnTo>
                    <a:lnTo>
                      <a:pt x="150" y="24"/>
                    </a:lnTo>
                    <a:lnTo>
                      <a:pt x="148" y="93"/>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108" name="Freeform 751"/>
              <p:cNvSpPr>
                <a:spLocks/>
              </p:cNvSpPr>
              <p:nvPr/>
            </p:nvSpPr>
            <p:spPr bwMode="auto">
              <a:xfrm>
                <a:off x="4542" y="1426"/>
                <a:ext cx="30" cy="21"/>
              </a:xfrm>
              <a:custGeom>
                <a:avLst/>
                <a:gdLst>
                  <a:gd name="T0" fmla="*/ 0 w 119"/>
                  <a:gd name="T1" fmla="*/ 0 h 86"/>
                  <a:gd name="T2" fmla="*/ 0 w 119"/>
                  <a:gd name="T3" fmla="*/ 0 h 86"/>
                  <a:gd name="T4" fmla="*/ 0 w 119"/>
                  <a:gd name="T5" fmla="*/ 0 h 86"/>
                  <a:gd name="T6" fmla="*/ 0 w 119"/>
                  <a:gd name="T7" fmla="*/ 0 h 86"/>
                  <a:gd name="T8" fmla="*/ 0 w 119"/>
                  <a:gd name="T9" fmla="*/ 0 h 86"/>
                  <a:gd name="T10" fmla="*/ 0 w 119"/>
                  <a:gd name="T11" fmla="*/ 0 h 86"/>
                  <a:gd name="T12" fmla="*/ 0 w 119"/>
                  <a:gd name="T13" fmla="*/ 0 h 86"/>
                  <a:gd name="T14" fmla="*/ 0 w 119"/>
                  <a:gd name="T15" fmla="*/ 0 h 86"/>
                  <a:gd name="T16" fmla="*/ 0 w 119"/>
                  <a:gd name="T17" fmla="*/ 0 h 86"/>
                  <a:gd name="T18" fmla="*/ 0 w 119"/>
                  <a:gd name="T19" fmla="*/ 0 h 86"/>
                  <a:gd name="T20" fmla="*/ 0 w 119"/>
                  <a:gd name="T21" fmla="*/ 0 h 86"/>
                  <a:gd name="T22" fmla="*/ 0 w 119"/>
                  <a:gd name="T23" fmla="*/ 0 h 86"/>
                  <a:gd name="T24" fmla="*/ 0 w 119"/>
                  <a:gd name="T25" fmla="*/ 0 h 86"/>
                  <a:gd name="T26" fmla="*/ 0 w 119"/>
                  <a:gd name="T27" fmla="*/ 0 h 86"/>
                  <a:gd name="T28" fmla="*/ 0 w 119"/>
                  <a:gd name="T29" fmla="*/ 0 h 8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9"/>
                  <a:gd name="T46" fmla="*/ 0 h 86"/>
                  <a:gd name="T47" fmla="*/ 119 w 119"/>
                  <a:gd name="T48" fmla="*/ 86 h 8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9" h="86">
                    <a:moveTo>
                      <a:pt x="119" y="0"/>
                    </a:moveTo>
                    <a:lnTo>
                      <a:pt x="119" y="10"/>
                    </a:lnTo>
                    <a:lnTo>
                      <a:pt x="118" y="32"/>
                    </a:lnTo>
                    <a:lnTo>
                      <a:pt x="117" y="55"/>
                    </a:lnTo>
                    <a:lnTo>
                      <a:pt x="117" y="65"/>
                    </a:lnTo>
                    <a:lnTo>
                      <a:pt x="106" y="74"/>
                    </a:lnTo>
                    <a:lnTo>
                      <a:pt x="94" y="82"/>
                    </a:lnTo>
                    <a:lnTo>
                      <a:pt x="88" y="82"/>
                    </a:lnTo>
                    <a:lnTo>
                      <a:pt x="77" y="83"/>
                    </a:lnTo>
                    <a:lnTo>
                      <a:pt x="61" y="85"/>
                    </a:lnTo>
                    <a:lnTo>
                      <a:pt x="45" y="85"/>
                    </a:lnTo>
                    <a:lnTo>
                      <a:pt x="28" y="86"/>
                    </a:lnTo>
                    <a:lnTo>
                      <a:pt x="14" y="86"/>
                    </a:lnTo>
                    <a:lnTo>
                      <a:pt x="4" y="86"/>
                    </a:lnTo>
                    <a:lnTo>
                      <a:pt x="0" y="86"/>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109" name="Freeform 752"/>
              <p:cNvSpPr>
                <a:spLocks/>
              </p:cNvSpPr>
              <p:nvPr/>
            </p:nvSpPr>
            <p:spPr bwMode="auto">
              <a:xfrm>
                <a:off x="4535" y="1408"/>
                <a:ext cx="7" cy="39"/>
              </a:xfrm>
              <a:custGeom>
                <a:avLst/>
                <a:gdLst>
                  <a:gd name="T0" fmla="*/ 0 w 29"/>
                  <a:gd name="T1" fmla="*/ 0 h 157"/>
                  <a:gd name="T2" fmla="*/ 0 w 29"/>
                  <a:gd name="T3" fmla="*/ 0 h 157"/>
                  <a:gd name="T4" fmla="*/ 0 w 29"/>
                  <a:gd name="T5" fmla="*/ 0 h 157"/>
                  <a:gd name="T6" fmla="*/ 0 w 29"/>
                  <a:gd name="T7" fmla="*/ 0 h 157"/>
                  <a:gd name="T8" fmla="*/ 0 w 29"/>
                  <a:gd name="T9" fmla="*/ 0 h 157"/>
                  <a:gd name="T10" fmla="*/ 0 60000 65536"/>
                  <a:gd name="T11" fmla="*/ 0 60000 65536"/>
                  <a:gd name="T12" fmla="*/ 0 60000 65536"/>
                  <a:gd name="T13" fmla="*/ 0 60000 65536"/>
                  <a:gd name="T14" fmla="*/ 0 60000 65536"/>
                  <a:gd name="T15" fmla="*/ 0 w 29"/>
                  <a:gd name="T16" fmla="*/ 0 h 157"/>
                  <a:gd name="T17" fmla="*/ 29 w 29"/>
                  <a:gd name="T18" fmla="*/ 157 h 157"/>
                </a:gdLst>
                <a:ahLst/>
                <a:cxnLst>
                  <a:cxn ang="T10">
                    <a:pos x="T0" y="T1"/>
                  </a:cxn>
                  <a:cxn ang="T11">
                    <a:pos x="T2" y="T3"/>
                  </a:cxn>
                  <a:cxn ang="T12">
                    <a:pos x="T4" y="T5"/>
                  </a:cxn>
                  <a:cxn ang="T13">
                    <a:pos x="T6" y="T7"/>
                  </a:cxn>
                  <a:cxn ang="T14">
                    <a:pos x="T8" y="T9"/>
                  </a:cxn>
                </a:cxnLst>
                <a:rect l="T15" t="T16" r="T17" b="T18"/>
                <a:pathLst>
                  <a:path w="29" h="157">
                    <a:moveTo>
                      <a:pt x="29" y="157"/>
                    </a:moveTo>
                    <a:lnTo>
                      <a:pt x="3" y="132"/>
                    </a:lnTo>
                    <a:lnTo>
                      <a:pt x="2" y="67"/>
                    </a:lnTo>
                    <a:lnTo>
                      <a:pt x="2" y="66"/>
                    </a:lnTo>
                    <a:lnTo>
                      <a:pt x="0"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110" name="Freeform 753"/>
              <p:cNvSpPr>
                <a:spLocks/>
              </p:cNvSpPr>
              <p:nvPr/>
            </p:nvSpPr>
            <p:spPr bwMode="auto">
              <a:xfrm>
                <a:off x="4535" y="1402"/>
                <a:ext cx="38" cy="24"/>
              </a:xfrm>
              <a:custGeom>
                <a:avLst/>
                <a:gdLst>
                  <a:gd name="T0" fmla="*/ 0 w 152"/>
                  <a:gd name="T1" fmla="*/ 0 h 94"/>
                  <a:gd name="T2" fmla="*/ 0 w 152"/>
                  <a:gd name="T3" fmla="*/ 0 h 94"/>
                  <a:gd name="T4" fmla="*/ 0 w 152"/>
                  <a:gd name="T5" fmla="*/ 0 h 94"/>
                  <a:gd name="T6" fmla="*/ 0 w 152"/>
                  <a:gd name="T7" fmla="*/ 0 h 94"/>
                  <a:gd name="T8" fmla="*/ 0 w 152"/>
                  <a:gd name="T9" fmla="*/ 0 h 94"/>
                  <a:gd name="T10" fmla="*/ 0 w 152"/>
                  <a:gd name="T11" fmla="*/ 0 h 94"/>
                  <a:gd name="T12" fmla="*/ 0 w 152"/>
                  <a:gd name="T13" fmla="*/ 0 h 94"/>
                  <a:gd name="T14" fmla="*/ 0 60000 65536"/>
                  <a:gd name="T15" fmla="*/ 0 60000 65536"/>
                  <a:gd name="T16" fmla="*/ 0 60000 65536"/>
                  <a:gd name="T17" fmla="*/ 0 60000 65536"/>
                  <a:gd name="T18" fmla="*/ 0 60000 65536"/>
                  <a:gd name="T19" fmla="*/ 0 60000 65536"/>
                  <a:gd name="T20" fmla="*/ 0 60000 65536"/>
                  <a:gd name="T21" fmla="*/ 0 w 152"/>
                  <a:gd name="T22" fmla="*/ 0 h 94"/>
                  <a:gd name="T23" fmla="*/ 152 w 152"/>
                  <a:gd name="T24" fmla="*/ 94 h 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2" h="94">
                    <a:moveTo>
                      <a:pt x="0" y="24"/>
                    </a:moveTo>
                    <a:lnTo>
                      <a:pt x="25" y="0"/>
                    </a:lnTo>
                    <a:lnTo>
                      <a:pt x="79" y="0"/>
                    </a:lnTo>
                    <a:lnTo>
                      <a:pt x="134" y="2"/>
                    </a:lnTo>
                    <a:lnTo>
                      <a:pt x="152" y="25"/>
                    </a:lnTo>
                    <a:lnTo>
                      <a:pt x="151" y="94"/>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111" name="Freeform 754"/>
              <p:cNvSpPr>
                <a:spLocks/>
              </p:cNvSpPr>
              <p:nvPr/>
            </p:nvSpPr>
            <p:spPr bwMode="auto">
              <a:xfrm>
                <a:off x="4542" y="1426"/>
                <a:ext cx="30" cy="22"/>
              </a:xfrm>
              <a:custGeom>
                <a:avLst/>
                <a:gdLst>
                  <a:gd name="T0" fmla="*/ 0 w 124"/>
                  <a:gd name="T1" fmla="*/ 0 h 90"/>
                  <a:gd name="T2" fmla="*/ 0 w 124"/>
                  <a:gd name="T3" fmla="*/ 0 h 90"/>
                  <a:gd name="T4" fmla="*/ 0 w 124"/>
                  <a:gd name="T5" fmla="*/ 0 h 90"/>
                  <a:gd name="T6" fmla="*/ 0 w 124"/>
                  <a:gd name="T7" fmla="*/ 0 h 90"/>
                  <a:gd name="T8" fmla="*/ 0 w 124"/>
                  <a:gd name="T9" fmla="*/ 0 h 90"/>
                  <a:gd name="T10" fmla="*/ 0 w 124"/>
                  <a:gd name="T11" fmla="*/ 0 h 90"/>
                  <a:gd name="T12" fmla="*/ 0 w 124"/>
                  <a:gd name="T13" fmla="*/ 0 h 90"/>
                  <a:gd name="T14" fmla="*/ 0 w 124"/>
                  <a:gd name="T15" fmla="*/ 0 h 90"/>
                  <a:gd name="T16" fmla="*/ 0 w 124"/>
                  <a:gd name="T17" fmla="*/ 0 h 90"/>
                  <a:gd name="T18" fmla="*/ 0 w 124"/>
                  <a:gd name="T19" fmla="*/ 0 h 90"/>
                  <a:gd name="T20" fmla="*/ 0 w 124"/>
                  <a:gd name="T21" fmla="*/ 0 h 90"/>
                  <a:gd name="T22" fmla="*/ 0 w 124"/>
                  <a:gd name="T23" fmla="*/ 0 h 90"/>
                  <a:gd name="T24" fmla="*/ 0 w 124"/>
                  <a:gd name="T25" fmla="*/ 0 h 90"/>
                  <a:gd name="T26" fmla="*/ 0 w 124"/>
                  <a:gd name="T27" fmla="*/ 0 h 90"/>
                  <a:gd name="T28" fmla="*/ 0 w 124"/>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4"/>
                  <a:gd name="T46" fmla="*/ 0 h 90"/>
                  <a:gd name="T47" fmla="*/ 124 w 124"/>
                  <a:gd name="T48" fmla="*/ 90 h 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4" h="90">
                    <a:moveTo>
                      <a:pt x="124" y="0"/>
                    </a:moveTo>
                    <a:lnTo>
                      <a:pt x="124" y="11"/>
                    </a:lnTo>
                    <a:lnTo>
                      <a:pt x="124" y="35"/>
                    </a:lnTo>
                    <a:lnTo>
                      <a:pt x="122" y="58"/>
                    </a:lnTo>
                    <a:lnTo>
                      <a:pt x="122" y="70"/>
                    </a:lnTo>
                    <a:lnTo>
                      <a:pt x="112" y="78"/>
                    </a:lnTo>
                    <a:lnTo>
                      <a:pt x="98" y="87"/>
                    </a:lnTo>
                    <a:lnTo>
                      <a:pt x="93" y="87"/>
                    </a:lnTo>
                    <a:lnTo>
                      <a:pt x="81" y="88"/>
                    </a:lnTo>
                    <a:lnTo>
                      <a:pt x="64" y="88"/>
                    </a:lnTo>
                    <a:lnTo>
                      <a:pt x="48" y="89"/>
                    </a:lnTo>
                    <a:lnTo>
                      <a:pt x="30" y="89"/>
                    </a:lnTo>
                    <a:lnTo>
                      <a:pt x="14" y="89"/>
                    </a:lnTo>
                    <a:lnTo>
                      <a:pt x="4" y="90"/>
                    </a:lnTo>
                    <a:lnTo>
                      <a:pt x="0" y="9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112" name="Freeform 755"/>
              <p:cNvSpPr>
                <a:spLocks/>
              </p:cNvSpPr>
              <p:nvPr/>
            </p:nvSpPr>
            <p:spPr bwMode="auto">
              <a:xfrm>
                <a:off x="4535" y="1408"/>
                <a:ext cx="7" cy="40"/>
              </a:xfrm>
              <a:custGeom>
                <a:avLst/>
                <a:gdLst>
                  <a:gd name="T0" fmla="*/ 0 w 27"/>
                  <a:gd name="T1" fmla="*/ 0 h 160"/>
                  <a:gd name="T2" fmla="*/ 0 w 27"/>
                  <a:gd name="T3" fmla="*/ 0 h 160"/>
                  <a:gd name="T4" fmla="*/ 0 w 27"/>
                  <a:gd name="T5" fmla="*/ 0 h 160"/>
                  <a:gd name="T6" fmla="*/ 0 w 27"/>
                  <a:gd name="T7" fmla="*/ 0 h 160"/>
                  <a:gd name="T8" fmla="*/ 0 w 27"/>
                  <a:gd name="T9" fmla="*/ 0 h 160"/>
                  <a:gd name="T10" fmla="*/ 0 60000 65536"/>
                  <a:gd name="T11" fmla="*/ 0 60000 65536"/>
                  <a:gd name="T12" fmla="*/ 0 60000 65536"/>
                  <a:gd name="T13" fmla="*/ 0 60000 65536"/>
                  <a:gd name="T14" fmla="*/ 0 60000 65536"/>
                  <a:gd name="T15" fmla="*/ 0 w 27"/>
                  <a:gd name="T16" fmla="*/ 0 h 160"/>
                  <a:gd name="T17" fmla="*/ 27 w 27"/>
                  <a:gd name="T18" fmla="*/ 160 h 160"/>
                </a:gdLst>
                <a:ahLst/>
                <a:cxnLst>
                  <a:cxn ang="T10">
                    <a:pos x="T0" y="T1"/>
                  </a:cxn>
                  <a:cxn ang="T11">
                    <a:pos x="T2" y="T3"/>
                  </a:cxn>
                  <a:cxn ang="T12">
                    <a:pos x="T4" y="T5"/>
                  </a:cxn>
                  <a:cxn ang="T13">
                    <a:pos x="T6" y="T7"/>
                  </a:cxn>
                  <a:cxn ang="T14">
                    <a:pos x="T8" y="T9"/>
                  </a:cxn>
                </a:cxnLst>
                <a:rect l="T15" t="T16" r="T17" b="T18"/>
                <a:pathLst>
                  <a:path w="27" h="160">
                    <a:moveTo>
                      <a:pt x="27" y="160"/>
                    </a:moveTo>
                    <a:lnTo>
                      <a:pt x="3" y="135"/>
                    </a:lnTo>
                    <a:lnTo>
                      <a:pt x="0" y="67"/>
                    </a:lnTo>
                    <a:lnTo>
                      <a:pt x="1" y="67"/>
                    </a:lnTo>
                    <a:lnTo>
                      <a:pt x="0"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113" name="Freeform 756"/>
              <p:cNvSpPr>
                <a:spLocks/>
              </p:cNvSpPr>
              <p:nvPr/>
            </p:nvSpPr>
            <p:spPr bwMode="auto">
              <a:xfrm>
                <a:off x="4541" y="1401"/>
                <a:ext cx="32" cy="42"/>
              </a:xfrm>
              <a:custGeom>
                <a:avLst/>
                <a:gdLst>
                  <a:gd name="T0" fmla="*/ 0 w 131"/>
                  <a:gd name="T1" fmla="*/ 0 h 168"/>
                  <a:gd name="T2" fmla="*/ 0 w 131"/>
                  <a:gd name="T3" fmla="*/ 0 h 168"/>
                  <a:gd name="T4" fmla="*/ 0 w 131"/>
                  <a:gd name="T5" fmla="*/ 0 h 168"/>
                  <a:gd name="T6" fmla="*/ 0 w 131"/>
                  <a:gd name="T7" fmla="*/ 0 h 168"/>
                  <a:gd name="T8" fmla="*/ 0 w 131"/>
                  <a:gd name="T9" fmla="*/ 0 h 168"/>
                  <a:gd name="T10" fmla="*/ 0 w 131"/>
                  <a:gd name="T11" fmla="*/ 0 h 168"/>
                  <a:gd name="T12" fmla="*/ 0 60000 65536"/>
                  <a:gd name="T13" fmla="*/ 0 60000 65536"/>
                  <a:gd name="T14" fmla="*/ 0 60000 65536"/>
                  <a:gd name="T15" fmla="*/ 0 60000 65536"/>
                  <a:gd name="T16" fmla="*/ 0 60000 65536"/>
                  <a:gd name="T17" fmla="*/ 0 60000 65536"/>
                  <a:gd name="T18" fmla="*/ 0 w 131"/>
                  <a:gd name="T19" fmla="*/ 0 h 168"/>
                  <a:gd name="T20" fmla="*/ 131 w 131"/>
                  <a:gd name="T21" fmla="*/ 168 h 168"/>
                </a:gdLst>
                <a:ahLst/>
                <a:cxnLst>
                  <a:cxn ang="T12">
                    <a:pos x="T0" y="T1"/>
                  </a:cxn>
                  <a:cxn ang="T13">
                    <a:pos x="T2" y="T3"/>
                  </a:cxn>
                  <a:cxn ang="T14">
                    <a:pos x="T4" y="T5"/>
                  </a:cxn>
                  <a:cxn ang="T15">
                    <a:pos x="T6" y="T7"/>
                  </a:cxn>
                  <a:cxn ang="T16">
                    <a:pos x="T8" y="T9"/>
                  </a:cxn>
                  <a:cxn ang="T17">
                    <a:pos x="T10" y="T11"/>
                  </a:cxn>
                </a:cxnLst>
                <a:rect l="T18" t="T19" r="T20" b="T21"/>
                <a:pathLst>
                  <a:path w="131" h="168">
                    <a:moveTo>
                      <a:pt x="0" y="0"/>
                    </a:moveTo>
                    <a:lnTo>
                      <a:pt x="56" y="1"/>
                    </a:lnTo>
                    <a:lnTo>
                      <a:pt x="112" y="1"/>
                    </a:lnTo>
                    <a:lnTo>
                      <a:pt x="131" y="25"/>
                    </a:lnTo>
                    <a:lnTo>
                      <a:pt x="130" y="96"/>
                    </a:lnTo>
                    <a:lnTo>
                      <a:pt x="129" y="168"/>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114" name="Freeform 757"/>
              <p:cNvSpPr>
                <a:spLocks/>
              </p:cNvSpPr>
              <p:nvPr/>
            </p:nvSpPr>
            <p:spPr bwMode="auto">
              <a:xfrm>
                <a:off x="4541" y="1443"/>
                <a:ext cx="32" cy="5"/>
              </a:xfrm>
              <a:custGeom>
                <a:avLst/>
                <a:gdLst>
                  <a:gd name="T0" fmla="*/ 0 w 127"/>
                  <a:gd name="T1" fmla="*/ 0 h 21"/>
                  <a:gd name="T2" fmla="*/ 0 w 127"/>
                  <a:gd name="T3" fmla="*/ 0 h 21"/>
                  <a:gd name="T4" fmla="*/ 0 w 127"/>
                  <a:gd name="T5" fmla="*/ 0 h 21"/>
                  <a:gd name="T6" fmla="*/ 0 w 127"/>
                  <a:gd name="T7" fmla="*/ 0 h 21"/>
                  <a:gd name="T8" fmla="*/ 0 w 127"/>
                  <a:gd name="T9" fmla="*/ 0 h 21"/>
                  <a:gd name="T10" fmla="*/ 0 w 127"/>
                  <a:gd name="T11" fmla="*/ 0 h 21"/>
                  <a:gd name="T12" fmla="*/ 0 w 127"/>
                  <a:gd name="T13" fmla="*/ 0 h 21"/>
                  <a:gd name="T14" fmla="*/ 0 w 127"/>
                  <a:gd name="T15" fmla="*/ 0 h 21"/>
                  <a:gd name="T16" fmla="*/ 0 w 127"/>
                  <a:gd name="T17" fmla="*/ 0 h 21"/>
                  <a:gd name="T18" fmla="*/ 0 w 127"/>
                  <a:gd name="T19" fmla="*/ 0 h 21"/>
                  <a:gd name="T20" fmla="*/ 0 w 127"/>
                  <a:gd name="T21" fmla="*/ 0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7"/>
                  <a:gd name="T34" fmla="*/ 0 h 21"/>
                  <a:gd name="T35" fmla="*/ 127 w 127"/>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7" h="21">
                    <a:moveTo>
                      <a:pt x="127" y="0"/>
                    </a:moveTo>
                    <a:lnTo>
                      <a:pt x="115" y="9"/>
                    </a:lnTo>
                    <a:lnTo>
                      <a:pt x="101" y="18"/>
                    </a:lnTo>
                    <a:lnTo>
                      <a:pt x="96" y="18"/>
                    </a:lnTo>
                    <a:lnTo>
                      <a:pt x="83" y="18"/>
                    </a:lnTo>
                    <a:lnTo>
                      <a:pt x="68" y="18"/>
                    </a:lnTo>
                    <a:lnTo>
                      <a:pt x="48" y="19"/>
                    </a:lnTo>
                    <a:lnTo>
                      <a:pt x="30" y="19"/>
                    </a:lnTo>
                    <a:lnTo>
                      <a:pt x="15" y="19"/>
                    </a:lnTo>
                    <a:lnTo>
                      <a:pt x="5" y="21"/>
                    </a:lnTo>
                    <a:lnTo>
                      <a:pt x="0" y="21"/>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115" name="Freeform 758"/>
              <p:cNvSpPr>
                <a:spLocks/>
              </p:cNvSpPr>
              <p:nvPr/>
            </p:nvSpPr>
            <p:spPr bwMode="auto">
              <a:xfrm>
                <a:off x="4534" y="1401"/>
                <a:ext cx="7" cy="47"/>
              </a:xfrm>
              <a:custGeom>
                <a:avLst/>
                <a:gdLst>
                  <a:gd name="T0" fmla="*/ 0 w 28"/>
                  <a:gd name="T1" fmla="*/ 0 h 189"/>
                  <a:gd name="T2" fmla="*/ 0 w 28"/>
                  <a:gd name="T3" fmla="*/ 0 h 189"/>
                  <a:gd name="T4" fmla="*/ 0 w 28"/>
                  <a:gd name="T5" fmla="*/ 0 h 189"/>
                  <a:gd name="T6" fmla="*/ 0 w 28"/>
                  <a:gd name="T7" fmla="*/ 0 h 189"/>
                  <a:gd name="T8" fmla="*/ 0 w 28"/>
                  <a:gd name="T9" fmla="*/ 0 h 189"/>
                  <a:gd name="T10" fmla="*/ 0 60000 65536"/>
                  <a:gd name="T11" fmla="*/ 0 60000 65536"/>
                  <a:gd name="T12" fmla="*/ 0 60000 65536"/>
                  <a:gd name="T13" fmla="*/ 0 60000 65536"/>
                  <a:gd name="T14" fmla="*/ 0 60000 65536"/>
                  <a:gd name="T15" fmla="*/ 0 w 28"/>
                  <a:gd name="T16" fmla="*/ 0 h 189"/>
                  <a:gd name="T17" fmla="*/ 28 w 28"/>
                  <a:gd name="T18" fmla="*/ 189 h 189"/>
                </a:gdLst>
                <a:ahLst/>
                <a:cxnLst>
                  <a:cxn ang="T10">
                    <a:pos x="T0" y="T1"/>
                  </a:cxn>
                  <a:cxn ang="T11">
                    <a:pos x="T2" y="T3"/>
                  </a:cxn>
                  <a:cxn ang="T12">
                    <a:pos x="T4" y="T5"/>
                  </a:cxn>
                  <a:cxn ang="T13">
                    <a:pos x="T6" y="T7"/>
                  </a:cxn>
                  <a:cxn ang="T14">
                    <a:pos x="T8" y="T9"/>
                  </a:cxn>
                </a:cxnLst>
                <a:rect l="T15" t="T16" r="T17" b="T18"/>
                <a:pathLst>
                  <a:path w="28" h="189">
                    <a:moveTo>
                      <a:pt x="28" y="189"/>
                    </a:moveTo>
                    <a:lnTo>
                      <a:pt x="3" y="162"/>
                    </a:lnTo>
                    <a:lnTo>
                      <a:pt x="2" y="92"/>
                    </a:lnTo>
                    <a:lnTo>
                      <a:pt x="0" y="24"/>
                    </a:lnTo>
                    <a:lnTo>
                      <a:pt x="26"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116" name="Freeform 759"/>
              <p:cNvSpPr>
                <a:spLocks/>
              </p:cNvSpPr>
              <p:nvPr/>
            </p:nvSpPr>
            <p:spPr bwMode="auto">
              <a:xfrm>
                <a:off x="4544" y="1394"/>
                <a:ext cx="1" cy="8"/>
              </a:xfrm>
              <a:custGeom>
                <a:avLst/>
                <a:gdLst>
                  <a:gd name="T0" fmla="*/ 0 w 4"/>
                  <a:gd name="T1" fmla="*/ 0 h 35"/>
                  <a:gd name="T2" fmla="*/ 0 w 4"/>
                  <a:gd name="T3" fmla="*/ 0 h 35"/>
                  <a:gd name="T4" fmla="*/ 0 w 4"/>
                  <a:gd name="T5" fmla="*/ 0 h 35"/>
                  <a:gd name="T6" fmla="*/ 0 60000 65536"/>
                  <a:gd name="T7" fmla="*/ 0 60000 65536"/>
                  <a:gd name="T8" fmla="*/ 0 60000 65536"/>
                  <a:gd name="T9" fmla="*/ 0 w 4"/>
                  <a:gd name="T10" fmla="*/ 0 h 35"/>
                  <a:gd name="T11" fmla="*/ 4 w 4"/>
                  <a:gd name="T12" fmla="*/ 35 h 35"/>
                </a:gdLst>
                <a:ahLst/>
                <a:cxnLst>
                  <a:cxn ang="T6">
                    <a:pos x="T0" y="T1"/>
                  </a:cxn>
                  <a:cxn ang="T7">
                    <a:pos x="T2" y="T3"/>
                  </a:cxn>
                  <a:cxn ang="T8">
                    <a:pos x="T4" y="T5"/>
                  </a:cxn>
                </a:cxnLst>
                <a:rect l="T9" t="T10" r="T11" b="T12"/>
                <a:pathLst>
                  <a:path w="4" h="35">
                    <a:moveTo>
                      <a:pt x="0" y="35"/>
                    </a:moveTo>
                    <a:lnTo>
                      <a:pt x="1" y="17"/>
                    </a:lnTo>
                    <a:lnTo>
                      <a:pt x="4" y="0"/>
                    </a:lnTo>
                  </a:path>
                </a:pathLst>
              </a:custGeom>
              <a:grpFill/>
              <a:ln w="6350">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117" name="Freeform 760"/>
              <p:cNvSpPr>
                <a:spLocks/>
              </p:cNvSpPr>
              <p:nvPr/>
            </p:nvSpPr>
            <p:spPr bwMode="auto">
              <a:xfrm>
                <a:off x="4545" y="1394"/>
                <a:ext cx="17" cy="7"/>
              </a:xfrm>
              <a:custGeom>
                <a:avLst/>
                <a:gdLst>
                  <a:gd name="T0" fmla="*/ 0 w 71"/>
                  <a:gd name="T1" fmla="*/ 0 h 30"/>
                  <a:gd name="T2" fmla="*/ 0 w 71"/>
                  <a:gd name="T3" fmla="*/ 0 h 30"/>
                  <a:gd name="T4" fmla="*/ 0 w 71"/>
                  <a:gd name="T5" fmla="*/ 0 h 30"/>
                  <a:gd name="T6" fmla="*/ 0 60000 65536"/>
                  <a:gd name="T7" fmla="*/ 0 60000 65536"/>
                  <a:gd name="T8" fmla="*/ 0 60000 65536"/>
                  <a:gd name="T9" fmla="*/ 0 w 71"/>
                  <a:gd name="T10" fmla="*/ 0 h 30"/>
                  <a:gd name="T11" fmla="*/ 71 w 71"/>
                  <a:gd name="T12" fmla="*/ 30 h 30"/>
                </a:gdLst>
                <a:ahLst/>
                <a:cxnLst>
                  <a:cxn ang="T6">
                    <a:pos x="T0" y="T1"/>
                  </a:cxn>
                  <a:cxn ang="T7">
                    <a:pos x="T2" y="T3"/>
                  </a:cxn>
                  <a:cxn ang="T8">
                    <a:pos x="T4" y="T5"/>
                  </a:cxn>
                </a:cxnLst>
                <a:rect l="T9" t="T10" r="T11" b="T12"/>
                <a:pathLst>
                  <a:path w="71" h="30">
                    <a:moveTo>
                      <a:pt x="0" y="0"/>
                    </a:moveTo>
                    <a:lnTo>
                      <a:pt x="71" y="0"/>
                    </a:lnTo>
                    <a:lnTo>
                      <a:pt x="71" y="30"/>
                    </a:lnTo>
                  </a:path>
                </a:pathLst>
              </a:custGeom>
              <a:grpFill/>
              <a:ln w="6350">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118" name="Freeform 761"/>
              <p:cNvSpPr>
                <a:spLocks/>
              </p:cNvSpPr>
              <p:nvPr/>
            </p:nvSpPr>
            <p:spPr bwMode="auto">
              <a:xfrm>
                <a:off x="4545" y="1394"/>
                <a:ext cx="17" cy="7"/>
              </a:xfrm>
              <a:custGeom>
                <a:avLst/>
                <a:gdLst>
                  <a:gd name="T0" fmla="*/ 0 w 67"/>
                  <a:gd name="T1" fmla="*/ 0 h 27"/>
                  <a:gd name="T2" fmla="*/ 0 w 67"/>
                  <a:gd name="T3" fmla="*/ 0 h 27"/>
                  <a:gd name="T4" fmla="*/ 0 w 67"/>
                  <a:gd name="T5" fmla="*/ 0 h 27"/>
                  <a:gd name="T6" fmla="*/ 0 60000 65536"/>
                  <a:gd name="T7" fmla="*/ 0 60000 65536"/>
                  <a:gd name="T8" fmla="*/ 0 60000 65536"/>
                  <a:gd name="T9" fmla="*/ 0 w 67"/>
                  <a:gd name="T10" fmla="*/ 0 h 27"/>
                  <a:gd name="T11" fmla="*/ 67 w 67"/>
                  <a:gd name="T12" fmla="*/ 27 h 27"/>
                </a:gdLst>
                <a:ahLst/>
                <a:cxnLst>
                  <a:cxn ang="T6">
                    <a:pos x="T0" y="T1"/>
                  </a:cxn>
                  <a:cxn ang="T7">
                    <a:pos x="T2" y="T3"/>
                  </a:cxn>
                  <a:cxn ang="T8">
                    <a:pos x="T4" y="T5"/>
                  </a:cxn>
                </a:cxnLst>
                <a:rect l="T9" t="T10" r="T11" b="T12"/>
                <a:pathLst>
                  <a:path w="67" h="27">
                    <a:moveTo>
                      <a:pt x="67" y="0"/>
                    </a:moveTo>
                    <a:lnTo>
                      <a:pt x="36" y="27"/>
                    </a:lnTo>
                    <a:lnTo>
                      <a:pt x="0" y="1"/>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119" name="Freeform 762"/>
              <p:cNvSpPr>
                <a:spLocks/>
              </p:cNvSpPr>
              <p:nvPr/>
            </p:nvSpPr>
            <p:spPr bwMode="auto">
              <a:xfrm>
                <a:off x="4550" y="1372"/>
                <a:ext cx="6" cy="30"/>
              </a:xfrm>
              <a:custGeom>
                <a:avLst/>
                <a:gdLst>
                  <a:gd name="T0" fmla="*/ 0 w 25"/>
                  <a:gd name="T1" fmla="*/ 0 h 120"/>
                  <a:gd name="T2" fmla="*/ 0 w 25"/>
                  <a:gd name="T3" fmla="*/ 0 h 120"/>
                  <a:gd name="T4" fmla="*/ 0 w 25"/>
                  <a:gd name="T5" fmla="*/ 0 h 120"/>
                  <a:gd name="T6" fmla="*/ 0 w 25"/>
                  <a:gd name="T7" fmla="*/ 0 h 120"/>
                  <a:gd name="T8" fmla="*/ 0 60000 65536"/>
                  <a:gd name="T9" fmla="*/ 0 60000 65536"/>
                  <a:gd name="T10" fmla="*/ 0 60000 65536"/>
                  <a:gd name="T11" fmla="*/ 0 60000 65536"/>
                  <a:gd name="T12" fmla="*/ 0 w 25"/>
                  <a:gd name="T13" fmla="*/ 0 h 120"/>
                  <a:gd name="T14" fmla="*/ 25 w 25"/>
                  <a:gd name="T15" fmla="*/ 120 h 120"/>
                </a:gdLst>
                <a:ahLst/>
                <a:cxnLst>
                  <a:cxn ang="T8">
                    <a:pos x="T0" y="T1"/>
                  </a:cxn>
                  <a:cxn ang="T9">
                    <a:pos x="T2" y="T3"/>
                  </a:cxn>
                  <a:cxn ang="T10">
                    <a:pos x="T4" y="T5"/>
                  </a:cxn>
                  <a:cxn ang="T11">
                    <a:pos x="T6" y="T7"/>
                  </a:cxn>
                </a:cxnLst>
                <a:rect l="T12" t="T13" r="T14" b="T15"/>
                <a:pathLst>
                  <a:path w="25" h="120">
                    <a:moveTo>
                      <a:pt x="0" y="119"/>
                    </a:moveTo>
                    <a:lnTo>
                      <a:pt x="14" y="0"/>
                    </a:lnTo>
                    <a:lnTo>
                      <a:pt x="25" y="120"/>
                    </a:lnTo>
                    <a:lnTo>
                      <a:pt x="0" y="119"/>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120" name="Freeform 763"/>
              <p:cNvSpPr>
                <a:spLocks/>
              </p:cNvSpPr>
              <p:nvPr/>
            </p:nvSpPr>
            <p:spPr bwMode="auto">
              <a:xfrm>
                <a:off x="4550" y="1372"/>
                <a:ext cx="6" cy="30"/>
              </a:xfrm>
              <a:custGeom>
                <a:avLst/>
                <a:gdLst>
                  <a:gd name="T0" fmla="*/ 0 w 25"/>
                  <a:gd name="T1" fmla="*/ 0 h 120"/>
                  <a:gd name="T2" fmla="*/ 0 w 25"/>
                  <a:gd name="T3" fmla="*/ 0 h 120"/>
                  <a:gd name="T4" fmla="*/ 0 w 25"/>
                  <a:gd name="T5" fmla="*/ 0 h 120"/>
                  <a:gd name="T6" fmla="*/ 0 w 25"/>
                  <a:gd name="T7" fmla="*/ 0 h 120"/>
                  <a:gd name="T8" fmla="*/ 0 60000 65536"/>
                  <a:gd name="T9" fmla="*/ 0 60000 65536"/>
                  <a:gd name="T10" fmla="*/ 0 60000 65536"/>
                  <a:gd name="T11" fmla="*/ 0 60000 65536"/>
                  <a:gd name="T12" fmla="*/ 0 w 25"/>
                  <a:gd name="T13" fmla="*/ 0 h 120"/>
                  <a:gd name="T14" fmla="*/ 25 w 25"/>
                  <a:gd name="T15" fmla="*/ 120 h 120"/>
                </a:gdLst>
                <a:ahLst/>
                <a:cxnLst>
                  <a:cxn ang="T8">
                    <a:pos x="T0" y="T1"/>
                  </a:cxn>
                  <a:cxn ang="T9">
                    <a:pos x="T2" y="T3"/>
                  </a:cxn>
                  <a:cxn ang="T10">
                    <a:pos x="T4" y="T5"/>
                  </a:cxn>
                  <a:cxn ang="T11">
                    <a:pos x="T6" y="T7"/>
                  </a:cxn>
                </a:cxnLst>
                <a:rect l="T12" t="T13" r="T14" b="T15"/>
                <a:pathLst>
                  <a:path w="25" h="120">
                    <a:moveTo>
                      <a:pt x="0" y="119"/>
                    </a:moveTo>
                    <a:lnTo>
                      <a:pt x="14" y="0"/>
                    </a:lnTo>
                    <a:lnTo>
                      <a:pt x="25" y="120"/>
                    </a:lnTo>
                    <a:lnTo>
                      <a:pt x="0" y="119"/>
                    </a:lnTo>
                    <a:close/>
                  </a:path>
                </a:pathLst>
              </a:custGeom>
              <a:grpFill/>
              <a:ln w="3175">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121" name="Freeform 764"/>
              <p:cNvSpPr>
                <a:spLocks/>
              </p:cNvSpPr>
              <p:nvPr/>
            </p:nvSpPr>
            <p:spPr bwMode="auto">
              <a:xfrm>
                <a:off x="4550" y="1388"/>
                <a:ext cx="6" cy="3"/>
              </a:xfrm>
              <a:custGeom>
                <a:avLst/>
                <a:gdLst>
                  <a:gd name="T0" fmla="*/ 0 w 27"/>
                  <a:gd name="T1" fmla="*/ 0 h 15"/>
                  <a:gd name="T2" fmla="*/ 0 w 27"/>
                  <a:gd name="T3" fmla="*/ 0 h 15"/>
                  <a:gd name="T4" fmla="*/ 0 w 27"/>
                  <a:gd name="T5" fmla="*/ 0 h 15"/>
                  <a:gd name="T6" fmla="*/ 0 w 27"/>
                  <a:gd name="T7" fmla="*/ 0 h 15"/>
                  <a:gd name="T8" fmla="*/ 0 w 27"/>
                  <a:gd name="T9" fmla="*/ 0 h 15"/>
                  <a:gd name="T10" fmla="*/ 0 w 27"/>
                  <a:gd name="T11" fmla="*/ 0 h 15"/>
                  <a:gd name="T12" fmla="*/ 0 60000 65536"/>
                  <a:gd name="T13" fmla="*/ 0 60000 65536"/>
                  <a:gd name="T14" fmla="*/ 0 60000 65536"/>
                  <a:gd name="T15" fmla="*/ 0 60000 65536"/>
                  <a:gd name="T16" fmla="*/ 0 60000 65536"/>
                  <a:gd name="T17" fmla="*/ 0 60000 65536"/>
                  <a:gd name="T18" fmla="*/ 0 w 27"/>
                  <a:gd name="T19" fmla="*/ 0 h 15"/>
                  <a:gd name="T20" fmla="*/ 27 w 27"/>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27" h="15">
                    <a:moveTo>
                      <a:pt x="0" y="0"/>
                    </a:moveTo>
                    <a:lnTo>
                      <a:pt x="14" y="0"/>
                    </a:lnTo>
                    <a:lnTo>
                      <a:pt x="27" y="1"/>
                    </a:lnTo>
                    <a:lnTo>
                      <a:pt x="14" y="15"/>
                    </a:lnTo>
                    <a:lnTo>
                      <a:pt x="7" y="7"/>
                    </a:lnTo>
                    <a:lnTo>
                      <a:pt x="0" y="0"/>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122" name="Freeform 765"/>
              <p:cNvSpPr>
                <a:spLocks/>
              </p:cNvSpPr>
              <p:nvPr/>
            </p:nvSpPr>
            <p:spPr bwMode="auto">
              <a:xfrm>
                <a:off x="4550" y="1388"/>
                <a:ext cx="6" cy="3"/>
              </a:xfrm>
              <a:custGeom>
                <a:avLst/>
                <a:gdLst>
                  <a:gd name="T0" fmla="*/ 0 w 27"/>
                  <a:gd name="T1" fmla="*/ 0 h 15"/>
                  <a:gd name="T2" fmla="*/ 0 w 27"/>
                  <a:gd name="T3" fmla="*/ 0 h 15"/>
                  <a:gd name="T4" fmla="*/ 0 w 27"/>
                  <a:gd name="T5" fmla="*/ 0 h 15"/>
                  <a:gd name="T6" fmla="*/ 0 w 27"/>
                  <a:gd name="T7" fmla="*/ 0 h 15"/>
                  <a:gd name="T8" fmla="*/ 0 w 27"/>
                  <a:gd name="T9" fmla="*/ 0 h 15"/>
                  <a:gd name="T10" fmla="*/ 0 w 27"/>
                  <a:gd name="T11" fmla="*/ 0 h 15"/>
                  <a:gd name="T12" fmla="*/ 0 60000 65536"/>
                  <a:gd name="T13" fmla="*/ 0 60000 65536"/>
                  <a:gd name="T14" fmla="*/ 0 60000 65536"/>
                  <a:gd name="T15" fmla="*/ 0 60000 65536"/>
                  <a:gd name="T16" fmla="*/ 0 60000 65536"/>
                  <a:gd name="T17" fmla="*/ 0 60000 65536"/>
                  <a:gd name="T18" fmla="*/ 0 w 27"/>
                  <a:gd name="T19" fmla="*/ 0 h 15"/>
                  <a:gd name="T20" fmla="*/ 27 w 27"/>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27" h="15">
                    <a:moveTo>
                      <a:pt x="0" y="0"/>
                    </a:moveTo>
                    <a:lnTo>
                      <a:pt x="14" y="0"/>
                    </a:lnTo>
                    <a:lnTo>
                      <a:pt x="27" y="1"/>
                    </a:lnTo>
                    <a:lnTo>
                      <a:pt x="14" y="15"/>
                    </a:lnTo>
                    <a:lnTo>
                      <a:pt x="7" y="7"/>
                    </a:lnTo>
                    <a:lnTo>
                      <a:pt x="0" y="0"/>
                    </a:lnTo>
                  </a:path>
                </a:pathLst>
              </a:custGeom>
              <a:grpFill/>
              <a:ln w="3175">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2123" name="Freeform 766"/>
              <p:cNvSpPr>
                <a:spLocks/>
              </p:cNvSpPr>
              <p:nvPr/>
            </p:nvSpPr>
            <p:spPr bwMode="auto">
              <a:xfrm>
                <a:off x="4355" y="1361"/>
                <a:ext cx="30" cy="112"/>
              </a:xfrm>
              <a:custGeom>
                <a:avLst/>
                <a:gdLst>
                  <a:gd name="T0" fmla="*/ 0 w 119"/>
                  <a:gd name="T1" fmla="*/ 0 h 450"/>
                  <a:gd name="T2" fmla="*/ 0 w 119"/>
                  <a:gd name="T3" fmla="*/ 0 h 450"/>
                  <a:gd name="T4" fmla="*/ 0 w 119"/>
                  <a:gd name="T5" fmla="*/ 0 h 450"/>
                  <a:gd name="T6" fmla="*/ 0 w 119"/>
                  <a:gd name="T7" fmla="*/ 0 h 450"/>
                  <a:gd name="T8" fmla="*/ 0 w 119"/>
                  <a:gd name="T9" fmla="*/ 0 h 450"/>
                  <a:gd name="T10" fmla="*/ 0 w 119"/>
                  <a:gd name="T11" fmla="*/ 0 h 450"/>
                  <a:gd name="T12" fmla="*/ 0 w 119"/>
                  <a:gd name="T13" fmla="*/ 0 h 450"/>
                  <a:gd name="T14" fmla="*/ 0 w 119"/>
                  <a:gd name="T15" fmla="*/ 0 h 450"/>
                  <a:gd name="T16" fmla="*/ 0 w 119"/>
                  <a:gd name="T17" fmla="*/ 0 h 450"/>
                  <a:gd name="T18" fmla="*/ 0 w 119"/>
                  <a:gd name="T19" fmla="*/ 0 h 450"/>
                  <a:gd name="T20" fmla="*/ 0 w 119"/>
                  <a:gd name="T21" fmla="*/ 0 h 450"/>
                  <a:gd name="T22" fmla="*/ 0 w 119"/>
                  <a:gd name="T23" fmla="*/ 0 h 450"/>
                  <a:gd name="T24" fmla="*/ 0 w 119"/>
                  <a:gd name="T25" fmla="*/ 0 h 450"/>
                  <a:gd name="T26" fmla="*/ 0 w 119"/>
                  <a:gd name="T27" fmla="*/ 0 h 450"/>
                  <a:gd name="T28" fmla="*/ 0 w 119"/>
                  <a:gd name="T29" fmla="*/ 0 h 450"/>
                  <a:gd name="T30" fmla="*/ 0 w 119"/>
                  <a:gd name="T31" fmla="*/ 0 h 450"/>
                  <a:gd name="T32" fmla="*/ 0 w 119"/>
                  <a:gd name="T33" fmla="*/ 0 h 450"/>
                  <a:gd name="T34" fmla="*/ 0 w 119"/>
                  <a:gd name="T35" fmla="*/ 0 h 450"/>
                  <a:gd name="T36" fmla="*/ 0 w 119"/>
                  <a:gd name="T37" fmla="*/ 0 h 450"/>
                  <a:gd name="T38" fmla="*/ 0 w 119"/>
                  <a:gd name="T39" fmla="*/ 0 h 450"/>
                  <a:gd name="T40" fmla="*/ 0 w 119"/>
                  <a:gd name="T41" fmla="*/ 0 h 450"/>
                  <a:gd name="T42" fmla="*/ 0 w 119"/>
                  <a:gd name="T43" fmla="*/ 0 h 450"/>
                  <a:gd name="T44" fmla="*/ 0 w 119"/>
                  <a:gd name="T45" fmla="*/ 0 h 450"/>
                  <a:gd name="T46" fmla="*/ 0 w 119"/>
                  <a:gd name="T47" fmla="*/ 0 h 450"/>
                  <a:gd name="T48" fmla="*/ 0 w 119"/>
                  <a:gd name="T49" fmla="*/ 0 h 450"/>
                  <a:gd name="T50" fmla="*/ 0 w 119"/>
                  <a:gd name="T51" fmla="*/ 0 h 450"/>
                  <a:gd name="T52" fmla="*/ 0 w 119"/>
                  <a:gd name="T53" fmla="*/ 0 h 450"/>
                  <a:gd name="T54" fmla="*/ 0 w 119"/>
                  <a:gd name="T55" fmla="*/ 0 h 450"/>
                  <a:gd name="T56" fmla="*/ 0 w 119"/>
                  <a:gd name="T57" fmla="*/ 0 h 450"/>
                  <a:gd name="T58" fmla="*/ 0 w 119"/>
                  <a:gd name="T59" fmla="*/ 0 h 450"/>
                  <a:gd name="T60" fmla="*/ 0 w 119"/>
                  <a:gd name="T61" fmla="*/ 0 h 450"/>
                  <a:gd name="T62" fmla="*/ 0 w 119"/>
                  <a:gd name="T63" fmla="*/ 0 h 45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9"/>
                  <a:gd name="T97" fmla="*/ 0 h 450"/>
                  <a:gd name="T98" fmla="*/ 119 w 119"/>
                  <a:gd name="T99" fmla="*/ 450 h 45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9" h="450">
                    <a:moveTo>
                      <a:pt x="119" y="13"/>
                    </a:moveTo>
                    <a:lnTo>
                      <a:pt x="117" y="22"/>
                    </a:lnTo>
                    <a:lnTo>
                      <a:pt x="109" y="38"/>
                    </a:lnTo>
                    <a:lnTo>
                      <a:pt x="100" y="56"/>
                    </a:lnTo>
                    <a:lnTo>
                      <a:pt x="94" y="69"/>
                    </a:lnTo>
                    <a:lnTo>
                      <a:pt x="85" y="89"/>
                    </a:lnTo>
                    <a:lnTo>
                      <a:pt x="77" y="110"/>
                    </a:lnTo>
                    <a:lnTo>
                      <a:pt x="70" y="129"/>
                    </a:lnTo>
                    <a:lnTo>
                      <a:pt x="65" y="148"/>
                    </a:lnTo>
                    <a:lnTo>
                      <a:pt x="61" y="166"/>
                    </a:lnTo>
                    <a:lnTo>
                      <a:pt x="59" y="186"/>
                    </a:lnTo>
                    <a:lnTo>
                      <a:pt x="56" y="205"/>
                    </a:lnTo>
                    <a:lnTo>
                      <a:pt x="56" y="224"/>
                    </a:lnTo>
                    <a:lnTo>
                      <a:pt x="56" y="242"/>
                    </a:lnTo>
                    <a:lnTo>
                      <a:pt x="58" y="259"/>
                    </a:lnTo>
                    <a:lnTo>
                      <a:pt x="59" y="277"/>
                    </a:lnTo>
                    <a:lnTo>
                      <a:pt x="61" y="294"/>
                    </a:lnTo>
                    <a:lnTo>
                      <a:pt x="65" y="312"/>
                    </a:lnTo>
                    <a:lnTo>
                      <a:pt x="69" y="329"/>
                    </a:lnTo>
                    <a:lnTo>
                      <a:pt x="74" y="345"/>
                    </a:lnTo>
                    <a:lnTo>
                      <a:pt x="81" y="362"/>
                    </a:lnTo>
                    <a:lnTo>
                      <a:pt x="85" y="372"/>
                    </a:lnTo>
                    <a:lnTo>
                      <a:pt x="89" y="383"/>
                    </a:lnTo>
                    <a:lnTo>
                      <a:pt x="94" y="393"/>
                    </a:lnTo>
                    <a:lnTo>
                      <a:pt x="100" y="406"/>
                    </a:lnTo>
                    <a:lnTo>
                      <a:pt x="109" y="425"/>
                    </a:lnTo>
                    <a:lnTo>
                      <a:pt x="112" y="437"/>
                    </a:lnTo>
                    <a:lnTo>
                      <a:pt x="110" y="442"/>
                    </a:lnTo>
                    <a:lnTo>
                      <a:pt x="109" y="446"/>
                    </a:lnTo>
                    <a:lnTo>
                      <a:pt x="105" y="448"/>
                    </a:lnTo>
                    <a:lnTo>
                      <a:pt x="101" y="450"/>
                    </a:lnTo>
                    <a:lnTo>
                      <a:pt x="96" y="448"/>
                    </a:lnTo>
                    <a:lnTo>
                      <a:pt x="92" y="447"/>
                    </a:lnTo>
                    <a:lnTo>
                      <a:pt x="87" y="444"/>
                    </a:lnTo>
                    <a:lnTo>
                      <a:pt x="82" y="439"/>
                    </a:lnTo>
                    <a:lnTo>
                      <a:pt x="70" y="428"/>
                    </a:lnTo>
                    <a:lnTo>
                      <a:pt x="58" y="411"/>
                    </a:lnTo>
                    <a:lnTo>
                      <a:pt x="43" y="389"/>
                    </a:lnTo>
                    <a:lnTo>
                      <a:pt x="32" y="367"/>
                    </a:lnTo>
                    <a:lnTo>
                      <a:pt x="22" y="344"/>
                    </a:lnTo>
                    <a:lnTo>
                      <a:pt x="14" y="321"/>
                    </a:lnTo>
                    <a:lnTo>
                      <a:pt x="7" y="298"/>
                    </a:lnTo>
                    <a:lnTo>
                      <a:pt x="4" y="273"/>
                    </a:lnTo>
                    <a:lnTo>
                      <a:pt x="1" y="249"/>
                    </a:lnTo>
                    <a:lnTo>
                      <a:pt x="0" y="223"/>
                    </a:lnTo>
                    <a:lnTo>
                      <a:pt x="1" y="200"/>
                    </a:lnTo>
                    <a:lnTo>
                      <a:pt x="4" y="178"/>
                    </a:lnTo>
                    <a:lnTo>
                      <a:pt x="9" y="156"/>
                    </a:lnTo>
                    <a:lnTo>
                      <a:pt x="14" y="134"/>
                    </a:lnTo>
                    <a:lnTo>
                      <a:pt x="22" y="114"/>
                    </a:lnTo>
                    <a:lnTo>
                      <a:pt x="31" y="93"/>
                    </a:lnTo>
                    <a:lnTo>
                      <a:pt x="41" y="73"/>
                    </a:lnTo>
                    <a:lnTo>
                      <a:pt x="54" y="52"/>
                    </a:lnTo>
                    <a:lnTo>
                      <a:pt x="61" y="40"/>
                    </a:lnTo>
                    <a:lnTo>
                      <a:pt x="69" y="30"/>
                    </a:lnTo>
                    <a:lnTo>
                      <a:pt x="77" y="21"/>
                    </a:lnTo>
                    <a:lnTo>
                      <a:pt x="85" y="13"/>
                    </a:lnTo>
                    <a:lnTo>
                      <a:pt x="91" y="8"/>
                    </a:lnTo>
                    <a:lnTo>
                      <a:pt x="98" y="4"/>
                    </a:lnTo>
                    <a:lnTo>
                      <a:pt x="104" y="2"/>
                    </a:lnTo>
                    <a:lnTo>
                      <a:pt x="109" y="0"/>
                    </a:lnTo>
                    <a:lnTo>
                      <a:pt x="113" y="2"/>
                    </a:lnTo>
                    <a:lnTo>
                      <a:pt x="117" y="4"/>
                    </a:lnTo>
                    <a:lnTo>
                      <a:pt x="118" y="8"/>
                    </a:lnTo>
                    <a:lnTo>
                      <a:pt x="119" y="13"/>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124" name="Freeform 767"/>
              <p:cNvSpPr>
                <a:spLocks/>
              </p:cNvSpPr>
              <p:nvPr/>
            </p:nvSpPr>
            <p:spPr bwMode="auto">
              <a:xfrm>
                <a:off x="4418" y="1372"/>
                <a:ext cx="24" cy="89"/>
              </a:xfrm>
              <a:custGeom>
                <a:avLst/>
                <a:gdLst>
                  <a:gd name="T0" fmla="*/ 0 w 95"/>
                  <a:gd name="T1" fmla="*/ 0 h 354"/>
                  <a:gd name="T2" fmla="*/ 0 w 95"/>
                  <a:gd name="T3" fmla="*/ 0 h 354"/>
                  <a:gd name="T4" fmla="*/ 0 w 95"/>
                  <a:gd name="T5" fmla="*/ 0 h 354"/>
                  <a:gd name="T6" fmla="*/ 0 w 95"/>
                  <a:gd name="T7" fmla="*/ 0 h 354"/>
                  <a:gd name="T8" fmla="*/ 0 w 95"/>
                  <a:gd name="T9" fmla="*/ 0 h 354"/>
                  <a:gd name="T10" fmla="*/ 0 w 95"/>
                  <a:gd name="T11" fmla="*/ 0 h 354"/>
                  <a:gd name="T12" fmla="*/ 0 w 95"/>
                  <a:gd name="T13" fmla="*/ 0 h 354"/>
                  <a:gd name="T14" fmla="*/ 0 w 95"/>
                  <a:gd name="T15" fmla="*/ 0 h 354"/>
                  <a:gd name="T16" fmla="*/ 0 w 95"/>
                  <a:gd name="T17" fmla="*/ 0 h 354"/>
                  <a:gd name="T18" fmla="*/ 0 w 95"/>
                  <a:gd name="T19" fmla="*/ 0 h 354"/>
                  <a:gd name="T20" fmla="*/ 0 w 95"/>
                  <a:gd name="T21" fmla="*/ 0 h 354"/>
                  <a:gd name="T22" fmla="*/ 0 w 95"/>
                  <a:gd name="T23" fmla="*/ 0 h 354"/>
                  <a:gd name="T24" fmla="*/ 0 w 95"/>
                  <a:gd name="T25" fmla="*/ 0 h 354"/>
                  <a:gd name="T26" fmla="*/ 0 w 95"/>
                  <a:gd name="T27" fmla="*/ 0 h 354"/>
                  <a:gd name="T28" fmla="*/ 0 w 95"/>
                  <a:gd name="T29" fmla="*/ 0 h 354"/>
                  <a:gd name="T30" fmla="*/ 0 w 95"/>
                  <a:gd name="T31" fmla="*/ 0 h 354"/>
                  <a:gd name="T32" fmla="*/ 0 w 95"/>
                  <a:gd name="T33" fmla="*/ 0 h 354"/>
                  <a:gd name="T34" fmla="*/ 0 w 95"/>
                  <a:gd name="T35" fmla="*/ 0 h 354"/>
                  <a:gd name="T36" fmla="*/ 0 w 95"/>
                  <a:gd name="T37" fmla="*/ 0 h 354"/>
                  <a:gd name="T38" fmla="*/ 0 w 95"/>
                  <a:gd name="T39" fmla="*/ 0 h 354"/>
                  <a:gd name="T40" fmla="*/ 0 w 95"/>
                  <a:gd name="T41" fmla="*/ 0 h 354"/>
                  <a:gd name="T42" fmla="*/ 0 w 95"/>
                  <a:gd name="T43" fmla="*/ 0 h 354"/>
                  <a:gd name="T44" fmla="*/ 0 w 95"/>
                  <a:gd name="T45" fmla="*/ 0 h 354"/>
                  <a:gd name="T46" fmla="*/ 0 w 95"/>
                  <a:gd name="T47" fmla="*/ 0 h 354"/>
                  <a:gd name="T48" fmla="*/ 0 w 95"/>
                  <a:gd name="T49" fmla="*/ 0 h 354"/>
                  <a:gd name="T50" fmla="*/ 0 w 95"/>
                  <a:gd name="T51" fmla="*/ 0 h 354"/>
                  <a:gd name="T52" fmla="*/ 0 w 95"/>
                  <a:gd name="T53" fmla="*/ 0 h 354"/>
                  <a:gd name="T54" fmla="*/ 0 w 95"/>
                  <a:gd name="T55" fmla="*/ 0 h 354"/>
                  <a:gd name="T56" fmla="*/ 0 w 95"/>
                  <a:gd name="T57" fmla="*/ 0 h 354"/>
                  <a:gd name="T58" fmla="*/ 0 w 95"/>
                  <a:gd name="T59" fmla="*/ 0 h 354"/>
                  <a:gd name="T60" fmla="*/ 0 w 95"/>
                  <a:gd name="T61" fmla="*/ 0 h 354"/>
                  <a:gd name="T62" fmla="*/ 0 w 95"/>
                  <a:gd name="T63" fmla="*/ 0 h 354"/>
                  <a:gd name="T64" fmla="*/ 0 w 95"/>
                  <a:gd name="T65" fmla="*/ 0 h 354"/>
                  <a:gd name="T66" fmla="*/ 0 w 95"/>
                  <a:gd name="T67" fmla="*/ 0 h 354"/>
                  <a:gd name="T68" fmla="*/ 0 w 95"/>
                  <a:gd name="T69" fmla="*/ 0 h 354"/>
                  <a:gd name="T70" fmla="*/ 0 w 95"/>
                  <a:gd name="T71" fmla="*/ 0 h 354"/>
                  <a:gd name="T72" fmla="*/ 0 w 95"/>
                  <a:gd name="T73" fmla="*/ 0 h 354"/>
                  <a:gd name="T74" fmla="*/ 0 w 95"/>
                  <a:gd name="T75" fmla="*/ 0 h 354"/>
                  <a:gd name="T76" fmla="*/ 0 w 95"/>
                  <a:gd name="T77" fmla="*/ 0 h 354"/>
                  <a:gd name="T78" fmla="*/ 0 w 95"/>
                  <a:gd name="T79" fmla="*/ 0 h 354"/>
                  <a:gd name="T80" fmla="*/ 0 w 95"/>
                  <a:gd name="T81" fmla="*/ 0 h 354"/>
                  <a:gd name="T82" fmla="*/ 0 w 95"/>
                  <a:gd name="T83" fmla="*/ 0 h 354"/>
                  <a:gd name="T84" fmla="*/ 0 w 95"/>
                  <a:gd name="T85" fmla="*/ 0 h 354"/>
                  <a:gd name="T86" fmla="*/ 0 w 95"/>
                  <a:gd name="T87" fmla="*/ 0 h 354"/>
                  <a:gd name="T88" fmla="*/ 0 w 95"/>
                  <a:gd name="T89" fmla="*/ 0 h 354"/>
                  <a:gd name="T90" fmla="*/ 0 w 95"/>
                  <a:gd name="T91" fmla="*/ 0 h 354"/>
                  <a:gd name="T92" fmla="*/ 0 w 95"/>
                  <a:gd name="T93" fmla="*/ 0 h 354"/>
                  <a:gd name="T94" fmla="*/ 0 w 95"/>
                  <a:gd name="T95" fmla="*/ 0 h 354"/>
                  <a:gd name="T96" fmla="*/ 0 w 95"/>
                  <a:gd name="T97" fmla="*/ 0 h 354"/>
                  <a:gd name="T98" fmla="*/ 0 w 95"/>
                  <a:gd name="T99" fmla="*/ 0 h 354"/>
                  <a:gd name="T100" fmla="*/ 0 w 95"/>
                  <a:gd name="T101" fmla="*/ 0 h 354"/>
                  <a:gd name="T102" fmla="*/ 0 w 95"/>
                  <a:gd name="T103" fmla="*/ 0 h 354"/>
                  <a:gd name="T104" fmla="*/ 0 w 95"/>
                  <a:gd name="T105" fmla="*/ 0 h 354"/>
                  <a:gd name="T106" fmla="*/ 0 w 95"/>
                  <a:gd name="T107" fmla="*/ 0 h 354"/>
                  <a:gd name="T108" fmla="*/ 0 w 95"/>
                  <a:gd name="T109" fmla="*/ 0 h 354"/>
                  <a:gd name="T110" fmla="*/ 0 w 95"/>
                  <a:gd name="T111" fmla="*/ 0 h 354"/>
                  <a:gd name="T112" fmla="*/ 0 w 95"/>
                  <a:gd name="T113" fmla="*/ 0 h 354"/>
                  <a:gd name="T114" fmla="*/ 0 w 95"/>
                  <a:gd name="T115" fmla="*/ 0 h 354"/>
                  <a:gd name="T116" fmla="*/ 0 w 95"/>
                  <a:gd name="T117" fmla="*/ 0 h 354"/>
                  <a:gd name="T118" fmla="*/ 0 w 95"/>
                  <a:gd name="T119" fmla="*/ 0 h 354"/>
                  <a:gd name="T120" fmla="*/ 0 w 95"/>
                  <a:gd name="T121" fmla="*/ 0 h 35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5"/>
                  <a:gd name="T184" fmla="*/ 0 h 354"/>
                  <a:gd name="T185" fmla="*/ 95 w 95"/>
                  <a:gd name="T186" fmla="*/ 354 h 35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5" h="354">
                    <a:moveTo>
                      <a:pt x="95" y="10"/>
                    </a:moveTo>
                    <a:lnTo>
                      <a:pt x="94" y="18"/>
                    </a:lnTo>
                    <a:lnTo>
                      <a:pt x="88" y="29"/>
                    </a:lnTo>
                    <a:lnTo>
                      <a:pt x="81" y="44"/>
                    </a:lnTo>
                    <a:lnTo>
                      <a:pt x="76" y="54"/>
                    </a:lnTo>
                    <a:lnTo>
                      <a:pt x="68" y="71"/>
                    </a:lnTo>
                    <a:lnTo>
                      <a:pt x="62" y="86"/>
                    </a:lnTo>
                    <a:lnTo>
                      <a:pt x="57" y="101"/>
                    </a:lnTo>
                    <a:lnTo>
                      <a:pt x="53" y="117"/>
                    </a:lnTo>
                    <a:lnTo>
                      <a:pt x="49" y="131"/>
                    </a:lnTo>
                    <a:lnTo>
                      <a:pt x="47" y="146"/>
                    </a:lnTo>
                    <a:lnTo>
                      <a:pt x="45" y="161"/>
                    </a:lnTo>
                    <a:lnTo>
                      <a:pt x="45" y="176"/>
                    </a:lnTo>
                    <a:lnTo>
                      <a:pt x="45" y="190"/>
                    </a:lnTo>
                    <a:lnTo>
                      <a:pt x="45" y="204"/>
                    </a:lnTo>
                    <a:lnTo>
                      <a:pt x="48" y="219"/>
                    </a:lnTo>
                    <a:lnTo>
                      <a:pt x="49" y="231"/>
                    </a:lnTo>
                    <a:lnTo>
                      <a:pt x="52" y="246"/>
                    </a:lnTo>
                    <a:lnTo>
                      <a:pt x="56" y="258"/>
                    </a:lnTo>
                    <a:lnTo>
                      <a:pt x="61" y="273"/>
                    </a:lnTo>
                    <a:lnTo>
                      <a:pt x="65" y="285"/>
                    </a:lnTo>
                    <a:lnTo>
                      <a:pt x="71" y="301"/>
                    </a:lnTo>
                    <a:lnTo>
                      <a:pt x="80" y="319"/>
                    </a:lnTo>
                    <a:lnTo>
                      <a:pt x="88" y="336"/>
                    </a:lnTo>
                    <a:lnTo>
                      <a:pt x="90" y="343"/>
                    </a:lnTo>
                    <a:lnTo>
                      <a:pt x="89" y="348"/>
                    </a:lnTo>
                    <a:lnTo>
                      <a:pt x="88" y="351"/>
                    </a:lnTo>
                    <a:lnTo>
                      <a:pt x="85" y="354"/>
                    </a:lnTo>
                    <a:lnTo>
                      <a:pt x="81" y="354"/>
                    </a:lnTo>
                    <a:lnTo>
                      <a:pt x="77" y="354"/>
                    </a:lnTo>
                    <a:lnTo>
                      <a:pt x="74" y="352"/>
                    </a:lnTo>
                    <a:lnTo>
                      <a:pt x="70" y="350"/>
                    </a:lnTo>
                    <a:lnTo>
                      <a:pt x="66" y="346"/>
                    </a:lnTo>
                    <a:lnTo>
                      <a:pt x="57" y="337"/>
                    </a:lnTo>
                    <a:lnTo>
                      <a:pt x="47" y="324"/>
                    </a:lnTo>
                    <a:lnTo>
                      <a:pt x="35" y="306"/>
                    </a:lnTo>
                    <a:lnTo>
                      <a:pt x="26" y="289"/>
                    </a:lnTo>
                    <a:lnTo>
                      <a:pt x="17" y="271"/>
                    </a:lnTo>
                    <a:lnTo>
                      <a:pt x="11" y="253"/>
                    </a:lnTo>
                    <a:lnTo>
                      <a:pt x="5" y="234"/>
                    </a:lnTo>
                    <a:lnTo>
                      <a:pt x="3" y="215"/>
                    </a:lnTo>
                    <a:lnTo>
                      <a:pt x="0" y="195"/>
                    </a:lnTo>
                    <a:lnTo>
                      <a:pt x="0" y="176"/>
                    </a:lnTo>
                    <a:lnTo>
                      <a:pt x="2" y="158"/>
                    </a:lnTo>
                    <a:lnTo>
                      <a:pt x="3" y="140"/>
                    </a:lnTo>
                    <a:lnTo>
                      <a:pt x="7" y="122"/>
                    </a:lnTo>
                    <a:lnTo>
                      <a:pt x="12" y="105"/>
                    </a:lnTo>
                    <a:lnTo>
                      <a:pt x="17" y="89"/>
                    </a:lnTo>
                    <a:lnTo>
                      <a:pt x="25" y="73"/>
                    </a:lnTo>
                    <a:lnTo>
                      <a:pt x="32" y="56"/>
                    </a:lnTo>
                    <a:lnTo>
                      <a:pt x="43" y="41"/>
                    </a:lnTo>
                    <a:lnTo>
                      <a:pt x="56" y="23"/>
                    </a:lnTo>
                    <a:lnTo>
                      <a:pt x="68" y="10"/>
                    </a:lnTo>
                    <a:lnTo>
                      <a:pt x="74" y="6"/>
                    </a:lnTo>
                    <a:lnTo>
                      <a:pt x="79" y="2"/>
                    </a:lnTo>
                    <a:lnTo>
                      <a:pt x="84" y="1"/>
                    </a:lnTo>
                    <a:lnTo>
                      <a:pt x="88" y="0"/>
                    </a:lnTo>
                    <a:lnTo>
                      <a:pt x="92" y="1"/>
                    </a:lnTo>
                    <a:lnTo>
                      <a:pt x="94" y="4"/>
                    </a:lnTo>
                    <a:lnTo>
                      <a:pt x="95" y="6"/>
                    </a:lnTo>
                    <a:lnTo>
                      <a:pt x="95" y="10"/>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125" name="Freeform 768"/>
              <p:cNvSpPr>
                <a:spLocks/>
              </p:cNvSpPr>
              <p:nvPr/>
            </p:nvSpPr>
            <p:spPr bwMode="auto">
              <a:xfrm>
                <a:off x="4480" y="1384"/>
                <a:ext cx="19" cy="67"/>
              </a:xfrm>
              <a:custGeom>
                <a:avLst/>
                <a:gdLst>
                  <a:gd name="T0" fmla="*/ 0 w 78"/>
                  <a:gd name="T1" fmla="*/ 0 h 269"/>
                  <a:gd name="T2" fmla="*/ 0 w 78"/>
                  <a:gd name="T3" fmla="*/ 0 h 269"/>
                  <a:gd name="T4" fmla="*/ 0 w 78"/>
                  <a:gd name="T5" fmla="*/ 0 h 269"/>
                  <a:gd name="T6" fmla="*/ 0 w 78"/>
                  <a:gd name="T7" fmla="*/ 0 h 269"/>
                  <a:gd name="T8" fmla="*/ 0 w 78"/>
                  <a:gd name="T9" fmla="*/ 0 h 269"/>
                  <a:gd name="T10" fmla="*/ 0 w 78"/>
                  <a:gd name="T11" fmla="*/ 0 h 269"/>
                  <a:gd name="T12" fmla="*/ 0 w 78"/>
                  <a:gd name="T13" fmla="*/ 0 h 269"/>
                  <a:gd name="T14" fmla="*/ 0 w 78"/>
                  <a:gd name="T15" fmla="*/ 0 h 269"/>
                  <a:gd name="T16" fmla="*/ 0 w 78"/>
                  <a:gd name="T17" fmla="*/ 0 h 269"/>
                  <a:gd name="T18" fmla="*/ 0 w 78"/>
                  <a:gd name="T19" fmla="*/ 0 h 269"/>
                  <a:gd name="T20" fmla="*/ 0 w 78"/>
                  <a:gd name="T21" fmla="*/ 0 h 269"/>
                  <a:gd name="T22" fmla="*/ 0 w 78"/>
                  <a:gd name="T23" fmla="*/ 0 h 269"/>
                  <a:gd name="T24" fmla="*/ 0 w 78"/>
                  <a:gd name="T25" fmla="*/ 0 h 269"/>
                  <a:gd name="T26" fmla="*/ 0 w 78"/>
                  <a:gd name="T27" fmla="*/ 0 h 269"/>
                  <a:gd name="T28" fmla="*/ 0 w 78"/>
                  <a:gd name="T29" fmla="*/ 0 h 269"/>
                  <a:gd name="T30" fmla="*/ 0 w 78"/>
                  <a:gd name="T31" fmla="*/ 0 h 269"/>
                  <a:gd name="T32" fmla="*/ 0 w 78"/>
                  <a:gd name="T33" fmla="*/ 0 h 269"/>
                  <a:gd name="T34" fmla="*/ 0 w 78"/>
                  <a:gd name="T35" fmla="*/ 0 h 269"/>
                  <a:gd name="T36" fmla="*/ 0 w 78"/>
                  <a:gd name="T37" fmla="*/ 0 h 269"/>
                  <a:gd name="T38" fmla="*/ 0 w 78"/>
                  <a:gd name="T39" fmla="*/ 0 h 269"/>
                  <a:gd name="T40" fmla="*/ 0 w 78"/>
                  <a:gd name="T41" fmla="*/ 0 h 269"/>
                  <a:gd name="T42" fmla="*/ 0 w 78"/>
                  <a:gd name="T43" fmla="*/ 0 h 269"/>
                  <a:gd name="T44" fmla="*/ 0 w 78"/>
                  <a:gd name="T45" fmla="*/ 0 h 269"/>
                  <a:gd name="T46" fmla="*/ 0 w 78"/>
                  <a:gd name="T47" fmla="*/ 0 h 269"/>
                  <a:gd name="T48" fmla="*/ 0 w 78"/>
                  <a:gd name="T49" fmla="*/ 0 h 269"/>
                  <a:gd name="T50" fmla="*/ 0 w 78"/>
                  <a:gd name="T51" fmla="*/ 0 h 269"/>
                  <a:gd name="T52" fmla="*/ 0 w 78"/>
                  <a:gd name="T53" fmla="*/ 0 h 269"/>
                  <a:gd name="T54" fmla="*/ 0 w 78"/>
                  <a:gd name="T55" fmla="*/ 0 h 269"/>
                  <a:gd name="T56" fmla="*/ 0 w 78"/>
                  <a:gd name="T57" fmla="*/ 0 h 269"/>
                  <a:gd name="T58" fmla="*/ 0 w 78"/>
                  <a:gd name="T59" fmla="*/ 0 h 269"/>
                  <a:gd name="T60" fmla="*/ 0 w 78"/>
                  <a:gd name="T61" fmla="*/ 0 h 269"/>
                  <a:gd name="T62" fmla="*/ 0 w 78"/>
                  <a:gd name="T63" fmla="*/ 0 h 269"/>
                  <a:gd name="T64" fmla="*/ 0 w 78"/>
                  <a:gd name="T65" fmla="*/ 0 h 269"/>
                  <a:gd name="T66" fmla="*/ 0 w 78"/>
                  <a:gd name="T67" fmla="*/ 0 h 269"/>
                  <a:gd name="T68" fmla="*/ 0 w 78"/>
                  <a:gd name="T69" fmla="*/ 0 h 269"/>
                  <a:gd name="T70" fmla="*/ 0 w 78"/>
                  <a:gd name="T71" fmla="*/ 0 h 269"/>
                  <a:gd name="T72" fmla="*/ 0 w 78"/>
                  <a:gd name="T73" fmla="*/ 0 h 269"/>
                  <a:gd name="T74" fmla="*/ 0 w 78"/>
                  <a:gd name="T75" fmla="*/ 0 h 269"/>
                  <a:gd name="T76" fmla="*/ 0 w 78"/>
                  <a:gd name="T77" fmla="*/ 0 h 269"/>
                  <a:gd name="T78" fmla="*/ 0 w 78"/>
                  <a:gd name="T79" fmla="*/ 0 h 269"/>
                  <a:gd name="T80" fmla="*/ 0 w 78"/>
                  <a:gd name="T81" fmla="*/ 0 h 269"/>
                  <a:gd name="T82" fmla="*/ 0 w 78"/>
                  <a:gd name="T83" fmla="*/ 0 h 269"/>
                  <a:gd name="T84" fmla="*/ 0 w 78"/>
                  <a:gd name="T85" fmla="*/ 0 h 269"/>
                  <a:gd name="T86" fmla="*/ 0 w 78"/>
                  <a:gd name="T87" fmla="*/ 0 h 269"/>
                  <a:gd name="T88" fmla="*/ 0 w 78"/>
                  <a:gd name="T89" fmla="*/ 0 h 269"/>
                  <a:gd name="T90" fmla="*/ 0 w 78"/>
                  <a:gd name="T91" fmla="*/ 0 h 269"/>
                  <a:gd name="T92" fmla="*/ 0 w 78"/>
                  <a:gd name="T93" fmla="*/ 0 h 269"/>
                  <a:gd name="T94" fmla="*/ 0 w 78"/>
                  <a:gd name="T95" fmla="*/ 0 h 269"/>
                  <a:gd name="T96" fmla="*/ 0 w 78"/>
                  <a:gd name="T97" fmla="*/ 0 h 269"/>
                  <a:gd name="T98" fmla="*/ 0 w 78"/>
                  <a:gd name="T99" fmla="*/ 0 h 269"/>
                  <a:gd name="T100" fmla="*/ 0 w 78"/>
                  <a:gd name="T101" fmla="*/ 0 h 269"/>
                  <a:gd name="T102" fmla="*/ 0 w 78"/>
                  <a:gd name="T103" fmla="*/ 0 h 269"/>
                  <a:gd name="T104" fmla="*/ 0 w 78"/>
                  <a:gd name="T105" fmla="*/ 0 h 269"/>
                  <a:gd name="T106" fmla="*/ 0 w 78"/>
                  <a:gd name="T107" fmla="*/ 0 h 269"/>
                  <a:gd name="T108" fmla="*/ 0 w 78"/>
                  <a:gd name="T109" fmla="*/ 0 h 269"/>
                  <a:gd name="T110" fmla="*/ 0 w 78"/>
                  <a:gd name="T111" fmla="*/ 0 h 269"/>
                  <a:gd name="T112" fmla="*/ 0 w 78"/>
                  <a:gd name="T113" fmla="*/ 0 h 269"/>
                  <a:gd name="T114" fmla="*/ 0 w 78"/>
                  <a:gd name="T115" fmla="*/ 0 h 269"/>
                  <a:gd name="T116" fmla="*/ 0 w 78"/>
                  <a:gd name="T117" fmla="*/ 0 h 26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8"/>
                  <a:gd name="T178" fmla="*/ 0 h 269"/>
                  <a:gd name="T179" fmla="*/ 78 w 78"/>
                  <a:gd name="T180" fmla="*/ 269 h 26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8" h="269">
                    <a:moveTo>
                      <a:pt x="78" y="8"/>
                    </a:moveTo>
                    <a:lnTo>
                      <a:pt x="76" y="13"/>
                    </a:lnTo>
                    <a:lnTo>
                      <a:pt x="71" y="22"/>
                    </a:lnTo>
                    <a:lnTo>
                      <a:pt x="66" y="32"/>
                    </a:lnTo>
                    <a:lnTo>
                      <a:pt x="61" y="40"/>
                    </a:lnTo>
                    <a:lnTo>
                      <a:pt x="56" y="53"/>
                    </a:lnTo>
                    <a:lnTo>
                      <a:pt x="50" y="66"/>
                    </a:lnTo>
                    <a:lnTo>
                      <a:pt x="45" y="77"/>
                    </a:lnTo>
                    <a:lnTo>
                      <a:pt x="43" y="89"/>
                    </a:lnTo>
                    <a:lnTo>
                      <a:pt x="40" y="99"/>
                    </a:lnTo>
                    <a:lnTo>
                      <a:pt x="38" y="111"/>
                    </a:lnTo>
                    <a:lnTo>
                      <a:pt x="36" y="122"/>
                    </a:lnTo>
                    <a:lnTo>
                      <a:pt x="36" y="134"/>
                    </a:lnTo>
                    <a:lnTo>
                      <a:pt x="36" y="144"/>
                    </a:lnTo>
                    <a:lnTo>
                      <a:pt x="36" y="155"/>
                    </a:lnTo>
                    <a:lnTo>
                      <a:pt x="38" y="166"/>
                    </a:lnTo>
                    <a:lnTo>
                      <a:pt x="40" y="176"/>
                    </a:lnTo>
                    <a:lnTo>
                      <a:pt x="43" y="185"/>
                    </a:lnTo>
                    <a:lnTo>
                      <a:pt x="45" y="196"/>
                    </a:lnTo>
                    <a:lnTo>
                      <a:pt x="49" y="206"/>
                    </a:lnTo>
                    <a:lnTo>
                      <a:pt x="53" y="216"/>
                    </a:lnTo>
                    <a:lnTo>
                      <a:pt x="58" y="228"/>
                    </a:lnTo>
                    <a:lnTo>
                      <a:pt x="65" y="242"/>
                    </a:lnTo>
                    <a:lnTo>
                      <a:pt x="71" y="255"/>
                    </a:lnTo>
                    <a:lnTo>
                      <a:pt x="72" y="261"/>
                    </a:lnTo>
                    <a:lnTo>
                      <a:pt x="72" y="264"/>
                    </a:lnTo>
                    <a:lnTo>
                      <a:pt x="71" y="266"/>
                    </a:lnTo>
                    <a:lnTo>
                      <a:pt x="68" y="268"/>
                    </a:lnTo>
                    <a:lnTo>
                      <a:pt x="66" y="269"/>
                    </a:lnTo>
                    <a:lnTo>
                      <a:pt x="59" y="268"/>
                    </a:lnTo>
                    <a:lnTo>
                      <a:pt x="53" y="263"/>
                    </a:lnTo>
                    <a:lnTo>
                      <a:pt x="45" y="256"/>
                    </a:lnTo>
                    <a:lnTo>
                      <a:pt x="38" y="246"/>
                    </a:lnTo>
                    <a:lnTo>
                      <a:pt x="29" y="233"/>
                    </a:lnTo>
                    <a:lnTo>
                      <a:pt x="21" y="219"/>
                    </a:lnTo>
                    <a:lnTo>
                      <a:pt x="14" y="206"/>
                    </a:lnTo>
                    <a:lnTo>
                      <a:pt x="8" y="192"/>
                    </a:lnTo>
                    <a:lnTo>
                      <a:pt x="4" y="178"/>
                    </a:lnTo>
                    <a:lnTo>
                      <a:pt x="2" y="164"/>
                    </a:lnTo>
                    <a:lnTo>
                      <a:pt x="0" y="148"/>
                    </a:lnTo>
                    <a:lnTo>
                      <a:pt x="0" y="133"/>
                    </a:lnTo>
                    <a:lnTo>
                      <a:pt x="0" y="120"/>
                    </a:lnTo>
                    <a:lnTo>
                      <a:pt x="3" y="106"/>
                    </a:lnTo>
                    <a:lnTo>
                      <a:pt x="5" y="93"/>
                    </a:lnTo>
                    <a:lnTo>
                      <a:pt x="9" y="80"/>
                    </a:lnTo>
                    <a:lnTo>
                      <a:pt x="14" y="67"/>
                    </a:lnTo>
                    <a:lnTo>
                      <a:pt x="20" y="55"/>
                    </a:lnTo>
                    <a:lnTo>
                      <a:pt x="26" y="43"/>
                    </a:lnTo>
                    <a:lnTo>
                      <a:pt x="35" y="31"/>
                    </a:lnTo>
                    <a:lnTo>
                      <a:pt x="45" y="17"/>
                    </a:lnTo>
                    <a:lnTo>
                      <a:pt x="54" y="8"/>
                    </a:lnTo>
                    <a:lnTo>
                      <a:pt x="59" y="4"/>
                    </a:lnTo>
                    <a:lnTo>
                      <a:pt x="63" y="1"/>
                    </a:lnTo>
                    <a:lnTo>
                      <a:pt x="67" y="0"/>
                    </a:lnTo>
                    <a:lnTo>
                      <a:pt x="71" y="0"/>
                    </a:lnTo>
                    <a:lnTo>
                      <a:pt x="74" y="0"/>
                    </a:lnTo>
                    <a:lnTo>
                      <a:pt x="76" y="3"/>
                    </a:lnTo>
                    <a:lnTo>
                      <a:pt x="78" y="4"/>
                    </a:lnTo>
                    <a:lnTo>
                      <a:pt x="78" y="8"/>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126" name="Freeform 769"/>
              <p:cNvSpPr>
                <a:spLocks/>
              </p:cNvSpPr>
              <p:nvPr/>
            </p:nvSpPr>
            <p:spPr bwMode="auto">
              <a:xfrm>
                <a:off x="4727" y="1361"/>
                <a:ext cx="29" cy="112"/>
              </a:xfrm>
              <a:custGeom>
                <a:avLst/>
                <a:gdLst>
                  <a:gd name="T0" fmla="*/ 0 w 120"/>
                  <a:gd name="T1" fmla="*/ 0 h 450"/>
                  <a:gd name="T2" fmla="*/ 0 w 120"/>
                  <a:gd name="T3" fmla="*/ 0 h 450"/>
                  <a:gd name="T4" fmla="*/ 0 w 120"/>
                  <a:gd name="T5" fmla="*/ 0 h 450"/>
                  <a:gd name="T6" fmla="*/ 0 w 120"/>
                  <a:gd name="T7" fmla="*/ 0 h 450"/>
                  <a:gd name="T8" fmla="*/ 0 w 120"/>
                  <a:gd name="T9" fmla="*/ 0 h 450"/>
                  <a:gd name="T10" fmla="*/ 0 w 120"/>
                  <a:gd name="T11" fmla="*/ 0 h 450"/>
                  <a:gd name="T12" fmla="*/ 0 w 120"/>
                  <a:gd name="T13" fmla="*/ 0 h 450"/>
                  <a:gd name="T14" fmla="*/ 0 w 120"/>
                  <a:gd name="T15" fmla="*/ 0 h 450"/>
                  <a:gd name="T16" fmla="*/ 0 w 120"/>
                  <a:gd name="T17" fmla="*/ 0 h 450"/>
                  <a:gd name="T18" fmla="*/ 0 w 120"/>
                  <a:gd name="T19" fmla="*/ 0 h 450"/>
                  <a:gd name="T20" fmla="*/ 0 w 120"/>
                  <a:gd name="T21" fmla="*/ 0 h 450"/>
                  <a:gd name="T22" fmla="*/ 0 w 120"/>
                  <a:gd name="T23" fmla="*/ 0 h 450"/>
                  <a:gd name="T24" fmla="*/ 0 w 120"/>
                  <a:gd name="T25" fmla="*/ 0 h 450"/>
                  <a:gd name="T26" fmla="*/ 0 w 120"/>
                  <a:gd name="T27" fmla="*/ 0 h 450"/>
                  <a:gd name="T28" fmla="*/ 0 w 120"/>
                  <a:gd name="T29" fmla="*/ 0 h 450"/>
                  <a:gd name="T30" fmla="*/ 0 w 120"/>
                  <a:gd name="T31" fmla="*/ 0 h 450"/>
                  <a:gd name="T32" fmla="*/ 0 w 120"/>
                  <a:gd name="T33" fmla="*/ 0 h 450"/>
                  <a:gd name="T34" fmla="*/ 0 w 120"/>
                  <a:gd name="T35" fmla="*/ 0 h 450"/>
                  <a:gd name="T36" fmla="*/ 0 w 120"/>
                  <a:gd name="T37" fmla="*/ 0 h 450"/>
                  <a:gd name="T38" fmla="*/ 0 w 120"/>
                  <a:gd name="T39" fmla="*/ 0 h 450"/>
                  <a:gd name="T40" fmla="*/ 0 w 120"/>
                  <a:gd name="T41" fmla="*/ 0 h 450"/>
                  <a:gd name="T42" fmla="*/ 0 w 120"/>
                  <a:gd name="T43" fmla="*/ 0 h 450"/>
                  <a:gd name="T44" fmla="*/ 0 w 120"/>
                  <a:gd name="T45" fmla="*/ 0 h 450"/>
                  <a:gd name="T46" fmla="*/ 0 w 120"/>
                  <a:gd name="T47" fmla="*/ 0 h 450"/>
                  <a:gd name="T48" fmla="*/ 0 w 120"/>
                  <a:gd name="T49" fmla="*/ 0 h 450"/>
                  <a:gd name="T50" fmla="*/ 0 w 120"/>
                  <a:gd name="T51" fmla="*/ 0 h 450"/>
                  <a:gd name="T52" fmla="*/ 0 w 120"/>
                  <a:gd name="T53" fmla="*/ 0 h 450"/>
                  <a:gd name="T54" fmla="*/ 0 w 120"/>
                  <a:gd name="T55" fmla="*/ 0 h 450"/>
                  <a:gd name="T56" fmla="*/ 0 w 120"/>
                  <a:gd name="T57" fmla="*/ 0 h 450"/>
                  <a:gd name="T58" fmla="*/ 0 w 120"/>
                  <a:gd name="T59" fmla="*/ 0 h 450"/>
                  <a:gd name="T60" fmla="*/ 0 w 120"/>
                  <a:gd name="T61" fmla="*/ 0 h 450"/>
                  <a:gd name="T62" fmla="*/ 0 w 120"/>
                  <a:gd name="T63" fmla="*/ 0 h 45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450"/>
                  <a:gd name="T98" fmla="*/ 120 w 120"/>
                  <a:gd name="T99" fmla="*/ 450 h 45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450">
                    <a:moveTo>
                      <a:pt x="0" y="13"/>
                    </a:moveTo>
                    <a:lnTo>
                      <a:pt x="3" y="22"/>
                    </a:lnTo>
                    <a:lnTo>
                      <a:pt x="10" y="38"/>
                    </a:lnTo>
                    <a:lnTo>
                      <a:pt x="19" y="56"/>
                    </a:lnTo>
                    <a:lnTo>
                      <a:pt x="24" y="69"/>
                    </a:lnTo>
                    <a:lnTo>
                      <a:pt x="35" y="89"/>
                    </a:lnTo>
                    <a:lnTo>
                      <a:pt x="42" y="110"/>
                    </a:lnTo>
                    <a:lnTo>
                      <a:pt x="49" y="129"/>
                    </a:lnTo>
                    <a:lnTo>
                      <a:pt x="54" y="148"/>
                    </a:lnTo>
                    <a:lnTo>
                      <a:pt x="58" y="166"/>
                    </a:lnTo>
                    <a:lnTo>
                      <a:pt x="60" y="186"/>
                    </a:lnTo>
                    <a:lnTo>
                      <a:pt x="63" y="205"/>
                    </a:lnTo>
                    <a:lnTo>
                      <a:pt x="63" y="224"/>
                    </a:lnTo>
                    <a:lnTo>
                      <a:pt x="63" y="242"/>
                    </a:lnTo>
                    <a:lnTo>
                      <a:pt x="62" y="259"/>
                    </a:lnTo>
                    <a:lnTo>
                      <a:pt x="60" y="277"/>
                    </a:lnTo>
                    <a:lnTo>
                      <a:pt x="58" y="294"/>
                    </a:lnTo>
                    <a:lnTo>
                      <a:pt x="54" y="312"/>
                    </a:lnTo>
                    <a:lnTo>
                      <a:pt x="50" y="329"/>
                    </a:lnTo>
                    <a:lnTo>
                      <a:pt x="45" y="345"/>
                    </a:lnTo>
                    <a:lnTo>
                      <a:pt x="39" y="362"/>
                    </a:lnTo>
                    <a:lnTo>
                      <a:pt x="35" y="372"/>
                    </a:lnTo>
                    <a:lnTo>
                      <a:pt x="30" y="383"/>
                    </a:lnTo>
                    <a:lnTo>
                      <a:pt x="26" y="393"/>
                    </a:lnTo>
                    <a:lnTo>
                      <a:pt x="19" y="406"/>
                    </a:lnTo>
                    <a:lnTo>
                      <a:pt x="10" y="425"/>
                    </a:lnTo>
                    <a:lnTo>
                      <a:pt x="8" y="437"/>
                    </a:lnTo>
                    <a:lnTo>
                      <a:pt x="9" y="442"/>
                    </a:lnTo>
                    <a:lnTo>
                      <a:pt x="10" y="446"/>
                    </a:lnTo>
                    <a:lnTo>
                      <a:pt x="14" y="448"/>
                    </a:lnTo>
                    <a:lnTo>
                      <a:pt x="18" y="450"/>
                    </a:lnTo>
                    <a:lnTo>
                      <a:pt x="22" y="448"/>
                    </a:lnTo>
                    <a:lnTo>
                      <a:pt x="27" y="447"/>
                    </a:lnTo>
                    <a:lnTo>
                      <a:pt x="32" y="444"/>
                    </a:lnTo>
                    <a:lnTo>
                      <a:pt x="37" y="439"/>
                    </a:lnTo>
                    <a:lnTo>
                      <a:pt x="49" y="428"/>
                    </a:lnTo>
                    <a:lnTo>
                      <a:pt x="62" y="411"/>
                    </a:lnTo>
                    <a:lnTo>
                      <a:pt x="76" y="389"/>
                    </a:lnTo>
                    <a:lnTo>
                      <a:pt x="88" y="367"/>
                    </a:lnTo>
                    <a:lnTo>
                      <a:pt x="98" y="344"/>
                    </a:lnTo>
                    <a:lnTo>
                      <a:pt x="106" y="321"/>
                    </a:lnTo>
                    <a:lnTo>
                      <a:pt x="112" y="298"/>
                    </a:lnTo>
                    <a:lnTo>
                      <a:pt x="116" y="273"/>
                    </a:lnTo>
                    <a:lnTo>
                      <a:pt x="118" y="249"/>
                    </a:lnTo>
                    <a:lnTo>
                      <a:pt x="120" y="223"/>
                    </a:lnTo>
                    <a:lnTo>
                      <a:pt x="118" y="200"/>
                    </a:lnTo>
                    <a:lnTo>
                      <a:pt x="116" y="178"/>
                    </a:lnTo>
                    <a:lnTo>
                      <a:pt x="111" y="156"/>
                    </a:lnTo>
                    <a:lnTo>
                      <a:pt x="106" y="134"/>
                    </a:lnTo>
                    <a:lnTo>
                      <a:pt x="98" y="114"/>
                    </a:lnTo>
                    <a:lnTo>
                      <a:pt x="89" y="93"/>
                    </a:lnTo>
                    <a:lnTo>
                      <a:pt x="79" y="73"/>
                    </a:lnTo>
                    <a:lnTo>
                      <a:pt x="66" y="52"/>
                    </a:lnTo>
                    <a:lnTo>
                      <a:pt x="58" y="40"/>
                    </a:lnTo>
                    <a:lnTo>
                      <a:pt x="50" y="30"/>
                    </a:lnTo>
                    <a:lnTo>
                      <a:pt x="42" y="21"/>
                    </a:lnTo>
                    <a:lnTo>
                      <a:pt x="35" y="13"/>
                    </a:lnTo>
                    <a:lnTo>
                      <a:pt x="28" y="8"/>
                    </a:lnTo>
                    <a:lnTo>
                      <a:pt x="22" y="4"/>
                    </a:lnTo>
                    <a:lnTo>
                      <a:pt x="15" y="2"/>
                    </a:lnTo>
                    <a:lnTo>
                      <a:pt x="10" y="0"/>
                    </a:lnTo>
                    <a:lnTo>
                      <a:pt x="6" y="2"/>
                    </a:lnTo>
                    <a:lnTo>
                      <a:pt x="3" y="4"/>
                    </a:lnTo>
                    <a:lnTo>
                      <a:pt x="1" y="8"/>
                    </a:lnTo>
                    <a:lnTo>
                      <a:pt x="0" y="13"/>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127" name="Freeform 770"/>
              <p:cNvSpPr>
                <a:spLocks/>
              </p:cNvSpPr>
              <p:nvPr/>
            </p:nvSpPr>
            <p:spPr bwMode="auto">
              <a:xfrm>
                <a:off x="4669" y="1372"/>
                <a:ext cx="24" cy="89"/>
              </a:xfrm>
              <a:custGeom>
                <a:avLst/>
                <a:gdLst>
                  <a:gd name="T0" fmla="*/ 0 w 95"/>
                  <a:gd name="T1" fmla="*/ 0 h 354"/>
                  <a:gd name="T2" fmla="*/ 0 w 95"/>
                  <a:gd name="T3" fmla="*/ 0 h 354"/>
                  <a:gd name="T4" fmla="*/ 0 w 95"/>
                  <a:gd name="T5" fmla="*/ 0 h 354"/>
                  <a:gd name="T6" fmla="*/ 0 w 95"/>
                  <a:gd name="T7" fmla="*/ 0 h 354"/>
                  <a:gd name="T8" fmla="*/ 0 w 95"/>
                  <a:gd name="T9" fmla="*/ 0 h 354"/>
                  <a:gd name="T10" fmla="*/ 0 w 95"/>
                  <a:gd name="T11" fmla="*/ 0 h 354"/>
                  <a:gd name="T12" fmla="*/ 0 w 95"/>
                  <a:gd name="T13" fmla="*/ 0 h 354"/>
                  <a:gd name="T14" fmla="*/ 0 w 95"/>
                  <a:gd name="T15" fmla="*/ 0 h 354"/>
                  <a:gd name="T16" fmla="*/ 0 w 95"/>
                  <a:gd name="T17" fmla="*/ 0 h 354"/>
                  <a:gd name="T18" fmla="*/ 0 w 95"/>
                  <a:gd name="T19" fmla="*/ 0 h 354"/>
                  <a:gd name="T20" fmla="*/ 0 w 95"/>
                  <a:gd name="T21" fmla="*/ 0 h 354"/>
                  <a:gd name="T22" fmla="*/ 0 w 95"/>
                  <a:gd name="T23" fmla="*/ 0 h 354"/>
                  <a:gd name="T24" fmla="*/ 0 w 95"/>
                  <a:gd name="T25" fmla="*/ 0 h 354"/>
                  <a:gd name="T26" fmla="*/ 0 w 95"/>
                  <a:gd name="T27" fmla="*/ 0 h 354"/>
                  <a:gd name="T28" fmla="*/ 0 w 95"/>
                  <a:gd name="T29" fmla="*/ 0 h 354"/>
                  <a:gd name="T30" fmla="*/ 0 w 95"/>
                  <a:gd name="T31" fmla="*/ 0 h 354"/>
                  <a:gd name="T32" fmla="*/ 0 w 95"/>
                  <a:gd name="T33" fmla="*/ 0 h 354"/>
                  <a:gd name="T34" fmla="*/ 0 w 95"/>
                  <a:gd name="T35" fmla="*/ 0 h 354"/>
                  <a:gd name="T36" fmla="*/ 0 w 95"/>
                  <a:gd name="T37" fmla="*/ 0 h 354"/>
                  <a:gd name="T38" fmla="*/ 0 w 95"/>
                  <a:gd name="T39" fmla="*/ 0 h 354"/>
                  <a:gd name="T40" fmla="*/ 0 w 95"/>
                  <a:gd name="T41" fmla="*/ 0 h 354"/>
                  <a:gd name="T42" fmla="*/ 0 w 95"/>
                  <a:gd name="T43" fmla="*/ 0 h 354"/>
                  <a:gd name="T44" fmla="*/ 0 w 95"/>
                  <a:gd name="T45" fmla="*/ 0 h 354"/>
                  <a:gd name="T46" fmla="*/ 0 w 95"/>
                  <a:gd name="T47" fmla="*/ 0 h 354"/>
                  <a:gd name="T48" fmla="*/ 0 w 95"/>
                  <a:gd name="T49" fmla="*/ 0 h 354"/>
                  <a:gd name="T50" fmla="*/ 0 w 95"/>
                  <a:gd name="T51" fmla="*/ 0 h 354"/>
                  <a:gd name="T52" fmla="*/ 0 w 95"/>
                  <a:gd name="T53" fmla="*/ 0 h 354"/>
                  <a:gd name="T54" fmla="*/ 0 w 95"/>
                  <a:gd name="T55" fmla="*/ 0 h 354"/>
                  <a:gd name="T56" fmla="*/ 0 w 95"/>
                  <a:gd name="T57" fmla="*/ 0 h 354"/>
                  <a:gd name="T58" fmla="*/ 0 w 95"/>
                  <a:gd name="T59" fmla="*/ 0 h 354"/>
                  <a:gd name="T60" fmla="*/ 0 w 95"/>
                  <a:gd name="T61" fmla="*/ 0 h 354"/>
                  <a:gd name="T62" fmla="*/ 0 w 95"/>
                  <a:gd name="T63" fmla="*/ 0 h 354"/>
                  <a:gd name="T64" fmla="*/ 0 w 95"/>
                  <a:gd name="T65" fmla="*/ 0 h 354"/>
                  <a:gd name="T66" fmla="*/ 0 w 95"/>
                  <a:gd name="T67" fmla="*/ 0 h 354"/>
                  <a:gd name="T68" fmla="*/ 0 w 95"/>
                  <a:gd name="T69" fmla="*/ 0 h 354"/>
                  <a:gd name="T70" fmla="*/ 0 w 95"/>
                  <a:gd name="T71" fmla="*/ 0 h 354"/>
                  <a:gd name="T72" fmla="*/ 0 w 95"/>
                  <a:gd name="T73" fmla="*/ 0 h 354"/>
                  <a:gd name="T74" fmla="*/ 0 w 95"/>
                  <a:gd name="T75" fmla="*/ 0 h 354"/>
                  <a:gd name="T76" fmla="*/ 0 w 95"/>
                  <a:gd name="T77" fmla="*/ 0 h 354"/>
                  <a:gd name="T78" fmla="*/ 0 w 95"/>
                  <a:gd name="T79" fmla="*/ 0 h 354"/>
                  <a:gd name="T80" fmla="*/ 0 w 95"/>
                  <a:gd name="T81" fmla="*/ 0 h 354"/>
                  <a:gd name="T82" fmla="*/ 0 w 95"/>
                  <a:gd name="T83" fmla="*/ 0 h 354"/>
                  <a:gd name="T84" fmla="*/ 0 w 95"/>
                  <a:gd name="T85" fmla="*/ 0 h 354"/>
                  <a:gd name="T86" fmla="*/ 0 w 95"/>
                  <a:gd name="T87" fmla="*/ 0 h 354"/>
                  <a:gd name="T88" fmla="*/ 0 w 95"/>
                  <a:gd name="T89" fmla="*/ 0 h 354"/>
                  <a:gd name="T90" fmla="*/ 0 w 95"/>
                  <a:gd name="T91" fmla="*/ 0 h 354"/>
                  <a:gd name="T92" fmla="*/ 0 w 95"/>
                  <a:gd name="T93" fmla="*/ 0 h 354"/>
                  <a:gd name="T94" fmla="*/ 0 w 95"/>
                  <a:gd name="T95" fmla="*/ 0 h 354"/>
                  <a:gd name="T96" fmla="*/ 0 w 95"/>
                  <a:gd name="T97" fmla="*/ 0 h 354"/>
                  <a:gd name="T98" fmla="*/ 0 w 95"/>
                  <a:gd name="T99" fmla="*/ 0 h 354"/>
                  <a:gd name="T100" fmla="*/ 0 w 95"/>
                  <a:gd name="T101" fmla="*/ 0 h 354"/>
                  <a:gd name="T102" fmla="*/ 0 w 95"/>
                  <a:gd name="T103" fmla="*/ 0 h 354"/>
                  <a:gd name="T104" fmla="*/ 0 w 95"/>
                  <a:gd name="T105" fmla="*/ 0 h 354"/>
                  <a:gd name="T106" fmla="*/ 0 w 95"/>
                  <a:gd name="T107" fmla="*/ 0 h 354"/>
                  <a:gd name="T108" fmla="*/ 0 w 95"/>
                  <a:gd name="T109" fmla="*/ 0 h 354"/>
                  <a:gd name="T110" fmla="*/ 0 w 95"/>
                  <a:gd name="T111" fmla="*/ 0 h 354"/>
                  <a:gd name="T112" fmla="*/ 0 w 95"/>
                  <a:gd name="T113" fmla="*/ 0 h 354"/>
                  <a:gd name="T114" fmla="*/ 0 w 95"/>
                  <a:gd name="T115" fmla="*/ 0 h 354"/>
                  <a:gd name="T116" fmla="*/ 0 w 95"/>
                  <a:gd name="T117" fmla="*/ 0 h 354"/>
                  <a:gd name="T118" fmla="*/ 0 w 95"/>
                  <a:gd name="T119" fmla="*/ 0 h 354"/>
                  <a:gd name="T120" fmla="*/ 0 w 95"/>
                  <a:gd name="T121" fmla="*/ 0 h 35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5"/>
                  <a:gd name="T184" fmla="*/ 0 h 354"/>
                  <a:gd name="T185" fmla="*/ 95 w 95"/>
                  <a:gd name="T186" fmla="*/ 354 h 35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5" h="354">
                    <a:moveTo>
                      <a:pt x="0" y="10"/>
                    </a:moveTo>
                    <a:lnTo>
                      <a:pt x="1" y="18"/>
                    </a:lnTo>
                    <a:lnTo>
                      <a:pt x="8" y="29"/>
                    </a:lnTo>
                    <a:lnTo>
                      <a:pt x="14" y="44"/>
                    </a:lnTo>
                    <a:lnTo>
                      <a:pt x="19" y="54"/>
                    </a:lnTo>
                    <a:lnTo>
                      <a:pt x="27" y="71"/>
                    </a:lnTo>
                    <a:lnTo>
                      <a:pt x="33" y="86"/>
                    </a:lnTo>
                    <a:lnTo>
                      <a:pt x="39" y="101"/>
                    </a:lnTo>
                    <a:lnTo>
                      <a:pt x="42" y="117"/>
                    </a:lnTo>
                    <a:lnTo>
                      <a:pt x="46" y="131"/>
                    </a:lnTo>
                    <a:lnTo>
                      <a:pt x="49" y="146"/>
                    </a:lnTo>
                    <a:lnTo>
                      <a:pt x="50" y="161"/>
                    </a:lnTo>
                    <a:lnTo>
                      <a:pt x="50" y="176"/>
                    </a:lnTo>
                    <a:lnTo>
                      <a:pt x="50" y="190"/>
                    </a:lnTo>
                    <a:lnTo>
                      <a:pt x="50" y="204"/>
                    </a:lnTo>
                    <a:lnTo>
                      <a:pt x="48" y="219"/>
                    </a:lnTo>
                    <a:lnTo>
                      <a:pt x="46" y="231"/>
                    </a:lnTo>
                    <a:lnTo>
                      <a:pt x="42" y="246"/>
                    </a:lnTo>
                    <a:lnTo>
                      <a:pt x="40" y="258"/>
                    </a:lnTo>
                    <a:lnTo>
                      <a:pt x="35" y="273"/>
                    </a:lnTo>
                    <a:lnTo>
                      <a:pt x="30" y="285"/>
                    </a:lnTo>
                    <a:lnTo>
                      <a:pt x="23" y="301"/>
                    </a:lnTo>
                    <a:lnTo>
                      <a:pt x="15" y="319"/>
                    </a:lnTo>
                    <a:lnTo>
                      <a:pt x="8" y="336"/>
                    </a:lnTo>
                    <a:lnTo>
                      <a:pt x="5" y="343"/>
                    </a:lnTo>
                    <a:lnTo>
                      <a:pt x="6" y="348"/>
                    </a:lnTo>
                    <a:lnTo>
                      <a:pt x="8" y="351"/>
                    </a:lnTo>
                    <a:lnTo>
                      <a:pt x="10" y="354"/>
                    </a:lnTo>
                    <a:lnTo>
                      <a:pt x="14" y="354"/>
                    </a:lnTo>
                    <a:lnTo>
                      <a:pt x="18" y="354"/>
                    </a:lnTo>
                    <a:lnTo>
                      <a:pt x="22" y="352"/>
                    </a:lnTo>
                    <a:lnTo>
                      <a:pt x="26" y="350"/>
                    </a:lnTo>
                    <a:lnTo>
                      <a:pt x="30" y="346"/>
                    </a:lnTo>
                    <a:lnTo>
                      <a:pt x="39" y="337"/>
                    </a:lnTo>
                    <a:lnTo>
                      <a:pt x="49" y="324"/>
                    </a:lnTo>
                    <a:lnTo>
                      <a:pt x="60" y="306"/>
                    </a:lnTo>
                    <a:lnTo>
                      <a:pt x="69" y="289"/>
                    </a:lnTo>
                    <a:lnTo>
                      <a:pt x="78" y="271"/>
                    </a:lnTo>
                    <a:lnTo>
                      <a:pt x="85" y="253"/>
                    </a:lnTo>
                    <a:lnTo>
                      <a:pt x="90" y="234"/>
                    </a:lnTo>
                    <a:lnTo>
                      <a:pt x="93" y="215"/>
                    </a:lnTo>
                    <a:lnTo>
                      <a:pt x="95" y="195"/>
                    </a:lnTo>
                    <a:lnTo>
                      <a:pt x="95" y="176"/>
                    </a:lnTo>
                    <a:lnTo>
                      <a:pt x="94" y="158"/>
                    </a:lnTo>
                    <a:lnTo>
                      <a:pt x="93" y="140"/>
                    </a:lnTo>
                    <a:lnTo>
                      <a:pt x="89" y="122"/>
                    </a:lnTo>
                    <a:lnTo>
                      <a:pt x="84" y="105"/>
                    </a:lnTo>
                    <a:lnTo>
                      <a:pt x="78" y="89"/>
                    </a:lnTo>
                    <a:lnTo>
                      <a:pt x="71" y="73"/>
                    </a:lnTo>
                    <a:lnTo>
                      <a:pt x="62" y="56"/>
                    </a:lnTo>
                    <a:lnTo>
                      <a:pt x="53" y="41"/>
                    </a:lnTo>
                    <a:lnTo>
                      <a:pt x="40" y="23"/>
                    </a:lnTo>
                    <a:lnTo>
                      <a:pt x="27" y="10"/>
                    </a:lnTo>
                    <a:lnTo>
                      <a:pt x="22" y="6"/>
                    </a:lnTo>
                    <a:lnTo>
                      <a:pt x="17" y="2"/>
                    </a:lnTo>
                    <a:lnTo>
                      <a:pt x="12" y="1"/>
                    </a:lnTo>
                    <a:lnTo>
                      <a:pt x="8" y="0"/>
                    </a:lnTo>
                    <a:lnTo>
                      <a:pt x="4" y="1"/>
                    </a:lnTo>
                    <a:lnTo>
                      <a:pt x="1" y="4"/>
                    </a:lnTo>
                    <a:lnTo>
                      <a:pt x="0" y="6"/>
                    </a:lnTo>
                    <a:lnTo>
                      <a:pt x="0" y="10"/>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128" name="Freeform 771"/>
              <p:cNvSpPr>
                <a:spLocks/>
              </p:cNvSpPr>
              <p:nvPr/>
            </p:nvSpPr>
            <p:spPr bwMode="auto">
              <a:xfrm>
                <a:off x="4612" y="1384"/>
                <a:ext cx="19" cy="67"/>
              </a:xfrm>
              <a:custGeom>
                <a:avLst/>
                <a:gdLst>
                  <a:gd name="T0" fmla="*/ 0 w 77"/>
                  <a:gd name="T1" fmla="*/ 0 h 269"/>
                  <a:gd name="T2" fmla="*/ 0 w 77"/>
                  <a:gd name="T3" fmla="*/ 0 h 269"/>
                  <a:gd name="T4" fmla="*/ 0 w 77"/>
                  <a:gd name="T5" fmla="*/ 0 h 269"/>
                  <a:gd name="T6" fmla="*/ 0 w 77"/>
                  <a:gd name="T7" fmla="*/ 0 h 269"/>
                  <a:gd name="T8" fmla="*/ 0 w 77"/>
                  <a:gd name="T9" fmla="*/ 0 h 269"/>
                  <a:gd name="T10" fmla="*/ 0 w 77"/>
                  <a:gd name="T11" fmla="*/ 0 h 269"/>
                  <a:gd name="T12" fmla="*/ 0 w 77"/>
                  <a:gd name="T13" fmla="*/ 0 h 269"/>
                  <a:gd name="T14" fmla="*/ 0 w 77"/>
                  <a:gd name="T15" fmla="*/ 0 h 269"/>
                  <a:gd name="T16" fmla="*/ 0 w 77"/>
                  <a:gd name="T17" fmla="*/ 0 h 269"/>
                  <a:gd name="T18" fmla="*/ 0 w 77"/>
                  <a:gd name="T19" fmla="*/ 0 h 269"/>
                  <a:gd name="T20" fmla="*/ 0 w 77"/>
                  <a:gd name="T21" fmla="*/ 0 h 269"/>
                  <a:gd name="T22" fmla="*/ 0 w 77"/>
                  <a:gd name="T23" fmla="*/ 0 h 269"/>
                  <a:gd name="T24" fmla="*/ 0 w 77"/>
                  <a:gd name="T25" fmla="*/ 0 h 269"/>
                  <a:gd name="T26" fmla="*/ 0 w 77"/>
                  <a:gd name="T27" fmla="*/ 0 h 269"/>
                  <a:gd name="T28" fmla="*/ 0 w 77"/>
                  <a:gd name="T29" fmla="*/ 0 h 269"/>
                  <a:gd name="T30" fmla="*/ 0 w 77"/>
                  <a:gd name="T31" fmla="*/ 0 h 269"/>
                  <a:gd name="T32" fmla="*/ 0 w 77"/>
                  <a:gd name="T33" fmla="*/ 0 h 269"/>
                  <a:gd name="T34" fmla="*/ 0 w 77"/>
                  <a:gd name="T35" fmla="*/ 0 h 269"/>
                  <a:gd name="T36" fmla="*/ 0 w 77"/>
                  <a:gd name="T37" fmla="*/ 0 h 269"/>
                  <a:gd name="T38" fmla="*/ 0 w 77"/>
                  <a:gd name="T39" fmla="*/ 0 h 269"/>
                  <a:gd name="T40" fmla="*/ 0 w 77"/>
                  <a:gd name="T41" fmla="*/ 0 h 269"/>
                  <a:gd name="T42" fmla="*/ 0 w 77"/>
                  <a:gd name="T43" fmla="*/ 0 h 269"/>
                  <a:gd name="T44" fmla="*/ 0 w 77"/>
                  <a:gd name="T45" fmla="*/ 0 h 269"/>
                  <a:gd name="T46" fmla="*/ 0 w 77"/>
                  <a:gd name="T47" fmla="*/ 0 h 269"/>
                  <a:gd name="T48" fmla="*/ 0 w 77"/>
                  <a:gd name="T49" fmla="*/ 0 h 269"/>
                  <a:gd name="T50" fmla="*/ 0 w 77"/>
                  <a:gd name="T51" fmla="*/ 0 h 269"/>
                  <a:gd name="T52" fmla="*/ 0 w 77"/>
                  <a:gd name="T53" fmla="*/ 0 h 269"/>
                  <a:gd name="T54" fmla="*/ 0 w 77"/>
                  <a:gd name="T55" fmla="*/ 0 h 269"/>
                  <a:gd name="T56" fmla="*/ 0 w 77"/>
                  <a:gd name="T57" fmla="*/ 0 h 269"/>
                  <a:gd name="T58" fmla="*/ 0 w 77"/>
                  <a:gd name="T59" fmla="*/ 0 h 269"/>
                  <a:gd name="T60" fmla="*/ 0 w 77"/>
                  <a:gd name="T61" fmla="*/ 0 h 269"/>
                  <a:gd name="T62" fmla="*/ 0 w 77"/>
                  <a:gd name="T63" fmla="*/ 0 h 269"/>
                  <a:gd name="T64" fmla="*/ 0 w 77"/>
                  <a:gd name="T65" fmla="*/ 0 h 269"/>
                  <a:gd name="T66" fmla="*/ 0 w 77"/>
                  <a:gd name="T67" fmla="*/ 0 h 269"/>
                  <a:gd name="T68" fmla="*/ 0 w 77"/>
                  <a:gd name="T69" fmla="*/ 0 h 269"/>
                  <a:gd name="T70" fmla="*/ 0 w 77"/>
                  <a:gd name="T71" fmla="*/ 0 h 269"/>
                  <a:gd name="T72" fmla="*/ 0 w 77"/>
                  <a:gd name="T73" fmla="*/ 0 h 269"/>
                  <a:gd name="T74" fmla="*/ 0 w 77"/>
                  <a:gd name="T75" fmla="*/ 0 h 269"/>
                  <a:gd name="T76" fmla="*/ 0 w 77"/>
                  <a:gd name="T77" fmla="*/ 0 h 269"/>
                  <a:gd name="T78" fmla="*/ 0 w 77"/>
                  <a:gd name="T79" fmla="*/ 0 h 269"/>
                  <a:gd name="T80" fmla="*/ 0 w 77"/>
                  <a:gd name="T81" fmla="*/ 0 h 269"/>
                  <a:gd name="T82" fmla="*/ 0 w 77"/>
                  <a:gd name="T83" fmla="*/ 0 h 269"/>
                  <a:gd name="T84" fmla="*/ 0 w 77"/>
                  <a:gd name="T85" fmla="*/ 0 h 269"/>
                  <a:gd name="T86" fmla="*/ 0 w 77"/>
                  <a:gd name="T87" fmla="*/ 0 h 269"/>
                  <a:gd name="T88" fmla="*/ 0 w 77"/>
                  <a:gd name="T89" fmla="*/ 0 h 269"/>
                  <a:gd name="T90" fmla="*/ 0 w 77"/>
                  <a:gd name="T91" fmla="*/ 0 h 269"/>
                  <a:gd name="T92" fmla="*/ 0 w 77"/>
                  <a:gd name="T93" fmla="*/ 0 h 269"/>
                  <a:gd name="T94" fmla="*/ 0 w 77"/>
                  <a:gd name="T95" fmla="*/ 0 h 269"/>
                  <a:gd name="T96" fmla="*/ 0 w 77"/>
                  <a:gd name="T97" fmla="*/ 0 h 269"/>
                  <a:gd name="T98" fmla="*/ 0 w 77"/>
                  <a:gd name="T99" fmla="*/ 0 h 269"/>
                  <a:gd name="T100" fmla="*/ 0 w 77"/>
                  <a:gd name="T101" fmla="*/ 0 h 269"/>
                  <a:gd name="T102" fmla="*/ 0 w 77"/>
                  <a:gd name="T103" fmla="*/ 0 h 269"/>
                  <a:gd name="T104" fmla="*/ 0 w 77"/>
                  <a:gd name="T105" fmla="*/ 0 h 269"/>
                  <a:gd name="T106" fmla="*/ 0 w 77"/>
                  <a:gd name="T107" fmla="*/ 0 h 269"/>
                  <a:gd name="T108" fmla="*/ 0 w 77"/>
                  <a:gd name="T109" fmla="*/ 0 h 269"/>
                  <a:gd name="T110" fmla="*/ 0 w 77"/>
                  <a:gd name="T111" fmla="*/ 0 h 269"/>
                  <a:gd name="T112" fmla="*/ 0 w 77"/>
                  <a:gd name="T113" fmla="*/ 0 h 269"/>
                  <a:gd name="T114" fmla="*/ 0 w 77"/>
                  <a:gd name="T115" fmla="*/ 0 h 269"/>
                  <a:gd name="T116" fmla="*/ 0 w 77"/>
                  <a:gd name="T117" fmla="*/ 0 h 26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7"/>
                  <a:gd name="T178" fmla="*/ 0 h 269"/>
                  <a:gd name="T179" fmla="*/ 77 w 77"/>
                  <a:gd name="T180" fmla="*/ 269 h 26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7" h="269">
                    <a:moveTo>
                      <a:pt x="0" y="8"/>
                    </a:moveTo>
                    <a:lnTo>
                      <a:pt x="1" y="13"/>
                    </a:lnTo>
                    <a:lnTo>
                      <a:pt x="6" y="22"/>
                    </a:lnTo>
                    <a:lnTo>
                      <a:pt x="11" y="32"/>
                    </a:lnTo>
                    <a:lnTo>
                      <a:pt x="17" y="40"/>
                    </a:lnTo>
                    <a:lnTo>
                      <a:pt x="22" y="53"/>
                    </a:lnTo>
                    <a:lnTo>
                      <a:pt x="27" y="66"/>
                    </a:lnTo>
                    <a:lnTo>
                      <a:pt x="32" y="77"/>
                    </a:lnTo>
                    <a:lnTo>
                      <a:pt x="35" y="89"/>
                    </a:lnTo>
                    <a:lnTo>
                      <a:pt x="37" y="99"/>
                    </a:lnTo>
                    <a:lnTo>
                      <a:pt x="40" y="111"/>
                    </a:lnTo>
                    <a:lnTo>
                      <a:pt x="41" y="122"/>
                    </a:lnTo>
                    <a:lnTo>
                      <a:pt x="41" y="134"/>
                    </a:lnTo>
                    <a:lnTo>
                      <a:pt x="41" y="144"/>
                    </a:lnTo>
                    <a:lnTo>
                      <a:pt x="40" y="155"/>
                    </a:lnTo>
                    <a:lnTo>
                      <a:pt x="39" y="166"/>
                    </a:lnTo>
                    <a:lnTo>
                      <a:pt x="37" y="176"/>
                    </a:lnTo>
                    <a:lnTo>
                      <a:pt x="35" y="185"/>
                    </a:lnTo>
                    <a:lnTo>
                      <a:pt x="32" y="196"/>
                    </a:lnTo>
                    <a:lnTo>
                      <a:pt x="28" y="206"/>
                    </a:lnTo>
                    <a:lnTo>
                      <a:pt x="24" y="216"/>
                    </a:lnTo>
                    <a:lnTo>
                      <a:pt x="19" y="228"/>
                    </a:lnTo>
                    <a:lnTo>
                      <a:pt x="13" y="242"/>
                    </a:lnTo>
                    <a:lnTo>
                      <a:pt x="6" y="255"/>
                    </a:lnTo>
                    <a:lnTo>
                      <a:pt x="5" y="261"/>
                    </a:lnTo>
                    <a:lnTo>
                      <a:pt x="5" y="264"/>
                    </a:lnTo>
                    <a:lnTo>
                      <a:pt x="6" y="266"/>
                    </a:lnTo>
                    <a:lnTo>
                      <a:pt x="9" y="268"/>
                    </a:lnTo>
                    <a:lnTo>
                      <a:pt x="11" y="269"/>
                    </a:lnTo>
                    <a:lnTo>
                      <a:pt x="18" y="268"/>
                    </a:lnTo>
                    <a:lnTo>
                      <a:pt x="24" y="263"/>
                    </a:lnTo>
                    <a:lnTo>
                      <a:pt x="32" y="256"/>
                    </a:lnTo>
                    <a:lnTo>
                      <a:pt x="40" y="246"/>
                    </a:lnTo>
                    <a:lnTo>
                      <a:pt x="49" y="233"/>
                    </a:lnTo>
                    <a:lnTo>
                      <a:pt x="57" y="219"/>
                    </a:lnTo>
                    <a:lnTo>
                      <a:pt x="63" y="206"/>
                    </a:lnTo>
                    <a:lnTo>
                      <a:pt x="68" y="192"/>
                    </a:lnTo>
                    <a:lnTo>
                      <a:pt x="73" y="178"/>
                    </a:lnTo>
                    <a:lnTo>
                      <a:pt x="76" y="164"/>
                    </a:lnTo>
                    <a:lnTo>
                      <a:pt x="77" y="148"/>
                    </a:lnTo>
                    <a:lnTo>
                      <a:pt x="77" y="133"/>
                    </a:lnTo>
                    <a:lnTo>
                      <a:pt x="77" y="120"/>
                    </a:lnTo>
                    <a:lnTo>
                      <a:pt x="75" y="106"/>
                    </a:lnTo>
                    <a:lnTo>
                      <a:pt x="72" y="93"/>
                    </a:lnTo>
                    <a:lnTo>
                      <a:pt x="68" y="80"/>
                    </a:lnTo>
                    <a:lnTo>
                      <a:pt x="63" y="67"/>
                    </a:lnTo>
                    <a:lnTo>
                      <a:pt x="58" y="55"/>
                    </a:lnTo>
                    <a:lnTo>
                      <a:pt x="50" y="43"/>
                    </a:lnTo>
                    <a:lnTo>
                      <a:pt x="42" y="31"/>
                    </a:lnTo>
                    <a:lnTo>
                      <a:pt x="32" y="17"/>
                    </a:lnTo>
                    <a:lnTo>
                      <a:pt x="23" y="8"/>
                    </a:lnTo>
                    <a:lnTo>
                      <a:pt x="18" y="4"/>
                    </a:lnTo>
                    <a:lnTo>
                      <a:pt x="14" y="1"/>
                    </a:lnTo>
                    <a:lnTo>
                      <a:pt x="10" y="0"/>
                    </a:lnTo>
                    <a:lnTo>
                      <a:pt x="6" y="0"/>
                    </a:lnTo>
                    <a:lnTo>
                      <a:pt x="4" y="0"/>
                    </a:lnTo>
                    <a:lnTo>
                      <a:pt x="1" y="3"/>
                    </a:lnTo>
                    <a:lnTo>
                      <a:pt x="0" y="4"/>
                    </a:lnTo>
                    <a:lnTo>
                      <a:pt x="0" y="8"/>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129" name="Line 772"/>
              <p:cNvSpPr>
                <a:spLocks noChangeShapeType="1"/>
              </p:cNvSpPr>
              <p:nvPr/>
            </p:nvSpPr>
            <p:spPr bwMode="auto">
              <a:xfrm>
                <a:off x="4567" y="1404"/>
                <a:ext cx="4" cy="4"/>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130" name="Line 773"/>
              <p:cNvSpPr>
                <a:spLocks noChangeShapeType="1"/>
              </p:cNvSpPr>
              <p:nvPr/>
            </p:nvSpPr>
            <p:spPr bwMode="auto">
              <a:xfrm>
                <a:off x="4564" y="1405"/>
                <a:ext cx="6" cy="6"/>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131" name="Line 774"/>
              <p:cNvSpPr>
                <a:spLocks noChangeShapeType="1"/>
              </p:cNvSpPr>
              <p:nvPr/>
            </p:nvSpPr>
            <p:spPr bwMode="auto">
              <a:xfrm flipH="1">
                <a:off x="4537" y="1405"/>
                <a:ext cx="8" cy="7"/>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132" name="Line 775"/>
              <p:cNvSpPr>
                <a:spLocks noChangeShapeType="1"/>
              </p:cNvSpPr>
              <p:nvPr/>
            </p:nvSpPr>
            <p:spPr bwMode="auto">
              <a:xfrm flipH="1">
                <a:off x="4537" y="1404"/>
                <a:ext cx="5" cy="4"/>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2133" name="Rectangle 776"/>
              <p:cNvSpPr>
                <a:spLocks noChangeArrowheads="1"/>
              </p:cNvSpPr>
              <p:nvPr/>
            </p:nvSpPr>
            <p:spPr bwMode="auto">
              <a:xfrm>
                <a:off x="4573" y="1549"/>
                <a:ext cx="19" cy="12"/>
              </a:xfrm>
              <a:prstGeom prst="rect">
                <a:avLst/>
              </a:prstGeom>
              <a:grpFill/>
              <a:ln w="9525">
                <a:solidFill>
                  <a:srgbClr val="00B0F0"/>
                </a:solidFill>
                <a:miter lim="800000"/>
                <a:headEnd/>
                <a:tailEnd/>
              </a:ln>
            </p:spPr>
            <p:txBody>
              <a:bodyPr/>
              <a:lstStyle/>
              <a:p>
                <a:pPr>
                  <a:buNone/>
                </a:pPr>
                <a:endParaRPr lang="zh-CN" altLang="en-US" sz="2200" dirty="0">
                  <a:latin typeface="微软雅黑" pitchFamily="34" charset="-122"/>
                  <a:ea typeface="微软雅黑" pitchFamily="34" charset="-122"/>
                </a:endParaRPr>
              </a:p>
            </p:txBody>
          </p:sp>
          <p:sp>
            <p:nvSpPr>
              <p:cNvPr id="2134" name="Rectangle 777"/>
              <p:cNvSpPr>
                <a:spLocks noChangeArrowheads="1"/>
              </p:cNvSpPr>
              <p:nvPr/>
            </p:nvSpPr>
            <p:spPr bwMode="auto">
              <a:xfrm>
                <a:off x="4564" y="1421"/>
                <a:ext cx="9" cy="11"/>
              </a:xfrm>
              <a:prstGeom prst="rect">
                <a:avLst/>
              </a:prstGeom>
              <a:grpFill/>
              <a:ln w="9525">
                <a:solidFill>
                  <a:srgbClr val="00B0F0"/>
                </a:solidFill>
                <a:miter lim="800000"/>
                <a:headEnd/>
                <a:tailEnd/>
              </a:ln>
            </p:spPr>
            <p:txBody>
              <a:bodyPr/>
              <a:lstStyle/>
              <a:p>
                <a:pPr>
                  <a:buNone/>
                </a:pPr>
                <a:endParaRPr lang="zh-CN" altLang="en-US" sz="2200" dirty="0">
                  <a:latin typeface="微软雅黑" pitchFamily="34" charset="-122"/>
                  <a:ea typeface="微软雅黑" pitchFamily="34" charset="-122"/>
                </a:endParaRPr>
              </a:p>
            </p:txBody>
          </p:sp>
          <p:sp>
            <p:nvSpPr>
              <p:cNvPr id="2135" name="Freeform 778"/>
              <p:cNvSpPr>
                <a:spLocks/>
              </p:cNvSpPr>
              <p:nvPr/>
            </p:nvSpPr>
            <p:spPr bwMode="auto">
              <a:xfrm>
                <a:off x="4580" y="1507"/>
                <a:ext cx="16" cy="8"/>
              </a:xfrm>
              <a:custGeom>
                <a:avLst/>
                <a:gdLst>
                  <a:gd name="T0" fmla="*/ 0 w 64"/>
                  <a:gd name="T1" fmla="*/ 0 h 32"/>
                  <a:gd name="T2" fmla="*/ 0 w 64"/>
                  <a:gd name="T3" fmla="*/ 0 h 32"/>
                  <a:gd name="T4" fmla="*/ 0 w 64"/>
                  <a:gd name="T5" fmla="*/ 0 h 32"/>
                  <a:gd name="T6" fmla="*/ 0 w 64"/>
                  <a:gd name="T7" fmla="*/ 0 h 32"/>
                  <a:gd name="T8" fmla="*/ 0 w 64"/>
                  <a:gd name="T9" fmla="*/ 0 h 32"/>
                  <a:gd name="T10" fmla="*/ 0 w 64"/>
                  <a:gd name="T11" fmla="*/ 0 h 32"/>
                  <a:gd name="T12" fmla="*/ 0 60000 65536"/>
                  <a:gd name="T13" fmla="*/ 0 60000 65536"/>
                  <a:gd name="T14" fmla="*/ 0 60000 65536"/>
                  <a:gd name="T15" fmla="*/ 0 60000 65536"/>
                  <a:gd name="T16" fmla="*/ 0 60000 65536"/>
                  <a:gd name="T17" fmla="*/ 0 60000 65536"/>
                  <a:gd name="T18" fmla="*/ 0 w 64"/>
                  <a:gd name="T19" fmla="*/ 0 h 32"/>
                  <a:gd name="T20" fmla="*/ 64 w 6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64" h="32">
                    <a:moveTo>
                      <a:pt x="0" y="0"/>
                    </a:moveTo>
                    <a:lnTo>
                      <a:pt x="39" y="0"/>
                    </a:lnTo>
                    <a:lnTo>
                      <a:pt x="64" y="17"/>
                    </a:lnTo>
                    <a:lnTo>
                      <a:pt x="55" y="32"/>
                    </a:lnTo>
                    <a:lnTo>
                      <a:pt x="0" y="29"/>
                    </a:lnTo>
                    <a:lnTo>
                      <a:pt x="0" y="0"/>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grpSp>
        <p:pic>
          <p:nvPicPr>
            <p:cNvPr id="1477" name="Picture 13" descr="C:\Documents and Settings\w39151\ManulImages\10.png"/>
            <p:cNvPicPr>
              <a:picLocks noChangeAspect="1" noChangeArrowheads="1"/>
            </p:cNvPicPr>
            <p:nvPr/>
          </p:nvPicPr>
          <p:blipFill>
            <a:blip r:embed="rId10" r:link="rId11" cstate="email">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2166363" y="1731198"/>
              <a:ext cx="294869" cy="292710"/>
            </a:xfrm>
            <a:prstGeom prst="rect">
              <a:avLst/>
            </a:prstGeom>
            <a:grpFill/>
            <a:ln w="9525">
              <a:solidFill>
                <a:srgbClr val="00B0F0"/>
              </a:solidFill>
              <a:miter lim="800000"/>
              <a:headEnd/>
              <a:tailEnd/>
            </a:ln>
          </p:spPr>
        </p:pic>
      </p:grpSp>
      <p:sp>
        <p:nvSpPr>
          <p:cNvPr id="2336" name="TextBox 2335"/>
          <p:cNvSpPr txBox="1"/>
          <p:nvPr/>
        </p:nvSpPr>
        <p:spPr bwMode="auto">
          <a:xfrm>
            <a:off x="5493804" y="3240756"/>
            <a:ext cx="657115" cy="282391"/>
          </a:xfrm>
          <a:prstGeom prst="rect">
            <a:avLst/>
          </a:prstGeom>
          <a:noFill/>
        </p:spPr>
        <p:txBody>
          <a:bodyPr wrap="none" lIns="96780" tIns="48390" rIns="96780" bIns="48390">
            <a:spAutoFit/>
          </a:bodyPr>
          <a:lstStyle/>
          <a:p>
            <a:pPr algn="ctr">
              <a:buClr>
                <a:srgbClr val="CC9900"/>
              </a:buClr>
              <a:buNone/>
              <a:defRPr/>
            </a:pPr>
            <a:r>
              <a:rPr lang="zh-CN" altLang="en-US" sz="1200" b="1" dirty="0" smtClean="0">
                <a:solidFill>
                  <a:srgbClr val="FFC000"/>
                </a:solidFill>
                <a:latin typeface="微软雅黑" pitchFamily="34" charset="-122"/>
                <a:ea typeface="微软雅黑" pitchFamily="34" charset="-122"/>
              </a:rPr>
              <a:t>核心网</a:t>
            </a:r>
            <a:endParaRPr lang="zh-CN" altLang="en-US" sz="1200" b="1" dirty="0">
              <a:solidFill>
                <a:srgbClr val="FFC000"/>
              </a:solidFill>
              <a:latin typeface="微软雅黑" pitchFamily="34" charset="-122"/>
              <a:ea typeface="微软雅黑" pitchFamily="34" charset="-122"/>
            </a:endParaRPr>
          </a:p>
        </p:txBody>
      </p:sp>
      <p:sp>
        <p:nvSpPr>
          <p:cNvPr id="2337" name="弧形 2336"/>
          <p:cNvSpPr/>
          <p:nvPr/>
        </p:nvSpPr>
        <p:spPr bwMode="auto">
          <a:xfrm>
            <a:off x="5715500" y="2798143"/>
            <a:ext cx="732584" cy="662096"/>
          </a:xfrm>
          <a:prstGeom prst="arc">
            <a:avLst/>
          </a:prstGeom>
          <a:noFill/>
          <a:ln>
            <a:noFill/>
          </a:ln>
          <a:effectLst/>
          <a:extLst/>
        </p:spPr>
        <p:txBody>
          <a:bodyPr lIns="96780" tIns="48390" rIns="96780" bIns="48390"/>
          <a:lstStyle/>
          <a:p>
            <a:pPr>
              <a:buClr>
                <a:srgbClr val="CC9900"/>
              </a:buClr>
              <a:buNone/>
              <a:defRPr/>
            </a:pPr>
            <a:endParaRPr lang="zh-CN" altLang="en-US">
              <a:solidFill>
                <a:schemeClr val="bg1"/>
              </a:solidFill>
              <a:latin typeface="微软雅黑" pitchFamily="34" charset="-122"/>
              <a:ea typeface="微软雅黑" pitchFamily="34" charset="-122"/>
            </a:endParaRPr>
          </a:p>
        </p:txBody>
      </p:sp>
      <p:sp>
        <p:nvSpPr>
          <p:cNvPr id="2338" name="Text Box 36"/>
          <p:cNvSpPr txBox="1">
            <a:spLocks noChangeArrowheads="1"/>
          </p:cNvSpPr>
          <p:nvPr>
            <p:custDataLst>
              <p:tags r:id="rId2"/>
            </p:custDataLst>
          </p:nvPr>
        </p:nvSpPr>
        <p:spPr bwMode="auto">
          <a:xfrm>
            <a:off x="4349466" y="2678535"/>
            <a:ext cx="645212" cy="335369"/>
          </a:xfrm>
          <a:prstGeom prst="rect">
            <a:avLst/>
          </a:prstGeom>
          <a:noFill/>
          <a:ln w="9525" algn="ctr">
            <a:noFill/>
            <a:miter lim="800000"/>
            <a:headEnd/>
            <a:tailEnd/>
          </a:ln>
        </p:spPr>
        <p:txBody>
          <a:bodyPr lIns="88280" tIns="44143" rIns="88280" bIns="44143">
            <a:spAutoFit/>
          </a:bodyPr>
          <a:lstStyle/>
          <a:p>
            <a:pPr algn="ctr" defTabSz="882111" eaLnBrk="0" hangingPunct="0">
              <a:defRPr/>
            </a:pPr>
            <a:r>
              <a:rPr lang="zh-CN" altLang="en-US" sz="800" dirty="0" smtClean="0">
                <a:solidFill>
                  <a:schemeClr val="bg1"/>
                </a:solidFill>
                <a:latin typeface="微软雅黑" pitchFamily="34" charset="-122"/>
                <a:ea typeface="微软雅黑" pitchFamily="34" charset="-122"/>
              </a:rPr>
              <a:t>调度</a:t>
            </a:r>
            <a:endParaRPr lang="en-US" altLang="zh-CN" sz="800" dirty="0" smtClean="0">
              <a:solidFill>
                <a:schemeClr val="bg1"/>
              </a:solidFill>
              <a:latin typeface="微软雅黑" pitchFamily="34" charset="-122"/>
              <a:ea typeface="微软雅黑" pitchFamily="34" charset="-122"/>
            </a:endParaRPr>
          </a:p>
          <a:p>
            <a:pPr algn="ctr" defTabSz="882111" eaLnBrk="0" hangingPunct="0">
              <a:defRPr/>
            </a:pPr>
            <a:r>
              <a:rPr lang="zh-CN" altLang="en-US" sz="800" dirty="0" smtClean="0">
                <a:solidFill>
                  <a:schemeClr val="bg1"/>
                </a:solidFill>
                <a:latin typeface="微软雅黑" pitchFamily="34" charset="-122"/>
                <a:ea typeface="微软雅黑" pitchFamily="34" charset="-122"/>
              </a:rPr>
              <a:t>服务器</a:t>
            </a:r>
            <a:endParaRPr lang="en-US" altLang="zh-CN" sz="800" dirty="0">
              <a:solidFill>
                <a:schemeClr val="bg1"/>
              </a:solidFill>
              <a:latin typeface="微软雅黑" pitchFamily="34" charset="-122"/>
              <a:ea typeface="微软雅黑" pitchFamily="34" charset="-122"/>
            </a:endParaRPr>
          </a:p>
        </p:txBody>
      </p:sp>
      <p:sp>
        <p:nvSpPr>
          <p:cNvPr id="2339" name="Text Box 36"/>
          <p:cNvSpPr txBox="1">
            <a:spLocks noChangeArrowheads="1"/>
          </p:cNvSpPr>
          <p:nvPr>
            <p:custDataLst>
              <p:tags r:id="rId3"/>
            </p:custDataLst>
          </p:nvPr>
        </p:nvSpPr>
        <p:spPr bwMode="auto">
          <a:xfrm>
            <a:off x="4456328" y="2462604"/>
            <a:ext cx="672096" cy="220138"/>
          </a:xfrm>
          <a:prstGeom prst="rect">
            <a:avLst/>
          </a:prstGeom>
          <a:noFill/>
          <a:ln w="9525" algn="ctr">
            <a:noFill/>
            <a:miter lim="800000"/>
            <a:headEnd/>
            <a:tailEnd/>
          </a:ln>
        </p:spPr>
        <p:txBody>
          <a:bodyPr lIns="88280" tIns="44143" rIns="88280" bIns="44143">
            <a:spAutoFit/>
          </a:bodyPr>
          <a:lstStyle/>
          <a:p>
            <a:pPr algn="ctr" defTabSz="882111" eaLnBrk="0" hangingPunct="0">
              <a:defRPr/>
            </a:pPr>
            <a:r>
              <a:rPr lang="zh-CN" altLang="en-US" sz="800" dirty="0" smtClean="0">
                <a:solidFill>
                  <a:schemeClr val="bg1"/>
                </a:solidFill>
                <a:latin typeface="微软雅黑" pitchFamily="34" charset="-122"/>
                <a:ea typeface="微软雅黑" pitchFamily="34" charset="-122"/>
              </a:rPr>
              <a:t>存储</a:t>
            </a:r>
            <a:endParaRPr lang="en-US" altLang="zh-CN" sz="800" dirty="0">
              <a:solidFill>
                <a:schemeClr val="bg1"/>
              </a:solidFill>
              <a:latin typeface="微软雅黑" pitchFamily="34" charset="-122"/>
              <a:ea typeface="微软雅黑" pitchFamily="34" charset="-122"/>
            </a:endParaRPr>
          </a:p>
        </p:txBody>
      </p:sp>
      <p:sp>
        <p:nvSpPr>
          <p:cNvPr id="2340" name="Text Box 36"/>
          <p:cNvSpPr txBox="1">
            <a:spLocks noChangeArrowheads="1"/>
          </p:cNvSpPr>
          <p:nvPr>
            <p:custDataLst>
              <p:tags r:id="rId4"/>
            </p:custDataLst>
          </p:nvPr>
        </p:nvSpPr>
        <p:spPr bwMode="auto">
          <a:xfrm>
            <a:off x="5493708" y="2250316"/>
            <a:ext cx="1083755" cy="220138"/>
          </a:xfrm>
          <a:prstGeom prst="rect">
            <a:avLst/>
          </a:prstGeom>
          <a:noFill/>
          <a:ln w="9525" algn="ctr">
            <a:noFill/>
            <a:miter lim="800000"/>
            <a:headEnd/>
            <a:tailEnd/>
          </a:ln>
        </p:spPr>
        <p:txBody>
          <a:bodyPr lIns="88280" tIns="44143" rIns="88280" bIns="44143">
            <a:spAutoFit/>
          </a:bodyPr>
          <a:lstStyle/>
          <a:p>
            <a:pPr algn="ctr" defTabSz="882111" eaLnBrk="0" hangingPunct="0">
              <a:defRPr/>
            </a:pPr>
            <a:r>
              <a:rPr lang="zh-CN" altLang="en-US" sz="800" dirty="0" smtClean="0">
                <a:solidFill>
                  <a:schemeClr val="bg1"/>
                </a:solidFill>
                <a:latin typeface="微软雅黑" pitchFamily="34" charset="-122"/>
                <a:ea typeface="微软雅黑" pitchFamily="34" charset="-122"/>
              </a:rPr>
              <a:t>调度员</a:t>
            </a:r>
            <a:endParaRPr lang="en-US" altLang="zh-CN" sz="800" dirty="0">
              <a:solidFill>
                <a:schemeClr val="bg1"/>
              </a:solidFill>
              <a:latin typeface="微软雅黑" pitchFamily="34" charset="-122"/>
              <a:ea typeface="微软雅黑" pitchFamily="34" charset="-122"/>
            </a:endParaRPr>
          </a:p>
        </p:txBody>
      </p:sp>
      <p:sp>
        <p:nvSpPr>
          <p:cNvPr id="2341" name="Freeform 579"/>
          <p:cNvSpPr>
            <a:spLocks/>
          </p:cNvSpPr>
          <p:nvPr/>
        </p:nvSpPr>
        <p:spPr bwMode="gray">
          <a:xfrm>
            <a:off x="7031364" y="4802916"/>
            <a:ext cx="1350912" cy="415071"/>
          </a:xfrm>
          <a:custGeom>
            <a:avLst/>
            <a:gdLst>
              <a:gd name="T0" fmla="*/ 0 w 161"/>
              <a:gd name="T1" fmla="*/ 22 h 44"/>
              <a:gd name="T2" fmla="*/ 81 w 161"/>
              <a:gd name="T3" fmla="*/ 0 h 44"/>
              <a:gd name="T4" fmla="*/ 161 w 161"/>
              <a:gd name="T5" fmla="*/ 22 h 44"/>
              <a:gd name="T6" fmla="*/ 81 w 161"/>
              <a:gd name="T7" fmla="*/ 44 h 44"/>
              <a:gd name="T8" fmla="*/ 0 w 161"/>
              <a:gd name="T9" fmla="*/ 22 h 44"/>
            </a:gdLst>
            <a:ahLst/>
            <a:cxnLst>
              <a:cxn ang="0">
                <a:pos x="T0" y="T1"/>
              </a:cxn>
              <a:cxn ang="0">
                <a:pos x="T2" y="T3"/>
              </a:cxn>
              <a:cxn ang="0">
                <a:pos x="T4" y="T5"/>
              </a:cxn>
              <a:cxn ang="0">
                <a:pos x="T6" y="T7"/>
              </a:cxn>
              <a:cxn ang="0">
                <a:pos x="T8" y="T9"/>
              </a:cxn>
            </a:cxnLst>
            <a:rect l="0" t="0" r="r" b="b"/>
            <a:pathLst>
              <a:path w="161" h="44">
                <a:moveTo>
                  <a:pt x="0" y="22"/>
                </a:moveTo>
                <a:lnTo>
                  <a:pt x="81" y="0"/>
                </a:lnTo>
                <a:lnTo>
                  <a:pt x="161" y="22"/>
                </a:lnTo>
                <a:lnTo>
                  <a:pt x="81" y="44"/>
                </a:lnTo>
                <a:lnTo>
                  <a:pt x="0" y="22"/>
                </a:lnTo>
                <a:close/>
              </a:path>
            </a:pathLst>
          </a:custGeom>
          <a:gradFill flip="none" rotWithShape="1">
            <a:gsLst>
              <a:gs pos="0">
                <a:srgbClr val="00B0F0">
                  <a:alpha val="50000"/>
                </a:srgbClr>
              </a:gs>
              <a:gs pos="55000">
                <a:srgbClr val="21DFE9">
                  <a:alpha val="10000"/>
                </a:srgbClr>
              </a:gs>
              <a:gs pos="100000">
                <a:srgbClr val="21DFE9">
                  <a:alpha val="5000"/>
                </a:srgbClr>
              </a:gs>
            </a:gsLst>
            <a:lin ang="5400000" scaled="1"/>
            <a:tileRect/>
          </a:gradFill>
          <a:ln w="6350">
            <a:gradFill flip="none" rotWithShape="1">
              <a:gsLst>
                <a:gs pos="0">
                  <a:srgbClr val="4BF0F0">
                    <a:alpha val="56000"/>
                  </a:srgbClr>
                </a:gs>
                <a:gs pos="47000">
                  <a:srgbClr val="4BF0F0">
                    <a:alpha val="0"/>
                  </a:srgbClr>
                </a:gs>
                <a:gs pos="100000">
                  <a:srgbClr val="4BF0F0"/>
                </a:gs>
              </a:gsLst>
              <a:path path="circle">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marL="0" lvl="4" indent="-179972" algn="ctr" defTabSz="1851993">
              <a:spcBef>
                <a:spcPts val="601"/>
              </a:spcBef>
              <a:buClr>
                <a:prstClr val="white"/>
              </a:buClr>
              <a:buSzPct val="60000"/>
              <a:buNone/>
              <a:defRPr/>
            </a:pPr>
            <a:endParaRPr lang="zh-CN" altLang="en-US" sz="1500" b="1">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Microsoft YaHei Bold" pitchFamily="-84" charset="-122"/>
            </a:endParaRPr>
          </a:p>
        </p:txBody>
      </p:sp>
      <p:sp>
        <p:nvSpPr>
          <p:cNvPr id="2342" name="Freeform 20"/>
          <p:cNvSpPr>
            <a:spLocks/>
          </p:cNvSpPr>
          <p:nvPr/>
        </p:nvSpPr>
        <p:spPr bwMode="gray">
          <a:xfrm>
            <a:off x="3831379" y="5078509"/>
            <a:ext cx="1609669" cy="483969"/>
          </a:xfrm>
          <a:custGeom>
            <a:avLst/>
            <a:gdLst>
              <a:gd name="T0" fmla="*/ 0 w 161"/>
              <a:gd name="T1" fmla="*/ 22 h 44"/>
              <a:gd name="T2" fmla="*/ 81 w 161"/>
              <a:gd name="T3" fmla="*/ 0 h 44"/>
              <a:gd name="T4" fmla="*/ 161 w 161"/>
              <a:gd name="T5" fmla="*/ 22 h 44"/>
              <a:gd name="T6" fmla="*/ 81 w 161"/>
              <a:gd name="T7" fmla="*/ 44 h 44"/>
              <a:gd name="T8" fmla="*/ 0 w 161"/>
              <a:gd name="T9" fmla="*/ 22 h 44"/>
            </a:gdLst>
            <a:ahLst/>
            <a:cxnLst>
              <a:cxn ang="0">
                <a:pos x="T0" y="T1"/>
              </a:cxn>
              <a:cxn ang="0">
                <a:pos x="T2" y="T3"/>
              </a:cxn>
              <a:cxn ang="0">
                <a:pos x="T4" y="T5"/>
              </a:cxn>
              <a:cxn ang="0">
                <a:pos x="T6" y="T7"/>
              </a:cxn>
              <a:cxn ang="0">
                <a:pos x="T8" y="T9"/>
              </a:cxn>
            </a:cxnLst>
            <a:rect l="0" t="0" r="r" b="b"/>
            <a:pathLst>
              <a:path w="161" h="44">
                <a:moveTo>
                  <a:pt x="0" y="22"/>
                </a:moveTo>
                <a:lnTo>
                  <a:pt x="81" y="0"/>
                </a:lnTo>
                <a:lnTo>
                  <a:pt x="161" y="22"/>
                </a:lnTo>
                <a:lnTo>
                  <a:pt x="81" y="44"/>
                </a:lnTo>
                <a:lnTo>
                  <a:pt x="0" y="22"/>
                </a:lnTo>
                <a:close/>
              </a:path>
            </a:pathLst>
          </a:custGeom>
          <a:gradFill flip="none" rotWithShape="1">
            <a:gsLst>
              <a:gs pos="0">
                <a:srgbClr val="00B0F0">
                  <a:alpha val="50000"/>
                </a:srgbClr>
              </a:gs>
              <a:gs pos="55000">
                <a:srgbClr val="21DFE9">
                  <a:alpha val="10000"/>
                </a:srgbClr>
              </a:gs>
              <a:gs pos="100000">
                <a:srgbClr val="21DFE9">
                  <a:alpha val="5000"/>
                </a:srgbClr>
              </a:gs>
            </a:gsLst>
            <a:lin ang="5400000" scaled="1"/>
            <a:tileRect/>
          </a:gradFill>
          <a:ln w="6350">
            <a:gradFill flip="none" rotWithShape="1">
              <a:gsLst>
                <a:gs pos="0">
                  <a:srgbClr val="4BF0F0">
                    <a:alpha val="56000"/>
                  </a:srgbClr>
                </a:gs>
                <a:gs pos="47000">
                  <a:srgbClr val="4BF0F0">
                    <a:alpha val="0"/>
                  </a:srgbClr>
                </a:gs>
                <a:gs pos="100000">
                  <a:srgbClr val="4BF0F0"/>
                </a:gs>
              </a:gsLst>
              <a:path path="circle">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marL="0" lvl="4" indent="-179972" algn="ctr" defTabSz="1851993">
              <a:spcBef>
                <a:spcPts val="601"/>
              </a:spcBef>
              <a:buClr>
                <a:prstClr val="white"/>
              </a:buClr>
              <a:buSzPct val="60000"/>
              <a:buNone/>
              <a:defRPr/>
            </a:pPr>
            <a:endParaRPr lang="zh-CN" altLang="en-US" sz="1500" b="1">
              <a:solidFill>
                <a:schemeClr val="bg1"/>
              </a:solidFill>
              <a:effectLst>
                <a:outerShdw blurRad="38100" dist="38100" dir="2700000" algn="tl">
                  <a:srgbClr val="000000">
                    <a:alpha val="43137"/>
                  </a:srgbClr>
                </a:outerShdw>
              </a:effectLst>
              <a:latin typeface="微软雅黑" pitchFamily="34" charset="-122"/>
              <a:ea typeface="微软雅黑" pitchFamily="34" charset="-122"/>
              <a:sym typeface="Microsoft YaHei Bold" pitchFamily="-84" charset="-122"/>
            </a:endParaRPr>
          </a:p>
        </p:txBody>
      </p:sp>
      <p:cxnSp>
        <p:nvCxnSpPr>
          <p:cNvPr id="2343" name="直接箭头连接符 2342"/>
          <p:cNvCxnSpPr/>
          <p:nvPr/>
        </p:nvCxnSpPr>
        <p:spPr bwMode="auto">
          <a:xfrm flipH="1" flipV="1">
            <a:off x="4794729" y="2399875"/>
            <a:ext cx="262117" cy="289037"/>
          </a:xfrm>
          <a:prstGeom prst="straightConnector1">
            <a:avLst/>
          </a:prstGeom>
          <a:noFill/>
          <a:ln w="12700" cap="flat">
            <a:gradFill>
              <a:gsLst>
                <a:gs pos="0">
                  <a:srgbClr val="0070C0"/>
                </a:gs>
                <a:gs pos="50000">
                  <a:srgbClr val="66FFFF"/>
                </a:gs>
                <a:gs pos="100000">
                  <a:srgbClr val="0099FF">
                    <a:alpha val="83000"/>
                  </a:srgbClr>
                </a:gs>
              </a:gsLst>
              <a:lin ang="0" scaled="0"/>
            </a:gradFill>
            <a:prstDash val="sysDash"/>
            <a:miter lim="800000"/>
            <a:headEnd type="none" w="med" len="med"/>
            <a:tailEnd type="triangle" w="med" len="med"/>
          </a:ln>
          <a:extLst/>
        </p:spPr>
      </p:cxnSp>
      <p:pic>
        <p:nvPicPr>
          <p:cNvPr id="2344" name="Picture 384" descr="图片200"/>
          <p:cNvPicPr>
            <a:picLocks noChangeAspect="1" noChangeArrowheads="1"/>
          </p:cNvPicPr>
          <p:nvPr/>
        </p:nvPicPr>
        <p:blipFill>
          <a:blip r:embed="rId12" cstate="email">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4909276" y="2501374"/>
            <a:ext cx="1753319" cy="390323"/>
          </a:xfrm>
          <a:prstGeom prst="rect">
            <a:avLst/>
          </a:prstGeom>
          <a:noFill/>
          <a:ln w="9525">
            <a:noFill/>
            <a:miter lim="800000"/>
            <a:headEnd/>
            <a:tailEnd/>
          </a:ln>
        </p:spPr>
      </p:pic>
      <p:sp>
        <p:nvSpPr>
          <p:cNvPr id="2345" name="Freeform 249"/>
          <p:cNvSpPr>
            <a:spLocks noEditPoints="1"/>
          </p:cNvSpPr>
          <p:nvPr/>
        </p:nvSpPr>
        <p:spPr bwMode="auto">
          <a:xfrm>
            <a:off x="5451702" y="1816761"/>
            <a:ext cx="858602" cy="450360"/>
          </a:xfrm>
          <a:custGeom>
            <a:avLst/>
            <a:gdLst/>
            <a:ahLst/>
            <a:cxnLst>
              <a:cxn ang="0">
                <a:pos x="5071" y="8172"/>
              </a:cxn>
              <a:cxn ang="0">
                <a:pos x="12155" y="468"/>
              </a:cxn>
              <a:cxn ang="0">
                <a:pos x="10681" y="36"/>
              </a:cxn>
              <a:cxn ang="0">
                <a:pos x="9566" y="936"/>
              </a:cxn>
              <a:cxn ang="0">
                <a:pos x="9745" y="3060"/>
              </a:cxn>
              <a:cxn ang="0">
                <a:pos x="11004" y="3996"/>
              </a:cxn>
              <a:cxn ang="0">
                <a:pos x="12299" y="3060"/>
              </a:cxn>
              <a:cxn ang="0">
                <a:pos x="7264" y="7776"/>
              </a:cxn>
              <a:cxn ang="0">
                <a:pos x="6545" y="7452"/>
              </a:cxn>
              <a:cxn ang="0">
                <a:pos x="6149" y="7920"/>
              </a:cxn>
              <a:cxn ang="0">
                <a:pos x="6005" y="7236"/>
              </a:cxn>
              <a:cxn ang="0">
                <a:pos x="6797" y="6660"/>
              </a:cxn>
              <a:cxn ang="0">
                <a:pos x="7624" y="5760"/>
              </a:cxn>
              <a:cxn ang="0">
                <a:pos x="8343" y="4572"/>
              </a:cxn>
              <a:cxn ang="0">
                <a:pos x="9350" y="3996"/>
              </a:cxn>
              <a:cxn ang="0">
                <a:pos x="10716" y="4428"/>
              </a:cxn>
              <a:cxn ang="0">
                <a:pos x="12191" y="3996"/>
              </a:cxn>
              <a:cxn ang="0">
                <a:pos x="13414" y="4320"/>
              </a:cxn>
              <a:cxn ang="0">
                <a:pos x="14132" y="5184"/>
              </a:cxn>
              <a:cxn ang="0">
                <a:pos x="15211" y="7416"/>
              </a:cxn>
              <a:cxn ang="0">
                <a:pos x="14852" y="7920"/>
              </a:cxn>
              <a:cxn ang="0">
                <a:pos x="13306" y="7668"/>
              </a:cxn>
              <a:cxn ang="0">
                <a:pos x="13162" y="5112"/>
              </a:cxn>
              <a:cxn ang="0">
                <a:pos x="8594" y="5364"/>
              </a:cxn>
              <a:cxn ang="0">
                <a:pos x="8810" y="7920"/>
              </a:cxn>
              <a:cxn ang="0">
                <a:pos x="13017" y="7848"/>
              </a:cxn>
              <a:cxn ang="0">
                <a:pos x="13162" y="5364"/>
              </a:cxn>
              <a:cxn ang="0">
                <a:pos x="8882" y="5364"/>
              </a:cxn>
              <a:cxn ang="0">
                <a:pos x="9027" y="7848"/>
              </a:cxn>
              <a:cxn ang="0">
                <a:pos x="5969" y="6264"/>
              </a:cxn>
              <a:cxn ang="0">
                <a:pos x="6186" y="4356"/>
              </a:cxn>
              <a:cxn ang="0">
                <a:pos x="2877" y="4212"/>
              </a:cxn>
              <a:cxn ang="0">
                <a:pos x="2877" y="6156"/>
              </a:cxn>
              <a:cxn ang="0">
                <a:pos x="5646" y="1044"/>
              </a:cxn>
              <a:cxn ang="0">
                <a:pos x="4963" y="180"/>
              </a:cxn>
              <a:cxn ang="0">
                <a:pos x="3740" y="288"/>
              </a:cxn>
              <a:cxn ang="0">
                <a:pos x="3272" y="1296"/>
              </a:cxn>
              <a:cxn ang="0">
                <a:pos x="3812" y="2952"/>
              </a:cxn>
              <a:cxn ang="0">
                <a:pos x="4927" y="3096"/>
              </a:cxn>
              <a:cxn ang="0">
                <a:pos x="5646" y="1728"/>
              </a:cxn>
              <a:cxn ang="0">
                <a:pos x="7515" y="5292"/>
              </a:cxn>
              <a:cxn ang="0">
                <a:pos x="7048" y="6084"/>
              </a:cxn>
              <a:cxn ang="0">
                <a:pos x="6258" y="6084"/>
              </a:cxn>
              <a:cxn ang="0">
                <a:pos x="6005" y="4032"/>
              </a:cxn>
              <a:cxn ang="0">
                <a:pos x="2553" y="4428"/>
              </a:cxn>
              <a:cxn ang="0">
                <a:pos x="1654" y="6264"/>
              </a:cxn>
              <a:cxn ang="0">
                <a:pos x="1187" y="5976"/>
              </a:cxn>
              <a:cxn ang="0">
                <a:pos x="2122" y="3960"/>
              </a:cxn>
              <a:cxn ang="0">
                <a:pos x="2949" y="3276"/>
              </a:cxn>
              <a:cxn ang="0">
                <a:pos x="3992" y="3456"/>
              </a:cxn>
              <a:cxn ang="0">
                <a:pos x="5179" y="3348"/>
              </a:cxn>
              <a:cxn ang="0">
                <a:pos x="6186" y="3348"/>
              </a:cxn>
              <a:cxn ang="0">
                <a:pos x="6904" y="4068"/>
              </a:cxn>
              <a:cxn ang="0">
                <a:pos x="5861" y="6840"/>
              </a:cxn>
            </a:cxnLst>
            <a:rect l="0" t="0" r="r" b="b"/>
            <a:pathLst>
              <a:path w="16470" h="8928">
                <a:moveTo>
                  <a:pt x="5071" y="8172"/>
                </a:moveTo>
                <a:lnTo>
                  <a:pt x="16470" y="8172"/>
                </a:lnTo>
                <a:lnTo>
                  <a:pt x="16470" y="8928"/>
                </a:lnTo>
                <a:lnTo>
                  <a:pt x="5071" y="8928"/>
                </a:lnTo>
                <a:lnTo>
                  <a:pt x="5071" y="8172"/>
                </a:lnTo>
                <a:close/>
                <a:moveTo>
                  <a:pt x="12586" y="1548"/>
                </a:moveTo>
                <a:lnTo>
                  <a:pt x="12550" y="1260"/>
                </a:lnTo>
                <a:lnTo>
                  <a:pt x="12442" y="972"/>
                </a:lnTo>
                <a:lnTo>
                  <a:pt x="12335" y="684"/>
                </a:lnTo>
                <a:lnTo>
                  <a:pt x="12155" y="468"/>
                </a:lnTo>
                <a:lnTo>
                  <a:pt x="11903" y="252"/>
                </a:lnTo>
                <a:lnTo>
                  <a:pt x="11651" y="108"/>
                </a:lnTo>
                <a:lnTo>
                  <a:pt x="11363" y="36"/>
                </a:lnTo>
                <a:lnTo>
                  <a:pt x="11004" y="0"/>
                </a:lnTo>
                <a:lnTo>
                  <a:pt x="10681" y="36"/>
                </a:lnTo>
                <a:lnTo>
                  <a:pt x="10357" y="108"/>
                </a:lnTo>
                <a:lnTo>
                  <a:pt x="10105" y="252"/>
                </a:lnTo>
                <a:lnTo>
                  <a:pt x="9889" y="468"/>
                </a:lnTo>
                <a:lnTo>
                  <a:pt x="9709" y="684"/>
                </a:lnTo>
                <a:lnTo>
                  <a:pt x="9566" y="936"/>
                </a:lnTo>
                <a:lnTo>
                  <a:pt x="9494" y="1260"/>
                </a:lnTo>
                <a:lnTo>
                  <a:pt x="9458" y="1548"/>
                </a:lnTo>
                <a:lnTo>
                  <a:pt x="9494" y="2124"/>
                </a:lnTo>
                <a:lnTo>
                  <a:pt x="9602" y="2628"/>
                </a:lnTo>
                <a:lnTo>
                  <a:pt x="9745" y="3060"/>
                </a:lnTo>
                <a:lnTo>
                  <a:pt x="9961" y="3420"/>
                </a:lnTo>
                <a:lnTo>
                  <a:pt x="10176" y="3672"/>
                </a:lnTo>
                <a:lnTo>
                  <a:pt x="10465" y="3852"/>
                </a:lnTo>
                <a:lnTo>
                  <a:pt x="10716" y="3960"/>
                </a:lnTo>
                <a:lnTo>
                  <a:pt x="11004" y="3996"/>
                </a:lnTo>
                <a:lnTo>
                  <a:pt x="11327" y="3960"/>
                </a:lnTo>
                <a:lnTo>
                  <a:pt x="11579" y="3852"/>
                </a:lnTo>
                <a:lnTo>
                  <a:pt x="11867" y="3672"/>
                </a:lnTo>
                <a:lnTo>
                  <a:pt x="12083" y="3384"/>
                </a:lnTo>
                <a:lnTo>
                  <a:pt x="12299" y="3060"/>
                </a:lnTo>
                <a:lnTo>
                  <a:pt x="12442" y="2628"/>
                </a:lnTo>
                <a:lnTo>
                  <a:pt x="12550" y="2124"/>
                </a:lnTo>
                <a:lnTo>
                  <a:pt x="12586" y="1548"/>
                </a:lnTo>
                <a:close/>
                <a:moveTo>
                  <a:pt x="7264" y="7920"/>
                </a:moveTo>
                <a:lnTo>
                  <a:pt x="7264" y="7776"/>
                </a:lnTo>
                <a:lnTo>
                  <a:pt x="7228" y="7632"/>
                </a:lnTo>
                <a:lnTo>
                  <a:pt x="7120" y="7524"/>
                </a:lnTo>
                <a:lnTo>
                  <a:pt x="6940" y="7452"/>
                </a:lnTo>
                <a:lnTo>
                  <a:pt x="6761" y="7416"/>
                </a:lnTo>
                <a:lnTo>
                  <a:pt x="6545" y="7452"/>
                </a:lnTo>
                <a:lnTo>
                  <a:pt x="6401" y="7524"/>
                </a:lnTo>
                <a:lnTo>
                  <a:pt x="6294" y="7632"/>
                </a:lnTo>
                <a:lnTo>
                  <a:pt x="6258" y="7776"/>
                </a:lnTo>
                <a:lnTo>
                  <a:pt x="6258" y="7920"/>
                </a:lnTo>
                <a:lnTo>
                  <a:pt x="6149" y="7920"/>
                </a:lnTo>
                <a:lnTo>
                  <a:pt x="6005" y="7704"/>
                </a:lnTo>
                <a:lnTo>
                  <a:pt x="5969" y="7596"/>
                </a:lnTo>
                <a:lnTo>
                  <a:pt x="5969" y="7488"/>
                </a:lnTo>
                <a:lnTo>
                  <a:pt x="5969" y="7344"/>
                </a:lnTo>
                <a:lnTo>
                  <a:pt x="6005" y="7236"/>
                </a:lnTo>
                <a:lnTo>
                  <a:pt x="6077" y="7128"/>
                </a:lnTo>
                <a:lnTo>
                  <a:pt x="6149" y="7020"/>
                </a:lnTo>
                <a:lnTo>
                  <a:pt x="6365" y="6840"/>
                </a:lnTo>
                <a:lnTo>
                  <a:pt x="6653" y="6732"/>
                </a:lnTo>
                <a:lnTo>
                  <a:pt x="6797" y="6660"/>
                </a:lnTo>
                <a:lnTo>
                  <a:pt x="6976" y="6588"/>
                </a:lnTo>
                <a:lnTo>
                  <a:pt x="7120" y="6480"/>
                </a:lnTo>
                <a:lnTo>
                  <a:pt x="7228" y="6336"/>
                </a:lnTo>
                <a:lnTo>
                  <a:pt x="7443" y="6048"/>
                </a:lnTo>
                <a:lnTo>
                  <a:pt x="7624" y="5760"/>
                </a:lnTo>
                <a:lnTo>
                  <a:pt x="7840" y="5328"/>
                </a:lnTo>
                <a:lnTo>
                  <a:pt x="7912" y="5148"/>
                </a:lnTo>
                <a:lnTo>
                  <a:pt x="8055" y="4932"/>
                </a:lnTo>
                <a:lnTo>
                  <a:pt x="8199" y="4752"/>
                </a:lnTo>
                <a:lnTo>
                  <a:pt x="8343" y="4572"/>
                </a:lnTo>
                <a:lnTo>
                  <a:pt x="8522" y="4392"/>
                </a:lnTo>
                <a:lnTo>
                  <a:pt x="8702" y="4284"/>
                </a:lnTo>
                <a:lnTo>
                  <a:pt x="8919" y="4140"/>
                </a:lnTo>
                <a:lnTo>
                  <a:pt x="9134" y="4068"/>
                </a:lnTo>
                <a:lnTo>
                  <a:pt x="9350" y="3996"/>
                </a:lnTo>
                <a:lnTo>
                  <a:pt x="9566" y="3996"/>
                </a:lnTo>
                <a:lnTo>
                  <a:pt x="9853" y="3996"/>
                </a:lnTo>
                <a:lnTo>
                  <a:pt x="10105" y="4212"/>
                </a:lnTo>
                <a:lnTo>
                  <a:pt x="10393" y="4356"/>
                </a:lnTo>
                <a:lnTo>
                  <a:pt x="10716" y="4428"/>
                </a:lnTo>
                <a:lnTo>
                  <a:pt x="11004" y="4464"/>
                </a:lnTo>
                <a:lnTo>
                  <a:pt x="11327" y="4428"/>
                </a:lnTo>
                <a:lnTo>
                  <a:pt x="11615" y="4356"/>
                </a:lnTo>
                <a:lnTo>
                  <a:pt x="11903" y="4212"/>
                </a:lnTo>
                <a:lnTo>
                  <a:pt x="12191" y="3996"/>
                </a:lnTo>
                <a:lnTo>
                  <a:pt x="12442" y="3996"/>
                </a:lnTo>
                <a:lnTo>
                  <a:pt x="12730" y="4032"/>
                </a:lnTo>
                <a:lnTo>
                  <a:pt x="12981" y="4068"/>
                </a:lnTo>
                <a:lnTo>
                  <a:pt x="13198" y="4175"/>
                </a:lnTo>
                <a:lnTo>
                  <a:pt x="13414" y="4320"/>
                </a:lnTo>
                <a:lnTo>
                  <a:pt x="13629" y="4500"/>
                </a:lnTo>
                <a:lnTo>
                  <a:pt x="13809" y="4680"/>
                </a:lnTo>
                <a:lnTo>
                  <a:pt x="13953" y="4896"/>
                </a:lnTo>
                <a:lnTo>
                  <a:pt x="14096" y="5112"/>
                </a:lnTo>
                <a:lnTo>
                  <a:pt x="14132" y="5184"/>
                </a:lnTo>
                <a:lnTo>
                  <a:pt x="14600" y="6048"/>
                </a:lnTo>
                <a:lnTo>
                  <a:pt x="14888" y="6588"/>
                </a:lnTo>
                <a:lnTo>
                  <a:pt x="15103" y="7056"/>
                </a:lnTo>
                <a:lnTo>
                  <a:pt x="15175" y="7272"/>
                </a:lnTo>
                <a:lnTo>
                  <a:pt x="15211" y="7416"/>
                </a:lnTo>
                <a:lnTo>
                  <a:pt x="15211" y="7560"/>
                </a:lnTo>
                <a:lnTo>
                  <a:pt x="15175" y="7704"/>
                </a:lnTo>
                <a:lnTo>
                  <a:pt x="15103" y="7776"/>
                </a:lnTo>
                <a:lnTo>
                  <a:pt x="14996" y="7848"/>
                </a:lnTo>
                <a:lnTo>
                  <a:pt x="14852" y="7920"/>
                </a:lnTo>
                <a:lnTo>
                  <a:pt x="14636" y="7920"/>
                </a:lnTo>
                <a:lnTo>
                  <a:pt x="13593" y="7920"/>
                </a:lnTo>
                <a:lnTo>
                  <a:pt x="13234" y="7920"/>
                </a:lnTo>
                <a:lnTo>
                  <a:pt x="13306" y="7812"/>
                </a:lnTo>
                <a:lnTo>
                  <a:pt x="13306" y="7668"/>
                </a:lnTo>
                <a:lnTo>
                  <a:pt x="13450" y="5580"/>
                </a:lnTo>
                <a:lnTo>
                  <a:pt x="13450" y="5472"/>
                </a:lnTo>
                <a:lnTo>
                  <a:pt x="13414" y="5364"/>
                </a:lnTo>
                <a:lnTo>
                  <a:pt x="13306" y="5220"/>
                </a:lnTo>
                <a:lnTo>
                  <a:pt x="13162" y="5112"/>
                </a:lnTo>
                <a:lnTo>
                  <a:pt x="12945" y="5076"/>
                </a:lnTo>
                <a:lnTo>
                  <a:pt x="9063" y="5076"/>
                </a:lnTo>
                <a:lnTo>
                  <a:pt x="8882" y="5112"/>
                </a:lnTo>
                <a:lnTo>
                  <a:pt x="8702" y="5220"/>
                </a:lnTo>
                <a:lnTo>
                  <a:pt x="8594" y="5364"/>
                </a:lnTo>
                <a:lnTo>
                  <a:pt x="8594" y="5472"/>
                </a:lnTo>
                <a:lnTo>
                  <a:pt x="8558" y="5580"/>
                </a:lnTo>
                <a:lnTo>
                  <a:pt x="8702" y="7668"/>
                </a:lnTo>
                <a:lnTo>
                  <a:pt x="8738" y="7812"/>
                </a:lnTo>
                <a:lnTo>
                  <a:pt x="8810" y="7920"/>
                </a:lnTo>
                <a:lnTo>
                  <a:pt x="7264" y="7920"/>
                </a:lnTo>
                <a:close/>
                <a:moveTo>
                  <a:pt x="9206" y="7920"/>
                </a:moveTo>
                <a:lnTo>
                  <a:pt x="12838" y="7920"/>
                </a:lnTo>
                <a:lnTo>
                  <a:pt x="12909" y="7884"/>
                </a:lnTo>
                <a:lnTo>
                  <a:pt x="13017" y="7848"/>
                </a:lnTo>
                <a:lnTo>
                  <a:pt x="13054" y="7776"/>
                </a:lnTo>
                <a:lnTo>
                  <a:pt x="13090" y="7668"/>
                </a:lnTo>
                <a:lnTo>
                  <a:pt x="13234" y="5544"/>
                </a:lnTo>
                <a:lnTo>
                  <a:pt x="13198" y="5472"/>
                </a:lnTo>
                <a:lnTo>
                  <a:pt x="13162" y="5364"/>
                </a:lnTo>
                <a:lnTo>
                  <a:pt x="13054" y="5328"/>
                </a:lnTo>
                <a:lnTo>
                  <a:pt x="12945" y="5292"/>
                </a:lnTo>
                <a:lnTo>
                  <a:pt x="9063" y="5292"/>
                </a:lnTo>
                <a:lnTo>
                  <a:pt x="8955" y="5328"/>
                </a:lnTo>
                <a:lnTo>
                  <a:pt x="8882" y="5364"/>
                </a:lnTo>
                <a:lnTo>
                  <a:pt x="8810" y="5472"/>
                </a:lnTo>
                <a:lnTo>
                  <a:pt x="8810" y="5544"/>
                </a:lnTo>
                <a:lnTo>
                  <a:pt x="8955" y="7668"/>
                </a:lnTo>
                <a:lnTo>
                  <a:pt x="8955" y="7776"/>
                </a:lnTo>
                <a:lnTo>
                  <a:pt x="9027" y="7848"/>
                </a:lnTo>
                <a:lnTo>
                  <a:pt x="9098" y="7884"/>
                </a:lnTo>
                <a:lnTo>
                  <a:pt x="9206" y="7920"/>
                </a:lnTo>
                <a:close/>
                <a:moveTo>
                  <a:pt x="3056" y="6264"/>
                </a:moveTo>
                <a:lnTo>
                  <a:pt x="5897" y="6264"/>
                </a:lnTo>
                <a:lnTo>
                  <a:pt x="5969" y="6264"/>
                </a:lnTo>
                <a:lnTo>
                  <a:pt x="6041" y="6192"/>
                </a:lnTo>
                <a:lnTo>
                  <a:pt x="6077" y="6156"/>
                </a:lnTo>
                <a:lnTo>
                  <a:pt x="6077" y="6048"/>
                </a:lnTo>
                <a:lnTo>
                  <a:pt x="6186" y="4428"/>
                </a:lnTo>
                <a:lnTo>
                  <a:pt x="6186" y="4356"/>
                </a:lnTo>
                <a:lnTo>
                  <a:pt x="6149" y="4284"/>
                </a:lnTo>
                <a:lnTo>
                  <a:pt x="6077" y="4212"/>
                </a:lnTo>
                <a:lnTo>
                  <a:pt x="6005" y="4212"/>
                </a:lnTo>
                <a:lnTo>
                  <a:pt x="2949" y="4212"/>
                </a:lnTo>
                <a:lnTo>
                  <a:pt x="2877" y="4212"/>
                </a:lnTo>
                <a:lnTo>
                  <a:pt x="2805" y="4284"/>
                </a:lnTo>
                <a:lnTo>
                  <a:pt x="2733" y="4356"/>
                </a:lnTo>
                <a:lnTo>
                  <a:pt x="2733" y="4428"/>
                </a:lnTo>
                <a:lnTo>
                  <a:pt x="2841" y="6048"/>
                </a:lnTo>
                <a:lnTo>
                  <a:pt x="2877" y="6156"/>
                </a:lnTo>
                <a:lnTo>
                  <a:pt x="2913" y="6192"/>
                </a:lnTo>
                <a:lnTo>
                  <a:pt x="2985" y="6264"/>
                </a:lnTo>
                <a:lnTo>
                  <a:pt x="3056" y="6264"/>
                </a:lnTo>
                <a:close/>
                <a:moveTo>
                  <a:pt x="5682" y="1296"/>
                </a:moveTo>
                <a:lnTo>
                  <a:pt x="5646" y="1044"/>
                </a:lnTo>
                <a:lnTo>
                  <a:pt x="5574" y="828"/>
                </a:lnTo>
                <a:lnTo>
                  <a:pt x="5466" y="612"/>
                </a:lnTo>
                <a:lnTo>
                  <a:pt x="5358" y="432"/>
                </a:lnTo>
                <a:lnTo>
                  <a:pt x="5179" y="288"/>
                </a:lnTo>
                <a:lnTo>
                  <a:pt x="4963" y="180"/>
                </a:lnTo>
                <a:lnTo>
                  <a:pt x="4746" y="108"/>
                </a:lnTo>
                <a:lnTo>
                  <a:pt x="4459" y="72"/>
                </a:lnTo>
                <a:lnTo>
                  <a:pt x="4207" y="108"/>
                </a:lnTo>
                <a:lnTo>
                  <a:pt x="3956" y="180"/>
                </a:lnTo>
                <a:lnTo>
                  <a:pt x="3740" y="288"/>
                </a:lnTo>
                <a:lnTo>
                  <a:pt x="3596" y="432"/>
                </a:lnTo>
                <a:lnTo>
                  <a:pt x="3453" y="612"/>
                </a:lnTo>
                <a:lnTo>
                  <a:pt x="3344" y="828"/>
                </a:lnTo>
                <a:lnTo>
                  <a:pt x="3272" y="1044"/>
                </a:lnTo>
                <a:lnTo>
                  <a:pt x="3272" y="1296"/>
                </a:lnTo>
                <a:lnTo>
                  <a:pt x="3272" y="1728"/>
                </a:lnTo>
                <a:lnTo>
                  <a:pt x="3380" y="2124"/>
                </a:lnTo>
                <a:lnTo>
                  <a:pt x="3489" y="2448"/>
                </a:lnTo>
                <a:lnTo>
                  <a:pt x="3632" y="2736"/>
                </a:lnTo>
                <a:lnTo>
                  <a:pt x="3812" y="2952"/>
                </a:lnTo>
                <a:lnTo>
                  <a:pt x="4028" y="3096"/>
                </a:lnTo>
                <a:lnTo>
                  <a:pt x="4243" y="3168"/>
                </a:lnTo>
                <a:lnTo>
                  <a:pt x="4459" y="3204"/>
                </a:lnTo>
                <a:lnTo>
                  <a:pt x="4710" y="3168"/>
                </a:lnTo>
                <a:lnTo>
                  <a:pt x="4927" y="3096"/>
                </a:lnTo>
                <a:lnTo>
                  <a:pt x="5107" y="2916"/>
                </a:lnTo>
                <a:lnTo>
                  <a:pt x="5286" y="2736"/>
                </a:lnTo>
                <a:lnTo>
                  <a:pt x="5466" y="2448"/>
                </a:lnTo>
                <a:lnTo>
                  <a:pt x="5574" y="2124"/>
                </a:lnTo>
                <a:lnTo>
                  <a:pt x="5646" y="1728"/>
                </a:lnTo>
                <a:lnTo>
                  <a:pt x="5682" y="1296"/>
                </a:lnTo>
                <a:close/>
                <a:moveTo>
                  <a:pt x="6904" y="4068"/>
                </a:moveTo>
                <a:lnTo>
                  <a:pt x="7156" y="4572"/>
                </a:lnTo>
                <a:lnTo>
                  <a:pt x="7515" y="5256"/>
                </a:lnTo>
                <a:lnTo>
                  <a:pt x="7515" y="5292"/>
                </a:lnTo>
                <a:lnTo>
                  <a:pt x="7479" y="5292"/>
                </a:lnTo>
                <a:lnTo>
                  <a:pt x="7479" y="5328"/>
                </a:lnTo>
                <a:lnTo>
                  <a:pt x="7336" y="5580"/>
                </a:lnTo>
                <a:lnTo>
                  <a:pt x="7228" y="5832"/>
                </a:lnTo>
                <a:lnTo>
                  <a:pt x="7048" y="6084"/>
                </a:lnTo>
                <a:lnTo>
                  <a:pt x="6833" y="6264"/>
                </a:lnTo>
                <a:lnTo>
                  <a:pt x="6509" y="6264"/>
                </a:lnTo>
                <a:lnTo>
                  <a:pt x="6222" y="6264"/>
                </a:lnTo>
                <a:lnTo>
                  <a:pt x="6258" y="6192"/>
                </a:lnTo>
                <a:lnTo>
                  <a:pt x="6258" y="6084"/>
                </a:lnTo>
                <a:lnTo>
                  <a:pt x="6365" y="4428"/>
                </a:lnTo>
                <a:lnTo>
                  <a:pt x="6365" y="4284"/>
                </a:lnTo>
                <a:lnTo>
                  <a:pt x="6258" y="4140"/>
                </a:lnTo>
                <a:lnTo>
                  <a:pt x="6149" y="4068"/>
                </a:lnTo>
                <a:lnTo>
                  <a:pt x="6005" y="4032"/>
                </a:lnTo>
                <a:lnTo>
                  <a:pt x="2949" y="4032"/>
                </a:lnTo>
                <a:lnTo>
                  <a:pt x="2805" y="4068"/>
                </a:lnTo>
                <a:lnTo>
                  <a:pt x="2661" y="4140"/>
                </a:lnTo>
                <a:lnTo>
                  <a:pt x="2589" y="4284"/>
                </a:lnTo>
                <a:lnTo>
                  <a:pt x="2553" y="4428"/>
                </a:lnTo>
                <a:lnTo>
                  <a:pt x="2661" y="6084"/>
                </a:lnTo>
                <a:lnTo>
                  <a:pt x="2697" y="6192"/>
                </a:lnTo>
                <a:lnTo>
                  <a:pt x="2733" y="6264"/>
                </a:lnTo>
                <a:lnTo>
                  <a:pt x="2446" y="6264"/>
                </a:lnTo>
                <a:lnTo>
                  <a:pt x="1654" y="6264"/>
                </a:lnTo>
                <a:lnTo>
                  <a:pt x="1474" y="6264"/>
                </a:lnTo>
                <a:lnTo>
                  <a:pt x="1367" y="6228"/>
                </a:lnTo>
                <a:lnTo>
                  <a:pt x="1259" y="6156"/>
                </a:lnTo>
                <a:lnTo>
                  <a:pt x="1223" y="6084"/>
                </a:lnTo>
                <a:lnTo>
                  <a:pt x="1187" y="5976"/>
                </a:lnTo>
                <a:lnTo>
                  <a:pt x="1187" y="5868"/>
                </a:lnTo>
                <a:lnTo>
                  <a:pt x="1259" y="5580"/>
                </a:lnTo>
                <a:lnTo>
                  <a:pt x="1654" y="4824"/>
                </a:lnTo>
                <a:lnTo>
                  <a:pt x="2013" y="4140"/>
                </a:lnTo>
                <a:lnTo>
                  <a:pt x="2122" y="3960"/>
                </a:lnTo>
                <a:lnTo>
                  <a:pt x="2266" y="3780"/>
                </a:lnTo>
                <a:lnTo>
                  <a:pt x="2410" y="3636"/>
                </a:lnTo>
                <a:lnTo>
                  <a:pt x="2553" y="3492"/>
                </a:lnTo>
                <a:lnTo>
                  <a:pt x="2733" y="3348"/>
                </a:lnTo>
                <a:lnTo>
                  <a:pt x="2949" y="3276"/>
                </a:lnTo>
                <a:lnTo>
                  <a:pt x="3128" y="3204"/>
                </a:lnTo>
                <a:lnTo>
                  <a:pt x="3344" y="3204"/>
                </a:lnTo>
                <a:lnTo>
                  <a:pt x="3561" y="3204"/>
                </a:lnTo>
                <a:lnTo>
                  <a:pt x="3776" y="3348"/>
                </a:lnTo>
                <a:lnTo>
                  <a:pt x="3992" y="3456"/>
                </a:lnTo>
                <a:lnTo>
                  <a:pt x="4243" y="3528"/>
                </a:lnTo>
                <a:lnTo>
                  <a:pt x="4459" y="3564"/>
                </a:lnTo>
                <a:lnTo>
                  <a:pt x="4710" y="3528"/>
                </a:lnTo>
                <a:lnTo>
                  <a:pt x="4963" y="3456"/>
                </a:lnTo>
                <a:lnTo>
                  <a:pt x="5179" y="3348"/>
                </a:lnTo>
                <a:lnTo>
                  <a:pt x="5394" y="3204"/>
                </a:lnTo>
                <a:lnTo>
                  <a:pt x="5610" y="3204"/>
                </a:lnTo>
                <a:lnTo>
                  <a:pt x="5789" y="3204"/>
                </a:lnTo>
                <a:lnTo>
                  <a:pt x="5969" y="3276"/>
                </a:lnTo>
                <a:lnTo>
                  <a:pt x="6186" y="3348"/>
                </a:lnTo>
                <a:lnTo>
                  <a:pt x="6329" y="3456"/>
                </a:lnTo>
                <a:lnTo>
                  <a:pt x="6509" y="3564"/>
                </a:lnTo>
                <a:lnTo>
                  <a:pt x="6653" y="3744"/>
                </a:lnTo>
                <a:lnTo>
                  <a:pt x="6868" y="4068"/>
                </a:lnTo>
                <a:lnTo>
                  <a:pt x="6904" y="4068"/>
                </a:lnTo>
                <a:close/>
                <a:moveTo>
                  <a:pt x="0" y="6444"/>
                </a:moveTo>
                <a:lnTo>
                  <a:pt x="6437" y="6444"/>
                </a:lnTo>
                <a:lnTo>
                  <a:pt x="6222" y="6552"/>
                </a:lnTo>
                <a:lnTo>
                  <a:pt x="6041" y="6696"/>
                </a:lnTo>
                <a:lnTo>
                  <a:pt x="5861" y="6840"/>
                </a:lnTo>
                <a:lnTo>
                  <a:pt x="5754" y="7056"/>
                </a:lnTo>
                <a:lnTo>
                  <a:pt x="0" y="7056"/>
                </a:lnTo>
                <a:lnTo>
                  <a:pt x="0" y="6444"/>
                </a:lnTo>
                <a:close/>
              </a:path>
            </a:pathLst>
          </a:custGeom>
          <a:solidFill>
            <a:srgbClr val="00B0F0"/>
          </a:solidFill>
          <a:ln w="9525">
            <a:noFill/>
            <a:round/>
            <a:headEnd/>
            <a:tailEnd/>
          </a:ln>
        </p:spPr>
        <p:txBody>
          <a:bodyPr lIns="96780" tIns="48390" rIns="96780" bIns="48390"/>
          <a:lstStyle/>
          <a:p>
            <a:pPr>
              <a:buNone/>
              <a:defRPr/>
            </a:pPr>
            <a:endParaRPr lang="zh-CN" altLang="en-US">
              <a:solidFill>
                <a:schemeClr val="bg1"/>
              </a:solidFill>
              <a:latin typeface="微软雅黑" pitchFamily="34" charset="-122"/>
              <a:ea typeface="微软雅黑" pitchFamily="34" charset="-122"/>
            </a:endParaRPr>
          </a:p>
        </p:txBody>
      </p:sp>
      <p:sp>
        <p:nvSpPr>
          <p:cNvPr id="2346" name="TextBox 1370"/>
          <p:cNvSpPr txBox="1">
            <a:spLocks noChangeArrowheads="1"/>
          </p:cNvSpPr>
          <p:nvPr/>
        </p:nvSpPr>
        <p:spPr bwMode="auto">
          <a:xfrm>
            <a:off x="7586292" y="2660346"/>
            <a:ext cx="811003" cy="282391"/>
          </a:xfrm>
          <a:prstGeom prst="rect">
            <a:avLst/>
          </a:prstGeom>
          <a:noFill/>
          <a:ln w="9525">
            <a:noFill/>
            <a:miter lim="800000"/>
            <a:headEnd/>
            <a:tailEnd/>
          </a:ln>
        </p:spPr>
        <p:txBody>
          <a:bodyPr wrap="none" lIns="96780" tIns="48390" rIns="96780" bIns="48390">
            <a:spAutoFit/>
          </a:bodyPr>
          <a:lstStyle/>
          <a:p>
            <a:pPr>
              <a:buNone/>
            </a:pPr>
            <a:r>
              <a:rPr lang="zh-CN" altLang="en-US" sz="1200" b="1" dirty="0" smtClean="0">
                <a:gradFill flip="none" rotWithShape="1">
                  <a:gsLst>
                    <a:gs pos="0">
                      <a:srgbClr val="FFC000">
                        <a:shade val="30000"/>
                        <a:satMod val="115000"/>
                      </a:srgbClr>
                    </a:gs>
                    <a:gs pos="55000">
                      <a:srgbClr val="FFC000">
                        <a:shade val="67500"/>
                        <a:satMod val="115000"/>
                      </a:srgbClr>
                    </a:gs>
                    <a:gs pos="99000">
                      <a:srgbClr val="FFC000">
                        <a:shade val="100000"/>
                        <a:satMod val="115000"/>
                      </a:srgbClr>
                    </a:gs>
                  </a:gsLst>
                  <a:lin ang="16200000" scaled="1"/>
                  <a:tileRect/>
                </a:gradFill>
                <a:effectLst>
                  <a:outerShdw blurRad="38100" dist="38100" dir="2700000" algn="tl">
                    <a:srgbClr val="000000">
                      <a:alpha val="43137"/>
                    </a:srgbClr>
                  </a:outerShdw>
                </a:effectLst>
                <a:latin typeface="Arial" pitchFamily="34" charset="0"/>
                <a:ea typeface="微软雅黑" pitchFamily="34" charset="-122"/>
                <a:cs typeface="Arial" pitchFamily="34" charset="0"/>
                <a:sym typeface="Wingdings" pitchFamily="2" charset="2"/>
              </a:rPr>
              <a:t>调度中心</a:t>
            </a:r>
            <a:endParaRPr lang="zh-CN" altLang="en-US" sz="1200" b="1" dirty="0">
              <a:gradFill flip="none" rotWithShape="1">
                <a:gsLst>
                  <a:gs pos="0">
                    <a:srgbClr val="FFC000">
                      <a:shade val="30000"/>
                      <a:satMod val="115000"/>
                    </a:srgbClr>
                  </a:gs>
                  <a:gs pos="55000">
                    <a:srgbClr val="FFC000">
                      <a:shade val="67500"/>
                      <a:satMod val="115000"/>
                    </a:srgbClr>
                  </a:gs>
                  <a:gs pos="99000">
                    <a:srgbClr val="FFC000">
                      <a:shade val="100000"/>
                      <a:satMod val="115000"/>
                    </a:srgbClr>
                  </a:gs>
                </a:gsLst>
                <a:lin ang="16200000" scaled="1"/>
                <a:tileRect/>
              </a:gradFill>
              <a:effectLst>
                <a:outerShdw blurRad="38100" dist="38100" dir="2700000" algn="tl">
                  <a:srgbClr val="000000">
                    <a:alpha val="43137"/>
                  </a:srgbClr>
                </a:outerShdw>
              </a:effectLst>
              <a:latin typeface="Arial" pitchFamily="34" charset="0"/>
              <a:ea typeface="微软雅黑" pitchFamily="34" charset="-122"/>
              <a:cs typeface="Arial" pitchFamily="34" charset="0"/>
              <a:sym typeface="Wingdings" pitchFamily="2" charset="2"/>
            </a:endParaRPr>
          </a:p>
        </p:txBody>
      </p:sp>
      <p:sp>
        <p:nvSpPr>
          <p:cNvPr id="2347" name="矩形 1371"/>
          <p:cNvSpPr>
            <a:spLocks noChangeArrowheads="1"/>
          </p:cNvSpPr>
          <p:nvPr/>
        </p:nvSpPr>
        <p:spPr bwMode="auto">
          <a:xfrm>
            <a:off x="6915686" y="3373944"/>
            <a:ext cx="619734" cy="313169"/>
          </a:xfrm>
          <a:prstGeom prst="rect">
            <a:avLst/>
          </a:prstGeom>
          <a:noFill/>
          <a:ln w="9525">
            <a:noFill/>
            <a:miter lim="800000"/>
            <a:headEnd/>
            <a:tailEnd/>
          </a:ln>
        </p:spPr>
        <p:txBody>
          <a:bodyPr wrap="none" lIns="96780" tIns="48390" rIns="96780" bIns="48390">
            <a:spAutoFit/>
          </a:bodyPr>
          <a:lstStyle/>
          <a:p>
            <a:r>
              <a:rPr lang="en-US" altLang="zh-CN" sz="1400" b="1" dirty="0" smtClean="0">
                <a:gradFill flip="none" rotWithShape="1">
                  <a:gsLst>
                    <a:gs pos="0">
                      <a:srgbClr val="FFC000">
                        <a:shade val="30000"/>
                        <a:satMod val="115000"/>
                      </a:srgbClr>
                    </a:gs>
                    <a:gs pos="55000">
                      <a:srgbClr val="FFC000">
                        <a:shade val="67500"/>
                        <a:satMod val="115000"/>
                      </a:srgbClr>
                    </a:gs>
                    <a:gs pos="99000">
                      <a:srgbClr val="FFC000">
                        <a:shade val="100000"/>
                        <a:satMod val="115000"/>
                      </a:srgbClr>
                    </a:gs>
                  </a:gsLst>
                  <a:lin ang="16200000" scaled="1"/>
                  <a:tileRect/>
                </a:gradFill>
                <a:effectLst>
                  <a:outerShdw blurRad="38100" dist="38100" dir="2700000" algn="tl">
                    <a:srgbClr val="000000">
                      <a:alpha val="43137"/>
                    </a:srgbClr>
                  </a:outerShdw>
                </a:effectLst>
                <a:latin typeface="Arial" pitchFamily="34" charset="0"/>
                <a:ea typeface="微软雅黑" pitchFamily="34" charset="-122"/>
                <a:cs typeface="Arial" pitchFamily="34" charset="0"/>
                <a:sym typeface="Wingdings" pitchFamily="2" charset="2"/>
              </a:rPr>
              <a:t>eLTE</a:t>
            </a:r>
            <a:endParaRPr lang="zh-CN" altLang="en-US" sz="1400" b="1" dirty="0">
              <a:gradFill flip="none" rotWithShape="1">
                <a:gsLst>
                  <a:gs pos="0">
                    <a:srgbClr val="FFC000">
                      <a:shade val="30000"/>
                      <a:satMod val="115000"/>
                    </a:srgbClr>
                  </a:gs>
                  <a:gs pos="55000">
                    <a:srgbClr val="FFC000">
                      <a:shade val="67500"/>
                      <a:satMod val="115000"/>
                    </a:srgbClr>
                  </a:gs>
                  <a:gs pos="99000">
                    <a:srgbClr val="FFC000">
                      <a:shade val="100000"/>
                      <a:satMod val="115000"/>
                    </a:srgbClr>
                  </a:gs>
                </a:gsLst>
                <a:lin ang="16200000" scaled="1"/>
                <a:tileRect/>
              </a:gradFill>
              <a:effectLst>
                <a:outerShdw blurRad="38100" dist="38100" dir="2700000" algn="tl">
                  <a:srgbClr val="000000">
                    <a:alpha val="43137"/>
                  </a:srgbClr>
                </a:outerShdw>
              </a:effectLst>
              <a:latin typeface="Arial" pitchFamily="34" charset="0"/>
              <a:ea typeface="微软雅黑" pitchFamily="34" charset="-122"/>
              <a:cs typeface="Arial" pitchFamily="34" charset="0"/>
              <a:sym typeface="Wingdings" pitchFamily="2" charset="2"/>
            </a:endParaRPr>
          </a:p>
        </p:txBody>
      </p:sp>
      <p:graphicFrame>
        <p:nvGraphicFramePr>
          <p:cNvPr id="2348" name="Object 3"/>
          <p:cNvGraphicFramePr>
            <a:graphicFrameLocks noChangeAspect="1"/>
          </p:cNvGraphicFramePr>
          <p:nvPr/>
        </p:nvGraphicFramePr>
        <p:xfrm>
          <a:off x="3875639" y="3298916"/>
          <a:ext cx="1048469" cy="480608"/>
        </p:xfrm>
        <a:graphic>
          <a:graphicData uri="http://schemas.openxmlformats.org/presentationml/2006/ole">
            <mc:AlternateContent xmlns:mc="http://schemas.openxmlformats.org/markup-compatibility/2006">
              <mc:Choice xmlns:v="urn:schemas-microsoft-com:vml" Requires="v">
                <p:oleObj spid="_x0000_s1092" name="CorelDRAW" r:id="rId13" imgW="3846240" imgH="2567160" progId="">
                  <p:embed/>
                </p:oleObj>
              </mc:Choice>
              <mc:Fallback>
                <p:oleObj name="CorelDRAW" r:id="rId13" imgW="3846240" imgH="2567160" progId="">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75639" y="3298916"/>
                        <a:ext cx="1048469" cy="480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49" name="Rectangle 636"/>
          <p:cNvSpPr>
            <a:spLocks noChangeAspect="1" noChangeArrowheads="1"/>
          </p:cNvSpPr>
          <p:nvPr/>
        </p:nvSpPr>
        <p:spPr bwMode="auto">
          <a:xfrm rot="10800000" flipH="1" flipV="1">
            <a:off x="4040302" y="3454388"/>
            <a:ext cx="677136" cy="200055"/>
          </a:xfrm>
          <a:prstGeom prst="rect">
            <a:avLst/>
          </a:prstGeom>
          <a:noFill/>
          <a:ln w="9525" algn="ctr">
            <a:noFill/>
            <a:miter lim="800000"/>
            <a:headEnd/>
            <a:tailEnd/>
          </a:ln>
        </p:spPr>
        <p:txBody>
          <a:bodyPr lIns="0" tIns="0" rIns="0" bIns="0">
            <a:spAutoFit/>
          </a:bodyPr>
          <a:lstStyle/>
          <a:p>
            <a:pPr algn="ctr">
              <a:buNone/>
            </a:pPr>
            <a:r>
              <a:rPr lang="en-US" altLang="zh-CN" sz="1300" dirty="0">
                <a:solidFill>
                  <a:schemeClr val="bg1"/>
                </a:solidFill>
                <a:latin typeface="微软雅黑" pitchFamily="34" charset="-122"/>
                <a:ea typeface="微软雅黑" pitchFamily="34" charset="-122"/>
                <a:cs typeface="Arial" pitchFamily="34" charset="0"/>
              </a:rPr>
              <a:t>Internet</a:t>
            </a:r>
          </a:p>
        </p:txBody>
      </p:sp>
      <p:cxnSp>
        <p:nvCxnSpPr>
          <p:cNvPr id="2350" name="曲线连接符 1465"/>
          <p:cNvCxnSpPr>
            <a:cxnSpLocks noChangeShapeType="1"/>
          </p:cNvCxnSpPr>
          <p:nvPr/>
        </p:nvCxnSpPr>
        <p:spPr bwMode="auto">
          <a:xfrm>
            <a:off x="4749363" y="2947701"/>
            <a:ext cx="967818" cy="967938"/>
          </a:xfrm>
          <a:prstGeom prst="curvedConnector3">
            <a:avLst>
              <a:gd name="adj1" fmla="val 50000"/>
            </a:avLst>
          </a:prstGeom>
          <a:noFill/>
          <a:ln w="9525">
            <a:noFill/>
            <a:round/>
            <a:headEnd/>
            <a:tailEnd/>
          </a:ln>
        </p:spPr>
      </p:cxnSp>
      <p:sp>
        <p:nvSpPr>
          <p:cNvPr id="2351" name="任意多边形 2350"/>
          <p:cNvSpPr/>
          <p:nvPr/>
        </p:nvSpPr>
        <p:spPr bwMode="auto">
          <a:xfrm>
            <a:off x="4265454" y="2959466"/>
            <a:ext cx="549438" cy="384822"/>
          </a:xfrm>
          <a:custGeom>
            <a:avLst/>
            <a:gdLst>
              <a:gd name="connsiteX0" fmla="*/ 519545 w 519545"/>
              <a:gd name="connsiteY0" fmla="*/ 0 h 363682"/>
              <a:gd name="connsiteX1" fmla="*/ 114300 w 519545"/>
              <a:gd name="connsiteY1" fmla="*/ 176645 h 363682"/>
              <a:gd name="connsiteX2" fmla="*/ 0 w 519545"/>
              <a:gd name="connsiteY2" fmla="*/ 363682 h 363682"/>
            </a:gdLst>
            <a:ahLst/>
            <a:cxnLst>
              <a:cxn ang="0">
                <a:pos x="connsiteX0" y="connsiteY0"/>
              </a:cxn>
              <a:cxn ang="0">
                <a:pos x="connsiteX1" y="connsiteY1"/>
              </a:cxn>
              <a:cxn ang="0">
                <a:pos x="connsiteX2" y="connsiteY2"/>
              </a:cxn>
            </a:cxnLst>
            <a:rect l="l" t="t" r="r" b="b"/>
            <a:pathLst>
              <a:path w="519545" h="363682">
                <a:moveTo>
                  <a:pt x="519545" y="0"/>
                </a:moveTo>
                <a:cubicBezTo>
                  <a:pt x="360218" y="58015"/>
                  <a:pt x="200891" y="116031"/>
                  <a:pt x="114300" y="176645"/>
                </a:cubicBezTo>
                <a:cubicBezTo>
                  <a:pt x="27709" y="237259"/>
                  <a:pt x="13854" y="300470"/>
                  <a:pt x="0" y="363682"/>
                </a:cubicBezTo>
              </a:path>
            </a:pathLst>
          </a:custGeom>
          <a:noFill/>
          <a:ln w="12700" cap="flat">
            <a:gradFill>
              <a:gsLst>
                <a:gs pos="0">
                  <a:srgbClr val="0070C0"/>
                </a:gs>
                <a:gs pos="50000">
                  <a:srgbClr val="66FFFF"/>
                </a:gs>
                <a:gs pos="100000">
                  <a:srgbClr val="0099FF">
                    <a:alpha val="83000"/>
                  </a:srgbClr>
                </a:gs>
              </a:gsLst>
              <a:lin ang="0" scaled="0"/>
            </a:gradFill>
            <a:prstDash val="sysDash"/>
            <a:miter lim="800000"/>
            <a:headEnd type="none" w="med" len="med"/>
            <a:tailEnd type="none" w="med" len="med"/>
          </a:ln>
          <a:extLst/>
        </p:spPr>
        <p:txBody>
          <a:bodyPr lIns="96780" tIns="48390" rIns="96780" bIns="48390"/>
          <a:lstStyle/>
          <a:p>
            <a:pPr>
              <a:buClr>
                <a:srgbClr val="CC9900"/>
              </a:buClr>
              <a:buNone/>
              <a:defRPr/>
            </a:pPr>
            <a:endParaRPr lang="zh-CN" altLang="en-US">
              <a:solidFill>
                <a:schemeClr val="bg1"/>
              </a:solidFill>
              <a:latin typeface="微软雅黑" pitchFamily="34" charset="-122"/>
              <a:ea typeface="微软雅黑" pitchFamily="34" charset="-122"/>
            </a:endParaRPr>
          </a:p>
        </p:txBody>
      </p:sp>
      <p:sp>
        <p:nvSpPr>
          <p:cNvPr id="2352" name="矩形 1476"/>
          <p:cNvSpPr>
            <a:spLocks noChangeArrowheads="1"/>
          </p:cNvSpPr>
          <p:nvPr/>
        </p:nvSpPr>
        <p:spPr bwMode="auto">
          <a:xfrm>
            <a:off x="4196564" y="4336733"/>
            <a:ext cx="945975" cy="343946"/>
          </a:xfrm>
          <a:prstGeom prst="rect">
            <a:avLst/>
          </a:prstGeom>
          <a:noFill/>
          <a:ln w="9525">
            <a:noFill/>
            <a:miter lim="800000"/>
            <a:headEnd/>
            <a:tailEnd/>
          </a:ln>
        </p:spPr>
        <p:txBody>
          <a:bodyPr lIns="96780" tIns="48390" rIns="96780" bIns="48390">
            <a:spAutoFit/>
          </a:bodyPr>
          <a:lstStyle/>
          <a:p>
            <a:pPr algn="ctr"/>
            <a:r>
              <a:rPr lang="en-US" altLang="zh-CN" sz="800" dirty="0">
                <a:solidFill>
                  <a:srgbClr val="FFC000"/>
                </a:solidFill>
                <a:latin typeface="微软雅黑" pitchFamily="34" charset="-122"/>
                <a:ea typeface="微软雅黑" pitchFamily="34" charset="-122"/>
                <a:cs typeface="Arial" pitchFamily="34" charset="0"/>
              </a:rPr>
              <a:t>4Mbps</a:t>
            </a:r>
          </a:p>
          <a:p>
            <a:pPr algn="ctr"/>
            <a:r>
              <a:rPr lang="en-US" altLang="zh-CN" sz="800" dirty="0">
                <a:solidFill>
                  <a:srgbClr val="FFC000"/>
                </a:solidFill>
                <a:latin typeface="微软雅黑" pitchFamily="34" charset="-122"/>
                <a:ea typeface="微软雅黑" pitchFamily="34" charset="-122"/>
                <a:cs typeface="Arial" pitchFamily="34" charset="0"/>
              </a:rPr>
              <a:t>HD Video</a:t>
            </a:r>
            <a:endParaRPr lang="zh-CN" altLang="en-US" sz="800" dirty="0">
              <a:solidFill>
                <a:srgbClr val="FFC000"/>
              </a:solidFill>
              <a:latin typeface="微软雅黑" pitchFamily="34" charset="-122"/>
              <a:ea typeface="微软雅黑" pitchFamily="34" charset="-122"/>
              <a:cs typeface="Arial" pitchFamily="34" charset="0"/>
            </a:endParaRPr>
          </a:p>
        </p:txBody>
      </p:sp>
      <p:sp>
        <p:nvSpPr>
          <p:cNvPr id="2353" name="Text Box 30"/>
          <p:cNvSpPr txBox="1">
            <a:spLocks noChangeArrowheads="1"/>
          </p:cNvSpPr>
          <p:nvPr>
            <p:custDataLst>
              <p:tags r:id="rId5"/>
            </p:custDataLst>
          </p:nvPr>
        </p:nvSpPr>
        <p:spPr bwMode="auto">
          <a:xfrm>
            <a:off x="6516974" y="2265440"/>
            <a:ext cx="905648" cy="220139"/>
          </a:xfrm>
          <a:prstGeom prst="rect">
            <a:avLst/>
          </a:prstGeom>
          <a:noFill/>
          <a:ln w="9525" algn="ctr">
            <a:noFill/>
            <a:miter lim="800000"/>
            <a:headEnd/>
            <a:tailEnd/>
          </a:ln>
        </p:spPr>
        <p:txBody>
          <a:bodyPr lIns="88280" tIns="44143" rIns="88280" bIns="44143">
            <a:spAutoFit/>
          </a:bodyPr>
          <a:lstStyle/>
          <a:p>
            <a:pPr algn="ctr" defTabSz="882111" eaLnBrk="0" hangingPunct="0">
              <a:defRPr/>
            </a:pPr>
            <a:r>
              <a:rPr lang="zh-CN" altLang="en-US" sz="800" dirty="0" smtClean="0">
                <a:solidFill>
                  <a:schemeClr val="bg1"/>
                </a:solidFill>
                <a:latin typeface="微软雅黑" pitchFamily="34" charset="-122"/>
                <a:ea typeface="微软雅黑" pitchFamily="34" charset="-122"/>
              </a:rPr>
              <a:t>解码器</a:t>
            </a:r>
            <a:endParaRPr lang="en-US" altLang="zh-CN" sz="800" dirty="0">
              <a:solidFill>
                <a:schemeClr val="bg1"/>
              </a:solidFill>
              <a:latin typeface="微软雅黑" pitchFamily="34" charset="-122"/>
              <a:ea typeface="微软雅黑" pitchFamily="34" charset="-122"/>
            </a:endParaRPr>
          </a:p>
        </p:txBody>
      </p:sp>
      <p:pic>
        <p:nvPicPr>
          <p:cNvPr id="2354" name="Picture 33" descr="图片2"/>
          <p:cNvPicPr>
            <a:picLocks noChangeAspect="1" noChangeArrowheads="1"/>
          </p:cNvPicPr>
          <p:nvPr>
            <p:custDataLst>
              <p:tags r:id="rId6"/>
            </p:custDataLst>
          </p:nvPr>
        </p:nvPicPr>
        <p:blipFill>
          <a:blip r:embed="rId15" cstate="print">
            <a:duotone>
              <a:prstClr val="black"/>
              <a:schemeClr val="accent1">
                <a:tint val="45000"/>
                <a:satMod val="400000"/>
              </a:schemeClr>
            </a:duotone>
          </a:blip>
          <a:srcRect/>
          <a:stretch>
            <a:fillRect/>
          </a:stretch>
        </p:blipFill>
        <p:spPr bwMode="auto">
          <a:xfrm>
            <a:off x="7479603" y="2003804"/>
            <a:ext cx="734264" cy="431974"/>
          </a:xfrm>
          <a:prstGeom prst="rect">
            <a:avLst/>
          </a:prstGeom>
          <a:noFill/>
          <a:ln w="9525">
            <a:noFill/>
            <a:miter lim="800000"/>
            <a:headEnd/>
            <a:tailEnd/>
          </a:ln>
        </p:spPr>
      </p:pic>
      <p:grpSp>
        <p:nvGrpSpPr>
          <p:cNvPr id="10" name="组合 474"/>
          <p:cNvGrpSpPr/>
          <p:nvPr/>
        </p:nvGrpSpPr>
        <p:grpSpPr>
          <a:xfrm>
            <a:off x="6575175" y="1981445"/>
            <a:ext cx="559301" cy="299265"/>
            <a:chOff x="3298897" y="4095287"/>
            <a:chExt cx="1257750" cy="591162"/>
          </a:xfrm>
          <a:solidFill>
            <a:srgbClr val="00B0F0"/>
          </a:solidFill>
        </p:grpSpPr>
        <p:sp>
          <p:nvSpPr>
            <p:cNvPr id="2356" name="Freeform 13"/>
            <p:cNvSpPr>
              <a:spLocks noEditPoints="1"/>
            </p:cNvSpPr>
            <p:nvPr/>
          </p:nvSpPr>
          <p:spPr bwMode="auto">
            <a:xfrm>
              <a:off x="3298897" y="4095287"/>
              <a:ext cx="1257750" cy="299062"/>
            </a:xfrm>
            <a:custGeom>
              <a:avLst/>
              <a:gdLst/>
              <a:ahLst/>
              <a:cxnLst>
                <a:cxn ang="0">
                  <a:pos x="16278" y="39"/>
                </a:cxn>
                <a:cxn ang="0">
                  <a:pos x="16504" y="184"/>
                </a:cxn>
                <a:cxn ang="0">
                  <a:pos x="16649" y="411"/>
                </a:cxn>
                <a:cxn ang="0">
                  <a:pos x="16687" y="3376"/>
                </a:cxn>
                <a:cxn ang="0">
                  <a:pos x="16612" y="3641"/>
                </a:cxn>
                <a:cxn ang="0">
                  <a:pos x="16437" y="3844"/>
                </a:cxn>
                <a:cxn ang="0">
                  <a:pos x="16189" y="3955"/>
                </a:cxn>
                <a:cxn ang="0">
                  <a:pos x="499" y="3955"/>
                </a:cxn>
                <a:cxn ang="0">
                  <a:pos x="251" y="3844"/>
                </a:cxn>
                <a:cxn ang="0">
                  <a:pos x="75" y="3641"/>
                </a:cxn>
                <a:cxn ang="0">
                  <a:pos x="1" y="3376"/>
                </a:cxn>
                <a:cxn ang="0">
                  <a:pos x="38" y="411"/>
                </a:cxn>
                <a:cxn ang="0">
                  <a:pos x="184" y="184"/>
                </a:cxn>
                <a:cxn ang="0">
                  <a:pos x="410" y="39"/>
                </a:cxn>
                <a:cxn ang="0">
                  <a:pos x="13820" y="2430"/>
                </a:cxn>
                <a:cxn ang="0">
                  <a:pos x="13953" y="2510"/>
                </a:cxn>
                <a:cxn ang="0">
                  <a:pos x="13976" y="2666"/>
                </a:cxn>
                <a:cxn ang="0">
                  <a:pos x="13873" y="2780"/>
                </a:cxn>
                <a:cxn ang="0">
                  <a:pos x="13714" y="2773"/>
                </a:cxn>
                <a:cxn ang="0">
                  <a:pos x="13623" y="2648"/>
                </a:cxn>
                <a:cxn ang="0">
                  <a:pos x="13661" y="2496"/>
                </a:cxn>
                <a:cxn ang="0">
                  <a:pos x="13802" y="2429"/>
                </a:cxn>
                <a:cxn ang="0">
                  <a:pos x="14470" y="2482"/>
                </a:cxn>
                <a:cxn ang="0">
                  <a:pos x="14522" y="2631"/>
                </a:cxn>
                <a:cxn ang="0">
                  <a:pos x="14442" y="2763"/>
                </a:cxn>
                <a:cxn ang="0">
                  <a:pos x="14286" y="2786"/>
                </a:cxn>
                <a:cxn ang="0">
                  <a:pos x="14172" y="2683"/>
                </a:cxn>
                <a:cxn ang="0">
                  <a:pos x="14180" y="2525"/>
                </a:cxn>
                <a:cxn ang="0">
                  <a:pos x="14304" y="2433"/>
                </a:cxn>
                <a:cxn ang="0">
                  <a:pos x="14981" y="2460"/>
                </a:cxn>
                <a:cxn ang="0">
                  <a:pos x="15061" y="2593"/>
                </a:cxn>
                <a:cxn ang="0">
                  <a:pos x="15008" y="2741"/>
                </a:cxn>
                <a:cxn ang="0">
                  <a:pos x="14861" y="2794"/>
                </a:cxn>
                <a:cxn ang="0">
                  <a:pos x="14728" y="2714"/>
                </a:cxn>
                <a:cxn ang="0">
                  <a:pos x="14705" y="2558"/>
                </a:cxn>
                <a:cxn ang="0">
                  <a:pos x="14809" y="2444"/>
                </a:cxn>
                <a:cxn ang="0">
                  <a:pos x="15489" y="2444"/>
                </a:cxn>
                <a:cxn ang="0">
                  <a:pos x="15592" y="2558"/>
                </a:cxn>
                <a:cxn ang="0">
                  <a:pos x="15569" y="2714"/>
                </a:cxn>
                <a:cxn ang="0">
                  <a:pos x="15436" y="2794"/>
                </a:cxn>
                <a:cxn ang="0">
                  <a:pos x="15289" y="2741"/>
                </a:cxn>
                <a:cxn ang="0">
                  <a:pos x="15236" y="2593"/>
                </a:cxn>
                <a:cxn ang="0">
                  <a:pos x="15315" y="2460"/>
                </a:cxn>
                <a:cxn ang="0">
                  <a:pos x="15712" y="1546"/>
                </a:cxn>
                <a:cxn ang="0">
                  <a:pos x="1822" y="1769"/>
                </a:cxn>
                <a:cxn ang="0">
                  <a:pos x="3288" y="1769"/>
                </a:cxn>
                <a:cxn ang="0">
                  <a:pos x="4754" y="1769"/>
                </a:cxn>
                <a:cxn ang="0">
                  <a:pos x="6219" y="1769"/>
                </a:cxn>
                <a:cxn ang="0">
                  <a:pos x="7685" y="1769"/>
                </a:cxn>
                <a:cxn ang="0">
                  <a:pos x="9151" y="1769"/>
                </a:cxn>
                <a:cxn ang="0">
                  <a:pos x="10617" y="1769"/>
                </a:cxn>
                <a:cxn ang="0">
                  <a:pos x="1822" y="2199"/>
                </a:cxn>
                <a:cxn ang="0">
                  <a:pos x="3288" y="2199"/>
                </a:cxn>
                <a:cxn ang="0">
                  <a:pos x="4754" y="2199"/>
                </a:cxn>
                <a:cxn ang="0">
                  <a:pos x="6219" y="2199"/>
                </a:cxn>
                <a:cxn ang="0">
                  <a:pos x="7685" y="2199"/>
                </a:cxn>
                <a:cxn ang="0">
                  <a:pos x="9151" y="2199"/>
                </a:cxn>
                <a:cxn ang="0">
                  <a:pos x="10617" y="2199"/>
                </a:cxn>
                <a:cxn ang="0">
                  <a:pos x="12128" y="1769"/>
                </a:cxn>
                <a:cxn ang="0">
                  <a:pos x="12128" y="2199"/>
                </a:cxn>
              </a:cxnLst>
              <a:rect l="0" t="0" r="r" b="b"/>
              <a:pathLst>
                <a:path w="16688" h="3968">
                  <a:moveTo>
                    <a:pt x="624" y="0"/>
                  </a:moveTo>
                  <a:lnTo>
                    <a:pt x="16064" y="0"/>
                  </a:lnTo>
                  <a:lnTo>
                    <a:pt x="16097" y="1"/>
                  </a:lnTo>
                  <a:lnTo>
                    <a:pt x="16128" y="3"/>
                  </a:lnTo>
                  <a:lnTo>
                    <a:pt x="16159" y="7"/>
                  </a:lnTo>
                  <a:lnTo>
                    <a:pt x="16189" y="13"/>
                  </a:lnTo>
                  <a:lnTo>
                    <a:pt x="16220" y="20"/>
                  </a:lnTo>
                  <a:lnTo>
                    <a:pt x="16249" y="28"/>
                  </a:lnTo>
                  <a:lnTo>
                    <a:pt x="16278" y="39"/>
                  </a:lnTo>
                  <a:lnTo>
                    <a:pt x="16306" y="49"/>
                  </a:lnTo>
                  <a:lnTo>
                    <a:pt x="16334" y="62"/>
                  </a:lnTo>
                  <a:lnTo>
                    <a:pt x="16360" y="76"/>
                  </a:lnTo>
                  <a:lnTo>
                    <a:pt x="16387" y="91"/>
                  </a:lnTo>
                  <a:lnTo>
                    <a:pt x="16413" y="108"/>
                  </a:lnTo>
                  <a:lnTo>
                    <a:pt x="16437" y="124"/>
                  </a:lnTo>
                  <a:lnTo>
                    <a:pt x="16461" y="143"/>
                  </a:lnTo>
                  <a:lnTo>
                    <a:pt x="16484" y="163"/>
                  </a:lnTo>
                  <a:lnTo>
                    <a:pt x="16504" y="184"/>
                  </a:lnTo>
                  <a:lnTo>
                    <a:pt x="16525" y="205"/>
                  </a:lnTo>
                  <a:lnTo>
                    <a:pt x="16545" y="228"/>
                  </a:lnTo>
                  <a:lnTo>
                    <a:pt x="16564" y="252"/>
                  </a:lnTo>
                  <a:lnTo>
                    <a:pt x="16581" y="276"/>
                  </a:lnTo>
                  <a:lnTo>
                    <a:pt x="16597" y="302"/>
                  </a:lnTo>
                  <a:lnTo>
                    <a:pt x="16612" y="328"/>
                  </a:lnTo>
                  <a:lnTo>
                    <a:pt x="16626" y="354"/>
                  </a:lnTo>
                  <a:lnTo>
                    <a:pt x="16639" y="382"/>
                  </a:lnTo>
                  <a:lnTo>
                    <a:pt x="16649" y="411"/>
                  </a:lnTo>
                  <a:lnTo>
                    <a:pt x="16660" y="440"/>
                  </a:lnTo>
                  <a:lnTo>
                    <a:pt x="16668" y="469"/>
                  </a:lnTo>
                  <a:lnTo>
                    <a:pt x="16675" y="499"/>
                  </a:lnTo>
                  <a:lnTo>
                    <a:pt x="16681" y="530"/>
                  </a:lnTo>
                  <a:lnTo>
                    <a:pt x="16685" y="561"/>
                  </a:lnTo>
                  <a:lnTo>
                    <a:pt x="16687" y="592"/>
                  </a:lnTo>
                  <a:lnTo>
                    <a:pt x="16688" y="625"/>
                  </a:lnTo>
                  <a:lnTo>
                    <a:pt x="16688" y="3343"/>
                  </a:lnTo>
                  <a:lnTo>
                    <a:pt x="16687" y="3376"/>
                  </a:lnTo>
                  <a:lnTo>
                    <a:pt x="16685" y="3407"/>
                  </a:lnTo>
                  <a:lnTo>
                    <a:pt x="16681" y="3438"/>
                  </a:lnTo>
                  <a:lnTo>
                    <a:pt x="16675" y="3469"/>
                  </a:lnTo>
                  <a:lnTo>
                    <a:pt x="16668" y="3499"/>
                  </a:lnTo>
                  <a:lnTo>
                    <a:pt x="16660" y="3529"/>
                  </a:lnTo>
                  <a:lnTo>
                    <a:pt x="16649" y="3557"/>
                  </a:lnTo>
                  <a:lnTo>
                    <a:pt x="16639" y="3586"/>
                  </a:lnTo>
                  <a:lnTo>
                    <a:pt x="16626" y="3614"/>
                  </a:lnTo>
                  <a:lnTo>
                    <a:pt x="16612" y="3641"/>
                  </a:lnTo>
                  <a:lnTo>
                    <a:pt x="16597" y="3667"/>
                  </a:lnTo>
                  <a:lnTo>
                    <a:pt x="16581" y="3692"/>
                  </a:lnTo>
                  <a:lnTo>
                    <a:pt x="16564" y="3716"/>
                  </a:lnTo>
                  <a:lnTo>
                    <a:pt x="16545" y="3740"/>
                  </a:lnTo>
                  <a:lnTo>
                    <a:pt x="16525" y="3763"/>
                  </a:lnTo>
                  <a:lnTo>
                    <a:pt x="16504" y="3784"/>
                  </a:lnTo>
                  <a:lnTo>
                    <a:pt x="16484" y="3805"/>
                  </a:lnTo>
                  <a:lnTo>
                    <a:pt x="16461" y="3825"/>
                  </a:lnTo>
                  <a:lnTo>
                    <a:pt x="16437" y="3844"/>
                  </a:lnTo>
                  <a:lnTo>
                    <a:pt x="16413" y="3861"/>
                  </a:lnTo>
                  <a:lnTo>
                    <a:pt x="16387" y="3877"/>
                  </a:lnTo>
                  <a:lnTo>
                    <a:pt x="16360" y="3893"/>
                  </a:lnTo>
                  <a:lnTo>
                    <a:pt x="16334" y="3906"/>
                  </a:lnTo>
                  <a:lnTo>
                    <a:pt x="16306" y="3919"/>
                  </a:lnTo>
                  <a:lnTo>
                    <a:pt x="16278" y="3930"/>
                  </a:lnTo>
                  <a:lnTo>
                    <a:pt x="16249" y="3940"/>
                  </a:lnTo>
                  <a:lnTo>
                    <a:pt x="16220" y="3948"/>
                  </a:lnTo>
                  <a:lnTo>
                    <a:pt x="16189" y="3955"/>
                  </a:lnTo>
                  <a:lnTo>
                    <a:pt x="16159" y="3961"/>
                  </a:lnTo>
                  <a:lnTo>
                    <a:pt x="16128" y="3965"/>
                  </a:lnTo>
                  <a:lnTo>
                    <a:pt x="16097" y="3967"/>
                  </a:lnTo>
                  <a:lnTo>
                    <a:pt x="16064" y="3968"/>
                  </a:lnTo>
                  <a:lnTo>
                    <a:pt x="624" y="3968"/>
                  </a:lnTo>
                  <a:lnTo>
                    <a:pt x="591" y="3967"/>
                  </a:lnTo>
                  <a:lnTo>
                    <a:pt x="560" y="3965"/>
                  </a:lnTo>
                  <a:lnTo>
                    <a:pt x="529" y="3961"/>
                  </a:lnTo>
                  <a:lnTo>
                    <a:pt x="499" y="3955"/>
                  </a:lnTo>
                  <a:lnTo>
                    <a:pt x="468" y="3948"/>
                  </a:lnTo>
                  <a:lnTo>
                    <a:pt x="438" y="3940"/>
                  </a:lnTo>
                  <a:lnTo>
                    <a:pt x="410" y="3930"/>
                  </a:lnTo>
                  <a:lnTo>
                    <a:pt x="382" y="3919"/>
                  </a:lnTo>
                  <a:lnTo>
                    <a:pt x="354" y="3906"/>
                  </a:lnTo>
                  <a:lnTo>
                    <a:pt x="326" y="3893"/>
                  </a:lnTo>
                  <a:lnTo>
                    <a:pt x="300" y="3877"/>
                  </a:lnTo>
                  <a:lnTo>
                    <a:pt x="275" y="3861"/>
                  </a:lnTo>
                  <a:lnTo>
                    <a:pt x="251" y="3844"/>
                  </a:lnTo>
                  <a:lnTo>
                    <a:pt x="227" y="3825"/>
                  </a:lnTo>
                  <a:lnTo>
                    <a:pt x="204" y="3805"/>
                  </a:lnTo>
                  <a:lnTo>
                    <a:pt x="184" y="3784"/>
                  </a:lnTo>
                  <a:lnTo>
                    <a:pt x="163" y="3763"/>
                  </a:lnTo>
                  <a:lnTo>
                    <a:pt x="143" y="3740"/>
                  </a:lnTo>
                  <a:lnTo>
                    <a:pt x="124" y="3716"/>
                  </a:lnTo>
                  <a:lnTo>
                    <a:pt x="106" y="3692"/>
                  </a:lnTo>
                  <a:lnTo>
                    <a:pt x="91" y="3667"/>
                  </a:lnTo>
                  <a:lnTo>
                    <a:pt x="75" y="3641"/>
                  </a:lnTo>
                  <a:lnTo>
                    <a:pt x="62" y="3614"/>
                  </a:lnTo>
                  <a:lnTo>
                    <a:pt x="49" y="3586"/>
                  </a:lnTo>
                  <a:lnTo>
                    <a:pt x="38" y="3557"/>
                  </a:lnTo>
                  <a:lnTo>
                    <a:pt x="28" y="3529"/>
                  </a:lnTo>
                  <a:lnTo>
                    <a:pt x="20" y="3499"/>
                  </a:lnTo>
                  <a:lnTo>
                    <a:pt x="13" y="3469"/>
                  </a:lnTo>
                  <a:lnTo>
                    <a:pt x="7" y="3438"/>
                  </a:lnTo>
                  <a:lnTo>
                    <a:pt x="3" y="3407"/>
                  </a:lnTo>
                  <a:lnTo>
                    <a:pt x="1" y="3376"/>
                  </a:lnTo>
                  <a:lnTo>
                    <a:pt x="0" y="3343"/>
                  </a:lnTo>
                  <a:lnTo>
                    <a:pt x="0" y="625"/>
                  </a:lnTo>
                  <a:lnTo>
                    <a:pt x="1" y="592"/>
                  </a:lnTo>
                  <a:lnTo>
                    <a:pt x="3" y="561"/>
                  </a:lnTo>
                  <a:lnTo>
                    <a:pt x="7" y="530"/>
                  </a:lnTo>
                  <a:lnTo>
                    <a:pt x="13" y="499"/>
                  </a:lnTo>
                  <a:lnTo>
                    <a:pt x="20" y="469"/>
                  </a:lnTo>
                  <a:lnTo>
                    <a:pt x="28" y="440"/>
                  </a:lnTo>
                  <a:lnTo>
                    <a:pt x="38" y="411"/>
                  </a:lnTo>
                  <a:lnTo>
                    <a:pt x="49" y="382"/>
                  </a:lnTo>
                  <a:lnTo>
                    <a:pt x="62" y="354"/>
                  </a:lnTo>
                  <a:lnTo>
                    <a:pt x="75" y="328"/>
                  </a:lnTo>
                  <a:lnTo>
                    <a:pt x="91" y="302"/>
                  </a:lnTo>
                  <a:lnTo>
                    <a:pt x="106" y="276"/>
                  </a:lnTo>
                  <a:lnTo>
                    <a:pt x="124" y="252"/>
                  </a:lnTo>
                  <a:lnTo>
                    <a:pt x="143" y="228"/>
                  </a:lnTo>
                  <a:lnTo>
                    <a:pt x="163" y="205"/>
                  </a:lnTo>
                  <a:lnTo>
                    <a:pt x="184" y="184"/>
                  </a:lnTo>
                  <a:lnTo>
                    <a:pt x="204" y="163"/>
                  </a:lnTo>
                  <a:lnTo>
                    <a:pt x="227" y="143"/>
                  </a:lnTo>
                  <a:lnTo>
                    <a:pt x="251" y="124"/>
                  </a:lnTo>
                  <a:lnTo>
                    <a:pt x="275" y="108"/>
                  </a:lnTo>
                  <a:lnTo>
                    <a:pt x="300" y="91"/>
                  </a:lnTo>
                  <a:lnTo>
                    <a:pt x="326" y="76"/>
                  </a:lnTo>
                  <a:lnTo>
                    <a:pt x="354" y="62"/>
                  </a:lnTo>
                  <a:lnTo>
                    <a:pt x="382" y="49"/>
                  </a:lnTo>
                  <a:lnTo>
                    <a:pt x="410" y="39"/>
                  </a:lnTo>
                  <a:lnTo>
                    <a:pt x="438" y="28"/>
                  </a:lnTo>
                  <a:lnTo>
                    <a:pt x="468" y="20"/>
                  </a:lnTo>
                  <a:lnTo>
                    <a:pt x="499" y="13"/>
                  </a:lnTo>
                  <a:lnTo>
                    <a:pt x="529" y="7"/>
                  </a:lnTo>
                  <a:lnTo>
                    <a:pt x="560" y="3"/>
                  </a:lnTo>
                  <a:lnTo>
                    <a:pt x="591" y="1"/>
                  </a:lnTo>
                  <a:lnTo>
                    <a:pt x="624" y="0"/>
                  </a:lnTo>
                  <a:close/>
                  <a:moveTo>
                    <a:pt x="13802" y="2429"/>
                  </a:moveTo>
                  <a:lnTo>
                    <a:pt x="13820" y="2430"/>
                  </a:lnTo>
                  <a:lnTo>
                    <a:pt x="13839" y="2433"/>
                  </a:lnTo>
                  <a:lnTo>
                    <a:pt x="13856" y="2437"/>
                  </a:lnTo>
                  <a:lnTo>
                    <a:pt x="13873" y="2444"/>
                  </a:lnTo>
                  <a:lnTo>
                    <a:pt x="13889" y="2451"/>
                  </a:lnTo>
                  <a:lnTo>
                    <a:pt x="13903" y="2460"/>
                  </a:lnTo>
                  <a:lnTo>
                    <a:pt x="13918" y="2471"/>
                  </a:lnTo>
                  <a:lnTo>
                    <a:pt x="13930" y="2482"/>
                  </a:lnTo>
                  <a:lnTo>
                    <a:pt x="13942" y="2496"/>
                  </a:lnTo>
                  <a:lnTo>
                    <a:pt x="13953" y="2510"/>
                  </a:lnTo>
                  <a:lnTo>
                    <a:pt x="13962" y="2525"/>
                  </a:lnTo>
                  <a:lnTo>
                    <a:pt x="13970" y="2541"/>
                  </a:lnTo>
                  <a:lnTo>
                    <a:pt x="13976" y="2558"/>
                  </a:lnTo>
                  <a:lnTo>
                    <a:pt x="13980" y="2575"/>
                  </a:lnTo>
                  <a:lnTo>
                    <a:pt x="13984" y="2593"/>
                  </a:lnTo>
                  <a:lnTo>
                    <a:pt x="13985" y="2612"/>
                  </a:lnTo>
                  <a:lnTo>
                    <a:pt x="13984" y="2631"/>
                  </a:lnTo>
                  <a:lnTo>
                    <a:pt x="13980" y="2648"/>
                  </a:lnTo>
                  <a:lnTo>
                    <a:pt x="13976" y="2666"/>
                  </a:lnTo>
                  <a:lnTo>
                    <a:pt x="13970" y="2683"/>
                  </a:lnTo>
                  <a:lnTo>
                    <a:pt x="13962" y="2699"/>
                  </a:lnTo>
                  <a:lnTo>
                    <a:pt x="13953" y="2714"/>
                  </a:lnTo>
                  <a:lnTo>
                    <a:pt x="13942" y="2728"/>
                  </a:lnTo>
                  <a:lnTo>
                    <a:pt x="13930" y="2741"/>
                  </a:lnTo>
                  <a:lnTo>
                    <a:pt x="13918" y="2753"/>
                  </a:lnTo>
                  <a:lnTo>
                    <a:pt x="13903" y="2763"/>
                  </a:lnTo>
                  <a:lnTo>
                    <a:pt x="13889" y="2773"/>
                  </a:lnTo>
                  <a:lnTo>
                    <a:pt x="13873" y="2780"/>
                  </a:lnTo>
                  <a:lnTo>
                    <a:pt x="13856" y="2786"/>
                  </a:lnTo>
                  <a:lnTo>
                    <a:pt x="13839" y="2791"/>
                  </a:lnTo>
                  <a:lnTo>
                    <a:pt x="13820" y="2794"/>
                  </a:lnTo>
                  <a:lnTo>
                    <a:pt x="13802" y="2795"/>
                  </a:lnTo>
                  <a:lnTo>
                    <a:pt x="13783" y="2794"/>
                  </a:lnTo>
                  <a:lnTo>
                    <a:pt x="13764" y="2791"/>
                  </a:lnTo>
                  <a:lnTo>
                    <a:pt x="13748" y="2786"/>
                  </a:lnTo>
                  <a:lnTo>
                    <a:pt x="13731" y="2780"/>
                  </a:lnTo>
                  <a:lnTo>
                    <a:pt x="13714" y="2773"/>
                  </a:lnTo>
                  <a:lnTo>
                    <a:pt x="13700" y="2763"/>
                  </a:lnTo>
                  <a:lnTo>
                    <a:pt x="13685" y="2753"/>
                  </a:lnTo>
                  <a:lnTo>
                    <a:pt x="13673" y="2741"/>
                  </a:lnTo>
                  <a:lnTo>
                    <a:pt x="13661" y="2728"/>
                  </a:lnTo>
                  <a:lnTo>
                    <a:pt x="13651" y="2714"/>
                  </a:lnTo>
                  <a:lnTo>
                    <a:pt x="13641" y="2699"/>
                  </a:lnTo>
                  <a:lnTo>
                    <a:pt x="13634" y="2683"/>
                  </a:lnTo>
                  <a:lnTo>
                    <a:pt x="13628" y="2666"/>
                  </a:lnTo>
                  <a:lnTo>
                    <a:pt x="13623" y="2648"/>
                  </a:lnTo>
                  <a:lnTo>
                    <a:pt x="13621" y="2631"/>
                  </a:lnTo>
                  <a:lnTo>
                    <a:pt x="13619" y="2612"/>
                  </a:lnTo>
                  <a:lnTo>
                    <a:pt x="13621" y="2593"/>
                  </a:lnTo>
                  <a:lnTo>
                    <a:pt x="13623" y="2575"/>
                  </a:lnTo>
                  <a:lnTo>
                    <a:pt x="13628" y="2558"/>
                  </a:lnTo>
                  <a:lnTo>
                    <a:pt x="13634" y="2541"/>
                  </a:lnTo>
                  <a:lnTo>
                    <a:pt x="13641" y="2525"/>
                  </a:lnTo>
                  <a:lnTo>
                    <a:pt x="13651" y="2510"/>
                  </a:lnTo>
                  <a:lnTo>
                    <a:pt x="13661" y="2496"/>
                  </a:lnTo>
                  <a:lnTo>
                    <a:pt x="13673" y="2482"/>
                  </a:lnTo>
                  <a:lnTo>
                    <a:pt x="13685" y="2471"/>
                  </a:lnTo>
                  <a:lnTo>
                    <a:pt x="13700" y="2460"/>
                  </a:lnTo>
                  <a:lnTo>
                    <a:pt x="13714" y="2451"/>
                  </a:lnTo>
                  <a:lnTo>
                    <a:pt x="13731" y="2444"/>
                  </a:lnTo>
                  <a:lnTo>
                    <a:pt x="13748" y="2437"/>
                  </a:lnTo>
                  <a:lnTo>
                    <a:pt x="13764" y="2433"/>
                  </a:lnTo>
                  <a:lnTo>
                    <a:pt x="13783" y="2430"/>
                  </a:lnTo>
                  <a:lnTo>
                    <a:pt x="13802" y="2429"/>
                  </a:lnTo>
                  <a:close/>
                  <a:moveTo>
                    <a:pt x="14340" y="2429"/>
                  </a:moveTo>
                  <a:lnTo>
                    <a:pt x="14359" y="2430"/>
                  </a:lnTo>
                  <a:lnTo>
                    <a:pt x="14377" y="2433"/>
                  </a:lnTo>
                  <a:lnTo>
                    <a:pt x="14394" y="2437"/>
                  </a:lnTo>
                  <a:lnTo>
                    <a:pt x="14411" y="2444"/>
                  </a:lnTo>
                  <a:lnTo>
                    <a:pt x="14427" y="2451"/>
                  </a:lnTo>
                  <a:lnTo>
                    <a:pt x="14442" y="2460"/>
                  </a:lnTo>
                  <a:lnTo>
                    <a:pt x="14456" y="2471"/>
                  </a:lnTo>
                  <a:lnTo>
                    <a:pt x="14470" y="2482"/>
                  </a:lnTo>
                  <a:lnTo>
                    <a:pt x="14481" y="2496"/>
                  </a:lnTo>
                  <a:lnTo>
                    <a:pt x="14491" y="2510"/>
                  </a:lnTo>
                  <a:lnTo>
                    <a:pt x="14501" y="2525"/>
                  </a:lnTo>
                  <a:lnTo>
                    <a:pt x="14508" y="2541"/>
                  </a:lnTo>
                  <a:lnTo>
                    <a:pt x="14514" y="2558"/>
                  </a:lnTo>
                  <a:lnTo>
                    <a:pt x="14519" y="2575"/>
                  </a:lnTo>
                  <a:lnTo>
                    <a:pt x="14522" y="2593"/>
                  </a:lnTo>
                  <a:lnTo>
                    <a:pt x="14523" y="2612"/>
                  </a:lnTo>
                  <a:lnTo>
                    <a:pt x="14522" y="2631"/>
                  </a:lnTo>
                  <a:lnTo>
                    <a:pt x="14519" y="2648"/>
                  </a:lnTo>
                  <a:lnTo>
                    <a:pt x="14514" y="2666"/>
                  </a:lnTo>
                  <a:lnTo>
                    <a:pt x="14508" y="2683"/>
                  </a:lnTo>
                  <a:lnTo>
                    <a:pt x="14501" y="2699"/>
                  </a:lnTo>
                  <a:lnTo>
                    <a:pt x="14491" y="2714"/>
                  </a:lnTo>
                  <a:lnTo>
                    <a:pt x="14481" y="2728"/>
                  </a:lnTo>
                  <a:lnTo>
                    <a:pt x="14470" y="2741"/>
                  </a:lnTo>
                  <a:lnTo>
                    <a:pt x="14456" y="2753"/>
                  </a:lnTo>
                  <a:lnTo>
                    <a:pt x="14442" y="2763"/>
                  </a:lnTo>
                  <a:lnTo>
                    <a:pt x="14427" y="2773"/>
                  </a:lnTo>
                  <a:lnTo>
                    <a:pt x="14411" y="2780"/>
                  </a:lnTo>
                  <a:lnTo>
                    <a:pt x="14394" y="2786"/>
                  </a:lnTo>
                  <a:lnTo>
                    <a:pt x="14377" y="2791"/>
                  </a:lnTo>
                  <a:lnTo>
                    <a:pt x="14359" y="2794"/>
                  </a:lnTo>
                  <a:lnTo>
                    <a:pt x="14340" y="2795"/>
                  </a:lnTo>
                  <a:lnTo>
                    <a:pt x="14321" y="2794"/>
                  </a:lnTo>
                  <a:lnTo>
                    <a:pt x="14304" y="2791"/>
                  </a:lnTo>
                  <a:lnTo>
                    <a:pt x="14286" y="2786"/>
                  </a:lnTo>
                  <a:lnTo>
                    <a:pt x="14269" y="2780"/>
                  </a:lnTo>
                  <a:lnTo>
                    <a:pt x="14254" y="2773"/>
                  </a:lnTo>
                  <a:lnTo>
                    <a:pt x="14238" y="2763"/>
                  </a:lnTo>
                  <a:lnTo>
                    <a:pt x="14224" y="2753"/>
                  </a:lnTo>
                  <a:lnTo>
                    <a:pt x="14212" y="2741"/>
                  </a:lnTo>
                  <a:lnTo>
                    <a:pt x="14199" y="2728"/>
                  </a:lnTo>
                  <a:lnTo>
                    <a:pt x="14189" y="2714"/>
                  </a:lnTo>
                  <a:lnTo>
                    <a:pt x="14180" y="2699"/>
                  </a:lnTo>
                  <a:lnTo>
                    <a:pt x="14172" y="2683"/>
                  </a:lnTo>
                  <a:lnTo>
                    <a:pt x="14166" y="2666"/>
                  </a:lnTo>
                  <a:lnTo>
                    <a:pt x="14162" y="2648"/>
                  </a:lnTo>
                  <a:lnTo>
                    <a:pt x="14159" y="2631"/>
                  </a:lnTo>
                  <a:lnTo>
                    <a:pt x="14158" y="2612"/>
                  </a:lnTo>
                  <a:lnTo>
                    <a:pt x="14159" y="2593"/>
                  </a:lnTo>
                  <a:lnTo>
                    <a:pt x="14162" y="2575"/>
                  </a:lnTo>
                  <a:lnTo>
                    <a:pt x="14166" y="2558"/>
                  </a:lnTo>
                  <a:lnTo>
                    <a:pt x="14172" y="2541"/>
                  </a:lnTo>
                  <a:lnTo>
                    <a:pt x="14180" y="2525"/>
                  </a:lnTo>
                  <a:lnTo>
                    <a:pt x="14189" y="2510"/>
                  </a:lnTo>
                  <a:lnTo>
                    <a:pt x="14199" y="2496"/>
                  </a:lnTo>
                  <a:lnTo>
                    <a:pt x="14212" y="2482"/>
                  </a:lnTo>
                  <a:lnTo>
                    <a:pt x="14224" y="2471"/>
                  </a:lnTo>
                  <a:lnTo>
                    <a:pt x="14238" y="2460"/>
                  </a:lnTo>
                  <a:lnTo>
                    <a:pt x="14254" y="2451"/>
                  </a:lnTo>
                  <a:lnTo>
                    <a:pt x="14269" y="2444"/>
                  </a:lnTo>
                  <a:lnTo>
                    <a:pt x="14286" y="2437"/>
                  </a:lnTo>
                  <a:lnTo>
                    <a:pt x="14304" y="2433"/>
                  </a:lnTo>
                  <a:lnTo>
                    <a:pt x="14321" y="2430"/>
                  </a:lnTo>
                  <a:lnTo>
                    <a:pt x="14340" y="2429"/>
                  </a:lnTo>
                  <a:close/>
                  <a:moveTo>
                    <a:pt x="14879" y="2429"/>
                  </a:moveTo>
                  <a:lnTo>
                    <a:pt x="14897" y="2430"/>
                  </a:lnTo>
                  <a:lnTo>
                    <a:pt x="14916" y="2433"/>
                  </a:lnTo>
                  <a:lnTo>
                    <a:pt x="14933" y="2437"/>
                  </a:lnTo>
                  <a:lnTo>
                    <a:pt x="14950" y="2444"/>
                  </a:lnTo>
                  <a:lnTo>
                    <a:pt x="14966" y="2451"/>
                  </a:lnTo>
                  <a:lnTo>
                    <a:pt x="14981" y="2460"/>
                  </a:lnTo>
                  <a:lnTo>
                    <a:pt x="14995" y="2471"/>
                  </a:lnTo>
                  <a:lnTo>
                    <a:pt x="15008" y="2482"/>
                  </a:lnTo>
                  <a:lnTo>
                    <a:pt x="15019" y="2496"/>
                  </a:lnTo>
                  <a:lnTo>
                    <a:pt x="15031" y="2510"/>
                  </a:lnTo>
                  <a:lnTo>
                    <a:pt x="15039" y="2525"/>
                  </a:lnTo>
                  <a:lnTo>
                    <a:pt x="15047" y="2541"/>
                  </a:lnTo>
                  <a:lnTo>
                    <a:pt x="15054" y="2558"/>
                  </a:lnTo>
                  <a:lnTo>
                    <a:pt x="15058" y="2575"/>
                  </a:lnTo>
                  <a:lnTo>
                    <a:pt x="15061" y="2593"/>
                  </a:lnTo>
                  <a:lnTo>
                    <a:pt x="15062" y="2612"/>
                  </a:lnTo>
                  <a:lnTo>
                    <a:pt x="15061" y="2631"/>
                  </a:lnTo>
                  <a:lnTo>
                    <a:pt x="15058" y="2648"/>
                  </a:lnTo>
                  <a:lnTo>
                    <a:pt x="15054" y="2666"/>
                  </a:lnTo>
                  <a:lnTo>
                    <a:pt x="15047" y="2683"/>
                  </a:lnTo>
                  <a:lnTo>
                    <a:pt x="15039" y="2699"/>
                  </a:lnTo>
                  <a:lnTo>
                    <a:pt x="15031" y="2714"/>
                  </a:lnTo>
                  <a:lnTo>
                    <a:pt x="15019" y="2728"/>
                  </a:lnTo>
                  <a:lnTo>
                    <a:pt x="15008" y="2741"/>
                  </a:lnTo>
                  <a:lnTo>
                    <a:pt x="14995" y="2753"/>
                  </a:lnTo>
                  <a:lnTo>
                    <a:pt x="14981" y="2763"/>
                  </a:lnTo>
                  <a:lnTo>
                    <a:pt x="14966" y="2773"/>
                  </a:lnTo>
                  <a:lnTo>
                    <a:pt x="14950" y="2780"/>
                  </a:lnTo>
                  <a:lnTo>
                    <a:pt x="14933" y="2786"/>
                  </a:lnTo>
                  <a:lnTo>
                    <a:pt x="14916" y="2791"/>
                  </a:lnTo>
                  <a:lnTo>
                    <a:pt x="14897" y="2794"/>
                  </a:lnTo>
                  <a:lnTo>
                    <a:pt x="14879" y="2795"/>
                  </a:lnTo>
                  <a:lnTo>
                    <a:pt x="14861" y="2794"/>
                  </a:lnTo>
                  <a:lnTo>
                    <a:pt x="14842" y="2791"/>
                  </a:lnTo>
                  <a:lnTo>
                    <a:pt x="14825" y="2786"/>
                  </a:lnTo>
                  <a:lnTo>
                    <a:pt x="14809" y="2780"/>
                  </a:lnTo>
                  <a:lnTo>
                    <a:pt x="14792" y="2773"/>
                  </a:lnTo>
                  <a:lnTo>
                    <a:pt x="14777" y="2763"/>
                  </a:lnTo>
                  <a:lnTo>
                    <a:pt x="14763" y="2753"/>
                  </a:lnTo>
                  <a:lnTo>
                    <a:pt x="14750" y="2741"/>
                  </a:lnTo>
                  <a:lnTo>
                    <a:pt x="14739" y="2728"/>
                  </a:lnTo>
                  <a:lnTo>
                    <a:pt x="14728" y="2714"/>
                  </a:lnTo>
                  <a:lnTo>
                    <a:pt x="14719" y="2699"/>
                  </a:lnTo>
                  <a:lnTo>
                    <a:pt x="14710" y="2683"/>
                  </a:lnTo>
                  <a:lnTo>
                    <a:pt x="14705" y="2666"/>
                  </a:lnTo>
                  <a:lnTo>
                    <a:pt x="14700" y="2648"/>
                  </a:lnTo>
                  <a:lnTo>
                    <a:pt x="14698" y="2631"/>
                  </a:lnTo>
                  <a:lnTo>
                    <a:pt x="14697" y="2612"/>
                  </a:lnTo>
                  <a:lnTo>
                    <a:pt x="14698" y="2593"/>
                  </a:lnTo>
                  <a:lnTo>
                    <a:pt x="14700" y="2575"/>
                  </a:lnTo>
                  <a:lnTo>
                    <a:pt x="14705" y="2558"/>
                  </a:lnTo>
                  <a:lnTo>
                    <a:pt x="14710" y="2541"/>
                  </a:lnTo>
                  <a:lnTo>
                    <a:pt x="14719" y="2525"/>
                  </a:lnTo>
                  <a:lnTo>
                    <a:pt x="14728" y="2510"/>
                  </a:lnTo>
                  <a:lnTo>
                    <a:pt x="14739" y="2496"/>
                  </a:lnTo>
                  <a:lnTo>
                    <a:pt x="14750" y="2482"/>
                  </a:lnTo>
                  <a:lnTo>
                    <a:pt x="14763" y="2471"/>
                  </a:lnTo>
                  <a:lnTo>
                    <a:pt x="14777" y="2460"/>
                  </a:lnTo>
                  <a:lnTo>
                    <a:pt x="14792" y="2451"/>
                  </a:lnTo>
                  <a:lnTo>
                    <a:pt x="14809" y="2444"/>
                  </a:lnTo>
                  <a:lnTo>
                    <a:pt x="14825" y="2437"/>
                  </a:lnTo>
                  <a:lnTo>
                    <a:pt x="14842" y="2433"/>
                  </a:lnTo>
                  <a:lnTo>
                    <a:pt x="14861" y="2430"/>
                  </a:lnTo>
                  <a:lnTo>
                    <a:pt x="14879" y="2429"/>
                  </a:lnTo>
                  <a:close/>
                  <a:moveTo>
                    <a:pt x="15418" y="2429"/>
                  </a:moveTo>
                  <a:lnTo>
                    <a:pt x="15436" y="2430"/>
                  </a:lnTo>
                  <a:lnTo>
                    <a:pt x="15454" y="2433"/>
                  </a:lnTo>
                  <a:lnTo>
                    <a:pt x="15472" y="2437"/>
                  </a:lnTo>
                  <a:lnTo>
                    <a:pt x="15489" y="2444"/>
                  </a:lnTo>
                  <a:lnTo>
                    <a:pt x="15504" y="2451"/>
                  </a:lnTo>
                  <a:lnTo>
                    <a:pt x="15520" y="2460"/>
                  </a:lnTo>
                  <a:lnTo>
                    <a:pt x="15533" y="2471"/>
                  </a:lnTo>
                  <a:lnTo>
                    <a:pt x="15547" y="2482"/>
                  </a:lnTo>
                  <a:lnTo>
                    <a:pt x="15558" y="2496"/>
                  </a:lnTo>
                  <a:lnTo>
                    <a:pt x="15569" y="2510"/>
                  </a:lnTo>
                  <a:lnTo>
                    <a:pt x="15578" y="2525"/>
                  </a:lnTo>
                  <a:lnTo>
                    <a:pt x="15586" y="2541"/>
                  </a:lnTo>
                  <a:lnTo>
                    <a:pt x="15592" y="2558"/>
                  </a:lnTo>
                  <a:lnTo>
                    <a:pt x="15596" y="2575"/>
                  </a:lnTo>
                  <a:lnTo>
                    <a:pt x="15599" y="2593"/>
                  </a:lnTo>
                  <a:lnTo>
                    <a:pt x="15600" y="2612"/>
                  </a:lnTo>
                  <a:lnTo>
                    <a:pt x="15599" y="2631"/>
                  </a:lnTo>
                  <a:lnTo>
                    <a:pt x="15596" y="2648"/>
                  </a:lnTo>
                  <a:lnTo>
                    <a:pt x="15592" y="2666"/>
                  </a:lnTo>
                  <a:lnTo>
                    <a:pt x="15586" y="2683"/>
                  </a:lnTo>
                  <a:lnTo>
                    <a:pt x="15578" y="2699"/>
                  </a:lnTo>
                  <a:lnTo>
                    <a:pt x="15569" y="2714"/>
                  </a:lnTo>
                  <a:lnTo>
                    <a:pt x="15558" y="2728"/>
                  </a:lnTo>
                  <a:lnTo>
                    <a:pt x="15547" y="2741"/>
                  </a:lnTo>
                  <a:lnTo>
                    <a:pt x="15533" y="2753"/>
                  </a:lnTo>
                  <a:lnTo>
                    <a:pt x="15520" y="2763"/>
                  </a:lnTo>
                  <a:lnTo>
                    <a:pt x="15504" y="2773"/>
                  </a:lnTo>
                  <a:lnTo>
                    <a:pt x="15489" y="2780"/>
                  </a:lnTo>
                  <a:lnTo>
                    <a:pt x="15472" y="2786"/>
                  </a:lnTo>
                  <a:lnTo>
                    <a:pt x="15454" y="2791"/>
                  </a:lnTo>
                  <a:lnTo>
                    <a:pt x="15436" y="2794"/>
                  </a:lnTo>
                  <a:lnTo>
                    <a:pt x="15418" y="2795"/>
                  </a:lnTo>
                  <a:lnTo>
                    <a:pt x="15399" y="2794"/>
                  </a:lnTo>
                  <a:lnTo>
                    <a:pt x="15381" y="2791"/>
                  </a:lnTo>
                  <a:lnTo>
                    <a:pt x="15363" y="2786"/>
                  </a:lnTo>
                  <a:lnTo>
                    <a:pt x="15347" y="2780"/>
                  </a:lnTo>
                  <a:lnTo>
                    <a:pt x="15331" y="2773"/>
                  </a:lnTo>
                  <a:lnTo>
                    <a:pt x="15315" y="2763"/>
                  </a:lnTo>
                  <a:lnTo>
                    <a:pt x="15302" y="2753"/>
                  </a:lnTo>
                  <a:lnTo>
                    <a:pt x="15289" y="2741"/>
                  </a:lnTo>
                  <a:lnTo>
                    <a:pt x="15277" y="2728"/>
                  </a:lnTo>
                  <a:lnTo>
                    <a:pt x="15266" y="2714"/>
                  </a:lnTo>
                  <a:lnTo>
                    <a:pt x="15257" y="2699"/>
                  </a:lnTo>
                  <a:lnTo>
                    <a:pt x="15250" y="2683"/>
                  </a:lnTo>
                  <a:lnTo>
                    <a:pt x="15243" y="2666"/>
                  </a:lnTo>
                  <a:lnTo>
                    <a:pt x="15239" y="2648"/>
                  </a:lnTo>
                  <a:lnTo>
                    <a:pt x="15236" y="2631"/>
                  </a:lnTo>
                  <a:lnTo>
                    <a:pt x="15235" y="2612"/>
                  </a:lnTo>
                  <a:lnTo>
                    <a:pt x="15236" y="2593"/>
                  </a:lnTo>
                  <a:lnTo>
                    <a:pt x="15239" y="2575"/>
                  </a:lnTo>
                  <a:lnTo>
                    <a:pt x="15243" y="2558"/>
                  </a:lnTo>
                  <a:lnTo>
                    <a:pt x="15250" y="2541"/>
                  </a:lnTo>
                  <a:lnTo>
                    <a:pt x="15257" y="2525"/>
                  </a:lnTo>
                  <a:lnTo>
                    <a:pt x="15266" y="2510"/>
                  </a:lnTo>
                  <a:lnTo>
                    <a:pt x="15277" y="2496"/>
                  </a:lnTo>
                  <a:lnTo>
                    <a:pt x="15289" y="2482"/>
                  </a:lnTo>
                  <a:lnTo>
                    <a:pt x="15302" y="2471"/>
                  </a:lnTo>
                  <a:lnTo>
                    <a:pt x="15315" y="2460"/>
                  </a:lnTo>
                  <a:lnTo>
                    <a:pt x="15331" y="2451"/>
                  </a:lnTo>
                  <a:lnTo>
                    <a:pt x="15347" y="2444"/>
                  </a:lnTo>
                  <a:lnTo>
                    <a:pt x="15363" y="2437"/>
                  </a:lnTo>
                  <a:lnTo>
                    <a:pt x="15381" y="2433"/>
                  </a:lnTo>
                  <a:lnTo>
                    <a:pt x="15399" y="2430"/>
                  </a:lnTo>
                  <a:lnTo>
                    <a:pt x="15418" y="2429"/>
                  </a:lnTo>
                  <a:close/>
                  <a:moveTo>
                    <a:pt x="13682" y="943"/>
                  </a:moveTo>
                  <a:lnTo>
                    <a:pt x="15712" y="943"/>
                  </a:lnTo>
                  <a:lnTo>
                    <a:pt x="15712" y="1546"/>
                  </a:lnTo>
                  <a:lnTo>
                    <a:pt x="13682" y="1546"/>
                  </a:lnTo>
                  <a:lnTo>
                    <a:pt x="13682" y="943"/>
                  </a:lnTo>
                  <a:close/>
                  <a:moveTo>
                    <a:pt x="1545" y="1123"/>
                  </a:moveTo>
                  <a:lnTo>
                    <a:pt x="1545" y="943"/>
                  </a:lnTo>
                  <a:lnTo>
                    <a:pt x="1089" y="943"/>
                  </a:lnTo>
                  <a:lnTo>
                    <a:pt x="1089" y="1123"/>
                  </a:lnTo>
                  <a:lnTo>
                    <a:pt x="811" y="1123"/>
                  </a:lnTo>
                  <a:lnTo>
                    <a:pt x="811" y="1769"/>
                  </a:lnTo>
                  <a:lnTo>
                    <a:pt x="1822" y="1769"/>
                  </a:lnTo>
                  <a:lnTo>
                    <a:pt x="1822" y="1123"/>
                  </a:lnTo>
                  <a:lnTo>
                    <a:pt x="1545" y="1123"/>
                  </a:lnTo>
                  <a:close/>
                  <a:moveTo>
                    <a:pt x="3010" y="1123"/>
                  </a:moveTo>
                  <a:lnTo>
                    <a:pt x="3010" y="943"/>
                  </a:lnTo>
                  <a:lnTo>
                    <a:pt x="2555" y="943"/>
                  </a:lnTo>
                  <a:lnTo>
                    <a:pt x="2555" y="1123"/>
                  </a:lnTo>
                  <a:lnTo>
                    <a:pt x="2278" y="1123"/>
                  </a:lnTo>
                  <a:lnTo>
                    <a:pt x="2278" y="1769"/>
                  </a:lnTo>
                  <a:lnTo>
                    <a:pt x="3288" y="1769"/>
                  </a:lnTo>
                  <a:lnTo>
                    <a:pt x="3288" y="1123"/>
                  </a:lnTo>
                  <a:lnTo>
                    <a:pt x="3010" y="1123"/>
                  </a:lnTo>
                  <a:close/>
                  <a:moveTo>
                    <a:pt x="4477" y="1123"/>
                  </a:moveTo>
                  <a:lnTo>
                    <a:pt x="4477" y="943"/>
                  </a:lnTo>
                  <a:lnTo>
                    <a:pt x="4021" y="943"/>
                  </a:lnTo>
                  <a:lnTo>
                    <a:pt x="4021" y="1123"/>
                  </a:lnTo>
                  <a:lnTo>
                    <a:pt x="3743" y="1123"/>
                  </a:lnTo>
                  <a:lnTo>
                    <a:pt x="3743" y="1769"/>
                  </a:lnTo>
                  <a:lnTo>
                    <a:pt x="4754" y="1769"/>
                  </a:lnTo>
                  <a:lnTo>
                    <a:pt x="4754" y="1123"/>
                  </a:lnTo>
                  <a:lnTo>
                    <a:pt x="4477" y="1123"/>
                  </a:lnTo>
                  <a:close/>
                  <a:moveTo>
                    <a:pt x="5942" y="1123"/>
                  </a:moveTo>
                  <a:lnTo>
                    <a:pt x="5942" y="943"/>
                  </a:lnTo>
                  <a:lnTo>
                    <a:pt x="5486" y="943"/>
                  </a:lnTo>
                  <a:lnTo>
                    <a:pt x="5486" y="1123"/>
                  </a:lnTo>
                  <a:lnTo>
                    <a:pt x="5209" y="1123"/>
                  </a:lnTo>
                  <a:lnTo>
                    <a:pt x="5209" y="1769"/>
                  </a:lnTo>
                  <a:lnTo>
                    <a:pt x="6219" y="1769"/>
                  </a:lnTo>
                  <a:lnTo>
                    <a:pt x="6219" y="1123"/>
                  </a:lnTo>
                  <a:lnTo>
                    <a:pt x="5942" y="1123"/>
                  </a:lnTo>
                  <a:close/>
                  <a:moveTo>
                    <a:pt x="7407" y="1123"/>
                  </a:moveTo>
                  <a:lnTo>
                    <a:pt x="7407" y="943"/>
                  </a:lnTo>
                  <a:lnTo>
                    <a:pt x="6953" y="943"/>
                  </a:lnTo>
                  <a:lnTo>
                    <a:pt x="6953" y="1123"/>
                  </a:lnTo>
                  <a:lnTo>
                    <a:pt x="6675" y="1123"/>
                  </a:lnTo>
                  <a:lnTo>
                    <a:pt x="6675" y="1769"/>
                  </a:lnTo>
                  <a:lnTo>
                    <a:pt x="7685" y="1769"/>
                  </a:lnTo>
                  <a:lnTo>
                    <a:pt x="7685" y="1123"/>
                  </a:lnTo>
                  <a:lnTo>
                    <a:pt x="7407" y="1123"/>
                  </a:lnTo>
                  <a:close/>
                  <a:moveTo>
                    <a:pt x="8874" y="1123"/>
                  </a:moveTo>
                  <a:lnTo>
                    <a:pt x="8874" y="943"/>
                  </a:lnTo>
                  <a:lnTo>
                    <a:pt x="8418" y="943"/>
                  </a:lnTo>
                  <a:lnTo>
                    <a:pt x="8418" y="1123"/>
                  </a:lnTo>
                  <a:lnTo>
                    <a:pt x="8141" y="1123"/>
                  </a:lnTo>
                  <a:lnTo>
                    <a:pt x="8141" y="1769"/>
                  </a:lnTo>
                  <a:lnTo>
                    <a:pt x="9151" y="1769"/>
                  </a:lnTo>
                  <a:lnTo>
                    <a:pt x="9151" y="1123"/>
                  </a:lnTo>
                  <a:lnTo>
                    <a:pt x="8874" y="1123"/>
                  </a:lnTo>
                  <a:close/>
                  <a:moveTo>
                    <a:pt x="10339" y="1123"/>
                  </a:moveTo>
                  <a:lnTo>
                    <a:pt x="10339" y="943"/>
                  </a:lnTo>
                  <a:lnTo>
                    <a:pt x="9883" y="943"/>
                  </a:lnTo>
                  <a:lnTo>
                    <a:pt x="9883" y="1123"/>
                  </a:lnTo>
                  <a:lnTo>
                    <a:pt x="9606" y="1123"/>
                  </a:lnTo>
                  <a:lnTo>
                    <a:pt x="9606" y="1769"/>
                  </a:lnTo>
                  <a:lnTo>
                    <a:pt x="10617" y="1769"/>
                  </a:lnTo>
                  <a:lnTo>
                    <a:pt x="10617" y="1123"/>
                  </a:lnTo>
                  <a:lnTo>
                    <a:pt x="10339" y="1123"/>
                  </a:lnTo>
                  <a:close/>
                  <a:moveTo>
                    <a:pt x="1545" y="2845"/>
                  </a:moveTo>
                  <a:lnTo>
                    <a:pt x="1545" y="3025"/>
                  </a:lnTo>
                  <a:lnTo>
                    <a:pt x="1089" y="3025"/>
                  </a:lnTo>
                  <a:lnTo>
                    <a:pt x="1089" y="2845"/>
                  </a:lnTo>
                  <a:lnTo>
                    <a:pt x="811" y="2845"/>
                  </a:lnTo>
                  <a:lnTo>
                    <a:pt x="811" y="2199"/>
                  </a:lnTo>
                  <a:lnTo>
                    <a:pt x="1822" y="2199"/>
                  </a:lnTo>
                  <a:lnTo>
                    <a:pt x="1822" y="2845"/>
                  </a:lnTo>
                  <a:lnTo>
                    <a:pt x="1545" y="2845"/>
                  </a:lnTo>
                  <a:close/>
                  <a:moveTo>
                    <a:pt x="3010" y="2845"/>
                  </a:moveTo>
                  <a:lnTo>
                    <a:pt x="3010" y="3025"/>
                  </a:lnTo>
                  <a:lnTo>
                    <a:pt x="2555" y="3025"/>
                  </a:lnTo>
                  <a:lnTo>
                    <a:pt x="2555" y="2845"/>
                  </a:lnTo>
                  <a:lnTo>
                    <a:pt x="2278" y="2845"/>
                  </a:lnTo>
                  <a:lnTo>
                    <a:pt x="2278" y="2199"/>
                  </a:lnTo>
                  <a:lnTo>
                    <a:pt x="3288" y="2199"/>
                  </a:lnTo>
                  <a:lnTo>
                    <a:pt x="3288" y="2845"/>
                  </a:lnTo>
                  <a:lnTo>
                    <a:pt x="3010" y="2845"/>
                  </a:lnTo>
                  <a:close/>
                  <a:moveTo>
                    <a:pt x="4477" y="2845"/>
                  </a:moveTo>
                  <a:lnTo>
                    <a:pt x="4477" y="3025"/>
                  </a:lnTo>
                  <a:lnTo>
                    <a:pt x="4021" y="3025"/>
                  </a:lnTo>
                  <a:lnTo>
                    <a:pt x="4021" y="2845"/>
                  </a:lnTo>
                  <a:lnTo>
                    <a:pt x="3743" y="2845"/>
                  </a:lnTo>
                  <a:lnTo>
                    <a:pt x="3743" y="2199"/>
                  </a:lnTo>
                  <a:lnTo>
                    <a:pt x="4754" y="2199"/>
                  </a:lnTo>
                  <a:lnTo>
                    <a:pt x="4754" y="2845"/>
                  </a:lnTo>
                  <a:lnTo>
                    <a:pt x="4477" y="2845"/>
                  </a:lnTo>
                  <a:close/>
                  <a:moveTo>
                    <a:pt x="5942" y="2845"/>
                  </a:moveTo>
                  <a:lnTo>
                    <a:pt x="5942" y="3025"/>
                  </a:lnTo>
                  <a:lnTo>
                    <a:pt x="5486" y="3025"/>
                  </a:lnTo>
                  <a:lnTo>
                    <a:pt x="5486" y="2845"/>
                  </a:lnTo>
                  <a:lnTo>
                    <a:pt x="5209" y="2845"/>
                  </a:lnTo>
                  <a:lnTo>
                    <a:pt x="5209" y="2199"/>
                  </a:lnTo>
                  <a:lnTo>
                    <a:pt x="6219" y="2199"/>
                  </a:lnTo>
                  <a:lnTo>
                    <a:pt x="6219" y="2845"/>
                  </a:lnTo>
                  <a:lnTo>
                    <a:pt x="5942" y="2845"/>
                  </a:lnTo>
                  <a:close/>
                  <a:moveTo>
                    <a:pt x="7407" y="2845"/>
                  </a:moveTo>
                  <a:lnTo>
                    <a:pt x="7407" y="3025"/>
                  </a:lnTo>
                  <a:lnTo>
                    <a:pt x="6953" y="3025"/>
                  </a:lnTo>
                  <a:lnTo>
                    <a:pt x="6953" y="2845"/>
                  </a:lnTo>
                  <a:lnTo>
                    <a:pt x="6675" y="2845"/>
                  </a:lnTo>
                  <a:lnTo>
                    <a:pt x="6675" y="2199"/>
                  </a:lnTo>
                  <a:lnTo>
                    <a:pt x="7685" y="2199"/>
                  </a:lnTo>
                  <a:lnTo>
                    <a:pt x="7685" y="2845"/>
                  </a:lnTo>
                  <a:lnTo>
                    <a:pt x="7407" y="2845"/>
                  </a:lnTo>
                  <a:close/>
                  <a:moveTo>
                    <a:pt x="8874" y="2845"/>
                  </a:moveTo>
                  <a:lnTo>
                    <a:pt x="8874" y="3025"/>
                  </a:lnTo>
                  <a:lnTo>
                    <a:pt x="8418" y="3025"/>
                  </a:lnTo>
                  <a:lnTo>
                    <a:pt x="8418" y="2845"/>
                  </a:lnTo>
                  <a:lnTo>
                    <a:pt x="8141" y="2845"/>
                  </a:lnTo>
                  <a:lnTo>
                    <a:pt x="8141" y="2199"/>
                  </a:lnTo>
                  <a:lnTo>
                    <a:pt x="9151" y="2199"/>
                  </a:lnTo>
                  <a:lnTo>
                    <a:pt x="9151" y="2845"/>
                  </a:lnTo>
                  <a:lnTo>
                    <a:pt x="8874" y="2845"/>
                  </a:lnTo>
                  <a:close/>
                  <a:moveTo>
                    <a:pt x="10339" y="2845"/>
                  </a:moveTo>
                  <a:lnTo>
                    <a:pt x="10339" y="3025"/>
                  </a:lnTo>
                  <a:lnTo>
                    <a:pt x="9883" y="3025"/>
                  </a:lnTo>
                  <a:lnTo>
                    <a:pt x="9883" y="2845"/>
                  </a:lnTo>
                  <a:lnTo>
                    <a:pt x="9606" y="2845"/>
                  </a:lnTo>
                  <a:lnTo>
                    <a:pt x="9606" y="2199"/>
                  </a:lnTo>
                  <a:lnTo>
                    <a:pt x="10617" y="2199"/>
                  </a:lnTo>
                  <a:lnTo>
                    <a:pt x="10617" y="2845"/>
                  </a:lnTo>
                  <a:lnTo>
                    <a:pt x="10339" y="2845"/>
                  </a:lnTo>
                  <a:close/>
                  <a:moveTo>
                    <a:pt x="11851" y="1123"/>
                  </a:moveTo>
                  <a:lnTo>
                    <a:pt x="11851" y="943"/>
                  </a:lnTo>
                  <a:lnTo>
                    <a:pt x="11395" y="943"/>
                  </a:lnTo>
                  <a:lnTo>
                    <a:pt x="11395" y="1123"/>
                  </a:lnTo>
                  <a:lnTo>
                    <a:pt x="11117" y="1123"/>
                  </a:lnTo>
                  <a:lnTo>
                    <a:pt x="11117" y="1769"/>
                  </a:lnTo>
                  <a:lnTo>
                    <a:pt x="12128" y="1769"/>
                  </a:lnTo>
                  <a:lnTo>
                    <a:pt x="12128" y="1123"/>
                  </a:lnTo>
                  <a:lnTo>
                    <a:pt x="11851" y="1123"/>
                  </a:lnTo>
                  <a:close/>
                  <a:moveTo>
                    <a:pt x="11851" y="2845"/>
                  </a:moveTo>
                  <a:lnTo>
                    <a:pt x="11851" y="3025"/>
                  </a:lnTo>
                  <a:lnTo>
                    <a:pt x="11395" y="3025"/>
                  </a:lnTo>
                  <a:lnTo>
                    <a:pt x="11395" y="2845"/>
                  </a:lnTo>
                  <a:lnTo>
                    <a:pt x="11117" y="2845"/>
                  </a:lnTo>
                  <a:lnTo>
                    <a:pt x="11117" y="2199"/>
                  </a:lnTo>
                  <a:lnTo>
                    <a:pt x="12128" y="2199"/>
                  </a:lnTo>
                  <a:lnTo>
                    <a:pt x="12128" y="2845"/>
                  </a:lnTo>
                  <a:lnTo>
                    <a:pt x="11851" y="2845"/>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cs typeface="Arial" pitchFamily="34" charset="0"/>
              </a:endParaRPr>
            </a:p>
          </p:txBody>
        </p:sp>
        <p:sp>
          <p:nvSpPr>
            <p:cNvPr id="2357" name="Freeform 13"/>
            <p:cNvSpPr>
              <a:spLocks noEditPoints="1"/>
            </p:cNvSpPr>
            <p:nvPr/>
          </p:nvSpPr>
          <p:spPr bwMode="auto">
            <a:xfrm>
              <a:off x="3298897" y="4387387"/>
              <a:ext cx="1257750" cy="299062"/>
            </a:xfrm>
            <a:custGeom>
              <a:avLst/>
              <a:gdLst/>
              <a:ahLst/>
              <a:cxnLst>
                <a:cxn ang="0">
                  <a:pos x="16278" y="39"/>
                </a:cxn>
                <a:cxn ang="0">
                  <a:pos x="16504" y="184"/>
                </a:cxn>
                <a:cxn ang="0">
                  <a:pos x="16649" y="411"/>
                </a:cxn>
                <a:cxn ang="0">
                  <a:pos x="16687" y="3376"/>
                </a:cxn>
                <a:cxn ang="0">
                  <a:pos x="16612" y="3641"/>
                </a:cxn>
                <a:cxn ang="0">
                  <a:pos x="16437" y="3844"/>
                </a:cxn>
                <a:cxn ang="0">
                  <a:pos x="16189" y="3955"/>
                </a:cxn>
                <a:cxn ang="0">
                  <a:pos x="499" y="3955"/>
                </a:cxn>
                <a:cxn ang="0">
                  <a:pos x="251" y="3844"/>
                </a:cxn>
                <a:cxn ang="0">
                  <a:pos x="75" y="3641"/>
                </a:cxn>
                <a:cxn ang="0">
                  <a:pos x="1" y="3376"/>
                </a:cxn>
                <a:cxn ang="0">
                  <a:pos x="38" y="411"/>
                </a:cxn>
                <a:cxn ang="0">
                  <a:pos x="184" y="184"/>
                </a:cxn>
                <a:cxn ang="0">
                  <a:pos x="410" y="39"/>
                </a:cxn>
                <a:cxn ang="0">
                  <a:pos x="13820" y="2430"/>
                </a:cxn>
                <a:cxn ang="0">
                  <a:pos x="13953" y="2510"/>
                </a:cxn>
                <a:cxn ang="0">
                  <a:pos x="13976" y="2666"/>
                </a:cxn>
                <a:cxn ang="0">
                  <a:pos x="13873" y="2780"/>
                </a:cxn>
                <a:cxn ang="0">
                  <a:pos x="13714" y="2773"/>
                </a:cxn>
                <a:cxn ang="0">
                  <a:pos x="13623" y="2648"/>
                </a:cxn>
                <a:cxn ang="0">
                  <a:pos x="13661" y="2496"/>
                </a:cxn>
                <a:cxn ang="0">
                  <a:pos x="13802" y="2429"/>
                </a:cxn>
                <a:cxn ang="0">
                  <a:pos x="14470" y="2482"/>
                </a:cxn>
                <a:cxn ang="0">
                  <a:pos x="14522" y="2631"/>
                </a:cxn>
                <a:cxn ang="0">
                  <a:pos x="14442" y="2763"/>
                </a:cxn>
                <a:cxn ang="0">
                  <a:pos x="14286" y="2786"/>
                </a:cxn>
                <a:cxn ang="0">
                  <a:pos x="14172" y="2683"/>
                </a:cxn>
                <a:cxn ang="0">
                  <a:pos x="14180" y="2525"/>
                </a:cxn>
                <a:cxn ang="0">
                  <a:pos x="14304" y="2433"/>
                </a:cxn>
                <a:cxn ang="0">
                  <a:pos x="14981" y="2460"/>
                </a:cxn>
                <a:cxn ang="0">
                  <a:pos x="15061" y="2593"/>
                </a:cxn>
                <a:cxn ang="0">
                  <a:pos x="15008" y="2741"/>
                </a:cxn>
                <a:cxn ang="0">
                  <a:pos x="14861" y="2794"/>
                </a:cxn>
                <a:cxn ang="0">
                  <a:pos x="14728" y="2714"/>
                </a:cxn>
                <a:cxn ang="0">
                  <a:pos x="14705" y="2558"/>
                </a:cxn>
                <a:cxn ang="0">
                  <a:pos x="14809" y="2444"/>
                </a:cxn>
                <a:cxn ang="0">
                  <a:pos x="15489" y="2444"/>
                </a:cxn>
                <a:cxn ang="0">
                  <a:pos x="15592" y="2558"/>
                </a:cxn>
                <a:cxn ang="0">
                  <a:pos x="15569" y="2714"/>
                </a:cxn>
                <a:cxn ang="0">
                  <a:pos x="15436" y="2794"/>
                </a:cxn>
                <a:cxn ang="0">
                  <a:pos x="15289" y="2741"/>
                </a:cxn>
                <a:cxn ang="0">
                  <a:pos x="15236" y="2593"/>
                </a:cxn>
                <a:cxn ang="0">
                  <a:pos x="15315" y="2460"/>
                </a:cxn>
                <a:cxn ang="0">
                  <a:pos x="15712" y="1546"/>
                </a:cxn>
                <a:cxn ang="0">
                  <a:pos x="1822" y="1769"/>
                </a:cxn>
                <a:cxn ang="0">
                  <a:pos x="3288" y="1769"/>
                </a:cxn>
                <a:cxn ang="0">
                  <a:pos x="4754" y="1769"/>
                </a:cxn>
                <a:cxn ang="0">
                  <a:pos x="6219" y="1769"/>
                </a:cxn>
                <a:cxn ang="0">
                  <a:pos x="7685" y="1769"/>
                </a:cxn>
                <a:cxn ang="0">
                  <a:pos x="9151" y="1769"/>
                </a:cxn>
                <a:cxn ang="0">
                  <a:pos x="10617" y="1769"/>
                </a:cxn>
                <a:cxn ang="0">
                  <a:pos x="1822" y="2199"/>
                </a:cxn>
                <a:cxn ang="0">
                  <a:pos x="3288" y="2199"/>
                </a:cxn>
                <a:cxn ang="0">
                  <a:pos x="4754" y="2199"/>
                </a:cxn>
                <a:cxn ang="0">
                  <a:pos x="6219" y="2199"/>
                </a:cxn>
                <a:cxn ang="0">
                  <a:pos x="7685" y="2199"/>
                </a:cxn>
                <a:cxn ang="0">
                  <a:pos x="9151" y="2199"/>
                </a:cxn>
                <a:cxn ang="0">
                  <a:pos x="10617" y="2199"/>
                </a:cxn>
                <a:cxn ang="0">
                  <a:pos x="12128" y="1769"/>
                </a:cxn>
                <a:cxn ang="0">
                  <a:pos x="12128" y="2199"/>
                </a:cxn>
              </a:cxnLst>
              <a:rect l="0" t="0" r="r" b="b"/>
              <a:pathLst>
                <a:path w="16688" h="3968">
                  <a:moveTo>
                    <a:pt x="624" y="0"/>
                  </a:moveTo>
                  <a:lnTo>
                    <a:pt x="16064" y="0"/>
                  </a:lnTo>
                  <a:lnTo>
                    <a:pt x="16097" y="1"/>
                  </a:lnTo>
                  <a:lnTo>
                    <a:pt x="16128" y="3"/>
                  </a:lnTo>
                  <a:lnTo>
                    <a:pt x="16159" y="7"/>
                  </a:lnTo>
                  <a:lnTo>
                    <a:pt x="16189" y="13"/>
                  </a:lnTo>
                  <a:lnTo>
                    <a:pt x="16220" y="20"/>
                  </a:lnTo>
                  <a:lnTo>
                    <a:pt x="16249" y="28"/>
                  </a:lnTo>
                  <a:lnTo>
                    <a:pt x="16278" y="39"/>
                  </a:lnTo>
                  <a:lnTo>
                    <a:pt x="16306" y="49"/>
                  </a:lnTo>
                  <a:lnTo>
                    <a:pt x="16334" y="62"/>
                  </a:lnTo>
                  <a:lnTo>
                    <a:pt x="16360" y="76"/>
                  </a:lnTo>
                  <a:lnTo>
                    <a:pt x="16387" y="91"/>
                  </a:lnTo>
                  <a:lnTo>
                    <a:pt x="16413" y="108"/>
                  </a:lnTo>
                  <a:lnTo>
                    <a:pt x="16437" y="124"/>
                  </a:lnTo>
                  <a:lnTo>
                    <a:pt x="16461" y="143"/>
                  </a:lnTo>
                  <a:lnTo>
                    <a:pt x="16484" y="163"/>
                  </a:lnTo>
                  <a:lnTo>
                    <a:pt x="16504" y="184"/>
                  </a:lnTo>
                  <a:lnTo>
                    <a:pt x="16525" y="205"/>
                  </a:lnTo>
                  <a:lnTo>
                    <a:pt x="16545" y="228"/>
                  </a:lnTo>
                  <a:lnTo>
                    <a:pt x="16564" y="252"/>
                  </a:lnTo>
                  <a:lnTo>
                    <a:pt x="16581" y="276"/>
                  </a:lnTo>
                  <a:lnTo>
                    <a:pt x="16597" y="302"/>
                  </a:lnTo>
                  <a:lnTo>
                    <a:pt x="16612" y="328"/>
                  </a:lnTo>
                  <a:lnTo>
                    <a:pt x="16626" y="354"/>
                  </a:lnTo>
                  <a:lnTo>
                    <a:pt x="16639" y="382"/>
                  </a:lnTo>
                  <a:lnTo>
                    <a:pt x="16649" y="411"/>
                  </a:lnTo>
                  <a:lnTo>
                    <a:pt x="16660" y="440"/>
                  </a:lnTo>
                  <a:lnTo>
                    <a:pt x="16668" y="469"/>
                  </a:lnTo>
                  <a:lnTo>
                    <a:pt x="16675" y="499"/>
                  </a:lnTo>
                  <a:lnTo>
                    <a:pt x="16681" y="530"/>
                  </a:lnTo>
                  <a:lnTo>
                    <a:pt x="16685" y="561"/>
                  </a:lnTo>
                  <a:lnTo>
                    <a:pt x="16687" y="592"/>
                  </a:lnTo>
                  <a:lnTo>
                    <a:pt x="16688" y="625"/>
                  </a:lnTo>
                  <a:lnTo>
                    <a:pt x="16688" y="3343"/>
                  </a:lnTo>
                  <a:lnTo>
                    <a:pt x="16687" y="3376"/>
                  </a:lnTo>
                  <a:lnTo>
                    <a:pt x="16685" y="3407"/>
                  </a:lnTo>
                  <a:lnTo>
                    <a:pt x="16681" y="3438"/>
                  </a:lnTo>
                  <a:lnTo>
                    <a:pt x="16675" y="3469"/>
                  </a:lnTo>
                  <a:lnTo>
                    <a:pt x="16668" y="3499"/>
                  </a:lnTo>
                  <a:lnTo>
                    <a:pt x="16660" y="3529"/>
                  </a:lnTo>
                  <a:lnTo>
                    <a:pt x="16649" y="3557"/>
                  </a:lnTo>
                  <a:lnTo>
                    <a:pt x="16639" y="3586"/>
                  </a:lnTo>
                  <a:lnTo>
                    <a:pt x="16626" y="3614"/>
                  </a:lnTo>
                  <a:lnTo>
                    <a:pt x="16612" y="3641"/>
                  </a:lnTo>
                  <a:lnTo>
                    <a:pt x="16597" y="3667"/>
                  </a:lnTo>
                  <a:lnTo>
                    <a:pt x="16581" y="3692"/>
                  </a:lnTo>
                  <a:lnTo>
                    <a:pt x="16564" y="3716"/>
                  </a:lnTo>
                  <a:lnTo>
                    <a:pt x="16545" y="3740"/>
                  </a:lnTo>
                  <a:lnTo>
                    <a:pt x="16525" y="3763"/>
                  </a:lnTo>
                  <a:lnTo>
                    <a:pt x="16504" y="3784"/>
                  </a:lnTo>
                  <a:lnTo>
                    <a:pt x="16484" y="3805"/>
                  </a:lnTo>
                  <a:lnTo>
                    <a:pt x="16461" y="3825"/>
                  </a:lnTo>
                  <a:lnTo>
                    <a:pt x="16437" y="3844"/>
                  </a:lnTo>
                  <a:lnTo>
                    <a:pt x="16413" y="3861"/>
                  </a:lnTo>
                  <a:lnTo>
                    <a:pt x="16387" y="3877"/>
                  </a:lnTo>
                  <a:lnTo>
                    <a:pt x="16360" y="3893"/>
                  </a:lnTo>
                  <a:lnTo>
                    <a:pt x="16334" y="3906"/>
                  </a:lnTo>
                  <a:lnTo>
                    <a:pt x="16306" y="3919"/>
                  </a:lnTo>
                  <a:lnTo>
                    <a:pt x="16278" y="3930"/>
                  </a:lnTo>
                  <a:lnTo>
                    <a:pt x="16249" y="3940"/>
                  </a:lnTo>
                  <a:lnTo>
                    <a:pt x="16220" y="3948"/>
                  </a:lnTo>
                  <a:lnTo>
                    <a:pt x="16189" y="3955"/>
                  </a:lnTo>
                  <a:lnTo>
                    <a:pt x="16159" y="3961"/>
                  </a:lnTo>
                  <a:lnTo>
                    <a:pt x="16128" y="3965"/>
                  </a:lnTo>
                  <a:lnTo>
                    <a:pt x="16097" y="3967"/>
                  </a:lnTo>
                  <a:lnTo>
                    <a:pt x="16064" y="3968"/>
                  </a:lnTo>
                  <a:lnTo>
                    <a:pt x="624" y="3968"/>
                  </a:lnTo>
                  <a:lnTo>
                    <a:pt x="591" y="3967"/>
                  </a:lnTo>
                  <a:lnTo>
                    <a:pt x="560" y="3965"/>
                  </a:lnTo>
                  <a:lnTo>
                    <a:pt x="529" y="3961"/>
                  </a:lnTo>
                  <a:lnTo>
                    <a:pt x="499" y="3955"/>
                  </a:lnTo>
                  <a:lnTo>
                    <a:pt x="468" y="3948"/>
                  </a:lnTo>
                  <a:lnTo>
                    <a:pt x="438" y="3940"/>
                  </a:lnTo>
                  <a:lnTo>
                    <a:pt x="410" y="3930"/>
                  </a:lnTo>
                  <a:lnTo>
                    <a:pt x="382" y="3919"/>
                  </a:lnTo>
                  <a:lnTo>
                    <a:pt x="354" y="3906"/>
                  </a:lnTo>
                  <a:lnTo>
                    <a:pt x="326" y="3893"/>
                  </a:lnTo>
                  <a:lnTo>
                    <a:pt x="300" y="3877"/>
                  </a:lnTo>
                  <a:lnTo>
                    <a:pt x="275" y="3861"/>
                  </a:lnTo>
                  <a:lnTo>
                    <a:pt x="251" y="3844"/>
                  </a:lnTo>
                  <a:lnTo>
                    <a:pt x="227" y="3825"/>
                  </a:lnTo>
                  <a:lnTo>
                    <a:pt x="204" y="3805"/>
                  </a:lnTo>
                  <a:lnTo>
                    <a:pt x="184" y="3784"/>
                  </a:lnTo>
                  <a:lnTo>
                    <a:pt x="163" y="3763"/>
                  </a:lnTo>
                  <a:lnTo>
                    <a:pt x="143" y="3740"/>
                  </a:lnTo>
                  <a:lnTo>
                    <a:pt x="124" y="3716"/>
                  </a:lnTo>
                  <a:lnTo>
                    <a:pt x="106" y="3692"/>
                  </a:lnTo>
                  <a:lnTo>
                    <a:pt x="91" y="3667"/>
                  </a:lnTo>
                  <a:lnTo>
                    <a:pt x="75" y="3641"/>
                  </a:lnTo>
                  <a:lnTo>
                    <a:pt x="62" y="3614"/>
                  </a:lnTo>
                  <a:lnTo>
                    <a:pt x="49" y="3586"/>
                  </a:lnTo>
                  <a:lnTo>
                    <a:pt x="38" y="3557"/>
                  </a:lnTo>
                  <a:lnTo>
                    <a:pt x="28" y="3529"/>
                  </a:lnTo>
                  <a:lnTo>
                    <a:pt x="20" y="3499"/>
                  </a:lnTo>
                  <a:lnTo>
                    <a:pt x="13" y="3469"/>
                  </a:lnTo>
                  <a:lnTo>
                    <a:pt x="7" y="3438"/>
                  </a:lnTo>
                  <a:lnTo>
                    <a:pt x="3" y="3407"/>
                  </a:lnTo>
                  <a:lnTo>
                    <a:pt x="1" y="3376"/>
                  </a:lnTo>
                  <a:lnTo>
                    <a:pt x="0" y="3343"/>
                  </a:lnTo>
                  <a:lnTo>
                    <a:pt x="0" y="625"/>
                  </a:lnTo>
                  <a:lnTo>
                    <a:pt x="1" y="592"/>
                  </a:lnTo>
                  <a:lnTo>
                    <a:pt x="3" y="561"/>
                  </a:lnTo>
                  <a:lnTo>
                    <a:pt x="7" y="530"/>
                  </a:lnTo>
                  <a:lnTo>
                    <a:pt x="13" y="499"/>
                  </a:lnTo>
                  <a:lnTo>
                    <a:pt x="20" y="469"/>
                  </a:lnTo>
                  <a:lnTo>
                    <a:pt x="28" y="440"/>
                  </a:lnTo>
                  <a:lnTo>
                    <a:pt x="38" y="411"/>
                  </a:lnTo>
                  <a:lnTo>
                    <a:pt x="49" y="382"/>
                  </a:lnTo>
                  <a:lnTo>
                    <a:pt x="62" y="354"/>
                  </a:lnTo>
                  <a:lnTo>
                    <a:pt x="75" y="328"/>
                  </a:lnTo>
                  <a:lnTo>
                    <a:pt x="91" y="302"/>
                  </a:lnTo>
                  <a:lnTo>
                    <a:pt x="106" y="276"/>
                  </a:lnTo>
                  <a:lnTo>
                    <a:pt x="124" y="252"/>
                  </a:lnTo>
                  <a:lnTo>
                    <a:pt x="143" y="228"/>
                  </a:lnTo>
                  <a:lnTo>
                    <a:pt x="163" y="205"/>
                  </a:lnTo>
                  <a:lnTo>
                    <a:pt x="184" y="184"/>
                  </a:lnTo>
                  <a:lnTo>
                    <a:pt x="204" y="163"/>
                  </a:lnTo>
                  <a:lnTo>
                    <a:pt x="227" y="143"/>
                  </a:lnTo>
                  <a:lnTo>
                    <a:pt x="251" y="124"/>
                  </a:lnTo>
                  <a:lnTo>
                    <a:pt x="275" y="108"/>
                  </a:lnTo>
                  <a:lnTo>
                    <a:pt x="300" y="91"/>
                  </a:lnTo>
                  <a:lnTo>
                    <a:pt x="326" y="76"/>
                  </a:lnTo>
                  <a:lnTo>
                    <a:pt x="354" y="62"/>
                  </a:lnTo>
                  <a:lnTo>
                    <a:pt x="382" y="49"/>
                  </a:lnTo>
                  <a:lnTo>
                    <a:pt x="410" y="39"/>
                  </a:lnTo>
                  <a:lnTo>
                    <a:pt x="438" y="28"/>
                  </a:lnTo>
                  <a:lnTo>
                    <a:pt x="468" y="20"/>
                  </a:lnTo>
                  <a:lnTo>
                    <a:pt x="499" y="13"/>
                  </a:lnTo>
                  <a:lnTo>
                    <a:pt x="529" y="7"/>
                  </a:lnTo>
                  <a:lnTo>
                    <a:pt x="560" y="3"/>
                  </a:lnTo>
                  <a:lnTo>
                    <a:pt x="591" y="1"/>
                  </a:lnTo>
                  <a:lnTo>
                    <a:pt x="624" y="0"/>
                  </a:lnTo>
                  <a:close/>
                  <a:moveTo>
                    <a:pt x="13802" y="2429"/>
                  </a:moveTo>
                  <a:lnTo>
                    <a:pt x="13820" y="2430"/>
                  </a:lnTo>
                  <a:lnTo>
                    <a:pt x="13839" y="2433"/>
                  </a:lnTo>
                  <a:lnTo>
                    <a:pt x="13856" y="2437"/>
                  </a:lnTo>
                  <a:lnTo>
                    <a:pt x="13873" y="2444"/>
                  </a:lnTo>
                  <a:lnTo>
                    <a:pt x="13889" y="2451"/>
                  </a:lnTo>
                  <a:lnTo>
                    <a:pt x="13903" y="2460"/>
                  </a:lnTo>
                  <a:lnTo>
                    <a:pt x="13918" y="2471"/>
                  </a:lnTo>
                  <a:lnTo>
                    <a:pt x="13930" y="2482"/>
                  </a:lnTo>
                  <a:lnTo>
                    <a:pt x="13942" y="2496"/>
                  </a:lnTo>
                  <a:lnTo>
                    <a:pt x="13953" y="2510"/>
                  </a:lnTo>
                  <a:lnTo>
                    <a:pt x="13962" y="2525"/>
                  </a:lnTo>
                  <a:lnTo>
                    <a:pt x="13970" y="2541"/>
                  </a:lnTo>
                  <a:lnTo>
                    <a:pt x="13976" y="2558"/>
                  </a:lnTo>
                  <a:lnTo>
                    <a:pt x="13980" y="2575"/>
                  </a:lnTo>
                  <a:lnTo>
                    <a:pt x="13984" y="2593"/>
                  </a:lnTo>
                  <a:lnTo>
                    <a:pt x="13985" y="2612"/>
                  </a:lnTo>
                  <a:lnTo>
                    <a:pt x="13984" y="2631"/>
                  </a:lnTo>
                  <a:lnTo>
                    <a:pt x="13980" y="2648"/>
                  </a:lnTo>
                  <a:lnTo>
                    <a:pt x="13976" y="2666"/>
                  </a:lnTo>
                  <a:lnTo>
                    <a:pt x="13970" y="2683"/>
                  </a:lnTo>
                  <a:lnTo>
                    <a:pt x="13962" y="2699"/>
                  </a:lnTo>
                  <a:lnTo>
                    <a:pt x="13953" y="2714"/>
                  </a:lnTo>
                  <a:lnTo>
                    <a:pt x="13942" y="2728"/>
                  </a:lnTo>
                  <a:lnTo>
                    <a:pt x="13930" y="2741"/>
                  </a:lnTo>
                  <a:lnTo>
                    <a:pt x="13918" y="2753"/>
                  </a:lnTo>
                  <a:lnTo>
                    <a:pt x="13903" y="2763"/>
                  </a:lnTo>
                  <a:lnTo>
                    <a:pt x="13889" y="2773"/>
                  </a:lnTo>
                  <a:lnTo>
                    <a:pt x="13873" y="2780"/>
                  </a:lnTo>
                  <a:lnTo>
                    <a:pt x="13856" y="2786"/>
                  </a:lnTo>
                  <a:lnTo>
                    <a:pt x="13839" y="2791"/>
                  </a:lnTo>
                  <a:lnTo>
                    <a:pt x="13820" y="2794"/>
                  </a:lnTo>
                  <a:lnTo>
                    <a:pt x="13802" y="2795"/>
                  </a:lnTo>
                  <a:lnTo>
                    <a:pt x="13783" y="2794"/>
                  </a:lnTo>
                  <a:lnTo>
                    <a:pt x="13764" y="2791"/>
                  </a:lnTo>
                  <a:lnTo>
                    <a:pt x="13748" y="2786"/>
                  </a:lnTo>
                  <a:lnTo>
                    <a:pt x="13731" y="2780"/>
                  </a:lnTo>
                  <a:lnTo>
                    <a:pt x="13714" y="2773"/>
                  </a:lnTo>
                  <a:lnTo>
                    <a:pt x="13700" y="2763"/>
                  </a:lnTo>
                  <a:lnTo>
                    <a:pt x="13685" y="2753"/>
                  </a:lnTo>
                  <a:lnTo>
                    <a:pt x="13673" y="2741"/>
                  </a:lnTo>
                  <a:lnTo>
                    <a:pt x="13661" y="2728"/>
                  </a:lnTo>
                  <a:lnTo>
                    <a:pt x="13651" y="2714"/>
                  </a:lnTo>
                  <a:lnTo>
                    <a:pt x="13641" y="2699"/>
                  </a:lnTo>
                  <a:lnTo>
                    <a:pt x="13634" y="2683"/>
                  </a:lnTo>
                  <a:lnTo>
                    <a:pt x="13628" y="2666"/>
                  </a:lnTo>
                  <a:lnTo>
                    <a:pt x="13623" y="2648"/>
                  </a:lnTo>
                  <a:lnTo>
                    <a:pt x="13621" y="2631"/>
                  </a:lnTo>
                  <a:lnTo>
                    <a:pt x="13619" y="2612"/>
                  </a:lnTo>
                  <a:lnTo>
                    <a:pt x="13621" y="2593"/>
                  </a:lnTo>
                  <a:lnTo>
                    <a:pt x="13623" y="2575"/>
                  </a:lnTo>
                  <a:lnTo>
                    <a:pt x="13628" y="2558"/>
                  </a:lnTo>
                  <a:lnTo>
                    <a:pt x="13634" y="2541"/>
                  </a:lnTo>
                  <a:lnTo>
                    <a:pt x="13641" y="2525"/>
                  </a:lnTo>
                  <a:lnTo>
                    <a:pt x="13651" y="2510"/>
                  </a:lnTo>
                  <a:lnTo>
                    <a:pt x="13661" y="2496"/>
                  </a:lnTo>
                  <a:lnTo>
                    <a:pt x="13673" y="2482"/>
                  </a:lnTo>
                  <a:lnTo>
                    <a:pt x="13685" y="2471"/>
                  </a:lnTo>
                  <a:lnTo>
                    <a:pt x="13700" y="2460"/>
                  </a:lnTo>
                  <a:lnTo>
                    <a:pt x="13714" y="2451"/>
                  </a:lnTo>
                  <a:lnTo>
                    <a:pt x="13731" y="2444"/>
                  </a:lnTo>
                  <a:lnTo>
                    <a:pt x="13748" y="2437"/>
                  </a:lnTo>
                  <a:lnTo>
                    <a:pt x="13764" y="2433"/>
                  </a:lnTo>
                  <a:lnTo>
                    <a:pt x="13783" y="2430"/>
                  </a:lnTo>
                  <a:lnTo>
                    <a:pt x="13802" y="2429"/>
                  </a:lnTo>
                  <a:close/>
                  <a:moveTo>
                    <a:pt x="14340" y="2429"/>
                  </a:moveTo>
                  <a:lnTo>
                    <a:pt x="14359" y="2430"/>
                  </a:lnTo>
                  <a:lnTo>
                    <a:pt x="14377" y="2433"/>
                  </a:lnTo>
                  <a:lnTo>
                    <a:pt x="14394" y="2437"/>
                  </a:lnTo>
                  <a:lnTo>
                    <a:pt x="14411" y="2444"/>
                  </a:lnTo>
                  <a:lnTo>
                    <a:pt x="14427" y="2451"/>
                  </a:lnTo>
                  <a:lnTo>
                    <a:pt x="14442" y="2460"/>
                  </a:lnTo>
                  <a:lnTo>
                    <a:pt x="14456" y="2471"/>
                  </a:lnTo>
                  <a:lnTo>
                    <a:pt x="14470" y="2482"/>
                  </a:lnTo>
                  <a:lnTo>
                    <a:pt x="14481" y="2496"/>
                  </a:lnTo>
                  <a:lnTo>
                    <a:pt x="14491" y="2510"/>
                  </a:lnTo>
                  <a:lnTo>
                    <a:pt x="14501" y="2525"/>
                  </a:lnTo>
                  <a:lnTo>
                    <a:pt x="14508" y="2541"/>
                  </a:lnTo>
                  <a:lnTo>
                    <a:pt x="14514" y="2558"/>
                  </a:lnTo>
                  <a:lnTo>
                    <a:pt x="14519" y="2575"/>
                  </a:lnTo>
                  <a:lnTo>
                    <a:pt x="14522" y="2593"/>
                  </a:lnTo>
                  <a:lnTo>
                    <a:pt x="14523" y="2612"/>
                  </a:lnTo>
                  <a:lnTo>
                    <a:pt x="14522" y="2631"/>
                  </a:lnTo>
                  <a:lnTo>
                    <a:pt x="14519" y="2648"/>
                  </a:lnTo>
                  <a:lnTo>
                    <a:pt x="14514" y="2666"/>
                  </a:lnTo>
                  <a:lnTo>
                    <a:pt x="14508" y="2683"/>
                  </a:lnTo>
                  <a:lnTo>
                    <a:pt x="14501" y="2699"/>
                  </a:lnTo>
                  <a:lnTo>
                    <a:pt x="14491" y="2714"/>
                  </a:lnTo>
                  <a:lnTo>
                    <a:pt x="14481" y="2728"/>
                  </a:lnTo>
                  <a:lnTo>
                    <a:pt x="14470" y="2741"/>
                  </a:lnTo>
                  <a:lnTo>
                    <a:pt x="14456" y="2753"/>
                  </a:lnTo>
                  <a:lnTo>
                    <a:pt x="14442" y="2763"/>
                  </a:lnTo>
                  <a:lnTo>
                    <a:pt x="14427" y="2773"/>
                  </a:lnTo>
                  <a:lnTo>
                    <a:pt x="14411" y="2780"/>
                  </a:lnTo>
                  <a:lnTo>
                    <a:pt x="14394" y="2786"/>
                  </a:lnTo>
                  <a:lnTo>
                    <a:pt x="14377" y="2791"/>
                  </a:lnTo>
                  <a:lnTo>
                    <a:pt x="14359" y="2794"/>
                  </a:lnTo>
                  <a:lnTo>
                    <a:pt x="14340" y="2795"/>
                  </a:lnTo>
                  <a:lnTo>
                    <a:pt x="14321" y="2794"/>
                  </a:lnTo>
                  <a:lnTo>
                    <a:pt x="14304" y="2791"/>
                  </a:lnTo>
                  <a:lnTo>
                    <a:pt x="14286" y="2786"/>
                  </a:lnTo>
                  <a:lnTo>
                    <a:pt x="14269" y="2780"/>
                  </a:lnTo>
                  <a:lnTo>
                    <a:pt x="14254" y="2773"/>
                  </a:lnTo>
                  <a:lnTo>
                    <a:pt x="14238" y="2763"/>
                  </a:lnTo>
                  <a:lnTo>
                    <a:pt x="14224" y="2753"/>
                  </a:lnTo>
                  <a:lnTo>
                    <a:pt x="14212" y="2741"/>
                  </a:lnTo>
                  <a:lnTo>
                    <a:pt x="14199" y="2728"/>
                  </a:lnTo>
                  <a:lnTo>
                    <a:pt x="14189" y="2714"/>
                  </a:lnTo>
                  <a:lnTo>
                    <a:pt x="14180" y="2699"/>
                  </a:lnTo>
                  <a:lnTo>
                    <a:pt x="14172" y="2683"/>
                  </a:lnTo>
                  <a:lnTo>
                    <a:pt x="14166" y="2666"/>
                  </a:lnTo>
                  <a:lnTo>
                    <a:pt x="14162" y="2648"/>
                  </a:lnTo>
                  <a:lnTo>
                    <a:pt x="14159" y="2631"/>
                  </a:lnTo>
                  <a:lnTo>
                    <a:pt x="14158" y="2612"/>
                  </a:lnTo>
                  <a:lnTo>
                    <a:pt x="14159" y="2593"/>
                  </a:lnTo>
                  <a:lnTo>
                    <a:pt x="14162" y="2575"/>
                  </a:lnTo>
                  <a:lnTo>
                    <a:pt x="14166" y="2558"/>
                  </a:lnTo>
                  <a:lnTo>
                    <a:pt x="14172" y="2541"/>
                  </a:lnTo>
                  <a:lnTo>
                    <a:pt x="14180" y="2525"/>
                  </a:lnTo>
                  <a:lnTo>
                    <a:pt x="14189" y="2510"/>
                  </a:lnTo>
                  <a:lnTo>
                    <a:pt x="14199" y="2496"/>
                  </a:lnTo>
                  <a:lnTo>
                    <a:pt x="14212" y="2482"/>
                  </a:lnTo>
                  <a:lnTo>
                    <a:pt x="14224" y="2471"/>
                  </a:lnTo>
                  <a:lnTo>
                    <a:pt x="14238" y="2460"/>
                  </a:lnTo>
                  <a:lnTo>
                    <a:pt x="14254" y="2451"/>
                  </a:lnTo>
                  <a:lnTo>
                    <a:pt x="14269" y="2444"/>
                  </a:lnTo>
                  <a:lnTo>
                    <a:pt x="14286" y="2437"/>
                  </a:lnTo>
                  <a:lnTo>
                    <a:pt x="14304" y="2433"/>
                  </a:lnTo>
                  <a:lnTo>
                    <a:pt x="14321" y="2430"/>
                  </a:lnTo>
                  <a:lnTo>
                    <a:pt x="14340" y="2429"/>
                  </a:lnTo>
                  <a:close/>
                  <a:moveTo>
                    <a:pt x="14879" y="2429"/>
                  </a:moveTo>
                  <a:lnTo>
                    <a:pt x="14897" y="2430"/>
                  </a:lnTo>
                  <a:lnTo>
                    <a:pt x="14916" y="2433"/>
                  </a:lnTo>
                  <a:lnTo>
                    <a:pt x="14933" y="2437"/>
                  </a:lnTo>
                  <a:lnTo>
                    <a:pt x="14950" y="2444"/>
                  </a:lnTo>
                  <a:lnTo>
                    <a:pt x="14966" y="2451"/>
                  </a:lnTo>
                  <a:lnTo>
                    <a:pt x="14981" y="2460"/>
                  </a:lnTo>
                  <a:lnTo>
                    <a:pt x="14995" y="2471"/>
                  </a:lnTo>
                  <a:lnTo>
                    <a:pt x="15008" y="2482"/>
                  </a:lnTo>
                  <a:lnTo>
                    <a:pt x="15019" y="2496"/>
                  </a:lnTo>
                  <a:lnTo>
                    <a:pt x="15031" y="2510"/>
                  </a:lnTo>
                  <a:lnTo>
                    <a:pt x="15039" y="2525"/>
                  </a:lnTo>
                  <a:lnTo>
                    <a:pt x="15047" y="2541"/>
                  </a:lnTo>
                  <a:lnTo>
                    <a:pt x="15054" y="2558"/>
                  </a:lnTo>
                  <a:lnTo>
                    <a:pt x="15058" y="2575"/>
                  </a:lnTo>
                  <a:lnTo>
                    <a:pt x="15061" y="2593"/>
                  </a:lnTo>
                  <a:lnTo>
                    <a:pt x="15062" y="2612"/>
                  </a:lnTo>
                  <a:lnTo>
                    <a:pt x="15061" y="2631"/>
                  </a:lnTo>
                  <a:lnTo>
                    <a:pt x="15058" y="2648"/>
                  </a:lnTo>
                  <a:lnTo>
                    <a:pt x="15054" y="2666"/>
                  </a:lnTo>
                  <a:lnTo>
                    <a:pt x="15047" y="2683"/>
                  </a:lnTo>
                  <a:lnTo>
                    <a:pt x="15039" y="2699"/>
                  </a:lnTo>
                  <a:lnTo>
                    <a:pt x="15031" y="2714"/>
                  </a:lnTo>
                  <a:lnTo>
                    <a:pt x="15019" y="2728"/>
                  </a:lnTo>
                  <a:lnTo>
                    <a:pt x="15008" y="2741"/>
                  </a:lnTo>
                  <a:lnTo>
                    <a:pt x="14995" y="2753"/>
                  </a:lnTo>
                  <a:lnTo>
                    <a:pt x="14981" y="2763"/>
                  </a:lnTo>
                  <a:lnTo>
                    <a:pt x="14966" y="2773"/>
                  </a:lnTo>
                  <a:lnTo>
                    <a:pt x="14950" y="2780"/>
                  </a:lnTo>
                  <a:lnTo>
                    <a:pt x="14933" y="2786"/>
                  </a:lnTo>
                  <a:lnTo>
                    <a:pt x="14916" y="2791"/>
                  </a:lnTo>
                  <a:lnTo>
                    <a:pt x="14897" y="2794"/>
                  </a:lnTo>
                  <a:lnTo>
                    <a:pt x="14879" y="2795"/>
                  </a:lnTo>
                  <a:lnTo>
                    <a:pt x="14861" y="2794"/>
                  </a:lnTo>
                  <a:lnTo>
                    <a:pt x="14842" y="2791"/>
                  </a:lnTo>
                  <a:lnTo>
                    <a:pt x="14825" y="2786"/>
                  </a:lnTo>
                  <a:lnTo>
                    <a:pt x="14809" y="2780"/>
                  </a:lnTo>
                  <a:lnTo>
                    <a:pt x="14792" y="2773"/>
                  </a:lnTo>
                  <a:lnTo>
                    <a:pt x="14777" y="2763"/>
                  </a:lnTo>
                  <a:lnTo>
                    <a:pt x="14763" y="2753"/>
                  </a:lnTo>
                  <a:lnTo>
                    <a:pt x="14750" y="2741"/>
                  </a:lnTo>
                  <a:lnTo>
                    <a:pt x="14739" y="2728"/>
                  </a:lnTo>
                  <a:lnTo>
                    <a:pt x="14728" y="2714"/>
                  </a:lnTo>
                  <a:lnTo>
                    <a:pt x="14719" y="2699"/>
                  </a:lnTo>
                  <a:lnTo>
                    <a:pt x="14710" y="2683"/>
                  </a:lnTo>
                  <a:lnTo>
                    <a:pt x="14705" y="2666"/>
                  </a:lnTo>
                  <a:lnTo>
                    <a:pt x="14700" y="2648"/>
                  </a:lnTo>
                  <a:lnTo>
                    <a:pt x="14698" y="2631"/>
                  </a:lnTo>
                  <a:lnTo>
                    <a:pt x="14697" y="2612"/>
                  </a:lnTo>
                  <a:lnTo>
                    <a:pt x="14698" y="2593"/>
                  </a:lnTo>
                  <a:lnTo>
                    <a:pt x="14700" y="2575"/>
                  </a:lnTo>
                  <a:lnTo>
                    <a:pt x="14705" y="2558"/>
                  </a:lnTo>
                  <a:lnTo>
                    <a:pt x="14710" y="2541"/>
                  </a:lnTo>
                  <a:lnTo>
                    <a:pt x="14719" y="2525"/>
                  </a:lnTo>
                  <a:lnTo>
                    <a:pt x="14728" y="2510"/>
                  </a:lnTo>
                  <a:lnTo>
                    <a:pt x="14739" y="2496"/>
                  </a:lnTo>
                  <a:lnTo>
                    <a:pt x="14750" y="2482"/>
                  </a:lnTo>
                  <a:lnTo>
                    <a:pt x="14763" y="2471"/>
                  </a:lnTo>
                  <a:lnTo>
                    <a:pt x="14777" y="2460"/>
                  </a:lnTo>
                  <a:lnTo>
                    <a:pt x="14792" y="2451"/>
                  </a:lnTo>
                  <a:lnTo>
                    <a:pt x="14809" y="2444"/>
                  </a:lnTo>
                  <a:lnTo>
                    <a:pt x="14825" y="2437"/>
                  </a:lnTo>
                  <a:lnTo>
                    <a:pt x="14842" y="2433"/>
                  </a:lnTo>
                  <a:lnTo>
                    <a:pt x="14861" y="2430"/>
                  </a:lnTo>
                  <a:lnTo>
                    <a:pt x="14879" y="2429"/>
                  </a:lnTo>
                  <a:close/>
                  <a:moveTo>
                    <a:pt x="15418" y="2429"/>
                  </a:moveTo>
                  <a:lnTo>
                    <a:pt x="15436" y="2430"/>
                  </a:lnTo>
                  <a:lnTo>
                    <a:pt x="15454" y="2433"/>
                  </a:lnTo>
                  <a:lnTo>
                    <a:pt x="15472" y="2437"/>
                  </a:lnTo>
                  <a:lnTo>
                    <a:pt x="15489" y="2444"/>
                  </a:lnTo>
                  <a:lnTo>
                    <a:pt x="15504" y="2451"/>
                  </a:lnTo>
                  <a:lnTo>
                    <a:pt x="15520" y="2460"/>
                  </a:lnTo>
                  <a:lnTo>
                    <a:pt x="15533" y="2471"/>
                  </a:lnTo>
                  <a:lnTo>
                    <a:pt x="15547" y="2482"/>
                  </a:lnTo>
                  <a:lnTo>
                    <a:pt x="15558" y="2496"/>
                  </a:lnTo>
                  <a:lnTo>
                    <a:pt x="15569" y="2510"/>
                  </a:lnTo>
                  <a:lnTo>
                    <a:pt x="15578" y="2525"/>
                  </a:lnTo>
                  <a:lnTo>
                    <a:pt x="15586" y="2541"/>
                  </a:lnTo>
                  <a:lnTo>
                    <a:pt x="15592" y="2558"/>
                  </a:lnTo>
                  <a:lnTo>
                    <a:pt x="15596" y="2575"/>
                  </a:lnTo>
                  <a:lnTo>
                    <a:pt x="15599" y="2593"/>
                  </a:lnTo>
                  <a:lnTo>
                    <a:pt x="15600" y="2612"/>
                  </a:lnTo>
                  <a:lnTo>
                    <a:pt x="15599" y="2631"/>
                  </a:lnTo>
                  <a:lnTo>
                    <a:pt x="15596" y="2648"/>
                  </a:lnTo>
                  <a:lnTo>
                    <a:pt x="15592" y="2666"/>
                  </a:lnTo>
                  <a:lnTo>
                    <a:pt x="15586" y="2683"/>
                  </a:lnTo>
                  <a:lnTo>
                    <a:pt x="15578" y="2699"/>
                  </a:lnTo>
                  <a:lnTo>
                    <a:pt x="15569" y="2714"/>
                  </a:lnTo>
                  <a:lnTo>
                    <a:pt x="15558" y="2728"/>
                  </a:lnTo>
                  <a:lnTo>
                    <a:pt x="15547" y="2741"/>
                  </a:lnTo>
                  <a:lnTo>
                    <a:pt x="15533" y="2753"/>
                  </a:lnTo>
                  <a:lnTo>
                    <a:pt x="15520" y="2763"/>
                  </a:lnTo>
                  <a:lnTo>
                    <a:pt x="15504" y="2773"/>
                  </a:lnTo>
                  <a:lnTo>
                    <a:pt x="15489" y="2780"/>
                  </a:lnTo>
                  <a:lnTo>
                    <a:pt x="15472" y="2786"/>
                  </a:lnTo>
                  <a:lnTo>
                    <a:pt x="15454" y="2791"/>
                  </a:lnTo>
                  <a:lnTo>
                    <a:pt x="15436" y="2794"/>
                  </a:lnTo>
                  <a:lnTo>
                    <a:pt x="15418" y="2795"/>
                  </a:lnTo>
                  <a:lnTo>
                    <a:pt x="15399" y="2794"/>
                  </a:lnTo>
                  <a:lnTo>
                    <a:pt x="15381" y="2791"/>
                  </a:lnTo>
                  <a:lnTo>
                    <a:pt x="15363" y="2786"/>
                  </a:lnTo>
                  <a:lnTo>
                    <a:pt x="15347" y="2780"/>
                  </a:lnTo>
                  <a:lnTo>
                    <a:pt x="15331" y="2773"/>
                  </a:lnTo>
                  <a:lnTo>
                    <a:pt x="15315" y="2763"/>
                  </a:lnTo>
                  <a:lnTo>
                    <a:pt x="15302" y="2753"/>
                  </a:lnTo>
                  <a:lnTo>
                    <a:pt x="15289" y="2741"/>
                  </a:lnTo>
                  <a:lnTo>
                    <a:pt x="15277" y="2728"/>
                  </a:lnTo>
                  <a:lnTo>
                    <a:pt x="15266" y="2714"/>
                  </a:lnTo>
                  <a:lnTo>
                    <a:pt x="15257" y="2699"/>
                  </a:lnTo>
                  <a:lnTo>
                    <a:pt x="15250" y="2683"/>
                  </a:lnTo>
                  <a:lnTo>
                    <a:pt x="15243" y="2666"/>
                  </a:lnTo>
                  <a:lnTo>
                    <a:pt x="15239" y="2648"/>
                  </a:lnTo>
                  <a:lnTo>
                    <a:pt x="15236" y="2631"/>
                  </a:lnTo>
                  <a:lnTo>
                    <a:pt x="15235" y="2612"/>
                  </a:lnTo>
                  <a:lnTo>
                    <a:pt x="15236" y="2593"/>
                  </a:lnTo>
                  <a:lnTo>
                    <a:pt x="15239" y="2575"/>
                  </a:lnTo>
                  <a:lnTo>
                    <a:pt x="15243" y="2558"/>
                  </a:lnTo>
                  <a:lnTo>
                    <a:pt x="15250" y="2541"/>
                  </a:lnTo>
                  <a:lnTo>
                    <a:pt x="15257" y="2525"/>
                  </a:lnTo>
                  <a:lnTo>
                    <a:pt x="15266" y="2510"/>
                  </a:lnTo>
                  <a:lnTo>
                    <a:pt x="15277" y="2496"/>
                  </a:lnTo>
                  <a:lnTo>
                    <a:pt x="15289" y="2482"/>
                  </a:lnTo>
                  <a:lnTo>
                    <a:pt x="15302" y="2471"/>
                  </a:lnTo>
                  <a:lnTo>
                    <a:pt x="15315" y="2460"/>
                  </a:lnTo>
                  <a:lnTo>
                    <a:pt x="15331" y="2451"/>
                  </a:lnTo>
                  <a:lnTo>
                    <a:pt x="15347" y="2444"/>
                  </a:lnTo>
                  <a:lnTo>
                    <a:pt x="15363" y="2437"/>
                  </a:lnTo>
                  <a:lnTo>
                    <a:pt x="15381" y="2433"/>
                  </a:lnTo>
                  <a:lnTo>
                    <a:pt x="15399" y="2430"/>
                  </a:lnTo>
                  <a:lnTo>
                    <a:pt x="15418" y="2429"/>
                  </a:lnTo>
                  <a:close/>
                  <a:moveTo>
                    <a:pt x="13682" y="943"/>
                  </a:moveTo>
                  <a:lnTo>
                    <a:pt x="15712" y="943"/>
                  </a:lnTo>
                  <a:lnTo>
                    <a:pt x="15712" y="1546"/>
                  </a:lnTo>
                  <a:lnTo>
                    <a:pt x="13682" y="1546"/>
                  </a:lnTo>
                  <a:lnTo>
                    <a:pt x="13682" y="943"/>
                  </a:lnTo>
                  <a:close/>
                  <a:moveTo>
                    <a:pt x="1545" y="1123"/>
                  </a:moveTo>
                  <a:lnTo>
                    <a:pt x="1545" y="943"/>
                  </a:lnTo>
                  <a:lnTo>
                    <a:pt x="1089" y="943"/>
                  </a:lnTo>
                  <a:lnTo>
                    <a:pt x="1089" y="1123"/>
                  </a:lnTo>
                  <a:lnTo>
                    <a:pt x="811" y="1123"/>
                  </a:lnTo>
                  <a:lnTo>
                    <a:pt x="811" y="1769"/>
                  </a:lnTo>
                  <a:lnTo>
                    <a:pt x="1822" y="1769"/>
                  </a:lnTo>
                  <a:lnTo>
                    <a:pt x="1822" y="1123"/>
                  </a:lnTo>
                  <a:lnTo>
                    <a:pt x="1545" y="1123"/>
                  </a:lnTo>
                  <a:close/>
                  <a:moveTo>
                    <a:pt x="3010" y="1123"/>
                  </a:moveTo>
                  <a:lnTo>
                    <a:pt x="3010" y="943"/>
                  </a:lnTo>
                  <a:lnTo>
                    <a:pt x="2555" y="943"/>
                  </a:lnTo>
                  <a:lnTo>
                    <a:pt x="2555" y="1123"/>
                  </a:lnTo>
                  <a:lnTo>
                    <a:pt x="2278" y="1123"/>
                  </a:lnTo>
                  <a:lnTo>
                    <a:pt x="2278" y="1769"/>
                  </a:lnTo>
                  <a:lnTo>
                    <a:pt x="3288" y="1769"/>
                  </a:lnTo>
                  <a:lnTo>
                    <a:pt x="3288" y="1123"/>
                  </a:lnTo>
                  <a:lnTo>
                    <a:pt x="3010" y="1123"/>
                  </a:lnTo>
                  <a:close/>
                  <a:moveTo>
                    <a:pt x="4477" y="1123"/>
                  </a:moveTo>
                  <a:lnTo>
                    <a:pt x="4477" y="943"/>
                  </a:lnTo>
                  <a:lnTo>
                    <a:pt x="4021" y="943"/>
                  </a:lnTo>
                  <a:lnTo>
                    <a:pt x="4021" y="1123"/>
                  </a:lnTo>
                  <a:lnTo>
                    <a:pt x="3743" y="1123"/>
                  </a:lnTo>
                  <a:lnTo>
                    <a:pt x="3743" y="1769"/>
                  </a:lnTo>
                  <a:lnTo>
                    <a:pt x="4754" y="1769"/>
                  </a:lnTo>
                  <a:lnTo>
                    <a:pt x="4754" y="1123"/>
                  </a:lnTo>
                  <a:lnTo>
                    <a:pt x="4477" y="1123"/>
                  </a:lnTo>
                  <a:close/>
                  <a:moveTo>
                    <a:pt x="5942" y="1123"/>
                  </a:moveTo>
                  <a:lnTo>
                    <a:pt x="5942" y="943"/>
                  </a:lnTo>
                  <a:lnTo>
                    <a:pt x="5486" y="943"/>
                  </a:lnTo>
                  <a:lnTo>
                    <a:pt x="5486" y="1123"/>
                  </a:lnTo>
                  <a:lnTo>
                    <a:pt x="5209" y="1123"/>
                  </a:lnTo>
                  <a:lnTo>
                    <a:pt x="5209" y="1769"/>
                  </a:lnTo>
                  <a:lnTo>
                    <a:pt x="6219" y="1769"/>
                  </a:lnTo>
                  <a:lnTo>
                    <a:pt x="6219" y="1123"/>
                  </a:lnTo>
                  <a:lnTo>
                    <a:pt x="5942" y="1123"/>
                  </a:lnTo>
                  <a:close/>
                  <a:moveTo>
                    <a:pt x="7407" y="1123"/>
                  </a:moveTo>
                  <a:lnTo>
                    <a:pt x="7407" y="943"/>
                  </a:lnTo>
                  <a:lnTo>
                    <a:pt x="6953" y="943"/>
                  </a:lnTo>
                  <a:lnTo>
                    <a:pt x="6953" y="1123"/>
                  </a:lnTo>
                  <a:lnTo>
                    <a:pt x="6675" y="1123"/>
                  </a:lnTo>
                  <a:lnTo>
                    <a:pt x="6675" y="1769"/>
                  </a:lnTo>
                  <a:lnTo>
                    <a:pt x="7685" y="1769"/>
                  </a:lnTo>
                  <a:lnTo>
                    <a:pt x="7685" y="1123"/>
                  </a:lnTo>
                  <a:lnTo>
                    <a:pt x="7407" y="1123"/>
                  </a:lnTo>
                  <a:close/>
                  <a:moveTo>
                    <a:pt x="8874" y="1123"/>
                  </a:moveTo>
                  <a:lnTo>
                    <a:pt x="8874" y="943"/>
                  </a:lnTo>
                  <a:lnTo>
                    <a:pt x="8418" y="943"/>
                  </a:lnTo>
                  <a:lnTo>
                    <a:pt x="8418" y="1123"/>
                  </a:lnTo>
                  <a:lnTo>
                    <a:pt x="8141" y="1123"/>
                  </a:lnTo>
                  <a:lnTo>
                    <a:pt x="8141" y="1769"/>
                  </a:lnTo>
                  <a:lnTo>
                    <a:pt x="9151" y="1769"/>
                  </a:lnTo>
                  <a:lnTo>
                    <a:pt x="9151" y="1123"/>
                  </a:lnTo>
                  <a:lnTo>
                    <a:pt x="8874" y="1123"/>
                  </a:lnTo>
                  <a:close/>
                  <a:moveTo>
                    <a:pt x="10339" y="1123"/>
                  </a:moveTo>
                  <a:lnTo>
                    <a:pt x="10339" y="943"/>
                  </a:lnTo>
                  <a:lnTo>
                    <a:pt x="9883" y="943"/>
                  </a:lnTo>
                  <a:lnTo>
                    <a:pt x="9883" y="1123"/>
                  </a:lnTo>
                  <a:lnTo>
                    <a:pt x="9606" y="1123"/>
                  </a:lnTo>
                  <a:lnTo>
                    <a:pt x="9606" y="1769"/>
                  </a:lnTo>
                  <a:lnTo>
                    <a:pt x="10617" y="1769"/>
                  </a:lnTo>
                  <a:lnTo>
                    <a:pt x="10617" y="1123"/>
                  </a:lnTo>
                  <a:lnTo>
                    <a:pt x="10339" y="1123"/>
                  </a:lnTo>
                  <a:close/>
                  <a:moveTo>
                    <a:pt x="1545" y="2845"/>
                  </a:moveTo>
                  <a:lnTo>
                    <a:pt x="1545" y="3025"/>
                  </a:lnTo>
                  <a:lnTo>
                    <a:pt x="1089" y="3025"/>
                  </a:lnTo>
                  <a:lnTo>
                    <a:pt x="1089" y="2845"/>
                  </a:lnTo>
                  <a:lnTo>
                    <a:pt x="811" y="2845"/>
                  </a:lnTo>
                  <a:lnTo>
                    <a:pt x="811" y="2199"/>
                  </a:lnTo>
                  <a:lnTo>
                    <a:pt x="1822" y="2199"/>
                  </a:lnTo>
                  <a:lnTo>
                    <a:pt x="1822" y="2845"/>
                  </a:lnTo>
                  <a:lnTo>
                    <a:pt x="1545" y="2845"/>
                  </a:lnTo>
                  <a:close/>
                  <a:moveTo>
                    <a:pt x="3010" y="2845"/>
                  </a:moveTo>
                  <a:lnTo>
                    <a:pt x="3010" y="3025"/>
                  </a:lnTo>
                  <a:lnTo>
                    <a:pt x="2555" y="3025"/>
                  </a:lnTo>
                  <a:lnTo>
                    <a:pt x="2555" y="2845"/>
                  </a:lnTo>
                  <a:lnTo>
                    <a:pt x="2278" y="2845"/>
                  </a:lnTo>
                  <a:lnTo>
                    <a:pt x="2278" y="2199"/>
                  </a:lnTo>
                  <a:lnTo>
                    <a:pt x="3288" y="2199"/>
                  </a:lnTo>
                  <a:lnTo>
                    <a:pt x="3288" y="2845"/>
                  </a:lnTo>
                  <a:lnTo>
                    <a:pt x="3010" y="2845"/>
                  </a:lnTo>
                  <a:close/>
                  <a:moveTo>
                    <a:pt x="4477" y="2845"/>
                  </a:moveTo>
                  <a:lnTo>
                    <a:pt x="4477" y="3025"/>
                  </a:lnTo>
                  <a:lnTo>
                    <a:pt x="4021" y="3025"/>
                  </a:lnTo>
                  <a:lnTo>
                    <a:pt x="4021" y="2845"/>
                  </a:lnTo>
                  <a:lnTo>
                    <a:pt x="3743" y="2845"/>
                  </a:lnTo>
                  <a:lnTo>
                    <a:pt x="3743" y="2199"/>
                  </a:lnTo>
                  <a:lnTo>
                    <a:pt x="4754" y="2199"/>
                  </a:lnTo>
                  <a:lnTo>
                    <a:pt x="4754" y="2845"/>
                  </a:lnTo>
                  <a:lnTo>
                    <a:pt x="4477" y="2845"/>
                  </a:lnTo>
                  <a:close/>
                  <a:moveTo>
                    <a:pt x="5942" y="2845"/>
                  </a:moveTo>
                  <a:lnTo>
                    <a:pt x="5942" y="3025"/>
                  </a:lnTo>
                  <a:lnTo>
                    <a:pt x="5486" y="3025"/>
                  </a:lnTo>
                  <a:lnTo>
                    <a:pt x="5486" y="2845"/>
                  </a:lnTo>
                  <a:lnTo>
                    <a:pt x="5209" y="2845"/>
                  </a:lnTo>
                  <a:lnTo>
                    <a:pt x="5209" y="2199"/>
                  </a:lnTo>
                  <a:lnTo>
                    <a:pt x="6219" y="2199"/>
                  </a:lnTo>
                  <a:lnTo>
                    <a:pt x="6219" y="2845"/>
                  </a:lnTo>
                  <a:lnTo>
                    <a:pt x="5942" y="2845"/>
                  </a:lnTo>
                  <a:close/>
                  <a:moveTo>
                    <a:pt x="7407" y="2845"/>
                  </a:moveTo>
                  <a:lnTo>
                    <a:pt x="7407" y="3025"/>
                  </a:lnTo>
                  <a:lnTo>
                    <a:pt x="6953" y="3025"/>
                  </a:lnTo>
                  <a:lnTo>
                    <a:pt x="6953" y="2845"/>
                  </a:lnTo>
                  <a:lnTo>
                    <a:pt x="6675" y="2845"/>
                  </a:lnTo>
                  <a:lnTo>
                    <a:pt x="6675" y="2199"/>
                  </a:lnTo>
                  <a:lnTo>
                    <a:pt x="7685" y="2199"/>
                  </a:lnTo>
                  <a:lnTo>
                    <a:pt x="7685" y="2845"/>
                  </a:lnTo>
                  <a:lnTo>
                    <a:pt x="7407" y="2845"/>
                  </a:lnTo>
                  <a:close/>
                  <a:moveTo>
                    <a:pt x="8874" y="2845"/>
                  </a:moveTo>
                  <a:lnTo>
                    <a:pt x="8874" y="3025"/>
                  </a:lnTo>
                  <a:lnTo>
                    <a:pt x="8418" y="3025"/>
                  </a:lnTo>
                  <a:lnTo>
                    <a:pt x="8418" y="2845"/>
                  </a:lnTo>
                  <a:lnTo>
                    <a:pt x="8141" y="2845"/>
                  </a:lnTo>
                  <a:lnTo>
                    <a:pt x="8141" y="2199"/>
                  </a:lnTo>
                  <a:lnTo>
                    <a:pt x="9151" y="2199"/>
                  </a:lnTo>
                  <a:lnTo>
                    <a:pt x="9151" y="2845"/>
                  </a:lnTo>
                  <a:lnTo>
                    <a:pt x="8874" y="2845"/>
                  </a:lnTo>
                  <a:close/>
                  <a:moveTo>
                    <a:pt x="10339" y="2845"/>
                  </a:moveTo>
                  <a:lnTo>
                    <a:pt x="10339" y="3025"/>
                  </a:lnTo>
                  <a:lnTo>
                    <a:pt x="9883" y="3025"/>
                  </a:lnTo>
                  <a:lnTo>
                    <a:pt x="9883" y="2845"/>
                  </a:lnTo>
                  <a:lnTo>
                    <a:pt x="9606" y="2845"/>
                  </a:lnTo>
                  <a:lnTo>
                    <a:pt x="9606" y="2199"/>
                  </a:lnTo>
                  <a:lnTo>
                    <a:pt x="10617" y="2199"/>
                  </a:lnTo>
                  <a:lnTo>
                    <a:pt x="10617" y="2845"/>
                  </a:lnTo>
                  <a:lnTo>
                    <a:pt x="10339" y="2845"/>
                  </a:lnTo>
                  <a:close/>
                  <a:moveTo>
                    <a:pt x="11851" y="1123"/>
                  </a:moveTo>
                  <a:lnTo>
                    <a:pt x="11851" y="943"/>
                  </a:lnTo>
                  <a:lnTo>
                    <a:pt x="11395" y="943"/>
                  </a:lnTo>
                  <a:lnTo>
                    <a:pt x="11395" y="1123"/>
                  </a:lnTo>
                  <a:lnTo>
                    <a:pt x="11117" y="1123"/>
                  </a:lnTo>
                  <a:lnTo>
                    <a:pt x="11117" y="1769"/>
                  </a:lnTo>
                  <a:lnTo>
                    <a:pt x="12128" y="1769"/>
                  </a:lnTo>
                  <a:lnTo>
                    <a:pt x="12128" y="1123"/>
                  </a:lnTo>
                  <a:lnTo>
                    <a:pt x="11851" y="1123"/>
                  </a:lnTo>
                  <a:close/>
                  <a:moveTo>
                    <a:pt x="11851" y="2845"/>
                  </a:moveTo>
                  <a:lnTo>
                    <a:pt x="11851" y="3025"/>
                  </a:lnTo>
                  <a:lnTo>
                    <a:pt x="11395" y="3025"/>
                  </a:lnTo>
                  <a:lnTo>
                    <a:pt x="11395" y="2845"/>
                  </a:lnTo>
                  <a:lnTo>
                    <a:pt x="11117" y="2845"/>
                  </a:lnTo>
                  <a:lnTo>
                    <a:pt x="11117" y="2199"/>
                  </a:lnTo>
                  <a:lnTo>
                    <a:pt x="12128" y="2199"/>
                  </a:lnTo>
                  <a:lnTo>
                    <a:pt x="12128" y="2845"/>
                  </a:lnTo>
                  <a:lnTo>
                    <a:pt x="11851" y="2845"/>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cs typeface="Arial" pitchFamily="34" charset="0"/>
              </a:endParaRPr>
            </a:p>
          </p:txBody>
        </p:sp>
      </p:grpSp>
      <p:cxnSp>
        <p:nvCxnSpPr>
          <p:cNvPr id="2358" name="直接箭头连接符 2357"/>
          <p:cNvCxnSpPr>
            <a:endCxn id="2354" idx="1"/>
          </p:cNvCxnSpPr>
          <p:nvPr/>
        </p:nvCxnSpPr>
        <p:spPr bwMode="auto">
          <a:xfrm>
            <a:off x="7130261" y="2137726"/>
            <a:ext cx="347810" cy="82342"/>
          </a:xfrm>
          <a:prstGeom prst="straightConnector1">
            <a:avLst/>
          </a:prstGeom>
          <a:noFill/>
          <a:ln w="12700" cap="flat">
            <a:gradFill>
              <a:gsLst>
                <a:gs pos="0">
                  <a:srgbClr val="0070C0"/>
                </a:gs>
                <a:gs pos="50000">
                  <a:srgbClr val="66FFFF"/>
                </a:gs>
                <a:gs pos="100000">
                  <a:srgbClr val="0099FF">
                    <a:alpha val="83000"/>
                  </a:srgbClr>
                </a:gs>
              </a:gsLst>
              <a:lin ang="0" scaled="0"/>
            </a:gradFill>
            <a:prstDash val="sysDash"/>
            <a:miter lim="800000"/>
            <a:headEnd type="none" w="med" len="med"/>
            <a:tailEnd type="triangle" w="med" len="med"/>
          </a:ln>
          <a:extLst/>
        </p:spPr>
      </p:cxnSp>
      <p:sp>
        <p:nvSpPr>
          <p:cNvPr id="2359" name="Text Box 36"/>
          <p:cNvSpPr txBox="1">
            <a:spLocks noChangeArrowheads="1"/>
          </p:cNvSpPr>
          <p:nvPr>
            <p:custDataLst>
              <p:tags r:id="rId7"/>
            </p:custDataLst>
          </p:nvPr>
        </p:nvSpPr>
        <p:spPr bwMode="auto">
          <a:xfrm>
            <a:off x="7320129" y="2344421"/>
            <a:ext cx="877085" cy="220138"/>
          </a:xfrm>
          <a:prstGeom prst="rect">
            <a:avLst/>
          </a:prstGeom>
          <a:noFill/>
          <a:ln w="9525" algn="ctr">
            <a:noFill/>
            <a:miter lim="800000"/>
            <a:headEnd/>
            <a:tailEnd/>
          </a:ln>
        </p:spPr>
        <p:txBody>
          <a:bodyPr lIns="88280" tIns="44143" rIns="88280" bIns="44143">
            <a:spAutoFit/>
          </a:bodyPr>
          <a:lstStyle/>
          <a:p>
            <a:pPr algn="ctr" defTabSz="882111" eaLnBrk="0" hangingPunct="0">
              <a:defRPr/>
            </a:pPr>
            <a:r>
              <a:rPr lang="zh-CN" altLang="en-US" sz="800" dirty="0" smtClean="0">
                <a:solidFill>
                  <a:schemeClr val="bg1"/>
                </a:solidFill>
                <a:latin typeface="微软雅黑" pitchFamily="34" charset="-122"/>
                <a:ea typeface="微软雅黑" pitchFamily="34" charset="-122"/>
              </a:rPr>
              <a:t>电视墙</a:t>
            </a:r>
            <a:endParaRPr lang="en-US" altLang="zh-CN" sz="800" dirty="0">
              <a:solidFill>
                <a:schemeClr val="bg1"/>
              </a:solidFill>
              <a:latin typeface="微软雅黑" pitchFamily="34" charset="-122"/>
              <a:ea typeface="微软雅黑" pitchFamily="34" charset="-122"/>
            </a:endParaRPr>
          </a:p>
        </p:txBody>
      </p:sp>
      <p:grpSp>
        <p:nvGrpSpPr>
          <p:cNvPr id="11" name="组合 398"/>
          <p:cNvGrpSpPr/>
          <p:nvPr/>
        </p:nvGrpSpPr>
        <p:grpSpPr>
          <a:xfrm>
            <a:off x="4573552" y="1968765"/>
            <a:ext cx="409309" cy="456013"/>
            <a:chOff x="10287403" y="1826574"/>
            <a:chExt cx="2327275" cy="2817813"/>
          </a:xfrm>
          <a:solidFill>
            <a:srgbClr val="00B0F0"/>
          </a:solidFill>
        </p:grpSpPr>
        <p:sp>
          <p:nvSpPr>
            <p:cNvPr id="2361" name="Freeform 21"/>
            <p:cNvSpPr>
              <a:spLocks/>
            </p:cNvSpPr>
            <p:nvPr/>
          </p:nvSpPr>
          <p:spPr bwMode="auto">
            <a:xfrm>
              <a:off x="11073215" y="2025012"/>
              <a:ext cx="203200" cy="33338"/>
            </a:xfrm>
            <a:custGeom>
              <a:avLst/>
              <a:gdLst/>
              <a:ahLst/>
              <a:cxnLst>
                <a:cxn ang="0">
                  <a:pos x="1169" y="0"/>
                </a:cxn>
                <a:cxn ang="0">
                  <a:pos x="1190" y="2"/>
                </a:cxn>
                <a:cxn ang="0">
                  <a:pos x="1212" y="9"/>
                </a:cxn>
                <a:cxn ang="0">
                  <a:pos x="1229" y="19"/>
                </a:cxn>
                <a:cxn ang="0">
                  <a:pos x="1246" y="32"/>
                </a:cxn>
                <a:cxn ang="0">
                  <a:pos x="1259" y="49"/>
                </a:cxn>
                <a:cxn ang="0">
                  <a:pos x="1269" y="66"/>
                </a:cxn>
                <a:cxn ang="0">
                  <a:pos x="1276" y="87"/>
                </a:cxn>
                <a:cxn ang="0">
                  <a:pos x="1278" y="110"/>
                </a:cxn>
                <a:cxn ang="0">
                  <a:pos x="1276" y="131"/>
                </a:cxn>
                <a:cxn ang="0">
                  <a:pos x="1269" y="152"/>
                </a:cxn>
                <a:cxn ang="0">
                  <a:pos x="1259" y="170"/>
                </a:cxn>
                <a:cxn ang="0">
                  <a:pos x="1246" y="186"/>
                </a:cxn>
                <a:cxn ang="0">
                  <a:pos x="1229" y="200"/>
                </a:cxn>
                <a:cxn ang="0">
                  <a:pos x="1212" y="210"/>
                </a:cxn>
                <a:cxn ang="0">
                  <a:pos x="1190" y="216"/>
                </a:cxn>
                <a:cxn ang="0">
                  <a:pos x="1169" y="218"/>
                </a:cxn>
                <a:cxn ang="0">
                  <a:pos x="97" y="217"/>
                </a:cxn>
                <a:cxn ang="0">
                  <a:pos x="76" y="213"/>
                </a:cxn>
                <a:cxn ang="0">
                  <a:pos x="56" y="205"/>
                </a:cxn>
                <a:cxn ang="0">
                  <a:pos x="38" y="193"/>
                </a:cxn>
                <a:cxn ang="0">
                  <a:pos x="24" y="178"/>
                </a:cxn>
                <a:cxn ang="0">
                  <a:pos x="12" y="161"/>
                </a:cxn>
                <a:cxn ang="0">
                  <a:pos x="4" y="142"/>
                </a:cxn>
                <a:cxn ang="0">
                  <a:pos x="0" y="121"/>
                </a:cxn>
                <a:cxn ang="0">
                  <a:pos x="0" y="99"/>
                </a:cxn>
                <a:cxn ang="0">
                  <a:pos x="4" y="76"/>
                </a:cxn>
                <a:cxn ang="0">
                  <a:pos x="12" y="58"/>
                </a:cxn>
                <a:cxn ang="0">
                  <a:pos x="24" y="40"/>
                </a:cxn>
                <a:cxn ang="0">
                  <a:pos x="38" y="25"/>
                </a:cxn>
                <a:cxn ang="0">
                  <a:pos x="56" y="13"/>
                </a:cxn>
                <a:cxn ang="0">
                  <a:pos x="76" y="5"/>
                </a:cxn>
                <a:cxn ang="0">
                  <a:pos x="97" y="1"/>
                </a:cxn>
              </a:cxnLst>
              <a:rect l="0" t="0" r="r" b="b"/>
              <a:pathLst>
                <a:path w="1278" h="218">
                  <a:moveTo>
                    <a:pt x="108" y="0"/>
                  </a:moveTo>
                  <a:lnTo>
                    <a:pt x="1169" y="0"/>
                  </a:lnTo>
                  <a:lnTo>
                    <a:pt x="1180" y="1"/>
                  </a:lnTo>
                  <a:lnTo>
                    <a:pt x="1190" y="2"/>
                  </a:lnTo>
                  <a:lnTo>
                    <a:pt x="1202" y="5"/>
                  </a:lnTo>
                  <a:lnTo>
                    <a:pt x="1212" y="9"/>
                  </a:lnTo>
                  <a:lnTo>
                    <a:pt x="1220" y="13"/>
                  </a:lnTo>
                  <a:lnTo>
                    <a:pt x="1229" y="19"/>
                  </a:lnTo>
                  <a:lnTo>
                    <a:pt x="1238" y="25"/>
                  </a:lnTo>
                  <a:lnTo>
                    <a:pt x="1246" y="32"/>
                  </a:lnTo>
                  <a:lnTo>
                    <a:pt x="1253" y="40"/>
                  </a:lnTo>
                  <a:lnTo>
                    <a:pt x="1259" y="49"/>
                  </a:lnTo>
                  <a:lnTo>
                    <a:pt x="1265" y="58"/>
                  </a:lnTo>
                  <a:lnTo>
                    <a:pt x="1269" y="66"/>
                  </a:lnTo>
                  <a:lnTo>
                    <a:pt x="1272" y="76"/>
                  </a:lnTo>
                  <a:lnTo>
                    <a:pt x="1276" y="87"/>
                  </a:lnTo>
                  <a:lnTo>
                    <a:pt x="1277" y="99"/>
                  </a:lnTo>
                  <a:lnTo>
                    <a:pt x="1278" y="110"/>
                  </a:lnTo>
                  <a:lnTo>
                    <a:pt x="1277" y="121"/>
                  </a:lnTo>
                  <a:lnTo>
                    <a:pt x="1276" y="131"/>
                  </a:lnTo>
                  <a:lnTo>
                    <a:pt x="1272" y="142"/>
                  </a:lnTo>
                  <a:lnTo>
                    <a:pt x="1269" y="152"/>
                  </a:lnTo>
                  <a:lnTo>
                    <a:pt x="1265" y="161"/>
                  </a:lnTo>
                  <a:lnTo>
                    <a:pt x="1259" y="170"/>
                  </a:lnTo>
                  <a:lnTo>
                    <a:pt x="1253" y="178"/>
                  </a:lnTo>
                  <a:lnTo>
                    <a:pt x="1246" y="186"/>
                  </a:lnTo>
                  <a:lnTo>
                    <a:pt x="1238" y="193"/>
                  </a:lnTo>
                  <a:lnTo>
                    <a:pt x="1229" y="200"/>
                  </a:lnTo>
                  <a:lnTo>
                    <a:pt x="1220" y="205"/>
                  </a:lnTo>
                  <a:lnTo>
                    <a:pt x="1212" y="210"/>
                  </a:lnTo>
                  <a:lnTo>
                    <a:pt x="1202" y="213"/>
                  </a:lnTo>
                  <a:lnTo>
                    <a:pt x="1190" y="216"/>
                  </a:lnTo>
                  <a:lnTo>
                    <a:pt x="1180" y="217"/>
                  </a:lnTo>
                  <a:lnTo>
                    <a:pt x="1169" y="218"/>
                  </a:lnTo>
                  <a:lnTo>
                    <a:pt x="108" y="218"/>
                  </a:lnTo>
                  <a:lnTo>
                    <a:pt x="97" y="217"/>
                  </a:lnTo>
                  <a:lnTo>
                    <a:pt x="86" y="216"/>
                  </a:lnTo>
                  <a:lnTo>
                    <a:pt x="76" y="213"/>
                  </a:lnTo>
                  <a:lnTo>
                    <a:pt x="66" y="210"/>
                  </a:lnTo>
                  <a:lnTo>
                    <a:pt x="56" y="205"/>
                  </a:lnTo>
                  <a:lnTo>
                    <a:pt x="47" y="200"/>
                  </a:lnTo>
                  <a:lnTo>
                    <a:pt x="38" y="193"/>
                  </a:lnTo>
                  <a:lnTo>
                    <a:pt x="31" y="186"/>
                  </a:lnTo>
                  <a:lnTo>
                    <a:pt x="24" y="178"/>
                  </a:lnTo>
                  <a:lnTo>
                    <a:pt x="17" y="170"/>
                  </a:lnTo>
                  <a:lnTo>
                    <a:pt x="12" y="161"/>
                  </a:lnTo>
                  <a:lnTo>
                    <a:pt x="7" y="152"/>
                  </a:lnTo>
                  <a:lnTo>
                    <a:pt x="4" y="142"/>
                  </a:lnTo>
                  <a:lnTo>
                    <a:pt x="2" y="131"/>
                  </a:lnTo>
                  <a:lnTo>
                    <a:pt x="0" y="121"/>
                  </a:lnTo>
                  <a:lnTo>
                    <a:pt x="0" y="110"/>
                  </a:lnTo>
                  <a:lnTo>
                    <a:pt x="0" y="99"/>
                  </a:lnTo>
                  <a:lnTo>
                    <a:pt x="2" y="87"/>
                  </a:lnTo>
                  <a:lnTo>
                    <a:pt x="4" y="76"/>
                  </a:lnTo>
                  <a:lnTo>
                    <a:pt x="7" y="66"/>
                  </a:lnTo>
                  <a:lnTo>
                    <a:pt x="12" y="58"/>
                  </a:lnTo>
                  <a:lnTo>
                    <a:pt x="17" y="49"/>
                  </a:lnTo>
                  <a:lnTo>
                    <a:pt x="24" y="40"/>
                  </a:lnTo>
                  <a:lnTo>
                    <a:pt x="31" y="32"/>
                  </a:lnTo>
                  <a:lnTo>
                    <a:pt x="38" y="25"/>
                  </a:lnTo>
                  <a:lnTo>
                    <a:pt x="47" y="19"/>
                  </a:lnTo>
                  <a:lnTo>
                    <a:pt x="56" y="13"/>
                  </a:lnTo>
                  <a:lnTo>
                    <a:pt x="66" y="9"/>
                  </a:lnTo>
                  <a:lnTo>
                    <a:pt x="76" y="5"/>
                  </a:lnTo>
                  <a:lnTo>
                    <a:pt x="86" y="2"/>
                  </a:lnTo>
                  <a:lnTo>
                    <a:pt x="97" y="1"/>
                  </a:lnTo>
                  <a:lnTo>
                    <a:pt x="108" y="0"/>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362" name="Freeform 22"/>
            <p:cNvSpPr>
              <a:spLocks/>
            </p:cNvSpPr>
            <p:nvPr/>
          </p:nvSpPr>
          <p:spPr bwMode="auto">
            <a:xfrm>
              <a:off x="10455678" y="2025012"/>
              <a:ext cx="28575" cy="30163"/>
            </a:xfrm>
            <a:custGeom>
              <a:avLst/>
              <a:gdLst/>
              <a:ahLst/>
              <a:cxnLst>
                <a:cxn ang="0">
                  <a:pos x="101" y="182"/>
                </a:cxn>
                <a:cxn ang="0">
                  <a:pos x="119" y="178"/>
                </a:cxn>
                <a:cxn ang="0">
                  <a:pos x="135" y="170"/>
                </a:cxn>
                <a:cxn ang="0">
                  <a:pos x="150" y="162"/>
                </a:cxn>
                <a:cxn ang="0">
                  <a:pos x="162" y="148"/>
                </a:cxn>
                <a:cxn ang="0">
                  <a:pos x="172" y="134"/>
                </a:cxn>
                <a:cxn ang="0">
                  <a:pos x="179" y="117"/>
                </a:cxn>
                <a:cxn ang="0">
                  <a:pos x="182" y="99"/>
                </a:cxn>
                <a:cxn ang="0">
                  <a:pos x="182" y="82"/>
                </a:cxn>
                <a:cxn ang="0">
                  <a:pos x="179" y="64"/>
                </a:cxn>
                <a:cxn ang="0">
                  <a:pos x="172" y="47"/>
                </a:cxn>
                <a:cxn ang="0">
                  <a:pos x="162" y="33"/>
                </a:cxn>
                <a:cxn ang="0">
                  <a:pos x="150" y="21"/>
                </a:cxn>
                <a:cxn ang="0">
                  <a:pos x="135" y="11"/>
                </a:cxn>
                <a:cxn ang="0">
                  <a:pos x="119" y="3"/>
                </a:cxn>
                <a:cxn ang="0">
                  <a:pos x="101" y="0"/>
                </a:cxn>
                <a:cxn ang="0">
                  <a:pos x="82" y="0"/>
                </a:cxn>
                <a:cxn ang="0">
                  <a:pos x="64" y="3"/>
                </a:cxn>
                <a:cxn ang="0">
                  <a:pos x="48" y="11"/>
                </a:cxn>
                <a:cxn ang="0">
                  <a:pos x="33" y="21"/>
                </a:cxn>
                <a:cxn ang="0">
                  <a:pos x="21" y="33"/>
                </a:cxn>
                <a:cxn ang="0">
                  <a:pos x="11" y="47"/>
                </a:cxn>
                <a:cxn ang="0">
                  <a:pos x="4" y="64"/>
                </a:cxn>
                <a:cxn ang="0">
                  <a:pos x="0" y="82"/>
                </a:cxn>
                <a:cxn ang="0">
                  <a:pos x="0" y="99"/>
                </a:cxn>
                <a:cxn ang="0">
                  <a:pos x="4" y="117"/>
                </a:cxn>
                <a:cxn ang="0">
                  <a:pos x="11" y="134"/>
                </a:cxn>
                <a:cxn ang="0">
                  <a:pos x="21" y="148"/>
                </a:cxn>
                <a:cxn ang="0">
                  <a:pos x="33" y="162"/>
                </a:cxn>
                <a:cxn ang="0">
                  <a:pos x="48" y="170"/>
                </a:cxn>
                <a:cxn ang="0">
                  <a:pos x="64" y="178"/>
                </a:cxn>
                <a:cxn ang="0">
                  <a:pos x="82" y="182"/>
                </a:cxn>
              </a:cxnLst>
              <a:rect l="0" t="0" r="r" b="b"/>
              <a:pathLst>
                <a:path w="183" h="182">
                  <a:moveTo>
                    <a:pt x="91" y="182"/>
                  </a:moveTo>
                  <a:lnTo>
                    <a:pt x="101" y="182"/>
                  </a:lnTo>
                  <a:lnTo>
                    <a:pt x="110" y="180"/>
                  </a:lnTo>
                  <a:lnTo>
                    <a:pt x="119" y="178"/>
                  </a:lnTo>
                  <a:lnTo>
                    <a:pt x="126" y="175"/>
                  </a:lnTo>
                  <a:lnTo>
                    <a:pt x="135" y="170"/>
                  </a:lnTo>
                  <a:lnTo>
                    <a:pt x="142" y="166"/>
                  </a:lnTo>
                  <a:lnTo>
                    <a:pt x="150" y="162"/>
                  </a:lnTo>
                  <a:lnTo>
                    <a:pt x="156" y="155"/>
                  </a:lnTo>
                  <a:lnTo>
                    <a:pt x="162" y="148"/>
                  </a:lnTo>
                  <a:lnTo>
                    <a:pt x="167" y="142"/>
                  </a:lnTo>
                  <a:lnTo>
                    <a:pt x="172" y="134"/>
                  </a:lnTo>
                  <a:lnTo>
                    <a:pt x="175" y="126"/>
                  </a:lnTo>
                  <a:lnTo>
                    <a:pt x="179" y="117"/>
                  </a:lnTo>
                  <a:lnTo>
                    <a:pt x="181" y="109"/>
                  </a:lnTo>
                  <a:lnTo>
                    <a:pt x="182" y="99"/>
                  </a:lnTo>
                  <a:lnTo>
                    <a:pt x="183" y="91"/>
                  </a:lnTo>
                  <a:lnTo>
                    <a:pt x="182" y="82"/>
                  </a:lnTo>
                  <a:lnTo>
                    <a:pt x="181" y="72"/>
                  </a:lnTo>
                  <a:lnTo>
                    <a:pt x="179" y="64"/>
                  </a:lnTo>
                  <a:lnTo>
                    <a:pt x="175" y="55"/>
                  </a:lnTo>
                  <a:lnTo>
                    <a:pt x="172" y="47"/>
                  </a:lnTo>
                  <a:lnTo>
                    <a:pt x="167" y="40"/>
                  </a:lnTo>
                  <a:lnTo>
                    <a:pt x="162" y="33"/>
                  </a:lnTo>
                  <a:lnTo>
                    <a:pt x="156" y="26"/>
                  </a:lnTo>
                  <a:lnTo>
                    <a:pt x="150" y="21"/>
                  </a:lnTo>
                  <a:lnTo>
                    <a:pt x="142" y="15"/>
                  </a:lnTo>
                  <a:lnTo>
                    <a:pt x="135" y="11"/>
                  </a:lnTo>
                  <a:lnTo>
                    <a:pt x="126" y="6"/>
                  </a:lnTo>
                  <a:lnTo>
                    <a:pt x="119" y="3"/>
                  </a:lnTo>
                  <a:lnTo>
                    <a:pt x="110" y="1"/>
                  </a:lnTo>
                  <a:lnTo>
                    <a:pt x="101" y="0"/>
                  </a:lnTo>
                  <a:lnTo>
                    <a:pt x="91" y="0"/>
                  </a:lnTo>
                  <a:lnTo>
                    <a:pt x="82" y="0"/>
                  </a:lnTo>
                  <a:lnTo>
                    <a:pt x="73" y="1"/>
                  </a:lnTo>
                  <a:lnTo>
                    <a:pt x="64" y="3"/>
                  </a:lnTo>
                  <a:lnTo>
                    <a:pt x="55" y="6"/>
                  </a:lnTo>
                  <a:lnTo>
                    <a:pt x="48" y="11"/>
                  </a:lnTo>
                  <a:lnTo>
                    <a:pt x="40" y="15"/>
                  </a:lnTo>
                  <a:lnTo>
                    <a:pt x="33" y="21"/>
                  </a:lnTo>
                  <a:lnTo>
                    <a:pt x="27" y="26"/>
                  </a:lnTo>
                  <a:lnTo>
                    <a:pt x="21" y="33"/>
                  </a:lnTo>
                  <a:lnTo>
                    <a:pt x="16" y="40"/>
                  </a:lnTo>
                  <a:lnTo>
                    <a:pt x="11" y="47"/>
                  </a:lnTo>
                  <a:lnTo>
                    <a:pt x="7" y="55"/>
                  </a:lnTo>
                  <a:lnTo>
                    <a:pt x="4" y="64"/>
                  </a:lnTo>
                  <a:lnTo>
                    <a:pt x="2" y="72"/>
                  </a:lnTo>
                  <a:lnTo>
                    <a:pt x="0" y="82"/>
                  </a:lnTo>
                  <a:lnTo>
                    <a:pt x="0" y="91"/>
                  </a:lnTo>
                  <a:lnTo>
                    <a:pt x="0" y="99"/>
                  </a:lnTo>
                  <a:lnTo>
                    <a:pt x="2" y="109"/>
                  </a:lnTo>
                  <a:lnTo>
                    <a:pt x="4" y="117"/>
                  </a:lnTo>
                  <a:lnTo>
                    <a:pt x="7" y="126"/>
                  </a:lnTo>
                  <a:lnTo>
                    <a:pt x="11" y="134"/>
                  </a:lnTo>
                  <a:lnTo>
                    <a:pt x="16" y="142"/>
                  </a:lnTo>
                  <a:lnTo>
                    <a:pt x="21" y="148"/>
                  </a:lnTo>
                  <a:lnTo>
                    <a:pt x="27" y="155"/>
                  </a:lnTo>
                  <a:lnTo>
                    <a:pt x="33" y="162"/>
                  </a:lnTo>
                  <a:lnTo>
                    <a:pt x="40" y="166"/>
                  </a:lnTo>
                  <a:lnTo>
                    <a:pt x="48" y="170"/>
                  </a:lnTo>
                  <a:lnTo>
                    <a:pt x="55" y="175"/>
                  </a:lnTo>
                  <a:lnTo>
                    <a:pt x="64" y="178"/>
                  </a:lnTo>
                  <a:lnTo>
                    <a:pt x="73" y="180"/>
                  </a:lnTo>
                  <a:lnTo>
                    <a:pt x="82" y="182"/>
                  </a:lnTo>
                  <a:lnTo>
                    <a:pt x="91" y="182"/>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363" name="Freeform 23"/>
            <p:cNvSpPr>
              <a:spLocks/>
            </p:cNvSpPr>
            <p:nvPr/>
          </p:nvSpPr>
          <p:spPr bwMode="auto">
            <a:xfrm>
              <a:off x="10495365" y="2025012"/>
              <a:ext cx="30163" cy="30163"/>
            </a:xfrm>
            <a:custGeom>
              <a:avLst/>
              <a:gdLst/>
              <a:ahLst/>
              <a:cxnLst>
                <a:cxn ang="0">
                  <a:pos x="101" y="182"/>
                </a:cxn>
                <a:cxn ang="0">
                  <a:pos x="119" y="178"/>
                </a:cxn>
                <a:cxn ang="0">
                  <a:pos x="135" y="170"/>
                </a:cxn>
                <a:cxn ang="0">
                  <a:pos x="150" y="162"/>
                </a:cxn>
                <a:cxn ang="0">
                  <a:pos x="162" y="148"/>
                </a:cxn>
                <a:cxn ang="0">
                  <a:pos x="172" y="134"/>
                </a:cxn>
                <a:cxn ang="0">
                  <a:pos x="178" y="117"/>
                </a:cxn>
                <a:cxn ang="0">
                  <a:pos x="182" y="99"/>
                </a:cxn>
                <a:cxn ang="0">
                  <a:pos x="182" y="82"/>
                </a:cxn>
                <a:cxn ang="0">
                  <a:pos x="178" y="64"/>
                </a:cxn>
                <a:cxn ang="0">
                  <a:pos x="172" y="47"/>
                </a:cxn>
                <a:cxn ang="0">
                  <a:pos x="162" y="33"/>
                </a:cxn>
                <a:cxn ang="0">
                  <a:pos x="150" y="21"/>
                </a:cxn>
                <a:cxn ang="0">
                  <a:pos x="135" y="11"/>
                </a:cxn>
                <a:cxn ang="0">
                  <a:pos x="119" y="3"/>
                </a:cxn>
                <a:cxn ang="0">
                  <a:pos x="101" y="0"/>
                </a:cxn>
                <a:cxn ang="0">
                  <a:pos x="82" y="0"/>
                </a:cxn>
                <a:cxn ang="0">
                  <a:pos x="64" y="3"/>
                </a:cxn>
                <a:cxn ang="0">
                  <a:pos x="48" y="11"/>
                </a:cxn>
                <a:cxn ang="0">
                  <a:pos x="33" y="21"/>
                </a:cxn>
                <a:cxn ang="0">
                  <a:pos x="21" y="33"/>
                </a:cxn>
                <a:cxn ang="0">
                  <a:pos x="11" y="47"/>
                </a:cxn>
                <a:cxn ang="0">
                  <a:pos x="4" y="64"/>
                </a:cxn>
                <a:cxn ang="0">
                  <a:pos x="1" y="82"/>
                </a:cxn>
                <a:cxn ang="0">
                  <a:pos x="1" y="99"/>
                </a:cxn>
                <a:cxn ang="0">
                  <a:pos x="4" y="117"/>
                </a:cxn>
                <a:cxn ang="0">
                  <a:pos x="11" y="134"/>
                </a:cxn>
                <a:cxn ang="0">
                  <a:pos x="21" y="148"/>
                </a:cxn>
                <a:cxn ang="0">
                  <a:pos x="33" y="162"/>
                </a:cxn>
                <a:cxn ang="0">
                  <a:pos x="48" y="170"/>
                </a:cxn>
                <a:cxn ang="0">
                  <a:pos x="64" y="178"/>
                </a:cxn>
                <a:cxn ang="0">
                  <a:pos x="82" y="182"/>
                </a:cxn>
              </a:cxnLst>
              <a:rect l="0" t="0" r="r" b="b"/>
              <a:pathLst>
                <a:path w="183" h="182">
                  <a:moveTo>
                    <a:pt x="92" y="182"/>
                  </a:moveTo>
                  <a:lnTo>
                    <a:pt x="101" y="182"/>
                  </a:lnTo>
                  <a:lnTo>
                    <a:pt x="110" y="180"/>
                  </a:lnTo>
                  <a:lnTo>
                    <a:pt x="119" y="178"/>
                  </a:lnTo>
                  <a:lnTo>
                    <a:pt x="127" y="175"/>
                  </a:lnTo>
                  <a:lnTo>
                    <a:pt x="135" y="170"/>
                  </a:lnTo>
                  <a:lnTo>
                    <a:pt x="142" y="166"/>
                  </a:lnTo>
                  <a:lnTo>
                    <a:pt x="150" y="162"/>
                  </a:lnTo>
                  <a:lnTo>
                    <a:pt x="156" y="155"/>
                  </a:lnTo>
                  <a:lnTo>
                    <a:pt x="162" y="148"/>
                  </a:lnTo>
                  <a:lnTo>
                    <a:pt x="167" y="142"/>
                  </a:lnTo>
                  <a:lnTo>
                    <a:pt x="172" y="134"/>
                  </a:lnTo>
                  <a:lnTo>
                    <a:pt x="175" y="126"/>
                  </a:lnTo>
                  <a:lnTo>
                    <a:pt x="178" y="117"/>
                  </a:lnTo>
                  <a:lnTo>
                    <a:pt x="181" y="109"/>
                  </a:lnTo>
                  <a:lnTo>
                    <a:pt x="182" y="99"/>
                  </a:lnTo>
                  <a:lnTo>
                    <a:pt x="183" y="91"/>
                  </a:lnTo>
                  <a:lnTo>
                    <a:pt x="182" y="82"/>
                  </a:lnTo>
                  <a:lnTo>
                    <a:pt x="181" y="72"/>
                  </a:lnTo>
                  <a:lnTo>
                    <a:pt x="178" y="64"/>
                  </a:lnTo>
                  <a:lnTo>
                    <a:pt x="175" y="55"/>
                  </a:lnTo>
                  <a:lnTo>
                    <a:pt x="172" y="47"/>
                  </a:lnTo>
                  <a:lnTo>
                    <a:pt x="167" y="40"/>
                  </a:lnTo>
                  <a:lnTo>
                    <a:pt x="162" y="33"/>
                  </a:lnTo>
                  <a:lnTo>
                    <a:pt x="156" y="26"/>
                  </a:lnTo>
                  <a:lnTo>
                    <a:pt x="150" y="21"/>
                  </a:lnTo>
                  <a:lnTo>
                    <a:pt x="142" y="15"/>
                  </a:lnTo>
                  <a:lnTo>
                    <a:pt x="135" y="11"/>
                  </a:lnTo>
                  <a:lnTo>
                    <a:pt x="127" y="6"/>
                  </a:lnTo>
                  <a:lnTo>
                    <a:pt x="119" y="3"/>
                  </a:lnTo>
                  <a:lnTo>
                    <a:pt x="110" y="1"/>
                  </a:lnTo>
                  <a:lnTo>
                    <a:pt x="101" y="0"/>
                  </a:lnTo>
                  <a:lnTo>
                    <a:pt x="92" y="0"/>
                  </a:lnTo>
                  <a:lnTo>
                    <a:pt x="82" y="0"/>
                  </a:lnTo>
                  <a:lnTo>
                    <a:pt x="73" y="1"/>
                  </a:lnTo>
                  <a:lnTo>
                    <a:pt x="64" y="3"/>
                  </a:lnTo>
                  <a:lnTo>
                    <a:pt x="55" y="6"/>
                  </a:lnTo>
                  <a:lnTo>
                    <a:pt x="48" y="11"/>
                  </a:lnTo>
                  <a:lnTo>
                    <a:pt x="40" y="15"/>
                  </a:lnTo>
                  <a:lnTo>
                    <a:pt x="33" y="21"/>
                  </a:lnTo>
                  <a:lnTo>
                    <a:pt x="26" y="26"/>
                  </a:lnTo>
                  <a:lnTo>
                    <a:pt x="21" y="33"/>
                  </a:lnTo>
                  <a:lnTo>
                    <a:pt x="15" y="40"/>
                  </a:lnTo>
                  <a:lnTo>
                    <a:pt x="11" y="47"/>
                  </a:lnTo>
                  <a:lnTo>
                    <a:pt x="8" y="55"/>
                  </a:lnTo>
                  <a:lnTo>
                    <a:pt x="4" y="64"/>
                  </a:lnTo>
                  <a:lnTo>
                    <a:pt x="2" y="72"/>
                  </a:lnTo>
                  <a:lnTo>
                    <a:pt x="1" y="82"/>
                  </a:lnTo>
                  <a:lnTo>
                    <a:pt x="0" y="91"/>
                  </a:lnTo>
                  <a:lnTo>
                    <a:pt x="1" y="99"/>
                  </a:lnTo>
                  <a:lnTo>
                    <a:pt x="2" y="109"/>
                  </a:lnTo>
                  <a:lnTo>
                    <a:pt x="4" y="117"/>
                  </a:lnTo>
                  <a:lnTo>
                    <a:pt x="8" y="126"/>
                  </a:lnTo>
                  <a:lnTo>
                    <a:pt x="11" y="134"/>
                  </a:lnTo>
                  <a:lnTo>
                    <a:pt x="15" y="142"/>
                  </a:lnTo>
                  <a:lnTo>
                    <a:pt x="21" y="148"/>
                  </a:lnTo>
                  <a:lnTo>
                    <a:pt x="26" y="155"/>
                  </a:lnTo>
                  <a:lnTo>
                    <a:pt x="33" y="162"/>
                  </a:lnTo>
                  <a:lnTo>
                    <a:pt x="40" y="166"/>
                  </a:lnTo>
                  <a:lnTo>
                    <a:pt x="48" y="170"/>
                  </a:lnTo>
                  <a:lnTo>
                    <a:pt x="55" y="175"/>
                  </a:lnTo>
                  <a:lnTo>
                    <a:pt x="64" y="178"/>
                  </a:lnTo>
                  <a:lnTo>
                    <a:pt x="73" y="180"/>
                  </a:lnTo>
                  <a:lnTo>
                    <a:pt x="82" y="182"/>
                  </a:lnTo>
                  <a:lnTo>
                    <a:pt x="92" y="182"/>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364" name="Freeform 24"/>
            <p:cNvSpPr>
              <a:spLocks/>
            </p:cNvSpPr>
            <p:nvPr/>
          </p:nvSpPr>
          <p:spPr bwMode="auto">
            <a:xfrm>
              <a:off x="10536640" y="2025012"/>
              <a:ext cx="28575" cy="30163"/>
            </a:xfrm>
            <a:custGeom>
              <a:avLst/>
              <a:gdLst/>
              <a:ahLst/>
              <a:cxnLst>
                <a:cxn ang="0">
                  <a:pos x="101" y="182"/>
                </a:cxn>
                <a:cxn ang="0">
                  <a:pos x="118" y="178"/>
                </a:cxn>
                <a:cxn ang="0">
                  <a:pos x="135" y="170"/>
                </a:cxn>
                <a:cxn ang="0">
                  <a:pos x="149" y="162"/>
                </a:cxn>
                <a:cxn ang="0">
                  <a:pos x="162" y="148"/>
                </a:cxn>
                <a:cxn ang="0">
                  <a:pos x="172" y="134"/>
                </a:cxn>
                <a:cxn ang="0">
                  <a:pos x="178" y="117"/>
                </a:cxn>
                <a:cxn ang="0">
                  <a:pos x="183" y="99"/>
                </a:cxn>
                <a:cxn ang="0">
                  <a:pos x="183" y="82"/>
                </a:cxn>
                <a:cxn ang="0">
                  <a:pos x="178" y="64"/>
                </a:cxn>
                <a:cxn ang="0">
                  <a:pos x="172" y="47"/>
                </a:cxn>
                <a:cxn ang="0">
                  <a:pos x="162" y="33"/>
                </a:cxn>
                <a:cxn ang="0">
                  <a:pos x="149" y="21"/>
                </a:cxn>
                <a:cxn ang="0">
                  <a:pos x="135" y="11"/>
                </a:cxn>
                <a:cxn ang="0">
                  <a:pos x="118" y="3"/>
                </a:cxn>
                <a:cxn ang="0">
                  <a:pos x="101" y="0"/>
                </a:cxn>
                <a:cxn ang="0">
                  <a:pos x="82" y="0"/>
                </a:cxn>
                <a:cxn ang="0">
                  <a:pos x="64" y="3"/>
                </a:cxn>
                <a:cxn ang="0">
                  <a:pos x="47" y="11"/>
                </a:cxn>
                <a:cxn ang="0">
                  <a:pos x="33" y="21"/>
                </a:cxn>
                <a:cxn ang="0">
                  <a:pos x="21" y="33"/>
                </a:cxn>
                <a:cxn ang="0">
                  <a:pos x="11" y="47"/>
                </a:cxn>
                <a:cxn ang="0">
                  <a:pos x="4" y="64"/>
                </a:cxn>
                <a:cxn ang="0">
                  <a:pos x="1" y="82"/>
                </a:cxn>
                <a:cxn ang="0">
                  <a:pos x="1" y="99"/>
                </a:cxn>
                <a:cxn ang="0">
                  <a:pos x="4" y="117"/>
                </a:cxn>
                <a:cxn ang="0">
                  <a:pos x="11" y="134"/>
                </a:cxn>
                <a:cxn ang="0">
                  <a:pos x="21" y="148"/>
                </a:cxn>
                <a:cxn ang="0">
                  <a:pos x="33" y="162"/>
                </a:cxn>
                <a:cxn ang="0">
                  <a:pos x="47" y="170"/>
                </a:cxn>
                <a:cxn ang="0">
                  <a:pos x="64" y="178"/>
                </a:cxn>
                <a:cxn ang="0">
                  <a:pos x="82" y="182"/>
                </a:cxn>
              </a:cxnLst>
              <a:rect l="0" t="0" r="r" b="b"/>
              <a:pathLst>
                <a:path w="183" h="182">
                  <a:moveTo>
                    <a:pt x="92" y="182"/>
                  </a:moveTo>
                  <a:lnTo>
                    <a:pt x="101" y="182"/>
                  </a:lnTo>
                  <a:lnTo>
                    <a:pt x="109" y="180"/>
                  </a:lnTo>
                  <a:lnTo>
                    <a:pt x="118" y="178"/>
                  </a:lnTo>
                  <a:lnTo>
                    <a:pt x="127" y="175"/>
                  </a:lnTo>
                  <a:lnTo>
                    <a:pt x="135" y="170"/>
                  </a:lnTo>
                  <a:lnTo>
                    <a:pt x="143" y="166"/>
                  </a:lnTo>
                  <a:lnTo>
                    <a:pt x="149" y="162"/>
                  </a:lnTo>
                  <a:lnTo>
                    <a:pt x="156" y="155"/>
                  </a:lnTo>
                  <a:lnTo>
                    <a:pt x="162" y="148"/>
                  </a:lnTo>
                  <a:lnTo>
                    <a:pt x="167" y="142"/>
                  </a:lnTo>
                  <a:lnTo>
                    <a:pt x="172" y="134"/>
                  </a:lnTo>
                  <a:lnTo>
                    <a:pt x="176" y="126"/>
                  </a:lnTo>
                  <a:lnTo>
                    <a:pt x="178" y="117"/>
                  </a:lnTo>
                  <a:lnTo>
                    <a:pt x="180" y="109"/>
                  </a:lnTo>
                  <a:lnTo>
                    <a:pt x="183" y="99"/>
                  </a:lnTo>
                  <a:lnTo>
                    <a:pt x="183" y="91"/>
                  </a:lnTo>
                  <a:lnTo>
                    <a:pt x="183" y="82"/>
                  </a:lnTo>
                  <a:lnTo>
                    <a:pt x="180" y="72"/>
                  </a:lnTo>
                  <a:lnTo>
                    <a:pt x="178" y="64"/>
                  </a:lnTo>
                  <a:lnTo>
                    <a:pt x="176" y="55"/>
                  </a:lnTo>
                  <a:lnTo>
                    <a:pt x="172" y="47"/>
                  </a:lnTo>
                  <a:lnTo>
                    <a:pt x="167" y="40"/>
                  </a:lnTo>
                  <a:lnTo>
                    <a:pt x="162" y="33"/>
                  </a:lnTo>
                  <a:lnTo>
                    <a:pt x="156" y="26"/>
                  </a:lnTo>
                  <a:lnTo>
                    <a:pt x="149" y="21"/>
                  </a:lnTo>
                  <a:lnTo>
                    <a:pt x="143" y="15"/>
                  </a:lnTo>
                  <a:lnTo>
                    <a:pt x="135" y="11"/>
                  </a:lnTo>
                  <a:lnTo>
                    <a:pt x="127" y="6"/>
                  </a:lnTo>
                  <a:lnTo>
                    <a:pt x="118" y="3"/>
                  </a:lnTo>
                  <a:lnTo>
                    <a:pt x="109" y="1"/>
                  </a:lnTo>
                  <a:lnTo>
                    <a:pt x="101" y="0"/>
                  </a:lnTo>
                  <a:lnTo>
                    <a:pt x="92" y="0"/>
                  </a:lnTo>
                  <a:lnTo>
                    <a:pt x="82" y="0"/>
                  </a:lnTo>
                  <a:lnTo>
                    <a:pt x="73" y="1"/>
                  </a:lnTo>
                  <a:lnTo>
                    <a:pt x="64" y="3"/>
                  </a:lnTo>
                  <a:lnTo>
                    <a:pt x="56" y="6"/>
                  </a:lnTo>
                  <a:lnTo>
                    <a:pt x="47" y="11"/>
                  </a:lnTo>
                  <a:lnTo>
                    <a:pt x="41" y="15"/>
                  </a:lnTo>
                  <a:lnTo>
                    <a:pt x="33" y="21"/>
                  </a:lnTo>
                  <a:lnTo>
                    <a:pt x="26" y="26"/>
                  </a:lnTo>
                  <a:lnTo>
                    <a:pt x="21" y="33"/>
                  </a:lnTo>
                  <a:lnTo>
                    <a:pt x="15" y="40"/>
                  </a:lnTo>
                  <a:lnTo>
                    <a:pt x="11" y="47"/>
                  </a:lnTo>
                  <a:lnTo>
                    <a:pt x="7" y="55"/>
                  </a:lnTo>
                  <a:lnTo>
                    <a:pt x="4" y="64"/>
                  </a:lnTo>
                  <a:lnTo>
                    <a:pt x="2" y="72"/>
                  </a:lnTo>
                  <a:lnTo>
                    <a:pt x="1" y="82"/>
                  </a:lnTo>
                  <a:lnTo>
                    <a:pt x="0" y="91"/>
                  </a:lnTo>
                  <a:lnTo>
                    <a:pt x="1" y="99"/>
                  </a:lnTo>
                  <a:lnTo>
                    <a:pt x="2" y="109"/>
                  </a:lnTo>
                  <a:lnTo>
                    <a:pt x="4" y="117"/>
                  </a:lnTo>
                  <a:lnTo>
                    <a:pt x="7" y="126"/>
                  </a:lnTo>
                  <a:lnTo>
                    <a:pt x="11" y="134"/>
                  </a:lnTo>
                  <a:lnTo>
                    <a:pt x="15" y="142"/>
                  </a:lnTo>
                  <a:lnTo>
                    <a:pt x="21" y="148"/>
                  </a:lnTo>
                  <a:lnTo>
                    <a:pt x="26" y="155"/>
                  </a:lnTo>
                  <a:lnTo>
                    <a:pt x="33" y="162"/>
                  </a:lnTo>
                  <a:lnTo>
                    <a:pt x="41" y="166"/>
                  </a:lnTo>
                  <a:lnTo>
                    <a:pt x="47" y="170"/>
                  </a:lnTo>
                  <a:lnTo>
                    <a:pt x="56" y="175"/>
                  </a:lnTo>
                  <a:lnTo>
                    <a:pt x="64" y="178"/>
                  </a:lnTo>
                  <a:lnTo>
                    <a:pt x="73" y="180"/>
                  </a:lnTo>
                  <a:lnTo>
                    <a:pt x="82" y="182"/>
                  </a:lnTo>
                  <a:lnTo>
                    <a:pt x="92" y="182"/>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365" name="Freeform 25"/>
            <p:cNvSpPr>
              <a:spLocks/>
            </p:cNvSpPr>
            <p:nvPr/>
          </p:nvSpPr>
          <p:spPr bwMode="auto">
            <a:xfrm>
              <a:off x="10576328" y="2025012"/>
              <a:ext cx="28575" cy="30163"/>
            </a:xfrm>
            <a:custGeom>
              <a:avLst/>
              <a:gdLst/>
              <a:ahLst/>
              <a:cxnLst>
                <a:cxn ang="0">
                  <a:pos x="100" y="182"/>
                </a:cxn>
                <a:cxn ang="0">
                  <a:pos x="118" y="178"/>
                </a:cxn>
                <a:cxn ang="0">
                  <a:pos x="135" y="170"/>
                </a:cxn>
                <a:cxn ang="0">
                  <a:pos x="149" y="162"/>
                </a:cxn>
                <a:cxn ang="0">
                  <a:pos x="161" y="148"/>
                </a:cxn>
                <a:cxn ang="0">
                  <a:pos x="171" y="134"/>
                </a:cxn>
                <a:cxn ang="0">
                  <a:pos x="178" y="117"/>
                </a:cxn>
                <a:cxn ang="0">
                  <a:pos x="182" y="99"/>
                </a:cxn>
                <a:cxn ang="0">
                  <a:pos x="182" y="82"/>
                </a:cxn>
                <a:cxn ang="0">
                  <a:pos x="178" y="64"/>
                </a:cxn>
                <a:cxn ang="0">
                  <a:pos x="171" y="47"/>
                </a:cxn>
                <a:cxn ang="0">
                  <a:pos x="161" y="33"/>
                </a:cxn>
                <a:cxn ang="0">
                  <a:pos x="149" y="21"/>
                </a:cxn>
                <a:cxn ang="0">
                  <a:pos x="135" y="11"/>
                </a:cxn>
                <a:cxn ang="0">
                  <a:pos x="118" y="3"/>
                </a:cxn>
                <a:cxn ang="0">
                  <a:pos x="100" y="0"/>
                </a:cxn>
                <a:cxn ang="0">
                  <a:pos x="82" y="0"/>
                </a:cxn>
                <a:cxn ang="0">
                  <a:pos x="64" y="3"/>
                </a:cxn>
                <a:cxn ang="0">
                  <a:pos x="48" y="11"/>
                </a:cxn>
                <a:cxn ang="0">
                  <a:pos x="33" y="21"/>
                </a:cxn>
                <a:cxn ang="0">
                  <a:pos x="21" y="33"/>
                </a:cxn>
                <a:cxn ang="0">
                  <a:pos x="11" y="47"/>
                </a:cxn>
                <a:cxn ang="0">
                  <a:pos x="4" y="64"/>
                </a:cxn>
                <a:cxn ang="0">
                  <a:pos x="1" y="82"/>
                </a:cxn>
                <a:cxn ang="0">
                  <a:pos x="1" y="99"/>
                </a:cxn>
                <a:cxn ang="0">
                  <a:pos x="4" y="117"/>
                </a:cxn>
                <a:cxn ang="0">
                  <a:pos x="11" y="134"/>
                </a:cxn>
                <a:cxn ang="0">
                  <a:pos x="21" y="148"/>
                </a:cxn>
                <a:cxn ang="0">
                  <a:pos x="33" y="162"/>
                </a:cxn>
                <a:cxn ang="0">
                  <a:pos x="48" y="170"/>
                </a:cxn>
                <a:cxn ang="0">
                  <a:pos x="64" y="178"/>
                </a:cxn>
                <a:cxn ang="0">
                  <a:pos x="82" y="182"/>
                </a:cxn>
              </a:cxnLst>
              <a:rect l="0" t="0" r="r" b="b"/>
              <a:pathLst>
                <a:path w="182" h="182">
                  <a:moveTo>
                    <a:pt x="92" y="182"/>
                  </a:moveTo>
                  <a:lnTo>
                    <a:pt x="100" y="182"/>
                  </a:lnTo>
                  <a:lnTo>
                    <a:pt x="109" y="180"/>
                  </a:lnTo>
                  <a:lnTo>
                    <a:pt x="118" y="178"/>
                  </a:lnTo>
                  <a:lnTo>
                    <a:pt x="127" y="175"/>
                  </a:lnTo>
                  <a:lnTo>
                    <a:pt x="135" y="170"/>
                  </a:lnTo>
                  <a:lnTo>
                    <a:pt x="143" y="166"/>
                  </a:lnTo>
                  <a:lnTo>
                    <a:pt x="149" y="162"/>
                  </a:lnTo>
                  <a:lnTo>
                    <a:pt x="156" y="155"/>
                  </a:lnTo>
                  <a:lnTo>
                    <a:pt x="161" y="148"/>
                  </a:lnTo>
                  <a:lnTo>
                    <a:pt x="167" y="142"/>
                  </a:lnTo>
                  <a:lnTo>
                    <a:pt x="171" y="134"/>
                  </a:lnTo>
                  <a:lnTo>
                    <a:pt x="176" y="126"/>
                  </a:lnTo>
                  <a:lnTo>
                    <a:pt x="178" y="117"/>
                  </a:lnTo>
                  <a:lnTo>
                    <a:pt x="180" y="109"/>
                  </a:lnTo>
                  <a:lnTo>
                    <a:pt x="182" y="99"/>
                  </a:lnTo>
                  <a:lnTo>
                    <a:pt x="182" y="91"/>
                  </a:lnTo>
                  <a:lnTo>
                    <a:pt x="182" y="82"/>
                  </a:lnTo>
                  <a:lnTo>
                    <a:pt x="180" y="72"/>
                  </a:lnTo>
                  <a:lnTo>
                    <a:pt x="178" y="64"/>
                  </a:lnTo>
                  <a:lnTo>
                    <a:pt x="176" y="55"/>
                  </a:lnTo>
                  <a:lnTo>
                    <a:pt x="171" y="47"/>
                  </a:lnTo>
                  <a:lnTo>
                    <a:pt x="167" y="40"/>
                  </a:lnTo>
                  <a:lnTo>
                    <a:pt x="161" y="33"/>
                  </a:lnTo>
                  <a:lnTo>
                    <a:pt x="156" y="26"/>
                  </a:lnTo>
                  <a:lnTo>
                    <a:pt x="149" y="21"/>
                  </a:lnTo>
                  <a:lnTo>
                    <a:pt x="143" y="15"/>
                  </a:lnTo>
                  <a:lnTo>
                    <a:pt x="135" y="11"/>
                  </a:lnTo>
                  <a:lnTo>
                    <a:pt x="127" y="6"/>
                  </a:lnTo>
                  <a:lnTo>
                    <a:pt x="118" y="3"/>
                  </a:lnTo>
                  <a:lnTo>
                    <a:pt x="109" y="1"/>
                  </a:lnTo>
                  <a:lnTo>
                    <a:pt x="100" y="0"/>
                  </a:lnTo>
                  <a:lnTo>
                    <a:pt x="92" y="0"/>
                  </a:lnTo>
                  <a:lnTo>
                    <a:pt x="82" y="0"/>
                  </a:lnTo>
                  <a:lnTo>
                    <a:pt x="73" y="1"/>
                  </a:lnTo>
                  <a:lnTo>
                    <a:pt x="64" y="3"/>
                  </a:lnTo>
                  <a:lnTo>
                    <a:pt x="56" y="6"/>
                  </a:lnTo>
                  <a:lnTo>
                    <a:pt x="48" y="11"/>
                  </a:lnTo>
                  <a:lnTo>
                    <a:pt x="41" y="15"/>
                  </a:lnTo>
                  <a:lnTo>
                    <a:pt x="33" y="21"/>
                  </a:lnTo>
                  <a:lnTo>
                    <a:pt x="27" y="26"/>
                  </a:lnTo>
                  <a:lnTo>
                    <a:pt x="21" y="33"/>
                  </a:lnTo>
                  <a:lnTo>
                    <a:pt x="16" y="40"/>
                  </a:lnTo>
                  <a:lnTo>
                    <a:pt x="11" y="47"/>
                  </a:lnTo>
                  <a:lnTo>
                    <a:pt x="7" y="55"/>
                  </a:lnTo>
                  <a:lnTo>
                    <a:pt x="4" y="64"/>
                  </a:lnTo>
                  <a:lnTo>
                    <a:pt x="2" y="72"/>
                  </a:lnTo>
                  <a:lnTo>
                    <a:pt x="1" y="82"/>
                  </a:lnTo>
                  <a:lnTo>
                    <a:pt x="0" y="91"/>
                  </a:lnTo>
                  <a:lnTo>
                    <a:pt x="1" y="99"/>
                  </a:lnTo>
                  <a:lnTo>
                    <a:pt x="2" y="109"/>
                  </a:lnTo>
                  <a:lnTo>
                    <a:pt x="4" y="117"/>
                  </a:lnTo>
                  <a:lnTo>
                    <a:pt x="7" y="126"/>
                  </a:lnTo>
                  <a:lnTo>
                    <a:pt x="11" y="134"/>
                  </a:lnTo>
                  <a:lnTo>
                    <a:pt x="16" y="142"/>
                  </a:lnTo>
                  <a:lnTo>
                    <a:pt x="21" y="148"/>
                  </a:lnTo>
                  <a:lnTo>
                    <a:pt x="27" y="155"/>
                  </a:lnTo>
                  <a:lnTo>
                    <a:pt x="33" y="162"/>
                  </a:lnTo>
                  <a:lnTo>
                    <a:pt x="41" y="166"/>
                  </a:lnTo>
                  <a:lnTo>
                    <a:pt x="48" y="170"/>
                  </a:lnTo>
                  <a:lnTo>
                    <a:pt x="56" y="175"/>
                  </a:lnTo>
                  <a:lnTo>
                    <a:pt x="64" y="178"/>
                  </a:lnTo>
                  <a:lnTo>
                    <a:pt x="73" y="180"/>
                  </a:lnTo>
                  <a:lnTo>
                    <a:pt x="82" y="182"/>
                  </a:lnTo>
                  <a:lnTo>
                    <a:pt x="92" y="182"/>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366" name="Freeform 26"/>
            <p:cNvSpPr>
              <a:spLocks/>
            </p:cNvSpPr>
            <p:nvPr/>
          </p:nvSpPr>
          <p:spPr bwMode="auto">
            <a:xfrm>
              <a:off x="10616015" y="2025012"/>
              <a:ext cx="28575" cy="30163"/>
            </a:xfrm>
            <a:custGeom>
              <a:avLst/>
              <a:gdLst/>
              <a:ahLst/>
              <a:cxnLst>
                <a:cxn ang="0">
                  <a:pos x="100" y="182"/>
                </a:cxn>
                <a:cxn ang="0">
                  <a:pos x="118" y="178"/>
                </a:cxn>
                <a:cxn ang="0">
                  <a:pos x="135" y="170"/>
                </a:cxn>
                <a:cxn ang="0">
                  <a:pos x="149" y="162"/>
                </a:cxn>
                <a:cxn ang="0">
                  <a:pos x="161" y="148"/>
                </a:cxn>
                <a:cxn ang="0">
                  <a:pos x="171" y="134"/>
                </a:cxn>
                <a:cxn ang="0">
                  <a:pos x="179" y="117"/>
                </a:cxn>
                <a:cxn ang="0">
                  <a:pos x="182" y="99"/>
                </a:cxn>
                <a:cxn ang="0">
                  <a:pos x="182" y="82"/>
                </a:cxn>
                <a:cxn ang="0">
                  <a:pos x="179" y="64"/>
                </a:cxn>
                <a:cxn ang="0">
                  <a:pos x="171" y="47"/>
                </a:cxn>
                <a:cxn ang="0">
                  <a:pos x="161" y="33"/>
                </a:cxn>
                <a:cxn ang="0">
                  <a:pos x="149" y="21"/>
                </a:cxn>
                <a:cxn ang="0">
                  <a:pos x="135" y="11"/>
                </a:cxn>
                <a:cxn ang="0">
                  <a:pos x="118" y="3"/>
                </a:cxn>
                <a:cxn ang="0">
                  <a:pos x="100" y="0"/>
                </a:cxn>
                <a:cxn ang="0">
                  <a:pos x="82" y="0"/>
                </a:cxn>
                <a:cxn ang="0">
                  <a:pos x="64" y="3"/>
                </a:cxn>
                <a:cxn ang="0">
                  <a:pos x="48" y="11"/>
                </a:cxn>
                <a:cxn ang="0">
                  <a:pos x="34" y="21"/>
                </a:cxn>
                <a:cxn ang="0">
                  <a:pos x="20" y="33"/>
                </a:cxn>
                <a:cxn ang="0">
                  <a:pos x="10" y="47"/>
                </a:cxn>
                <a:cxn ang="0">
                  <a:pos x="4" y="64"/>
                </a:cxn>
                <a:cxn ang="0">
                  <a:pos x="0" y="82"/>
                </a:cxn>
                <a:cxn ang="0">
                  <a:pos x="0" y="99"/>
                </a:cxn>
                <a:cxn ang="0">
                  <a:pos x="4" y="117"/>
                </a:cxn>
                <a:cxn ang="0">
                  <a:pos x="10" y="134"/>
                </a:cxn>
                <a:cxn ang="0">
                  <a:pos x="20" y="148"/>
                </a:cxn>
                <a:cxn ang="0">
                  <a:pos x="34" y="162"/>
                </a:cxn>
                <a:cxn ang="0">
                  <a:pos x="48" y="170"/>
                </a:cxn>
                <a:cxn ang="0">
                  <a:pos x="64" y="178"/>
                </a:cxn>
                <a:cxn ang="0">
                  <a:pos x="82" y="182"/>
                </a:cxn>
              </a:cxnLst>
              <a:rect l="0" t="0" r="r" b="b"/>
              <a:pathLst>
                <a:path w="182" h="182">
                  <a:moveTo>
                    <a:pt x="91" y="182"/>
                  </a:moveTo>
                  <a:lnTo>
                    <a:pt x="100" y="182"/>
                  </a:lnTo>
                  <a:lnTo>
                    <a:pt x="109" y="180"/>
                  </a:lnTo>
                  <a:lnTo>
                    <a:pt x="118" y="178"/>
                  </a:lnTo>
                  <a:lnTo>
                    <a:pt x="127" y="175"/>
                  </a:lnTo>
                  <a:lnTo>
                    <a:pt x="135" y="170"/>
                  </a:lnTo>
                  <a:lnTo>
                    <a:pt x="142" y="166"/>
                  </a:lnTo>
                  <a:lnTo>
                    <a:pt x="149" y="162"/>
                  </a:lnTo>
                  <a:lnTo>
                    <a:pt x="156" y="155"/>
                  </a:lnTo>
                  <a:lnTo>
                    <a:pt x="161" y="148"/>
                  </a:lnTo>
                  <a:lnTo>
                    <a:pt x="167" y="142"/>
                  </a:lnTo>
                  <a:lnTo>
                    <a:pt x="171" y="134"/>
                  </a:lnTo>
                  <a:lnTo>
                    <a:pt x="176" y="126"/>
                  </a:lnTo>
                  <a:lnTo>
                    <a:pt x="179" y="117"/>
                  </a:lnTo>
                  <a:lnTo>
                    <a:pt x="181" y="109"/>
                  </a:lnTo>
                  <a:lnTo>
                    <a:pt x="182" y="99"/>
                  </a:lnTo>
                  <a:lnTo>
                    <a:pt x="182" y="91"/>
                  </a:lnTo>
                  <a:lnTo>
                    <a:pt x="182" y="82"/>
                  </a:lnTo>
                  <a:lnTo>
                    <a:pt x="181" y="72"/>
                  </a:lnTo>
                  <a:lnTo>
                    <a:pt x="179" y="64"/>
                  </a:lnTo>
                  <a:lnTo>
                    <a:pt x="176" y="55"/>
                  </a:lnTo>
                  <a:lnTo>
                    <a:pt x="171" y="47"/>
                  </a:lnTo>
                  <a:lnTo>
                    <a:pt x="167" y="40"/>
                  </a:lnTo>
                  <a:lnTo>
                    <a:pt x="161" y="33"/>
                  </a:lnTo>
                  <a:lnTo>
                    <a:pt x="156" y="26"/>
                  </a:lnTo>
                  <a:lnTo>
                    <a:pt x="149" y="21"/>
                  </a:lnTo>
                  <a:lnTo>
                    <a:pt x="142" y="15"/>
                  </a:lnTo>
                  <a:lnTo>
                    <a:pt x="135" y="11"/>
                  </a:lnTo>
                  <a:lnTo>
                    <a:pt x="127" y="6"/>
                  </a:lnTo>
                  <a:lnTo>
                    <a:pt x="118" y="3"/>
                  </a:lnTo>
                  <a:lnTo>
                    <a:pt x="109" y="1"/>
                  </a:lnTo>
                  <a:lnTo>
                    <a:pt x="100" y="0"/>
                  </a:lnTo>
                  <a:lnTo>
                    <a:pt x="91" y="0"/>
                  </a:lnTo>
                  <a:lnTo>
                    <a:pt x="82" y="0"/>
                  </a:lnTo>
                  <a:lnTo>
                    <a:pt x="73" y="1"/>
                  </a:lnTo>
                  <a:lnTo>
                    <a:pt x="64" y="3"/>
                  </a:lnTo>
                  <a:lnTo>
                    <a:pt x="56" y="6"/>
                  </a:lnTo>
                  <a:lnTo>
                    <a:pt x="48" y="11"/>
                  </a:lnTo>
                  <a:lnTo>
                    <a:pt x="40" y="15"/>
                  </a:lnTo>
                  <a:lnTo>
                    <a:pt x="34" y="21"/>
                  </a:lnTo>
                  <a:lnTo>
                    <a:pt x="27" y="26"/>
                  </a:lnTo>
                  <a:lnTo>
                    <a:pt x="20" y="33"/>
                  </a:lnTo>
                  <a:lnTo>
                    <a:pt x="16" y="40"/>
                  </a:lnTo>
                  <a:lnTo>
                    <a:pt x="10" y="47"/>
                  </a:lnTo>
                  <a:lnTo>
                    <a:pt x="7" y="55"/>
                  </a:lnTo>
                  <a:lnTo>
                    <a:pt x="4" y="64"/>
                  </a:lnTo>
                  <a:lnTo>
                    <a:pt x="2" y="72"/>
                  </a:lnTo>
                  <a:lnTo>
                    <a:pt x="0" y="82"/>
                  </a:lnTo>
                  <a:lnTo>
                    <a:pt x="0" y="91"/>
                  </a:lnTo>
                  <a:lnTo>
                    <a:pt x="0" y="99"/>
                  </a:lnTo>
                  <a:lnTo>
                    <a:pt x="2" y="109"/>
                  </a:lnTo>
                  <a:lnTo>
                    <a:pt x="4" y="117"/>
                  </a:lnTo>
                  <a:lnTo>
                    <a:pt x="7" y="126"/>
                  </a:lnTo>
                  <a:lnTo>
                    <a:pt x="10" y="134"/>
                  </a:lnTo>
                  <a:lnTo>
                    <a:pt x="16" y="142"/>
                  </a:lnTo>
                  <a:lnTo>
                    <a:pt x="20" y="148"/>
                  </a:lnTo>
                  <a:lnTo>
                    <a:pt x="27" y="155"/>
                  </a:lnTo>
                  <a:lnTo>
                    <a:pt x="34" y="162"/>
                  </a:lnTo>
                  <a:lnTo>
                    <a:pt x="40" y="166"/>
                  </a:lnTo>
                  <a:lnTo>
                    <a:pt x="48" y="170"/>
                  </a:lnTo>
                  <a:lnTo>
                    <a:pt x="56" y="175"/>
                  </a:lnTo>
                  <a:lnTo>
                    <a:pt x="64" y="178"/>
                  </a:lnTo>
                  <a:lnTo>
                    <a:pt x="73" y="180"/>
                  </a:lnTo>
                  <a:lnTo>
                    <a:pt x="82" y="182"/>
                  </a:lnTo>
                  <a:lnTo>
                    <a:pt x="91" y="182"/>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367" name="Freeform 27"/>
            <p:cNvSpPr>
              <a:spLocks/>
            </p:cNvSpPr>
            <p:nvPr/>
          </p:nvSpPr>
          <p:spPr bwMode="auto">
            <a:xfrm>
              <a:off x="11073215" y="2212337"/>
              <a:ext cx="203200" cy="34925"/>
            </a:xfrm>
            <a:custGeom>
              <a:avLst/>
              <a:gdLst/>
              <a:ahLst/>
              <a:cxnLst>
                <a:cxn ang="0">
                  <a:pos x="1169" y="0"/>
                </a:cxn>
                <a:cxn ang="0">
                  <a:pos x="1190" y="3"/>
                </a:cxn>
                <a:cxn ang="0">
                  <a:pos x="1212" y="9"/>
                </a:cxn>
                <a:cxn ang="0">
                  <a:pos x="1229" y="19"/>
                </a:cxn>
                <a:cxn ang="0">
                  <a:pos x="1246" y="33"/>
                </a:cxn>
                <a:cxn ang="0">
                  <a:pos x="1259" y="49"/>
                </a:cxn>
                <a:cxn ang="0">
                  <a:pos x="1269" y="67"/>
                </a:cxn>
                <a:cxn ang="0">
                  <a:pos x="1276" y="88"/>
                </a:cxn>
                <a:cxn ang="0">
                  <a:pos x="1278" y="109"/>
                </a:cxn>
                <a:cxn ang="0">
                  <a:pos x="1276" y="131"/>
                </a:cxn>
                <a:cxn ang="0">
                  <a:pos x="1269" y="152"/>
                </a:cxn>
                <a:cxn ang="0">
                  <a:pos x="1259" y="170"/>
                </a:cxn>
                <a:cxn ang="0">
                  <a:pos x="1246" y="187"/>
                </a:cxn>
                <a:cxn ang="0">
                  <a:pos x="1229" y="200"/>
                </a:cxn>
                <a:cxn ang="0">
                  <a:pos x="1212" y="210"/>
                </a:cxn>
                <a:cxn ang="0">
                  <a:pos x="1190" y="217"/>
                </a:cxn>
                <a:cxn ang="0">
                  <a:pos x="1169" y="219"/>
                </a:cxn>
                <a:cxn ang="0">
                  <a:pos x="97" y="218"/>
                </a:cxn>
                <a:cxn ang="0">
                  <a:pos x="76" y="213"/>
                </a:cxn>
                <a:cxn ang="0">
                  <a:pos x="56" y="206"/>
                </a:cxn>
                <a:cxn ang="0">
                  <a:pos x="38" y="193"/>
                </a:cxn>
                <a:cxn ang="0">
                  <a:pos x="24" y="179"/>
                </a:cxn>
                <a:cxn ang="0">
                  <a:pos x="12" y="161"/>
                </a:cxn>
                <a:cxn ang="0">
                  <a:pos x="4" y="142"/>
                </a:cxn>
                <a:cxn ang="0">
                  <a:pos x="0" y="120"/>
                </a:cxn>
                <a:cxn ang="0">
                  <a:pos x="0" y="98"/>
                </a:cxn>
                <a:cxn ang="0">
                  <a:pos x="4" y="77"/>
                </a:cxn>
                <a:cxn ang="0">
                  <a:pos x="12" y="58"/>
                </a:cxn>
                <a:cxn ang="0">
                  <a:pos x="24" y="40"/>
                </a:cxn>
                <a:cxn ang="0">
                  <a:pos x="38" y="26"/>
                </a:cxn>
                <a:cxn ang="0">
                  <a:pos x="56" y="14"/>
                </a:cxn>
                <a:cxn ang="0">
                  <a:pos x="76" y="6"/>
                </a:cxn>
                <a:cxn ang="0">
                  <a:pos x="97" y="2"/>
                </a:cxn>
              </a:cxnLst>
              <a:rect l="0" t="0" r="r" b="b"/>
              <a:pathLst>
                <a:path w="1278" h="219">
                  <a:moveTo>
                    <a:pt x="108" y="0"/>
                  </a:moveTo>
                  <a:lnTo>
                    <a:pt x="1169" y="0"/>
                  </a:lnTo>
                  <a:lnTo>
                    <a:pt x="1180" y="2"/>
                  </a:lnTo>
                  <a:lnTo>
                    <a:pt x="1190" y="3"/>
                  </a:lnTo>
                  <a:lnTo>
                    <a:pt x="1202" y="6"/>
                  </a:lnTo>
                  <a:lnTo>
                    <a:pt x="1212" y="9"/>
                  </a:lnTo>
                  <a:lnTo>
                    <a:pt x="1220" y="14"/>
                  </a:lnTo>
                  <a:lnTo>
                    <a:pt x="1229" y="19"/>
                  </a:lnTo>
                  <a:lnTo>
                    <a:pt x="1238" y="26"/>
                  </a:lnTo>
                  <a:lnTo>
                    <a:pt x="1246" y="33"/>
                  </a:lnTo>
                  <a:lnTo>
                    <a:pt x="1253" y="40"/>
                  </a:lnTo>
                  <a:lnTo>
                    <a:pt x="1259" y="49"/>
                  </a:lnTo>
                  <a:lnTo>
                    <a:pt x="1265" y="58"/>
                  </a:lnTo>
                  <a:lnTo>
                    <a:pt x="1269" y="67"/>
                  </a:lnTo>
                  <a:lnTo>
                    <a:pt x="1272" y="77"/>
                  </a:lnTo>
                  <a:lnTo>
                    <a:pt x="1276" y="88"/>
                  </a:lnTo>
                  <a:lnTo>
                    <a:pt x="1277" y="98"/>
                  </a:lnTo>
                  <a:lnTo>
                    <a:pt x="1278" y="109"/>
                  </a:lnTo>
                  <a:lnTo>
                    <a:pt x="1277" y="120"/>
                  </a:lnTo>
                  <a:lnTo>
                    <a:pt x="1276" y="131"/>
                  </a:lnTo>
                  <a:lnTo>
                    <a:pt x="1272" y="142"/>
                  </a:lnTo>
                  <a:lnTo>
                    <a:pt x="1269" y="152"/>
                  </a:lnTo>
                  <a:lnTo>
                    <a:pt x="1265" y="161"/>
                  </a:lnTo>
                  <a:lnTo>
                    <a:pt x="1259" y="170"/>
                  </a:lnTo>
                  <a:lnTo>
                    <a:pt x="1253" y="179"/>
                  </a:lnTo>
                  <a:lnTo>
                    <a:pt x="1246" y="187"/>
                  </a:lnTo>
                  <a:lnTo>
                    <a:pt x="1238" y="193"/>
                  </a:lnTo>
                  <a:lnTo>
                    <a:pt x="1229" y="200"/>
                  </a:lnTo>
                  <a:lnTo>
                    <a:pt x="1220" y="206"/>
                  </a:lnTo>
                  <a:lnTo>
                    <a:pt x="1212" y="210"/>
                  </a:lnTo>
                  <a:lnTo>
                    <a:pt x="1202" y="213"/>
                  </a:lnTo>
                  <a:lnTo>
                    <a:pt x="1190" y="217"/>
                  </a:lnTo>
                  <a:lnTo>
                    <a:pt x="1180" y="218"/>
                  </a:lnTo>
                  <a:lnTo>
                    <a:pt x="1169" y="219"/>
                  </a:lnTo>
                  <a:lnTo>
                    <a:pt x="108" y="219"/>
                  </a:lnTo>
                  <a:lnTo>
                    <a:pt x="97" y="218"/>
                  </a:lnTo>
                  <a:lnTo>
                    <a:pt x="86" y="217"/>
                  </a:lnTo>
                  <a:lnTo>
                    <a:pt x="76" y="213"/>
                  </a:lnTo>
                  <a:lnTo>
                    <a:pt x="66" y="210"/>
                  </a:lnTo>
                  <a:lnTo>
                    <a:pt x="56" y="206"/>
                  </a:lnTo>
                  <a:lnTo>
                    <a:pt x="47" y="200"/>
                  </a:lnTo>
                  <a:lnTo>
                    <a:pt x="38" y="193"/>
                  </a:lnTo>
                  <a:lnTo>
                    <a:pt x="31" y="187"/>
                  </a:lnTo>
                  <a:lnTo>
                    <a:pt x="24" y="179"/>
                  </a:lnTo>
                  <a:lnTo>
                    <a:pt x="17" y="170"/>
                  </a:lnTo>
                  <a:lnTo>
                    <a:pt x="12" y="161"/>
                  </a:lnTo>
                  <a:lnTo>
                    <a:pt x="7" y="152"/>
                  </a:lnTo>
                  <a:lnTo>
                    <a:pt x="4" y="142"/>
                  </a:lnTo>
                  <a:lnTo>
                    <a:pt x="2" y="131"/>
                  </a:lnTo>
                  <a:lnTo>
                    <a:pt x="0" y="120"/>
                  </a:lnTo>
                  <a:lnTo>
                    <a:pt x="0" y="109"/>
                  </a:lnTo>
                  <a:lnTo>
                    <a:pt x="0" y="98"/>
                  </a:lnTo>
                  <a:lnTo>
                    <a:pt x="2" y="88"/>
                  </a:lnTo>
                  <a:lnTo>
                    <a:pt x="4" y="77"/>
                  </a:lnTo>
                  <a:lnTo>
                    <a:pt x="7" y="67"/>
                  </a:lnTo>
                  <a:lnTo>
                    <a:pt x="12" y="58"/>
                  </a:lnTo>
                  <a:lnTo>
                    <a:pt x="17" y="49"/>
                  </a:lnTo>
                  <a:lnTo>
                    <a:pt x="24" y="40"/>
                  </a:lnTo>
                  <a:lnTo>
                    <a:pt x="31" y="33"/>
                  </a:lnTo>
                  <a:lnTo>
                    <a:pt x="38" y="26"/>
                  </a:lnTo>
                  <a:lnTo>
                    <a:pt x="47" y="19"/>
                  </a:lnTo>
                  <a:lnTo>
                    <a:pt x="56" y="14"/>
                  </a:lnTo>
                  <a:lnTo>
                    <a:pt x="66" y="9"/>
                  </a:lnTo>
                  <a:lnTo>
                    <a:pt x="76" y="6"/>
                  </a:lnTo>
                  <a:lnTo>
                    <a:pt x="86" y="3"/>
                  </a:lnTo>
                  <a:lnTo>
                    <a:pt x="97" y="2"/>
                  </a:lnTo>
                  <a:lnTo>
                    <a:pt x="108" y="0"/>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368" name="Freeform 28"/>
            <p:cNvSpPr>
              <a:spLocks/>
            </p:cNvSpPr>
            <p:nvPr/>
          </p:nvSpPr>
          <p:spPr bwMode="auto">
            <a:xfrm>
              <a:off x="10455678" y="2213924"/>
              <a:ext cx="28575" cy="28575"/>
            </a:xfrm>
            <a:custGeom>
              <a:avLst/>
              <a:gdLst/>
              <a:ahLst/>
              <a:cxnLst>
                <a:cxn ang="0">
                  <a:pos x="101" y="182"/>
                </a:cxn>
                <a:cxn ang="0">
                  <a:pos x="119" y="179"/>
                </a:cxn>
                <a:cxn ang="0">
                  <a:pos x="135" y="171"/>
                </a:cxn>
                <a:cxn ang="0">
                  <a:pos x="150" y="161"/>
                </a:cxn>
                <a:cxn ang="0">
                  <a:pos x="162" y="149"/>
                </a:cxn>
                <a:cxn ang="0">
                  <a:pos x="172" y="134"/>
                </a:cxn>
                <a:cxn ang="0">
                  <a:pos x="179" y="118"/>
                </a:cxn>
                <a:cxn ang="0">
                  <a:pos x="182" y="100"/>
                </a:cxn>
                <a:cxn ang="0">
                  <a:pos x="182" y="82"/>
                </a:cxn>
                <a:cxn ang="0">
                  <a:pos x="179" y="63"/>
                </a:cxn>
                <a:cxn ang="0">
                  <a:pos x="172" y="48"/>
                </a:cxn>
                <a:cxn ang="0">
                  <a:pos x="162" y="33"/>
                </a:cxn>
                <a:cxn ang="0">
                  <a:pos x="150" y="20"/>
                </a:cxn>
                <a:cxn ang="0">
                  <a:pos x="135" y="11"/>
                </a:cxn>
                <a:cxn ang="0">
                  <a:pos x="119" y="4"/>
                </a:cxn>
                <a:cxn ang="0">
                  <a:pos x="101" y="0"/>
                </a:cxn>
                <a:cxn ang="0">
                  <a:pos x="82" y="0"/>
                </a:cxn>
                <a:cxn ang="0">
                  <a:pos x="64" y="4"/>
                </a:cxn>
                <a:cxn ang="0">
                  <a:pos x="48" y="11"/>
                </a:cxn>
                <a:cxn ang="0">
                  <a:pos x="33" y="20"/>
                </a:cxn>
                <a:cxn ang="0">
                  <a:pos x="21" y="33"/>
                </a:cxn>
                <a:cxn ang="0">
                  <a:pos x="11" y="48"/>
                </a:cxn>
                <a:cxn ang="0">
                  <a:pos x="4" y="63"/>
                </a:cxn>
                <a:cxn ang="0">
                  <a:pos x="0" y="82"/>
                </a:cxn>
                <a:cxn ang="0">
                  <a:pos x="0" y="100"/>
                </a:cxn>
                <a:cxn ang="0">
                  <a:pos x="4" y="118"/>
                </a:cxn>
                <a:cxn ang="0">
                  <a:pos x="11" y="134"/>
                </a:cxn>
                <a:cxn ang="0">
                  <a:pos x="21" y="149"/>
                </a:cxn>
                <a:cxn ang="0">
                  <a:pos x="33" y="161"/>
                </a:cxn>
                <a:cxn ang="0">
                  <a:pos x="48" y="171"/>
                </a:cxn>
                <a:cxn ang="0">
                  <a:pos x="64" y="179"/>
                </a:cxn>
                <a:cxn ang="0">
                  <a:pos x="82" y="182"/>
                </a:cxn>
              </a:cxnLst>
              <a:rect l="0" t="0" r="r" b="b"/>
              <a:pathLst>
                <a:path w="183" h="182">
                  <a:moveTo>
                    <a:pt x="91" y="182"/>
                  </a:moveTo>
                  <a:lnTo>
                    <a:pt x="101" y="182"/>
                  </a:lnTo>
                  <a:lnTo>
                    <a:pt x="110" y="181"/>
                  </a:lnTo>
                  <a:lnTo>
                    <a:pt x="119" y="179"/>
                  </a:lnTo>
                  <a:lnTo>
                    <a:pt x="126" y="175"/>
                  </a:lnTo>
                  <a:lnTo>
                    <a:pt x="135" y="171"/>
                  </a:lnTo>
                  <a:lnTo>
                    <a:pt x="142" y="167"/>
                  </a:lnTo>
                  <a:lnTo>
                    <a:pt x="150" y="161"/>
                  </a:lnTo>
                  <a:lnTo>
                    <a:pt x="156" y="156"/>
                  </a:lnTo>
                  <a:lnTo>
                    <a:pt x="162" y="149"/>
                  </a:lnTo>
                  <a:lnTo>
                    <a:pt x="167" y="142"/>
                  </a:lnTo>
                  <a:lnTo>
                    <a:pt x="172" y="134"/>
                  </a:lnTo>
                  <a:lnTo>
                    <a:pt x="175" y="127"/>
                  </a:lnTo>
                  <a:lnTo>
                    <a:pt x="179" y="118"/>
                  </a:lnTo>
                  <a:lnTo>
                    <a:pt x="181" y="109"/>
                  </a:lnTo>
                  <a:lnTo>
                    <a:pt x="182" y="100"/>
                  </a:lnTo>
                  <a:lnTo>
                    <a:pt x="183" y="91"/>
                  </a:lnTo>
                  <a:lnTo>
                    <a:pt x="182" y="82"/>
                  </a:lnTo>
                  <a:lnTo>
                    <a:pt x="181" y="72"/>
                  </a:lnTo>
                  <a:lnTo>
                    <a:pt x="179" y="63"/>
                  </a:lnTo>
                  <a:lnTo>
                    <a:pt x="175" y="56"/>
                  </a:lnTo>
                  <a:lnTo>
                    <a:pt x="172" y="48"/>
                  </a:lnTo>
                  <a:lnTo>
                    <a:pt x="167" y="40"/>
                  </a:lnTo>
                  <a:lnTo>
                    <a:pt x="162" y="33"/>
                  </a:lnTo>
                  <a:lnTo>
                    <a:pt x="156" y="27"/>
                  </a:lnTo>
                  <a:lnTo>
                    <a:pt x="150" y="20"/>
                  </a:lnTo>
                  <a:lnTo>
                    <a:pt x="142" y="16"/>
                  </a:lnTo>
                  <a:lnTo>
                    <a:pt x="135" y="11"/>
                  </a:lnTo>
                  <a:lnTo>
                    <a:pt x="126" y="7"/>
                  </a:lnTo>
                  <a:lnTo>
                    <a:pt x="119" y="4"/>
                  </a:lnTo>
                  <a:lnTo>
                    <a:pt x="110" y="1"/>
                  </a:lnTo>
                  <a:lnTo>
                    <a:pt x="101" y="0"/>
                  </a:lnTo>
                  <a:lnTo>
                    <a:pt x="91" y="0"/>
                  </a:lnTo>
                  <a:lnTo>
                    <a:pt x="82" y="0"/>
                  </a:lnTo>
                  <a:lnTo>
                    <a:pt x="73" y="1"/>
                  </a:lnTo>
                  <a:lnTo>
                    <a:pt x="64" y="4"/>
                  </a:lnTo>
                  <a:lnTo>
                    <a:pt x="55" y="7"/>
                  </a:lnTo>
                  <a:lnTo>
                    <a:pt x="48" y="11"/>
                  </a:lnTo>
                  <a:lnTo>
                    <a:pt x="40" y="16"/>
                  </a:lnTo>
                  <a:lnTo>
                    <a:pt x="33" y="20"/>
                  </a:lnTo>
                  <a:lnTo>
                    <a:pt x="27" y="27"/>
                  </a:lnTo>
                  <a:lnTo>
                    <a:pt x="21" y="33"/>
                  </a:lnTo>
                  <a:lnTo>
                    <a:pt x="16" y="40"/>
                  </a:lnTo>
                  <a:lnTo>
                    <a:pt x="11" y="48"/>
                  </a:lnTo>
                  <a:lnTo>
                    <a:pt x="7" y="56"/>
                  </a:lnTo>
                  <a:lnTo>
                    <a:pt x="4" y="63"/>
                  </a:lnTo>
                  <a:lnTo>
                    <a:pt x="2" y="72"/>
                  </a:lnTo>
                  <a:lnTo>
                    <a:pt x="0" y="82"/>
                  </a:lnTo>
                  <a:lnTo>
                    <a:pt x="0" y="91"/>
                  </a:lnTo>
                  <a:lnTo>
                    <a:pt x="0" y="100"/>
                  </a:lnTo>
                  <a:lnTo>
                    <a:pt x="2" y="109"/>
                  </a:lnTo>
                  <a:lnTo>
                    <a:pt x="4" y="118"/>
                  </a:lnTo>
                  <a:lnTo>
                    <a:pt x="7" y="127"/>
                  </a:lnTo>
                  <a:lnTo>
                    <a:pt x="11" y="134"/>
                  </a:lnTo>
                  <a:lnTo>
                    <a:pt x="16" y="142"/>
                  </a:lnTo>
                  <a:lnTo>
                    <a:pt x="21" y="149"/>
                  </a:lnTo>
                  <a:lnTo>
                    <a:pt x="27" y="156"/>
                  </a:lnTo>
                  <a:lnTo>
                    <a:pt x="33" y="161"/>
                  </a:lnTo>
                  <a:lnTo>
                    <a:pt x="40" y="167"/>
                  </a:lnTo>
                  <a:lnTo>
                    <a:pt x="48" y="171"/>
                  </a:lnTo>
                  <a:lnTo>
                    <a:pt x="55" y="175"/>
                  </a:lnTo>
                  <a:lnTo>
                    <a:pt x="64" y="179"/>
                  </a:lnTo>
                  <a:lnTo>
                    <a:pt x="73" y="181"/>
                  </a:lnTo>
                  <a:lnTo>
                    <a:pt x="82" y="182"/>
                  </a:lnTo>
                  <a:lnTo>
                    <a:pt x="91" y="182"/>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369" name="Freeform 29"/>
            <p:cNvSpPr>
              <a:spLocks/>
            </p:cNvSpPr>
            <p:nvPr/>
          </p:nvSpPr>
          <p:spPr bwMode="auto">
            <a:xfrm>
              <a:off x="10495365" y="2213924"/>
              <a:ext cx="30163" cy="28575"/>
            </a:xfrm>
            <a:custGeom>
              <a:avLst/>
              <a:gdLst/>
              <a:ahLst/>
              <a:cxnLst>
                <a:cxn ang="0">
                  <a:pos x="101" y="182"/>
                </a:cxn>
                <a:cxn ang="0">
                  <a:pos x="119" y="179"/>
                </a:cxn>
                <a:cxn ang="0">
                  <a:pos x="135" y="171"/>
                </a:cxn>
                <a:cxn ang="0">
                  <a:pos x="150" y="161"/>
                </a:cxn>
                <a:cxn ang="0">
                  <a:pos x="162" y="149"/>
                </a:cxn>
                <a:cxn ang="0">
                  <a:pos x="172" y="134"/>
                </a:cxn>
                <a:cxn ang="0">
                  <a:pos x="178" y="118"/>
                </a:cxn>
                <a:cxn ang="0">
                  <a:pos x="182" y="100"/>
                </a:cxn>
                <a:cxn ang="0">
                  <a:pos x="182" y="82"/>
                </a:cxn>
                <a:cxn ang="0">
                  <a:pos x="178" y="63"/>
                </a:cxn>
                <a:cxn ang="0">
                  <a:pos x="172" y="48"/>
                </a:cxn>
                <a:cxn ang="0">
                  <a:pos x="162" y="33"/>
                </a:cxn>
                <a:cxn ang="0">
                  <a:pos x="150" y="20"/>
                </a:cxn>
                <a:cxn ang="0">
                  <a:pos x="135" y="11"/>
                </a:cxn>
                <a:cxn ang="0">
                  <a:pos x="119" y="4"/>
                </a:cxn>
                <a:cxn ang="0">
                  <a:pos x="101" y="0"/>
                </a:cxn>
                <a:cxn ang="0">
                  <a:pos x="82" y="0"/>
                </a:cxn>
                <a:cxn ang="0">
                  <a:pos x="64" y="4"/>
                </a:cxn>
                <a:cxn ang="0">
                  <a:pos x="48" y="11"/>
                </a:cxn>
                <a:cxn ang="0">
                  <a:pos x="33" y="20"/>
                </a:cxn>
                <a:cxn ang="0">
                  <a:pos x="21" y="33"/>
                </a:cxn>
                <a:cxn ang="0">
                  <a:pos x="11" y="48"/>
                </a:cxn>
                <a:cxn ang="0">
                  <a:pos x="4" y="63"/>
                </a:cxn>
                <a:cxn ang="0">
                  <a:pos x="1" y="82"/>
                </a:cxn>
                <a:cxn ang="0">
                  <a:pos x="1" y="100"/>
                </a:cxn>
                <a:cxn ang="0">
                  <a:pos x="4" y="118"/>
                </a:cxn>
                <a:cxn ang="0">
                  <a:pos x="11" y="134"/>
                </a:cxn>
                <a:cxn ang="0">
                  <a:pos x="21" y="149"/>
                </a:cxn>
                <a:cxn ang="0">
                  <a:pos x="33" y="161"/>
                </a:cxn>
                <a:cxn ang="0">
                  <a:pos x="48" y="171"/>
                </a:cxn>
                <a:cxn ang="0">
                  <a:pos x="64" y="179"/>
                </a:cxn>
                <a:cxn ang="0">
                  <a:pos x="82" y="182"/>
                </a:cxn>
              </a:cxnLst>
              <a:rect l="0" t="0" r="r" b="b"/>
              <a:pathLst>
                <a:path w="183" h="182">
                  <a:moveTo>
                    <a:pt x="92" y="182"/>
                  </a:moveTo>
                  <a:lnTo>
                    <a:pt x="101" y="182"/>
                  </a:lnTo>
                  <a:lnTo>
                    <a:pt x="110" y="181"/>
                  </a:lnTo>
                  <a:lnTo>
                    <a:pt x="119" y="179"/>
                  </a:lnTo>
                  <a:lnTo>
                    <a:pt x="127" y="175"/>
                  </a:lnTo>
                  <a:lnTo>
                    <a:pt x="135" y="171"/>
                  </a:lnTo>
                  <a:lnTo>
                    <a:pt x="142" y="167"/>
                  </a:lnTo>
                  <a:lnTo>
                    <a:pt x="150" y="161"/>
                  </a:lnTo>
                  <a:lnTo>
                    <a:pt x="156" y="156"/>
                  </a:lnTo>
                  <a:lnTo>
                    <a:pt x="162" y="149"/>
                  </a:lnTo>
                  <a:lnTo>
                    <a:pt x="167" y="142"/>
                  </a:lnTo>
                  <a:lnTo>
                    <a:pt x="172" y="134"/>
                  </a:lnTo>
                  <a:lnTo>
                    <a:pt x="175" y="127"/>
                  </a:lnTo>
                  <a:lnTo>
                    <a:pt x="178" y="118"/>
                  </a:lnTo>
                  <a:lnTo>
                    <a:pt x="181" y="109"/>
                  </a:lnTo>
                  <a:lnTo>
                    <a:pt x="182" y="100"/>
                  </a:lnTo>
                  <a:lnTo>
                    <a:pt x="183" y="91"/>
                  </a:lnTo>
                  <a:lnTo>
                    <a:pt x="182" y="82"/>
                  </a:lnTo>
                  <a:lnTo>
                    <a:pt x="181" y="72"/>
                  </a:lnTo>
                  <a:lnTo>
                    <a:pt x="178" y="63"/>
                  </a:lnTo>
                  <a:lnTo>
                    <a:pt x="175" y="56"/>
                  </a:lnTo>
                  <a:lnTo>
                    <a:pt x="172" y="48"/>
                  </a:lnTo>
                  <a:lnTo>
                    <a:pt x="167" y="40"/>
                  </a:lnTo>
                  <a:lnTo>
                    <a:pt x="162" y="33"/>
                  </a:lnTo>
                  <a:lnTo>
                    <a:pt x="156" y="27"/>
                  </a:lnTo>
                  <a:lnTo>
                    <a:pt x="150" y="20"/>
                  </a:lnTo>
                  <a:lnTo>
                    <a:pt x="142" y="16"/>
                  </a:lnTo>
                  <a:lnTo>
                    <a:pt x="135" y="11"/>
                  </a:lnTo>
                  <a:lnTo>
                    <a:pt x="127" y="7"/>
                  </a:lnTo>
                  <a:lnTo>
                    <a:pt x="119" y="4"/>
                  </a:lnTo>
                  <a:lnTo>
                    <a:pt x="110" y="1"/>
                  </a:lnTo>
                  <a:lnTo>
                    <a:pt x="101" y="0"/>
                  </a:lnTo>
                  <a:lnTo>
                    <a:pt x="92" y="0"/>
                  </a:lnTo>
                  <a:lnTo>
                    <a:pt x="82" y="0"/>
                  </a:lnTo>
                  <a:lnTo>
                    <a:pt x="73" y="1"/>
                  </a:lnTo>
                  <a:lnTo>
                    <a:pt x="64" y="4"/>
                  </a:lnTo>
                  <a:lnTo>
                    <a:pt x="55" y="7"/>
                  </a:lnTo>
                  <a:lnTo>
                    <a:pt x="48" y="11"/>
                  </a:lnTo>
                  <a:lnTo>
                    <a:pt x="40" y="16"/>
                  </a:lnTo>
                  <a:lnTo>
                    <a:pt x="33" y="20"/>
                  </a:lnTo>
                  <a:lnTo>
                    <a:pt x="26" y="27"/>
                  </a:lnTo>
                  <a:lnTo>
                    <a:pt x="21" y="33"/>
                  </a:lnTo>
                  <a:lnTo>
                    <a:pt x="15" y="40"/>
                  </a:lnTo>
                  <a:lnTo>
                    <a:pt x="11" y="48"/>
                  </a:lnTo>
                  <a:lnTo>
                    <a:pt x="8" y="56"/>
                  </a:lnTo>
                  <a:lnTo>
                    <a:pt x="4" y="63"/>
                  </a:lnTo>
                  <a:lnTo>
                    <a:pt x="2" y="72"/>
                  </a:lnTo>
                  <a:lnTo>
                    <a:pt x="1" y="82"/>
                  </a:lnTo>
                  <a:lnTo>
                    <a:pt x="0" y="91"/>
                  </a:lnTo>
                  <a:lnTo>
                    <a:pt x="1" y="100"/>
                  </a:lnTo>
                  <a:lnTo>
                    <a:pt x="2" y="109"/>
                  </a:lnTo>
                  <a:lnTo>
                    <a:pt x="4" y="118"/>
                  </a:lnTo>
                  <a:lnTo>
                    <a:pt x="8" y="127"/>
                  </a:lnTo>
                  <a:lnTo>
                    <a:pt x="11" y="134"/>
                  </a:lnTo>
                  <a:lnTo>
                    <a:pt x="15" y="142"/>
                  </a:lnTo>
                  <a:lnTo>
                    <a:pt x="21" y="149"/>
                  </a:lnTo>
                  <a:lnTo>
                    <a:pt x="26" y="156"/>
                  </a:lnTo>
                  <a:lnTo>
                    <a:pt x="33" y="161"/>
                  </a:lnTo>
                  <a:lnTo>
                    <a:pt x="40" y="167"/>
                  </a:lnTo>
                  <a:lnTo>
                    <a:pt x="48" y="171"/>
                  </a:lnTo>
                  <a:lnTo>
                    <a:pt x="55" y="175"/>
                  </a:lnTo>
                  <a:lnTo>
                    <a:pt x="64" y="179"/>
                  </a:lnTo>
                  <a:lnTo>
                    <a:pt x="73" y="181"/>
                  </a:lnTo>
                  <a:lnTo>
                    <a:pt x="82" y="182"/>
                  </a:lnTo>
                  <a:lnTo>
                    <a:pt x="92" y="182"/>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370" name="Freeform 30"/>
            <p:cNvSpPr>
              <a:spLocks/>
            </p:cNvSpPr>
            <p:nvPr/>
          </p:nvSpPr>
          <p:spPr bwMode="auto">
            <a:xfrm>
              <a:off x="10536640" y="2213924"/>
              <a:ext cx="28575" cy="28575"/>
            </a:xfrm>
            <a:custGeom>
              <a:avLst/>
              <a:gdLst/>
              <a:ahLst/>
              <a:cxnLst>
                <a:cxn ang="0">
                  <a:pos x="101" y="182"/>
                </a:cxn>
                <a:cxn ang="0">
                  <a:pos x="118" y="179"/>
                </a:cxn>
                <a:cxn ang="0">
                  <a:pos x="135" y="171"/>
                </a:cxn>
                <a:cxn ang="0">
                  <a:pos x="149" y="161"/>
                </a:cxn>
                <a:cxn ang="0">
                  <a:pos x="162" y="149"/>
                </a:cxn>
                <a:cxn ang="0">
                  <a:pos x="172" y="134"/>
                </a:cxn>
                <a:cxn ang="0">
                  <a:pos x="178" y="118"/>
                </a:cxn>
                <a:cxn ang="0">
                  <a:pos x="183" y="100"/>
                </a:cxn>
                <a:cxn ang="0">
                  <a:pos x="183" y="82"/>
                </a:cxn>
                <a:cxn ang="0">
                  <a:pos x="178" y="63"/>
                </a:cxn>
                <a:cxn ang="0">
                  <a:pos x="172" y="48"/>
                </a:cxn>
                <a:cxn ang="0">
                  <a:pos x="162" y="33"/>
                </a:cxn>
                <a:cxn ang="0">
                  <a:pos x="149" y="20"/>
                </a:cxn>
                <a:cxn ang="0">
                  <a:pos x="135" y="11"/>
                </a:cxn>
                <a:cxn ang="0">
                  <a:pos x="118" y="4"/>
                </a:cxn>
                <a:cxn ang="0">
                  <a:pos x="101" y="0"/>
                </a:cxn>
                <a:cxn ang="0">
                  <a:pos x="82" y="0"/>
                </a:cxn>
                <a:cxn ang="0">
                  <a:pos x="64" y="4"/>
                </a:cxn>
                <a:cxn ang="0">
                  <a:pos x="47" y="11"/>
                </a:cxn>
                <a:cxn ang="0">
                  <a:pos x="33" y="20"/>
                </a:cxn>
                <a:cxn ang="0">
                  <a:pos x="21" y="33"/>
                </a:cxn>
                <a:cxn ang="0">
                  <a:pos x="11" y="48"/>
                </a:cxn>
                <a:cxn ang="0">
                  <a:pos x="4" y="63"/>
                </a:cxn>
                <a:cxn ang="0">
                  <a:pos x="1" y="82"/>
                </a:cxn>
                <a:cxn ang="0">
                  <a:pos x="1" y="100"/>
                </a:cxn>
                <a:cxn ang="0">
                  <a:pos x="4" y="118"/>
                </a:cxn>
                <a:cxn ang="0">
                  <a:pos x="11" y="134"/>
                </a:cxn>
                <a:cxn ang="0">
                  <a:pos x="21" y="149"/>
                </a:cxn>
                <a:cxn ang="0">
                  <a:pos x="33" y="161"/>
                </a:cxn>
                <a:cxn ang="0">
                  <a:pos x="47" y="171"/>
                </a:cxn>
                <a:cxn ang="0">
                  <a:pos x="64" y="179"/>
                </a:cxn>
                <a:cxn ang="0">
                  <a:pos x="82" y="182"/>
                </a:cxn>
              </a:cxnLst>
              <a:rect l="0" t="0" r="r" b="b"/>
              <a:pathLst>
                <a:path w="183" h="182">
                  <a:moveTo>
                    <a:pt x="92" y="182"/>
                  </a:moveTo>
                  <a:lnTo>
                    <a:pt x="101" y="182"/>
                  </a:lnTo>
                  <a:lnTo>
                    <a:pt x="109" y="181"/>
                  </a:lnTo>
                  <a:lnTo>
                    <a:pt x="118" y="179"/>
                  </a:lnTo>
                  <a:lnTo>
                    <a:pt x="127" y="175"/>
                  </a:lnTo>
                  <a:lnTo>
                    <a:pt x="135" y="171"/>
                  </a:lnTo>
                  <a:lnTo>
                    <a:pt x="143" y="167"/>
                  </a:lnTo>
                  <a:lnTo>
                    <a:pt x="149" y="161"/>
                  </a:lnTo>
                  <a:lnTo>
                    <a:pt x="156" y="156"/>
                  </a:lnTo>
                  <a:lnTo>
                    <a:pt x="162" y="149"/>
                  </a:lnTo>
                  <a:lnTo>
                    <a:pt x="167" y="142"/>
                  </a:lnTo>
                  <a:lnTo>
                    <a:pt x="172" y="134"/>
                  </a:lnTo>
                  <a:lnTo>
                    <a:pt x="176" y="127"/>
                  </a:lnTo>
                  <a:lnTo>
                    <a:pt x="178" y="118"/>
                  </a:lnTo>
                  <a:lnTo>
                    <a:pt x="180" y="109"/>
                  </a:lnTo>
                  <a:lnTo>
                    <a:pt x="183" y="100"/>
                  </a:lnTo>
                  <a:lnTo>
                    <a:pt x="183" y="91"/>
                  </a:lnTo>
                  <a:lnTo>
                    <a:pt x="183" y="82"/>
                  </a:lnTo>
                  <a:lnTo>
                    <a:pt x="180" y="72"/>
                  </a:lnTo>
                  <a:lnTo>
                    <a:pt x="178" y="63"/>
                  </a:lnTo>
                  <a:lnTo>
                    <a:pt x="176" y="56"/>
                  </a:lnTo>
                  <a:lnTo>
                    <a:pt x="172" y="48"/>
                  </a:lnTo>
                  <a:lnTo>
                    <a:pt x="167" y="40"/>
                  </a:lnTo>
                  <a:lnTo>
                    <a:pt x="162" y="33"/>
                  </a:lnTo>
                  <a:lnTo>
                    <a:pt x="156" y="27"/>
                  </a:lnTo>
                  <a:lnTo>
                    <a:pt x="149" y="20"/>
                  </a:lnTo>
                  <a:lnTo>
                    <a:pt x="143" y="16"/>
                  </a:lnTo>
                  <a:lnTo>
                    <a:pt x="135" y="11"/>
                  </a:lnTo>
                  <a:lnTo>
                    <a:pt x="127" y="7"/>
                  </a:lnTo>
                  <a:lnTo>
                    <a:pt x="118" y="4"/>
                  </a:lnTo>
                  <a:lnTo>
                    <a:pt x="109" y="1"/>
                  </a:lnTo>
                  <a:lnTo>
                    <a:pt x="101" y="0"/>
                  </a:lnTo>
                  <a:lnTo>
                    <a:pt x="92" y="0"/>
                  </a:lnTo>
                  <a:lnTo>
                    <a:pt x="82" y="0"/>
                  </a:lnTo>
                  <a:lnTo>
                    <a:pt x="73" y="1"/>
                  </a:lnTo>
                  <a:lnTo>
                    <a:pt x="64" y="4"/>
                  </a:lnTo>
                  <a:lnTo>
                    <a:pt x="56" y="7"/>
                  </a:lnTo>
                  <a:lnTo>
                    <a:pt x="47" y="11"/>
                  </a:lnTo>
                  <a:lnTo>
                    <a:pt x="41" y="16"/>
                  </a:lnTo>
                  <a:lnTo>
                    <a:pt x="33" y="20"/>
                  </a:lnTo>
                  <a:lnTo>
                    <a:pt x="26" y="27"/>
                  </a:lnTo>
                  <a:lnTo>
                    <a:pt x="21" y="33"/>
                  </a:lnTo>
                  <a:lnTo>
                    <a:pt x="15" y="40"/>
                  </a:lnTo>
                  <a:lnTo>
                    <a:pt x="11" y="48"/>
                  </a:lnTo>
                  <a:lnTo>
                    <a:pt x="7" y="56"/>
                  </a:lnTo>
                  <a:lnTo>
                    <a:pt x="4" y="63"/>
                  </a:lnTo>
                  <a:lnTo>
                    <a:pt x="2" y="72"/>
                  </a:lnTo>
                  <a:lnTo>
                    <a:pt x="1" y="82"/>
                  </a:lnTo>
                  <a:lnTo>
                    <a:pt x="0" y="91"/>
                  </a:lnTo>
                  <a:lnTo>
                    <a:pt x="1" y="100"/>
                  </a:lnTo>
                  <a:lnTo>
                    <a:pt x="2" y="109"/>
                  </a:lnTo>
                  <a:lnTo>
                    <a:pt x="4" y="118"/>
                  </a:lnTo>
                  <a:lnTo>
                    <a:pt x="7" y="127"/>
                  </a:lnTo>
                  <a:lnTo>
                    <a:pt x="11" y="134"/>
                  </a:lnTo>
                  <a:lnTo>
                    <a:pt x="15" y="142"/>
                  </a:lnTo>
                  <a:lnTo>
                    <a:pt x="21" y="149"/>
                  </a:lnTo>
                  <a:lnTo>
                    <a:pt x="26" y="156"/>
                  </a:lnTo>
                  <a:lnTo>
                    <a:pt x="33" y="161"/>
                  </a:lnTo>
                  <a:lnTo>
                    <a:pt x="41" y="167"/>
                  </a:lnTo>
                  <a:lnTo>
                    <a:pt x="47" y="171"/>
                  </a:lnTo>
                  <a:lnTo>
                    <a:pt x="56" y="175"/>
                  </a:lnTo>
                  <a:lnTo>
                    <a:pt x="64" y="179"/>
                  </a:lnTo>
                  <a:lnTo>
                    <a:pt x="73" y="181"/>
                  </a:lnTo>
                  <a:lnTo>
                    <a:pt x="82" y="182"/>
                  </a:lnTo>
                  <a:lnTo>
                    <a:pt x="92" y="182"/>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371" name="Freeform 31"/>
            <p:cNvSpPr>
              <a:spLocks/>
            </p:cNvSpPr>
            <p:nvPr/>
          </p:nvSpPr>
          <p:spPr bwMode="auto">
            <a:xfrm>
              <a:off x="10576328" y="2213924"/>
              <a:ext cx="28575" cy="28575"/>
            </a:xfrm>
            <a:custGeom>
              <a:avLst/>
              <a:gdLst/>
              <a:ahLst/>
              <a:cxnLst>
                <a:cxn ang="0">
                  <a:pos x="100" y="182"/>
                </a:cxn>
                <a:cxn ang="0">
                  <a:pos x="118" y="179"/>
                </a:cxn>
                <a:cxn ang="0">
                  <a:pos x="135" y="171"/>
                </a:cxn>
                <a:cxn ang="0">
                  <a:pos x="149" y="161"/>
                </a:cxn>
                <a:cxn ang="0">
                  <a:pos x="161" y="149"/>
                </a:cxn>
                <a:cxn ang="0">
                  <a:pos x="171" y="134"/>
                </a:cxn>
                <a:cxn ang="0">
                  <a:pos x="178" y="118"/>
                </a:cxn>
                <a:cxn ang="0">
                  <a:pos x="182" y="100"/>
                </a:cxn>
                <a:cxn ang="0">
                  <a:pos x="182" y="82"/>
                </a:cxn>
                <a:cxn ang="0">
                  <a:pos x="178" y="63"/>
                </a:cxn>
                <a:cxn ang="0">
                  <a:pos x="171" y="48"/>
                </a:cxn>
                <a:cxn ang="0">
                  <a:pos x="161" y="33"/>
                </a:cxn>
                <a:cxn ang="0">
                  <a:pos x="149" y="20"/>
                </a:cxn>
                <a:cxn ang="0">
                  <a:pos x="135" y="11"/>
                </a:cxn>
                <a:cxn ang="0">
                  <a:pos x="118" y="4"/>
                </a:cxn>
                <a:cxn ang="0">
                  <a:pos x="100" y="0"/>
                </a:cxn>
                <a:cxn ang="0">
                  <a:pos x="82" y="0"/>
                </a:cxn>
                <a:cxn ang="0">
                  <a:pos x="64" y="4"/>
                </a:cxn>
                <a:cxn ang="0">
                  <a:pos x="48" y="11"/>
                </a:cxn>
                <a:cxn ang="0">
                  <a:pos x="33" y="20"/>
                </a:cxn>
                <a:cxn ang="0">
                  <a:pos x="21" y="33"/>
                </a:cxn>
                <a:cxn ang="0">
                  <a:pos x="11" y="48"/>
                </a:cxn>
                <a:cxn ang="0">
                  <a:pos x="4" y="63"/>
                </a:cxn>
                <a:cxn ang="0">
                  <a:pos x="1" y="82"/>
                </a:cxn>
                <a:cxn ang="0">
                  <a:pos x="1" y="100"/>
                </a:cxn>
                <a:cxn ang="0">
                  <a:pos x="4" y="118"/>
                </a:cxn>
                <a:cxn ang="0">
                  <a:pos x="11" y="134"/>
                </a:cxn>
                <a:cxn ang="0">
                  <a:pos x="21" y="149"/>
                </a:cxn>
                <a:cxn ang="0">
                  <a:pos x="33" y="161"/>
                </a:cxn>
                <a:cxn ang="0">
                  <a:pos x="48" y="171"/>
                </a:cxn>
                <a:cxn ang="0">
                  <a:pos x="64" y="179"/>
                </a:cxn>
                <a:cxn ang="0">
                  <a:pos x="82" y="182"/>
                </a:cxn>
              </a:cxnLst>
              <a:rect l="0" t="0" r="r" b="b"/>
              <a:pathLst>
                <a:path w="182" h="182">
                  <a:moveTo>
                    <a:pt x="92" y="182"/>
                  </a:moveTo>
                  <a:lnTo>
                    <a:pt x="100" y="182"/>
                  </a:lnTo>
                  <a:lnTo>
                    <a:pt x="109" y="181"/>
                  </a:lnTo>
                  <a:lnTo>
                    <a:pt x="118" y="179"/>
                  </a:lnTo>
                  <a:lnTo>
                    <a:pt x="127" y="175"/>
                  </a:lnTo>
                  <a:lnTo>
                    <a:pt x="135" y="171"/>
                  </a:lnTo>
                  <a:lnTo>
                    <a:pt x="143" y="167"/>
                  </a:lnTo>
                  <a:lnTo>
                    <a:pt x="149" y="161"/>
                  </a:lnTo>
                  <a:lnTo>
                    <a:pt x="156" y="156"/>
                  </a:lnTo>
                  <a:lnTo>
                    <a:pt x="161" y="149"/>
                  </a:lnTo>
                  <a:lnTo>
                    <a:pt x="167" y="142"/>
                  </a:lnTo>
                  <a:lnTo>
                    <a:pt x="171" y="134"/>
                  </a:lnTo>
                  <a:lnTo>
                    <a:pt x="176" y="127"/>
                  </a:lnTo>
                  <a:lnTo>
                    <a:pt x="178" y="118"/>
                  </a:lnTo>
                  <a:lnTo>
                    <a:pt x="180" y="109"/>
                  </a:lnTo>
                  <a:lnTo>
                    <a:pt x="182" y="100"/>
                  </a:lnTo>
                  <a:lnTo>
                    <a:pt x="182" y="91"/>
                  </a:lnTo>
                  <a:lnTo>
                    <a:pt x="182" y="82"/>
                  </a:lnTo>
                  <a:lnTo>
                    <a:pt x="180" y="72"/>
                  </a:lnTo>
                  <a:lnTo>
                    <a:pt x="178" y="63"/>
                  </a:lnTo>
                  <a:lnTo>
                    <a:pt x="176" y="56"/>
                  </a:lnTo>
                  <a:lnTo>
                    <a:pt x="171" y="48"/>
                  </a:lnTo>
                  <a:lnTo>
                    <a:pt x="167" y="40"/>
                  </a:lnTo>
                  <a:lnTo>
                    <a:pt x="161" y="33"/>
                  </a:lnTo>
                  <a:lnTo>
                    <a:pt x="156" y="27"/>
                  </a:lnTo>
                  <a:lnTo>
                    <a:pt x="149" y="20"/>
                  </a:lnTo>
                  <a:lnTo>
                    <a:pt x="143" y="16"/>
                  </a:lnTo>
                  <a:lnTo>
                    <a:pt x="135" y="11"/>
                  </a:lnTo>
                  <a:lnTo>
                    <a:pt x="127" y="7"/>
                  </a:lnTo>
                  <a:lnTo>
                    <a:pt x="118" y="4"/>
                  </a:lnTo>
                  <a:lnTo>
                    <a:pt x="109" y="1"/>
                  </a:lnTo>
                  <a:lnTo>
                    <a:pt x="100" y="0"/>
                  </a:lnTo>
                  <a:lnTo>
                    <a:pt x="92" y="0"/>
                  </a:lnTo>
                  <a:lnTo>
                    <a:pt x="82" y="0"/>
                  </a:lnTo>
                  <a:lnTo>
                    <a:pt x="73" y="1"/>
                  </a:lnTo>
                  <a:lnTo>
                    <a:pt x="64" y="4"/>
                  </a:lnTo>
                  <a:lnTo>
                    <a:pt x="56" y="7"/>
                  </a:lnTo>
                  <a:lnTo>
                    <a:pt x="48" y="11"/>
                  </a:lnTo>
                  <a:lnTo>
                    <a:pt x="41" y="16"/>
                  </a:lnTo>
                  <a:lnTo>
                    <a:pt x="33" y="20"/>
                  </a:lnTo>
                  <a:lnTo>
                    <a:pt x="27" y="27"/>
                  </a:lnTo>
                  <a:lnTo>
                    <a:pt x="21" y="33"/>
                  </a:lnTo>
                  <a:lnTo>
                    <a:pt x="16" y="40"/>
                  </a:lnTo>
                  <a:lnTo>
                    <a:pt x="11" y="48"/>
                  </a:lnTo>
                  <a:lnTo>
                    <a:pt x="7" y="56"/>
                  </a:lnTo>
                  <a:lnTo>
                    <a:pt x="4" y="63"/>
                  </a:lnTo>
                  <a:lnTo>
                    <a:pt x="2" y="72"/>
                  </a:lnTo>
                  <a:lnTo>
                    <a:pt x="1" y="82"/>
                  </a:lnTo>
                  <a:lnTo>
                    <a:pt x="0" y="91"/>
                  </a:lnTo>
                  <a:lnTo>
                    <a:pt x="1" y="100"/>
                  </a:lnTo>
                  <a:lnTo>
                    <a:pt x="2" y="109"/>
                  </a:lnTo>
                  <a:lnTo>
                    <a:pt x="4" y="118"/>
                  </a:lnTo>
                  <a:lnTo>
                    <a:pt x="7" y="127"/>
                  </a:lnTo>
                  <a:lnTo>
                    <a:pt x="11" y="134"/>
                  </a:lnTo>
                  <a:lnTo>
                    <a:pt x="16" y="142"/>
                  </a:lnTo>
                  <a:lnTo>
                    <a:pt x="21" y="149"/>
                  </a:lnTo>
                  <a:lnTo>
                    <a:pt x="27" y="156"/>
                  </a:lnTo>
                  <a:lnTo>
                    <a:pt x="33" y="161"/>
                  </a:lnTo>
                  <a:lnTo>
                    <a:pt x="41" y="167"/>
                  </a:lnTo>
                  <a:lnTo>
                    <a:pt x="48" y="171"/>
                  </a:lnTo>
                  <a:lnTo>
                    <a:pt x="56" y="175"/>
                  </a:lnTo>
                  <a:lnTo>
                    <a:pt x="64" y="179"/>
                  </a:lnTo>
                  <a:lnTo>
                    <a:pt x="73" y="181"/>
                  </a:lnTo>
                  <a:lnTo>
                    <a:pt x="82" y="182"/>
                  </a:lnTo>
                  <a:lnTo>
                    <a:pt x="92" y="182"/>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372" name="Freeform 32"/>
            <p:cNvSpPr>
              <a:spLocks/>
            </p:cNvSpPr>
            <p:nvPr/>
          </p:nvSpPr>
          <p:spPr bwMode="auto">
            <a:xfrm>
              <a:off x="10616015" y="2213924"/>
              <a:ext cx="28575" cy="28575"/>
            </a:xfrm>
            <a:custGeom>
              <a:avLst/>
              <a:gdLst/>
              <a:ahLst/>
              <a:cxnLst>
                <a:cxn ang="0">
                  <a:pos x="100" y="182"/>
                </a:cxn>
                <a:cxn ang="0">
                  <a:pos x="118" y="179"/>
                </a:cxn>
                <a:cxn ang="0">
                  <a:pos x="135" y="171"/>
                </a:cxn>
                <a:cxn ang="0">
                  <a:pos x="149" y="161"/>
                </a:cxn>
                <a:cxn ang="0">
                  <a:pos x="161" y="149"/>
                </a:cxn>
                <a:cxn ang="0">
                  <a:pos x="171" y="134"/>
                </a:cxn>
                <a:cxn ang="0">
                  <a:pos x="179" y="118"/>
                </a:cxn>
                <a:cxn ang="0">
                  <a:pos x="182" y="100"/>
                </a:cxn>
                <a:cxn ang="0">
                  <a:pos x="182" y="82"/>
                </a:cxn>
                <a:cxn ang="0">
                  <a:pos x="179" y="63"/>
                </a:cxn>
                <a:cxn ang="0">
                  <a:pos x="171" y="48"/>
                </a:cxn>
                <a:cxn ang="0">
                  <a:pos x="161" y="33"/>
                </a:cxn>
                <a:cxn ang="0">
                  <a:pos x="149" y="20"/>
                </a:cxn>
                <a:cxn ang="0">
                  <a:pos x="135" y="11"/>
                </a:cxn>
                <a:cxn ang="0">
                  <a:pos x="118" y="4"/>
                </a:cxn>
                <a:cxn ang="0">
                  <a:pos x="100" y="0"/>
                </a:cxn>
                <a:cxn ang="0">
                  <a:pos x="82" y="0"/>
                </a:cxn>
                <a:cxn ang="0">
                  <a:pos x="64" y="4"/>
                </a:cxn>
                <a:cxn ang="0">
                  <a:pos x="48" y="11"/>
                </a:cxn>
                <a:cxn ang="0">
                  <a:pos x="34" y="20"/>
                </a:cxn>
                <a:cxn ang="0">
                  <a:pos x="20" y="33"/>
                </a:cxn>
                <a:cxn ang="0">
                  <a:pos x="10" y="48"/>
                </a:cxn>
                <a:cxn ang="0">
                  <a:pos x="4" y="63"/>
                </a:cxn>
                <a:cxn ang="0">
                  <a:pos x="0" y="82"/>
                </a:cxn>
                <a:cxn ang="0">
                  <a:pos x="0" y="100"/>
                </a:cxn>
                <a:cxn ang="0">
                  <a:pos x="4" y="118"/>
                </a:cxn>
                <a:cxn ang="0">
                  <a:pos x="10" y="134"/>
                </a:cxn>
                <a:cxn ang="0">
                  <a:pos x="20" y="149"/>
                </a:cxn>
                <a:cxn ang="0">
                  <a:pos x="34" y="161"/>
                </a:cxn>
                <a:cxn ang="0">
                  <a:pos x="48" y="171"/>
                </a:cxn>
                <a:cxn ang="0">
                  <a:pos x="64" y="179"/>
                </a:cxn>
                <a:cxn ang="0">
                  <a:pos x="82" y="182"/>
                </a:cxn>
              </a:cxnLst>
              <a:rect l="0" t="0" r="r" b="b"/>
              <a:pathLst>
                <a:path w="182" h="182">
                  <a:moveTo>
                    <a:pt x="91" y="182"/>
                  </a:moveTo>
                  <a:lnTo>
                    <a:pt x="100" y="182"/>
                  </a:lnTo>
                  <a:lnTo>
                    <a:pt x="109" y="181"/>
                  </a:lnTo>
                  <a:lnTo>
                    <a:pt x="118" y="179"/>
                  </a:lnTo>
                  <a:lnTo>
                    <a:pt x="127" y="175"/>
                  </a:lnTo>
                  <a:lnTo>
                    <a:pt x="135" y="171"/>
                  </a:lnTo>
                  <a:lnTo>
                    <a:pt x="142" y="167"/>
                  </a:lnTo>
                  <a:lnTo>
                    <a:pt x="149" y="161"/>
                  </a:lnTo>
                  <a:lnTo>
                    <a:pt x="156" y="156"/>
                  </a:lnTo>
                  <a:lnTo>
                    <a:pt x="161" y="149"/>
                  </a:lnTo>
                  <a:lnTo>
                    <a:pt x="167" y="142"/>
                  </a:lnTo>
                  <a:lnTo>
                    <a:pt x="171" y="134"/>
                  </a:lnTo>
                  <a:lnTo>
                    <a:pt x="176" y="127"/>
                  </a:lnTo>
                  <a:lnTo>
                    <a:pt x="179" y="118"/>
                  </a:lnTo>
                  <a:lnTo>
                    <a:pt x="181" y="109"/>
                  </a:lnTo>
                  <a:lnTo>
                    <a:pt x="182" y="100"/>
                  </a:lnTo>
                  <a:lnTo>
                    <a:pt x="182" y="91"/>
                  </a:lnTo>
                  <a:lnTo>
                    <a:pt x="182" y="82"/>
                  </a:lnTo>
                  <a:lnTo>
                    <a:pt x="181" y="72"/>
                  </a:lnTo>
                  <a:lnTo>
                    <a:pt x="179" y="63"/>
                  </a:lnTo>
                  <a:lnTo>
                    <a:pt x="176" y="56"/>
                  </a:lnTo>
                  <a:lnTo>
                    <a:pt x="171" y="48"/>
                  </a:lnTo>
                  <a:lnTo>
                    <a:pt x="167" y="40"/>
                  </a:lnTo>
                  <a:lnTo>
                    <a:pt x="161" y="33"/>
                  </a:lnTo>
                  <a:lnTo>
                    <a:pt x="156" y="27"/>
                  </a:lnTo>
                  <a:lnTo>
                    <a:pt x="149" y="20"/>
                  </a:lnTo>
                  <a:lnTo>
                    <a:pt x="142" y="16"/>
                  </a:lnTo>
                  <a:lnTo>
                    <a:pt x="135" y="11"/>
                  </a:lnTo>
                  <a:lnTo>
                    <a:pt x="127" y="7"/>
                  </a:lnTo>
                  <a:lnTo>
                    <a:pt x="118" y="4"/>
                  </a:lnTo>
                  <a:lnTo>
                    <a:pt x="109" y="1"/>
                  </a:lnTo>
                  <a:lnTo>
                    <a:pt x="100" y="0"/>
                  </a:lnTo>
                  <a:lnTo>
                    <a:pt x="91" y="0"/>
                  </a:lnTo>
                  <a:lnTo>
                    <a:pt x="82" y="0"/>
                  </a:lnTo>
                  <a:lnTo>
                    <a:pt x="73" y="1"/>
                  </a:lnTo>
                  <a:lnTo>
                    <a:pt x="64" y="4"/>
                  </a:lnTo>
                  <a:lnTo>
                    <a:pt x="56" y="7"/>
                  </a:lnTo>
                  <a:lnTo>
                    <a:pt x="48" y="11"/>
                  </a:lnTo>
                  <a:lnTo>
                    <a:pt x="40" y="16"/>
                  </a:lnTo>
                  <a:lnTo>
                    <a:pt x="34" y="20"/>
                  </a:lnTo>
                  <a:lnTo>
                    <a:pt x="27" y="27"/>
                  </a:lnTo>
                  <a:lnTo>
                    <a:pt x="20" y="33"/>
                  </a:lnTo>
                  <a:lnTo>
                    <a:pt x="16" y="40"/>
                  </a:lnTo>
                  <a:lnTo>
                    <a:pt x="10" y="48"/>
                  </a:lnTo>
                  <a:lnTo>
                    <a:pt x="7" y="56"/>
                  </a:lnTo>
                  <a:lnTo>
                    <a:pt x="4" y="63"/>
                  </a:lnTo>
                  <a:lnTo>
                    <a:pt x="2" y="72"/>
                  </a:lnTo>
                  <a:lnTo>
                    <a:pt x="0" y="82"/>
                  </a:lnTo>
                  <a:lnTo>
                    <a:pt x="0" y="91"/>
                  </a:lnTo>
                  <a:lnTo>
                    <a:pt x="0" y="100"/>
                  </a:lnTo>
                  <a:lnTo>
                    <a:pt x="2" y="109"/>
                  </a:lnTo>
                  <a:lnTo>
                    <a:pt x="4" y="118"/>
                  </a:lnTo>
                  <a:lnTo>
                    <a:pt x="7" y="127"/>
                  </a:lnTo>
                  <a:lnTo>
                    <a:pt x="10" y="134"/>
                  </a:lnTo>
                  <a:lnTo>
                    <a:pt x="16" y="142"/>
                  </a:lnTo>
                  <a:lnTo>
                    <a:pt x="20" y="149"/>
                  </a:lnTo>
                  <a:lnTo>
                    <a:pt x="27" y="156"/>
                  </a:lnTo>
                  <a:lnTo>
                    <a:pt x="34" y="161"/>
                  </a:lnTo>
                  <a:lnTo>
                    <a:pt x="40" y="167"/>
                  </a:lnTo>
                  <a:lnTo>
                    <a:pt x="48" y="171"/>
                  </a:lnTo>
                  <a:lnTo>
                    <a:pt x="56" y="175"/>
                  </a:lnTo>
                  <a:lnTo>
                    <a:pt x="64" y="179"/>
                  </a:lnTo>
                  <a:lnTo>
                    <a:pt x="73" y="181"/>
                  </a:lnTo>
                  <a:lnTo>
                    <a:pt x="82" y="182"/>
                  </a:lnTo>
                  <a:lnTo>
                    <a:pt x="91" y="182"/>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382" name="Freeform 33"/>
            <p:cNvSpPr>
              <a:spLocks/>
            </p:cNvSpPr>
            <p:nvPr/>
          </p:nvSpPr>
          <p:spPr bwMode="auto">
            <a:xfrm>
              <a:off x="11073215" y="2399662"/>
              <a:ext cx="203200" cy="34925"/>
            </a:xfrm>
            <a:custGeom>
              <a:avLst/>
              <a:gdLst/>
              <a:ahLst/>
              <a:cxnLst>
                <a:cxn ang="0">
                  <a:pos x="1169" y="0"/>
                </a:cxn>
                <a:cxn ang="0">
                  <a:pos x="1190" y="2"/>
                </a:cxn>
                <a:cxn ang="0">
                  <a:pos x="1212" y="9"/>
                </a:cxn>
                <a:cxn ang="0">
                  <a:pos x="1229" y="19"/>
                </a:cxn>
                <a:cxn ang="0">
                  <a:pos x="1246" y="32"/>
                </a:cxn>
                <a:cxn ang="0">
                  <a:pos x="1259" y="49"/>
                </a:cxn>
                <a:cxn ang="0">
                  <a:pos x="1269" y="67"/>
                </a:cxn>
                <a:cxn ang="0">
                  <a:pos x="1276" y="88"/>
                </a:cxn>
                <a:cxn ang="0">
                  <a:pos x="1278" y="109"/>
                </a:cxn>
                <a:cxn ang="0">
                  <a:pos x="1276" y="131"/>
                </a:cxn>
                <a:cxn ang="0">
                  <a:pos x="1269" y="151"/>
                </a:cxn>
                <a:cxn ang="0">
                  <a:pos x="1259" y="170"/>
                </a:cxn>
                <a:cxn ang="0">
                  <a:pos x="1246" y="186"/>
                </a:cxn>
                <a:cxn ang="0">
                  <a:pos x="1229" y="200"/>
                </a:cxn>
                <a:cxn ang="0">
                  <a:pos x="1212" y="210"/>
                </a:cxn>
                <a:cxn ang="0">
                  <a:pos x="1190" y="216"/>
                </a:cxn>
                <a:cxn ang="0">
                  <a:pos x="1169" y="219"/>
                </a:cxn>
                <a:cxn ang="0">
                  <a:pos x="97" y="217"/>
                </a:cxn>
                <a:cxn ang="0">
                  <a:pos x="76" y="213"/>
                </a:cxn>
                <a:cxn ang="0">
                  <a:pos x="56" y="205"/>
                </a:cxn>
                <a:cxn ang="0">
                  <a:pos x="38" y="193"/>
                </a:cxn>
                <a:cxn ang="0">
                  <a:pos x="24" y="179"/>
                </a:cxn>
                <a:cxn ang="0">
                  <a:pos x="12" y="161"/>
                </a:cxn>
                <a:cxn ang="0">
                  <a:pos x="4" y="142"/>
                </a:cxn>
                <a:cxn ang="0">
                  <a:pos x="0" y="120"/>
                </a:cxn>
                <a:cxn ang="0">
                  <a:pos x="0" y="98"/>
                </a:cxn>
                <a:cxn ang="0">
                  <a:pos x="4" y="77"/>
                </a:cxn>
                <a:cxn ang="0">
                  <a:pos x="12" y="58"/>
                </a:cxn>
                <a:cxn ang="0">
                  <a:pos x="24" y="40"/>
                </a:cxn>
                <a:cxn ang="0">
                  <a:pos x="38" y="26"/>
                </a:cxn>
                <a:cxn ang="0">
                  <a:pos x="56" y="13"/>
                </a:cxn>
                <a:cxn ang="0">
                  <a:pos x="76" y="6"/>
                </a:cxn>
                <a:cxn ang="0">
                  <a:pos x="97" y="1"/>
                </a:cxn>
              </a:cxnLst>
              <a:rect l="0" t="0" r="r" b="b"/>
              <a:pathLst>
                <a:path w="1278" h="219">
                  <a:moveTo>
                    <a:pt x="108" y="0"/>
                  </a:moveTo>
                  <a:lnTo>
                    <a:pt x="1169" y="0"/>
                  </a:lnTo>
                  <a:lnTo>
                    <a:pt x="1180" y="1"/>
                  </a:lnTo>
                  <a:lnTo>
                    <a:pt x="1190" y="2"/>
                  </a:lnTo>
                  <a:lnTo>
                    <a:pt x="1202" y="6"/>
                  </a:lnTo>
                  <a:lnTo>
                    <a:pt x="1212" y="9"/>
                  </a:lnTo>
                  <a:lnTo>
                    <a:pt x="1220" y="13"/>
                  </a:lnTo>
                  <a:lnTo>
                    <a:pt x="1229" y="19"/>
                  </a:lnTo>
                  <a:lnTo>
                    <a:pt x="1238" y="26"/>
                  </a:lnTo>
                  <a:lnTo>
                    <a:pt x="1246" y="32"/>
                  </a:lnTo>
                  <a:lnTo>
                    <a:pt x="1253" y="40"/>
                  </a:lnTo>
                  <a:lnTo>
                    <a:pt x="1259" y="49"/>
                  </a:lnTo>
                  <a:lnTo>
                    <a:pt x="1265" y="58"/>
                  </a:lnTo>
                  <a:lnTo>
                    <a:pt x="1269" y="67"/>
                  </a:lnTo>
                  <a:lnTo>
                    <a:pt x="1272" y="77"/>
                  </a:lnTo>
                  <a:lnTo>
                    <a:pt x="1276" y="88"/>
                  </a:lnTo>
                  <a:lnTo>
                    <a:pt x="1277" y="98"/>
                  </a:lnTo>
                  <a:lnTo>
                    <a:pt x="1278" y="109"/>
                  </a:lnTo>
                  <a:lnTo>
                    <a:pt x="1277" y="120"/>
                  </a:lnTo>
                  <a:lnTo>
                    <a:pt x="1276" y="131"/>
                  </a:lnTo>
                  <a:lnTo>
                    <a:pt x="1272" y="142"/>
                  </a:lnTo>
                  <a:lnTo>
                    <a:pt x="1269" y="151"/>
                  </a:lnTo>
                  <a:lnTo>
                    <a:pt x="1265" y="161"/>
                  </a:lnTo>
                  <a:lnTo>
                    <a:pt x="1259" y="170"/>
                  </a:lnTo>
                  <a:lnTo>
                    <a:pt x="1253" y="179"/>
                  </a:lnTo>
                  <a:lnTo>
                    <a:pt x="1246" y="186"/>
                  </a:lnTo>
                  <a:lnTo>
                    <a:pt x="1238" y="193"/>
                  </a:lnTo>
                  <a:lnTo>
                    <a:pt x="1229" y="200"/>
                  </a:lnTo>
                  <a:lnTo>
                    <a:pt x="1220" y="205"/>
                  </a:lnTo>
                  <a:lnTo>
                    <a:pt x="1212" y="210"/>
                  </a:lnTo>
                  <a:lnTo>
                    <a:pt x="1202" y="213"/>
                  </a:lnTo>
                  <a:lnTo>
                    <a:pt x="1190" y="216"/>
                  </a:lnTo>
                  <a:lnTo>
                    <a:pt x="1180" y="217"/>
                  </a:lnTo>
                  <a:lnTo>
                    <a:pt x="1169" y="219"/>
                  </a:lnTo>
                  <a:lnTo>
                    <a:pt x="108" y="219"/>
                  </a:lnTo>
                  <a:lnTo>
                    <a:pt x="97" y="217"/>
                  </a:lnTo>
                  <a:lnTo>
                    <a:pt x="86" y="216"/>
                  </a:lnTo>
                  <a:lnTo>
                    <a:pt x="76" y="213"/>
                  </a:lnTo>
                  <a:lnTo>
                    <a:pt x="66" y="210"/>
                  </a:lnTo>
                  <a:lnTo>
                    <a:pt x="56" y="205"/>
                  </a:lnTo>
                  <a:lnTo>
                    <a:pt x="47" y="200"/>
                  </a:lnTo>
                  <a:lnTo>
                    <a:pt x="38" y="193"/>
                  </a:lnTo>
                  <a:lnTo>
                    <a:pt x="31" y="186"/>
                  </a:lnTo>
                  <a:lnTo>
                    <a:pt x="24" y="179"/>
                  </a:lnTo>
                  <a:lnTo>
                    <a:pt x="17" y="170"/>
                  </a:lnTo>
                  <a:lnTo>
                    <a:pt x="12" y="161"/>
                  </a:lnTo>
                  <a:lnTo>
                    <a:pt x="7" y="151"/>
                  </a:lnTo>
                  <a:lnTo>
                    <a:pt x="4" y="142"/>
                  </a:lnTo>
                  <a:lnTo>
                    <a:pt x="2" y="131"/>
                  </a:lnTo>
                  <a:lnTo>
                    <a:pt x="0" y="120"/>
                  </a:lnTo>
                  <a:lnTo>
                    <a:pt x="0" y="109"/>
                  </a:lnTo>
                  <a:lnTo>
                    <a:pt x="0" y="98"/>
                  </a:lnTo>
                  <a:lnTo>
                    <a:pt x="2" y="88"/>
                  </a:lnTo>
                  <a:lnTo>
                    <a:pt x="4" y="77"/>
                  </a:lnTo>
                  <a:lnTo>
                    <a:pt x="7" y="67"/>
                  </a:lnTo>
                  <a:lnTo>
                    <a:pt x="12" y="58"/>
                  </a:lnTo>
                  <a:lnTo>
                    <a:pt x="17" y="49"/>
                  </a:lnTo>
                  <a:lnTo>
                    <a:pt x="24" y="40"/>
                  </a:lnTo>
                  <a:lnTo>
                    <a:pt x="31" y="32"/>
                  </a:lnTo>
                  <a:lnTo>
                    <a:pt x="38" y="26"/>
                  </a:lnTo>
                  <a:lnTo>
                    <a:pt x="47" y="19"/>
                  </a:lnTo>
                  <a:lnTo>
                    <a:pt x="56" y="13"/>
                  </a:lnTo>
                  <a:lnTo>
                    <a:pt x="66" y="9"/>
                  </a:lnTo>
                  <a:lnTo>
                    <a:pt x="76" y="6"/>
                  </a:lnTo>
                  <a:lnTo>
                    <a:pt x="86" y="2"/>
                  </a:lnTo>
                  <a:lnTo>
                    <a:pt x="97" y="1"/>
                  </a:lnTo>
                  <a:lnTo>
                    <a:pt x="108" y="0"/>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391" name="Freeform 34"/>
            <p:cNvSpPr>
              <a:spLocks/>
            </p:cNvSpPr>
            <p:nvPr/>
          </p:nvSpPr>
          <p:spPr bwMode="auto">
            <a:xfrm>
              <a:off x="10455678" y="2401249"/>
              <a:ext cx="28575" cy="28575"/>
            </a:xfrm>
            <a:custGeom>
              <a:avLst/>
              <a:gdLst/>
              <a:ahLst/>
              <a:cxnLst>
                <a:cxn ang="0">
                  <a:pos x="101" y="183"/>
                </a:cxn>
                <a:cxn ang="0">
                  <a:pos x="119" y="179"/>
                </a:cxn>
                <a:cxn ang="0">
                  <a:pos x="135" y="172"/>
                </a:cxn>
                <a:cxn ang="0">
                  <a:pos x="150" y="162"/>
                </a:cxn>
                <a:cxn ang="0">
                  <a:pos x="162" y="149"/>
                </a:cxn>
                <a:cxn ang="0">
                  <a:pos x="172" y="135"/>
                </a:cxn>
                <a:cxn ang="0">
                  <a:pos x="179" y="118"/>
                </a:cxn>
                <a:cxn ang="0">
                  <a:pos x="182" y="101"/>
                </a:cxn>
                <a:cxn ang="0">
                  <a:pos x="182" y="82"/>
                </a:cxn>
                <a:cxn ang="0">
                  <a:pos x="179" y="64"/>
                </a:cxn>
                <a:cxn ang="0">
                  <a:pos x="172" y="48"/>
                </a:cxn>
                <a:cxn ang="0">
                  <a:pos x="162" y="33"/>
                </a:cxn>
                <a:cxn ang="0">
                  <a:pos x="150" y="21"/>
                </a:cxn>
                <a:cxn ang="0">
                  <a:pos x="135" y="11"/>
                </a:cxn>
                <a:cxn ang="0">
                  <a:pos x="119" y="4"/>
                </a:cxn>
                <a:cxn ang="0">
                  <a:pos x="101" y="1"/>
                </a:cxn>
                <a:cxn ang="0">
                  <a:pos x="82" y="1"/>
                </a:cxn>
                <a:cxn ang="0">
                  <a:pos x="64" y="4"/>
                </a:cxn>
                <a:cxn ang="0">
                  <a:pos x="48" y="11"/>
                </a:cxn>
                <a:cxn ang="0">
                  <a:pos x="33" y="21"/>
                </a:cxn>
                <a:cxn ang="0">
                  <a:pos x="21" y="33"/>
                </a:cxn>
                <a:cxn ang="0">
                  <a:pos x="11" y="48"/>
                </a:cxn>
                <a:cxn ang="0">
                  <a:pos x="4" y="64"/>
                </a:cxn>
                <a:cxn ang="0">
                  <a:pos x="0" y="82"/>
                </a:cxn>
                <a:cxn ang="0">
                  <a:pos x="0" y="101"/>
                </a:cxn>
                <a:cxn ang="0">
                  <a:pos x="4" y="118"/>
                </a:cxn>
                <a:cxn ang="0">
                  <a:pos x="11" y="135"/>
                </a:cxn>
                <a:cxn ang="0">
                  <a:pos x="21" y="149"/>
                </a:cxn>
                <a:cxn ang="0">
                  <a:pos x="33" y="162"/>
                </a:cxn>
                <a:cxn ang="0">
                  <a:pos x="48" y="172"/>
                </a:cxn>
                <a:cxn ang="0">
                  <a:pos x="64" y="179"/>
                </a:cxn>
                <a:cxn ang="0">
                  <a:pos x="82" y="183"/>
                </a:cxn>
              </a:cxnLst>
              <a:rect l="0" t="0" r="r" b="b"/>
              <a:pathLst>
                <a:path w="183" h="183">
                  <a:moveTo>
                    <a:pt x="91" y="183"/>
                  </a:moveTo>
                  <a:lnTo>
                    <a:pt x="101" y="183"/>
                  </a:lnTo>
                  <a:lnTo>
                    <a:pt x="110" y="182"/>
                  </a:lnTo>
                  <a:lnTo>
                    <a:pt x="119" y="179"/>
                  </a:lnTo>
                  <a:lnTo>
                    <a:pt x="126" y="176"/>
                  </a:lnTo>
                  <a:lnTo>
                    <a:pt x="135" y="172"/>
                  </a:lnTo>
                  <a:lnTo>
                    <a:pt x="142" y="167"/>
                  </a:lnTo>
                  <a:lnTo>
                    <a:pt x="150" y="162"/>
                  </a:lnTo>
                  <a:lnTo>
                    <a:pt x="156" y="156"/>
                  </a:lnTo>
                  <a:lnTo>
                    <a:pt x="162" y="149"/>
                  </a:lnTo>
                  <a:lnTo>
                    <a:pt x="167" y="143"/>
                  </a:lnTo>
                  <a:lnTo>
                    <a:pt x="172" y="135"/>
                  </a:lnTo>
                  <a:lnTo>
                    <a:pt x="175" y="127"/>
                  </a:lnTo>
                  <a:lnTo>
                    <a:pt x="179" y="118"/>
                  </a:lnTo>
                  <a:lnTo>
                    <a:pt x="181" y="110"/>
                  </a:lnTo>
                  <a:lnTo>
                    <a:pt x="182" y="101"/>
                  </a:lnTo>
                  <a:lnTo>
                    <a:pt x="183" y="92"/>
                  </a:lnTo>
                  <a:lnTo>
                    <a:pt x="182" y="82"/>
                  </a:lnTo>
                  <a:lnTo>
                    <a:pt x="181" y="73"/>
                  </a:lnTo>
                  <a:lnTo>
                    <a:pt x="179" y="64"/>
                  </a:lnTo>
                  <a:lnTo>
                    <a:pt x="175" y="56"/>
                  </a:lnTo>
                  <a:lnTo>
                    <a:pt x="172" y="48"/>
                  </a:lnTo>
                  <a:lnTo>
                    <a:pt x="167" y="41"/>
                  </a:lnTo>
                  <a:lnTo>
                    <a:pt x="162" y="33"/>
                  </a:lnTo>
                  <a:lnTo>
                    <a:pt x="156" y="27"/>
                  </a:lnTo>
                  <a:lnTo>
                    <a:pt x="150" y="21"/>
                  </a:lnTo>
                  <a:lnTo>
                    <a:pt x="142" y="16"/>
                  </a:lnTo>
                  <a:lnTo>
                    <a:pt x="135" y="11"/>
                  </a:lnTo>
                  <a:lnTo>
                    <a:pt x="126" y="7"/>
                  </a:lnTo>
                  <a:lnTo>
                    <a:pt x="119" y="4"/>
                  </a:lnTo>
                  <a:lnTo>
                    <a:pt x="110" y="2"/>
                  </a:lnTo>
                  <a:lnTo>
                    <a:pt x="101" y="1"/>
                  </a:lnTo>
                  <a:lnTo>
                    <a:pt x="91" y="0"/>
                  </a:lnTo>
                  <a:lnTo>
                    <a:pt x="82" y="1"/>
                  </a:lnTo>
                  <a:lnTo>
                    <a:pt x="73" y="2"/>
                  </a:lnTo>
                  <a:lnTo>
                    <a:pt x="64" y="4"/>
                  </a:lnTo>
                  <a:lnTo>
                    <a:pt x="55" y="7"/>
                  </a:lnTo>
                  <a:lnTo>
                    <a:pt x="48" y="11"/>
                  </a:lnTo>
                  <a:lnTo>
                    <a:pt x="40" y="16"/>
                  </a:lnTo>
                  <a:lnTo>
                    <a:pt x="33" y="21"/>
                  </a:lnTo>
                  <a:lnTo>
                    <a:pt x="27" y="27"/>
                  </a:lnTo>
                  <a:lnTo>
                    <a:pt x="21" y="33"/>
                  </a:lnTo>
                  <a:lnTo>
                    <a:pt x="16" y="41"/>
                  </a:lnTo>
                  <a:lnTo>
                    <a:pt x="11" y="48"/>
                  </a:lnTo>
                  <a:lnTo>
                    <a:pt x="7" y="56"/>
                  </a:lnTo>
                  <a:lnTo>
                    <a:pt x="4" y="64"/>
                  </a:lnTo>
                  <a:lnTo>
                    <a:pt x="2" y="73"/>
                  </a:lnTo>
                  <a:lnTo>
                    <a:pt x="0" y="82"/>
                  </a:lnTo>
                  <a:lnTo>
                    <a:pt x="0" y="92"/>
                  </a:lnTo>
                  <a:lnTo>
                    <a:pt x="0" y="101"/>
                  </a:lnTo>
                  <a:lnTo>
                    <a:pt x="2" y="110"/>
                  </a:lnTo>
                  <a:lnTo>
                    <a:pt x="4" y="118"/>
                  </a:lnTo>
                  <a:lnTo>
                    <a:pt x="7" y="127"/>
                  </a:lnTo>
                  <a:lnTo>
                    <a:pt x="11" y="135"/>
                  </a:lnTo>
                  <a:lnTo>
                    <a:pt x="16" y="143"/>
                  </a:lnTo>
                  <a:lnTo>
                    <a:pt x="21" y="149"/>
                  </a:lnTo>
                  <a:lnTo>
                    <a:pt x="27" y="156"/>
                  </a:lnTo>
                  <a:lnTo>
                    <a:pt x="33" y="162"/>
                  </a:lnTo>
                  <a:lnTo>
                    <a:pt x="40" y="167"/>
                  </a:lnTo>
                  <a:lnTo>
                    <a:pt x="48" y="172"/>
                  </a:lnTo>
                  <a:lnTo>
                    <a:pt x="55" y="176"/>
                  </a:lnTo>
                  <a:lnTo>
                    <a:pt x="64" y="179"/>
                  </a:lnTo>
                  <a:lnTo>
                    <a:pt x="73" y="182"/>
                  </a:lnTo>
                  <a:lnTo>
                    <a:pt x="82" y="183"/>
                  </a:lnTo>
                  <a:lnTo>
                    <a:pt x="91"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393" name="Freeform 35"/>
            <p:cNvSpPr>
              <a:spLocks/>
            </p:cNvSpPr>
            <p:nvPr/>
          </p:nvSpPr>
          <p:spPr bwMode="auto">
            <a:xfrm>
              <a:off x="10495365" y="2401249"/>
              <a:ext cx="30163" cy="28575"/>
            </a:xfrm>
            <a:custGeom>
              <a:avLst/>
              <a:gdLst/>
              <a:ahLst/>
              <a:cxnLst>
                <a:cxn ang="0">
                  <a:pos x="101" y="183"/>
                </a:cxn>
                <a:cxn ang="0">
                  <a:pos x="119" y="179"/>
                </a:cxn>
                <a:cxn ang="0">
                  <a:pos x="135" y="172"/>
                </a:cxn>
                <a:cxn ang="0">
                  <a:pos x="150" y="162"/>
                </a:cxn>
                <a:cxn ang="0">
                  <a:pos x="162" y="149"/>
                </a:cxn>
                <a:cxn ang="0">
                  <a:pos x="172" y="135"/>
                </a:cxn>
                <a:cxn ang="0">
                  <a:pos x="178" y="118"/>
                </a:cxn>
                <a:cxn ang="0">
                  <a:pos x="182" y="101"/>
                </a:cxn>
                <a:cxn ang="0">
                  <a:pos x="182" y="82"/>
                </a:cxn>
                <a:cxn ang="0">
                  <a:pos x="178" y="64"/>
                </a:cxn>
                <a:cxn ang="0">
                  <a:pos x="172" y="48"/>
                </a:cxn>
                <a:cxn ang="0">
                  <a:pos x="162" y="33"/>
                </a:cxn>
                <a:cxn ang="0">
                  <a:pos x="150" y="21"/>
                </a:cxn>
                <a:cxn ang="0">
                  <a:pos x="135" y="11"/>
                </a:cxn>
                <a:cxn ang="0">
                  <a:pos x="119" y="4"/>
                </a:cxn>
                <a:cxn ang="0">
                  <a:pos x="101" y="1"/>
                </a:cxn>
                <a:cxn ang="0">
                  <a:pos x="82" y="1"/>
                </a:cxn>
                <a:cxn ang="0">
                  <a:pos x="64" y="4"/>
                </a:cxn>
                <a:cxn ang="0">
                  <a:pos x="48" y="11"/>
                </a:cxn>
                <a:cxn ang="0">
                  <a:pos x="33" y="21"/>
                </a:cxn>
                <a:cxn ang="0">
                  <a:pos x="21" y="33"/>
                </a:cxn>
                <a:cxn ang="0">
                  <a:pos x="11" y="48"/>
                </a:cxn>
                <a:cxn ang="0">
                  <a:pos x="4" y="64"/>
                </a:cxn>
                <a:cxn ang="0">
                  <a:pos x="1" y="82"/>
                </a:cxn>
                <a:cxn ang="0">
                  <a:pos x="1" y="101"/>
                </a:cxn>
                <a:cxn ang="0">
                  <a:pos x="4" y="118"/>
                </a:cxn>
                <a:cxn ang="0">
                  <a:pos x="11" y="135"/>
                </a:cxn>
                <a:cxn ang="0">
                  <a:pos x="21" y="149"/>
                </a:cxn>
                <a:cxn ang="0">
                  <a:pos x="33" y="162"/>
                </a:cxn>
                <a:cxn ang="0">
                  <a:pos x="48" y="172"/>
                </a:cxn>
                <a:cxn ang="0">
                  <a:pos x="64" y="179"/>
                </a:cxn>
                <a:cxn ang="0">
                  <a:pos x="82" y="183"/>
                </a:cxn>
              </a:cxnLst>
              <a:rect l="0" t="0" r="r" b="b"/>
              <a:pathLst>
                <a:path w="183" h="183">
                  <a:moveTo>
                    <a:pt x="92" y="183"/>
                  </a:moveTo>
                  <a:lnTo>
                    <a:pt x="101" y="183"/>
                  </a:lnTo>
                  <a:lnTo>
                    <a:pt x="110" y="182"/>
                  </a:lnTo>
                  <a:lnTo>
                    <a:pt x="119" y="179"/>
                  </a:lnTo>
                  <a:lnTo>
                    <a:pt x="127" y="176"/>
                  </a:lnTo>
                  <a:lnTo>
                    <a:pt x="135" y="172"/>
                  </a:lnTo>
                  <a:lnTo>
                    <a:pt x="142" y="167"/>
                  </a:lnTo>
                  <a:lnTo>
                    <a:pt x="150" y="162"/>
                  </a:lnTo>
                  <a:lnTo>
                    <a:pt x="156" y="156"/>
                  </a:lnTo>
                  <a:lnTo>
                    <a:pt x="162" y="149"/>
                  </a:lnTo>
                  <a:lnTo>
                    <a:pt x="167" y="143"/>
                  </a:lnTo>
                  <a:lnTo>
                    <a:pt x="172" y="135"/>
                  </a:lnTo>
                  <a:lnTo>
                    <a:pt x="175" y="127"/>
                  </a:lnTo>
                  <a:lnTo>
                    <a:pt x="178" y="118"/>
                  </a:lnTo>
                  <a:lnTo>
                    <a:pt x="181" y="110"/>
                  </a:lnTo>
                  <a:lnTo>
                    <a:pt x="182" y="101"/>
                  </a:lnTo>
                  <a:lnTo>
                    <a:pt x="183" y="92"/>
                  </a:lnTo>
                  <a:lnTo>
                    <a:pt x="182" y="82"/>
                  </a:lnTo>
                  <a:lnTo>
                    <a:pt x="181" y="73"/>
                  </a:lnTo>
                  <a:lnTo>
                    <a:pt x="178" y="64"/>
                  </a:lnTo>
                  <a:lnTo>
                    <a:pt x="175" y="56"/>
                  </a:lnTo>
                  <a:lnTo>
                    <a:pt x="172" y="48"/>
                  </a:lnTo>
                  <a:lnTo>
                    <a:pt x="167" y="41"/>
                  </a:lnTo>
                  <a:lnTo>
                    <a:pt x="162" y="33"/>
                  </a:lnTo>
                  <a:lnTo>
                    <a:pt x="156" y="27"/>
                  </a:lnTo>
                  <a:lnTo>
                    <a:pt x="150" y="21"/>
                  </a:lnTo>
                  <a:lnTo>
                    <a:pt x="142" y="16"/>
                  </a:lnTo>
                  <a:lnTo>
                    <a:pt x="135" y="11"/>
                  </a:lnTo>
                  <a:lnTo>
                    <a:pt x="127" y="7"/>
                  </a:lnTo>
                  <a:lnTo>
                    <a:pt x="119" y="4"/>
                  </a:lnTo>
                  <a:lnTo>
                    <a:pt x="110" y="2"/>
                  </a:lnTo>
                  <a:lnTo>
                    <a:pt x="101" y="1"/>
                  </a:lnTo>
                  <a:lnTo>
                    <a:pt x="92" y="0"/>
                  </a:lnTo>
                  <a:lnTo>
                    <a:pt x="82" y="1"/>
                  </a:lnTo>
                  <a:lnTo>
                    <a:pt x="73" y="2"/>
                  </a:lnTo>
                  <a:lnTo>
                    <a:pt x="64" y="4"/>
                  </a:lnTo>
                  <a:lnTo>
                    <a:pt x="55" y="7"/>
                  </a:lnTo>
                  <a:lnTo>
                    <a:pt x="48" y="11"/>
                  </a:lnTo>
                  <a:lnTo>
                    <a:pt x="40" y="16"/>
                  </a:lnTo>
                  <a:lnTo>
                    <a:pt x="33" y="21"/>
                  </a:lnTo>
                  <a:lnTo>
                    <a:pt x="26" y="27"/>
                  </a:lnTo>
                  <a:lnTo>
                    <a:pt x="21" y="33"/>
                  </a:lnTo>
                  <a:lnTo>
                    <a:pt x="15" y="41"/>
                  </a:lnTo>
                  <a:lnTo>
                    <a:pt x="11" y="48"/>
                  </a:lnTo>
                  <a:lnTo>
                    <a:pt x="8" y="56"/>
                  </a:lnTo>
                  <a:lnTo>
                    <a:pt x="4" y="64"/>
                  </a:lnTo>
                  <a:lnTo>
                    <a:pt x="2" y="73"/>
                  </a:lnTo>
                  <a:lnTo>
                    <a:pt x="1" y="82"/>
                  </a:lnTo>
                  <a:lnTo>
                    <a:pt x="0" y="92"/>
                  </a:lnTo>
                  <a:lnTo>
                    <a:pt x="1" y="101"/>
                  </a:lnTo>
                  <a:lnTo>
                    <a:pt x="2" y="110"/>
                  </a:lnTo>
                  <a:lnTo>
                    <a:pt x="4" y="118"/>
                  </a:lnTo>
                  <a:lnTo>
                    <a:pt x="8" y="127"/>
                  </a:lnTo>
                  <a:lnTo>
                    <a:pt x="11" y="135"/>
                  </a:lnTo>
                  <a:lnTo>
                    <a:pt x="15" y="143"/>
                  </a:lnTo>
                  <a:lnTo>
                    <a:pt x="21" y="149"/>
                  </a:lnTo>
                  <a:lnTo>
                    <a:pt x="26" y="156"/>
                  </a:lnTo>
                  <a:lnTo>
                    <a:pt x="33" y="162"/>
                  </a:lnTo>
                  <a:lnTo>
                    <a:pt x="40" y="167"/>
                  </a:lnTo>
                  <a:lnTo>
                    <a:pt x="48" y="172"/>
                  </a:lnTo>
                  <a:lnTo>
                    <a:pt x="55" y="176"/>
                  </a:lnTo>
                  <a:lnTo>
                    <a:pt x="64" y="179"/>
                  </a:lnTo>
                  <a:lnTo>
                    <a:pt x="73" y="182"/>
                  </a:lnTo>
                  <a:lnTo>
                    <a:pt x="82" y="183"/>
                  </a:lnTo>
                  <a:lnTo>
                    <a:pt x="92"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394" name="Freeform 36"/>
            <p:cNvSpPr>
              <a:spLocks/>
            </p:cNvSpPr>
            <p:nvPr/>
          </p:nvSpPr>
          <p:spPr bwMode="auto">
            <a:xfrm>
              <a:off x="10536640" y="2401249"/>
              <a:ext cx="28575" cy="28575"/>
            </a:xfrm>
            <a:custGeom>
              <a:avLst/>
              <a:gdLst/>
              <a:ahLst/>
              <a:cxnLst>
                <a:cxn ang="0">
                  <a:pos x="101" y="183"/>
                </a:cxn>
                <a:cxn ang="0">
                  <a:pos x="118" y="179"/>
                </a:cxn>
                <a:cxn ang="0">
                  <a:pos x="135" y="172"/>
                </a:cxn>
                <a:cxn ang="0">
                  <a:pos x="149" y="162"/>
                </a:cxn>
                <a:cxn ang="0">
                  <a:pos x="162" y="149"/>
                </a:cxn>
                <a:cxn ang="0">
                  <a:pos x="172" y="135"/>
                </a:cxn>
                <a:cxn ang="0">
                  <a:pos x="178" y="118"/>
                </a:cxn>
                <a:cxn ang="0">
                  <a:pos x="183" y="101"/>
                </a:cxn>
                <a:cxn ang="0">
                  <a:pos x="183" y="82"/>
                </a:cxn>
                <a:cxn ang="0">
                  <a:pos x="178" y="64"/>
                </a:cxn>
                <a:cxn ang="0">
                  <a:pos x="172" y="48"/>
                </a:cxn>
                <a:cxn ang="0">
                  <a:pos x="162" y="33"/>
                </a:cxn>
                <a:cxn ang="0">
                  <a:pos x="149" y="21"/>
                </a:cxn>
                <a:cxn ang="0">
                  <a:pos x="135" y="11"/>
                </a:cxn>
                <a:cxn ang="0">
                  <a:pos x="118" y="4"/>
                </a:cxn>
                <a:cxn ang="0">
                  <a:pos x="101" y="1"/>
                </a:cxn>
                <a:cxn ang="0">
                  <a:pos x="82" y="1"/>
                </a:cxn>
                <a:cxn ang="0">
                  <a:pos x="64" y="4"/>
                </a:cxn>
                <a:cxn ang="0">
                  <a:pos x="47" y="11"/>
                </a:cxn>
                <a:cxn ang="0">
                  <a:pos x="33" y="21"/>
                </a:cxn>
                <a:cxn ang="0">
                  <a:pos x="21" y="33"/>
                </a:cxn>
                <a:cxn ang="0">
                  <a:pos x="11" y="48"/>
                </a:cxn>
                <a:cxn ang="0">
                  <a:pos x="4" y="64"/>
                </a:cxn>
                <a:cxn ang="0">
                  <a:pos x="1" y="82"/>
                </a:cxn>
                <a:cxn ang="0">
                  <a:pos x="1" y="101"/>
                </a:cxn>
                <a:cxn ang="0">
                  <a:pos x="4" y="118"/>
                </a:cxn>
                <a:cxn ang="0">
                  <a:pos x="11" y="135"/>
                </a:cxn>
                <a:cxn ang="0">
                  <a:pos x="21" y="149"/>
                </a:cxn>
                <a:cxn ang="0">
                  <a:pos x="33" y="162"/>
                </a:cxn>
                <a:cxn ang="0">
                  <a:pos x="47" y="172"/>
                </a:cxn>
                <a:cxn ang="0">
                  <a:pos x="64" y="179"/>
                </a:cxn>
                <a:cxn ang="0">
                  <a:pos x="82" y="183"/>
                </a:cxn>
              </a:cxnLst>
              <a:rect l="0" t="0" r="r" b="b"/>
              <a:pathLst>
                <a:path w="183" h="183">
                  <a:moveTo>
                    <a:pt x="92" y="183"/>
                  </a:moveTo>
                  <a:lnTo>
                    <a:pt x="101" y="183"/>
                  </a:lnTo>
                  <a:lnTo>
                    <a:pt x="109" y="182"/>
                  </a:lnTo>
                  <a:lnTo>
                    <a:pt x="118" y="179"/>
                  </a:lnTo>
                  <a:lnTo>
                    <a:pt x="127" y="176"/>
                  </a:lnTo>
                  <a:lnTo>
                    <a:pt x="135" y="172"/>
                  </a:lnTo>
                  <a:lnTo>
                    <a:pt x="143" y="167"/>
                  </a:lnTo>
                  <a:lnTo>
                    <a:pt x="149" y="162"/>
                  </a:lnTo>
                  <a:lnTo>
                    <a:pt x="156" y="156"/>
                  </a:lnTo>
                  <a:lnTo>
                    <a:pt x="162" y="149"/>
                  </a:lnTo>
                  <a:lnTo>
                    <a:pt x="167" y="143"/>
                  </a:lnTo>
                  <a:lnTo>
                    <a:pt x="172" y="135"/>
                  </a:lnTo>
                  <a:lnTo>
                    <a:pt x="176" y="127"/>
                  </a:lnTo>
                  <a:lnTo>
                    <a:pt x="178" y="118"/>
                  </a:lnTo>
                  <a:lnTo>
                    <a:pt x="180" y="110"/>
                  </a:lnTo>
                  <a:lnTo>
                    <a:pt x="183" y="101"/>
                  </a:lnTo>
                  <a:lnTo>
                    <a:pt x="183" y="92"/>
                  </a:lnTo>
                  <a:lnTo>
                    <a:pt x="183" y="82"/>
                  </a:lnTo>
                  <a:lnTo>
                    <a:pt x="180" y="73"/>
                  </a:lnTo>
                  <a:lnTo>
                    <a:pt x="178" y="64"/>
                  </a:lnTo>
                  <a:lnTo>
                    <a:pt x="176" y="56"/>
                  </a:lnTo>
                  <a:lnTo>
                    <a:pt x="172" y="48"/>
                  </a:lnTo>
                  <a:lnTo>
                    <a:pt x="167" y="41"/>
                  </a:lnTo>
                  <a:lnTo>
                    <a:pt x="162" y="33"/>
                  </a:lnTo>
                  <a:lnTo>
                    <a:pt x="156" y="27"/>
                  </a:lnTo>
                  <a:lnTo>
                    <a:pt x="149" y="21"/>
                  </a:lnTo>
                  <a:lnTo>
                    <a:pt x="143" y="16"/>
                  </a:lnTo>
                  <a:lnTo>
                    <a:pt x="135" y="11"/>
                  </a:lnTo>
                  <a:lnTo>
                    <a:pt x="127" y="7"/>
                  </a:lnTo>
                  <a:lnTo>
                    <a:pt x="118" y="4"/>
                  </a:lnTo>
                  <a:lnTo>
                    <a:pt x="109" y="2"/>
                  </a:lnTo>
                  <a:lnTo>
                    <a:pt x="101" y="1"/>
                  </a:lnTo>
                  <a:lnTo>
                    <a:pt x="92" y="0"/>
                  </a:lnTo>
                  <a:lnTo>
                    <a:pt x="82" y="1"/>
                  </a:lnTo>
                  <a:lnTo>
                    <a:pt x="73" y="2"/>
                  </a:lnTo>
                  <a:lnTo>
                    <a:pt x="64" y="4"/>
                  </a:lnTo>
                  <a:lnTo>
                    <a:pt x="56" y="7"/>
                  </a:lnTo>
                  <a:lnTo>
                    <a:pt x="47" y="11"/>
                  </a:lnTo>
                  <a:lnTo>
                    <a:pt x="41" y="16"/>
                  </a:lnTo>
                  <a:lnTo>
                    <a:pt x="33" y="21"/>
                  </a:lnTo>
                  <a:lnTo>
                    <a:pt x="26" y="27"/>
                  </a:lnTo>
                  <a:lnTo>
                    <a:pt x="21" y="33"/>
                  </a:lnTo>
                  <a:lnTo>
                    <a:pt x="15" y="41"/>
                  </a:lnTo>
                  <a:lnTo>
                    <a:pt x="11" y="48"/>
                  </a:lnTo>
                  <a:lnTo>
                    <a:pt x="7" y="56"/>
                  </a:lnTo>
                  <a:lnTo>
                    <a:pt x="4" y="64"/>
                  </a:lnTo>
                  <a:lnTo>
                    <a:pt x="2" y="73"/>
                  </a:lnTo>
                  <a:lnTo>
                    <a:pt x="1" y="82"/>
                  </a:lnTo>
                  <a:lnTo>
                    <a:pt x="0" y="92"/>
                  </a:lnTo>
                  <a:lnTo>
                    <a:pt x="1" y="101"/>
                  </a:lnTo>
                  <a:lnTo>
                    <a:pt x="2" y="110"/>
                  </a:lnTo>
                  <a:lnTo>
                    <a:pt x="4" y="118"/>
                  </a:lnTo>
                  <a:lnTo>
                    <a:pt x="7" y="127"/>
                  </a:lnTo>
                  <a:lnTo>
                    <a:pt x="11" y="135"/>
                  </a:lnTo>
                  <a:lnTo>
                    <a:pt x="15" y="143"/>
                  </a:lnTo>
                  <a:lnTo>
                    <a:pt x="21" y="149"/>
                  </a:lnTo>
                  <a:lnTo>
                    <a:pt x="26" y="156"/>
                  </a:lnTo>
                  <a:lnTo>
                    <a:pt x="33" y="162"/>
                  </a:lnTo>
                  <a:lnTo>
                    <a:pt x="41" y="167"/>
                  </a:lnTo>
                  <a:lnTo>
                    <a:pt x="47" y="172"/>
                  </a:lnTo>
                  <a:lnTo>
                    <a:pt x="56" y="176"/>
                  </a:lnTo>
                  <a:lnTo>
                    <a:pt x="64" y="179"/>
                  </a:lnTo>
                  <a:lnTo>
                    <a:pt x="73" y="182"/>
                  </a:lnTo>
                  <a:lnTo>
                    <a:pt x="82" y="183"/>
                  </a:lnTo>
                  <a:lnTo>
                    <a:pt x="92"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395" name="Freeform 37"/>
            <p:cNvSpPr>
              <a:spLocks/>
            </p:cNvSpPr>
            <p:nvPr/>
          </p:nvSpPr>
          <p:spPr bwMode="auto">
            <a:xfrm>
              <a:off x="10576328" y="2401249"/>
              <a:ext cx="28575" cy="28575"/>
            </a:xfrm>
            <a:custGeom>
              <a:avLst/>
              <a:gdLst/>
              <a:ahLst/>
              <a:cxnLst>
                <a:cxn ang="0">
                  <a:pos x="100" y="183"/>
                </a:cxn>
                <a:cxn ang="0">
                  <a:pos x="118" y="179"/>
                </a:cxn>
                <a:cxn ang="0">
                  <a:pos x="135" y="172"/>
                </a:cxn>
                <a:cxn ang="0">
                  <a:pos x="149" y="162"/>
                </a:cxn>
                <a:cxn ang="0">
                  <a:pos x="161" y="149"/>
                </a:cxn>
                <a:cxn ang="0">
                  <a:pos x="171" y="135"/>
                </a:cxn>
                <a:cxn ang="0">
                  <a:pos x="178" y="118"/>
                </a:cxn>
                <a:cxn ang="0">
                  <a:pos x="182" y="101"/>
                </a:cxn>
                <a:cxn ang="0">
                  <a:pos x="182" y="82"/>
                </a:cxn>
                <a:cxn ang="0">
                  <a:pos x="178" y="64"/>
                </a:cxn>
                <a:cxn ang="0">
                  <a:pos x="171" y="48"/>
                </a:cxn>
                <a:cxn ang="0">
                  <a:pos x="161" y="33"/>
                </a:cxn>
                <a:cxn ang="0">
                  <a:pos x="149" y="21"/>
                </a:cxn>
                <a:cxn ang="0">
                  <a:pos x="135" y="11"/>
                </a:cxn>
                <a:cxn ang="0">
                  <a:pos x="118" y="4"/>
                </a:cxn>
                <a:cxn ang="0">
                  <a:pos x="100" y="1"/>
                </a:cxn>
                <a:cxn ang="0">
                  <a:pos x="82" y="1"/>
                </a:cxn>
                <a:cxn ang="0">
                  <a:pos x="64" y="4"/>
                </a:cxn>
                <a:cxn ang="0">
                  <a:pos x="48" y="11"/>
                </a:cxn>
                <a:cxn ang="0">
                  <a:pos x="33" y="21"/>
                </a:cxn>
                <a:cxn ang="0">
                  <a:pos x="21" y="33"/>
                </a:cxn>
                <a:cxn ang="0">
                  <a:pos x="11" y="48"/>
                </a:cxn>
                <a:cxn ang="0">
                  <a:pos x="4" y="64"/>
                </a:cxn>
                <a:cxn ang="0">
                  <a:pos x="1" y="82"/>
                </a:cxn>
                <a:cxn ang="0">
                  <a:pos x="1" y="101"/>
                </a:cxn>
                <a:cxn ang="0">
                  <a:pos x="4" y="118"/>
                </a:cxn>
                <a:cxn ang="0">
                  <a:pos x="11" y="135"/>
                </a:cxn>
                <a:cxn ang="0">
                  <a:pos x="21" y="149"/>
                </a:cxn>
                <a:cxn ang="0">
                  <a:pos x="33" y="162"/>
                </a:cxn>
                <a:cxn ang="0">
                  <a:pos x="48" y="172"/>
                </a:cxn>
                <a:cxn ang="0">
                  <a:pos x="64" y="179"/>
                </a:cxn>
                <a:cxn ang="0">
                  <a:pos x="82" y="183"/>
                </a:cxn>
              </a:cxnLst>
              <a:rect l="0" t="0" r="r" b="b"/>
              <a:pathLst>
                <a:path w="182" h="183">
                  <a:moveTo>
                    <a:pt x="92" y="183"/>
                  </a:moveTo>
                  <a:lnTo>
                    <a:pt x="100" y="183"/>
                  </a:lnTo>
                  <a:lnTo>
                    <a:pt x="109" y="182"/>
                  </a:lnTo>
                  <a:lnTo>
                    <a:pt x="118" y="179"/>
                  </a:lnTo>
                  <a:lnTo>
                    <a:pt x="127" y="176"/>
                  </a:lnTo>
                  <a:lnTo>
                    <a:pt x="135" y="172"/>
                  </a:lnTo>
                  <a:lnTo>
                    <a:pt x="143" y="167"/>
                  </a:lnTo>
                  <a:lnTo>
                    <a:pt x="149" y="162"/>
                  </a:lnTo>
                  <a:lnTo>
                    <a:pt x="156" y="156"/>
                  </a:lnTo>
                  <a:lnTo>
                    <a:pt x="161" y="149"/>
                  </a:lnTo>
                  <a:lnTo>
                    <a:pt x="167" y="143"/>
                  </a:lnTo>
                  <a:lnTo>
                    <a:pt x="171" y="135"/>
                  </a:lnTo>
                  <a:lnTo>
                    <a:pt x="176" y="127"/>
                  </a:lnTo>
                  <a:lnTo>
                    <a:pt x="178" y="118"/>
                  </a:lnTo>
                  <a:lnTo>
                    <a:pt x="180" y="110"/>
                  </a:lnTo>
                  <a:lnTo>
                    <a:pt x="182" y="101"/>
                  </a:lnTo>
                  <a:lnTo>
                    <a:pt x="182" y="92"/>
                  </a:lnTo>
                  <a:lnTo>
                    <a:pt x="182" y="82"/>
                  </a:lnTo>
                  <a:lnTo>
                    <a:pt x="180" y="73"/>
                  </a:lnTo>
                  <a:lnTo>
                    <a:pt x="178" y="64"/>
                  </a:lnTo>
                  <a:lnTo>
                    <a:pt x="176" y="56"/>
                  </a:lnTo>
                  <a:lnTo>
                    <a:pt x="171" y="48"/>
                  </a:lnTo>
                  <a:lnTo>
                    <a:pt x="167" y="41"/>
                  </a:lnTo>
                  <a:lnTo>
                    <a:pt x="161" y="33"/>
                  </a:lnTo>
                  <a:lnTo>
                    <a:pt x="156" y="27"/>
                  </a:lnTo>
                  <a:lnTo>
                    <a:pt x="149" y="21"/>
                  </a:lnTo>
                  <a:lnTo>
                    <a:pt x="143" y="16"/>
                  </a:lnTo>
                  <a:lnTo>
                    <a:pt x="135" y="11"/>
                  </a:lnTo>
                  <a:lnTo>
                    <a:pt x="127" y="7"/>
                  </a:lnTo>
                  <a:lnTo>
                    <a:pt x="118" y="4"/>
                  </a:lnTo>
                  <a:lnTo>
                    <a:pt x="109" y="2"/>
                  </a:lnTo>
                  <a:lnTo>
                    <a:pt x="100" y="1"/>
                  </a:lnTo>
                  <a:lnTo>
                    <a:pt x="92" y="0"/>
                  </a:lnTo>
                  <a:lnTo>
                    <a:pt x="82" y="1"/>
                  </a:lnTo>
                  <a:lnTo>
                    <a:pt x="73" y="2"/>
                  </a:lnTo>
                  <a:lnTo>
                    <a:pt x="64" y="4"/>
                  </a:lnTo>
                  <a:lnTo>
                    <a:pt x="56" y="7"/>
                  </a:lnTo>
                  <a:lnTo>
                    <a:pt x="48" y="11"/>
                  </a:lnTo>
                  <a:lnTo>
                    <a:pt x="41" y="16"/>
                  </a:lnTo>
                  <a:lnTo>
                    <a:pt x="33" y="21"/>
                  </a:lnTo>
                  <a:lnTo>
                    <a:pt x="27" y="27"/>
                  </a:lnTo>
                  <a:lnTo>
                    <a:pt x="21" y="33"/>
                  </a:lnTo>
                  <a:lnTo>
                    <a:pt x="16" y="41"/>
                  </a:lnTo>
                  <a:lnTo>
                    <a:pt x="11" y="48"/>
                  </a:lnTo>
                  <a:lnTo>
                    <a:pt x="7" y="56"/>
                  </a:lnTo>
                  <a:lnTo>
                    <a:pt x="4" y="64"/>
                  </a:lnTo>
                  <a:lnTo>
                    <a:pt x="2" y="73"/>
                  </a:lnTo>
                  <a:lnTo>
                    <a:pt x="1" y="82"/>
                  </a:lnTo>
                  <a:lnTo>
                    <a:pt x="0" y="92"/>
                  </a:lnTo>
                  <a:lnTo>
                    <a:pt x="1" y="101"/>
                  </a:lnTo>
                  <a:lnTo>
                    <a:pt x="2" y="110"/>
                  </a:lnTo>
                  <a:lnTo>
                    <a:pt x="4" y="118"/>
                  </a:lnTo>
                  <a:lnTo>
                    <a:pt x="7" y="127"/>
                  </a:lnTo>
                  <a:lnTo>
                    <a:pt x="11" y="135"/>
                  </a:lnTo>
                  <a:lnTo>
                    <a:pt x="16" y="143"/>
                  </a:lnTo>
                  <a:lnTo>
                    <a:pt x="21" y="149"/>
                  </a:lnTo>
                  <a:lnTo>
                    <a:pt x="27" y="156"/>
                  </a:lnTo>
                  <a:lnTo>
                    <a:pt x="33" y="162"/>
                  </a:lnTo>
                  <a:lnTo>
                    <a:pt x="41" y="167"/>
                  </a:lnTo>
                  <a:lnTo>
                    <a:pt x="48" y="172"/>
                  </a:lnTo>
                  <a:lnTo>
                    <a:pt x="56" y="176"/>
                  </a:lnTo>
                  <a:lnTo>
                    <a:pt x="64" y="179"/>
                  </a:lnTo>
                  <a:lnTo>
                    <a:pt x="73" y="182"/>
                  </a:lnTo>
                  <a:lnTo>
                    <a:pt x="82" y="183"/>
                  </a:lnTo>
                  <a:lnTo>
                    <a:pt x="92"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396" name="Freeform 38"/>
            <p:cNvSpPr>
              <a:spLocks/>
            </p:cNvSpPr>
            <p:nvPr/>
          </p:nvSpPr>
          <p:spPr bwMode="auto">
            <a:xfrm>
              <a:off x="10616015" y="2401249"/>
              <a:ext cx="28575" cy="28575"/>
            </a:xfrm>
            <a:custGeom>
              <a:avLst/>
              <a:gdLst/>
              <a:ahLst/>
              <a:cxnLst>
                <a:cxn ang="0">
                  <a:pos x="100" y="183"/>
                </a:cxn>
                <a:cxn ang="0">
                  <a:pos x="118" y="179"/>
                </a:cxn>
                <a:cxn ang="0">
                  <a:pos x="135" y="172"/>
                </a:cxn>
                <a:cxn ang="0">
                  <a:pos x="149" y="162"/>
                </a:cxn>
                <a:cxn ang="0">
                  <a:pos x="161" y="149"/>
                </a:cxn>
                <a:cxn ang="0">
                  <a:pos x="171" y="135"/>
                </a:cxn>
                <a:cxn ang="0">
                  <a:pos x="179" y="118"/>
                </a:cxn>
                <a:cxn ang="0">
                  <a:pos x="182" y="101"/>
                </a:cxn>
                <a:cxn ang="0">
                  <a:pos x="182" y="82"/>
                </a:cxn>
                <a:cxn ang="0">
                  <a:pos x="179" y="64"/>
                </a:cxn>
                <a:cxn ang="0">
                  <a:pos x="171" y="48"/>
                </a:cxn>
                <a:cxn ang="0">
                  <a:pos x="161" y="33"/>
                </a:cxn>
                <a:cxn ang="0">
                  <a:pos x="149" y="21"/>
                </a:cxn>
                <a:cxn ang="0">
                  <a:pos x="135" y="11"/>
                </a:cxn>
                <a:cxn ang="0">
                  <a:pos x="118" y="4"/>
                </a:cxn>
                <a:cxn ang="0">
                  <a:pos x="100" y="1"/>
                </a:cxn>
                <a:cxn ang="0">
                  <a:pos x="82" y="1"/>
                </a:cxn>
                <a:cxn ang="0">
                  <a:pos x="64" y="4"/>
                </a:cxn>
                <a:cxn ang="0">
                  <a:pos x="48" y="11"/>
                </a:cxn>
                <a:cxn ang="0">
                  <a:pos x="34" y="21"/>
                </a:cxn>
                <a:cxn ang="0">
                  <a:pos x="20" y="33"/>
                </a:cxn>
                <a:cxn ang="0">
                  <a:pos x="10" y="48"/>
                </a:cxn>
                <a:cxn ang="0">
                  <a:pos x="4" y="64"/>
                </a:cxn>
                <a:cxn ang="0">
                  <a:pos x="0" y="82"/>
                </a:cxn>
                <a:cxn ang="0">
                  <a:pos x="0" y="101"/>
                </a:cxn>
                <a:cxn ang="0">
                  <a:pos x="4" y="118"/>
                </a:cxn>
                <a:cxn ang="0">
                  <a:pos x="10" y="135"/>
                </a:cxn>
                <a:cxn ang="0">
                  <a:pos x="20" y="149"/>
                </a:cxn>
                <a:cxn ang="0">
                  <a:pos x="34" y="162"/>
                </a:cxn>
                <a:cxn ang="0">
                  <a:pos x="48" y="172"/>
                </a:cxn>
                <a:cxn ang="0">
                  <a:pos x="64" y="179"/>
                </a:cxn>
                <a:cxn ang="0">
                  <a:pos x="82" y="183"/>
                </a:cxn>
              </a:cxnLst>
              <a:rect l="0" t="0" r="r" b="b"/>
              <a:pathLst>
                <a:path w="182" h="183">
                  <a:moveTo>
                    <a:pt x="91" y="183"/>
                  </a:moveTo>
                  <a:lnTo>
                    <a:pt x="100" y="183"/>
                  </a:lnTo>
                  <a:lnTo>
                    <a:pt x="109" y="182"/>
                  </a:lnTo>
                  <a:lnTo>
                    <a:pt x="118" y="179"/>
                  </a:lnTo>
                  <a:lnTo>
                    <a:pt x="127" y="176"/>
                  </a:lnTo>
                  <a:lnTo>
                    <a:pt x="135" y="172"/>
                  </a:lnTo>
                  <a:lnTo>
                    <a:pt x="142" y="167"/>
                  </a:lnTo>
                  <a:lnTo>
                    <a:pt x="149" y="162"/>
                  </a:lnTo>
                  <a:lnTo>
                    <a:pt x="156" y="156"/>
                  </a:lnTo>
                  <a:lnTo>
                    <a:pt x="161" y="149"/>
                  </a:lnTo>
                  <a:lnTo>
                    <a:pt x="167" y="143"/>
                  </a:lnTo>
                  <a:lnTo>
                    <a:pt x="171" y="135"/>
                  </a:lnTo>
                  <a:lnTo>
                    <a:pt x="176" y="127"/>
                  </a:lnTo>
                  <a:lnTo>
                    <a:pt x="179" y="118"/>
                  </a:lnTo>
                  <a:lnTo>
                    <a:pt x="181" y="110"/>
                  </a:lnTo>
                  <a:lnTo>
                    <a:pt x="182" y="101"/>
                  </a:lnTo>
                  <a:lnTo>
                    <a:pt x="182" y="92"/>
                  </a:lnTo>
                  <a:lnTo>
                    <a:pt x="182" y="82"/>
                  </a:lnTo>
                  <a:lnTo>
                    <a:pt x="181" y="73"/>
                  </a:lnTo>
                  <a:lnTo>
                    <a:pt x="179" y="64"/>
                  </a:lnTo>
                  <a:lnTo>
                    <a:pt x="176" y="56"/>
                  </a:lnTo>
                  <a:lnTo>
                    <a:pt x="171" y="48"/>
                  </a:lnTo>
                  <a:lnTo>
                    <a:pt x="167" y="41"/>
                  </a:lnTo>
                  <a:lnTo>
                    <a:pt x="161" y="33"/>
                  </a:lnTo>
                  <a:lnTo>
                    <a:pt x="156" y="27"/>
                  </a:lnTo>
                  <a:lnTo>
                    <a:pt x="149" y="21"/>
                  </a:lnTo>
                  <a:lnTo>
                    <a:pt x="142" y="16"/>
                  </a:lnTo>
                  <a:lnTo>
                    <a:pt x="135" y="11"/>
                  </a:lnTo>
                  <a:lnTo>
                    <a:pt x="127" y="7"/>
                  </a:lnTo>
                  <a:lnTo>
                    <a:pt x="118" y="4"/>
                  </a:lnTo>
                  <a:lnTo>
                    <a:pt x="109" y="2"/>
                  </a:lnTo>
                  <a:lnTo>
                    <a:pt x="100" y="1"/>
                  </a:lnTo>
                  <a:lnTo>
                    <a:pt x="91" y="0"/>
                  </a:lnTo>
                  <a:lnTo>
                    <a:pt x="82" y="1"/>
                  </a:lnTo>
                  <a:lnTo>
                    <a:pt x="73" y="2"/>
                  </a:lnTo>
                  <a:lnTo>
                    <a:pt x="64" y="4"/>
                  </a:lnTo>
                  <a:lnTo>
                    <a:pt x="56" y="7"/>
                  </a:lnTo>
                  <a:lnTo>
                    <a:pt x="48" y="11"/>
                  </a:lnTo>
                  <a:lnTo>
                    <a:pt x="40" y="16"/>
                  </a:lnTo>
                  <a:lnTo>
                    <a:pt x="34" y="21"/>
                  </a:lnTo>
                  <a:lnTo>
                    <a:pt x="27" y="27"/>
                  </a:lnTo>
                  <a:lnTo>
                    <a:pt x="20" y="33"/>
                  </a:lnTo>
                  <a:lnTo>
                    <a:pt x="16" y="41"/>
                  </a:lnTo>
                  <a:lnTo>
                    <a:pt x="10" y="48"/>
                  </a:lnTo>
                  <a:lnTo>
                    <a:pt x="7" y="56"/>
                  </a:lnTo>
                  <a:lnTo>
                    <a:pt x="4" y="64"/>
                  </a:lnTo>
                  <a:lnTo>
                    <a:pt x="2" y="73"/>
                  </a:lnTo>
                  <a:lnTo>
                    <a:pt x="0" y="82"/>
                  </a:lnTo>
                  <a:lnTo>
                    <a:pt x="0" y="92"/>
                  </a:lnTo>
                  <a:lnTo>
                    <a:pt x="0" y="101"/>
                  </a:lnTo>
                  <a:lnTo>
                    <a:pt x="2" y="110"/>
                  </a:lnTo>
                  <a:lnTo>
                    <a:pt x="4" y="118"/>
                  </a:lnTo>
                  <a:lnTo>
                    <a:pt x="7" y="127"/>
                  </a:lnTo>
                  <a:lnTo>
                    <a:pt x="10" y="135"/>
                  </a:lnTo>
                  <a:lnTo>
                    <a:pt x="16" y="143"/>
                  </a:lnTo>
                  <a:lnTo>
                    <a:pt x="20" y="149"/>
                  </a:lnTo>
                  <a:lnTo>
                    <a:pt x="27" y="156"/>
                  </a:lnTo>
                  <a:lnTo>
                    <a:pt x="34" y="162"/>
                  </a:lnTo>
                  <a:lnTo>
                    <a:pt x="40" y="167"/>
                  </a:lnTo>
                  <a:lnTo>
                    <a:pt x="48" y="172"/>
                  </a:lnTo>
                  <a:lnTo>
                    <a:pt x="56" y="176"/>
                  </a:lnTo>
                  <a:lnTo>
                    <a:pt x="64" y="179"/>
                  </a:lnTo>
                  <a:lnTo>
                    <a:pt x="73" y="182"/>
                  </a:lnTo>
                  <a:lnTo>
                    <a:pt x="82" y="183"/>
                  </a:lnTo>
                  <a:lnTo>
                    <a:pt x="91"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397" name="Freeform 39"/>
            <p:cNvSpPr>
              <a:spLocks/>
            </p:cNvSpPr>
            <p:nvPr/>
          </p:nvSpPr>
          <p:spPr bwMode="auto">
            <a:xfrm>
              <a:off x="11073215" y="3714112"/>
              <a:ext cx="203200" cy="34925"/>
            </a:xfrm>
            <a:custGeom>
              <a:avLst/>
              <a:gdLst/>
              <a:ahLst/>
              <a:cxnLst>
                <a:cxn ang="0">
                  <a:pos x="1169" y="0"/>
                </a:cxn>
                <a:cxn ang="0">
                  <a:pos x="1190" y="2"/>
                </a:cxn>
                <a:cxn ang="0">
                  <a:pos x="1212" y="9"/>
                </a:cxn>
                <a:cxn ang="0">
                  <a:pos x="1229" y="19"/>
                </a:cxn>
                <a:cxn ang="0">
                  <a:pos x="1246" y="32"/>
                </a:cxn>
                <a:cxn ang="0">
                  <a:pos x="1259" y="49"/>
                </a:cxn>
                <a:cxn ang="0">
                  <a:pos x="1269" y="68"/>
                </a:cxn>
                <a:cxn ang="0">
                  <a:pos x="1276" y="88"/>
                </a:cxn>
                <a:cxn ang="0">
                  <a:pos x="1278" y="110"/>
                </a:cxn>
                <a:cxn ang="0">
                  <a:pos x="1276" y="131"/>
                </a:cxn>
                <a:cxn ang="0">
                  <a:pos x="1269" y="152"/>
                </a:cxn>
                <a:cxn ang="0">
                  <a:pos x="1259" y="170"/>
                </a:cxn>
                <a:cxn ang="0">
                  <a:pos x="1246" y="186"/>
                </a:cxn>
                <a:cxn ang="0">
                  <a:pos x="1229" y="200"/>
                </a:cxn>
                <a:cxn ang="0">
                  <a:pos x="1212" y="210"/>
                </a:cxn>
                <a:cxn ang="0">
                  <a:pos x="1190" y="216"/>
                </a:cxn>
                <a:cxn ang="0">
                  <a:pos x="1169" y="219"/>
                </a:cxn>
                <a:cxn ang="0">
                  <a:pos x="97" y="218"/>
                </a:cxn>
                <a:cxn ang="0">
                  <a:pos x="76" y="213"/>
                </a:cxn>
                <a:cxn ang="0">
                  <a:pos x="56" y="205"/>
                </a:cxn>
                <a:cxn ang="0">
                  <a:pos x="38" y="193"/>
                </a:cxn>
                <a:cxn ang="0">
                  <a:pos x="24" y="179"/>
                </a:cxn>
                <a:cxn ang="0">
                  <a:pos x="12" y="161"/>
                </a:cxn>
                <a:cxn ang="0">
                  <a:pos x="4" y="142"/>
                </a:cxn>
                <a:cxn ang="0">
                  <a:pos x="0" y="121"/>
                </a:cxn>
                <a:cxn ang="0">
                  <a:pos x="0" y="99"/>
                </a:cxn>
                <a:cxn ang="0">
                  <a:pos x="4" y="78"/>
                </a:cxn>
                <a:cxn ang="0">
                  <a:pos x="12" y="58"/>
                </a:cxn>
                <a:cxn ang="0">
                  <a:pos x="24" y="40"/>
                </a:cxn>
                <a:cxn ang="0">
                  <a:pos x="38" y="26"/>
                </a:cxn>
                <a:cxn ang="0">
                  <a:pos x="56" y="13"/>
                </a:cxn>
                <a:cxn ang="0">
                  <a:pos x="76" y="6"/>
                </a:cxn>
                <a:cxn ang="0">
                  <a:pos x="97" y="1"/>
                </a:cxn>
              </a:cxnLst>
              <a:rect l="0" t="0" r="r" b="b"/>
              <a:pathLst>
                <a:path w="1278" h="219">
                  <a:moveTo>
                    <a:pt x="108" y="0"/>
                  </a:moveTo>
                  <a:lnTo>
                    <a:pt x="1169" y="0"/>
                  </a:lnTo>
                  <a:lnTo>
                    <a:pt x="1180" y="1"/>
                  </a:lnTo>
                  <a:lnTo>
                    <a:pt x="1190" y="2"/>
                  </a:lnTo>
                  <a:lnTo>
                    <a:pt x="1202" y="6"/>
                  </a:lnTo>
                  <a:lnTo>
                    <a:pt x="1212" y="9"/>
                  </a:lnTo>
                  <a:lnTo>
                    <a:pt x="1220" y="13"/>
                  </a:lnTo>
                  <a:lnTo>
                    <a:pt x="1229" y="19"/>
                  </a:lnTo>
                  <a:lnTo>
                    <a:pt x="1238" y="26"/>
                  </a:lnTo>
                  <a:lnTo>
                    <a:pt x="1246" y="32"/>
                  </a:lnTo>
                  <a:lnTo>
                    <a:pt x="1253" y="40"/>
                  </a:lnTo>
                  <a:lnTo>
                    <a:pt x="1259" y="49"/>
                  </a:lnTo>
                  <a:lnTo>
                    <a:pt x="1265" y="58"/>
                  </a:lnTo>
                  <a:lnTo>
                    <a:pt x="1269" y="68"/>
                  </a:lnTo>
                  <a:lnTo>
                    <a:pt x="1272" y="78"/>
                  </a:lnTo>
                  <a:lnTo>
                    <a:pt x="1276" y="88"/>
                  </a:lnTo>
                  <a:lnTo>
                    <a:pt x="1277" y="99"/>
                  </a:lnTo>
                  <a:lnTo>
                    <a:pt x="1278" y="110"/>
                  </a:lnTo>
                  <a:lnTo>
                    <a:pt x="1277" y="121"/>
                  </a:lnTo>
                  <a:lnTo>
                    <a:pt x="1276" y="131"/>
                  </a:lnTo>
                  <a:lnTo>
                    <a:pt x="1272" y="142"/>
                  </a:lnTo>
                  <a:lnTo>
                    <a:pt x="1269" y="152"/>
                  </a:lnTo>
                  <a:lnTo>
                    <a:pt x="1265" y="161"/>
                  </a:lnTo>
                  <a:lnTo>
                    <a:pt x="1259" y="170"/>
                  </a:lnTo>
                  <a:lnTo>
                    <a:pt x="1253" y="179"/>
                  </a:lnTo>
                  <a:lnTo>
                    <a:pt x="1246" y="186"/>
                  </a:lnTo>
                  <a:lnTo>
                    <a:pt x="1238" y="193"/>
                  </a:lnTo>
                  <a:lnTo>
                    <a:pt x="1229" y="200"/>
                  </a:lnTo>
                  <a:lnTo>
                    <a:pt x="1220" y="205"/>
                  </a:lnTo>
                  <a:lnTo>
                    <a:pt x="1212" y="210"/>
                  </a:lnTo>
                  <a:lnTo>
                    <a:pt x="1202" y="213"/>
                  </a:lnTo>
                  <a:lnTo>
                    <a:pt x="1190" y="216"/>
                  </a:lnTo>
                  <a:lnTo>
                    <a:pt x="1180" y="218"/>
                  </a:lnTo>
                  <a:lnTo>
                    <a:pt x="1169" y="219"/>
                  </a:lnTo>
                  <a:lnTo>
                    <a:pt x="108" y="219"/>
                  </a:lnTo>
                  <a:lnTo>
                    <a:pt x="97" y="218"/>
                  </a:lnTo>
                  <a:lnTo>
                    <a:pt x="86" y="216"/>
                  </a:lnTo>
                  <a:lnTo>
                    <a:pt x="76" y="213"/>
                  </a:lnTo>
                  <a:lnTo>
                    <a:pt x="66" y="210"/>
                  </a:lnTo>
                  <a:lnTo>
                    <a:pt x="56" y="205"/>
                  </a:lnTo>
                  <a:lnTo>
                    <a:pt x="47" y="200"/>
                  </a:lnTo>
                  <a:lnTo>
                    <a:pt x="38" y="193"/>
                  </a:lnTo>
                  <a:lnTo>
                    <a:pt x="31" y="186"/>
                  </a:lnTo>
                  <a:lnTo>
                    <a:pt x="24" y="179"/>
                  </a:lnTo>
                  <a:lnTo>
                    <a:pt x="17" y="170"/>
                  </a:lnTo>
                  <a:lnTo>
                    <a:pt x="12" y="161"/>
                  </a:lnTo>
                  <a:lnTo>
                    <a:pt x="7" y="152"/>
                  </a:lnTo>
                  <a:lnTo>
                    <a:pt x="4" y="142"/>
                  </a:lnTo>
                  <a:lnTo>
                    <a:pt x="2" y="131"/>
                  </a:lnTo>
                  <a:lnTo>
                    <a:pt x="0" y="121"/>
                  </a:lnTo>
                  <a:lnTo>
                    <a:pt x="0" y="110"/>
                  </a:lnTo>
                  <a:lnTo>
                    <a:pt x="0" y="99"/>
                  </a:lnTo>
                  <a:lnTo>
                    <a:pt x="2" y="88"/>
                  </a:lnTo>
                  <a:lnTo>
                    <a:pt x="4" y="78"/>
                  </a:lnTo>
                  <a:lnTo>
                    <a:pt x="7" y="68"/>
                  </a:lnTo>
                  <a:lnTo>
                    <a:pt x="12" y="58"/>
                  </a:lnTo>
                  <a:lnTo>
                    <a:pt x="17" y="49"/>
                  </a:lnTo>
                  <a:lnTo>
                    <a:pt x="24" y="40"/>
                  </a:lnTo>
                  <a:lnTo>
                    <a:pt x="31" y="32"/>
                  </a:lnTo>
                  <a:lnTo>
                    <a:pt x="38" y="26"/>
                  </a:lnTo>
                  <a:lnTo>
                    <a:pt x="47" y="19"/>
                  </a:lnTo>
                  <a:lnTo>
                    <a:pt x="56" y="13"/>
                  </a:lnTo>
                  <a:lnTo>
                    <a:pt x="66" y="9"/>
                  </a:lnTo>
                  <a:lnTo>
                    <a:pt x="76" y="6"/>
                  </a:lnTo>
                  <a:lnTo>
                    <a:pt x="86" y="2"/>
                  </a:lnTo>
                  <a:lnTo>
                    <a:pt x="97" y="1"/>
                  </a:lnTo>
                  <a:lnTo>
                    <a:pt x="108" y="0"/>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08" name="Freeform 40"/>
            <p:cNvSpPr>
              <a:spLocks/>
            </p:cNvSpPr>
            <p:nvPr/>
          </p:nvSpPr>
          <p:spPr bwMode="auto">
            <a:xfrm>
              <a:off x="10455678" y="3715699"/>
              <a:ext cx="28575" cy="28575"/>
            </a:xfrm>
            <a:custGeom>
              <a:avLst/>
              <a:gdLst/>
              <a:ahLst/>
              <a:cxnLst>
                <a:cxn ang="0">
                  <a:pos x="101" y="182"/>
                </a:cxn>
                <a:cxn ang="0">
                  <a:pos x="119" y="178"/>
                </a:cxn>
                <a:cxn ang="0">
                  <a:pos x="135" y="172"/>
                </a:cxn>
                <a:cxn ang="0">
                  <a:pos x="150" y="162"/>
                </a:cxn>
                <a:cxn ang="0">
                  <a:pos x="162" y="150"/>
                </a:cxn>
                <a:cxn ang="0">
                  <a:pos x="172" y="134"/>
                </a:cxn>
                <a:cxn ang="0">
                  <a:pos x="179" y="119"/>
                </a:cxn>
                <a:cxn ang="0">
                  <a:pos x="182" y="101"/>
                </a:cxn>
                <a:cxn ang="0">
                  <a:pos x="182" y="82"/>
                </a:cxn>
                <a:cxn ang="0">
                  <a:pos x="179" y="64"/>
                </a:cxn>
                <a:cxn ang="0">
                  <a:pos x="172" y="48"/>
                </a:cxn>
                <a:cxn ang="0">
                  <a:pos x="162" y="33"/>
                </a:cxn>
                <a:cxn ang="0">
                  <a:pos x="150" y="21"/>
                </a:cxn>
                <a:cxn ang="0">
                  <a:pos x="135" y="11"/>
                </a:cxn>
                <a:cxn ang="0">
                  <a:pos x="119" y="3"/>
                </a:cxn>
                <a:cxn ang="0">
                  <a:pos x="101" y="0"/>
                </a:cxn>
                <a:cxn ang="0">
                  <a:pos x="82" y="0"/>
                </a:cxn>
                <a:cxn ang="0">
                  <a:pos x="64" y="3"/>
                </a:cxn>
                <a:cxn ang="0">
                  <a:pos x="48" y="11"/>
                </a:cxn>
                <a:cxn ang="0">
                  <a:pos x="33" y="21"/>
                </a:cxn>
                <a:cxn ang="0">
                  <a:pos x="21" y="33"/>
                </a:cxn>
                <a:cxn ang="0">
                  <a:pos x="11" y="48"/>
                </a:cxn>
                <a:cxn ang="0">
                  <a:pos x="4" y="64"/>
                </a:cxn>
                <a:cxn ang="0">
                  <a:pos x="0" y="82"/>
                </a:cxn>
                <a:cxn ang="0">
                  <a:pos x="0" y="101"/>
                </a:cxn>
                <a:cxn ang="0">
                  <a:pos x="4" y="119"/>
                </a:cxn>
                <a:cxn ang="0">
                  <a:pos x="11" y="134"/>
                </a:cxn>
                <a:cxn ang="0">
                  <a:pos x="21" y="150"/>
                </a:cxn>
                <a:cxn ang="0">
                  <a:pos x="33" y="162"/>
                </a:cxn>
                <a:cxn ang="0">
                  <a:pos x="48" y="172"/>
                </a:cxn>
                <a:cxn ang="0">
                  <a:pos x="64" y="178"/>
                </a:cxn>
                <a:cxn ang="0">
                  <a:pos x="82" y="182"/>
                </a:cxn>
              </a:cxnLst>
              <a:rect l="0" t="0" r="r" b="b"/>
              <a:pathLst>
                <a:path w="183" h="182">
                  <a:moveTo>
                    <a:pt x="91" y="182"/>
                  </a:moveTo>
                  <a:lnTo>
                    <a:pt x="101" y="182"/>
                  </a:lnTo>
                  <a:lnTo>
                    <a:pt x="110" y="181"/>
                  </a:lnTo>
                  <a:lnTo>
                    <a:pt x="119" y="178"/>
                  </a:lnTo>
                  <a:lnTo>
                    <a:pt x="126" y="175"/>
                  </a:lnTo>
                  <a:lnTo>
                    <a:pt x="135" y="172"/>
                  </a:lnTo>
                  <a:lnTo>
                    <a:pt x="142" y="166"/>
                  </a:lnTo>
                  <a:lnTo>
                    <a:pt x="150" y="162"/>
                  </a:lnTo>
                  <a:lnTo>
                    <a:pt x="156" y="155"/>
                  </a:lnTo>
                  <a:lnTo>
                    <a:pt x="162" y="150"/>
                  </a:lnTo>
                  <a:lnTo>
                    <a:pt x="167" y="142"/>
                  </a:lnTo>
                  <a:lnTo>
                    <a:pt x="172" y="134"/>
                  </a:lnTo>
                  <a:lnTo>
                    <a:pt x="175" y="126"/>
                  </a:lnTo>
                  <a:lnTo>
                    <a:pt x="179" y="119"/>
                  </a:lnTo>
                  <a:lnTo>
                    <a:pt x="181" y="110"/>
                  </a:lnTo>
                  <a:lnTo>
                    <a:pt x="182" y="101"/>
                  </a:lnTo>
                  <a:lnTo>
                    <a:pt x="183" y="91"/>
                  </a:lnTo>
                  <a:lnTo>
                    <a:pt x="182" y="82"/>
                  </a:lnTo>
                  <a:lnTo>
                    <a:pt x="181" y="73"/>
                  </a:lnTo>
                  <a:lnTo>
                    <a:pt x="179" y="64"/>
                  </a:lnTo>
                  <a:lnTo>
                    <a:pt x="175" y="55"/>
                  </a:lnTo>
                  <a:lnTo>
                    <a:pt x="172" y="48"/>
                  </a:lnTo>
                  <a:lnTo>
                    <a:pt x="167" y="40"/>
                  </a:lnTo>
                  <a:lnTo>
                    <a:pt x="162" y="33"/>
                  </a:lnTo>
                  <a:lnTo>
                    <a:pt x="156" y="26"/>
                  </a:lnTo>
                  <a:lnTo>
                    <a:pt x="150" y="21"/>
                  </a:lnTo>
                  <a:lnTo>
                    <a:pt x="142" y="15"/>
                  </a:lnTo>
                  <a:lnTo>
                    <a:pt x="135" y="11"/>
                  </a:lnTo>
                  <a:lnTo>
                    <a:pt x="126" y="6"/>
                  </a:lnTo>
                  <a:lnTo>
                    <a:pt x="119" y="3"/>
                  </a:lnTo>
                  <a:lnTo>
                    <a:pt x="110" y="1"/>
                  </a:lnTo>
                  <a:lnTo>
                    <a:pt x="101" y="0"/>
                  </a:lnTo>
                  <a:lnTo>
                    <a:pt x="91" y="0"/>
                  </a:lnTo>
                  <a:lnTo>
                    <a:pt x="82" y="0"/>
                  </a:lnTo>
                  <a:lnTo>
                    <a:pt x="73" y="1"/>
                  </a:lnTo>
                  <a:lnTo>
                    <a:pt x="64" y="3"/>
                  </a:lnTo>
                  <a:lnTo>
                    <a:pt x="55" y="6"/>
                  </a:lnTo>
                  <a:lnTo>
                    <a:pt x="48" y="11"/>
                  </a:lnTo>
                  <a:lnTo>
                    <a:pt x="40" y="15"/>
                  </a:lnTo>
                  <a:lnTo>
                    <a:pt x="33" y="21"/>
                  </a:lnTo>
                  <a:lnTo>
                    <a:pt x="27" y="26"/>
                  </a:lnTo>
                  <a:lnTo>
                    <a:pt x="21" y="33"/>
                  </a:lnTo>
                  <a:lnTo>
                    <a:pt x="16" y="40"/>
                  </a:lnTo>
                  <a:lnTo>
                    <a:pt x="11" y="48"/>
                  </a:lnTo>
                  <a:lnTo>
                    <a:pt x="7" y="55"/>
                  </a:lnTo>
                  <a:lnTo>
                    <a:pt x="4" y="64"/>
                  </a:lnTo>
                  <a:lnTo>
                    <a:pt x="2" y="73"/>
                  </a:lnTo>
                  <a:lnTo>
                    <a:pt x="0" y="82"/>
                  </a:lnTo>
                  <a:lnTo>
                    <a:pt x="0" y="91"/>
                  </a:lnTo>
                  <a:lnTo>
                    <a:pt x="0" y="101"/>
                  </a:lnTo>
                  <a:lnTo>
                    <a:pt x="2" y="110"/>
                  </a:lnTo>
                  <a:lnTo>
                    <a:pt x="4" y="119"/>
                  </a:lnTo>
                  <a:lnTo>
                    <a:pt x="7" y="126"/>
                  </a:lnTo>
                  <a:lnTo>
                    <a:pt x="11" y="134"/>
                  </a:lnTo>
                  <a:lnTo>
                    <a:pt x="16" y="142"/>
                  </a:lnTo>
                  <a:lnTo>
                    <a:pt x="21" y="150"/>
                  </a:lnTo>
                  <a:lnTo>
                    <a:pt x="27" y="155"/>
                  </a:lnTo>
                  <a:lnTo>
                    <a:pt x="33" y="162"/>
                  </a:lnTo>
                  <a:lnTo>
                    <a:pt x="40" y="166"/>
                  </a:lnTo>
                  <a:lnTo>
                    <a:pt x="48" y="172"/>
                  </a:lnTo>
                  <a:lnTo>
                    <a:pt x="55" y="175"/>
                  </a:lnTo>
                  <a:lnTo>
                    <a:pt x="64" y="178"/>
                  </a:lnTo>
                  <a:lnTo>
                    <a:pt x="73" y="181"/>
                  </a:lnTo>
                  <a:lnTo>
                    <a:pt x="82" y="182"/>
                  </a:lnTo>
                  <a:lnTo>
                    <a:pt x="91" y="182"/>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09" name="Freeform 41"/>
            <p:cNvSpPr>
              <a:spLocks/>
            </p:cNvSpPr>
            <p:nvPr/>
          </p:nvSpPr>
          <p:spPr bwMode="auto">
            <a:xfrm>
              <a:off x="10495365" y="3715699"/>
              <a:ext cx="30163" cy="28575"/>
            </a:xfrm>
            <a:custGeom>
              <a:avLst/>
              <a:gdLst/>
              <a:ahLst/>
              <a:cxnLst>
                <a:cxn ang="0">
                  <a:pos x="101" y="182"/>
                </a:cxn>
                <a:cxn ang="0">
                  <a:pos x="119" y="178"/>
                </a:cxn>
                <a:cxn ang="0">
                  <a:pos x="135" y="172"/>
                </a:cxn>
                <a:cxn ang="0">
                  <a:pos x="150" y="162"/>
                </a:cxn>
                <a:cxn ang="0">
                  <a:pos x="162" y="150"/>
                </a:cxn>
                <a:cxn ang="0">
                  <a:pos x="172" y="134"/>
                </a:cxn>
                <a:cxn ang="0">
                  <a:pos x="178" y="119"/>
                </a:cxn>
                <a:cxn ang="0">
                  <a:pos x="182" y="101"/>
                </a:cxn>
                <a:cxn ang="0">
                  <a:pos x="182" y="82"/>
                </a:cxn>
                <a:cxn ang="0">
                  <a:pos x="178" y="64"/>
                </a:cxn>
                <a:cxn ang="0">
                  <a:pos x="172" y="48"/>
                </a:cxn>
                <a:cxn ang="0">
                  <a:pos x="162" y="33"/>
                </a:cxn>
                <a:cxn ang="0">
                  <a:pos x="150" y="21"/>
                </a:cxn>
                <a:cxn ang="0">
                  <a:pos x="135" y="11"/>
                </a:cxn>
                <a:cxn ang="0">
                  <a:pos x="119" y="3"/>
                </a:cxn>
                <a:cxn ang="0">
                  <a:pos x="101" y="0"/>
                </a:cxn>
                <a:cxn ang="0">
                  <a:pos x="82" y="0"/>
                </a:cxn>
                <a:cxn ang="0">
                  <a:pos x="64" y="3"/>
                </a:cxn>
                <a:cxn ang="0">
                  <a:pos x="48" y="11"/>
                </a:cxn>
                <a:cxn ang="0">
                  <a:pos x="33" y="21"/>
                </a:cxn>
                <a:cxn ang="0">
                  <a:pos x="21" y="33"/>
                </a:cxn>
                <a:cxn ang="0">
                  <a:pos x="11" y="48"/>
                </a:cxn>
                <a:cxn ang="0">
                  <a:pos x="4" y="64"/>
                </a:cxn>
                <a:cxn ang="0">
                  <a:pos x="1" y="82"/>
                </a:cxn>
                <a:cxn ang="0">
                  <a:pos x="1" y="101"/>
                </a:cxn>
                <a:cxn ang="0">
                  <a:pos x="4" y="119"/>
                </a:cxn>
                <a:cxn ang="0">
                  <a:pos x="11" y="134"/>
                </a:cxn>
                <a:cxn ang="0">
                  <a:pos x="21" y="150"/>
                </a:cxn>
                <a:cxn ang="0">
                  <a:pos x="33" y="162"/>
                </a:cxn>
                <a:cxn ang="0">
                  <a:pos x="48" y="172"/>
                </a:cxn>
                <a:cxn ang="0">
                  <a:pos x="64" y="178"/>
                </a:cxn>
                <a:cxn ang="0">
                  <a:pos x="82" y="182"/>
                </a:cxn>
              </a:cxnLst>
              <a:rect l="0" t="0" r="r" b="b"/>
              <a:pathLst>
                <a:path w="183" h="182">
                  <a:moveTo>
                    <a:pt x="92" y="182"/>
                  </a:moveTo>
                  <a:lnTo>
                    <a:pt x="101" y="182"/>
                  </a:lnTo>
                  <a:lnTo>
                    <a:pt x="110" y="181"/>
                  </a:lnTo>
                  <a:lnTo>
                    <a:pt x="119" y="178"/>
                  </a:lnTo>
                  <a:lnTo>
                    <a:pt x="127" y="175"/>
                  </a:lnTo>
                  <a:lnTo>
                    <a:pt x="135" y="172"/>
                  </a:lnTo>
                  <a:lnTo>
                    <a:pt x="142" y="166"/>
                  </a:lnTo>
                  <a:lnTo>
                    <a:pt x="150" y="162"/>
                  </a:lnTo>
                  <a:lnTo>
                    <a:pt x="156" y="155"/>
                  </a:lnTo>
                  <a:lnTo>
                    <a:pt x="162" y="150"/>
                  </a:lnTo>
                  <a:lnTo>
                    <a:pt x="167" y="142"/>
                  </a:lnTo>
                  <a:lnTo>
                    <a:pt x="172" y="134"/>
                  </a:lnTo>
                  <a:lnTo>
                    <a:pt x="175" y="126"/>
                  </a:lnTo>
                  <a:lnTo>
                    <a:pt x="178" y="119"/>
                  </a:lnTo>
                  <a:lnTo>
                    <a:pt x="181" y="110"/>
                  </a:lnTo>
                  <a:lnTo>
                    <a:pt x="182" y="101"/>
                  </a:lnTo>
                  <a:lnTo>
                    <a:pt x="183" y="91"/>
                  </a:lnTo>
                  <a:lnTo>
                    <a:pt x="182" y="82"/>
                  </a:lnTo>
                  <a:lnTo>
                    <a:pt x="181" y="73"/>
                  </a:lnTo>
                  <a:lnTo>
                    <a:pt x="178" y="64"/>
                  </a:lnTo>
                  <a:lnTo>
                    <a:pt x="175" y="55"/>
                  </a:lnTo>
                  <a:lnTo>
                    <a:pt x="172" y="48"/>
                  </a:lnTo>
                  <a:lnTo>
                    <a:pt x="167" y="40"/>
                  </a:lnTo>
                  <a:lnTo>
                    <a:pt x="162" y="33"/>
                  </a:lnTo>
                  <a:lnTo>
                    <a:pt x="156" y="26"/>
                  </a:lnTo>
                  <a:lnTo>
                    <a:pt x="150" y="21"/>
                  </a:lnTo>
                  <a:lnTo>
                    <a:pt x="142" y="15"/>
                  </a:lnTo>
                  <a:lnTo>
                    <a:pt x="135" y="11"/>
                  </a:lnTo>
                  <a:lnTo>
                    <a:pt x="127" y="6"/>
                  </a:lnTo>
                  <a:lnTo>
                    <a:pt x="119" y="3"/>
                  </a:lnTo>
                  <a:lnTo>
                    <a:pt x="110" y="1"/>
                  </a:lnTo>
                  <a:lnTo>
                    <a:pt x="101" y="0"/>
                  </a:lnTo>
                  <a:lnTo>
                    <a:pt x="92" y="0"/>
                  </a:lnTo>
                  <a:lnTo>
                    <a:pt x="82" y="0"/>
                  </a:lnTo>
                  <a:lnTo>
                    <a:pt x="73" y="1"/>
                  </a:lnTo>
                  <a:lnTo>
                    <a:pt x="64" y="3"/>
                  </a:lnTo>
                  <a:lnTo>
                    <a:pt x="55" y="6"/>
                  </a:lnTo>
                  <a:lnTo>
                    <a:pt x="48" y="11"/>
                  </a:lnTo>
                  <a:lnTo>
                    <a:pt x="40" y="15"/>
                  </a:lnTo>
                  <a:lnTo>
                    <a:pt x="33" y="21"/>
                  </a:lnTo>
                  <a:lnTo>
                    <a:pt x="26" y="26"/>
                  </a:lnTo>
                  <a:lnTo>
                    <a:pt x="21" y="33"/>
                  </a:lnTo>
                  <a:lnTo>
                    <a:pt x="15" y="40"/>
                  </a:lnTo>
                  <a:lnTo>
                    <a:pt x="11" y="48"/>
                  </a:lnTo>
                  <a:lnTo>
                    <a:pt x="8" y="55"/>
                  </a:lnTo>
                  <a:lnTo>
                    <a:pt x="4" y="64"/>
                  </a:lnTo>
                  <a:lnTo>
                    <a:pt x="2" y="73"/>
                  </a:lnTo>
                  <a:lnTo>
                    <a:pt x="1" y="82"/>
                  </a:lnTo>
                  <a:lnTo>
                    <a:pt x="0" y="91"/>
                  </a:lnTo>
                  <a:lnTo>
                    <a:pt x="1" y="101"/>
                  </a:lnTo>
                  <a:lnTo>
                    <a:pt x="2" y="110"/>
                  </a:lnTo>
                  <a:lnTo>
                    <a:pt x="4" y="119"/>
                  </a:lnTo>
                  <a:lnTo>
                    <a:pt x="8" y="126"/>
                  </a:lnTo>
                  <a:lnTo>
                    <a:pt x="11" y="134"/>
                  </a:lnTo>
                  <a:lnTo>
                    <a:pt x="15" y="142"/>
                  </a:lnTo>
                  <a:lnTo>
                    <a:pt x="21" y="150"/>
                  </a:lnTo>
                  <a:lnTo>
                    <a:pt x="26" y="155"/>
                  </a:lnTo>
                  <a:lnTo>
                    <a:pt x="33" y="162"/>
                  </a:lnTo>
                  <a:lnTo>
                    <a:pt x="40" y="166"/>
                  </a:lnTo>
                  <a:lnTo>
                    <a:pt x="48" y="172"/>
                  </a:lnTo>
                  <a:lnTo>
                    <a:pt x="55" y="175"/>
                  </a:lnTo>
                  <a:lnTo>
                    <a:pt x="64" y="178"/>
                  </a:lnTo>
                  <a:lnTo>
                    <a:pt x="73" y="181"/>
                  </a:lnTo>
                  <a:lnTo>
                    <a:pt x="82" y="182"/>
                  </a:lnTo>
                  <a:lnTo>
                    <a:pt x="92" y="182"/>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20" name="Freeform 42"/>
            <p:cNvSpPr>
              <a:spLocks/>
            </p:cNvSpPr>
            <p:nvPr/>
          </p:nvSpPr>
          <p:spPr bwMode="auto">
            <a:xfrm>
              <a:off x="10536640" y="3715699"/>
              <a:ext cx="28575" cy="28575"/>
            </a:xfrm>
            <a:custGeom>
              <a:avLst/>
              <a:gdLst/>
              <a:ahLst/>
              <a:cxnLst>
                <a:cxn ang="0">
                  <a:pos x="101" y="182"/>
                </a:cxn>
                <a:cxn ang="0">
                  <a:pos x="118" y="178"/>
                </a:cxn>
                <a:cxn ang="0">
                  <a:pos x="135" y="172"/>
                </a:cxn>
                <a:cxn ang="0">
                  <a:pos x="149" y="162"/>
                </a:cxn>
                <a:cxn ang="0">
                  <a:pos x="162" y="150"/>
                </a:cxn>
                <a:cxn ang="0">
                  <a:pos x="172" y="134"/>
                </a:cxn>
                <a:cxn ang="0">
                  <a:pos x="178" y="119"/>
                </a:cxn>
                <a:cxn ang="0">
                  <a:pos x="183" y="101"/>
                </a:cxn>
                <a:cxn ang="0">
                  <a:pos x="183" y="82"/>
                </a:cxn>
                <a:cxn ang="0">
                  <a:pos x="178" y="64"/>
                </a:cxn>
                <a:cxn ang="0">
                  <a:pos x="172" y="48"/>
                </a:cxn>
                <a:cxn ang="0">
                  <a:pos x="162" y="33"/>
                </a:cxn>
                <a:cxn ang="0">
                  <a:pos x="149" y="21"/>
                </a:cxn>
                <a:cxn ang="0">
                  <a:pos x="135" y="11"/>
                </a:cxn>
                <a:cxn ang="0">
                  <a:pos x="118" y="3"/>
                </a:cxn>
                <a:cxn ang="0">
                  <a:pos x="101" y="0"/>
                </a:cxn>
                <a:cxn ang="0">
                  <a:pos x="82" y="0"/>
                </a:cxn>
                <a:cxn ang="0">
                  <a:pos x="64" y="3"/>
                </a:cxn>
                <a:cxn ang="0">
                  <a:pos x="47" y="11"/>
                </a:cxn>
                <a:cxn ang="0">
                  <a:pos x="33" y="21"/>
                </a:cxn>
                <a:cxn ang="0">
                  <a:pos x="21" y="33"/>
                </a:cxn>
                <a:cxn ang="0">
                  <a:pos x="11" y="48"/>
                </a:cxn>
                <a:cxn ang="0">
                  <a:pos x="4" y="64"/>
                </a:cxn>
                <a:cxn ang="0">
                  <a:pos x="1" y="82"/>
                </a:cxn>
                <a:cxn ang="0">
                  <a:pos x="1" y="101"/>
                </a:cxn>
                <a:cxn ang="0">
                  <a:pos x="4" y="119"/>
                </a:cxn>
                <a:cxn ang="0">
                  <a:pos x="11" y="134"/>
                </a:cxn>
                <a:cxn ang="0">
                  <a:pos x="21" y="150"/>
                </a:cxn>
                <a:cxn ang="0">
                  <a:pos x="33" y="162"/>
                </a:cxn>
                <a:cxn ang="0">
                  <a:pos x="47" y="172"/>
                </a:cxn>
                <a:cxn ang="0">
                  <a:pos x="64" y="178"/>
                </a:cxn>
                <a:cxn ang="0">
                  <a:pos x="82" y="182"/>
                </a:cxn>
              </a:cxnLst>
              <a:rect l="0" t="0" r="r" b="b"/>
              <a:pathLst>
                <a:path w="183" h="182">
                  <a:moveTo>
                    <a:pt x="92" y="182"/>
                  </a:moveTo>
                  <a:lnTo>
                    <a:pt x="101" y="182"/>
                  </a:lnTo>
                  <a:lnTo>
                    <a:pt x="109" y="181"/>
                  </a:lnTo>
                  <a:lnTo>
                    <a:pt x="118" y="178"/>
                  </a:lnTo>
                  <a:lnTo>
                    <a:pt x="127" y="175"/>
                  </a:lnTo>
                  <a:lnTo>
                    <a:pt x="135" y="172"/>
                  </a:lnTo>
                  <a:lnTo>
                    <a:pt x="143" y="166"/>
                  </a:lnTo>
                  <a:lnTo>
                    <a:pt x="149" y="162"/>
                  </a:lnTo>
                  <a:lnTo>
                    <a:pt x="156" y="155"/>
                  </a:lnTo>
                  <a:lnTo>
                    <a:pt x="162" y="150"/>
                  </a:lnTo>
                  <a:lnTo>
                    <a:pt x="167" y="142"/>
                  </a:lnTo>
                  <a:lnTo>
                    <a:pt x="172" y="134"/>
                  </a:lnTo>
                  <a:lnTo>
                    <a:pt x="176" y="126"/>
                  </a:lnTo>
                  <a:lnTo>
                    <a:pt x="178" y="119"/>
                  </a:lnTo>
                  <a:lnTo>
                    <a:pt x="180" y="110"/>
                  </a:lnTo>
                  <a:lnTo>
                    <a:pt x="183" y="101"/>
                  </a:lnTo>
                  <a:lnTo>
                    <a:pt x="183" y="91"/>
                  </a:lnTo>
                  <a:lnTo>
                    <a:pt x="183" y="82"/>
                  </a:lnTo>
                  <a:lnTo>
                    <a:pt x="180" y="73"/>
                  </a:lnTo>
                  <a:lnTo>
                    <a:pt x="178" y="64"/>
                  </a:lnTo>
                  <a:lnTo>
                    <a:pt x="176" y="55"/>
                  </a:lnTo>
                  <a:lnTo>
                    <a:pt x="172" y="48"/>
                  </a:lnTo>
                  <a:lnTo>
                    <a:pt x="167" y="40"/>
                  </a:lnTo>
                  <a:lnTo>
                    <a:pt x="162" y="33"/>
                  </a:lnTo>
                  <a:lnTo>
                    <a:pt x="156" y="26"/>
                  </a:lnTo>
                  <a:lnTo>
                    <a:pt x="149" y="21"/>
                  </a:lnTo>
                  <a:lnTo>
                    <a:pt x="143" y="15"/>
                  </a:lnTo>
                  <a:lnTo>
                    <a:pt x="135" y="11"/>
                  </a:lnTo>
                  <a:lnTo>
                    <a:pt x="127" y="6"/>
                  </a:lnTo>
                  <a:lnTo>
                    <a:pt x="118" y="3"/>
                  </a:lnTo>
                  <a:lnTo>
                    <a:pt x="109" y="1"/>
                  </a:lnTo>
                  <a:lnTo>
                    <a:pt x="101" y="0"/>
                  </a:lnTo>
                  <a:lnTo>
                    <a:pt x="92" y="0"/>
                  </a:lnTo>
                  <a:lnTo>
                    <a:pt x="82" y="0"/>
                  </a:lnTo>
                  <a:lnTo>
                    <a:pt x="73" y="1"/>
                  </a:lnTo>
                  <a:lnTo>
                    <a:pt x="64" y="3"/>
                  </a:lnTo>
                  <a:lnTo>
                    <a:pt x="56" y="6"/>
                  </a:lnTo>
                  <a:lnTo>
                    <a:pt x="47" y="11"/>
                  </a:lnTo>
                  <a:lnTo>
                    <a:pt x="41" y="15"/>
                  </a:lnTo>
                  <a:lnTo>
                    <a:pt x="33" y="21"/>
                  </a:lnTo>
                  <a:lnTo>
                    <a:pt x="26" y="26"/>
                  </a:lnTo>
                  <a:lnTo>
                    <a:pt x="21" y="33"/>
                  </a:lnTo>
                  <a:lnTo>
                    <a:pt x="15" y="40"/>
                  </a:lnTo>
                  <a:lnTo>
                    <a:pt x="11" y="48"/>
                  </a:lnTo>
                  <a:lnTo>
                    <a:pt x="7" y="55"/>
                  </a:lnTo>
                  <a:lnTo>
                    <a:pt x="4" y="64"/>
                  </a:lnTo>
                  <a:lnTo>
                    <a:pt x="2" y="73"/>
                  </a:lnTo>
                  <a:lnTo>
                    <a:pt x="1" y="82"/>
                  </a:lnTo>
                  <a:lnTo>
                    <a:pt x="0" y="91"/>
                  </a:lnTo>
                  <a:lnTo>
                    <a:pt x="1" y="101"/>
                  </a:lnTo>
                  <a:lnTo>
                    <a:pt x="2" y="110"/>
                  </a:lnTo>
                  <a:lnTo>
                    <a:pt x="4" y="119"/>
                  </a:lnTo>
                  <a:lnTo>
                    <a:pt x="7" y="126"/>
                  </a:lnTo>
                  <a:lnTo>
                    <a:pt x="11" y="134"/>
                  </a:lnTo>
                  <a:lnTo>
                    <a:pt x="15" y="142"/>
                  </a:lnTo>
                  <a:lnTo>
                    <a:pt x="21" y="150"/>
                  </a:lnTo>
                  <a:lnTo>
                    <a:pt x="26" y="155"/>
                  </a:lnTo>
                  <a:lnTo>
                    <a:pt x="33" y="162"/>
                  </a:lnTo>
                  <a:lnTo>
                    <a:pt x="41" y="166"/>
                  </a:lnTo>
                  <a:lnTo>
                    <a:pt x="47" y="172"/>
                  </a:lnTo>
                  <a:lnTo>
                    <a:pt x="56" y="175"/>
                  </a:lnTo>
                  <a:lnTo>
                    <a:pt x="64" y="178"/>
                  </a:lnTo>
                  <a:lnTo>
                    <a:pt x="73" y="181"/>
                  </a:lnTo>
                  <a:lnTo>
                    <a:pt x="82" y="182"/>
                  </a:lnTo>
                  <a:lnTo>
                    <a:pt x="92" y="182"/>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27" name="Freeform 43"/>
            <p:cNvSpPr>
              <a:spLocks/>
            </p:cNvSpPr>
            <p:nvPr/>
          </p:nvSpPr>
          <p:spPr bwMode="auto">
            <a:xfrm>
              <a:off x="10576328" y="3715699"/>
              <a:ext cx="28575" cy="28575"/>
            </a:xfrm>
            <a:custGeom>
              <a:avLst/>
              <a:gdLst/>
              <a:ahLst/>
              <a:cxnLst>
                <a:cxn ang="0">
                  <a:pos x="100" y="182"/>
                </a:cxn>
                <a:cxn ang="0">
                  <a:pos x="118" y="178"/>
                </a:cxn>
                <a:cxn ang="0">
                  <a:pos x="135" y="172"/>
                </a:cxn>
                <a:cxn ang="0">
                  <a:pos x="149" y="162"/>
                </a:cxn>
                <a:cxn ang="0">
                  <a:pos x="161" y="150"/>
                </a:cxn>
                <a:cxn ang="0">
                  <a:pos x="171" y="134"/>
                </a:cxn>
                <a:cxn ang="0">
                  <a:pos x="178" y="119"/>
                </a:cxn>
                <a:cxn ang="0">
                  <a:pos x="182" y="101"/>
                </a:cxn>
                <a:cxn ang="0">
                  <a:pos x="182" y="82"/>
                </a:cxn>
                <a:cxn ang="0">
                  <a:pos x="178" y="64"/>
                </a:cxn>
                <a:cxn ang="0">
                  <a:pos x="171" y="48"/>
                </a:cxn>
                <a:cxn ang="0">
                  <a:pos x="161" y="33"/>
                </a:cxn>
                <a:cxn ang="0">
                  <a:pos x="149" y="21"/>
                </a:cxn>
                <a:cxn ang="0">
                  <a:pos x="135" y="11"/>
                </a:cxn>
                <a:cxn ang="0">
                  <a:pos x="118" y="3"/>
                </a:cxn>
                <a:cxn ang="0">
                  <a:pos x="100" y="0"/>
                </a:cxn>
                <a:cxn ang="0">
                  <a:pos x="82" y="0"/>
                </a:cxn>
                <a:cxn ang="0">
                  <a:pos x="64" y="3"/>
                </a:cxn>
                <a:cxn ang="0">
                  <a:pos x="48" y="11"/>
                </a:cxn>
                <a:cxn ang="0">
                  <a:pos x="33" y="21"/>
                </a:cxn>
                <a:cxn ang="0">
                  <a:pos x="21" y="33"/>
                </a:cxn>
                <a:cxn ang="0">
                  <a:pos x="11" y="48"/>
                </a:cxn>
                <a:cxn ang="0">
                  <a:pos x="4" y="64"/>
                </a:cxn>
                <a:cxn ang="0">
                  <a:pos x="1" y="82"/>
                </a:cxn>
                <a:cxn ang="0">
                  <a:pos x="1" y="101"/>
                </a:cxn>
                <a:cxn ang="0">
                  <a:pos x="4" y="119"/>
                </a:cxn>
                <a:cxn ang="0">
                  <a:pos x="11" y="134"/>
                </a:cxn>
                <a:cxn ang="0">
                  <a:pos x="21" y="150"/>
                </a:cxn>
                <a:cxn ang="0">
                  <a:pos x="33" y="162"/>
                </a:cxn>
                <a:cxn ang="0">
                  <a:pos x="48" y="172"/>
                </a:cxn>
                <a:cxn ang="0">
                  <a:pos x="64" y="178"/>
                </a:cxn>
                <a:cxn ang="0">
                  <a:pos x="82" y="182"/>
                </a:cxn>
              </a:cxnLst>
              <a:rect l="0" t="0" r="r" b="b"/>
              <a:pathLst>
                <a:path w="182" h="182">
                  <a:moveTo>
                    <a:pt x="92" y="182"/>
                  </a:moveTo>
                  <a:lnTo>
                    <a:pt x="100" y="182"/>
                  </a:lnTo>
                  <a:lnTo>
                    <a:pt x="109" y="181"/>
                  </a:lnTo>
                  <a:lnTo>
                    <a:pt x="118" y="178"/>
                  </a:lnTo>
                  <a:lnTo>
                    <a:pt x="127" y="175"/>
                  </a:lnTo>
                  <a:lnTo>
                    <a:pt x="135" y="172"/>
                  </a:lnTo>
                  <a:lnTo>
                    <a:pt x="143" y="166"/>
                  </a:lnTo>
                  <a:lnTo>
                    <a:pt x="149" y="162"/>
                  </a:lnTo>
                  <a:lnTo>
                    <a:pt x="156" y="155"/>
                  </a:lnTo>
                  <a:lnTo>
                    <a:pt x="161" y="150"/>
                  </a:lnTo>
                  <a:lnTo>
                    <a:pt x="167" y="142"/>
                  </a:lnTo>
                  <a:lnTo>
                    <a:pt x="171" y="134"/>
                  </a:lnTo>
                  <a:lnTo>
                    <a:pt x="176" y="126"/>
                  </a:lnTo>
                  <a:lnTo>
                    <a:pt x="178" y="119"/>
                  </a:lnTo>
                  <a:lnTo>
                    <a:pt x="180" y="110"/>
                  </a:lnTo>
                  <a:lnTo>
                    <a:pt x="182" y="101"/>
                  </a:lnTo>
                  <a:lnTo>
                    <a:pt x="182" y="91"/>
                  </a:lnTo>
                  <a:lnTo>
                    <a:pt x="182" y="82"/>
                  </a:lnTo>
                  <a:lnTo>
                    <a:pt x="180" y="73"/>
                  </a:lnTo>
                  <a:lnTo>
                    <a:pt x="178" y="64"/>
                  </a:lnTo>
                  <a:lnTo>
                    <a:pt x="176" y="55"/>
                  </a:lnTo>
                  <a:lnTo>
                    <a:pt x="171" y="48"/>
                  </a:lnTo>
                  <a:lnTo>
                    <a:pt x="167" y="40"/>
                  </a:lnTo>
                  <a:lnTo>
                    <a:pt x="161" y="33"/>
                  </a:lnTo>
                  <a:lnTo>
                    <a:pt x="156" y="26"/>
                  </a:lnTo>
                  <a:lnTo>
                    <a:pt x="149" y="21"/>
                  </a:lnTo>
                  <a:lnTo>
                    <a:pt x="143" y="15"/>
                  </a:lnTo>
                  <a:lnTo>
                    <a:pt x="135" y="11"/>
                  </a:lnTo>
                  <a:lnTo>
                    <a:pt x="127" y="6"/>
                  </a:lnTo>
                  <a:lnTo>
                    <a:pt x="118" y="3"/>
                  </a:lnTo>
                  <a:lnTo>
                    <a:pt x="109" y="1"/>
                  </a:lnTo>
                  <a:lnTo>
                    <a:pt x="100" y="0"/>
                  </a:lnTo>
                  <a:lnTo>
                    <a:pt x="92" y="0"/>
                  </a:lnTo>
                  <a:lnTo>
                    <a:pt x="82" y="0"/>
                  </a:lnTo>
                  <a:lnTo>
                    <a:pt x="73" y="1"/>
                  </a:lnTo>
                  <a:lnTo>
                    <a:pt x="64" y="3"/>
                  </a:lnTo>
                  <a:lnTo>
                    <a:pt x="56" y="6"/>
                  </a:lnTo>
                  <a:lnTo>
                    <a:pt x="48" y="11"/>
                  </a:lnTo>
                  <a:lnTo>
                    <a:pt x="41" y="15"/>
                  </a:lnTo>
                  <a:lnTo>
                    <a:pt x="33" y="21"/>
                  </a:lnTo>
                  <a:lnTo>
                    <a:pt x="27" y="26"/>
                  </a:lnTo>
                  <a:lnTo>
                    <a:pt x="21" y="33"/>
                  </a:lnTo>
                  <a:lnTo>
                    <a:pt x="16" y="40"/>
                  </a:lnTo>
                  <a:lnTo>
                    <a:pt x="11" y="48"/>
                  </a:lnTo>
                  <a:lnTo>
                    <a:pt x="7" y="55"/>
                  </a:lnTo>
                  <a:lnTo>
                    <a:pt x="4" y="64"/>
                  </a:lnTo>
                  <a:lnTo>
                    <a:pt x="2" y="73"/>
                  </a:lnTo>
                  <a:lnTo>
                    <a:pt x="1" y="82"/>
                  </a:lnTo>
                  <a:lnTo>
                    <a:pt x="0" y="91"/>
                  </a:lnTo>
                  <a:lnTo>
                    <a:pt x="1" y="101"/>
                  </a:lnTo>
                  <a:lnTo>
                    <a:pt x="2" y="110"/>
                  </a:lnTo>
                  <a:lnTo>
                    <a:pt x="4" y="119"/>
                  </a:lnTo>
                  <a:lnTo>
                    <a:pt x="7" y="126"/>
                  </a:lnTo>
                  <a:lnTo>
                    <a:pt x="11" y="134"/>
                  </a:lnTo>
                  <a:lnTo>
                    <a:pt x="16" y="142"/>
                  </a:lnTo>
                  <a:lnTo>
                    <a:pt x="21" y="150"/>
                  </a:lnTo>
                  <a:lnTo>
                    <a:pt x="27" y="155"/>
                  </a:lnTo>
                  <a:lnTo>
                    <a:pt x="33" y="162"/>
                  </a:lnTo>
                  <a:lnTo>
                    <a:pt x="41" y="166"/>
                  </a:lnTo>
                  <a:lnTo>
                    <a:pt x="48" y="172"/>
                  </a:lnTo>
                  <a:lnTo>
                    <a:pt x="56" y="175"/>
                  </a:lnTo>
                  <a:lnTo>
                    <a:pt x="64" y="178"/>
                  </a:lnTo>
                  <a:lnTo>
                    <a:pt x="73" y="181"/>
                  </a:lnTo>
                  <a:lnTo>
                    <a:pt x="82" y="182"/>
                  </a:lnTo>
                  <a:lnTo>
                    <a:pt x="92" y="182"/>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31" name="Freeform 44"/>
            <p:cNvSpPr>
              <a:spLocks/>
            </p:cNvSpPr>
            <p:nvPr/>
          </p:nvSpPr>
          <p:spPr bwMode="auto">
            <a:xfrm>
              <a:off x="10616015" y="3715699"/>
              <a:ext cx="28575" cy="28575"/>
            </a:xfrm>
            <a:custGeom>
              <a:avLst/>
              <a:gdLst/>
              <a:ahLst/>
              <a:cxnLst>
                <a:cxn ang="0">
                  <a:pos x="100" y="182"/>
                </a:cxn>
                <a:cxn ang="0">
                  <a:pos x="118" y="178"/>
                </a:cxn>
                <a:cxn ang="0">
                  <a:pos x="135" y="172"/>
                </a:cxn>
                <a:cxn ang="0">
                  <a:pos x="149" y="162"/>
                </a:cxn>
                <a:cxn ang="0">
                  <a:pos x="161" y="150"/>
                </a:cxn>
                <a:cxn ang="0">
                  <a:pos x="171" y="134"/>
                </a:cxn>
                <a:cxn ang="0">
                  <a:pos x="179" y="119"/>
                </a:cxn>
                <a:cxn ang="0">
                  <a:pos x="182" y="101"/>
                </a:cxn>
                <a:cxn ang="0">
                  <a:pos x="182" y="82"/>
                </a:cxn>
                <a:cxn ang="0">
                  <a:pos x="179" y="64"/>
                </a:cxn>
                <a:cxn ang="0">
                  <a:pos x="171" y="48"/>
                </a:cxn>
                <a:cxn ang="0">
                  <a:pos x="161" y="33"/>
                </a:cxn>
                <a:cxn ang="0">
                  <a:pos x="149" y="21"/>
                </a:cxn>
                <a:cxn ang="0">
                  <a:pos x="135" y="11"/>
                </a:cxn>
                <a:cxn ang="0">
                  <a:pos x="118" y="3"/>
                </a:cxn>
                <a:cxn ang="0">
                  <a:pos x="100" y="0"/>
                </a:cxn>
                <a:cxn ang="0">
                  <a:pos x="82" y="0"/>
                </a:cxn>
                <a:cxn ang="0">
                  <a:pos x="64" y="3"/>
                </a:cxn>
                <a:cxn ang="0">
                  <a:pos x="48" y="11"/>
                </a:cxn>
                <a:cxn ang="0">
                  <a:pos x="34" y="21"/>
                </a:cxn>
                <a:cxn ang="0">
                  <a:pos x="20" y="33"/>
                </a:cxn>
                <a:cxn ang="0">
                  <a:pos x="10" y="48"/>
                </a:cxn>
                <a:cxn ang="0">
                  <a:pos x="4" y="64"/>
                </a:cxn>
                <a:cxn ang="0">
                  <a:pos x="0" y="82"/>
                </a:cxn>
                <a:cxn ang="0">
                  <a:pos x="0" y="101"/>
                </a:cxn>
                <a:cxn ang="0">
                  <a:pos x="4" y="119"/>
                </a:cxn>
                <a:cxn ang="0">
                  <a:pos x="10" y="134"/>
                </a:cxn>
                <a:cxn ang="0">
                  <a:pos x="20" y="150"/>
                </a:cxn>
                <a:cxn ang="0">
                  <a:pos x="34" y="162"/>
                </a:cxn>
                <a:cxn ang="0">
                  <a:pos x="48" y="172"/>
                </a:cxn>
                <a:cxn ang="0">
                  <a:pos x="64" y="178"/>
                </a:cxn>
                <a:cxn ang="0">
                  <a:pos x="82" y="182"/>
                </a:cxn>
              </a:cxnLst>
              <a:rect l="0" t="0" r="r" b="b"/>
              <a:pathLst>
                <a:path w="182" h="182">
                  <a:moveTo>
                    <a:pt x="91" y="182"/>
                  </a:moveTo>
                  <a:lnTo>
                    <a:pt x="100" y="182"/>
                  </a:lnTo>
                  <a:lnTo>
                    <a:pt x="109" y="181"/>
                  </a:lnTo>
                  <a:lnTo>
                    <a:pt x="118" y="178"/>
                  </a:lnTo>
                  <a:lnTo>
                    <a:pt x="127" y="175"/>
                  </a:lnTo>
                  <a:lnTo>
                    <a:pt x="135" y="172"/>
                  </a:lnTo>
                  <a:lnTo>
                    <a:pt x="142" y="166"/>
                  </a:lnTo>
                  <a:lnTo>
                    <a:pt x="149" y="162"/>
                  </a:lnTo>
                  <a:lnTo>
                    <a:pt x="156" y="155"/>
                  </a:lnTo>
                  <a:lnTo>
                    <a:pt x="161" y="150"/>
                  </a:lnTo>
                  <a:lnTo>
                    <a:pt x="167" y="142"/>
                  </a:lnTo>
                  <a:lnTo>
                    <a:pt x="171" y="134"/>
                  </a:lnTo>
                  <a:lnTo>
                    <a:pt x="176" y="126"/>
                  </a:lnTo>
                  <a:lnTo>
                    <a:pt x="179" y="119"/>
                  </a:lnTo>
                  <a:lnTo>
                    <a:pt x="181" y="110"/>
                  </a:lnTo>
                  <a:lnTo>
                    <a:pt x="182" y="101"/>
                  </a:lnTo>
                  <a:lnTo>
                    <a:pt x="182" y="91"/>
                  </a:lnTo>
                  <a:lnTo>
                    <a:pt x="182" y="82"/>
                  </a:lnTo>
                  <a:lnTo>
                    <a:pt x="181" y="73"/>
                  </a:lnTo>
                  <a:lnTo>
                    <a:pt x="179" y="64"/>
                  </a:lnTo>
                  <a:lnTo>
                    <a:pt x="176" y="55"/>
                  </a:lnTo>
                  <a:lnTo>
                    <a:pt x="171" y="48"/>
                  </a:lnTo>
                  <a:lnTo>
                    <a:pt x="167" y="40"/>
                  </a:lnTo>
                  <a:lnTo>
                    <a:pt x="161" y="33"/>
                  </a:lnTo>
                  <a:lnTo>
                    <a:pt x="156" y="26"/>
                  </a:lnTo>
                  <a:lnTo>
                    <a:pt x="149" y="21"/>
                  </a:lnTo>
                  <a:lnTo>
                    <a:pt x="142" y="15"/>
                  </a:lnTo>
                  <a:lnTo>
                    <a:pt x="135" y="11"/>
                  </a:lnTo>
                  <a:lnTo>
                    <a:pt x="127" y="6"/>
                  </a:lnTo>
                  <a:lnTo>
                    <a:pt x="118" y="3"/>
                  </a:lnTo>
                  <a:lnTo>
                    <a:pt x="109" y="1"/>
                  </a:lnTo>
                  <a:lnTo>
                    <a:pt x="100" y="0"/>
                  </a:lnTo>
                  <a:lnTo>
                    <a:pt x="91" y="0"/>
                  </a:lnTo>
                  <a:lnTo>
                    <a:pt x="82" y="0"/>
                  </a:lnTo>
                  <a:lnTo>
                    <a:pt x="73" y="1"/>
                  </a:lnTo>
                  <a:lnTo>
                    <a:pt x="64" y="3"/>
                  </a:lnTo>
                  <a:lnTo>
                    <a:pt x="56" y="6"/>
                  </a:lnTo>
                  <a:lnTo>
                    <a:pt x="48" y="11"/>
                  </a:lnTo>
                  <a:lnTo>
                    <a:pt x="40" y="15"/>
                  </a:lnTo>
                  <a:lnTo>
                    <a:pt x="34" y="21"/>
                  </a:lnTo>
                  <a:lnTo>
                    <a:pt x="27" y="26"/>
                  </a:lnTo>
                  <a:lnTo>
                    <a:pt x="20" y="33"/>
                  </a:lnTo>
                  <a:lnTo>
                    <a:pt x="16" y="40"/>
                  </a:lnTo>
                  <a:lnTo>
                    <a:pt x="10" y="48"/>
                  </a:lnTo>
                  <a:lnTo>
                    <a:pt x="7" y="55"/>
                  </a:lnTo>
                  <a:lnTo>
                    <a:pt x="4" y="64"/>
                  </a:lnTo>
                  <a:lnTo>
                    <a:pt x="2" y="73"/>
                  </a:lnTo>
                  <a:lnTo>
                    <a:pt x="0" y="82"/>
                  </a:lnTo>
                  <a:lnTo>
                    <a:pt x="0" y="91"/>
                  </a:lnTo>
                  <a:lnTo>
                    <a:pt x="0" y="101"/>
                  </a:lnTo>
                  <a:lnTo>
                    <a:pt x="2" y="110"/>
                  </a:lnTo>
                  <a:lnTo>
                    <a:pt x="4" y="119"/>
                  </a:lnTo>
                  <a:lnTo>
                    <a:pt x="7" y="126"/>
                  </a:lnTo>
                  <a:lnTo>
                    <a:pt x="10" y="134"/>
                  </a:lnTo>
                  <a:lnTo>
                    <a:pt x="16" y="142"/>
                  </a:lnTo>
                  <a:lnTo>
                    <a:pt x="20" y="150"/>
                  </a:lnTo>
                  <a:lnTo>
                    <a:pt x="27" y="155"/>
                  </a:lnTo>
                  <a:lnTo>
                    <a:pt x="34" y="162"/>
                  </a:lnTo>
                  <a:lnTo>
                    <a:pt x="40" y="166"/>
                  </a:lnTo>
                  <a:lnTo>
                    <a:pt x="48" y="172"/>
                  </a:lnTo>
                  <a:lnTo>
                    <a:pt x="56" y="175"/>
                  </a:lnTo>
                  <a:lnTo>
                    <a:pt x="64" y="178"/>
                  </a:lnTo>
                  <a:lnTo>
                    <a:pt x="73" y="181"/>
                  </a:lnTo>
                  <a:lnTo>
                    <a:pt x="82" y="182"/>
                  </a:lnTo>
                  <a:lnTo>
                    <a:pt x="91" y="182"/>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32" name="Freeform 45"/>
            <p:cNvSpPr>
              <a:spLocks/>
            </p:cNvSpPr>
            <p:nvPr/>
          </p:nvSpPr>
          <p:spPr bwMode="auto">
            <a:xfrm>
              <a:off x="11073215" y="2775899"/>
              <a:ext cx="203200" cy="33338"/>
            </a:xfrm>
            <a:custGeom>
              <a:avLst/>
              <a:gdLst/>
              <a:ahLst/>
              <a:cxnLst>
                <a:cxn ang="0">
                  <a:pos x="1169" y="0"/>
                </a:cxn>
                <a:cxn ang="0">
                  <a:pos x="1190" y="2"/>
                </a:cxn>
                <a:cxn ang="0">
                  <a:pos x="1212" y="9"/>
                </a:cxn>
                <a:cxn ang="0">
                  <a:pos x="1229" y="19"/>
                </a:cxn>
                <a:cxn ang="0">
                  <a:pos x="1246" y="32"/>
                </a:cxn>
                <a:cxn ang="0">
                  <a:pos x="1259" y="48"/>
                </a:cxn>
                <a:cxn ang="0">
                  <a:pos x="1269" y="67"/>
                </a:cxn>
                <a:cxn ang="0">
                  <a:pos x="1276" y="87"/>
                </a:cxn>
                <a:cxn ang="0">
                  <a:pos x="1278" y="109"/>
                </a:cxn>
                <a:cxn ang="0">
                  <a:pos x="1276" y="131"/>
                </a:cxn>
                <a:cxn ang="0">
                  <a:pos x="1269" y="151"/>
                </a:cxn>
                <a:cxn ang="0">
                  <a:pos x="1259" y="170"/>
                </a:cxn>
                <a:cxn ang="0">
                  <a:pos x="1246" y="187"/>
                </a:cxn>
                <a:cxn ang="0">
                  <a:pos x="1229" y="200"/>
                </a:cxn>
                <a:cxn ang="0">
                  <a:pos x="1212" y="210"/>
                </a:cxn>
                <a:cxn ang="0">
                  <a:pos x="1190" y="215"/>
                </a:cxn>
                <a:cxn ang="0">
                  <a:pos x="1169" y="218"/>
                </a:cxn>
                <a:cxn ang="0">
                  <a:pos x="97" y="218"/>
                </a:cxn>
                <a:cxn ang="0">
                  <a:pos x="76" y="213"/>
                </a:cxn>
                <a:cxn ang="0">
                  <a:pos x="56" y="204"/>
                </a:cxn>
                <a:cxn ang="0">
                  <a:pos x="38" y="193"/>
                </a:cxn>
                <a:cxn ang="0">
                  <a:pos x="24" y="179"/>
                </a:cxn>
                <a:cxn ang="0">
                  <a:pos x="12" y="161"/>
                </a:cxn>
                <a:cxn ang="0">
                  <a:pos x="4" y="141"/>
                </a:cxn>
                <a:cxn ang="0">
                  <a:pos x="0" y="120"/>
                </a:cxn>
                <a:cxn ang="0">
                  <a:pos x="0" y="98"/>
                </a:cxn>
                <a:cxn ang="0">
                  <a:pos x="4" y="77"/>
                </a:cxn>
                <a:cxn ang="0">
                  <a:pos x="12" y="57"/>
                </a:cxn>
                <a:cxn ang="0">
                  <a:pos x="24" y="40"/>
                </a:cxn>
                <a:cxn ang="0">
                  <a:pos x="38" y="25"/>
                </a:cxn>
                <a:cxn ang="0">
                  <a:pos x="56" y="14"/>
                </a:cxn>
                <a:cxn ang="0">
                  <a:pos x="76" y="5"/>
                </a:cxn>
                <a:cxn ang="0">
                  <a:pos x="97" y="0"/>
                </a:cxn>
              </a:cxnLst>
              <a:rect l="0" t="0" r="r" b="b"/>
              <a:pathLst>
                <a:path w="1278" h="218">
                  <a:moveTo>
                    <a:pt x="108" y="0"/>
                  </a:moveTo>
                  <a:lnTo>
                    <a:pt x="1169" y="0"/>
                  </a:lnTo>
                  <a:lnTo>
                    <a:pt x="1180" y="0"/>
                  </a:lnTo>
                  <a:lnTo>
                    <a:pt x="1190" y="2"/>
                  </a:lnTo>
                  <a:lnTo>
                    <a:pt x="1202" y="5"/>
                  </a:lnTo>
                  <a:lnTo>
                    <a:pt x="1212" y="9"/>
                  </a:lnTo>
                  <a:lnTo>
                    <a:pt x="1220" y="14"/>
                  </a:lnTo>
                  <a:lnTo>
                    <a:pt x="1229" y="19"/>
                  </a:lnTo>
                  <a:lnTo>
                    <a:pt x="1238" y="25"/>
                  </a:lnTo>
                  <a:lnTo>
                    <a:pt x="1246" y="32"/>
                  </a:lnTo>
                  <a:lnTo>
                    <a:pt x="1253" y="40"/>
                  </a:lnTo>
                  <a:lnTo>
                    <a:pt x="1259" y="48"/>
                  </a:lnTo>
                  <a:lnTo>
                    <a:pt x="1265" y="57"/>
                  </a:lnTo>
                  <a:lnTo>
                    <a:pt x="1269" y="67"/>
                  </a:lnTo>
                  <a:lnTo>
                    <a:pt x="1272" y="77"/>
                  </a:lnTo>
                  <a:lnTo>
                    <a:pt x="1276" y="87"/>
                  </a:lnTo>
                  <a:lnTo>
                    <a:pt x="1277" y="98"/>
                  </a:lnTo>
                  <a:lnTo>
                    <a:pt x="1278" y="109"/>
                  </a:lnTo>
                  <a:lnTo>
                    <a:pt x="1277" y="120"/>
                  </a:lnTo>
                  <a:lnTo>
                    <a:pt x="1276" y="131"/>
                  </a:lnTo>
                  <a:lnTo>
                    <a:pt x="1272" y="141"/>
                  </a:lnTo>
                  <a:lnTo>
                    <a:pt x="1269" y="151"/>
                  </a:lnTo>
                  <a:lnTo>
                    <a:pt x="1265" y="161"/>
                  </a:lnTo>
                  <a:lnTo>
                    <a:pt x="1259" y="170"/>
                  </a:lnTo>
                  <a:lnTo>
                    <a:pt x="1253" y="179"/>
                  </a:lnTo>
                  <a:lnTo>
                    <a:pt x="1246" y="187"/>
                  </a:lnTo>
                  <a:lnTo>
                    <a:pt x="1238" y="193"/>
                  </a:lnTo>
                  <a:lnTo>
                    <a:pt x="1229" y="200"/>
                  </a:lnTo>
                  <a:lnTo>
                    <a:pt x="1220" y="204"/>
                  </a:lnTo>
                  <a:lnTo>
                    <a:pt x="1212" y="210"/>
                  </a:lnTo>
                  <a:lnTo>
                    <a:pt x="1202" y="213"/>
                  </a:lnTo>
                  <a:lnTo>
                    <a:pt x="1190" y="215"/>
                  </a:lnTo>
                  <a:lnTo>
                    <a:pt x="1180" y="218"/>
                  </a:lnTo>
                  <a:lnTo>
                    <a:pt x="1169" y="218"/>
                  </a:lnTo>
                  <a:lnTo>
                    <a:pt x="108" y="218"/>
                  </a:lnTo>
                  <a:lnTo>
                    <a:pt x="97" y="218"/>
                  </a:lnTo>
                  <a:lnTo>
                    <a:pt x="86" y="215"/>
                  </a:lnTo>
                  <a:lnTo>
                    <a:pt x="76" y="213"/>
                  </a:lnTo>
                  <a:lnTo>
                    <a:pt x="66" y="210"/>
                  </a:lnTo>
                  <a:lnTo>
                    <a:pt x="56" y="204"/>
                  </a:lnTo>
                  <a:lnTo>
                    <a:pt x="47" y="200"/>
                  </a:lnTo>
                  <a:lnTo>
                    <a:pt x="38" y="193"/>
                  </a:lnTo>
                  <a:lnTo>
                    <a:pt x="31" y="187"/>
                  </a:lnTo>
                  <a:lnTo>
                    <a:pt x="24" y="179"/>
                  </a:lnTo>
                  <a:lnTo>
                    <a:pt x="17" y="170"/>
                  </a:lnTo>
                  <a:lnTo>
                    <a:pt x="12" y="161"/>
                  </a:lnTo>
                  <a:lnTo>
                    <a:pt x="7" y="151"/>
                  </a:lnTo>
                  <a:lnTo>
                    <a:pt x="4" y="141"/>
                  </a:lnTo>
                  <a:lnTo>
                    <a:pt x="2" y="131"/>
                  </a:lnTo>
                  <a:lnTo>
                    <a:pt x="0" y="120"/>
                  </a:lnTo>
                  <a:lnTo>
                    <a:pt x="0" y="109"/>
                  </a:lnTo>
                  <a:lnTo>
                    <a:pt x="0" y="98"/>
                  </a:lnTo>
                  <a:lnTo>
                    <a:pt x="2" y="87"/>
                  </a:lnTo>
                  <a:lnTo>
                    <a:pt x="4" y="77"/>
                  </a:lnTo>
                  <a:lnTo>
                    <a:pt x="7" y="67"/>
                  </a:lnTo>
                  <a:lnTo>
                    <a:pt x="12" y="57"/>
                  </a:lnTo>
                  <a:lnTo>
                    <a:pt x="17" y="48"/>
                  </a:lnTo>
                  <a:lnTo>
                    <a:pt x="24" y="40"/>
                  </a:lnTo>
                  <a:lnTo>
                    <a:pt x="31" y="32"/>
                  </a:lnTo>
                  <a:lnTo>
                    <a:pt x="38" y="25"/>
                  </a:lnTo>
                  <a:lnTo>
                    <a:pt x="47" y="19"/>
                  </a:lnTo>
                  <a:lnTo>
                    <a:pt x="56" y="14"/>
                  </a:lnTo>
                  <a:lnTo>
                    <a:pt x="66" y="9"/>
                  </a:lnTo>
                  <a:lnTo>
                    <a:pt x="76" y="5"/>
                  </a:lnTo>
                  <a:lnTo>
                    <a:pt x="86" y="2"/>
                  </a:lnTo>
                  <a:lnTo>
                    <a:pt x="97" y="0"/>
                  </a:lnTo>
                  <a:lnTo>
                    <a:pt x="108" y="0"/>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34" name="Freeform 46"/>
            <p:cNvSpPr>
              <a:spLocks/>
            </p:cNvSpPr>
            <p:nvPr/>
          </p:nvSpPr>
          <p:spPr bwMode="auto">
            <a:xfrm>
              <a:off x="10455678" y="2775899"/>
              <a:ext cx="28575" cy="30163"/>
            </a:xfrm>
            <a:custGeom>
              <a:avLst/>
              <a:gdLst/>
              <a:ahLst/>
              <a:cxnLst>
                <a:cxn ang="0">
                  <a:pos x="101" y="183"/>
                </a:cxn>
                <a:cxn ang="0">
                  <a:pos x="119" y="178"/>
                </a:cxn>
                <a:cxn ang="0">
                  <a:pos x="135" y="172"/>
                </a:cxn>
                <a:cxn ang="0">
                  <a:pos x="150" y="162"/>
                </a:cxn>
                <a:cxn ang="0">
                  <a:pos x="162" y="150"/>
                </a:cxn>
                <a:cxn ang="0">
                  <a:pos x="172" y="135"/>
                </a:cxn>
                <a:cxn ang="0">
                  <a:pos x="179" y="119"/>
                </a:cxn>
                <a:cxn ang="0">
                  <a:pos x="182" y="101"/>
                </a:cxn>
                <a:cxn ang="0">
                  <a:pos x="182" y="82"/>
                </a:cxn>
                <a:cxn ang="0">
                  <a:pos x="179" y="64"/>
                </a:cxn>
                <a:cxn ang="0">
                  <a:pos x="172" y="48"/>
                </a:cxn>
                <a:cxn ang="0">
                  <a:pos x="162" y="33"/>
                </a:cxn>
                <a:cxn ang="0">
                  <a:pos x="150" y="21"/>
                </a:cxn>
                <a:cxn ang="0">
                  <a:pos x="135" y="11"/>
                </a:cxn>
                <a:cxn ang="0">
                  <a:pos x="119" y="4"/>
                </a:cxn>
                <a:cxn ang="0">
                  <a:pos x="101" y="1"/>
                </a:cxn>
                <a:cxn ang="0">
                  <a:pos x="82" y="1"/>
                </a:cxn>
                <a:cxn ang="0">
                  <a:pos x="64" y="4"/>
                </a:cxn>
                <a:cxn ang="0">
                  <a:pos x="48" y="11"/>
                </a:cxn>
                <a:cxn ang="0">
                  <a:pos x="33" y="21"/>
                </a:cxn>
                <a:cxn ang="0">
                  <a:pos x="21" y="33"/>
                </a:cxn>
                <a:cxn ang="0">
                  <a:pos x="11" y="48"/>
                </a:cxn>
                <a:cxn ang="0">
                  <a:pos x="4" y="64"/>
                </a:cxn>
                <a:cxn ang="0">
                  <a:pos x="0" y="82"/>
                </a:cxn>
                <a:cxn ang="0">
                  <a:pos x="0" y="101"/>
                </a:cxn>
                <a:cxn ang="0">
                  <a:pos x="4" y="119"/>
                </a:cxn>
                <a:cxn ang="0">
                  <a:pos x="11" y="135"/>
                </a:cxn>
                <a:cxn ang="0">
                  <a:pos x="21" y="150"/>
                </a:cxn>
                <a:cxn ang="0">
                  <a:pos x="33" y="162"/>
                </a:cxn>
                <a:cxn ang="0">
                  <a:pos x="48" y="172"/>
                </a:cxn>
                <a:cxn ang="0">
                  <a:pos x="64" y="178"/>
                </a:cxn>
                <a:cxn ang="0">
                  <a:pos x="82" y="183"/>
                </a:cxn>
              </a:cxnLst>
              <a:rect l="0" t="0" r="r" b="b"/>
              <a:pathLst>
                <a:path w="183" h="183">
                  <a:moveTo>
                    <a:pt x="91" y="183"/>
                  </a:moveTo>
                  <a:lnTo>
                    <a:pt x="101" y="183"/>
                  </a:lnTo>
                  <a:lnTo>
                    <a:pt x="110" y="181"/>
                  </a:lnTo>
                  <a:lnTo>
                    <a:pt x="119" y="178"/>
                  </a:lnTo>
                  <a:lnTo>
                    <a:pt x="126" y="176"/>
                  </a:lnTo>
                  <a:lnTo>
                    <a:pt x="135" y="172"/>
                  </a:lnTo>
                  <a:lnTo>
                    <a:pt x="142" y="167"/>
                  </a:lnTo>
                  <a:lnTo>
                    <a:pt x="150" y="162"/>
                  </a:lnTo>
                  <a:lnTo>
                    <a:pt x="156" y="156"/>
                  </a:lnTo>
                  <a:lnTo>
                    <a:pt x="162" y="150"/>
                  </a:lnTo>
                  <a:lnTo>
                    <a:pt x="167" y="143"/>
                  </a:lnTo>
                  <a:lnTo>
                    <a:pt x="172" y="135"/>
                  </a:lnTo>
                  <a:lnTo>
                    <a:pt x="175" y="127"/>
                  </a:lnTo>
                  <a:lnTo>
                    <a:pt x="179" y="119"/>
                  </a:lnTo>
                  <a:lnTo>
                    <a:pt x="181" y="110"/>
                  </a:lnTo>
                  <a:lnTo>
                    <a:pt x="182" y="101"/>
                  </a:lnTo>
                  <a:lnTo>
                    <a:pt x="183" y="92"/>
                  </a:lnTo>
                  <a:lnTo>
                    <a:pt x="182" y="82"/>
                  </a:lnTo>
                  <a:lnTo>
                    <a:pt x="181" y="73"/>
                  </a:lnTo>
                  <a:lnTo>
                    <a:pt x="179" y="64"/>
                  </a:lnTo>
                  <a:lnTo>
                    <a:pt x="175" y="56"/>
                  </a:lnTo>
                  <a:lnTo>
                    <a:pt x="172" y="48"/>
                  </a:lnTo>
                  <a:lnTo>
                    <a:pt x="167" y="41"/>
                  </a:lnTo>
                  <a:lnTo>
                    <a:pt x="162" y="33"/>
                  </a:lnTo>
                  <a:lnTo>
                    <a:pt x="156" y="26"/>
                  </a:lnTo>
                  <a:lnTo>
                    <a:pt x="150" y="21"/>
                  </a:lnTo>
                  <a:lnTo>
                    <a:pt x="142" y="15"/>
                  </a:lnTo>
                  <a:lnTo>
                    <a:pt x="135" y="11"/>
                  </a:lnTo>
                  <a:lnTo>
                    <a:pt x="126" y="8"/>
                  </a:lnTo>
                  <a:lnTo>
                    <a:pt x="119" y="4"/>
                  </a:lnTo>
                  <a:lnTo>
                    <a:pt x="110" y="2"/>
                  </a:lnTo>
                  <a:lnTo>
                    <a:pt x="101" y="1"/>
                  </a:lnTo>
                  <a:lnTo>
                    <a:pt x="91" y="0"/>
                  </a:lnTo>
                  <a:lnTo>
                    <a:pt x="82" y="1"/>
                  </a:lnTo>
                  <a:lnTo>
                    <a:pt x="73" y="2"/>
                  </a:lnTo>
                  <a:lnTo>
                    <a:pt x="64" y="4"/>
                  </a:lnTo>
                  <a:lnTo>
                    <a:pt x="55" y="8"/>
                  </a:lnTo>
                  <a:lnTo>
                    <a:pt x="48" y="11"/>
                  </a:lnTo>
                  <a:lnTo>
                    <a:pt x="40" y="15"/>
                  </a:lnTo>
                  <a:lnTo>
                    <a:pt x="33" y="21"/>
                  </a:lnTo>
                  <a:lnTo>
                    <a:pt x="27" y="26"/>
                  </a:lnTo>
                  <a:lnTo>
                    <a:pt x="21" y="33"/>
                  </a:lnTo>
                  <a:lnTo>
                    <a:pt x="16" y="41"/>
                  </a:lnTo>
                  <a:lnTo>
                    <a:pt x="11" y="48"/>
                  </a:lnTo>
                  <a:lnTo>
                    <a:pt x="7" y="56"/>
                  </a:lnTo>
                  <a:lnTo>
                    <a:pt x="4" y="64"/>
                  </a:lnTo>
                  <a:lnTo>
                    <a:pt x="2" y="73"/>
                  </a:lnTo>
                  <a:lnTo>
                    <a:pt x="0" y="82"/>
                  </a:lnTo>
                  <a:lnTo>
                    <a:pt x="0" y="92"/>
                  </a:lnTo>
                  <a:lnTo>
                    <a:pt x="0" y="101"/>
                  </a:lnTo>
                  <a:lnTo>
                    <a:pt x="2" y="110"/>
                  </a:lnTo>
                  <a:lnTo>
                    <a:pt x="4" y="119"/>
                  </a:lnTo>
                  <a:lnTo>
                    <a:pt x="7" y="127"/>
                  </a:lnTo>
                  <a:lnTo>
                    <a:pt x="11" y="135"/>
                  </a:lnTo>
                  <a:lnTo>
                    <a:pt x="16" y="143"/>
                  </a:lnTo>
                  <a:lnTo>
                    <a:pt x="21" y="150"/>
                  </a:lnTo>
                  <a:lnTo>
                    <a:pt x="27" y="156"/>
                  </a:lnTo>
                  <a:lnTo>
                    <a:pt x="33" y="162"/>
                  </a:lnTo>
                  <a:lnTo>
                    <a:pt x="40" y="167"/>
                  </a:lnTo>
                  <a:lnTo>
                    <a:pt x="48" y="172"/>
                  </a:lnTo>
                  <a:lnTo>
                    <a:pt x="55" y="176"/>
                  </a:lnTo>
                  <a:lnTo>
                    <a:pt x="64" y="178"/>
                  </a:lnTo>
                  <a:lnTo>
                    <a:pt x="73" y="181"/>
                  </a:lnTo>
                  <a:lnTo>
                    <a:pt x="82" y="183"/>
                  </a:lnTo>
                  <a:lnTo>
                    <a:pt x="91"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35" name="Freeform 47"/>
            <p:cNvSpPr>
              <a:spLocks/>
            </p:cNvSpPr>
            <p:nvPr/>
          </p:nvSpPr>
          <p:spPr bwMode="auto">
            <a:xfrm>
              <a:off x="10495365" y="2775899"/>
              <a:ext cx="30163" cy="30163"/>
            </a:xfrm>
            <a:custGeom>
              <a:avLst/>
              <a:gdLst/>
              <a:ahLst/>
              <a:cxnLst>
                <a:cxn ang="0">
                  <a:pos x="101" y="183"/>
                </a:cxn>
                <a:cxn ang="0">
                  <a:pos x="119" y="178"/>
                </a:cxn>
                <a:cxn ang="0">
                  <a:pos x="135" y="172"/>
                </a:cxn>
                <a:cxn ang="0">
                  <a:pos x="150" y="162"/>
                </a:cxn>
                <a:cxn ang="0">
                  <a:pos x="162" y="150"/>
                </a:cxn>
                <a:cxn ang="0">
                  <a:pos x="172" y="135"/>
                </a:cxn>
                <a:cxn ang="0">
                  <a:pos x="178" y="119"/>
                </a:cxn>
                <a:cxn ang="0">
                  <a:pos x="182" y="101"/>
                </a:cxn>
                <a:cxn ang="0">
                  <a:pos x="182" y="82"/>
                </a:cxn>
                <a:cxn ang="0">
                  <a:pos x="178" y="64"/>
                </a:cxn>
                <a:cxn ang="0">
                  <a:pos x="172" y="48"/>
                </a:cxn>
                <a:cxn ang="0">
                  <a:pos x="162" y="33"/>
                </a:cxn>
                <a:cxn ang="0">
                  <a:pos x="150" y="21"/>
                </a:cxn>
                <a:cxn ang="0">
                  <a:pos x="135" y="11"/>
                </a:cxn>
                <a:cxn ang="0">
                  <a:pos x="119" y="4"/>
                </a:cxn>
                <a:cxn ang="0">
                  <a:pos x="101" y="1"/>
                </a:cxn>
                <a:cxn ang="0">
                  <a:pos x="82" y="1"/>
                </a:cxn>
                <a:cxn ang="0">
                  <a:pos x="64" y="4"/>
                </a:cxn>
                <a:cxn ang="0">
                  <a:pos x="48" y="11"/>
                </a:cxn>
                <a:cxn ang="0">
                  <a:pos x="33" y="21"/>
                </a:cxn>
                <a:cxn ang="0">
                  <a:pos x="21" y="33"/>
                </a:cxn>
                <a:cxn ang="0">
                  <a:pos x="11" y="48"/>
                </a:cxn>
                <a:cxn ang="0">
                  <a:pos x="4" y="64"/>
                </a:cxn>
                <a:cxn ang="0">
                  <a:pos x="1" y="82"/>
                </a:cxn>
                <a:cxn ang="0">
                  <a:pos x="1" y="101"/>
                </a:cxn>
                <a:cxn ang="0">
                  <a:pos x="4" y="119"/>
                </a:cxn>
                <a:cxn ang="0">
                  <a:pos x="11" y="135"/>
                </a:cxn>
                <a:cxn ang="0">
                  <a:pos x="21" y="150"/>
                </a:cxn>
                <a:cxn ang="0">
                  <a:pos x="33" y="162"/>
                </a:cxn>
                <a:cxn ang="0">
                  <a:pos x="48" y="172"/>
                </a:cxn>
                <a:cxn ang="0">
                  <a:pos x="64" y="178"/>
                </a:cxn>
                <a:cxn ang="0">
                  <a:pos x="82" y="183"/>
                </a:cxn>
              </a:cxnLst>
              <a:rect l="0" t="0" r="r" b="b"/>
              <a:pathLst>
                <a:path w="183" h="183">
                  <a:moveTo>
                    <a:pt x="92" y="183"/>
                  </a:moveTo>
                  <a:lnTo>
                    <a:pt x="101" y="183"/>
                  </a:lnTo>
                  <a:lnTo>
                    <a:pt x="110" y="181"/>
                  </a:lnTo>
                  <a:lnTo>
                    <a:pt x="119" y="178"/>
                  </a:lnTo>
                  <a:lnTo>
                    <a:pt x="127" y="176"/>
                  </a:lnTo>
                  <a:lnTo>
                    <a:pt x="135" y="172"/>
                  </a:lnTo>
                  <a:lnTo>
                    <a:pt x="142" y="167"/>
                  </a:lnTo>
                  <a:lnTo>
                    <a:pt x="150" y="162"/>
                  </a:lnTo>
                  <a:lnTo>
                    <a:pt x="156" y="156"/>
                  </a:lnTo>
                  <a:lnTo>
                    <a:pt x="162" y="150"/>
                  </a:lnTo>
                  <a:lnTo>
                    <a:pt x="167" y="143"/>
                  </a:lnTo>
                  <a:lnTo>
                    <a:pt x="172" y="135"/>
                  </a:lnTo>
                  <a:lnTo>
                    <a:pt x="175" y="127"/>
                  </a:lnTo>
                  <a:lnTo>
                    <a:pt x="178" y="119"/>
                  </a:lnTo>
                  <a:lnTo>
                    <a:pt x="181" y="110"/>
                  </a:lnTo>
                  <a:lnTo>
                    <a:pt x="182" y="101"/>
                  </a:lnTo>
                  <a:lnTo>
                    <a:pt x="183" y="92"/>
                  </a:lnTo>
                  <a:lnTo>
                    <a:pt x="182" y="82"/>
                  </a:lnTo>
                  <a:lnTo>
                    <a:pt x="181" y="73"/>
                  </a:lnTo>
                  <a:lnTo>
                    <a:pt x="178" y="64"/>
                  </a:lnTo>
                  <a:lnTo>
                    <a:pt x="175" y="56"/>
                  </a:lnTo>
                  <a:lnTo>
                    <a:pt x="172" y="48"/>
                  </a:lnTo>
                  <a:lnTo>
                    <a:pt x="167" y="41"/>
                  </a:lnTo>
                  <a:lnTo>
                    <a:pt x="162" y="33"/>
                  </a:lnTo>
                  <a:lnTo>
                    <a:pt x="156" y="26"/>
                  </a:lnTo>
                  <a:lnTo>
                    <a:pt x="150" y="21"/>
                  </a:lnTo>
                  <a:lnTo>
                    <a:pt x="142" y="15"/>
                  </a:lnTo>
                  <a:lnTo>
                    <a:pt x="135" y="11"/>
                  </a:lnTo>
                  <a:lnTo>
                    <a:pt x="127" y="8"/>
                  </a:lnTo>
                  <a:lnTo>
                    <a:pt x="119" y="4"/>
                  </a:lnTo>
                  <a:lnTo>
                    <a:pt x="110" y="2"/>
                  </a:lnTo>
                  <a:lnTo>
                    <a:pt x="101" y="1"/>
                  </a:lnTo>
                  <a:lnTo>
                    <a:pt x="92" y="0"/>
                  </a:lnTo>
                  <a:lnTo>
                    <a:pt x="82" y="1"/>
                  </a:lnTo>
                  <a:lnTo>
                    <a:pt x="73" y="2"/>
                  </a:lnTo>
                  <a:lnTo>
                    <a:pt x="64" y="4"/>
                  </a:lnTo>
                  <a:lnTo>
                    <a:pt x="55" y="8"/>
                  </a:lnTo>
                  <a:lnTo>
                    <a:pt x="48" y="11"/>
                  </a:lnTo>
                  <a:lnTo>
                    <a:pt x="40" y="15"/>
                  </a:lnTo>
                  <a:lnTo>
                    <a:pt x="33" y="21"/>
                  </a:lnTo>
                  <a:lnTo>
                    <a:pt x="26" y="26"/>
                  </a:lnTo>
                  <a:lnTo>
                    <a:pt x="21" y="33"/>
                  </a:lnTo>
                  <a:lnTo>
                    <a:pt x="15" y="41"/>
                  </a:lnTo>
                  <a:lnTo>
                    <a:pt x="11" y="48"/>
                  </a:lnTo>
                  <a:lnTo>
                    <a:pt x="8" y="56"/>
                  </a:lnTo>
                  <a:lnTo>
                    <a:pt x="4" y="64"/>
                  </a:lnTo>
                  <a:lnTo>
                    <a:pt x="2" y="73"/>
                  </a:lnTo>
                  <a:lnTo>
                    <a:pt x="1" y="82"/>
                  </a:lnTo>
                  <a:lnTo>
                    <a:pt x="0" y="92"/>
                  </a:lnTo>
                  <a:lnTo>
                    <a:pt x="1" y="101"/>
                  </a:lnTo>
                  <a:lnTo>
                    <a:pt x="2" y="110"/>
                  </a:lnTo>
                  <a:lnTo>
                    <a:pt x="4" y="119"/>
                  </a:lnTo>
                  <a:lnTo>
                    <a:pt x="8" y="127"/>
                  </a:lnTo>
                  <a:lnTo>
                    <a:pt x="11" y="135"/>
                  </a:lnTo>
                  <a:lnTo>
                    <a:pt x="15" y="143"/>
                  </a:lnTo>
                  <a:lnTo>
                    <a:pt x="21" y="150"/>
                  </a:lnTo>
                  <a:lnTo>
                    <a:pt x="26" y="156"/>
                  </a:lnTo>
                  <a:lnTo>
                    <a:pt x="33" y="162"/>
                  </a:lnTo>
                  <a:lnTo>
                    <a:pt x="40" y="167"/>
                  </a:lnTo>
                  <a:lnTo>
                    <a:pt x="48" y="172"/>
                  </a:lnTo>
                  <a:lnTo>
                    <a:pt x="55" y="176"/>
                  </a:lnTo>
                  <a:lnTo>
                    <a:pt x="64" y="178"/>
                  </a:lnTo>
                  <a:lnTo>
                    <a:pt x="73" y="181"/>
                  </a:lnTo>
                  <a:lnTo>
                    <a:pt x="82" y="183"/>
                  </a:lnTo>
                  <a:lnTo>
                    <a:pt x="92"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36" name="Freeform 48"/>
            <p:cNvSpPr>
              <a:spLocks/>
            </p:cNvSpPr>
            <p:nvPr/>
          </p:nvSpPr>
          <p:spPr bwMode="auto">
            <a:xfrm>
              <a:off x="10536640" y="2775899"/>
              <a:ext cx="28575" cy="30163"/>
            </a:xfrm>
            <a:custGeom>
              <a:avLst/>
              <a:gdLst/>
              <a:ahLst/>
              <a:cxnLst>
                <a:cxn ang="0">
                  <a:pos x="101" y="183"/>
                </a:cxn>
                <a:cxn ang="0">
                  <a:pos x="118" y="178"/>
                </a:cxn>
                <a:cxn ang="0">
                  <a:pos x="135" y="172"/>
                </a:cxn>
                <a:cxn ang="0">
                  <a:pos x="149" y="162"/>
                </a:cxn>
                <a:cxn ang="0">
                  <a:pos x="162" y="150"/>
                </a:cxn>
                <a:cxn ang="0">
                  <a:pos x="172" y="135"/>
                </a:cxn>
                <a:cxn ang="0">
                  <a:pos x="178" y="119"/>
                </a:cxn>
                <a:cxn ang="0">
                  <a:pos x="183" y="101"/>
                </a:cxn>
                <a:cxn ang="0">
                  <a:pos x="183" y="82"/>
                </a:cxn>
                <a:cxn ang="0">
                  <a:pos x="178" y="64"/>
                </a:cxn>
                <a:cxn ang="0">
                  <a:pos x="172" y="48"/>
                </a:cxn>
                <a:cxn ang="0">
                  <a:pos x="162" y="33"/>
                </a:cxn>
                <a:cxn ang="0">
                  <a:pos x="149" y="21"/>
                </a:cxn>
                <a:cxn ang="0">
                  <a:pos x="135" y="11"/>
                </a:cxn>
                <a:cxn ang="0">
                  <a:pos x="118" y="4"/>
                </a:cxn>
                <a:cxn ang="0">
                  <a:pos x="101" y="1"/>
                </a:cxn>
                <a:cxn ang="0">
                  <a:pos x="82" y="1"/>
                </a:cxn>
                <a:cxn ang="0">
                  <a:pos x="64" y="4"/>
                </a:cxn>
                <a:cxn ang="0">
                  <a:pos x="47" y="11"/>
                </a:cxn>
                <a:cxn ang="0">
                  <a:pos x="33" y="21"/>
                </a:cxn>
                <a:cxn ang="0">
                  <a:pos x="21" y="33"/>
                </a:cxn>
                <a:cxn ang="0">
                  <a:pos x="11" y="48"/>
                </a:cxn>
                <a:cxn ang="0">
                  <a:pos x="4" y="64"/>
                </a:cxn>
                <a:cxn ang="0">
                  <a:pos x="1" y="82"/>
                </a:cxn>
                <a:cxn ang="0">
                  <a:pos x="1" y="101"/>
                </a:cxn>
                <a:cxn ang="0">
                  <a:pos x="4" y="119"/>
                </a:cxn>
                <a:cxn ang="0">
                  <a:pos x="11" y="135"/>
                </a:cxn>
                <a:cxn ang="0">
                  <a:pos x="21" y="150"/>
                </a:cxn>
                <a:cxn ang="0">
                  <a:pos x="33" y="162"/>
                </a:cxn>
                <a:cxn ang="0">
                  <a:pos x="47" y="172"/>
                </a:cxn>
                <a:cxn ang="0">
                  <a:pos x="64" y="178"/>
                </a:cxn>
                <a:cxn ang="0">
                  <a:pos x="82" y="183"/>
                </a:cxn>
              </a:cxnLst>
              <a:rect l="0" t="0" r="r" b="b"/>
              <a:pathLst>
                <a:path w="183" h="183">
                  <a:moveTo>
                    <a:pt x="92" y="183"/>
                  </a:moveTo>
                  <a:lnTo>
                    <a:pt x="101" y="183"/>
                  </a:lnTo>
                  <a:lnTo>
                    <a:pt x="109" y="181"/>
                  </a:lnTo>
                  <a:lnTo>
                    <a:pt x="118" y="178"/>
                  </a:lnTo>
                  <a:lnTo>
                    <a:pt x="127" y="176"/>
                  </a:lnTo>
                  <a:lnTo>
                    <a:pt x="135" y="172"/>
                  </a:lnTo>
                  <a:lnTo>
                    <a:pt x="143" y="167"/>
                  </a:lnTo>
                  <a:lnTo>
                    <a:pt x="149" y="162"/>
                  </a:lnTo>
                  <a:lnTo>
                    <a:pt x="156" y="156"/>
                  </a:lnTo>
                  <a:lnTo>
                    <a:pt x="162" y="150"/>
                  </a:lnTo>
                  <a:lnTo>
                    <a:pt x="167" y="143"/>
                  </a:lnTo>
                  <a:lnTo>
                    <a:pt x="172" y="135"/>
                  </a:lnTo>
                  <a:lnTo>
                    <a:pt x="176" y="127"/>
                  </a:lnTo>
                  <a:lnTo>
                    <a:pt x="178" y="119"/>
                  </a:lnTo>
                  <a:lnTo>
                    <a:pt x="180" y="110"/>
                  </a:lnTo>
                  <a:lnTo>
                    <a:pt x="183" y="101"/>
                  </a:lnTo>
                  <a:lnTo>
                    <a:pt x="183" y="92"/>
                  </a:lnTo>
                  <a:lnTo>
                    <a:pt x="183" y="82"/>
                  </a:lnTo>
                  <a:lnTo>
                    <a:pt x="180" y="73"/>
                  </a:lnTo>
                  <a:lnTo>
                    <a:pt x="178" y="64"/>
                  </a:lnTo>
                  <a:lnTo>
                    <a:pt x="176" y="56"/>
                  </a:lnTo>
                  <a:lnTo>
                    <a:pt x="172" y="48"/>
                  </a:lnTo>
                  <a:lnTo>
                    <a:pt x="167" y="41"/>
                  </a:lnTo>
                  <a:lnTo>
                    <a:pt x="162" y="33"/>
                  </a:lnTo>
                  <a:lnTo>
                    <a:pt x="156" y="26"/>
                  </a:lnTo>
                  <a:lnTo>
                    <a:pt x="149" y="21"/>
                  </a:lnTo>
                  <a:lnTo>
                    <a:pt x="143" y="15"/>
                  </a:lnTo>
                  <a:lnTo>
                    <a:pt x="135" y="11"/>
                  </a:lnTo>
                  <a:lnTo>
                    <a:pt x="127" y="8"/>
                  </a:lnTo>
                  <a:lnTo>
                    <a:pt x="118" y="4"/>
                  </a:lnTo>
                  <a:lnTo>
                    <a:pt x="109" y="2"/>
                  </a:lnTo>
                  <a:lnTo>
                    <a:pt x="101" y="1"/>
                  </a:lnTo>
                  <a:lnTo>
                    <a:pt x="92" y="0"/>
                  </a:lnTo>
                  <a:lnTo>
                    <a:pt x="82" y="1"/>
                  </a:lnTo>
                  <a:lnTo>
                    <a:pt x="73" y="2"/>
                  </a:lnTo>
                  <a:lnTo>
                    <a:pt x="64" y="4"/>
                  </a:lnTo>
                  <a:lnTo>
                    <a:pt x="56" y="8"/>
                  </a:lnTo>
                  <a:lnTo>
                    <a:pt x="47" y="11"/>
                  </a:lnTo>
                  <a:lnTo>
                    <a:pt x="41" y="15"/>
                  </a:lnTo>
                  <a:lnTo>
                    <a:pt x="33" y="21"/>
                  </a:lnTo>
                  <a:lnTo>
                    <a:pt x="26" y="26"/>
                  </a:lnTo>
                  <a:lnTo>
                    <a:pt x="21" y="33"/>
                  </a:lnTo>
                  <a:lnTo>
                    <a:pt x="15" y="41"/>
                  </a:lnTo>
                  <a:lnTo>
                    <a:pt x="11" y="48"/>
                  </a:lnTo>
                  <a:lnTo>
                    <a:pt x="7" y="56"/>
                  </a:lnTo>
                  <a:lnTo>
                    <a:pt x="4" y="64"/>
                  </a:lnTo>
                  <a:lnTo>
                    <a:pt x="2" y="73"/>
                  </a:lnTo>
                  <a:lnTo>
                    <a:pt x="1" y="82"/>
                  </a:lnTo>
                  <a:lnTo>
                    <a:pt x="0" y="92"/>
                  </a:lnTo>
                  <a:lnTo>
                    <a:pt x="1" y="101"/>
                  </a:lnTo>
                  <a:lnTo>
                    <a:pt x="2" y="110"/>
                  </a:lnTo>
                  <a:lnTo>
                    <a:pt x="4" y="119"/>
                  </a:lnTo>
                  <a:lnTo>
                    <a:pt x="7" y="127"/>
                  </a:lnTo>
                  <a:lnTo>
                    <a:pt x="11" y="135"/>
                  </a:lnTo>
                  <a:lnTo>
                    <a:pt x="15" y="143"/>
                  </a:lnTo>
                  <a:lnTo>
                    <a:pt x="21" y="150"/>
                  </a:lnTo>
                  <a:lnTo>
                    <a:pt x="26" y="156"/>
                  </a:lnTo>
                  <a:lnTo>
                    <a:pt x="33" y="162"/>
                  </a:lnTo>
                  <a:lnTo>
                    <a:pt x="41" y="167"/>
                  </a:lnTo>
                  <a:lnTo>
                    <a:pt x="47" y="172"/>
                  </a:lnTo>
                  <a:lnTo>
                    <a:pt x="56" y="176"/>
                  </a:lnTo>
                  <a:lnTo>
                    <a:pt x="64" y="178"/>
                  </a:lnTo>
                  <a:lnTo>
                    <a:pt x="73" y="181"/>
                  </a:lnTo>
                  <a:lnTo>
                    <a:pt x="82" y="183"/>
                  </a:lnTo>
                  <a:lnTo>
                    <a:pt x="92"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37" name="Freeform 49"/>
            <p:cNvSpPr>
              <a:spLocks/>
            </p:cNvSpPr>
            <p:nvPr/>
          </p:nvSpPr>
          <p:spPr bwMode="auto">
            <a:xfrm>
              <a:off x="10576328" y="2775899"/>
              <a:ext cx="28575" cy="30163"/>
            </a:xfrm>
            <a:custGeom>
              <a:avLst/>
              <a:gdLst/>
              <a:ahLst/>
              <a:cxnLst>
                <a:cxn ang="0">
                  <a:pos x="100" y="183"/>
                </a:cxn>
                <a:cxn ang="0">
                  <a:pos x="118" y="178"/>
                </a:cxn>
                <a:cxn ang="0">
                  <a:pos x="135" y="172"/>
                </a:cxn>
                <a:cxn ang="0">
                  <a:pos x="149" y="162"/>
                </a:cxn>
                <a:cxn ang="0">
                  <a:pos x="161" y="150"/>
                </a:cxn>
                <a:cxn ang="0">
                  <a:pos x="171" y="135"/>
                </a:cxn>
                <a:cxn ang="0">
                  <a:pos x="178" y="119"/>
                </a:cxn>
                <a:cxn ang="0">
                  <a:pos x="182" y="101"/>
                </a:cxn>
                <a:cxn ang="0">
                  <a:pos x="182" y="82"/>
                </a:cxn>
                <a:cxn ang="0">
                  <a:pos x="178" y="64"/>
                </a:cxn>
                <a:cxn ang="0">
                  <a:pos x="171" y="48"/>
                </a:cxn>
                <a:cxn ang="0">
                  <a:pos x="161" y="33"/>
                </a:cxn>
                <a:cxn ang="0">
                  <a:pos x="149" y="21"/>
                </a:cxn>
                <a:cxn ang="0">
                  <a:pos x="135" y="11"/>
                </a:cxn>
                <a:cxn ang="0">
                  <a:pos x="118" y="4"/>
                </a:cxn>
                <a:cxn ang="0">
                  <a:pos x="100" y="1"/>
                </a:cxn>
                <a:cxn ang="0">
                  <a:pos x="82" y="1"/>
                </a:cxn>
                <a:cxn ang="0">
                  <a:pos x="64" y="4"/>
                </a:cxn>
                <a:cxn ang="0">
                  <a:pos x="48" y="11"/>
                </a:cxn>
                <a:cxn ang="0">
                  <a:pos x="33" y="21"/>
                </a:cxn>
                <a:cxn ang="0">
                  <a:pos x="21" y="33"/>
                </a:cxn>
                <a:cxn ang="0">
                  <a:pos x="11" y="48"/>
                </a:cxn>
                <a:cxn ang="0">
                  <a:pos x="4" y="64"/>
                </a:cxn>
                <a:cxn ang="0">
                  <a:pos x="1" y="82"/>
                </a:cxn>
                <a:cxn ang="0">
                  <a:pos x="1" y="101"/>
                </a:cxn>
                <a:cxn ang="0">
                  <a:pos x="4" y="119"/>
                </a:cxn>
                <a:cxn ang="0">
                  <a:pos x="11" y="135"/>
                </a:cxn>
                <a:cxn ang="0">
                  <a:pos x="21" y="150"/>
                </a:cxn>
                <a:cxn ang="0">
                  <a:pos x="33" y="162"/>
                </a:cxn>
                <a:cxn ang="0">
                  <a:pos x="48" y="172"/>
                </a:cxn>
                <a:cxn ang="0">
                  <a:pos x="64" y="178"/>
                </a:cxn>
                <a:cxn ang="0">
                  <a:pos x="82" y="183"/>
                </a:cxn>
              </a:cxnLst>
              <a:rect l="0" t="0" r="r" b="b"/>
              <a:pathLst>
                <a:path w="182" h="183">
                  <a:moveTo>
                    <a:pt x="92" y="183"/>
                  </a:moveTo>
                  <a:lnTo>
                    <a:pt x="100" y="183"/>
                  </a:lnTo>
                  <a:lnTo>
                    <a:pt x="109" y="181"/>
                  </a:lnTo>
                  <a:lnTo>
                    <a:pt x="118" y="178"/>
                  </a:lnTo>
                  <a:lnTo>
                    <a:pt x="127" y="176"/>
                  </a:lnTo>
                  <a:lnTo>
                    <a:pt x="135" y="172"/>
                  </a:lnTo>
                  <a:lnTo>
                    <a:pt x="143" y="167"/>
                  </a:lnTo>
                  <a:lnTo>
                    <a:pt x="149" y="162"/>
                  </a:lnTo>
                  <a:lnTo>
                    <a:pt x="156" y="156"/>
                  </a:lnTo>
                  <a:lnTo>
                    <a:pt x="161" y="150"/>
                  </a:lnTo>
                  <a:lnTo>
                    <a:pt x="167" y="143"/>
                  </a:lnTo>
                  <a:lnTo>
                    <a:pt x="171" y="135"/>
                  </a:lnTo>
                  <a:lnTo>
                    <a:pt x="176" y="127"/>
                  </a:lnTo>
                  <a:lnTo>
                    <a:pt x="178" y="119"/>
                  </a:lnTo>
                  <a:lnTo>
                    <a:pt x="180" y="110"/>
                  </a:lnTo>
                  <a:lnTo>
                    <a:pt x="182" y="101"/>
                  </a:lnTo>
                  <a:lnTo>
                    <a:pt x="182" y="92"/>
                  </a:lnTo>
                  <a:lnTo>
                    <a:pt x="182" y="82"/>
                  </a:lnTo>
                  <a:lnTo>
                    <a:pt x="180" y="73"/>
                  </a:lnTo>
                  <a:lnTo>
                    <a:pt x="178" y="64"/>
                  </a:lnTo>
                  <a:lnTo>
                    <a:pt x="176" y="56"/>
                  </a:lnTo>
                  <a:lnTo>
                    <a:pt x="171" y="48"/>
                  </a:lnTo>
                  <a:lnTo>
                    <a:pt x="167" y="41"/>
                  </a:lnTo>
                  <a:lnTo>
                    <a:pt x="161" y="33"/>
                  </a:lnTo>
                  <a:lnTo>
                    <a:pt x="156" y="26"/>
                  </a:lnTo>
                  <a:lnTo>
                    <a:pt x="149" y="21"/>
                  </a:lnTo>
                  <a:lnTo>
                    <a:pt x="143" y="15"/>
                  </a:lnTo>
                  <a:lnTo>
                    <a:pt x="135" y="11"/>
                  </a:lnTo>
                  <a:lnTo>
                    <a:pt x="127" y="8"/>
                  </a:lnTo>
                  <a:lnTo>
                    <a:pt x="118" y="4"/>
                  </a:lnTo>
                  <a:lnTo>
                    <a:pt x="109" y="2"/>
                  </a:lnTo>
                  <a:lnTo>
                    <a:pt x="100" y="1"/>
                  </a:lnTo>
                  <a:lnTo>
                    <a:pt x="92" y="0"/>
                  </a:lnTo>
                  <a:lnTo>
                    <a:pt x="82" y="1"/>
                  </a:lnTo>
                  <a:lnTo>
                    <a:pt x="73" y="2"/>
                  </a:lnTo>
                  <a:lnTo>
                    <a:pt x="64" y="4"/>
                  </a:lnTo>
                  <a:lnTo>
                    <a:pt x="56" y="8"/>
                  </a:lnTo>
                  <a:lnTo>
                    <a:pt x="48" y="11"/>
                  </a:lnTo>
                  <a:lnTo>
                    <a:pt x="41" y="15"/>
                  </a:lnTo>
                  <a:lnTo>
                    <a:pt x="33" y="21"/>
                  </a:lnTo>
                  <a:lnTo>
                    <a:pt x="27" y="26"/>
                  </a:lnTo>
                  <a:lnTo>
                    <a:pt x="21" y="33"/>
                  </a:lnTo>
                  <a:lnTo>
                    <a:pt x="16" y="41"/>
                  </a:lnTo>
                  <a:lnTo>
                    <a:pt x="11" y="48"/>
                  </a:lnTo>
                  <a:lnTo>
                    <a:pt x="7" y="56"/>
                  </a:lnTo>
                  <a:lnTo>
                    <a:pt x="4" y="64"/>
                  </a:lnTo>
                  <a:lnTo>
                    <a:pt x="2" y="73"/>
                  </a:lnTo>
                  <a:lnTo>
                    <a:pt x="1" y="82"/>
                  </a:lnTo>
                  <a:lnTo>
                    <a:pt x="0" y="92"/>
                  </a:lnTo>
                  <a:lnTo>
                    <a:pt x="1" y="101"/>
                  </a:lnTo>
                  <a:lnTo>
                    <a:pt x="2" y="110"/>
                  </a:lnTo>
                  <a:lnTo>
                    <a:pt x="4" y="119"/>
                  </a:lnTo>
                  <a:lnTo>
                    <a:pt x="7" y="127"/>
                  </a:lnTo>
                  <a:lnTo>
                    <a:pt x="11" y="135"/>
                  </a:lnTo>
                  <a:lnTo>
                    <a:pt x="16" y="143"/>
                  </a:lnTo>
                  <a:lnTo>
                    <a:pt x="21" y="150"/>
                  </a:lnTo>
                  <a:lnTo>
                    <a:pt x="27" y="156"/>
                  </a:lnTo>
                  <a:lnTo>
                    <a:pt x="33" y="162"/>
                  </a:lnTo>
                  <a:lnTo>
                    <a:pt x="41" y="167"/>
                  </a:lnTo>
                  <a:lnTo>
                    <a:pt x="48" y="172"/>
                  </a:lnTo>
                  <a:lnTo>
                    <a:pt x="56" y="176"/>
                  </a:lnTo>
                  <a:lnTo>
                    <a:pt x="64" y="178"/>
                  </a:lnTo>
                  <a:lnTo>
                    <a:pt x="73" y="181"/>
                  </a:lnTo>
                  <a:lnTo>
                    <a:pt x="82" y="183"/>
                  </a:lnTo>
                  <a:lnTo>
                    <a:pt x="92"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38" name="Freeform 50"/>
            <p:cNvSpPr>
              <a:spLocks/>
            </p:cNvSpPr>
            <p:nvPr/>
          </p:nvSpPr>
          <p:spPr bwMode="auto">
            <a:xfrm>
              <a:off x="10616015" y="2775899"/>
              <a:ext cx="28575" cy="30163"/>
            </a:xfrm>
            <a:custGeom>
              <a:avLst/>
              <a:gdLst/>
              <a:ahLst/>
              <a:cxnLst>
                <a:cxn ang="0">
                  <a:pos x="100" y="183"/>
                </a:cxn>
                <a:cxn ang="0">
                  <a:pos x="118" y="178"/>
                </a:cxn>
                <a:cxn ang="0">
                  <a:pos x="135" y="172"/>
                </a:cxn>
                <a:cxn ang="0">
                  <a:pos x="149" y="162"/>
                </a:cxn>
                <a:cxn ang="0">
                  <a:pos x="161" y="150"/>
                </a:cxn>
                <a:cxn ang="0">
                  <a:pos x="171" y="135"/>
                </a:cxn>
                <a:cxn ang="0">
                  <a:pos x="179" y="119"/>
                </a:cxn>
                <a:cxn ang="0">
                  <a:pos x="182" y="101"/>
                </a:cxn>
                <a:cxn ang="0">
                  <a:pos x="182" y="82"/>
                </a:cxn>
                <a:cxn ang="0">
                  <a:pos x="179" y="64"/>
                </a:cxn>
                <a:cxn ang="0">
                  <a:pos x="171" y="48"/>
                </a:cxn>
                <a:cxn ang="0">
                  <a:pos x="161" y="33"/>
                </a:cxn>
                <a:cxn ang="0">
                  <a:pos x="149" y="21"/>
                </a:cxn>
                <a:cxn ang="0">
                  <a:pos x="135" y="11"/>
                </a:cxn>
                <a:cxn ang="0">
                  <a:pos x="118" y="4"/>
                </a:cxn>
                <a:cxn ang="0">
                  <a:pos x="100" y="1"/>
                </a:cxn>
                <a:cxn ang="0">
                  <a:pos x="82" y="1"/>
                </a:cxn>
                <a:cxn ang="0">
                  <a:pos x="64" y="4"/>
                </a:cxn>
                <a:cxn ang="0">
                  <a:pos x="48" y="11"/>
                </a:cxn>
                <a:cxn ang="0">
                  <a:pos x="34" y="21"/>
                </a:cxn>
                <a:cxn ang="0">
                  <a:pos x="20" y="33"/>
                </a:cxn>
                <a:cxn ang="0">
                  <a:pos x="10" y="48"/>
                </a:cxn>
                <a:cxn ang="0">
                  <a:pos x="4" y="64"/>
                </a:cxn>
                <a:cxn ang="0">
                  <a:pos x="0" y="82"/>
                </a:cxn>
                <a:cxn ang="0">
                  <a:pos x="0" y="101"/>
                </a:cxn>
                <a:cxn ang="0">
                  <a:pos x="4" y="119"/>
                </a:cxn>
                <a:cxn ang="0">
                  <a:pos x="10" y="135"/>
                </a:cxn>
                <a:cxn ang="0">
                  <a:pos x="20" y="150"/>
                </a:cxn>
                <a:cxn ang="0">
                  <a:pos x="34" y="162"/>
                </a:cxn>
                <a:cxn ang="0">
                  <a:pos x="48" y="172"/>
                </a:cxn>
                <a:cxn ang="0">
                  <a:pos x="64" y="178"/>
                </a:cxn>
                <a:cxn ang="0">
                  <a:pos x="82" y="183"/>
                </a:cxn>
              </a:cxnLst>
              <a:rect l="0" t="0" r="r" b="b"/>
              <a:pathLst>
                <a:path w="182" h="183">
                  <a:moveTo>
                    <a:pt x="91" y="183"/>
                  </a:moveTo>
                  <a:lnTo>
                    <a:pt x="100" y="183"/>
                  </a:lnTo>
                  <a:lnTo>
                    <a:pt x="109" y="181"/>
                  </a:lnTo>
                  <a:lnTo>
                    <a:pt x="118" y="178"/>
                  </a:lnTo>
                  <a:lnTo>
                    <a:pt x="127" y="176"/>
                  </a:lnTo>
                  <a:lnTo>
                    <a:pt x="135" y="172"/>
                  </a:lnTo>
                  <a:lnTo>
                    <a:pt x="142" y="167"/>
                  </a:lnTo>
                  <a:lnTo>
                    <a:pt x="149" y="162"/>
                  </a:lnTo>
                  <a:lnTo>
                    <a:pt x="156" y="156"/>
                  </a:lnTo>
                  <a:lnTo>
                    <a:pt x="161" y="150"/>
                  </a:lnTo>
                  <a:lnTo>
                    <a:pt x="167" y="143"/>
                  </a:lnTo>
                  <a:lnTo>
                    <a:pt x="171" y="135"/>
                  </a:lnTo>
                  <a:lnTo>
                    <a:pt x="176" y="127"/>
                  </a:lnTo>
                  <a:lnTo>
                    <a:pt x="179" y="119"/>
                  </a:lnTo>
                  <a:lnTo>
                    <a:pt x="181" y="110"/>
                  </a:lnTo>
                  <a:lnTo>
                    <a:pt x="182" y="101"/>
                  </a:lnTo>
                  <a:lnTo>
                    <a:pt x="182" y="92"/>
                  </a:lnTo>
                  <a:lnTo>
                    <a:pt x="182" y="82"/>
                  </a:lnTo>
                  <a:lnTo>
                    <a:pt x="181" y="73"/>
                  </a:lnTo>
                  <a:lnTo>
                    <a:pt x="179" y="64"/>
                  </a:lnTo>
                  <a:lnTo>
                    <a:pt x="176" y="56"/>
                  </a:lnTo>
                  <a:lnTo>
                    <a:pt x="171" y="48"/>
                  </a:lnTo>
                  <a:lnTo>
                    <a:pt x="167" y="41"/>
                  </a:lnTo>
                  <a:lnTo>
                    <a:pt x="161" y="33"/>
                  </a:lnTo>
                  <a:lnTo>
                    <a:pt x="156" y="26"/>
                  </a:lnTo>
                  <a:lnTo>
                    <a:pt x="149" y="21"/>
                  </a:lnTo>
                  <a:lnTo>
                    <a:pt x="142" y="15"/>
                  </a:lnTo>
                  <a:lnTo>
                    <a:pt x="135" y="11"/>
                  </a:lnTo>
                  <a:lnTo>
                    <a:pt x="127" y="8"/>
                  </a:lnTo>
                  <a:lnTo>
                    <a:pt x="118" y="4"/>
                  </a:lnTo>
                  <a:lnTo>
                    <a:pt x="109" y="2"/>
                  </a:lnTo>
                  <a:lnTo>
                    <a:pt x="100" y="1"/>
                  </a:lnTo>
                  <a:lnTo>
                    <a:pt x="91" y="0"/>
                  </a:lnTo>
                  <a:lnTo>
                    <a:pt x="82" y="1"/>
                  </a:lnTo>
                  <a:lnTo>
                    <a:pt x="73" y="2"/>
                  </a:lnTo>
                  <a:lnTo>
                    <a:pt x="64" y="4"/>
                  </a:lnTo>
                  <a:lnTo>
                    <a:pt x="56" y="8"/>
                  </a:lnTo>
                  <a:lnTo>
                    <a:pt x="48" y="11"/>
                  </a:lnTo>
                  <a:lnTo>
                    <a:pt x="40" y="15"/>
                  </a:lnTo>
                  <a:lnTo>
                    <a:pt x="34" y="21"/>
                  </a:lnTo>
                  <a:lnTo>
                    <a:pt x="27" y="26"/>
                  </a:lnTo>
                  <a:lnTo>
                    <a:pt x="20" y="33"/>
                  </a:lnTo>
                  <a:lnTo>
                    <a:pt x="16" y="41"/>
                  </a:lnTo>
                  <a:lnTo>
                    <a:pt x="10" y="48"/>
                  </a:lnTo>
                  <a:lnTo>
                    <a:pt x="7" y="56"/>
                  </a:lnTo>
                  <a:lnTo>
                    <a:pt x="4" y="64"/>
                  </a:lnTo>
                  <a:lnTo>
                    <a:pt x="2" y="73"/>
                  </a:lnTo>
                  <a:lnTo>
                    <a:pt x="0" y="82"/>
                  </a:lnTo>
                  <a:lnTo>
                    <a:pt x="0" y="92"/>
                  </a:lnTo>
                  <a:lnTo>
                    <a:pt x="0" y="101"/>
                  </a:lnTo>
                  <a:lnTo>
                    <a:pt x="2" y="110"/>
                  </a:lnTo>
                  <a:lnTo>
                    <a:pt x="4" y="119"/>
                  </a:lnTo>
                  <a:lnTo>
                    <a:pt x="7" y="127"/>
                  </a:lnTo>
                  <a:lnTo>
                    <a:pt x="10" y="135"/>
                  </a:lnTo>
                  <a:lnTo>
                    <a:pt x="16" y="143"/>
                  </a:lnTo>
                  <a:lnTo>
                    <a:pt x="20" y="150"/>
                  </a:lnTo>
                  <a:lnTo>
                    <a:pt x="27" y="156"/>
                  </a:lnTo>
                  <a:lnTo>
                    <a:pt x="34" y="162"/>
                  </a:lnTo>
                  <a:lnTo>
                    <a:pt x="40" y="167"/>
                  </a:lnTo>
                  <a:lnTo>
                    <a:pt x="48" y="172"/>
                  </a:lnTo>
                  <a:lnTo>
                    <a:pt x="56" y="176"/>
                  </a:lnTo>
                  <a:lnTo>
                    <a:pt x="64" y="178"/>
                  </a:lnTo>
                  <a:lnTo>
                    <a:pt x="73" y="181"/>
                  </a:lnTo>
                  <a:lnTo>
                    <a:pt x="82" y="183"/>
                  </a:lnTo>
                  <a:lnTo>
                    <a:pt x="91"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39" name="Freeform 51"/>
            <p:cNvSpPr>
              <a:spLocks/>
            </p:cNvSpPr>
            <p:nvPr/>
          </p:nvSpPr>
          <p:spPr bwMode="auto">
            <a:xfrm>
              <a:off x="11073215" y="2963224"/>
              <a:ext cx="203200" cy="34925"/>
            </a:xfrm>
            <a:custGeom>
              <a:avLst/>
              <a:gdLst/>
              <a:ahLst/>
              <a:cxnLst>
                <a:cxn ang="0">
                  <a:pos x="1169" y="0"/>
                </a:cxn>
                <a:cxn ang="0">
                  <a:pos x="1190" y="2"/>
                </a:cxn>
                <a:cxn ang="0">
                  <a:pos x="1212" y="9"/>
                </a:cxn>
                <a:cxn ang="0">
                  <a:pos x="1229" y="19"/>
                </a:cxn>
                <a:cxn ang="0">
                  <a:pos x="1246" y="32"/>
                </a:cxn>
                <a:cxn ang="0">
                  <a:pos x="1259" y="48"/>
                </a:cxn>
                <a:cxn ang="0">
                  <a:pos x="1269" y="66"/>
                </a:cxn>
                <a:cxn ang="0">
                  <a:pos x="1276" y="86"/>
                </a:cxn>
                <a:cxn ang="0">
                  <a:pos x="1278" y="109"/>
                </a:cxn>
                <a:cxn ang="0">
                  <a:pos x="1276" y="131"/>
                </a:cxn>
                <a:cxn ang="0">
                  <a:pos x="1269" y="151"/>
                </a:cxn>
                <a:cxn ang="0">
                  <a:pos x="1259" y="170"/>
                </a:cxn>
                <a:cxn ang="0">
                  <a:pos x="1246" y="185"/>
                </a:cxn>
                <a:cxn ang="0">
                  <a:pos x="1229" y="198"/>
                </a:cxn>
                <a:cxn ang="0">
                  <a:pos x="1212" y="209"/>
                </a:cxn>
                <a:cxn ang="0">
                  <a:pos x="1190" y="215"/>
                </a:cxn>
                <a:cxn ang="0">
                  <a:pos x="1169" y="217"/>
                </a:cxn>
                <a:cxn ang="0">
                  <a:pos x="97" y="217"/>
                </a:cxn>
                <a:cxn ang="0">
                  <a:pos x="76" y="213"/>
                </a:cxn>
                <a:cxn ang="0">
                  <a:pos x="56" y="204"/>
                </a:cxn>
                <a:cxn ang="0">
                  <a:pos x="38" y="193"/>
                </a:cxn>
                <a:cxn ang="0">
                  <a:pos x="24" y="177"/>
                </a:cxn>
                <a:cxn ang="0">
                  <a:pos x="12" y="161"/>
                </a:cxn>
                <a:cxn ang="0">
                  <a:pos x="4" y="141"/>
                </a:cxn>
                <a:cxn ang="0">
                  <a:pos x="0" y="120"/>
                </a:cxn>
                <a:cxn ang="0">
                  <a:pos x="0" y="97"/>
                </a:cxn>
                <a:cxn ang="0">
                  <a:pos x="4" y="76"/>
                </a:cxn>
                <a:cxn ang="0">
                  <a:pos x="12" y="56"/>
                </a:cxn>
                <a:cxn ang="0">
                  <a:pos x="24" y="40"/>
                </a:cxn>
                <a:cxn ang="0">
                  <a:pos x="38" y="24"/>
                </a:cxn>
                <a:cxn ang="0">
                  <a:pos x="56" y="13"/>
                </a:cxn>
                <a:cxn ang="0">
                  <a:pos x="76" y="4"/>
                </a:cxn>
                <a:cxn ang="0">
                  <a:pos x="97" y="0"/>
                </a:cxn>
              </a:cxnLst>
              <a:rect l="0" t="0" r="r" b="b"/>
              <a:pathLst>
                <a:path w="1278" h="217">
                  <a:moveTo>
                    <a:pt x="108" y="0"/>
                  </a:moveTo>
                  <a:lnTo>
                    <a:pt x="1169" y="0"/>
                  </a:lnTo>
                  <a:lnTo>
                    <a:pt x="1180" y="0"/>
                  </a:lnTo>
                  <a:lnTo>
                    <a:pt x="1190" y="2"/>
                  </a:lnTo>
                  <a:lnTo>
                    <a:pt x="1202" y="4"/>
                  </a:lnTo>
                  <a:lnTo>
                    <a:pt x="1212" y="9"/>
                  </a:lnTo>
                  <a:lnTo>
                    <a:pt x="1220" y="13"/>
                  </a:lnTo>
                  <a:lnTo>
                    <a:pt x="1229" y="19"/>
                  </a:lnTo>
                  <a:lnTo>
                    <a:pt x="1238" y="24"/>
                  </a:lnTo>
                  <a:lnTo>
                    <a:pt x="1246" y="32"/>
                  </a:lnTo>
                  <a:lnTo>
                    <a:pt x="1253" y="40"/>
                  </a:lnTo>
                  <a:lnTo>
                    <a:pt x="1259" y="48"/>
                  </a:lnTo>
                  <a:lnTo>
                    <a:pt x="1265" y="56"/>
                  </a:lnTo>
                  <a:lnTo>
                    <a:pt x="1269" y="66"/>
                  </a:lnTo>
                  <a:lnTo>
                    <a:pt x="1272" y="76"/>
                  </a:lnTo>
                  <a:lnTo>
                    <a:pt x="1276" y="86"/>
                  </a:lnTo>
                  <a:lnTo>
                    <a:pt x="1277" y="97"/>
                  </a:lnTo>
                  <a:lnTo>
                    <a:pt x="1278" y="109"/>
                  </a:lnTo>
                  <a:lnTo>
                    <a:pt x="1277" y="120"/>
                  </a:lnTo>
                  <a:lnTo>
                    <a:pt x="1276" y="131"/>
                  </a:lnTo>
                  <a:lnTo>
                    <a:pt x="1272" y="141"/>
                  </a:lnTo>
                  <a:lnTo>
                    <a:pt x="1269" y="151"/>
                  </a:lnTo>
                  <a:lnTo>
                    <a:pt x="1265" y="161"/>
                  </a:lnTo>
                  <a:lnTo>
                    <a:pt x="1259" y="170"/>
                  </a:lnTo>
                  <a:lnTo>
                    <a:pt x="1253" y="177"/>
                  </a:lnTo>
                  <a:lnTo>
                    <a:pt x="1246" y="185"/>
                  </a:lnTo>
                  <a:lnTo>
                    <a:pt x="1238" y="193"/>
                  </a:lnTo>
                  <a:lnTo>
                    <a:pt x="1229" y="198"/>
                  </a:lnTo>
                  <a:lnTo>
                    <a:pt x="1220" y="204"/>
                  </a:lnTo>
                  <a:lnTo>
                    <a:pt x="1212" y="209"/>
                  </a:lnTo>
                  <a:lnTo>
                    <a:pt x="1202" y="213"/>
                  </a:lnTo>
                  <a:lnTo>
                    <a:pt x="1190" y="215"/>
                  </a:lnTo>
                  <a:lnTo>
                    <a:pt x="1180" y="217"/>
                  </a:lnTo>
                  <a:lnTo>
                    <a:pt x="1169" y="217"/>
                  </a:lnTo>
                  <a:lnTo>
                    <a:pt x="108" y="217"/>
                  </a:lnTo>
                  <a:lnTo>
                    <a:pt x="97" y="217"/>
                  </a:lnTo>
                  <a:lnTo>
                    <a:pt x="86" y="215"/>
                  </a:lnTo>
                  <a:lnTo>
                    <a:pt x="76" y="213"/>
                  </a:lnTo>
                  <a:lnTo>
                    <a:pt x="66" y="209"/>
                  </a:lnTo>
                  <a:lnTo>
                    <a:pt x="56" y="204"/>
                  </a:lnTo>
                  <a:lnTo>
                    <a:pt x="47" y="198"/>
                  </a:lnTo>
                  <a:lnTo>
                    <a:pt x="38" y="193"/>
                  </a:lnTo>
                  <a:lnTo>
                    <a:pt x="31" y="185"/>
                  </a:lnTo>
                  <a:lnTo>
                    <a:pt x="24" y="177"/>
                  </a:lnTo>
                  <a:lnTo>
                    <a:pt x="17" y="170"/>
                  </a:lnTo>
                  <a:lnTo>
                    <a:pt x="12" y="161"/>
                  </a:lnTo>
                  <a:lnTo>
                    <a:pt x="7" y="151"/>
                  </a:lnTo>
                  <a:lnTo>
                    <a:pt x="4" y="141"/>
                  </a:lnTo>
                  <a:lnTo>
                    <a:pt x="2" y="131"/>
                  </a:lnTo>
                  <a:lnTo>
                    <a:pt x="0" y="120"/>
                  </a:lnTo>
                  <a:lnTo>
                    <a:pt x="0" y="109"/>
                  </a:lnTo>
                  <a:lnTo>
                    <a:pt x="0" y="97"/>
                  </a:lnTo>
                  <a:lnTo>
                    <a:pt x="2" y="86"/>
                  </a:lnTo>
                  <a:lnTo>
                    <a:pt x="4" y="76"/>
                  </a:lnTo>
                  <a:lnTo>
                    <a:pt x="7" y="66"/>
                  </a:lnTo>
                  <a:lnTo>
                    <a:pt x="12" y="56"/>
                  </a:lnTo>
                  <a:lnTo>
                    <a:pt x="17" y="48"/>
                  </a:lnTo>
                  <a:lnTo>
                    <a:pt x="24" y="40"/>
                  </a:lnTo>
                  <a:lnTo>
                    <a:pt x="31" y="32"/>
                  </a:lnTo>
                  <a:lnTo>
                    <a:pt x="38" y="24"/>
                  </a:lnTo>
                  <a:lnTo>
                    <a:pt x="47" y="19"/>
                  </a:lnTo>
                  <a:lnTo>
                    <a:pt x="56" y="13"/>
                  </a:lnTo>
                  <a:lnTo>
                    <a:pt x="66" y="9"/>
                  </a:lnTo>
                  <a:lnTo>
                    <a:pt x="76" y="4"/>
                  </a:lnTo>
                  <a:lnTo>
                    <a:pt x="86" y="2"/>
                  </a:lnTo>
                  <a:lnTo>
                    <a:pt x="97" y="0"/>
                  </a:lnTo>
                  <a:lnTo>
                    <a:pt x="108" y="0"/>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40" name="Freeform 52"/>
            <p:cNvSpPr>
              <a:spLocks/>
            </p:cNvSpPr>
            <p:nvPr/>
          </p:nvSpPr>
          <p:spPr bwMode="auto">
            <a:xfrm>
              <a:off x="10455678" y="2964812"/>
              <a:ext cx="28575" cy="28575"/>
            </a:xfrm>
            <a:custGeom>
              <a:avLst/>
              <a:gdLst/>
              <a:ahLst/>
              <a:cxnLst>
                <a:cxn ang="0">
                  <a:pos x="101" y="182"/>
                </a:cxn>
                <a:cxn ang="0">
                  <a:pos x="119" y="179"/>
                </a:cxn>
                <a:cxn ang="0">
                  <a:pos x="135" y="172"/>
                </a:cxn>
                <a:cxn ang="0">
                  <a:pos x="150" y="162"/>
                </a:cxn>
                <a:cxn ang="0">
                  <a:pos x="162" y="150"/>
                </a:cxn>
                <a:cxn ang="0">
                  <a:pos x="172" y="136"/>
                </a:cxn>
                <a:cxn ang="0">
                  <a:pos x="179" y="119"/>
                </a:cxn>
                <a:cxn ang="0">
                  <a:pos x="182" y="101"/>
                </a:cxn>
                <a:cxn ang="0">
                  <a:pos x="182" y="83"/>
                </a:cxn>
                <a:cxn ang="0">
                  <a:pos x="179" y="65"/>
                </a:cxn>
                <a:cxn ang="0">
                  <a:pos x="172" y="48"/>
                </a:cxn>
                <a:cxn ang="0">
                  <a:pos x="162" y="34"/>
                </a:cxn>
                <a:cxn ang="0">
                  <a:pos x="150" y="22"/>
                </a:cxn>
                <a:cxn ang="0">
                  <a:pos x="135" y="12"/>
                </a:cxn>
                <a:cxn ang="0">
                  <a:pos x="119" y="5"/>
                </a:cxn>
                <a:cxn ang="0">
                  <a:pos x="101" y="2"/>
                </a:cxn>
                <a:cxn ang="0">
                  <a:pos x="82" y="2"/>
                </a:cxn>
                <a:cxn ang="0">
                  <a:pos x="64" y="5"/>
                </a:cxn>
                <a:cxn ang="0">
                  <a:pos x="48" y="12"/>
                </a:cxn>
                <a:cxn ang="0">
                  <a:pos x="33" y="22"/>
                </a:cxn>
                <a:cxn ang="0">
                  <a:pos x="21" y="34"/>
                </a:cxn>
                <a:cxn ang="0">
                  <a:pos x="11" y="48"/>
                </a:cxn>
                <a:cxn ang="0">
                  <a:pos x="4" y="65"/>
                </a:cxn>
                <a:cxn ang="0">
                  <a:pos x="0" y="83"/>
                </a:cxn>
                <a:cxn ang="0">
                  <a:pos x="0" y="101"/>
                </a:cxn>
                <a:cxn ang="0">
                  <a:pos x="4" y="119"/>
                </a:cxn>
                <a:cxn ang="0">
                  <a:pos x="11" y="136"/>
                </a:cxn>
                <a:cxn ang="0">
                  <a:pos x="21" y="150"/>
                </a:cxn>
                <a:cxn ang="0">
                  <a:pos x="33" y="162"/>
                </a:cxn>
                <a:cxn ang="0">
                  <a:pos x="48" y="172"/>
                </a:cxn>
                <a:cxn ang="0">
                  <a:pos x="64" y="179"/>
                </a:cxn>
                <a:cxn ang="0">
                  <a:pos x="82" y="182"/>
                </a:cxn>
              </a:cxnLst>
              <a:rect l="0" t="0" r="r" b="b"/>
              <a:pathLst>
                <a:path w="183" h="184">
                  <a:moveTo>
                    <a:pt x="91" y="184"/>
                  </a:moveTo>
                  <a:lnTo>
                    <a:pt x="101" y="182"/>
                  </a:lnTo>
                  <a:lnTo>
                    <a:pt x="110" y="181"/>
                  </a:lnTo>
                  <a:lnTo>
                    <a:pt x="119" y="179"/>
                  </a:lnTo>
                  <a:lnTo>
                    <a:pt x="126" y="176"/>
                  </a:lnTo>
                  <a:lnTo>
                    <a:pt x="135" y="172"/>
                  </a:lnTo>
                  <a:lnTo>
                    <a:pt x="142" y="168"/>
                  </a:lnTo>
                  <a:lnTo>
                    <a:pt x="150" y="162"/>
                  </a:lnTo>
                  <a:lnTo>
                    <a:pt x="156" y="157"/>
                  </a:lnTo>
                  <a:lnTo>
                    <a:pt x="162" y="150"/>
                  </a:lnTo>
                  <a:lnTo>
                    <a:pt x="167" y="144"/>
                  </a:lnTo>
                  <a:lnTo>
                    <a:pt x="172" y="136"/>
                  </a:lnTo>
                  <a:lnTo>
                    <a:pt x="175" y="128"/>
                  </a:lnTo>
                  <a:lnTo>
                    <a:pt x="179" y="119"/>
                  </a:lnTo>
                  <a:lnTo>
                    <a:pt x="181" y="110"/>
                  </a:lnTo>
                  <a:lnTo>
                    <a:pt x="182" y="101"/>
                  </a:lnTo>
                  <a:lnTo>
                    <a:pt x="183" y="93"/>
                  </a:lnTo>
                  <a:lnTo>
                    <a:pt x="182" y="83"/>
                  </a:lnTo>
                  <a:lnTo>
                    <a:pt x="181" y="74"/>
                  </a:lnTo>
                  <a:lnTo>
                    <a:pt x="179" y="65"/>
                  </a:lnTo>
                  <a:lnTo>
                    <a:pt x="175" y="57"/>
                  </a:lnTo>
                  <a:lnTo>
                    <a:pt x="172" y="48"/>
                  </a:lnTo>
                  <a:lnTo>
                    <a:pt x="167" y="42"/>
                  </a:lnTo>
                  <a:lnTo>
                    <a:pt x="162" y="34"/>
                  </a:lnTo>
                  <a:lnTo>
                    <a:pt x="156" y="27"/>
                  </a:lnTo>
                  <a:lnTo>
                    <a:pt x="150" y="22"/>
                  </a:lnTo>
                  <a:lnTo>
                    <a:pt x="142" y="16"/>
                  </a:lnTo>
                  <a:lnTo>
                    <a:pt x="135" y="12"/>
                  </a:lnTo>
                  <a:lnTo>
                    <a:pt x="126" y="8"/>
                  </a:lnTo>
                  <a:lnTo>
                    <a:pt x="119" y="5"/>
                  </a:lnTo>
                  <a:lnTo>
                    <a:pt x="110" y="3"/>
                  </a:lnTo>
                  <a:lnTo>
                    <a:pt x="101" y="2"/>
                  </a:lnTo>
                  <a:lnTo>
                    <a:pt x="91" y="0"/>
                  </a:lnTo>
                  <a:lnTo>
                    <a:pt x="82" y="2"/>
                  </a:lnTo>
                  <a:lnTo>
                    <a:pt x="73" y="3"/>
                  </a:lnTo>
                  <a:lnTo>
                    <a:pt x="64" y="5"/>
                  </a:lnTo>
                  <a:lnTo>
                    <a:pt x="55" y="8"/>
                  </a:lnTo>
                  <a:lnTo>
                    <a:pt x="48" y="12"/>
                  </a:lnTo>
                  <a:lnTo>
                    <a:pt x="40" y="16"/>
                  </a:lnTo>
                  <a:lnTo>
                    <a:pt x="33" y="22"/>
                  </a:lnTo>
                  <a:lnTo>
                    <a:pt x="27" y="27"/>
                  </a:lnTo>
                  <a:lnTo>
                    <a:pt x="21" y="34"/>
                  </a:lnTo>
                  <a:lnTo>
                    <a:pt x="16" y="42"/>
                  </a:lnTo>
                  <a:lnTo>
                    <a:pt x="11" y="48"/>
                  </a:lnTo>
                  <a:lnTo>
                    <a:pt x="7" y="57"/>
                  </a:lnTo>
                  <a:lnTo>
                    <a:pt x="4" y="65"/>
                  </a:lnTo>
                  <a:lnTo>
                    <a:pt x="2" y="74"/>
                  </a:lnTo>
                  <a:lnTo>
                    <a:pt x="0" y="83"/>
                  </a:lnTo>
                  <a:lnTo>
                    <a:pt x="0" y="93"/>
                  </a:lnTo>
                  <a:lnTo>
                    <a:pt x="0" y="101"/>
                  </a:lnTo>
                  <a:lnTo>
                    <a:pt x="2" y="110"/>
                  </a:lnTo>
                  <a:lnTo>
                    <a:pt x="4" y="119"/>
                  </a:lnTo>
                  <a:lnTo>
                    <a:pt x="7" y="128"/>
                  </a:lnTo>
                  <a:lnTo>
                    <a:pt x="11" y="136"/>
                  </a:lnTo>
                  <a:lnTo>
                    <a:pt x="16" y="144"/>
                  </a:lnTo>
                  <a:lnTo>
                    <a:pt x="21" y="150"/>
                  </a:lnTo>
                  <a:lnTo>
                    <a:pt x="27" y="157"/>
                  </a:lnTo>
                  <a:lnTo>
                    <a:pt x="33" y="162"/>
                  </a:lnTo>
                  <a:lnTo>
                    <a:pt x="40" y="168"/>
                  </a:lnTo>
                  <a:lnTo>
                    <a:pt x="48" y="172"/>
                  </a:lnTo>
                  <a:lnTo>
                    <a:pt x="55" y="176"/>
                  </a:lnTo>
                  <a:lnTo>
                    <a:pt x="64" y="179"/>
                  </a:lnTo>
                  <a:lnTo>
                    <a:pt x="73" y="181"/>
                  </a:lnTo>
                  <a:lnTo>
                    <a:pt x="82" y="182"/>
                  </a:lnTo>
                  <a:lnTo>
                    <a:pt x="91" y="184"/>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41" name="Freeform 53"/>
            <p:cNvSpPr>
              <a:spLocks/>
            </p:cNvSpPr>
            <p:nvPr/>
          </p:nvSpPr>
          <p:spPr bwMode="auto">
            <a:xfrm>
              <a:off x="10495365" y="2964812"/>
              <a:ext cx="30163" cy="28575"/>
            </a:xfrm>
            <a:custGeom>
              <a:avLst/>
              <a:gdLst/>
              <a:ahLst/>
              <a:cxnLst>
                <a:cxn ang="0">
                  <a:pos x="101" y="182"/>
                </a:cxn>
                <a:cxn ang="0">
                  <a:pos x="119" y="179"/>
                </a:cxn>
                <a:cxn ang="0">
                  <a:pos x="135" y="172"/>
                </a:cxn>
                <a:cxn ang="0">
                  <a:pos x="150" y="162"/>
                </a:cxn>
                <a:cxn ang="0">
                  <a:pos x="162" y="150"/>
                </a:cxn>
                <a:cxn ang="0">
                  <a:pos x="172" y="136"/>
                </a:cxn>
                <a:cxn ang="0">
                  <a:pos x="178" y="119"/>
                </a:cxn>
                <a:cxn ang="0">
                  <a:pos x="182" y="101"/>
                </a:cxn>
                <a:cxn ang="0">
                  <a:pos x="182" y="83"/>
                </a:cxn>
                <a:cxn ang="0">
                  <a:pos x="178" y="65"/>
                </a:cxn>
                <a:cxn ang="0">
                  <a:pos x="172" y="48"/>
                </a:cxn>
                <a:cxn ang="0">
                  <a:pos x="162" y="34"/>
                </a:cxn>
                <a:cxn ang="0">
                  <a:pos x="150" y="22"/>
                </a:cxn>
                <a:cxn ang="0">
                  <a:pos x="135" y="12"/>
                </a:cxn>
                <a:cxn ang="0">
                  <a:pos x="119" y="5"/>
                </a:cxn>
                <a:cxn ang="0">
                  <a:pos x="101" y="2"/>
                </a:cxn>
                <a:cxn ang="0">
                  <a:pos x="82" y="2"/>
                </a:cxn>
                <a:cxn ang="0">
                  <a:pos x="64" y="5"/>
                </a:cxn>
                <a:cxn ang="0">
                  <a:pos x="48" y="12"/>
                </a:cxn>
                <a:cxn ang="0">
                  <a:pos x="33" y="22"/>
                </a:cxn>
                <a:cxn ang="0">
                  <a:pos x="21" y="34"/>
                </a:cxn>
                <a:cxn ang="0">
                  <a:pos x="11" y="48"/>
                </a:cxn>
                <a:cxn ang="0">
                  <a:pos x="4" y="65"/>
                </a:cxn>
                <a:cxn ang="0">
                  <a:pos x="1" y="83"/>
                </a:cxn>
                <a:cxn ang="0">
                  <a:pos x="1" y="101"/>
                </a:cxn>
                <a:cxn ang="0">
                  <a:pos x="4" y="119"/>
                </a:cxn>
                <a:cxn ang="0">
                  <a:pos x="11" y="136"/>
                </a:cxn>
                <a:cxn ang="0">
                  <a:pos x="21" y="150"/>
                </a:cxn>
                <a:cxn ang="0">
                  <a:pos x="33" y="162"/>
                </a:cxn>
                <a:cxn ang="0">
                  <a:pos x="48" y="172"/>
                </a:cxn>
                <a:cxn ang="0">
                  <a:pos x="64" y="179"/>
                </a:cxn>
                <a:cxn ang="0">
                  <a:pos x="82" y="182"/>
                </a:cxn>
              </a:cxnLst>
              <a:rect l="0" t="0" r="r" b="b"/>
              <a:pathLst>
                <a:path w="183" h="184">
                  <a:moveTo>
                    <a:pt x="92" y="184"/>
                  </a:moveTo>
                  <a:lnTo>
                    <a:pt x="101" y="182"/>
                  </a:lnTo>
                  <a:lnTo>
                    <a:pt x="110" y="181"/>
                  </a:lnTo>
                  <a:lnTo>
                    <a:pt x="119" y="179"/>
                  </a:lnTo>
                  <a:lnTo>
                    <a:pt x="127" y="176"/>
                  </a:lnTo>
                  <a:lnTo>
                    <a:pt x="135" y="172"/>
                  </a:lnTo>
                  <a:lnTo>
                    <a:pt x="142" y="168"/>
                  </a:lnTo>
                  <a:lnTo>
                    <a:pt x="150" y="162"/>
                  </a:lnTo>
                  <a:lnTo>
                    <a:pt x="156" y="157"/>
                  </a:lnTo>
                  <a:lnTo>
                    <a:pt x="162" y="150"/>
                  </a:lnTo>
                  <a:lnTo>
                    <a:pt x="167" y="144"/>
                  </a:lnTo>
                  <a:lnTo>
                    <a:pt x="172" y="136"/>
                  </a:lnTo>
                  <a:lnTo>
                    <a:pt x="175" y="128"/>
                  </a:lnTo>
                  <a:lnTo>
                    <a:pt x="178" y="119"/>
                  </a:lnTo>
                  <a:lnTo>
                    <a:pt x="181" y="110"/>
                  </a:lnTo>
                  <a:lnTo>
                    <a:pt x="182" y="101"/>
                  </a:lnTo>
                  <a:lnTo>
                    <a:pt x="183" y="93"/>
                  </a:lnTo>
                  <a:lnTo>
                    <a:pt x="182" y="83"/>
                  </a:lnTo>
                  <a:lnTo>
                    <a:pt x="181" y="74"/>
                  </a:lnTo>
                  <a:lnTo>
                    <a:pt x="178" y="65"/>
                  </a:lnTo>
                  <a:lnTo>
                    <a:pt x="175" y="57"/>
                  </a:lnTo>
                  <a:lnTo>
                    <a:pt x="172" y="48"/>
                  </a:lnTo>
                  <a:lnTo>
                    <a:pt x="167" y="42"/>
                  </a:lnTo>
                  <a:lnTo>
                    <a:pt x="162" y="34"/>
                  </a:lnTo>
                  <a:lnTo>
                    <a:pt x="156" y="27"/>
                  </a:lnTo>
                  <a:lnTo>
                    <a:pt x="150" y="22"/>
                  </a:lnTo>
                  <a:lnTo>
                    <a:pt x="142" y="16"/>
                  </a:lnTo>
                  <a:lnTo>
                    <a:pt x="135" y="12"/>
                  </a:lnTo>
                  <a:lnTo>
                    <a:pt x="127" y="8"/>
                  </a:lnTo>
                  <a:lnTo>
                    <a:pt x="119" y="5"/>
                  </a:lnTo>
                  <a:lnTo>
                    <a:pt x="110" y="3"/>
                  </a:lnTo>
                  <a:lnTo>
                    <a:pt x="101" y="2"/>
                  </a:lnTo>
                  <a:lnTo>
                    <a:pt x="92" y="0"/>
                  </a:lnTo>
                  <a:lnTo>
                    <a:pt x="82" y="2"/>
                  </a:lnTo>
                  <a:lnTo>
                    <a:pt x="73" y="3"/>
                  </a:lnTo>
                  <a:lnTo>
                    <a:pt x="64" y="5"/>
                  </a:lnTo>
                  <a:lnTo>
                    <a:pt x="55" y="8"/>
                  </a:lnTo>
                  <a:lnTo>
                    <a:pt x="48" y="12"/>
                  </a:lnTo>
                  <a:lnTo>
                    <a:pt x="40" y="16"/>
                  </a:lnTo>
                  <a:lnTo>
                    <a:pt x="33" y="22"/>
                  </a:lnTo>
                  <a:lnTo>
                    <a:pt x="26" y="27"/>
                  </a:lnTo>
                  <a:lnTo>
                    <a:pt x="21" y="34"/>
                  </a:lnTo>
                  <a:lnTo>
                    <a:pt x="15" y="42"/>
                  </a:lnTo>
                  <a:lnTo>
                    <a:pt x="11" y="48"/>
                  </a:lnTo>
                  <a:lnTo>
                    <a:pt x="8" y="57"/>
                  </a:lnTo>
                  <a:lnTo>
                    <a:pt x="4" y="65"/>
                  </a:lnTo>
                  <a:lnTo>
                    <a:pt x="2" y="74"/>
                  </a:lnTo>
                  <a:lnTo>
                    <a:pt x="1" y="83"/>
                  </a:lnTo>
                  <a:lnTo>
                    <a:pt x="0" y="93"/>
                  </a:lnTo>
                  <a:lnTo>
                    <a:pt x="1" y="101"/>
                  </a:lnTo>
                  <a:lnTo>
                    <a:pt x="2" y="110"/>
                  </a:lnTo>
                  <a:lnTo>
                    <a:pt x="4" y="119"/>
                  </a:lnTo>
                  <a:lnTo>
                    <a:pt x="8" y="128"/>
                  </a:lnTo>
                  <a:lnTo>
                    <a:pt x="11" y="136"/>
                  </a:lnTo>
                  <a:lnTo>
                    <a:pt x="15" y="144"/>
                  </a:lnTo>
                  <a:lnTo>
                    <a:pt x="21" y="150"/>
                  </a:lnTo>
                  <a:lnTo>
                    <a:pt x="26" y="157"/>
                  </a:lnTo>
                  <a:lnTo>
                    <a:pt x="33" y="162"/>
                  </a:lnTo>
                  <a:lnTo>
                    <a:pt x="40" y="168"/>
                  </a:lnTo>
                  <a:lnTo>
                    <a:pt x="48" y="172"/>
                  </a:lnTo>
                  <a:lnTo>
                    <a:pt x="55" y="176"/>
                  </a:lnTo>
                  <a:lnTo>
                    <a:pt x="64" y="179"/>
                  </a:lnTo>
                  <a:lnTo>
                    <a:pt x="73" y="181"/>
                  </a:lnTo>
                  <a:lnTo>
                    <a:pt x="82" y="182"/>
                  </a:lnTo>
                  <a:lnTo>
                    <a:pt x="92" y="184"/>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42" name="Freeform 54"/>
            <p:cNvSpPr>
              <a:spLocks/>
            </p:cNvSpPr>
            <p:nvPr/>
          </p:nvSpPr>
          <p:spPr bwMode="auto">
            <a:xfrm>
              <a:off x="10536640" y="2964812"/>
              <a:ext cx="28575" cy="28575"/>
            </a:xfrm>
            <a:custGeom>
              <a:avLst/>
              <a:gdLst/>
              <a:ahLst/>
              <a:cxnLst>
                <a:cxn ang="0">
                  <a:pos x="101" y="182"/>
                </a:cxn>
                <a:cxn ang="0">
                  <a:pos x="118" y="179"/>
                </a:cxn>
                <a:cxn ang="0">
                  <a:pos x="135" y="172"/>
                </a:cxn>
                <a:cxn ang="0">
                  <a:pos x="149" y="162"/>
                </a:cxn>
                <a:cxn ang="0">
                  <a:pos x="162" y="150"/>
                </a:cxn>
                <a:cxn ang="0">
                  <a:pos x="172" y="136"/>
                </a:cxn>
                <a:cxn ang="0">
                  <a:pos x="178" y="119"/>
                </a:cxn>
                <a:cxn ang="0">
                  <a:pos x="183" y="101"/>
                </a:cxn>
                <a:cxn ang="0">
                  <a:pos x="183" y="83"/>
                </a:cxn>
                <a:cxn ang="0">
                  <a:pos x="178" y="65"/>
                </a:cxn>
                <a:cxn ang="0">
                  <a:pos x="172" y="48"/>
                </a:cxn>
                <a:cxn ang="0">
                  <a:pos x="162" y="34"/>
                </a:cxn>
                <a:cxn ang="0">
                  <a:pos x="149" y="22"/>
                </a:cxn>
                <a:cxn ang="0">
                  <a:pos x="135" y="12"/>
                </a:cxn>
                <a:cxn ang="0">
                  <a:pos x="118" y="5"/>
                </a:cxn>
                <a:cxn ang="0">
                  <a:pos x="101" y="2"/>
                </a:cxn>
                <a:cxn ang="0">
                  <a:pos x="82" y="2"/>
                </a:cxn>
                <a:cxn ang="0">
                  <a:pos x="64" y="5"/>
                </a:cxn>
                <a:cxn ang="0">
                  <a:pos x="47" y="12"/>
                </a:cxn>
                <a:cxn ang="0">
                  <a:pos x="33" y="22"/>
                </a:cxn>
                <a:cxn ang="0">
                  <a:pos x="21" y="34"/>
                </a:cxn>
                <a:cxn ang="0">
                  <a:pos x="11" y="48"/>
                </a:cxn>
                <a:cxn ang="0">
                  <a:pos x="4" y="65"/>
                </a:cxn>
                <a:cxn ang="0">
                  <a:pos x="1" y="83"/>
                </a:cxn>
                <a:cxn ang="0">
                  <a:pos x="1" y="101"/>
                </a:cxn>
                <a:cxn ang="0">
                  <a:pos x="4" y="119"/>
                </a:cxn>
                <a:cxn ang="0">
                  <a:pos x="11" y="136"/>
                </a:cxn>
                <a:cxn ang="0">
                  <a:pos x="21" y="150"/>
                </a:cxn>
                <a:cxn ang="0">
                  <a:pos x="33" y="162"/>
                </a:cxn>
                <a:cxn ang="0">
                  <a:pos x="47" y="172"/>
                </a:cxn>
                <a:cxn ang="0">
                  <a:pos x="64" y="179"/>
                </a:cxn>
                <a:cxn ang="0">
                  <a:pos x="82" y="182"/>
                </a:cxn>
              </a:cxnLst>
              <a:rect l="0" t="0" r="r" b="b"/>
              <a:pathLst>
                <a:path w="183" h="184">
                  <a:moveTo>
                    <a:pt x="92" y="184"/>
                  </a:moveTo>
                  <a:lnTo>
                    <a:pt x="101" y="182"/>
                  </a:lnTo>
                  <a:lnTo>
                    <a:pt x="109" y="181"/>
                  </a:lnTo>
                  <a:lnTo>
                    <a:pt x="118" y="179"/>
                  </a:lnTo>
                  <a:lnTo>
                    <a:pt x="127" y="176"/>
                  </a:lnTo>
                  <a:lnTo>
                    <a:pt x="135" y="172"/>
                  </a:lnTo>
                  <a:lnTo>
                    <a:pt x="143" y="168"/>
                  </a:lnTo>
                  <a:lnTo>
                    <a:pt x="149" y="162"/>
                  </a:lnTo>
                  <a:lnTo>
                    <a:pt x="156" y="157"/>
                  </a:lnTo>
                  <a:lnTo>
                    <a:pt x="162" y="150"/>
                  </a:lnTo>
                  <a:lnTo>
                    <a:pt x="167" y="144"/>
                  </a:lnTo>
                  <a:lnTo>
                    <a:pt x="172" y="136"/>
                  </a:lnTo>
                  <a:lnTo>
                    <a:pt x="176" y="128"/>
                  </a:lnTo>
                  <a:lnTo>
                    <a:pt x="178" y="119"/>
                  </a:lnTo>
                  <a:lnTo>
                    <a:pt x="180" y="110"/>
                  </a:lnTo>
                  <a:lnTo>
                    <a:pt x="183" y="101"/>
                  </a:lnTo>
                  <a:lnTo>
                    <a:pt x="183" y="93"/>
                  </a:lnTo>
                  <a:lnTo>
                    <a:pt x="183" y="83"/>
                  </a:lnTo>
                  <a:lnTo>
                    <a:pt x="180" y="74"/>
                  </a:lnTo>
                  <a:lnTo>
                    <a:pt x="178" y="65"/>
                  </a:lnTo>
                  <a:lnTo>
                    <a:pt x="176" y="57"/>
                  </a:lnTo>
                  <a:lnTo>
                    <a:pt x="172" y="48"/>
                  </a:lnTo>
                  <a:lnTo>
                    <a:pt x="167" y="42"/>
                  </a:lnTo>
                  <a:lnTo>
                    <a:pt x="162" y="34"/>
                  </a:lnTo>
                  <a:lnTo>
                    <a:pt x="156" y="27"/>
                  </a:lnTo>
                  <a:lnTo>
                    <a:pt x="149" y="22"/>
                  </a:lnTo>
                  <a:lnTo>
                    <a:pt x="143" y="16"/>
                  </a:lnTo>
                  <a:lnTo>
                    <a:pt x="135" y="12"/>
                  </a:lnTo>
                  <a:lnTo>
                    <a:pt x="127" y="8"/>
                  </a:lnTo>
                  <a:lnTo>
                    <a:pt x="118" y="5"/>
                  </a:lnTo>
                  <a:lnTo>
                    <a:pt x="109" y="3"/>
                  </a:lnTo>
                  <a:lnTo>
                    <a:pt x="101" y="2"/>
                  </a:lnTo>
                  <a:lnTo>
                    <a:pt x="92" y="0"/>
                  </a:lnTo>
                  <a:lnTo>
                    <a:pt x="82" y="2"/>
                  </a:lnTo>
                  <a:lnTo>
                    <a:pt x="73" y="3"/>
                  </a:lnTo>
                  <a:lnTo>
                    <a:pt x="64" y="5"/>
                  </a:lnTo>
                  <a:lnTo>
                    <a:pt x="56" y="8"/>
                  </a:lnTo>
                  <a:lnTo>
                    <a:pt x="47" y="12"/>
                  </a:lnTo>
                  <a:lnTo>
                    <a:pt x="41" y="16"/>
                  </a:lnTo>
                  <a:lnTo>
                    <a:pt x="33" y="22"/>
                  </a:lnTo>
                  <a:lnTo>
                    <a:pt x="26" y="27"/>
                  </a:lnTo>
                  <a:lnTo>
                    <a:pt x="21" y="34"/>
                  </a:lnTo>
                  <a:lnTo>
                    <a:pt x="15" y="42"/>
                  </a:lnTo>
                  <a:lnTo>
                    <a:pt x="11" y="48"/>
                  </a:lnTo>
                  <a:lnTo>
                    <a:pt x="7" y="57"/>
                  </a:lnTo>
                  <a:lnTo>
                    <a:pt x="4" y="65"/>
                  </a:lnTo>
                  <a:lnTo>
                    <a:pt x="2" y="74"/>
                  </a:lnTo>
                  <a:lnTo>
                    <a:pt x="1" y="83"/>
                  </a:lnTo>
                  <a:lnTo>
                    <a:pt x="0" y="93"/>
                  </a:lnTo>
                  <a:lnTo>
                    <a:pt x="1" y="101"/>
                  </a:lnTo>
                  <a:lnTo>
                    <a:pt x="2" y="110"/>
                  </a:lnTo>
                  <a:lnTo>
                    <a:pt x="4" y="119"/>
                  </a:lnTo>
                  <a:lnTo>
                    <a:pt x="7" y="128"/>
                  </a:lnTo>
                  <a:lnTo>
                    <a:pt x="11" y="136"/>
                  </a:lnTo>
                  <a:lnTo>
                    <a:pt x="15" y="144"/>
                  </a:lnTo>
                  <a:lnTo>
                    <a:pt x="21" y="150"/>
                  </a:lnTo>
                  <a:lnTo>
                    <a:pt x="26" y="157"/>
                  </a:lnTo>
                  <a:lnTo>
                    <a:pt x="33" y="162"/>
                  </a:lnTo>
                  <a:lnTo>
                    <a:pt x="41" y="168"/>
                  </a:lnTo>
                  <a:lnTo>
                    <a:pt x="47" y="172"/>
                  </a:lnTo>
                  <a:lnTo>
                    <a:pt x="56" y="176"/>
                  </a:lnTo>
                  <a:lnTo>
                    <a:pt x="64" y="179"/>
                  </a:lnTo>
                  <a:lnTo>
                    <a:pt x="73" y="181"/>
                  </a:lnTo>
                  <a:lnTo>
                    <a:pt x="82" y="182"/>
                  </a:lnTo>
                  <a:lnTo>
                    <a:pt x="92" y="184"/>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47" name="Freeform 55"/>
            <p:cNvSpPr>
              <a:spLocks/>
            </p:cNvSpPr>
            <p:nvPr/>
          </p:nvSpPr>
          <p:spPr bwMode="auto">
            <a:xfrm>
              <a:off x="10576328" y="2964812"/>
              <a:ext cx="28575" cy="28575"/>
            </a:xfrm>
            <a:custGeom>
              <a:avLst/>
              <a:gdLst/>
              <a:ahLst/>
              <a:cxnLst>
                <a:cxn ang="0">
                  <a:pos x="100" y="182"/>
                </a:cxn>
                <a:cxn ang="0">
                  <a:pos x="118" y="179"/>
                </a:cxn>
                <a:cxn ang="0">
                  <a:pos x="135" y="172"/>
                </a:cxn>
                <a:cxn ang="0">
                  <a:pos x="149" y="162"/>
                </a:cxn>
                <a:cxn ang="0">
                  <a:pos x="161" y="150"/>
                </a:cxn>
                <a:cxn ang="0">
                  <a:pos x="171" y="136"/>
                </a:cxn>
                <a:cxn ang="0">
                  <a:pos x="178" y="119"/>
                </a:cxn>
                <a:cxn ang="0">
                  <a:pos x="182" y="101"/>
                </a:cxn>
                <a:cxn ang="0">
                  <a:pos x="182" y="83"/>
                </a:cxn>
                <a:cxn ang="0">
                  <a:pos x="178" y="65"/>
                </a:cxn>
                <a:cxn ang="0">
                  <a:pos x="171" y="48"/>
                </a:cxn>
                <a:cxn ang="0">
                  <a:pos x="161" y="34"/>
                </a:cxn>
                <a:cxn ang="0">
                  <a:pos x="149" y="22"/>
                </a:cxn>
                <a:cxn ang="0">
                  <a:pos x="135" y="12"/>
                </a:cxn>
                <a:cxn ang="0">
                  <a:pos x="118" y="5"/>
                </a:cxn>
                <a:cxn ang="0">
                  <a:pos x="100" y="2"/>
                </a:cxn>
                <a:cxn ang="0">
                  <a:pos x="82" y="2"/>
                </a:cxn>
                <a:cxn ang="0">
                  <a:pos x="64" y="5"/>
                </a:cxn>
                <a:cxn ang="0">
                  <a:pos x="48" y="12"/>
                </a:cxn>
                <a:cxn ang="0">
                  <a:pos x="33" y="22"/>
                </a:cxn>
                <a:cxn ang="0">
                  <a:pos x="21" y="34"/>
                </a:cxn>
                <a:cxn ang="0">
                  <a:pos x="11" y="48"/>
                </a:cxn>
                <a:cxn ang="0">
                  <a:pos x="4" y="65"/>
                </a:cxn>
                <a:cxn ang="0">
                  <a:pos x="1" y="83"/>
                </a:cxn>
                <a:cxn ang="0">
                  <a:pos x="1" y="101"/>
                </a:cxn>
                <a:cxn ang="0">
                  <a:pos x="4" y="119"/>
                </a:cxn>
                <a:cxn ang="0">
                  <a:pos x="11" y="136"/>
                </a:cxn>
                <a:cxn ang="0">
                  <a:pos x="21" y="150"/>
                </a:cxn>
                <a:cxn ang="0">
                  <a:pos x="33" y="162"/>
                </a:cxn>
                <a:cxn ang="0">
                  <a:pos x="48" y="172"/>
                </a:cxn>
                <a:cxn ang="0">
                  <a:pos x="64" y="179"/>
                </a:cxn>
                <a:cxn ang="0">
                  <a:pos x="82" y="182"/>
                </a:cxn>
              </a:cxnLst>
              <a:rect l="0" t="0" r="r" b="b"/>
              <a:pathLst>
                <a:path w="182" h="184">
                  <a:moveTo>
                    <a:pt x="92" y="184"/>
                  </a:moveTo>
                  <a:lnTo>
                    <a:pt x="100" y="182"/>
                  </a:lnTo>
                  <a:lnTo>
                    <a:pt x="109" y="181"/>
                  </a:lnTo>
                  <a:lnTo>
                    <a:pt x="118" y="179"/>
                  </a:lnTo>
                  <a:lnTo>
                    <a:pt x="127" y="176"/>
                  </a:lnTo>
                  <a:lnTo>
                    <a:pt x="135" y="172"/>
                  </a:lnTo>
                  <a:lnTo>
                    <a:pt x="143" y="168"/>
                  </a:lnTo>
                  <a:lnTo>
                    <a:pt x="149" y="162"/>
                  </a:lnTo>
                  <a:lnTo>
                    <a:pt x="156" y="157"/>
                  </a:lnTo>
                  <a:lnTo>
                    <a:pt x="161" y="150"/>
                  </a:lnTo>
                  <a:lnTo>
                    <a:pt x="167" y="144"/>
                  </a:lnTo>
                  <a:lnTo>
                    <a:pt x="171" y="136"/>
                  </a:lnTo>
                  <a:lnTo>
                    <a:pt x="176" y="128"/>
                  </a:lnTo>
                  <a:lnTo>
                    <a:pt x="178" y="119"/>
                  </a:lnTo>
                  <a:lnTo>
                    <a:pt x="180" y="110"/>
                  </a:lnTo>
                  <a:lnTo>
                    <a:pt x="182" y="101"/>
                  </a:lnTo>
                  <a:lnTo>
                    <a:pt x="182" y="93"/>
                  </a:lnTo>
                  <a:lnTo>
                    <a:pt x="182" y="83"/>
                  </a:lnTo>
                  <a:lnTo>
                    <a:pt x="180" y="74"/>
                  </a:lnTo>
                  <a:lnTo>
                    <a:pt x="178" y="65"/>
                  </a:lnTo>
                  <a:lnTo>
                    <a:pt x="176" y="57"/>
                  </a:lnTo>
                  <a:lnTo>
                    <a:pt x="171" y="48"/>
                  </a:lnTo>
                  <a:lnTo>
                    <a:pt x="167" y="42"/>
                  </a:lnTo>
                  <a:lnTo>
                    <a:pt x="161" y="34"/>
                  </a:lnTo>
                  <a:lnTo>
                    <a:pt x="156" y="27"/>
                  </a:lnTo>
                  <a:lnTo>
                    <a:pt x="149" y="22"/>
                  </a:lnTo>
                  <a:lnTo>
                    <a:pt x="143" y="16"/>
                  </a:lnTo>
                  <a:lnTo>
                    <a:pt x="135" y="12"/>
                  </a:lnTo>
                  <a:lnTo>
                    <a:pt x="127" y="8"/>
                  </a:lnTo>
                  <a:lnTo>
                    <a:pt x="118" y="5"/>
                  </a:lnTo>
                  <a:lnTo>
                    <a:pt x="109" y="3"/>
                  </a:lnTo>
                  <a:lnTo>
                    <a:pt x="100" y="2"/>
                  </a:lnTo>
                  <a:lnTo>
                    <a:pt x="92" y="0"/>
                  </a:lnTo>
                  <a:lnTo>
                    <a:pt x="82" y="2"/>
                  </a:lnTo>
                  <a:lnTo>
                    <a:pt x="73" y="3"/>
                  </a:lnTo>
                  <a:lnTo>
                    <a:pt x="64" y="5"/>
                  </a:lnTo>
                  <a:lnTo>
                    <a:pt x="56" y="8"/>
                  </a:lnTo>
                  <a:lnTo>
                    <a:pt x="48" y="12"/>
                  </a:lnTo>
                  <a:lnTo>
                    <a:pt x="41" y="16"/>
                  </a:lnTo>
                  <a:lnTo>
                    <a:pt x="33" y="22"/>
                  </a:lnTo>
                  <a:lnTo>
                    <a:pt x="27" y="27"/>
                  </a:lnTo>
                  <a:lnTo>
                    <a:pt x="21" y="34"/>
                  </a:lnTo>
                  <a:lnTo>
                    <a:pt x="16" y="42"/>
                  </a:lnTo>
                  <a:lnTo>
                    <a:pt x="11" y="48"/>
                  </a:lnTo>
                  <a:lnTo>
                    <a:pt x="7" y="57"/>
                  </a:lnTo>
                  <a:lnTo>
                    <a:pt x="4" y="65"/>
                  </a:lnTo>
                  <a:lnTo>
                    <a:pt x="2" y="74"/>
                  </a:lnTo>
                  <a:lnTo>
                    <a:pt x="1" y="83"/>
                  </a:lnTo>
                  <a:lnTo>
                    <a:pt x="0" y="93"/>
                  </a:lnTo>
                  <a:lnTo>
                    <a:pt x="1" y="101"/>
                  </a:lnTo>
                  <a:lnTo>
                    <a:pt x="2" y="110"/>
                  </a:lnTo>
                  <a:lnTo>
                    <a:pt x="4" y="119"/>
                  </a:lnTo>
                  <a:lnTo>
                    <a:pt x="7" y="128"/>
                  </a:lnTo>
                  <a:lnTo>
                    <a:pt x="11" y="136"/>
                  </a:lnTo>
                  <a:lnTo>
                    <a:pt x="16" y="144"/>
                  </a:lnTo>
                  <a:lnTo>
                    <a:pt x="21" y="150"/>
                  </a:lnTo>
                  <a:lnTo>
                    <a:pt x="27" y="157"/>
                  </a:lnTo>
                  <a:lnTo>
                    <a:pt x="33" y="162"/>
                  </a:lnTo>
                  <a:lnTo>
                    <a:pt x="41" y="168"/>
                  </a:lnTo>
                  <a:lnTo>
                    <a:pt x="48" y="172"/>
                  </a:lnTo>
                  <a:lnTo>
                    <a:pt x="56" y="176"/>
                  </a:lnTo>
                  <a:lnTo>
                    <a:pt x="64" y="179"/>
                  </a:lnTo>
                  <a:lnTo>
                    <a:pt x="73" y="181"/>
                  </a:lnTo>
                  <a:lnTo>
                    <a:pt x="82" y="182"/>
                  </a:lnTo>
                  <a:lnTo>
                    <a:pt x="92" y="184"/>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49" name="Freeform 56"/>
            <p:cNvSpPr>
              <a:spLocks/>
            </p:cNvSpPr>
            <p:nvPr/>
          </p:nvSpPr>
          <p:spPr bwMode="auto">
            <a:xfrm>
              <a:off x="10616015" y="2964812"/>
              <a:ext cx="28575" cy="28575"/>
            </a:xfrm>
            <a:custGeom>
              <a:avLst/>
              <a:gdLst/>
              <a:ahLst/>
              <a:cxnLst>
                <a:cxn ang="0">
                  <a:pos x="100" y="182"/>
                </a:cxn>
                <a:cxn ang="0">
                  <a:pos x="118" y="179"/>
                </a:cxn>
                <a:cxn ang="0">
                  <a:pos x="135" y="172"/>
                </a:cxn>
                <a:cxn ang="0">
                  <a:pos x="149" y="162"/>
                </a:cxn>
                <a:cxn ang="0">
                  <a:pos x="161" y="150"/>
                </a:cxn>
                <a:cxn ang="0">
                  <a:pos x="171" y="136"/>
                </a:cxn>
                <a:cxn ang="0">
                  <a:pos x="179" y="119"/>
                </a:cxn>
                <a:cxn ang="0">
                  <a:pos x="182" y="101"/>
                </a:cxn>
                <a:cxn ang="0">
                  <a:pos x="182" y="83"/>
                </a:cxn>
                <a:cxn ang="0">
                  <a:pos x="179" y="65"/>
                </a:cxn>
                <a:cxn ang="0">
                  <a:pos x="171" y="48"/>
                </a:cxn>
                <a:cxn ang="0">
                  <a:pos x="161" y="34"/>
                </a:cxn>
                <a:cxn ang="0">
                  <a:pos x="149" y="22"/>
                </a:cxn>
                <a:cxn ang="0">
                  <a:pos x="135" y="12"/>
                </a:cxn>
                <a:cxn ang="0">
                  <a:pos x="118" y="5"/>
                </a:cxn>
                <a:cxn ang="0">
                  <a:pos x="100" y="2"/>
                </a:cxn>
                <a:cxn ang="0">
                  <a:pos x="82" y="2"/>
                </a:cxn>
                <a:cxn ang="0">
                  <a:pos x="64" y="5"/>
                </a:cxn>
                <a:cxn ang="0">
                  <a:pos x="48" y="12"/>
                </a:cxn>
                <a:cxn ang="0">
                  <a:pos x="34" y="22"/>
                </a:cxn>
                <a:cxn ang="0">
                  <a:pos x="20" y="34"/>
                </a:cxn>
                <a:cxn ang="0">
                  <a:pos x="10" y="48"/>
                </a:cxn>
                <a:cxn ang="0">
                  <a:pos x="4" y="65"/>
                </a:cxn>
                <a:cxn ang="0">
                  <a:pos x="0" y="83"/>
                </a:cxn>
                <a:cxn ang="0">
                  <a:pos x="0" y="101"/>
                </a:cxn>
                <a:cxn ang="0">
                  <a:pos x="4" y="119"/>
                </a:cxn>
                <a:cxn ang="0">
                  <a:pos x="10" y="136"/>
                </a:cxn>
                <a:cxn ang="0">
                  <a:pos x="20" y="150"/>
                </a:cxn>
                <a:cxn ang="0">
                  <a:pos x="34" y="162"/>
                </a:cxn>
                <a:cxn ang="0">
                  <a:pos x="48" y="172"/>
                </a:cxn>
                <a:cxn ang="0">
                  <a:pos x="64" y="179"/>
                </a:cxn>
                <a:cxn ang="0">
                  <a:pos x="82" y="182"/>
                </a:cxn>
              </a:cxnLst>
              <a:rect l="0" t="0" r="r" b="b"/>
              <a:pathLst>
                <a:path w="182" h="184">
                  <a:moveTo>
                    <a:pt x="91" y="184"/>
                  </a:moveTo>
                  <a:lnTo>
                    <a:pt x="100" y="182"/>
                  </a:lnTo>
                  <a:lnTo>
                    <a:pt x="109" y="181"/>
                  </a:lnTo>
                  <a:lnTo>
                    <a:pt x="118" y="179"/>
                  </a:lnTo>
                  <a:lnTo>
                    <a:pt x="127" y="176"/>
                  </a:lnTo>
                  <a:lnTo>
                    <a:pt x="135" y="172"/>
                  </a:lnTo>
                  <a:lnTo>
                    <a:pt x="142" y="168"/>
                  </a:lnTo>
                  <a:lnTo>
                    <a:pt x="149" y="162"/>
                  </a:lnTo>
                  <a:lnTo>
                    <a:pt x="156" y="157"/>
                  </a:lnTo>
                  <a:lnTo>
                    <a:pt x="161" y="150"/>
                  </a:lnTo>
                  <a:lnTo>
                    <a:pt x="167" y="144"/>
                  </a:lnTo>
                  <a:lnTo>
                    <a:pt x="171" y="136"/>
                  </a:lnTo>
                  <a:lnTo>
                    <a:pt x="176" y="128"/>
                  </a:lnTo>
                  <a:lnTo>
                    <a:pt x="179" y="119"/>
                  </a:lnTo>
                  <a:lnTo>
                    <a:pt x="181" y="110"/>
                  </a:lnTo>
                  <a:lnTo>
                    <a:pt x="182" y="101"/>
                  </a:lnTo>
                  <a:lnTo>
                    <a:pt x="182" y="93"/>
                  </a:lnTo>
                  <a:lnTo>
                    <a:pt x="182" y="83"/>
                  </a:lnTo>
                  <a:lnTo>
                    <a:pt x="181" y="74"/>
                  </a:lnTo>
                  <a:lnTo>
                    <a:pt x="179" y="65"/>
                  </a:lnTo>
                  <a:lnTo>
                    <a:pt x="176" y="57"/>
                  </a:lnTo>
                  <a:lnTo>
                    <a:pt x="171" y="48"/>
                  </a:lnTo>
                  <a:lnTo>
                    <a:pt x="167" y="42"/>
                  </a:lnTo>
                  <a:lnTo>
                    <a:pt x="161" y="34"/>
                  </a:lnTo>
                  <a:lnTo>
                    <a:pt x="156" y="27"/>
                  </a:lnTo>
                  <a:lnTo>
                    <a:pt x="149" y="22"/>
                  </a:lnTo>
                  <a:lnTo>
                    <a:pt x="142" y="16"/>
                  </a:lnTo>
                  <a:lnTo>
                    <a:pt x="135" y="12"/>
                  </a:lnTo>
                  <a:lnTo>
                    <a:pt x="127" y="8"/>
                  </a:lnTo>
                  <a:lnTo>
                    <a:pt x="118" y="5"/>
                  </a:lnTo>
                  <a:lnTo>
                    <a:pt x="109" y="3"/>
                  </a:lnTo>
                  <a:lnTo>
                    <a:pt x="100" y="2"/>
                  </a:lnTo>
                  <a:lnTo>
                    <a:pt x="91" y="0"/>
                  </a:lnTo>
                  <a:lnTo>
                    <a:pt x="82" y="2"/>
                  </a:lnTo>
                  <a:lnTo>
                    <a:pt x="73" y="3"/>
                  </a:lnTo>
                  <a:lnTo>
                    <a:pt x="64" y="5"/>
                  </a:lnTo>
                  <a:lnTo>
                    <a:pt x="56" y="8"/>
                  </a:lnTo>
                  <a:lnTo>
                    <a:pt x="48" y="12"/>
                  </a:lnTo>
                  <a:lnTo>
                    <a:pt x="40" y="16"/>
                  </a:lnTo>
                  <a:lnTo>
                    <a:pt x="34" y="22"/>
                  </a:lnTo>
                  <a:lnTo>
                    <a:pt x="27" y="27"/>
                  </a:lnTo>
                  <a:lnTo>
                    <a:pt x="20" y="34"/>
                  </a:lnTo>
                  <a:lnTo>
                    <a:pt x="16" y="42"/>
                  </a:lnTo>
                  <a:lnTo>
                    <a:pt x="10" y="48"/>
                  </a:lnTo>
                  <a:lnTo>
                    <a:pt x="7" y="57"/>
                  </a:lnTo>
                  <a:lnTo>
                    <a:pt x="4" y="65"/>
                  </a:lnTo>
                  <a:lnTo>
                    <a:pt x="2" y="74"/>
                  </a:lnTo>
                  <a:lnTo>
                    <a:pt x="0" y="83"/>
                  </a:lnTo>
                  <a:lnTo>
                    <a:pt x="0" y="93"/>
                  </a:lnTo>
                  <a:lnTo>
                    <a:pt x="0" y="101"/>
                  </a:lnTo>
                  <a:lnTo>
                    <a:pt x="2" y="110"/>
                  </a:lnTo>
                  <a:lnTo>
                    <a:pt x="4" y="119"/>
                  </a:lnTo>
                  <a:lnTo>
                    <a:pt x="7" y="128"/>
                  </a:lnTo>
                  <a:lnTo>
                    <a:pt x="10" y="136"/>
                  </a:lnTo>
                  <a:lnTo>
                    <a:pt x="16" y="144"/>
                  </a:lnTo>
                  <a:lnTo>
                    <a:pt x="20" y="150"/>
                  </a:lnTo>
                  <a:lnTo>
                    <a:pt x="27" y="157"/>
                  </a:lnTo>
                  <a:lnTo>
                    <a:pt x="34" y="162"/>
                  </a:lnTo>
                  <a:lnTo>
                    <a:pt x="40" y="168"/>
                  </a:lnTo>
                  <a:lnTo>
                    <a:pt x="48" y="172"/>
                  </a:lnTo>
                  <a:lnTo>
                    <a:pt x="56" y="176"/>
                  </a:lnTo>
                  <a:lnTo>
                    <a:pt x="64" y="179"/>
                  </a:lnTo>
                  <a:lnTo>
                    <a:pt x="73" y="181"/>
                  </a:lnTo>
                  <a:lnTo>
                    <a:pt x="82" y="182"/>
                  </a:lnTo>
                  <a:lnTo>
                    <a:pt x="91" y="184"/>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50" name="Freeform 57"/>
            <p:cNvSpPr>
              <a:spLocks/>
            </p:cNvSpPr>
            <p:nvPr/>
          </p:nvSpPr>
          <p:spPr bwMode="auto">
            <a:xfrm>
              <a:off x="11073215" y="3150549"/>
              <a:ext cx="203200" cy="34925"/>
            </a:xfrm>
            <a:custGeom>
              <a:avLst/>
              <a:gdLst/>
              <a:ahLst/>
              <a:cxnLst>
                <a:cxn ang="0">
                  <a:pos x="1169" y="0"/>
                </a:cxn>
                <a:cxn ang="0">
                  <a:pos x="1190" y="3"/>
                </a:cxn>
                <a:cxn ang="0">
                  <a:pos x="1212" y="8"/>
                </a:cxn>
                <a:cxn ang="0">
                  <a:pos x="1229" y="19"/>
                </a:cxn>
                <a:cxn ang="0">
                  <a:pos x="1246" y="33"/>
                </a:cxn>
                <a:cxn ang="0">
                  <a:pos x="1259" y="48"/>
                </a:cxn>
                <a:cxn ang="0">
                  <a:pos x="1269" y="67"/>
                </a:cxn>
                <a:cxn ang="0">
                  <a:pos x="1276" y="87"/>
                </a:cxn>
                <a:cxn ang="0">
                  <a:pos x="1278" y="109"/>
                </a:cxn>
                <a:cxn ang="0">
                  <a:pos x="1276" y="131"/>
                </a:cxn>
                <a:cxn ang="0">
                  <a:pos x="1269" y="151"/>
                </a:cxn>
                <a:cxn ang="0">
                  <a:pos x="1259" y="170"/>
                </a:cxn>
                <a:cxn ang="0">
                  <a:pos x="1246" y="186"/>
                </a:cxn>
                <a:cxn ang="0">
                  <a:pos x="1229" y="199"/>
                </a:cxn>
                <a:cxn ang="0">
                  <a:pos x="1212" y="209"/>
                </a:cxn>
                <a:cxn ang="0">
                  <a:pos x="1190" y="216"/>
                </a:cxn>
                <a:cxn ang="0">
                  <a:pos x="1169" y="218"/>
                </a:cxn>
                <a:cxn ang="0">
                  <a:pos x="97" y="218"/>
                </a:cxn>
                <a:cxn ang="0">
                  <a:pos x="76" y="213"/>
                </a:cxn>
                <a:cxn ang="0">
                  <a:pos x="56" y="205"/>
                </a:cxn>
                <a:cxn ang="0">
                  <a:pos x="38" y="193"/>
                </a:cxn>
                <a:cxn ang="0">
                  <a:pos x="24" y="178"/>
                </a:cxn>
                <a:cxn ang="0">
                  <a:pos x="12" y="161"/>
                </a:cxn>
                <a:cxn ang="0">
                  <a:pos x="4" y="141"/>
                </a:cxn>
                <a:cxn ang="0">
                  <a:pos x="0" y="120"/>
                </a:cxn>
                <a:cxn ang="0">
                  <a:pos x="0" y="98"/>
                </a:cxn>
                <a:cxn ang="0">
                  <a:pos x="4" y="77"/>
                </a:cxn>
                <a:cxn ang="0">
                  <a:pos x="12" y="57"/>
                </a:cxn>
                <a:cxn ang="0">
                  <a:pos x="24" y="40"/>
                </a:cxn>
                <a:cxn ang="0">
                  <a:pos x="38" y="25"/>
                </a:cxn>
                <a:cxn ang="0">
                  <a:pos x="56" y="14"/>
                </a:cxn>
                <a:cxn ang="0">
                  <a:pos x="76" y="5"/>
                </a:cxn>
                <a:cxn ang="0">
                  <a:pos x="97" y="0"/>
                </a:cxn>
              </a:cxnLst>
              <a:rect l="0" t="0" r="r" b="b"/>
              <a:pathLst>
                <a:path w="1278" h="218">
                  <a:moveTo>
                    <a:pt x="108" y="0"/>
                  </a:moveTo>
                  <a:lnTo>
                    <a:pt x="1169" y="0"/>
                  </a:lnTo>
                  <a:lnTo>
                    <a:pt x="1180" y="0"/>
                  </a:lnTo>
                  <a:lnTo>
                    <a:pt x="1190" y="3"/>
                  </a:lnTo>
                  <a:lnTo>
                    <a:pt x="1202" y="5"/>
                  </a:lnTo>
                  <a:lnTo>
                    <a:pt x="1212" y="8"/>
                  </a:lnTo>
                  <a:lnTo>
                    <a:pt x="1220" y="14"/>
                  </a:lnTo>
                  <a:lnTo>
                    <a:pt x="1229" y="19"/>
                  </a:lnTo>
                  <a:lnTo>
                    <a:pt x="1238" y="25"/>
                  </a:lnTo>
                  <a:lnTo>
                    <a:pt x="1246" y="33"/>
                  </a:lnTo>
                  <a:lnTo>
                    <a:pt x="1253" y="40"/>
                  </a:lnTo>
                  <a:lnTo>
                    <a:pt x="1259" y="48"/>
                  </a:lnTo>
                  <a:lnTo>
                    <a:pt x="1265" y="57"/>
                  </a:lnTo>
                  <a:lnTo>
                    <a:pt x="1269" y="67"/>
                  </a:lnTo>
                  <a:lnTo>
                    <a:pt x="1272" y="77"/>
                  </a:lnTo>
                  <a:lnTo>
                    <a:pt x="1276" y="87"/>
                  </a:lnTo>
                  <a:lnTo>
                    <a:pt x="1277" y="98"/>
                  </a:lnTo>
                  <a:lnTo>
                    <a:pt x="1278" y="109"/>
                  </a:lnTo>
                  <a:lnTo>
                    <a:pt x="1277" y="120"/>
                  </a:lnTo>
                  <a:lnTo>
                    <a:pt x="1276" y="131"/>
                  </a:lnTo>
                  <a:lnTo>
                    <a:pt x="1272" y="141"/>
                  </a:lnTo>
                  <a:lnTo>
                    <a:pt x="1269" y="151"/>
                  </a:lnTo>
                  <a:lnTo>
                    <a:pt x="1265" y="161"/>
                  </a:lnTo>
                  <a:lnTo>
                    <a:pt x="1259" y="170"/>
                  </a:lnTo>
                  <a:lnTo>
                    <a:pt x="1253" y="178"/>
                  </a:lnTo>
                  <a:lnTo>
                    <a:pt x="1246" y="186"/>
                  </a:lnTo>
                  <a:lnTo>
                    <a:pt x="1238" y="193"/>
                  </a:lnTo>
                  <a:lnTo>
                    <a:pt x="1229" y="199"/>
                  </a:lnTo>
                  <a:lnTo>
                    <a:pt x="1220" y="205"/>
                  </a:lnTo>
                  <a:lnTo>
                    <a:pt x="1212" y="209"/>
                  </a:lnTo>
                  <a:lnTo>
                    <a:pt x="1202" y="213"/>
                  </a:lnTo>
                  <a:lnTo>
                    <a:pt x="1190" y="216"/>
                  </a:lnTo>
                  <a:lnTo>
                    <a:pt x="1180" y="218"/>
                  </a:lnTo>
                  <a:lnTo>
                    <a:pt x="1169" y="218"/>
                  </a:lnTo>
                  <a:lnTo>
                    <a:pt x="108" y="218"/>
                  </a:lnTo>
                  <a:lnTo>
                    <a:pt x="97" y="218"/>
                  </a:lnTo>
                  <a:lnTo>
                    <a:pt x="86" y="216"/>
                  </a:lnTo>
                  <a:lnTo>
                    <a:pt x="76" y="213"/>
                  </a:lnTo>
                  <a:lnTo>
                    <a:pt x="66" y="209"/>
                  </a:lnTo>
                  <a:lnTo>
                    <a:pt x="56" y="205"/>
                  </a:lnTo>
                  <a:lnTo>
                    <a:pt x="47" y="199"/>
                  </a:lnTo>
                  <a:lnTo>
                    <a:pt x="38" y="193"/>
                  </a:lnTo>
                  <a:lnTo>
                    <a:pt x="31" y="186"/>
                  </a:lnTo>
                  <a:lnTo>
                    <a:pt x="24" y="178"/>
                  </a:lnTo>
                  <a:lnTo>
                    <a:pt x="17" y="170"/>
                  </a:lnTo>
                  <a:lnTo>
                    <a:pt x="12" y="161"/>
                  </a:lnTo>
                  <a:lnTo>
                    <a:pt x="7" y="151"/>
                  </a:lnTo>
                  <a:lnTo>
                    <a:pt x="4" y="141"/>
                  </a:lnTo>
                  <a:lnTo>
                    <a:pt x="2" y="131"/>
                  </a:lnTo>
                  <a:lnTo>
                    <a:pt x="0" y="120"/>
                  </a:lnTo>
                  <a:lnTo>
                    <a:pt x="0" y="109"/>
                  </a:lnTo>
                  <a:lnTo>
                    <a:pt x="0" y="98"/>
                  </a:lnTo>
                  <a:lnTo>
                    <a:pt x="2" y="87"/>
                  </a:lnTo>
                  <a:lnTo>
                    <a:pt x="4" y="77"/>
                  </a:lnTo>
                  <a:lnTo>
                    <a:pt x="7" y="67"/>
                  </a:lnTo>
                  <a:lnTo>
                    <a:pt x="12" y="57"/>
                  </a:lnTo>
                  <a:lnTo>
                    <a:pt x="17" y="48"/>
                  </a:lnTo>
                  <a:lnTo>
                    <a:pt x="24" y="40"/>
                  </a:lnTo>
                  <a:lnTo>
                    <a:pt x="31" y="33"/>
                  </a:lnTo>
                  <a:lnTo>
                    <a:pt x="38" y="25"/>
                  </a:lnTo>
                  <a:lnTo>
                    <a:pt x="47" y="19"/>
                  </a:lnTo>
                  <a:lnTo>
                    <a:pt x="56" y="14"/>
                  </a:lnTo>
                  <a:lnTo>
                    <a:pt x="66" y="8"/>
                  </a:lnTo>
                  <a:lnTo>
                    <a:pt x="76" y="5"/>
                  </a:lnTo>
                  <a:lnTo>
                    <a:pt x="86" y="3"/>
                  </a:lnTo>
                  <a:lnTo>
                    <a:pt x="97" y="0"/>
                  </a:lnTo>
                  <a:lnTo>
                    <a:pt x="108" y="0"/>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51" name="Freeform 58"/>
            <p:cNvSpPr>
              <a:spLocks/>
            </p:cNvSpPr>
            <p:nvPr/>
          </p:nvSpPr>
          <p:spPr bwMode="auto">
            <a:xfrm>
              <a:off x="10455678" y="3152137"/>
              <a:ext cx="28575" cy="28575"/>
            </a:xfrm>
            <a:custGeom>
              <a:avLst/>
              <a:gdLst/>
              <a:ahLst/>
              <a:cxnLst>
                <a:cxn ang="0">
                  <a:pos x="101" y="182"/>
                </a:cxn>
                <a:cxn ang="0">
                  <a:pos x="119" y="179"/>
                </a:cxn>
                <a:cxn ang="0">
                  <a:pos x="135" y="172"/>
                </a:cxn>
                <a:cxn ang="0">
                  <a:pos x="150" y="162"/>
                </a:cxn>
                <a:cxn ang="0">
                  <a:pos x="162" y="150"/>
                </a:cxn>
                <a:cxn ang="0">
                  <a:pos x="172" y="135"/>
                </a:cxn>
                <a:cxn ang="0">
                  <a:pos x="179" y="119"/>
                </a:cxn>
                <a:cxn ang="0">
                  <a:pos x="182" y="101"/>
                </a:cxn>
                <a:cxn ang="0">
                  <a:pos x="182" y="82"/>
                </a:cxn>
                <a:cxn ang="0">
                  <a:pos x="179" y="64"/>
                </a:cxn>
                <a:cxn ang="0">
                  <a:pos x="172" y="48"/>
                </a:cxn>
                <a:cxn ang="0">
                  <a:pos x="162" y="33"/>
                </a:cxn>
                <a:cxn ang="0">
                  <a:pos x="150" y="21"/>
                </a:cxn>
                <a:cxn ang="0">
                  <a:pos x="135" y="11"/>
                </a:cxn>
                <a:cxn ang="0">
                  <a:pos x="119" y="4"/>
                </a:cxn>
                <a:cxn ang="0">
                  <a:pos x="101" y="0"/>
                </a:cxn>
                <a:cxn ang="0">
                  <a:pos x="82" y="0"/>
                </a:cxn>
                <a:cxn ang="0">
                  <a:pos x="64" y="4"/>
                </a:cxn>
                <a:cxn ang="0">
                  <a:pos x="48" y="11"/>
                </a:cxn>
                <a:cxn ang="0">
                  <a:pos x="33" y="21"/>
                </a:cxn>
                <a:cxn ang="0">
                  <a:pos x="21" y="33"/>
                </a:cxn>
                <a:cxn ang="0">
                  <a:pos x="11" y="48"/>
                </a:cxn>
                <a:cxn ang="0">
                  <a:pos x="4" y="64"/>
                </a:cxn>
                <a:cxn ang="0">
                  <a:pos x="0" y="82"/>
                </a:cxn>
                <a:cxn ang="0">
                  <a:pos x="0" y="101"/>
                </a:cxn>
                <a:cxn ang="0">
                  <a:pos x="4" y="119"/>
                </a:cxn>
                <a:cxn ang="0">
                  <a:pos x="11" y="135"/>
                </a:cxn>
                <a:cxn ang="0">
                  <a:pos x="21" y="150"/>
                </a:cxn>
                <a:cxn ang="0">
                  <a:pos x="33" y="162"/>
                </a:cxn>
                <a:cxn ang="0">
                  <a:pos x="48" y="172"/>
                </a:cxn>
                <a:cxn ang="0">
                  <a:pos x="64" y="179"/>
                </a:cxn>
                <a:cxn ang="0">
                  <a:pos x="82" y="182"/>
                </a:cxn>
              </a:cxnLst>
              <a:rect l="0" t="0" r="r" b="b"/>
              <a:pathLst>
                <a:path w="183" h="183">
                  <a:moveTo>
                    <a:pt x="91" y="183"/>
                  </a:moveTo>
                  <a:lnTo>
                    <a:pt x="101" y="182"/>
                  </a:lnTo>
                  <a:lnTo>
                    <a:pt x="110" y="181"/>
                  </a:lnTo>
                  <a:lnTo>
                    <a:pt x="119" y="179"/>
                  </a:lnTo>
                  <a:lnTo>
                    <a:pt x="126" y="175"/>
                  </a:lnTo>
                  <a:lnTo>
                    <a:pt x="135" y="172"/>
                  </a:lnTo>
                  <a:lnTo>
                    <a:pt x="142" y="168"/>
                  </a:lnTo>
                  <a:lnTo>
                    <a:pt x="150" y="162"/>
                  </a:lnTo>
                  <a:lnTo>
                    <a:pt x="156" y="156"/>
                  </a:lnTo>
                  <a:lnTo>
                    <a:pt x="162" y="150"/>
                  </a:lnTo>
                  <a:lnTo>
                    <a:pt x="167" y="142"/>
                  </a:lnTo>
                  <a:lnTo>
                    <a:pt x="172" y="135"/>
                  </a:lnTo>
                  <a:lnTo>
                    <a:pt x="175" y="127"/>
                  </a:lnTo>
                  <a:lnTo>
                    <a:pt x="179" y="119"/>
                  </a:lnTo>
                  <a:lnTo>
                    <a:pt x="181" y="110"/>
                  </a:lnTo>
                  <a:lnTo>
                    <a:pt x="182" y="101"/>
                  </a:lnTo>
                  <a:lnTo>
                    <a:pt x="183" y="91"/>
                  </a:lnTo>
                  <a:lnTo>
                    <a:pt x="182" y="82"/>
                  </a:lnTo>
                  <a:lnTo>
                    <a:pt x="181" y="73"/>
                  </a:lnTo>
                  <a:lnTo>
                    <a:pt x="179" y="64"/>
                  </a:lnTo>
                  <a:lnTo>
                    <a:pt x="175" y="56"/>
                  </a:lnTo>
                  <a:lnTo>
                    <a:pt x="172" y="48"/>
                  </a:lnTo>
                  <a:lnTo>
                    <a:pt x="167" y="40"/>
                  </a:lnTo>
                  <a:lnTo>
                    <a:pt x="162" y="33"/>
                  </a:lnTo>
                  <a:lnTo>
                    <a:pt x="156" y="27"/>
                  </a:lnTo>
                  <a:lnTo>
                    <a:pt x="150" y="21"/>
                  </a:lnTo>
                  <a:lnTo>
                    <a:pt x="142" y="16"/>
                  </a:lnTo>
                  <a:lnTo>
                    <a:pt x="135" y="11"/>
                  </a:lnTo>
                  <a:lnTo>
                    <a:pt x="126" y="8"/>
                  </a:lnTo>
                  <a:lnTo>
                    <a:pt x="119" y="4"/>
                  </a:lnTo>
                  <a:lnTo>
                    <a:pt x="110" y="2"/>
                  </a:lnTo>
                  <a:lnTo>
                    <a:pt x="101" y="0"/>
                  </a:lnTo>
                  <a:lnTo>
                    <a:pt x="91" y="0"/>
                  </a:lnTo>
                  <a:lnTo>
                    <a:pt x="82" y="0"/>
                  </a:lnTo>
                  <a:lnTo>
                    <a:pt x="73" y="2"/>
                  </a:lnTo>
                  <a:lnTo>
                    <a:pt x="64" y="4"/>
                  </a:lnTo>
                  <a:lnTo>
                    <a:pt x="55" y="8"/>
                  </a:lnTo>
                  <a:lnTo>
                    <a:pt x="48" y="11"/>
                  </a:lnTo>
                  <a:lnTo>
                    <a:pt x="40" y="16"/>
                  </a:lnTo>
                  <a:lnTo>
                    <a:pt x="33" y="21"/>
                  </a:lnTo>
                  <a:lnTo>
                    <a:pt x="27" y="27"/>
                  </a:lnTo>
                  <a:lnTo>
                    <a:pt x="21" y="33"/>
                  </a:lnTo>
                  <a:lnTo>
                    <a:pt x="16" y="40"/>
                  </a:lnTo>
                  <a:lnTo>
                    <a:pt x="11" y="48"/>
                  </a:lnTo>
                  <a:lnTo>
                    <a:pt x="7" y="56"/>
                  </a:lnTo>
                  <a:lnTo>
                    <a:pt x="4" y="64"/>
                  </a:lnTo>
                  <a:lnTo>
                    <a:pt x="2" y="73"/>
                  </a:lnTo>
                  <a:lnTo>
                    <a:pt x="0" y="82"/>
                  </a:lnTo>
                  <a:lnTo>
                    <a:pt x="0" y="91"/>
                  </a:lnTo>
                  <a:lnTo>
                    <a:pt x="0" y="101"/>
                  </a:lnTo>
                  <a:lnTo>
                    <a:pt x="2" y="110"/>
                  </a:lnTo>
                  <a:lnTo>
                    <a:pt x="4" y="119"/>
                  </a:lnTo>
                  <a:lnTo>
                    <a:pt x="7" y="127"/>
                  </a:lnTo>
                  <a:lnTo>
                    <a:pt x="11" y="135"/>
                  </a:lnTo>
                  <a:lnTo>
                    <a:pt x="16" y="142"/>
                  </a:lnTo>
                  <a:lnTo>
                    <a:pt x="21" y="150"/>
                  </a:lnTo>
                  <a:lnTo>
                    <a:pt x="27" y="156"/>
                  </a:lnTo>
                  <a:lnTo>
                    <a:pt x="33" y="162"/>
                  </a:lnTo>
                  <a:lnTo>
                    <a:pt x="40" y="168"/>
                  </a:lnTo>
                  <a:lnTo>
                    <a:pt x="48" y="172"/>
                  </a:lnTo>
                  <a:lnTo>
                    <a:pt x="55" y="175"/>
                  </a:lnTo>
                  <a:lnTo>
                    <a:pt x="64" y="179"/>
                  </a:lnTo>
                  <a:lnTo>
                    <a:pt x="73" y="181"/>
                  </a:lnTo>
                  <a:lnTo>
                    <a:pt x="82" y="182"/>
                  </a:lnTo>
                  <a:lnTo>
                    <a:pt x="91"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52" name="Freeform 59"/>
            <p:cNvSpPr>
              <a:spLocks/>
            </p:cNvSpPr>
            <p:nvPr/>
          </p:nvSpPr>
          <p:spPr bwMode="auto">
            <a:xfrm>
              <a:off x="10495365" y="3152137"/>
              <a:ext cx="30163" cy="28575"/>
            </a:xfrm>
            <a:custGeom>
              <a:avLst/>
              <a:gdLst/>
              <a:ahLst/>
              <a:cxnLst>
                <a:cxn ang="0">
                  <a:pos x="101" y="182"/>
                </a:cxn>
                <a:cxn ang="0">
                  <a:pos x="119" y="179"/>
                </a:cxn>
                <a:cxn ang="0">
                  <a:pos x="135" y="172"/>
                </a:cxn>
                <a:cxn ang="0">
                  <a:pos x="150" y="162"/>
                </a:cxn>
                <a:cxn ang="0">
                  <a:pos x="162" y="150"/>
                </a:cxn>
                <a:cxn ang="0">
                  <a:pos x="172" y="135"/>
                </a:cxn>
                <a:cxn ang="0">
                  <a:pos x="178" y="119"/>
                </a:cxn>
                <a:cxn ang="0">
                  <a:pos x="182" y="101"/>
                </a:cxn>
                <a:cxn ang="0">
                  <a:pos x="182" y="82"/>
                </a:cxn>
                <a:cxn ang="0">
                  <a:pos x="178" y="64"/>
                </a:cxn>
                <a:cxn ang="0">
                  <a:pos x="172" y="48"/>
                </a:cxn>
                <a:cxn ang="0">
                  <a:pos x="162" y="33"/>
                </a:cxn>
                <a:cxn ang="0">
                  <a:pos x="150" y="21"/>
                </a:cxn>
                <a:cxn ang="0">
                  <a:pos x="135" y="11"/>
                </a:cxn>
                <a:cxn ang="0">
                  <a:pos x="119" y="4"/>
                </a:cxn>
                <a:cxn ang="0">
                  <a:pos x="101" y="0"/>
                </a:cxn>
                <a:cxn ang="0">
                  <a:pos x="82" y="0"/>
                </a:cxn>
                <a:cxn ang="0">
                  <a:pos x="64" y="4"/>
                </a:cxn>
                <a:cxn ang="0">
                  <a:pos x="48" y="11"/>
                </a:cxn>
                <a:cxn ang="0">
                  <a:pos x="33" y="21"/>
                </a:cxn>
                <a:cxn ang="0">
                  <a:pos x="21" y="33"/>
                </a:cxn>
                <a:cxn ang="0">
                  <a:pos x="11" y="48"/>
                </a:cxn>
                <a:cxn ang="0">
                  <a:pos x="4" y="64"/>
                </a:cxn>
                <a:cxn ang="0">
                  <a:pos x="1" y="82"/>
                </a:cxn>
                <a:cxn ang="0">
                  <a:pos x="1" y="101"/>
                </a:cxn>
                <a:cxn ang="0">
                  <a:pos x="4" y="119"/>
                </a:cxn>
                <a:cxn ang="0">
                  <a:pos x="11" y="135"/>
                </a:cxn>
                <a:cxn ang="0">
                  <a:pos x="21" y="150"/>
                </a:cxn>
                <a:cxn ang="0">
                  <a:pos x="33" y="162"/>
                </a:cxn>
                <a:cxn ang="0">
                  <a:pos x="48" y="172"/>
                </a:cxn>
                <a:cxn ang="0">
                  <a:pos x="64" y="179"/>
                </a:cxn>
                <a:cxn ang="0">
                  <a:pos x="82" y="182"/>
                </a:cxn>
              </a:cxnLst>
              <a:rect l="0" t="0" r="r" b="b"/>
              <a:pathLst>
                <a:path w="183" h="183">
                  <a:moveTo>
                    <a:pt x="92" y="183"/>
                  </a:moveTo>
                  <a:lnTo>
                    <a:pt x="101" y="182"/>
                  </a:lnTo>
                  <a:lnTo>
                    <a:pt x="110" y="181"/>
                  </a:lnTo>
                  <a:lnTo>
                    <a:pt x="119" y="179"/>
                  </a:lnTo>
                  <a:lnTo>
                    <a:pt x="127" y="175"/>
                  </a:lnTo>
                  <a:lnTo>
                    <a:pt x="135" y="172"/>
                  </a:lnTo>
                  <a:lnTo>
                    <a:pt x="142" y="168"/>
                  </a:lnTo>
                  <a:lnTo>
                    <a:pt x="150" y="162"/>
                  </a:lnTo>
                  <a:lnTo>
                    <a:pt x="156" y="156"/>
                  </a:lnTo>
                  <a:lnTo>
                    <a:pt x="162" y="150"/>
                  </a:lnTo>
                  <a:lnTo>
                    <a:pt x="167" y="142"/>
                  </a:lnTo>
                  <a:lnTo>
                    <a:pt x="172" y="135"/>
                  </a:lnTo>
                  <a:lnTo>
                    <a:pt x="175" y="127"/>
                  </a:lnTo>
                  <a:lnTo>
                    <a:pt x="178" y="119"/>
                  </a:lnTo>
                  <a:lnTo>
                    <a:pt x="181" y="110"/>
                  </a:lnTo>
                  <a:lnTo>
                    <a:pt x="182" y="101"/>
                  </a:lnTo>
                  <a:lnTo>
                    <a:pt x="183" y="91"/>
                  </a:lnTo>
                  <a:lnTo>
                    <a:pt x="182" y="82"/>
                  </a:lnTo>
                  <a:lnTo>
                    <a:pt x="181" y="73"/>
                  </a:lnTo>
                  <a:lnTo>
                    <a:pt x="178" y="64"/>
                  </a:lnTo>
                  <a:lnTo>
                    <a:pt x="175" y="56"/>
                  </a:lnTo>
                  <a:lnTo>
                    <a:pt x="172" y="48"/>
                  </a:lnTo>
                  <a:lnTo>
                    <a:pt x="167" y="40"/>
                  </a:lnTo>
                  <a:lnTo>
                    <a:pt x="162" y="33"/>
                  </a:lnTo>
                  <a:lnTo>
                    <a:pt x="156" y="27"/>
                  </a:lnTo>
                  <a:lnTo>
                    <a:pt x="150" y="21"/>
                  </a:lnTo>
                  <a:lnTo>
                    <a:pt x="142" y="16"/>
                  </a:lnTo>
                  <a:lnTo>
                    <a:pt x="135" y="11"/>
                  </a:lnTo>
                  <a:lnTo>
                    <a:pt x="127" y="8"/>
                  </a:lnTo>
                  <a:lnTo>
                    <a:pt x="119" y="4"/>
                  </a:lnTo>
                  <a:lnTo>
                    <a:pt x="110" y="2"/>
                  </a:lnTo>
                  <a:lnTo>
                    <a:pt x="101" y="0"/>
                  </a:lnTo>
                  <a:lnTo>
                    <a:pt x="92" y="0"/>
                  </a:lnTo>
                  <a:lnTo>
                    <a:pt x="82" y="0"/>
                  </a:lnTo>
                  <a:lnTo>
                    <a:pt x="73" y="2"/>
                  </a:lnTo>
                  <a:lnTo>
                    <a:pt x="64" y="4"/>
                  </a:lnTo>
                  <a:lnTo>
                    <a:pt x="55" y="8"/>
                  </a:lnTo>
                  <a:lnTo>
                    <a:pt x="48" y="11"/>
                  </a:lnTo>
                  <a:lnTo>
                    <a:pt x="40" y="16"/>
                  </a:lnTo>
                  <a:lnTo>
                    <a:pt x="33" y="21"/>
                  </a:lnTo>
                  <a:lnTo>
                    <a:pt x="26" y="27"/>
                  </a:lnTo>
                  <a:lnTo>
                    <a:pt x="21" y="33"/>
                  </a:lnTo>
                  <a:lnTo>
                    <a:pt x="15" y="40"/>
                  </a:lnTo>
                  <a:lnTo>
                    <a:pt x="11" y="48"/>
                  </a:lnTo>
                  <a:lnTo>
                    <a:pt x="8" y="56"/>
                  </a:lnTo>
                  <a:lnTo>
                    <a:pt x="4" y="64"/>
                  </a:lnTo>
                  <a:lnTo>
                    <a:pt x="2" y="73"/>
                  </a:lnTo>
                  <a:lnTo>
                    <a:pt x="1" y="82"/>
                  </a:lnTo>
                  <a:lnTo>
                    <a:pt x="0" y="91"/>
                  </a:lnTo>
                  <a:lnTo>
                    <a:pt x="1" y="101"/>
                  </a:lnTo>
                  <a:lnTo>
                    <a:pt x="2" y="110"/>
                  </a:lnTo>
                  <a:lnTo>
                    <a:pt x="4" y="119"/>
                  </a:lnTo>
                  <a:lnTo>
                    <a:pt x="8" y="127"/>
                  </a:lnTo>
                  <a:lnTo>
                    <a:pt x="11" y="135"/>
                  </a:lnTo>
                  <a:lnTo>
                    <a:pt x="15" y="142"/>
                  </a:lnTo>
                  <a:lnTo>
                    <a:pt x="21" y="150"/>
                  </a:lnTo>
                  <a:lnTo>
                    <a:pt x="26" y="156"/>
                  </a:lnTo>
                  <a:lnTo>
                    <a:pt x="33" y="162"/>
                  </a:lnTo>
                  <a:lnTo>
                    <a:pt x="40" y="168"/>
                  </a:lnTo>
                  <a:lnTo>
                    <a:pt x="48" y="172"/>
                  </a:lnTo>
                  <a:lnTo>
                    <a:pt x="55" y="175"/>
                  </a:lnTo>
                  <a:lnTo>
                    <a:pt x="64" y="179"/>
                  </a:lnTo>
                  <a:lnTo>
                    <a:pt x="73" y="181"/>
                  </a:lnTo>
                  <a:lnTo>
                    <a:pt x="82" y="182"/>
                  </a:lnTo>
                  <a:lnTo>
                    <a:pt x="92"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53" name="Freeform 60"/>
            <p:cNvSpPr>
              <a:spLocks/>
            </p:cNvSpPr>
            <p:nvPr/>
          </p:nvSpPr>
          <p:spPr bwMode="auto">
            <a:xfrm>
              <a:off x="10536640" y="3152137"/>
              <a:ext cx="28575" cy="28575"/>
            </a:xfrm>
            <a:custGeom>
              <a:avLst/>
              <a:gdLst/>
              <a:ahLst/>
              <a:cxnLst>
                <a:cxn ang="0">
                  <a:pos x="101" y="182"/>
                </a:cxn>
                <a:cxn ang="0">
                  <a:pos x="118" y="179"/>
                </a:cxn>
                <a:cxn ang="0">
                  <a:pos x="135" y="172"/>
                </a:cxn>
                <a:cxn ang="0">
                  <a:pos x="149" y="162"/>
                </a:cxn>
                <a:cxn ang="0">
                  <a:pos x="162" y="150"/>
                </a:cxn>
                <a:cxn ang="0">
                  <a:pos x="172" y="135"/>
                </a:cxn>
                <a:cxn ang="0">
                  <a:pos x="178" y="119"/>
                </a:cxn>
                <a:cxn ang="0">
                  <a:pos x="183" y="101"/>
                </a:cxn>
                <a:cxn ang="0">
                  <a:pos x="183" y="82"/>
                </a:cxn>
                <a:cxn ang="0">
                  <a:pos x="178" y="64"/>
                </a:cxn>
                <a:cxn ang="0">
                  <a:pos x="172" y="48"/>
                </a:cxn>
                <a:cxn ang="0">
                  <a:pos x="162" y="33"/>
                </a:cxn>
                <a:cxn ang="0">
                  <a:pos x="149" y="21"/>
                </a:cxn>
                <a:cxn ang="0">
                  <a:pos x="135" y="11"/>
                </a:cxn>
                <a:cxn ang="0">
                  <a:pos x="118" y="4"/>
                </a:cxn>
                <a:cxn ang="0">
                  <a:pos x="101" y="0"/>
                </a:cxn>
                <a:cxn ang="0">
                  <a:pos x="82" y="0"/>
                </a:cxn>
                <a:cxn ang="0">
                  <a:pos x="64" y="4"/>
                </a:cxn>
                <a:cxn ang="0">
                  <a:pos x="47" y="11"/>
                </a:cxn>
                <a:cxn ang="0">
                  <a:pos x="33" y="21"/>
                </a:cxn>
                <a:cxn ang="0">
                  <a:pos x="21" y="33"/>
                </a:cxn>
                <a:cxn ang="0">
                  <a:pos x="11" y="48"/>
                </a:cxn>
                <a:cxn ang="0">
                  <a:pos x="4" y="64"/>
                </a:cxn>
                <a:cxn ang="0">
                  <a:pos x="1" y="82"/>
                </a:cxn>
                <a:cxn ang="0">
                  <a:pos x="1" y="101"/>
                </a:cxn>
                <a:cxn ang="0">
                  <a:pos x="4" y="119"/>
                </a:cxn>
                <a:cxn ang="0">
                  <a:pos x="11" y="135"/>
                </a:cxn>
                <a:cxn ang="0">
                  <a:pos x="21" y="150"/>
                </a:cxn>
                <a:cxn ang="0">
                  <a:pos x="33" y="162"/>
                </a:cxn>
                <a:cxn ang="0">
                  <a:pos x="47" y="172"/>
                </a:cxn>
                <a:cxn ang="0">
                  <a:pos x="64" y="179"/>
                </a:cxn>
                <a:cxn ang="0">
                  <a:pos x="82" y="182"/>
                </a:cxn>
              </a:cxnLst>
              <a:rect l="0" t="0" r="r" b="b"/>
              <a:pathLst>
                <a:path w="183" h="183">
                  <a:moveTo>
                    <a:pt x="92" y="183"/>
                  </a:moveTo>
                  <a:lnTo>
                    <a:pt x="101" y="182"/>
                  </a:lnTo>
                  <a:lnTo>
                    <a:pt x="109" y="181"/>
                  </a:lnTo>
                  <a:lnTo>
                    <a:pt x="118" y="179"/>
                  </a:lnTo>
                  <a:lnTo>
                    <a:pt x="127" y="175"/>
                  </a:lnTo>
                  <a:lnTo>
                    <a:pt x="135" y="172"/>
                  </a:lnTo>
                  <a:lnTo>
                    <a:pt x="143" y="168"/>
                  </a:lnTo>
                  <a:lnTo>
                    <a:pt x="149" y="162"/>
                  </a:lnTo>
                  <a:lnTo>
                    <a:pt x="156" y="156"/>
                  </a:lnTo>
                  <a:lnTo>
                    <a:pt x="162" y="150"/>
                  </a:lnTo>
                  <a:lnTo>
                    <a:pt x="167" y="142"/>
                  </a:lnTo>
                  <a:lnTo>
                    <a:pt x="172" y="135"/>
                  </a:lnTo>
                  <a:lnTo>
                    <a:pt x="176" y="127"/>
                  </a:lnTo>
                  <a:lnTo>
                    <a:pt x="178" y="119"/>
                  </a:lnTo>
                  <a:lnTo>
                    <a:pt x="180" y="110"/>
                  </a:lnTo>
                  <a:lnTo>
                    <a:pt x="183" y="101"/>
                  </a:lnTo>
                  <a:lnTo>
                    <a:pt x="183" y="91"/>
                  </a:lnTo>
                  <a:lnTo>
                    <a:pt x="183" y="82"/>
                  </a:lnTo>
                  <a:lnTo>
                    <a:pt x="180" y="73"/>
                  </a:lnTo>
                  <a:lnTo>
                    <a:pt x="178" y="64"/>
                  </a:lnTo>
                  <a:lnTo>
                    <a:pt x="176" y="56"/>
                  </a:lnTo>
                  <a:lnTo>
                    <a:pt x="172" y="48"/>
                  </a:lnTo>
                  <a:lnTo>
                    <a:pt x="167" y="40"/>
                  </a:lnTo>
                  <a:lnTo>
                    <a:pt x="162" y="33"/>
                  </a:lnTo>
                  <a:lnTo>
                    <a:pt x="156" y="27"/>
                  </a:lnTo>
                  <a:lnTo>
                    <a:pt x="149" y="21"/>
                  </a:lnTo>
                  <a:lnTo>
                    <a:pt x="143" y="16"/>
                  </a:lnTo>
                  <a:lnTo>
                    <a:pt x="135" y="11"/>
                  </a:lnTo>
                  <a:lnTo>
                    <a:pt x="127" y="8"/>
                  </a:lnTo>
                  <a:lnTo>
                    <a:pt x="118" y="4"/>
                  </a:lnTo>
                  <a:lnTo>
                    <a:pt x="109" y="2"/>
                  </a:lnTo>
                  <a:lnTo>
                    <a:pt x="101" y="0"/>
                  </a:lnTo>
                  <a:lnTo>
                    <a:pt x="92" y="0"/>
                  </a:lnTo>
                  <a:lnTo>
                    <a:pt x="82" y="0"/>
                  </a:lnTo>
                  <a:lnTo>
                    <a:pt x="73" y="2"/>
                  </a:lnTo>
                  <a:lnTo>
                    <a:pt x="64" y="4"/>
                  </a:lnTo>
                  <a:lnTo>
                    <a:pt x="56" y="8"/>
                  </a:lnTo>
                  <a:lnTo>
                    <a:pt x="47" y="11"/>
                  </a:lnTo>
                  <a:lnTo>
                    <a:pt x="41" y="16"/>
                  </a:lnTo>
                  <a:lnTo>
                    <a:pt x="33" y="21"/>
                  </a:lnTo>
                  <a:lnTo>
                    <a:pt x="26" y="27"/>
                  </a:lnTo>
                  <a:lnTo>
                    <a:pt x="21" y="33"/>
                  </a:lnTo>
                  <a:lnTo>
                    <a:pt x="15" y="40"/>
                  </a:lnTo>
                  <a:lnTo>
                    <a:pt x="11" y="48"/>
                  </a:lnTo>
                  <a:lnTo>
                    <a:pt x="7" y="56"/>
                  </a:lnTo>
                  <a:lnTo>
                    <a:pt x="4" y="64"/>
                  </a:lnTo>
                  <a:lnTo>
                    <a:pt x="2" y="73"/>
                  </a:lnTo>
                  <a:lnTo>
                    <a:pt x="1" y="82"/>
                  </a:lnTo>
                  <a:lnTo>
                    <a:pt x="0" y="91"/>
                  </a:lnTo>
                  <a:lnTo>
                    <a:pt x="1" y="101"/>
                  </a:lnTo>
                  <a:lnTo>
                    <a:pt x="2" y="110"/>
                  </a:lnTo>
                  <a:lnTo>
                    <a:pt x="4" y="119"/>
                  </a:lnTo>
                  <a:lnTo>
                    <a:pt x="7" y="127"/>
                  </a:lnTo>
                  <a:lnTo>
                    <a:pt x="11" y="135"/>
                  </a:lnTo>
                  <a:lnTo>
                    <a:pt x="15" y="142"/>
                  </a:lnTo>
                  <a:lnTo>
                    <a:pt x="21" y="150"/>
                  </a:lnTo>
                  <a:lnTo>
                    <a:pt x="26" y="156"/>
                  </a:lnTo>
                  <a:lnTo>
                    <a:pt x="33" y="162"/>
                  </a:lnTo>
                  <a:lnTo>
                    <a:pt x="41" y="168"/>
                  </a:lnTo>
                  <a:lnTo>
                    <a:pt x="47" y="172"/>
                  </a:lnTo>
                  <a:lnTo>
                    <a:pt x="56" y="175"/>
                  </a:lnTo>
                  <a:lnTo>
                    <a:pt x="64" y="179"/>
                  </a:lnTo>
                  <a:lnTo>
                    <a:pt x="73" y="181"/>
                  </a:lnTo>
                  <a:lnTo>
                    <a:pt x="82" y="182"/>
                  </a:lnTo>
                  <a:lnTo>
                    <a:pt x="92"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54" name="Freeform 61"/>
            <p:cNvSpPr>
              <a:spLocks/>
            </p:cNvSpPr>
            <p:nvPr/>
          </p:nvSpPr>
          <p:spPr bwMode="auto">
            <a:xfrm>
              <a:off x="10576328" y="3152137"/>
              <a:ext cx="28575" cy="28575"/>
            </a:xfrm>
            <a:custGeom>
              <a:avLst/>
              <a:gdLst/>
              <a:ahLst/>
              <a:cxnLst>
                <a:cxn ang="0">
                  <a:pos x="100" y="182"/>
                </a:cxn>
                <a:cxn ang="0">
                  <a:pos x="118" y="179"/>
                </a:cxn>
                <a:cxn ang="0">
                  <a:pos x="135" y="172"/>
                </a:cxn>
                <a:cxn ang="0">
                  <a:pos x="149" y="162"/>
                </a:cxn>
                <a:cxn ang="0">
                  <a:pos x="161" y="150"/>
                </a:cxn>
                <a:cxn ang="0">
                  <a:pos x="171" y="135"/>
                </a:cxn>
                <a:cxn ang="0">
                  <a:pos x="178" y="119"/>
                </a:cxn>
                <a:cxn ang="0">
                  <a:pos x="182" y="101"/>
                </a:cxn>
                <a:cxn ang="0">
                  <a:pos x="182" y="82"/>
                </a:cxn>
                <a:cxn ang="0">
                  <a:pos x="178" y="64"/>
                </a:cxn>
                <a:cxn ang="0">
                  <a:pos x="171" y="48"/>
                </a:cxn>
                <a:cxn ang="0">
                  <a:pos x="161" y="33"/>
                </a:cxn>
                <a:cxn ang="0">
                  <a:pos x="149" y="21"/>
                </a:cxn>
                <a:cxn ang="0">
                  <a:pos x="135" y="11"/>
                </a:cxn>
                <a:cxn ang="0">
                  <a:pos x="118" y="4"/>
                </a:cxn>
                <a:cxn ang="0">
                  <a:pos x="100" y="0"/>
                </a:cxn>
                <a:cxn ang="0">
                  <a:pos x="82" y="0"/>
                </a:cxn>
                <a:cxn ang="0">
                  <a:pos x="64" y="4"/>
                </a:cxn>
                <a:cxn ang="0">
                  <a:pos x="48" y="11"/>
                </a:cxn>
                <a:cxn ang="0">
                  <a:pos x="33" y="21"/>
                </a:cxn>
                <a:cxn ang="0">
                  <a:pos x="21" y="33"/>
                </a:cxn>
                <a:cxn ang="0">
                  <a:pos x="11" y="48"/>
                </a:cxn>
                <a:cxn ang="0">
                  <a:pos x="4" y="64"/>
                </a:cxn>
                <a:cxn ang="0">
                  <a:pos x="1" y="82"/>
                </a:cxn>
                <a:cxn ang="0">
                  <a:pos x="1" y="101"/>
                </a:cxn>
                <a:cxn ang="0">
                  <a:pos x="4" y="119"/>
                </a:cxn>
                <a:cxn ang="0">
                  <a:pos x="11" y="135"/>
                </a:cxn>
                <a:cxn ang="0">
                  <a:pos x="21" y="150"/>
                </a:cxn>
                <a:cxn ang="0">
                  <a:pos x="33" y="162"/>
                </a:cxn>
                <a:cxn ang="0">
                  <a:pos x="48" y="172"/>
                </a:cxn>
                <a:cxn ang="0">
                  <a:pos x="64" y="179"/>
                </a:cxn>
                <a:cxn ang="0">
                  <a:pos x="82" y="182"/>
                </a:cxn>
              </a:cxnLst>
              <a:rect l="0" t="0" r="r" b="b"/>
              <a:pathLst>
                <a:path w="182" h="183">
                  <a:moveTo>
                    <a:pt x="92" y="183"/>
                  </a:moveTo>
                  <a:lnTo>
                    <a:pt x="100" y="182"/>
                  </a:lnTo>
                  <a:lnTo>
                    <a:pt x="109" y="181"/>
                  </a:lnTo>
                  <a:lnTo>
                    <a:pt x="118" y="179"/>
                  </a:lnTo>
                  <a:lnTo>
                    <a:pt x="127" y="175"/>
                  </a:lnTo>
                  <a:lnTo>
                    <a:pt x="135" y="172"/>
                  </a:lnTo>
                  <a:lnTo>
                    <a:pt x="143" y="168"/>
                  </a:lnTo>
                  <a:lnTo>
                    <a:pt x="149" y="162"/>
                  </a:lnTo>
                  <a:lnTo>
                    <a:pt x="156" y="156"/>
                  </a:lnTo>
                  <a:lnTo>
                    <a:pt x="161" y="150"/>
                  </a:lnTo>
                  <a:lnTo>
                    <a:pt x="167" y="142"/>
                  </a:lnTo>
                  <a:lnTo>
                    <a:pt x="171" y="135"/>
                  </a:lnTo>
                  <a:lnTo>
                    <a:pt x="176" y="127"/>
                  </a:lnTo>
                  <a:lnTo>
                    <a:pt x="178" y="119"/>
                  </a:lnTo>
                  <a:lnTo>
                    <a:pt x="180" y="110"/>
                  </a:lnTo>
                  <a:lnTo>
                    <a:pt x="182" y="101"/>
                  </a:lnTo>
                  <a:lnTo>
                    <a:pt x="182" y="91"/>
                  </a:lnTo>
                  <a:lnTo>
                    <a:pt x="182" y="82"/>
                  </a:lnTo>
                  <a:lnTo>
                    <a:pt x="180" y="73"/>
                  </a:lnTo>
                  <a:lnTo>
                    <a:pt x="178" y="64"/>
                  </a:lnTo>
                  <a:lnTo>
                    <a:pt x="176" y="56"/>
                  </a:lnTo>
                  <a:lnTo>
                    <a:pt x="171" y="48"/>
                  </a:lnTo>
                  <a:lnTo>
                    <a:pt x="167" y="40"/>
                  </a:lnTo>
                  <a:lnTo>
                    <a:pt x="161" y="33"/>
                  </a:lnTo>
                  <a:lnTo>
                    <a:pt x="156" y="27"/>
                  </a:lnTo>
                  <a:lnTo>
                    <a:pt x="149" y="21"/>
                  </a:lnTo>
                  <a:lnTo>
                    <a:pt x="143" y="16"/>
                  </a:lnTo>
                  <a:lnTo>
                    <a:pt x="135" y="11"/>
                  </a:lnTo>
                  <a:lnTo>
                    <a:pt x="127" y="8"/>
                  </a:lnTo>
                  <a:lnTo>
                    <a:pt x="118" y="4"/>
                  </a:lnTo>
                  <a:lnTo>
                    <a:pt x="109" y="2"/>
                  </a:lnTo>
                  <a:lnTo>
                    <a:pt x="100" y="0"/>
                  </a:lnTo>
                  <a:lnTo>
                    <a:pt x="92" y="0"/>
                  </a:lnTo>
                  <a:lnTo>
                    <a:pt x="82" y="0"/>
                  </a:lnTo>
                  <a:lnTo>
                    <a:pt x="73" y="2"/>
                  </a:lnTo>
                  <a:lnTo>
                    <a:pt x="64" y="4"/>
                  </a:lnTo>
                  <a:lnTo>
                    <a:pt x="56" y="8"/>
                  </a:lnTo>
                  <a:lnTo>
                    <a:pt x="48" y="11"/>
                  </a:lnTo>
                  <a:lnTo>
                    <a:pt x="41" y="16"/>
                  </a:lnTo>
                  <a:lnTo>
                    <a:pt x="33" y="21"/>
                  </a:lnTo>
                  <a:lnTo>
                    <a:pt x="27" y="27"/>
                  </a:lnTo>
                  <a:lnTo>
                    <a:pt x="21" y="33"/>
                  </a:lnTo>
                  <a:lnTo>
                    <a:pt x="16" y="40"/>
                  </a:lnTo>
                  <a:lnTo>
                    <a:pt x="11" y="48"/>
                  </a:lnTo>
                  <a:lnTo>
                    <a:pt x="7" y="56"/>
                  </a:lnTo>
                  <a:lnTo>
                    <a:pt x="4" y="64"/>
                  </a:lnTo>
                  <a:lnTo>
                    <a:pt x="2" y="73"/>
                  </a:lnTo>
                  <a:lnTo>
                    <a:pt x="1" y="82"/>
                  </a:lnTo>
                  <a:lnTo>
                    <a:pt x="0" y="91"/>
                  </a:lnTo>
                  <a:lnTo>
                    <a:pt x="1" y="101"/>
                  </a:lnTo>
                  <a:lnTo>
                    <a:pt x="2" y="110"/>
                  </a:lnTo>
                  <a:lnTo>
                    <a:pt x="4" y="119"/>
                  </a:lnTo>
                  <a:lnTo>
                    <a:pt x="7" y="127"/>
                  </a:lnTo>
                  <a:lnTo>
                    <a:pt x="11" y="135"/>
                  </a:lnTo>
                  <a:lnTo>
                    <a:pt x="16" y="142"/>
                  </a:lnTo>
                  <a:lnTo>
                    <a:pt x="21" y="150"/>
                  </a:lnTo>
                  <a:lnTo>
                    <a:pt x="27" y="156"/>
                  </a:lnTo>
                  <a:lnTo>
                    <a:pt x="33" y="162"/>
                  </a:lnTo>
                  <a:lnTo>
                    <a:pt x="41" y="168"/>
                  </a:lnTo>
                  <a:lnTo>
                    <a:pt x="48" y="172"/>
                  </a:lnTo>
                  <a:lnTo>
                    <a:pt x="56" y="175"/>
                  </a:lnTo>
                  <a:lnTo>
                    <a:pt x="64" y="179"/>
                  </a:lnTo>
                  <a:lnTo>
                    <a:pt x="73" y="181"/>
                  </a:lnTo>
                  <a:lnTo>
                    <a:pt x="82" y="182"/>
                  </a:lnTo>
                  <a:lnTo>
                    <a:pt x="92"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55" name="Freeform 62"/>
            <p:cNvSpPr>
              <a:spLocks/>
            </p:cNvSpPr>
            <p:nvPr/>
          </p:nvSpPr>
          <p:spPr bwMode="auto">
            <a:xfrm>
              <a:off x="10616015" y="3152137"/>
              <a:ext cx="28575" cy="28575"/>
            </a:xfrm>
            <a:custGeom>
              <a:avLst/>
              <a:gdLst/>
              <a:ahLst/>
              <a:cxnLst>
                <a:cxn ang="0">
                  <a:pos x="100" y="182"/>
                </a:cxn>
                <a:cxn ang="0">
                  <a:pos x="118" y="179"/>
                </a:cxn>
                <a:cxn ang="0">
                  <a:pos x="135" y="172"/>
                </a:cxn>
                <a:cxn ang="0">
                  <a:pos x="149" y="162"/>
                </a:cxn>
                <a:cxn ang="0">
                  <a:pos x="161" y="150"/>
                </a:cxn>
                <a:cxn ang="0">
                  <a:pos x="171" y="135"/>
                </a:cxn>
                <a:cxn ang="0">
                  <a:pos x="179" y="119"/>
                </a:cxn>
                <a:cxn ang="0">
                  <a:pos x="182" y="101"/>
                </a:cxn>
                <a:cxn ang="0">
                  <a:pos x="182" y="82"/>
                </a:cxn>
                <a:cxn ang="0">
                  <a:pos x="179" y="64"/>
                </a:cxn>
                <a:cxn ang="0">
                  <a:pos x="171" y="48"/>
                </a:cxn>
                <a:cxn ang="0">
                  <a:pos x="161" y="33"/>
                </a:cxn>
                <a:cxn ang="0">
                  <a:pos x="149" y="21"/>
                </a:cxn>
                <a:cxn ang="0">
                  <a:pos x="135" y="11"/>
                </a:cxn>
                <a:cxn ang="0">
                  <a:pos x="118" y="4"/>
                </a:cxn>
                <a:cxn ang="0">
                  <a:pos x="100" y="0"/>
                </a:cxn>
                <a:cxn ang="0">
                  <a:pos x="82" y="0"/>
                </a:cxn>
                <a:cxn ang="0">
                  <a:pos x="64" y="4"/>
                </a:cxn>
                <a:cxn ang="0">
                  <a:pos x="48" y="11"/>
                </a:cxn>
                <a:cxn ang="0">
                  <a:pos x="34" y="21"/>
                </a:cxn>
                <a:cxn ang="0">
                  <a:pos x="20" y="33"/>
                </a:cxn>
                <a:cxn ang="0">
                  <a:pos x="10" y="48"/>
                </a:cxn>
                <a:cxn ang="0">
                  <a:pos x="4" y="64"/>
                </a:cxn>
                <a:cxn ang="0">
                  <a:pos x="0" y="82"/>
                </a:cxn>
                <a:cxn ang="0">
                  <a:pos x="0" y="101"/>
                </a:cxn>
                <a:cxn ang="0">
                  <a:pos x="4" y="119"/>
                </a:cxn>
                <a:cxn ang="0">
                  <a:pos x="10" y="135"/>
                </a:cxn>
                <a:cxn ang="0">
                  <a:pos x="20" y="150"/>
                </a:cxn>
                <a:cxn ang="0">
                  <a:pos x="34" y="162"/>
                </a:cxn>
                <a:cxn ang="0">
                  <a:pos x="48" y="172"/>
                </a:cxn>
                <a:cxn ang="0">
                  <a:pos x="64" y="179"/>
                </a:cxn>
                <a:cxn ang="0">
                  <a:pos x="82" y="182"/>
                </a:cxn>
              </a:cxnLst>
              <a:rect l="0" t="0" r="r" b="b"/>
              <a:pathLst>
                <a:path w="182" h="183">
                  <a:moveTo>
                    <a:pt x="91" y="183"/>
                  </a:moveTo>
                  <a:lnTo>
                    <a:pt x="100" y="182"/>
                  </a:lnTo>
                  <a:lnTo>
                    <a:pt x="109" y="181"/>
                  </a:lnTo>
                  <a:lnTo>
                    <a:pt x="118" y="179"/>
                  </a:lnTo>
                  <a:lnTo>
                    <a:pt x="127" y="175"/>
                  </a:lnTo>
                  <a:lnTo>
                    <a:pt x="135" y="172"/>
                  </a:lnTo>
                  <a:lnTo>
                    <a:pt x="142" y="168"/>
                  </a:lnTo>
                  <a:lnTo>
                    <a:pt x="149" y="162"/>
                  </a:lnTo>
                  <a:lnTo>
                    <a:pt x="156" y="156"/>
                  </a:lnTo>
                  <a:lnTo>
                    <a:pt x="161" y="150"/>
                  </a:lnTo>
                  <a:lnTo>
                    <a:pt x="167" y="142"/>
                  </a:lnTo>
                  <a:lnTo>
                    <a:pt x="171" y="135"/>
                  </a:lnTo>
                  <a:lnTo>
                    <a:pt x="176" y="127"/>
                  </a:lnTo>
                  <a:lnTo>
                    <a:pt x="179" y="119"/>
                  </a:lnTo>
                  <a:lnTo>
                    <a:pt x="181" y="110"/>
                  </a:lnTo>
                  <a:lnTo>
                    <a:pt x="182" y="101"/>
                  </a:lnTo>
                  <a:lnTo>
                    <a:pt x="182" y="91"/>
                  </a:lnTo>
                  <a:lnTo>
                    <a:pt x="182" y="82"/>
                  </a:lnTo>
                  <a:lnTo>
                    <a:pt x="181" y="73"/>
                  </a:lnTo>
                  <a:lnTo>
                    <a:pt x="179" y="64"/>
                  </a:lnTo>
                  <a:lnTo>
                    <a:pt x="176" y="56"/>
                  </a:lnTo>
                  <a:lnTo>
                    <a:pt x="171" y="48"/>
                  </a:lnTo>
                  <a:lnTo>
                    <a:pt x="167" y="40"/>
                  </a:lnTo>
                  <a:lnTo>
                    <a:pt x="161" y="33"/>
                  </a:lnTo>
                  <a:lnTo>
                    <a:pt x="156" y="27"/>
                  </a:lnTo>
                  <a:lnTo>
                    <a:pt x="149" y="21"/>
                  </a:lnTo>
                  <a:lnTo>
                    <a:pt x="142" y="16"/>
                  </a:lnTo>
                  <a:lnTo>
                    <a:pt x="135" y="11"/>
                  </a:lnTo>
                  <a:lnTo>
                    <a:pt x="127" y="8"/>
                  </a:lnTo>
                  <a:lnTo>
                    <a:pt x="118" y="4"/>
                  </a:lnTo>
                  <a:lnTo>
                    <a:pt x="109" y="2"/>
                  </a:lnTo>
                  <a:lnTo>
                    <a:pt x="100" y="0"/>
                  </a:lnTo>
                  <a:lnTo>
                    <a:pt x="91" y="0"/>
                  </a:lnTo>
                  <a:lnTo>
                    <a:pt x="82" y="0"/>
                  </a:lnTo>
                  <a:lnTo>
                    <a:pt x="73" y="2"/>
                  </a:lnTo>
                  <a:lnTo>
                    <a:pt x="64" y="4"/>
                  </a:lnTo>
                  <a:lnTo>
                    <a:pt x="56" y="8"/>
                  </a:lnTo>
                  <a:lnTo>
                    <a:pt x="48" y="11"/>
                  </a:lnTo>
                  <a:lnTo>
                    <a:pt x="40" y="16"/>
                  </a:lnTo>
                  <a:lnTo>
                    <a:pt x="34" y="21"/>
                  </a:lnTo>
                  <a:lnTo>
                    <a:pt x="27" y="27"/>
                  </a:lnTo>
                  <a:lnTo>
                    <a:pt x="20" y="33"/>
                  </a:lnTo>
                  <a:lnTo>
                    <a:pt x="16" y="40"/>
                  </a:lnTo>
                  <a:lnTo>
                    <a:pt x="10" y="48"/>
                  </a:lnTo>
                  <a:lnTo>
                    <a:pt x="7" y="56"/>
                  </a:lnTo>
                  <a:lnTo>
                    <a:pt x="4" y="64"/>
                  </a:lnTo>
                  <a:lnTo>
                    <a:pt x="2" y="73"/>
                  </a:lnTo>
                  <a:lnTo>
                    <a:pt x="0" y="82"/>
                  </a:lnTo>
                  <a:lnTo>
                    <a:pt x="0" y="91"/>
                  </a:lnTo>
                  <a:lnTo>
                    <a:pt x="0" y="101"/>
                  </a:lnTo>
                  <a:lnTo>
                    <a:pt x="2" y="110"/>
                  </a:lnTo>
                  <a:lnTo>
                    <a:pt x="4" y="119"/>
                  </a:lnTo>
                  <a:lnTo>
                    <a:pt x="7" y="127"/>
                  </a:lnTo>
                  <a:lnTo>
                    <a:pt x="10" y="135"/>
                  </a:lnTo>
                  <a:lnTo>
                    <a:pt x="16" y="142"/>
                  </a:lnTo>
                  <a:lnTo>
                    <a:pt x="20" y="150"/>
                  </a:lnTo>
                  <a:lnTo>
                    <a:pt x="27" y="156"/>
                  </a:lnTo>
                  <a:lnTo>
                    <a:pt x="34" y="162"/>
                  </a:lnTo>
                  <a:lnTo>
                    <a:pt x="40" y="168"/>
                  </a:lnTo>
                  <a:lnTo>
                    <a:pt x="48" y="172"/>
                  </a:lnTo>
                  <a:lnTo>
                    <a:pt x="56" y="175"/>
                  </a:lnTo>
                  <a:lnTo>
                    <a:pt x="64" y="179"/>
                  </a:lnTo>
                  <a:lnTo>
                    <a:pt x="73" y="181"/>
                  </a:lnTo>
                  <a:lnTo>
                    <a:pt x="82" y="182"/>
                  </a:lnTo>
                  <a:lnTo>
                    <a:pt x="91"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56" name="Freeform 63"/>
            <p:cNvSpPr>
              <a:spLocks/>
            </p:cNvSpPr>
            <p:nvPr/>
          </p:nvSpPr>
          <p:spPr bwMode="auto">
            <a:xfrm>
              <a:off x="11073215" y="3337874"/>
              <a:ext cx="203200" cy="34925"/>
            </a:xfrm>
            <a:custGeom>
              <a:avLst/>
              <a:gdLst/>
              <a:ahLst/>
              <a:cxnLst>
                <a:cxn ang="0">
                  <a:pos x="1169" y="0"/>
                </a:cxn>
                <a:cxn ang="0">
                  <a:pos x="1190" y="2"/>
                </a:cxn>
                <a:cxn ang="0">
                  <a:pos x="1212" y="8"/>
                </a:cxn>
                <a:cxn ang="0">
                  <a:pos x="1229" y="18"/>
                </a:cxn>
                <a:cxn ang="0">
                  <a:pos x="1246" y="31"/>
                </a:cxn>
                <a:cxn ang="0">
                  <a:pos x="1259" y="48"/>
                </a:cxn>
                <a:cxn ang="0">
                  <a:pos x="1269" y="67"/>
                </a:cxn>
                <a:cxn ang="0">
                  <a:pos x="1276" y="87"/>
                </a:cxn>
                <a:cxn ang="0">
                  <a:pos x="1278" y="109"/>
                </a:cxn>
                <a:cxn ang="0">
                  <a:pos x="1276" y="131"/>
                </a:cxn>
                <a:cxn ang="0">
                  <a:pos x="1269" y="151"/>
                </a:cxn>
                <a:cxn ang="0">
                  <a:pos x="1259" y="170"/>
                </a:cxn>
                <a:cxn ang="0">
                  <a:pos x="1246" y="185"/>
                </a:cxn>
                <a:cxn ang="0">
                  <a:pos x="1229" y="199"/>
                </a:cxn>
                <a:cxn ang="0">
                  <a:pos x="1212" y="209"/>
                </a:cxn>
                <a:cxn ang="0">
                  <a:pos x="1190" y="215"/>
                </a:cxn>
                <a:cxn ang="0">
                  <a:pos x="1169" y="217"/>
                </a:cxn>
                <a:cxn ang="0">
                  <a:pos x="97" y="217"/>
                </a:cxn>
                <a:cxn ang="0">
                  <a:pos x="76" y="213"/>
                </a:cxn>
                <a:cxn ang="0">
                  <a:pos x="56" y="204"/>
                </a:cxn>
                <a:cxn ang="0">
                  <a:pos x="38" y="193"/>
                </a:cxn>
                <a:cxn ang="0">
                  <a:pos x="24" y="177"/>
                </a:cxn>
                <a:cxn ang="0">
                  <a:pos x="12" y="161"/>
                </a:cxn>
                <a:cxn ang="0">
                  <a:pos x="4" y="141"/>
                </a:cxn>
                <a:cxn ang="0">
                  <a:pos x="0" y="120"/>
                </a:cxn>
                <a:cxn ang="0">
                  <a:pos x="0" y="98"/>
                </a:cxn>
                <a:cxn ang="0">
                  <a:pos x="4" y="77"/>
                </a:cxn>
                <a:cxn ang="0">
                  <a:pos x="12" y="57"/>
                </a:cxn>
                <a:cxn ang="0">
                  <a:pos x="24" y="39"/>
                </a:cxn>
                <a:cxn ang="0">
                  <a:pos x="38" y="24"/>
                </a:cxn>
                <a:cxn ang="0">
                  <a:pos x="56" y="13"/>
                </a:cxn>
                <a:cxn ang="0">
                  <a:pos x="76" y="4"/>
                </a:cxn>
                <a:cxn ang="0">
                  <a:pos x="97" y="0"/>
                </a:cxn>
              </a:cxnLst>
              <a:rect l="0" t="0" r="r" b="b"/>
              <a:pathLst>
                <a:path w="1278" h="217">
                  <a:moveTo>
                    <a:pt x="108" y="0"/>
                  </a:moveTo>
                  <a:lnTo>
                    <a:pt x="1169" y="0"/>
                  </a:lnTo>
                  <a:lnTo>
                    <a:pt x="1180" y="0"/>
                  </a:lnTo>
                  <a:lnTo>
                    <a:pt x="1190" y="2"/>
                  </a:lnTo>
                  <a:lnTo>
                    <a:pt x="1202" y="4"/>
                  </a:lnTo>
                  <a:lnTo>
                    <a:pt x="1212" y="8"/>
                  </a:lnTo>
                  <a:lnTo>
                    <a:pt x="1220" y="13"/>
                  </a:lnTo>
                  <a:lnTo>
                    <a:pt x="1229" y="18"/>
                  </a:lnTo>
                  <a:lnTo>
                    <a:pt x="1238" y="24"/>
                  </a:lnTo>
                  <a:lnTo>
                    <a:pt x="1246" y="31"/>
                  </a:lnTo>
                  <a:lnTo>
                    <a:pt x="1253" y="39"/>
                  </a:lnTo>
                  <a:lnTo>
                    <a:pt x="1259" y="48"/>
                  </a:lnTo>
                  <a:lnTo>
                    <a:pt x="1265" y="57"/>
                  </a:lnTo>
                  <a:lnTo>
                    <a:pt x="1269" y="67"/>
                  </a:lnTo>
                  <a:lnTo>
                    <a:pt x="1272" y="77"/>
                  </a:lnTo>
                  <a:lnTo>
                    <a:pt x="1276" y="87"/>
                  </a:lnTo>
                  <a:lnTo>
                    <a:pt x="1277" y="98"/>
                  </a:lnTo>
                  <a:lnTo>
                    <a:pt x="1278" y="109"/>
                  </a:lnTo>
                  <a:lnTo>
                    <a:pt x="1277" y="120"/>
                  </a:lnTo>
                  <a:lnTo>
                    <a:pt x="1276" y="131"/>
                  </a:lnTo>
                  <a:lnTo>
                    <a:pt x="1272" y="141"/>
                  </a:lnTo>
                  <a:lnTo>
                    <a:pt x="1269" y="151"/>
                  </a:lnTo>
                  <a:lnTo>
                    <a:pt x="1265" y="161"/>
                  </a:lnTo>
                  <a:lnTo>
                    <a:pt x="1259" y="170"/>
                  </a:lnTo>
                  <a:lnTo>
                    <a:pt x="1253" y="177"/>
                  </a:lnTo>
                  <a:lnTo>
                    <a:pt x="1246" y="185"/>
                  </a:lnTo>
                  <a:lnTo>
                    <a:pt x="1238" y="193"/>
                  </a:lnTo>
                  <a:lnTo>
                    <a:pt x="1229" y="199"/>
                  </a:lnTo>
                  <a:lnTo>
                    <a:pt x="1220" y="204"/>
                  </a:lnTo>
                  <a:lnTo>
                    <a:pt x="1212" y="209"/>
                  </a:lnTo>
                  <a:lnTo>
                    <a:pt x="1202" y="213"/>
                  </a:lnTo>
                  <a:lnTo>
                    <a:pt x="1190" y="215"/>
                  </a:lnTo>
                  <a:lnTo>
                    <a:pt x="1180" y="217"/>
                  </a:lnTo>
                  <a:lnTo>
                    <a:pt x="1169" y="217"/>
                  </a:lnTo>
                  <a:lnTo>
                    <a:pt x="108" y="217"/>
                  </a:lnTo>
                  <a:lnTo>
                    <a:pt x="97" y="217"/>
                  </a:lnTo>
                  <a:lnTo>
                    <a:pt x="86" y="215"/>
                  </a:lnTo>
                  <a:lnTo>
                    <a:pt x="76" y="213"/>
                  </a:lnTo>
                  <a:lnTo>
                    <a:pt x="66" y="209"/>
                  </a:lnTo>
                  <a:lnTo>
                    <a:pt x="56" y="204"/>
                  </a:lnTo>
                  <a:lnTo>
                    <a:pt x="47" y="199"/>
                  </a:lnTo>
                  <a:lnTo>
                    <a:pt x="38" y="193"/>
                  </a:lnTo>
                  <a:lnTo>
                    <a:pt x="31" y="185"/>
                  </a:lnTo>
                  <a:lnTo>
                    <a:pt x="24" y="177"/>
                  </a:lnTo>
                  <a:lnTo>
                    <a:pt x="17" y="170"/>
                  </a:lnTo>
                  <a:lnTo>
                    <a:pt x="12" y="161"/>
                  </a:lnTo>
                  <a:lnTo>
                    <a:pt x="7" y="151"/>
                  </a:lnTo>
                  <a:lnTo>
                    <a:pt x="4" y="141"/>
                  </a:lnTo>
                  <a:lnTo>
                    <a:pt x="2" y="131"/>
                  </a:lnTo>
                  <a:lnTo>
                    <a:pt x="0" y="120"/>
                  </a:lnTo>
                  <a:lnTo>
                    <a:pt x="0" y="109"/>
                  </a:lnTo>
                  <a:lnTo>
                    <a:pt x="0" y="98"/>
                  </a:lnTo>
                  <a:lnTo>
                    <a:pt x="2" y="87"/>
                  </a:lnTo>
                  <a:lnTo>
                    <a:pt x="4" y="77"/>
                  </a:lnTo>
                  <a:lnTo>
                    <a:pt x="7" y="67"/>
                  </a:lnTo>
                  <a:lnTo>
                    <a:pt x="12" y="57"/>
                  </a:lnTo>
                  <a:lnTo>
                    <a:pt x="17" y="48"/>
                  </a:lnTo>
                  <a:lnTo>
                    <a:pt x="24" y="39"/>
                  </a:lnTo>
                  <a:lnTo>
                    <a:pt x="31" y="31"/>
                  </a:lnTo>
                  <a:lnTo>
                    <a:pt x="38" y="24"/>
                  </a:lnTo>
                  <a:lnTo>
                    <a:pt x="47" y="18"/>
                  </a:lnTo>
                  <a:lnTo>
                    <a:pt x="56" y="13"/>
                  </a:lnTo>
                  <a:lnTo>
                    <a:pt x="66" y="8"/>
                  </a:lnTo>
                  <a:lnTo>
                    <a:pt x="76" y="4"/>
                  </a:lnTo>
                  <a:lnTo>
                    <a:pt x="86" y="2"/>
                  </a:lnTo>
                  <a:lnTo>
                    <a:pt x="97" y="0"/>
                  </a:lnTo>
                  <a:lnTo>
                    <a:pt x="108" y="0"/>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57" name="Freeform 64"/>
            <p:cNvSpPr>
              <a:spLocks/>
            </p:cNvSpPr>
            <p:nvPr/>
          </p:nvSpPr>
          <p:spPr bwMode="auto">
            <a:xfrm>
              <a:off x="10455678" y="3339462"/>
              <a:ext cx="28575" cy="28575"/>
            </a:xfrm>
            <a:custGeom>
              <a:avLst/>
              <a:gdLst/>
              <a:ahLst/>
              <a:cxnLst>
                <a:cxn ang="0">
                  <a:pos x="101" y="182"/>
                </a:cxn>
                <a:cxn ang="0">
                  <a:pos x="119" y="178"/>
                </a:cxn>
                <a:cxn ang="0">
                  <a:pos x="135" y="172"/>
                </a:cxn>
                <a:cxn ang="0">
                  <a:pos x="150" y="162"/>
                </a:cxn>
                <a:cxn ang="0">
                  <a:pos x="162" y="149"/>
                </a:cxn>
                <a:cxn ang="0">
                  <a:pos x="172" y="135"/>
                </a:cxn>
                <a:cxn ang="0">
                  <a:pos x="179" y="118"/>
                </a:cxn>
                <a:cxn ang="0">
                  <a:pos x="182" y="101"/>
                </a:cxn>
                <a:cxn ang="0">
                  <a:pos x="182" y="82"/>
                </a:cxn>
                <a:cxn ang="0">
                  <a:pos x="179" y="64"/>
                </a:cxn>
                <a:cxn ang="0">
                  <a:pos x="172" y="47"/>
                </a:cxn>
                <a:cxn ang="0">
                  <a:pos x="162" y="33"/>
                </a:cxn>
                <a:cxn ang="0">
                  <a:pos x="150" y="21"/>
                </a:cxn>
                <a:cxn ang="0">
                  <a:pos x="135" y="11"/>
                </a:cxn>
                <a:cxn ang="0">
                  <a:pos x="119" y="4"/>
                </a:cxn>
                <a:cxn ang="0">
                  <a:pos x="101" y="0"/>
                </a:cxn>
                <a:cxn ang="0">
                  <a:pos x="82" y="0"/>
                </a:cxn>
                <a:cxn ang="0">
                  <a:pos x="64" y="4"/>
                </a:cxn>
                <a:cxn ang="0">
                  <a:pos x="48" y="11"/>
                </a:cxn>
                <a:cxn ang="0">
                  <a:pos x="33" y="21"/>
                </a:cxn>
                <a:cxn ang="0">
                  <a:pos x="21" y="33"/>
                </a:cxn>
                <a:cxn ang="0">
                  <a:pos x="11" y="47"/>
                </a:cxn>
                <a:cxn ang="0">
                  <a:pos x="4" y="64"/>
                </a:cxn>
                <a:cxn ang="0">
                  <a:pos x="0" y="82"/>
                </a:cxn>
                <a:cxn ang="0">
                  <a:pos x="0" y="101"/>
                </a:cxn>
                <a:cxn ang="0">
                  <a:pos x="4" y="118"/>
                </a:cxn>
                <a:cxn ang="0">
                  <a:pos x="11" y="135"/>
                </a:cxn>
                <a:cxn ang="0">
                  <a:pos x="21" y="149"/>
                </a:cxn>
                <a:cxn ang="0">
                  <a:pos x="33" y="162"/>
                </a:cxn>
                <a:cxn ang="0">
                  <a:pos x="48" y="172"/>
                </a:cxn>
                <a:cxn ang="0">
                  <a:pos x="64" y="178"/>
                </a:cxn>
                <a:cxn ang="0">
                  <a:pos x="82" y="182"/>
                </a:cxn>
              </a:cxnLst>
              <a:rect l="0" t="0" r="r" b="b"/>
              <a:pathLst>
                <a:path w="183" h="183">
                  <a:moveTo>
                    <a:pt x="91" y="183"/>
                  </a:moveTo>
                  <a:lnTo>
                    <a:pt x="101" y="182"/>
                  </a:lnTo>
                  <a:lnTo>
                    <a:pt x="110" y="180"/>
                  </a:lnTo>
                  <a:lnTo>
                    <a:pt x="119" y="178"/>
                  </a:lnTo>
                  <a:lnTo>
                    <a:pt x="126" y="175"/>
                  </a:lnTo>
                  <a:lnTo>
                    <a:pt x="135" y="172"/>
                  </a:lnTo>
                  <a:lnTo>
                    <a:pt x="142" y="167"/>
                  </a:lnTo>
                  <a:lnTo>
                    <a:pt x="150" y="162"/>
                  </a:lnTo>
                  <a:lnTo>
                    <a:pt x="156" y="156"/>
                  </a:lnTo>
                  <a:lnTo>
                    <a:pt x="162" y="149"/>
                  </a:lnTo>
                  <a:lnTo>
                    <a:pt x="167" y="142"/>
                  </a:lnTo>
                  <a:lnTo>
                    <a:pt x="172" y="135"/>
                  </a:lnTo>
                  <a:lnTo>
                    <a:pt x="175" y="126"/>
                  </a:lnTo>
                  <a:lnTo>
                    <a:pt x="179" y="118"/>
                  </a:lnTo>
                  <a:lnTo>
                    <a:pt x="181" y="109"/>
                  </a:lnTo>
                  <a:lnTo>
                    <a:pt x="182" y="101"/>
                  </a:lnTo>
                  <a:lnTo>
                    <a:pt x="183" y="91"/>
                  </a:lnTo>
                  <a:lnTo>
                    <a:pt x="182" y="82"/>
                  </a:lnTo>
                  <a:lnTo>
                    <a:pt x="181" y="73"/>
                  </a:lnTo>
                  <a:lnTo>
                    <a:pt x="179" y="64"/>
                  </a:lnTo>
                  <a:lnTo>
                    <a:pt x="175" y="55"/>
                  </a:lnTo>
                  <a:lnTo>
                    <a:pt x="172" y="47"/>
                  </a:lnTo>
                  <a:lnTo>
                    <a:pt x="167" y="40"/>
                  </a:lnTo>
                  <a:lnTo>
                    <a:pt x="162" y="33"/>
                  </a:lnTo>
                  <a:lnTo>
                    <a:pt x="156" y="26"/>
                  </a:lnTo>
                  <a:lnTo>
                    <a:pt x="150" y="21"/>
                  </a:lnTo>
                  <a:lnTo>
                    <a:pt x="142" y="15"/>
                  </a:lnTo>
                  <a:lnTo>
                    <a:pt x="135" y="11"/>
                  </a:lnTo>
                  <a:lnTo>
                    <a:pt x="126" y="6"/>
                  </a:lnTo>
                  <a:lnTo>
                    <a:pt x="119" y="4"/>
                  </a:lnTo>
                  <a:lnTo>
                    <a:pt x="110" y="2"/>
                  </a:lnTo>
                  <a:lnTo>
                    <a:pt x="101" y="0"/>
                  </a:lnTo>
                  <a:lnTo>
                    <a:pt x="91" y="0"/>
                  </a:lnTo>
                  <a:lnTo>
                    <a:pt x="82" y="0"/>
                  </a:lnTo>
                  <a:lnTo>
                    <a:pt x="73" y="2"/>
                  </a:lnTo>
                  <a:lnTo>
                    <a:pt x="64" y="4"/>
                  </a:lnTo>
                  <a:lnTo>
                    <a:pt x="55" y="6"/>
                  </a:lnTo>
                  <a:lnTo>
                    <a:pt x="48" y="11"/>
                  </a:lnTo>
                  <a:lnTo>
                    <a:pt x="40" y="15"/>
                  </a:lnTo>
                  <a:lnTo>
                    <a:pt x="33" y="21"/>
                  </a:lnTo>
                  <a:lnTo>
                    <a:pt x="27" y="26"/>
                  </a:lnTo>
                  <a:lnTo>
                    <a:pt x="21" y="33"/>
                  </a:lnTo>
                  <a:lnTo>
                    <a:pt x="16" y="40"/>
                  </a:lnTo>
                  <a:lnTo>
                    <a:pt x="11" y="47"/>
                  </a:lnTo>
                  <a:lnTo>
                    <a:pt x="7" y="55"/>
                  </a:lnTo>
                  <a:lnTo>
                    <a:pt x="4" y="64"/>
                  </a:lnTo>
                  <a:lnTo>
                    <a:pt x="2" y="73"/>
                  </a:lnTo>
                  <a:lnTo>
                    <a:pt x="0" y="82"/>
                  </a:lnTo>
                  <a:lnTo>
                    <a:pt x="0" y="91"/>
                  </a:lnTo>
                  <a:lnTo>
                    <a:pt x="0" y="101"/>
                  </a:lnTo>
                  <a:lnTo>
                    <a:pt x="2" y="109"/>
                  </a:lnTo>
                  <a:lnTo>
                    <a:pt x="4" y="118"/>
                  </a:lnTo>
                  <a:lnTo>
                    <a:pt x="7" y="126"/>
                  </a:lnTo>
                  <a:lnTo>
                    <a:pt x="11" y="135"/>
                  </a:lnTo>
                  <a:lnTo>
                    <a:pt x="16" y="142"/>
                  </a:lnTo>
                  <a:lnTo>
                    <a:pt x="21" y="149"/>
                  </a:lnTo>
                  <a:lnTo>
                    <a:pt x="27" y="156"/>
                  </a:lnTo>
                  <a:lnTo>
                    <a:pt x="33" y="162"/>
                  </a:lnTo>
                  <a:lnTo>
                    <a:pt x="40" y="167"/>
                  </a:lnTo>
                  <a:lnTo>
                    <a:pt x="48" y="172"/>
                  </a:lnTo>
                  <a:lnTo>
                    <a:pt x="55" y="175"/>
                  </a:lnTo>
                  <a:lnTo>
                    <a:pt x="64" y="178"/>
                  </a:lnTo>
                  <a:lnTo>
                    <a:pt x="73" y="180"/>
                  </a:lnTo>
                  <a:lnTo>
                    <a:pt x="82" y="182"/>
                  </a:lnTo>
                  <a:lnTo>
                    <a:pt x="91"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58" name="Freeform 65"/>
            <p:cNvSpPr>
              <a:spLocks/>
            </p:cNvSpPr>
            <p:nvPr/>
          </p:nvSpPr>
          <p:spPr bwMode="auto">
            <a:xfrm>
              <a:off x="10495365" y="3339462"/>
              <a:ext cx="30163" cy="28575"/>
            </a:xfrm>
            <a:custGeom>
              <a:avLst/>
              <a:gdLst/>
              <a:ahLst/>
              <a:cxnLst>
                <a:cxn ang="0">
                  <a:pos x="101" y="182"/>
                </a:cxn>
                <a:cxn ang="0">
                  <a:pos x="119" y="178"/>
                </a:cxn>
                <a:cxn ang="0">
                  <a:pos x="135" y="172"/>
                </a:cxn>
                <a:cxn ang="0">
                  <a:pos x="150" y="162"/>
                </a:cxn>
                <a:cxn ang="0">
                  <a:pos x="162" y="149"/>
                </a:cxn>
                <a:cxn ang="0">
                  <a:pos x="172" y="135"/>
                </a:cxn>
                <a:cxn ang="0">
                  <a:pos x="178" y="118"/>
                </a:cxn>
                <a:cxn ang="0">
                  <a:pos x="182" y="101"/>
                </a:cxn>
                <a:cxn ang="0">
                  <a:pos x="182" y="82"/>
                </a:cxn>
                <a:cxn ang="0">
                  <a:pos x="178" y="64"/>
                </a:cxn>
                <a:cxn ang="0">
                  <a:pos x="172" y="47"/>
                </a:cxn>
                <a:cxn ang="0">
                  <a:pos x="162" y="33"/>
                </a:cxn>
                <a:cxn ang="0">
                  <a:pos x="150" y="21"/>
                </a:cxn>
                <a:cxn ang="0">
                  <a:pos x="135" y="11"/>
                </a:cxn>
                <a:cxn ang="0">
                  <a:pos x="119" y="4"/>
                </a:cxn>
                <a:cxn ang="0">
                  <a:pos x="101" y="0"/>
                </a:cxn>
                <a:cxn ang="0">
                  <a:pos x="82" y="0"/>
                </a:cxn>
                <a:cxn ang="0">
                  <a:pos x="64" y="4"/>
                </a:cxn>
                <a:cxn ang="0">
                  <a:pos x="48" y="11"/>
                </a:cxn>
                <a:cxn ang="0">
                  <a:pos x="33" y="21"/>
                </a:cxn>
                <a:cxn ang="0">
                  <a:pos x="21" y="33"/>
                </a:cxn>
                <a:cxn ang="0">
                  <a:pos x="11" y="47"/>
                </a:cxn>
                <a:cxn ang="0">
                  <a:pos x="4" y="64"/>
                </a:cxn>
                <a:cxn ang="0">
                  <a:pos x="1" y="82"/>
                </a:cxn>
                <a:cxn ang="0">
                  <a:pos x="1" y="101"/>
                </a:cxn>
                <a:cxn ang="0">
                  <a:pos x="4" y="118"/>
                </a:cxn>
                <a:cxn ang="0">
                  <a:pos x="11" y="135"/>
                </a:cxn>
                <a:cxn ang="0">
                  <a:pos x="21" y="149"/>
                </a:cxn>
                <a:cxn ang="0">
                  <a:pos x="33" y="162"/>
                </a:cxn>
                <a:cxn ang="0">
                  <a:pos x="48" y="172"/>
                </a:cxn>
                <a:cxn ang="0">
                  <a:pos x="64" y="178"/>
                </a:cxn>
                <a:cxn ang="0">
                  <a:pos x="82" y="182"/>
                </a:cxn>
              </a:cxnLst>
              <a:rect l="0" t="0" r="r" b="b"/>
              <a:pathLst>
                <a:path w="183" h="183">
                  <a:moveTo>
                    <a:pt x="92" y="183"/>
                  </a:moveTo>
                  <a:lnTo>
                    <a:pt x="101" y="182"/>
                  </a:lnTo>
                  <a:lnTo>
                    <a:pt x="110" y="180"/>
                  </a:lnTo>
                  <a:lnTo>
                    <a:pt x="119" y="178"/>
                  </a:lnTo>
                  <a:lnTo>
                    <a:pt x="127" y="175"/>
                  </a:lnTo>
                  <a:lnTo>
                    <a:pt x="135" y="172"/>
                  </a:lnTo>
                  <a:lnTo>
                    <a:pt x="142" y="167"/>
                  </a:lnTo>
                  <a:lnTo>
                    <a:pt x="150" y="162"/>
                  </a:lnTo>
                  <a:lnTo>
                    <a:pt x="156" y="156"/>
                  </a:lnTo>
                  <a:lnTo>
                    <a:pt x="162" y="149"/>
                  </a:lnTo>
                  <a:lnTo>
                    <a:pt x="167" y="142"/>
                  </a:lnTo>
                  <a:lnTo>
                    <a:pt x="172" y="135"/>
                  </a:lnTo>
                  <a:lnTo>
                    <a:pt x="175" y="126"/>
                  </a:lnTo>
                  <a:lnTo>
                    <a:pt x="178" y="118"/>
                  </a:lnTo>
                  <a:lnTo>
                    <a:pt x="181" y="109"/>
                  </a:lnTo>
                  <a:lnTo>
                    <a:pt x="182" y="101"/>
                  </a:lnTo>
                  <a:lnTo>
                    <a:pt x="183" y="91"/>
                  </a:lnTo>
                  <a:lnTo>
                    <a:pt x="182" y="82"/>
                  </a:lnTo>
                  <a:lnTo>
                    <a:pt x="181" y="73"/>
                  </a:lnTo>
                  <a:lnTo>
                    <a:pt x="178" y="64"/>
                  </a:lnTo>
                  <a:lnTo>
                    <a:pt x="175" y="55"/>
                  </a:lnTo>
                  <a:lnTo>
                    <a:pt x="172" y="47"/>
                  </a:lnTo>
                  <a:lnTo>
                    <a:pt x="167" y="40"/>
                  </a:lnTo>
                  <a:lnTo>
                    <a:pt x="162" y="33"/>
                  </a:lnTo>
                  <a:lnTo>
                    <a:pt x="156" y="26"/>
                  </a:lnTo>
                  <a:lnTo>
                    <a:pt x="150" y="21"/>
                  </a:lnTo>
                  <a:lnTo>
                    <a:pt x="142" y="15"/>
                  </a:lnTo>
                  <a:lnTo>
                    <a:pt x="135" y="11"/>
                  </a:lnTo>
                  <a:lnTo>
                    <a:pt x="127" y="6"/>
                  </a:lnTo>
                  <a:lnTo>
                    <a:pt x="119" y="4"/>
                  </a:lnTo>
                  <a:lnTo>
                    <a:pt x="110" y="2"/>
                  </a:lnTo>
                  <a:lnTo>
                    <a:pt x="101" y="0"/>
                  </a:lnTo>
                  <a:lnTo>
                    <a:pt x="92" y="0"/>
                  </a:lnTo>
                  <a:lnTo>
                    <a:pt x="82" y="0"/>
                  </a:lnTo>
                  <a:lnTo>
                    <a:pt x="73" y="2"/>
                  </a:lnTo>
                  <a:lnTo>
                    <a:pt x="64" y="4"/>
                  </a:lnTo>
                  <a:lnTo>
                    <a:pt x="55" y="6"/>
                  </a:lnTo>
                  <a:lnTo>
                    <a:pt x="48" y="11"/>
                  </a:lnTo>
                  <a:lnTo>
                    <a:pt x="40" y="15"/>
                  </a:lnTo>
                  <a:lnTo>
                    <a:pt x="33" y="21"/>
                  </a:lnTo>
                  <a:lnTo>
                    <a:pt x="26" y="26"/>
                  </a:lnTo>
                  <a:lnTo>
                    <a:pt x="21" y="33"/>
                  </a:lnTo>
                  <a:lnTo>
                    <a:pt x="15" y="40"/>
                  </a:lnTo>
                  <a:lnTo>
                    <a:pt x="11" y="47"/>
                  </a:lnTo>
                  <a:lnTo>
                    <a:pt x="8" y="55"/>
                  </a:lnTo>
                  <a:lnTo>
                    <a:pt x="4" y="64"/>
                  </a:lnTo>
                  <a:lnTo>
                    <a:pt x="2" y="73"/>
                  </a:lnTo>
                  <a:lnTo>
                    <a:pt x="1" y="82"/>
                  </a:lnTo>
                  <a:lnTo>
                    <a:pt x="0" y="91"/>
                  </a:lnTo>
                  <a:lnTo>
                    <a:pt x="1" y="101"/>
                  </a:lnTo>
                  <a:lnTo>
                    <a:pt x="2" y="109"/>
                  </a:lnTo>
                  <a:lnTo>
                    <a:pt x="4" y="118"/>
                  </a:lnTo>
                  <a:lnTo>
                    <a:pt x="8" y="126"/>
                  </a:lnTo>
                  <a:lnTo>
                    <a:pt x="11" y="135"/>
                  </a:lnTo>
                  <a:lnTo>
                    <a:pt x="15" y="142"/>
                  </a:lnTo>
                  <a:lnTo>
                    <a:pt x="21" y="149"/>
                  </a:lnTo>
                  <a:lnTo>
                    <a:pt x="26" y="156"/>
                  </a:lnTo>
                  <a:lnTo>
                    <a:pt x="33" y="162"/>
                  </a:lnTo>
                  <a:lnTo>
                    <a:pt x="40" y="167"/>
                  </a:lnTo>
                  <a:lnTo>
                    <a:pt x="48" y="172"/>
                  </a:lnTo>
                  <a:lnTo>
                    <a:pt x="55" y="175"/>
                  </a:lnTo>
                  <a:lnTo>
                    <a:pt x="64" y="178"/>
                  </a:lnTo>
                  <a:lnTo>
                    <a:pt x="73" y="180"/>
                  </a:lnTo>
                  <a:lnTo>
                    <a:pt x="82" y="182"/>
                  </a:lnTo>
                  <a:lnTo>
                    <a:pt x="92"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59" name="Freeform 66"/>
            <p:cNvSpPr>
              <a:spLocks/>
            </p:cNvSpPr>
            <p:nvPr/>
          </p:nvSpPr>
          <p:spPr bwMode="auto">
            <a:xfrm>
              <a:off x="10536640" y="3339462"/>
              <a:ext cx="28575" cy="28575"/>
            </a:xfrm>
            <a:custGeom>
              <a:avLst/>
              <a:gdLst/>
              <a:ahLst/>
              <a:cxnLst>
                <a:cxn ang="0">
                  <a:pos x="101" y="182"/>
                </a:cxn>
                <a:cxn ang="0">
                  <a:pos x="118" y="178"/>
                </a:cxn>
                <a:cxn ang="0">
                  <a:pos x="135" y="172"/>
                </a:cxn>
                <a:cxn ang="0">
                  <a:pos x="149" y="162"/>
                </a:cxn>
                <a:cxn ang="0">
                  <a:pos x="162" y="149"/>
                </a:cxn>
                <a:cxn ang="0">
                  <a:pos x="172" y="135"/>
                </a:cxn>
                <a:cxn ang="0">
                  <a:pos x="178" y="118"/>
                </a:cxn>
                <a:cxn ang="0">
                  <a:pos x="183" y="101"/>
                </a:cxn>
                <a:cxn ang="0">
                  <a:pos x="183" y="82"/>
                </a:cxn>
                <a:cxn ang="0">
                  <a:pos x="178" y="64"/>
                </a:cxn>
                <a:cxn ang="0">
                  <a:pos x="172" y="47"/>
                </a:cxn>
                <a:cxn ang="0">
                  <a:pos x="162" y="33"/>
                </a:cxn>
                <a:cxn ang="0">
                  <a:pos x="149" y="21"/>
                </a:cxn>
                <a:cxn ang="0">
                  <a:pos x="135" y="11"/>
                </a:cxn>
                <a:cxn ang="0">
                  <a:pos x="118" y="4"/>
                </a:cxn>
                <a:cxn ang="0">
                  <a:pos x="101" y="0"/>
                </a:cxn>
                <a:cxn ang="0">
                  <a:pos x="82" y="0"/>
                </a:cxn>
                <a:cxn ang="0">
                  <a:pos x="64" y="4"/>
                </a:cxn>
                <a:cxn ang="0">
                  <a:pos x="47" y="11"/>
                </a:cxn>
                <a:cxn ang="0">
                  <a:pos x="33" y="21"/>
                </a:cxn>
                <a:cxn ang="0">
                  <a:pos x="21" y="33"/>
                </a:cxn>
                <a:cxn ang="0">
                  <a:pos x="11" y="47"/>
                </a:cxn>
                <a:cxn ang="0">
                  <a:pos x="4" y="64"/>
                </a:cxn>
                <a:cxn ang="0">
                  <a:pos x="1" y="82"/>
                </a:cxn>
                <a:cxn ang="0">
                  <a:pos x="1" y="101"/>
                </a:cxn>
                <a:cxn ang="0">
                  <a:pos x="4" y="118"/>
                </a:cxn>
                <a:cxn ang="0">
                  <a:pos x="11" y="135"/>
                </a:cxn>
                <a:cxn ang="0">
                  <a:pos x="21" y="149"/>
                </a:cxn>
                <a:cxn ang="0">
                  <a:pos x="33" y="162"/>
                </a:cxn>
                <a:cxn ang="0">
                  <a:pos x="47" y="172"/>
                </a:cxn>
                <a:cxn ang="0">
                  <a:pos x="64" y="178"/>
                </a:cxn>
                <a:cxn ang="0">
                  <a:pos x="82" y="182"/>
                </a:cxn>
              </a:cxnLst>
              <a:rect l="0" t="0" r="r" b="b"/>
              <a:pathLst>
                <a:path w="183" h="183">
                  <a:moveTo>
                    <a:pt x="92" y="183"/>
                  </a:moveTo>
                  <a:lnTo>
                    <a:pt x="101" y="182"/>
                  </a:lnTo>
                  <a:lnTo>
                    <a:pt x="109" y="180"/>
                  </a:lnTo>
                  <a:lnTo>
                    <a:pt x="118" y="178"/>
                  </a:lnTo>
                  <a:lnTo>
                    <a:pt x="127" y="175"/>
                  </a:lnTo>
                  <a:lnTo>
                    <a:pt x="135" y="172"/>
                  </a:lnTo>
                  <a:lnTo>
                    <a:pt x="143" y="167"/>
                  </a:lnTo>
                  <a:lnTo>
                    <a:pt x="149" y="162"/>
                  </a:lnTo>
                  <a:lnTo>
                    <a:pt x="156" y="156"/>
                  </a:lnTo>
                  <a:lnTo>
                    <a:pt x="162" y="149"/>
                  </a:lnTo>
                  <a:lnTo>
                    <a:pt x="167" y="142"/>
                  </a:lnTo>
                  <a:lnTo>
                    <a:pt x="172" y="135"/>
                  </a:lnTo>
                  <a:lnTo>
                    <a:pt x="176" y="126"/>
                  </a:lnTo>
                  <a:lnTo>
                    <a:pt x="178" y="118"/>
                  </a:lnTo>
                  <a:lnTo>
                    <a:pt x="180" y="109"/>
                  </a:lnTo>
                  <a:lnTo>
                    <a:pt x="183" y="101"/>
                  </a:lnTo>
                  <a:lnTo>
                    <a:pt x="183" y="91"/>
                  </a:lnTo>
                  <a:lnTo>
                    <a:pt x="183" y="82"/>
                  </a:lnTo>
                  <a:lnTo>
                    <a:pt x="180" y="73"/>
                  </a:lnTo>
                  <a:lnTo>
                    <a:pt x="178" y="64"/>
                  </a:lnTo>
                  <a:lnTo>
                    <a:pt x="176" y="55"/>
                  </a:lnTo>
                  <a:lnTo>
                    <a:pt x="172" y="47"/>
                  </a:lnTo>
                  <a:lnTo>
                    <a:pt x="167" y="40"/>
                  </a:lnTo>
                  <a:lnTo>
                    <a:pt x="162" y="33"/>
                  </a:lnTo>
                  <a:lnTo>
                    <a:pt x="156" y="26"/>
                  </a:lnTo>
                  <a:lnTo>
                    <a:pt x="149" y="21"/>
                  </a:lnTo>
                  <a:lnTo>
                    <a:pt x="143" y="15"/>
                  </a:lnTo>
                  <a:lnTo>
                    <a:pt x="135" y="11"/>
                  </a:lnTo>
                  <a:lnTo>
                    <a:pt x="127" y="6"/>
                  </a:lnTo>
                  <a:lnTo>
                    <a:pt x="118" y="4"/>
                  </a:lnTo>
                  <a:lnTo>
                    <a:pt x="109" y="2"/>
                  </a:lnTo>
                  <a:lnTo>
                    <a:pt x="101" y="0"/>
                  </a:lnTo>
                  <a:lnTo>
                    <a:pt x="92" y="0"/>
                  </a:lnTo>
                  <a:lnTo>
                    <a:pt x="82" y="0"/>
                  </a:lnTo>
                  <a:lnTo>
                    <a:pt x="73" y="2"/>
                  </a:lnTo>
                  <a:lnTo>
                    <a:pt x="64" y="4"/>
                  </a:lnTo>
                  <a:lnTo>
                    <a:pt x="56" y="6"/>
                  </a:lnTo>
                  <a:lnTo>
                    <a:pt x="47" y="11"/>
                  </a:lnTo>
                  <a:lnTo>
                    <a:pt x="41" y="15"/>
                  </a:lnTo>
                  <a:lnTo>
                    <a:pt x="33" y="21"/>
                  </a:lnTo>
                  <a:lnTo>
                    <a:pt x="26" y="26"/>
                  </a:lnTo>
                  <a:lnTo>
                    <a:pt x="21" y="33"/>
                  </a:lnTo>
                  <a:lnTo>
                    <a:pt x="15" y="40"/>
                  </a:lnTo>
                  <a:lnTo>
                    <a:pt x="11" y="47"/>
                  </a:lnTo>
                  <a:lnTo>
                    <a:pt x="7" y="55"/>
                  </a:lnTo>
                  <a:lnTo>
                    <a:pt x="4" y="64"/>
                  </a:lnTo>
                  <a:lnTo>
                    <a:pt x="2" y="73"/>
                  </a:lnTo>
                  <a:lnTo>
                    <a:pt x="1" y="82"/>
                  </a:lnTo>
                  <a:lnTo>
                    <a:pt x="0" y="91"/>
                  </a:lnTo>
                  <a:lnTo>
                    <a:pt x="1" y="101"/>
                  </a:lnTo>
                  <a:lnTo>
                    <a:pt x="2" y="109"/>
                  </a:lnTo>
                  <a:lnTo>
                    <a:pt x="4" y="118"/>
                  </a:lnTo>
                  <a:lnTo>
                    <a:pt x="7" y="126"/>
                  </a:lnTo>
                  <a:lnTo>
                    <a:pt x="11" y="135"/>
                  </a:lnTo>
                  <a:lnTo>
                    <a:pt x="15" y="142"/>
                  </a:lnTo>
                  <a:lnTo>
                    <a:pt x="21" y="149"/>
                  </a:lnTo>
                  <a:lnTo>
                    <a:pt x="26" y="156"/>
                  </a:lnTo>
                  <a:lnTo>
                    <a:pt x="33" y="162"/>
                  </a:lnTo>
                  <a:lnTo>
                    <a:pt x="41" y="167"/>
                  </a:lnTo>
                  <a:lnTo>
                    <a:pt x="47" y="172"/>
                  </a:lnTo>
                  <a:lnTo>
                    <a:pt x="56" y="175"/>
                  </a:lnTo>
                  <a:lnTo>
                    <a:pt x="64" y="178"/>
                  </a:lnTo>
                  <a:lnTo>
                    <a:pt x="73" y="180"/>
                  </a:lnTo>
                  <a:lnTo>
                    <a:pt x="82" y="182"/>
                  </a:lnTo>
                  <a:lnTo>
                    <a:pt x="92"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60" name="Freeform 67"/>
            <p:cNvSpPr>
              <a:spLocks/>
            </p:cNvSpPr>
            <p:nvPr/>
          </p:nvSpPr>
          <p:spPr bwMode="auto">
            <a:xfrm>
              <a:off x="10576328" y="3339462"/>
              <a:ext cx="28575" cy="28575"/>
            </a:xfrm>
            <a:custGeom>
              <a:avLst/>
              <a:gdLst/>
              <a:ahLst/>
              <a:cxnLst>
                <a:cxn ang="0">
                  <a:pos x="100" y="182"/>
                </a:cxn>
                <a:cxn ang="0">
                  <a:pos x="118" y="178"/>
                </a:cxn>
                <a:cxn ang="0">
                  <a:pos x="135" y="172"/>
                </a:cxn>
                <a:cxn ang="0">
                  <a:pos x="149" y="162"/>
                </a:cxn>
                <a:cxn ang="0">
                  <a:pos x="161" y="149"/>
                </a:cxn>
                <a:cxn ang="0">
                  <a:pos x="171" y="135"/>
                </a:cxn>
                <a:cxn ang="0">
                  <a:pos x="178" y="118"/>
                </a:cxn>
                <a:cxn ang="0">
                  <a:pos x="182" y="101"/>
                </a:cxn>
                <a:cxn ang="0">
                  <a:pos x="182" y="82"/>
                </a:cxn>
                <a:cxn ang="0">
                  <a:pos x="178" y="64"/>
                </a:cxn>
                <a:cxn ang="0">
                  <a:pos x="171" y="47"/>
                </a:cxn>
                <a:cxn ang="0">
                  <a:pos x="161" y="33"/>
                </a:cxn>
                <a:cxn ang="0">
                  <a:pos x="149" y="21"/>
                </a:cxn>
                <a:cxn ang="0">
                  <a:pos x="135" y="11"/>
                </a:cxn>
                <a:cxn ang="0">
                  <a:pos x="118" y="4"/>
                </a:cxn>
                <a:cxn ang="0">
                  <a:pos x="100" y="0"/>
                </a:cxn>
                <a:cxn ang="0">
                  <a:pos x="82" y="0"/>
                </a:cxn>
                <a:cxn ang="0">
                  <a:pos x="64" y="4"/>
                </a:cxn>
                <a:cxn ang="0">
                  <a:pos x="48" y="11"/>
                </a:cxn>
                <a:cxn ang="0">
                  <a:pos x="33" y="21"/>
                </a:cxn>
                <a:cxn ang="0">
                  <a:pos x="21" y="33"/>
                </a:cxn>
                <a:cxn ang="0">
                  <a:pos x="11" y="47"/>
                </a:cxn>
                <a:cxn ang="0">
                  <a:pos x="4" y="64"/>
                </a:cxn>
                <a:cxn ang="0">
                  <a:pos x="1" y="82"/>
                </a:cxn>
                <a:cxn ang="0">
                  <a:pos x="1" y="101"/>
                </a:cxn>
                <a:cxn ang="0">
                  <a:pos x="4" y="118"/>
                </a:cxn>
                <a:cxn ang="0">
                  <a:pos x="11" y="135"/>
                </a:cxn>
                <a:cxn ang="0">
                  <a:pos x="21" y="149"/>
                </a:cxn>
                <a:cxn ang="0">
                  <a:pos x="33" y="162"/>
                </a:cxn>
                <a:cxn ang="0">
                  <a:pos x="48" y="172"/>
                </a:cxn>
                <a:cxn ang="0">
                  <a:pos x="64" y="178"/>
                </a:cxn>
                <a:cxn ang="0">
                  <a:pos x="82" y="182"/>
                </a:cxn>
              </a:cxnLst>
              <a:rect l="0" t="0" r="r" b="b"/>
              <a:pathLst>
                <a:path w="182" h="183">
                  <a:moveTo>
                    <a:pt x="92" y="183"/>
                  </a:moveTo>
                  <a:lnTo>
                    <a:pt x="100" y="182"/>
                  </a:lnTo>
                  <a:lnTo>
                    <a:pt x="109" y="180"/>
                  </a:lnTo>
                  <a:lnTo>
                    <a:pt x="118" y="178"/>
                  </a:lnTo>
                  <a:lnTo>
                    <a:pt x="127" y="175"/>
                  </a:lnTo>
                  <a:lnTo>
                    <a:pt x="135" y="172"/>
                  </a:lnTo>
                  <a:lnTo>
                    <a:pt x="143" y="167"/>
                  </a:lnTo>
                  <a:lnTo>
                    <a:pt x="149" y="162"/>
                  </a:lnTo>
                  <a:lnTo>
                    <a:pt x="156" y="156"/>
                  </a:lnTo>
                  <a:lnTo>
                    <a:pt x="161" y="149"/>
                  </a:lnTo>
                  <a:lnTo>
                    <a:pt x="167" y="142"/>
                  </a:lnTo>
                  <a:lnTo>
                    <a:pt x="171" y="135"/>
                  </a:lnTo>
                  <a:lnTo>
                    <a:pt x="176" y="126"/>
                  </a:lnTo>
                  <a:lnTo>
                    <a:pt x="178" y="118"/>
                  </a:lnTo>
                  <a:lnTo>
                    <a:pt x="180" y="109"/>
                  </a:lnTo>
                  <a:lnTo>
                    <a:pt x="182" y="101"/>
                  </a:lnTo>
                  <a:lnTo>
                    <a:pt x="182" y="91"/>
                  </a:lnTo>
                  <a:lnTo>
                    <a:pt x="182" y="82"/>
                  </a:lnTo>
                  <a:lnTo>
                    <a:pt x="180" y="73"/>
                  </a:lnTo>
                  <a:lnTo>
                    <a:pt x="178" y="64"/>
                  </a:lnTo>
                  <a:lnTo>
                    <a:pt x="176" y="55"/>
                  </a:lnTo>
                  <a:lnTo>
                    <a:pt x="171" y="47"/>
                  </a:lnTo>
                  <a:lnTo>
                    <a:pt x="167" y="40"/>
                  </a:lnTo>
                  <a:lnTo>
                    <a:pt x="161" y="33"/>
                  </a:lnTo>
                  <a:lnTo>
                    <a:pt x="156" y="26"/>
                  </a:lnTo>
                  <a:lnTo>
                    <a:pt x="149" y="21"/>
                  </a:lnTo>
                  <a:lnTo>
                    <a:pt x="143" y="15"/>
                  </a:lnTo>
                  <a:lnTo>
                    <a:pt x="135" y="11"/>
                  </a:lnTo>
                  <a:lnTo>
                    <a:pt x="127" y="6"/>
                  </a:lnTo>
                  <a:lnTo>
                    <a:pt x="118" y="4"/>
                  </a:lnTo>
                  <a:lnTo>
                    <a:pt x="109" y="2"/>
                  </a:lnTo>
                  <a:lnTo>
                    <a:pt x="100" y="0"/>
                  </a:lnTo>
                  <a:lnTo>
                    <a:pt x="92" y="0"/>
                  </a:lnTo>
                  <a:lnTo>
                    <a:pt x="82" y="0"/>
                  </a:lnTo>
                  <a:lnTo>
                    <a:pt x="73" y="2"/>
                  </a:lnTo>
                  <a:lnTo>
                    <a:pt x="64" y="4"/>
                  </a:lnTo>
                  <a:lnTo>
                    <a:pt x="56" y="6"/>
                  </a:lnTo>
                  <a:lnTo>
                    <a:pt x="48" y="11"/>
                  </a:lnTo>
                  <a:lnTo>
                    <a:pt x="41" y="15"/>
                  </a:lnTo>
                  <a:lnTo>
                    <a:pt x="33" y="21"/>
                  </a:lnTo>
                  <a:lnTo>
                    <a:pt x="27" y="26"/>
                  </a:lnTo>
                  <a:lnTo>
                    <a:pt x="21" y="33"/>
                  </a:lnTo>
                  <a:lnTo>
                    <a:pt x="16" y="40"/>
                  </a:lnTo>
                  <a:lnTo>
                    <a:pt x="11" y="47"/>
                  </a:lnTo>
                  <a:lnTo>
                    <a:pt x="7" y="55"/>
                  </a:lnTo>
                  <a:lnTo>
                    <a:pt x="4" y="64"/>
                  </a:lnTo>
                  <a:lnTo>
                    <a:pt x="2" y="73"/>
                  </a:lnTo>
                  <a:lnTo>
                    <a:pt x="1" y="82"/>
                  </a:lnTo>
                  <a:lnTo>
                    <a:pt x="0" y="91"/>
                  </a:lnTo>
                  <a:lnTo>
                    <a:pt x="1" y="101"/>
                  </a:lnTo>
                  <a:lnTo>
                    <a:pt x="2" y="109"/>
                  </a:lnTo>
                  <a:lnTo>
                    <a:pt x="4" y="118"/>
                  </a:lnTo>
                  <a:lnTo>
                    <a:pt x="7" y="126"/>
                  </a:lnTo>
                  <a:lnTo>
                    <a:pt x="11" y="135"/>
                  </a:lnTo>
                  <a:lnTo>
                    <a:pt x="16" y="142"/>
                  </a:lnTo>
                  <a:lnTo>
                    <a:pt x="21" y="149"/>
                  </a:lnTo>
                  <a:lnTo>
                    <a:pt x="27" y="156"/>
                  </a:lnTo>
                  <a:lnTo>
                    <a:pt x="33" y="162"/>
                  </a:lnTo>
                  <a:lnTo>
                    <a:pt x="41" y="167"/>
                  </a:lnTo>
                  <a:lnTo>
                    <a:pt x="48" y="172"/>
                  </a:lnTo>
                  <a:lnTo>
                    <a:pt x="56" y="175"/>
                  </a:lnTo>
                  <a:lnTo>
                    <a:pt x="64" y="178"/>
                  </a:lnTo>
                  <a:lnTo>
                    <a:pt x="73" y="180"/>
                  </a:lnTo>
                  <a:lnTo>
                    <a:pt x="82" y="182"/>
                  </a:lnTo>
                  <a:lnTo>
                    <a:pt x="92"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61" name="Freeform 68"/>
            <p:cNvSpPr>
              <a:spLocks/>
            </p:cNvSpPr>
            <p:nvPr/>
          </p:nvSpPr>
          <p:spPr bwMode="auto">
            <a:xfrm>
              <a:off x="10616015" y="3339462"/>
              <a:ext cx="28575" cy="28575"/>
            </a:xfrm>
            <a:custGeom>
              <a:avLst/>
              <a:gdLst/>
              <a:ahLst/>
              <a:cxnLst>
                <a:cxn ang="0">
                  <a:pos x="100" y="182"/>
                </a:cxn>
                <a:cxn ang="0">
                  <a:pos x="118" y="178"/>
                </a:cxn>
                <a:cxn ang="0">
                  <a:pos x="135" y="172"/>
                </a:cxn>
                <a:cxn ang="0">
                  <a:pos x="149" y="162"/>
                </a:cxn>
                <a:cxn ang="0">
                  <a:pos x="161" y="149"/>
                </a:cxn>
                <a:cxn ang="0">
                  <a:pos x="171" y="135"/>
                </a:cxn>
                <a:cxn ang="0">
                  <a:pos x="179" y="118"/>
                </a:cxn>
                <a:cxn ang="0">
                  <a:pos x="182" y="101"/>
                </a:cxn>
                <a:cxn ang="0">
                  <a:pos x="182" y="82"/>
                </a:cxn>
                <a:cxn ang="0">
                  <a:pos x="179" y="64"/>
                </a:cxn>
                <a:cxn ang="0">
                  <a:pos x="171" y="47"/>
                </a:cxn>
                <a:cxn ang="0">
                  <a:pos x="161" y="33"/>
                </a:cxn>
                <a:cxn ang="0">
                  <a:pos x="149" y="21"/>
                </a:cxn>
                <a:cxn ang="0">
                  <a:pos x="135" y="11"/>
                </a:cxn>
                <a:cxn ang="0">
                  <a:pos x="118" y="4"/>
                </a:cxn>
                <a:cxn ang="0">
                  <a:pos x="100" y="0"/>
                </a:cxn>
                <a:cxn ang="0">
                  <a:pos x="82" y="0"/>
                </a:cxn>
                <a:cxn ang="0">
                  <a:pos x="64" y="4"/>
                </a:cxn>
                <a:cxn ang="0">
                  <a:pos x="48" y="11"/>
                </a:cxn>
                <a:cxn ang="0">
                  <a:pos x="34" y="21"/>
                </a:cxn>
                <a:cxn ang="0">
                  <a:pos x="20" y="33"/>
                </a:cxn>
                <a:cxn ang="0">
                  <a:pos x="10" y="47"/>
                </a:cxn>
                <a:cxn ang="0">
                  <a:pos x="4" y="64"/>
                </a:cxn>
                <a:cxn ang="0">
                  <a:pos x="0" y="82"/>
                </a:cxn>
                <a:cxn ang="0">
                  <a:pos x="0" y="101"/>
                </a:cxn>
                <a:cxn ang="0">
                  <a:pos x="4" y="118"/>
                </a:cxn>
                <a:cxn ang="0">
                  <a:pos x="10" y="135"/>
                </a:cxn>
                <a:cxn ang="0">
                  <a:pos x="20" y="149"/>
                </a:cxn>
                <a:cxn ang="0">
                  <a:pos x="34" y="162"/>
                </a:cxn>
                <a:cxn ang="0">
                  <a:pos x="48" y="172"/>
                </a:cxn>
                <a:cxn ang="0">
                  <a:pos x="64" y="178"/>
                </a:cxn>
                <a:cxn ang="0">
                  <a:pos x="82" y="182"/>
                </a:cxn>
              </a:cxnLst>
              <a:rect l="0" t="0" r="r" b="b"/>
              <a:pathLst>
                <a:path w="182" h="183">
                  <a:moveTo>
                    <a:pt x="91" y="183"/>
                  </a:moveTo>
                  <a:lnTo>
                    <a:pt x="100" y="182"/>
                  </a:lnTo>
                  <a:lnTo>
                    <a:pt x="109" y="180"/>
                  </a:lnTo>
                  <a:lnTo>
                    <a:pt x="118" y="178"/>
                  </a:lnTo>
                  <a:lnTo>
                    <a:pt x="127" y="175"/>
                  </a:lnTo>
                  <a:lnTo>
                    <a:pt x="135" y="172"/>
                  </a:lnTo>
                  <a:lnTo>
                    <a:pt x="142" y="167"/>
                  </a:lnTo>
                  <a:lnTo>
                    <a:pt x="149" y="162"/>
                  </a:lnTo>
                  <a:lnTo>
                    <a:pt x="156" y="156"/>
                  </a:lnTo>
                  <a:lnTo>
                    <a:pt x="161" y="149"/>
                  </a:lnTo>
                  <a:lnTo>
                    <a:pt x="167" y="142"/>
                  </a:lnTo>
                  <a:lnTo>
                    <a:pt x="171" y="135"/>
                  </a:lnTo>
                  <a:lnTo>
                    <a:pt x="176" y="126"/>
                  </a:lnTo>
                  <a:lnTo>
                    <a:pt x="179" y="118"/>
                  </a:lnTo>
                  <a:lnTo>
                    <a:pt x="181" y="109"/>
                  </a:lnTo>
                  <a:lnTo>
                    <a:pt x="182" y="101"/>
                  </a:lnTo>
                  <a:lnTo>
                    <a:pt x="182" y="91"/>
                  </a:lnTo>
                  <a:lnTo>
                    <a:pt x="182" y="82"/>
                  </a:lnTo>
                  <a:lnTo>
                    <a:pt x="181" y="73"/>
                  </a:lnTo>
                  <a:lnTo>
                    <a:pt x="179" y="64"/>
                  </a:lnTo>
                  <a:lnTo>
                    <a:pt x="176" y="55"/>
                  </a:lnTo>
                  <a:lnTo>
                    <a:pt x="171" y="47"/>
                  </a:lnTo>
                  <a:lnTo>
                    <a:pt x="167" y="40"/>
                  </a:lnTo>
                  <a:lnTo>
                    <a:pt x="161" y="33"/>
                  </a:lnTo>
                  <a:lnTo>
                    <a:pt x="156" y="26"/>
                  </a:lnTo>
                  <a:lnTo>
                    <a:pt x="149" y="21"/>
                  </a:lnTo>
                  <a:lnTo>
                    <a:pt x="142" y="15"/>
                  </a:lnTo>
                  <a:lnTo>
                    <a:pt x="135" y="11"/>
                  </a:lnTo>
                  <a:lnTo>
                    <a:pt x="127" y="6"/>
                  </a:lnTo>
                  <a:lnTo>
                    <a:pt x="118" y="4"/>
                  </a:lnTo>
                  <a:lnTo>
                    <a:pt x="109" y="2"/>
                  </a:lnTo>
                  <a:lnTo>
                    <a:pt x="100" y="0"/>
                  </a:lnTo>
                  <a:lnTo>
                    <a:pt x="91" y="0"/>
                  </a:lnTo>
                  <a:lnTo>
                    <a:pt x="82" y="0"/>
                  </a:lnTo>
                  <a:lnTo>
                    <a:pt x="73" y="2"/>
                  </a:lnTo>
                  <a:lnTo>
                    <a:pt x="64" y="4"/>
                  </a:lnTo>
                  <a:lnTo>
                    <a:pt x="56" y="6"/>
                  </a:lnTo>
                  <a:lnTo>
                    <a:pt x="48" y="11"/>
                  </a:lnTo>
                  <a:lnTo>
                    <a:pt x="40" y="15"/>
                  </a:lnTo>
                  <a:lnTo>
                    <a:pt x="34" y="21"/>
                  </a:lnTo>
                  <a:lnTo>
                    <a:pt x="27" y="26"/>
                  </a:lnTo>
                  <a:lnTo>
                    <a:pt x="20" y="33"/>
                  </a:lnTo>
                  <a:lnTo>
                    <a:pt x="16" y="40"/>
                  </a:lnTo>
                  <a:lnTo>
                    <a:pt x="10" y="47"/>
                  </a:lnTo>
                  <a:lnTo>
                    <a:pt x="7" y="55"/>
                  </a:lnTo>
                  <a:lnTo>
                    <a:pt x="4" y="64"/>
                  </a:lnTo>
                  <a:lnTo>
                    <a:pt x="2" y="73"/>
                  </a:lnTo>
                  <a:lnTo>
                    <a:pt x="0" y="82"/>
                  </a:lnTo>
                  <a:lnTo>
                    <a:pt x="0" y="91"/>
                  </a:lnTo>
                  <a:lnTo>
                    <a:pt x="0" y="101"/>
                  </a:lnTo>
                  <a:lnTo>
                    <a:pt x="2" y="109"/>
                  </a:lnTo>
                  <a:lnTo>
                    <a:pt x="4" y="118"/>
                  </a:lnTo>
                  <a:lnTo>
                    <a:pt x="7" y="126"/>
                  </a:lnTo>
                  <a:lnTo>
                    <a:pt x="10" y="135"/>
                  </a:lnTo>
                  <a:lnTo>
                    <a:pt x="16" y="142"/>
                  </a:lnTo>
                  <a:lnTo>
                    <a:pt x="20" y="149"/>
                  </a:lnTo>
                  <a:lnTo>
                    <a:pt x="27" y="156"/>
                  </a:lnTo>
                  <a:lnTo>
                    <a:pt x="34" y="162"/>
                  </a:lnTo>
                  <a:lnTo>
                    <a:pt x="40" y="167"/>
                  </a:lnTo>
                  <a:lnTo>
                    <a:pt x="48" y="172"/>
                  </a:lnTo>
                  <a:lnTo>
                    <a:pt x="56" y="175"/>
                  </a:lnTo>
                  <a:lnTo>
                    <a:pt x="64" y="178"/>
                  </a:lnTo>
                  <a:lnTo>
                    <a:pt x="73" y="180"/>
                  </a:lnTo>
                  <a:lnTo>
                    <a:pt x="82" y="182"/>
                  </a:lnTo>
                  <a:lnTo>
                    <a:pt x="91"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62" name="Freeform 69"/>
            <p:cNvSpPr>
              <a:spLocks/>
            </p:cNvSpPr>
            <p:nvPr/>
          </p:nvSpPr>
          <p:spPr bwMode="auto">
            <a:xfrm>
              <a:off x="11073215" y="3526787"/>
              <a:ext cx="203200" cy="33338"/>
            </a:xfrm>
            <a:custGeom>
              <a:avLst/>
              <a:gdLst/>
              <a:ahLst/>
              <a:cxnLst>
                <a:cxn ang="0">
                  <a:pos x="1169" y="0"/>
                </a:cxn>
                <a:cxn ang="0">
                  <a:pos x="1190" y="2"/>
                </a:cxn>
                <a:cxn ang="0">
                  <a:pos x="1212" y="7"/>
                </a:cxn>
                <a:cxn ang="0">
                  <a:pos x="1229" y="17"/>
                </a:cxn>
                <a:cxn ang="0">
                  <a:pos x="1246" y="31"/>
                </a:cxn>
                <a:cxn ang="0">
                  <a:pos x="1259" y="47"/>
                </a:cxn>
                <a:cxn ang="0">
                  <a:pos x="1269" y="66"/>
                </a:cxn>
                <a:cxn ang="0">
                  <a:pos x="1276" y="86"/>
                </a:cxn>
                <a:cxn ang="0">
                  <a:pos x="1278" y="108"/>
                </a:cxn>
                <a:cxn ang="0">
                  <a:pos x="1276" y="130"/>
                </a:cxn>
                <a:cxn ang="0">
                  <a:pos x="1269" y="150"/>
                </a:cxn>
                <a:cxn ang="0">
                  <a:pos x="1259" y="169"/>
                </a:cxn>
                <a:cxn ang="0">
                  <a:pos x="1246" y="185"/>
                </a:cxn>
                <a:cxn ang="0">
                  <a:pos x="1229" y="198"/>
                </a:cxn>
                <a:cxn ang="0">
                  <a:pos x="1212" y="208"/>
                </a:cxn>
                <a:cxn ang="0">
                  <a:pos x="1190" y="215"/>
                </a:cxn>
                <a:cxn ang="0">
                  <a:pos x="1169" y="217"/>
                </a:cxn>
                <a:cxn ang="0">
                  <a:pos x="97" y="216"/>
                </a:cxn>
                <a:cxn ang="0">
                  <a:pos x="76" y="213"/>
                </a:cxn>
                <a:cxn ang="0">
                  <a:pos x="56" y="204"/>
                </a:cxn>
                <a:cxn ang="0">
                  <a:pos x="38" y="192"/>
                </a:cxn>
                <a:cxn ang="0">
                  <a:pos x="24" y="177"/>
                </a:cxn>
                <a:cxn ang="0">
                  <a:pos x="12" y="159"/>
                </a:cxn>
                <a:cxn ang="0">
                  <a:pos x="4" y="140"/>
                </a:cxn>
                <a:cxn ang="0">
                  <a:pos x="0" y="119"/>
                </a:cxn>
                <a:cxn ang="0">
                  <a:pos x="0" y="97"/>
                </a:cxn>
                <a:cxn ang="0">
                  <a:pos x="4" y="76"/>
                </a:cxn>
                <a:cxn ang="0">
                  <a:pos x="12" y="56"/>
                </a:cxn>
                <a:cxn ang="0">
                  <a:pos x="24" y="38"/>
                </a:cxn>
                <a:cxn ang="0">
                  <a:pos x="38" y="24"/>
                </a:cxn>
                <a:cxn ang="0">
                  <a:pos x="56" y="12"/>
                </a:cxn>
                <a:cxn ang="0">
                  <a:pos x="76" y="4"/>
                </a:cxn>
                <a:cxn ang="0">
                  <a:pos x="97" y="0"/>
                </a:cxn>
              </a:cxnLst>
              <a:rect l="0" t="0" r="r" b="b"/>
              <a:pathLst>
                <a:path w="1278" h="217">
                  <a:moveTo>
                    <a:pt x="108" y="0"/>
                  </a:moveTo>
                  <a:lnTo>
                    <a:pt x="1169" y="0"/>
                  </a:lnTo>
                  <a:lnTo>
                    <a:pt x="1180" y="0"/>
                  </a:lnTo>
                  <a:lnTo>
                    <a:pt x="1190" y="2"/>
                  </a:lnTo>
                  <a:lnTo>
                    <a:pt x="1202" y="4"/>
                  </a:lnTo>
                  <a:lnTo>
                    <a:pt x="1212" y="7"/>
                  </a:lnTo>
                  <a:lnTo>
                    <a:pt x="1220" y="12"/>
                  </a:lnTo>
                  <a:lnTo>
                    <a:pt x="1229" y="17"/>
                  </a:lnTo>
                  <a:lnTo>
                    <a:pt x="1238" y="24"/>
                  </a:lnTo>
                  <a:lnTo>
                    <a:pt x="1246" y="31"/>
                  </a:lnTo>
                  <a:lnTo>
                    <a:pt x="1253" y="38"/>
                  </a:lnTo>
                  <a:lnTo>
                    <a:pt x="1259" y="47"/>
                  </a:lnTo>
                  <a:lnTo>
                    <a:pt x="1265" y="56"/>
                  </a:lnTo>
                  <a:lnTo>
                    <a:pt x="1269" y="66"/>
                  </a:lnTo>
                  <a:lnTo>
                    <a:pt x="1272" y="76"/>
                  </a:lnTo>
                  <a:lnTo>
                    <a:pt x="1276" y="86"/>
                  </a:lnTo>
                  <a:lnTo>
                    <a:pt x="1277" y="97"/>
                  </a:lnTo>
                  <a:lnTo>
                    <a:pt x="1278" y="108"/>
                  </a:lnTo>
                  <a:lnTo>
                    <a:pt x="1277" y="119"/>
                  </a:lnTo>
                  <a:lnTo>
                    <a:pt x="1276" y="130"/>
                  </a:lnTo>
                  <a:lnTo>
                    <a:pt x="1272" y="140"/>
                  </a:lnTo>
                  <a:lnTo>
                    <a:pt x="1269" y="150"/>
                  </a:lnTo>
                  <a:lnTo>
                    <a:pt x="1265" y="159"/>
                  </a:lnTo>
                  <a:lnTo>
                    <a:pt x="1259" y="169"/>
                  </a:lnTo>
                  <a:lnTo>
                    <a:pt x="1253" y="177"/>
                  </a:lnTo>
                  <a:lnTo>
                    <a:pt x="1246" y="185"/>
                  </a:lnTo>
                  <a:lnTo>
                    <a:pt x="1238" y="192"/>
                  </a:lnTo>
                  <a:lnTo>
                    <a:pt x="1229" y="198"/>
                  </a:lnTo>
                  <a:lnTo>
                    <a:pt x="1220" y="204"/>
                  </a:lnTo>
                  <a:lnTo>
                    <a:pt x="1212" y="208"/>
                  </a:lnTo>
                  <a:lnTo>
                    <a:pt x="1202" y="213"/>
                  </a:lnTo>
                  <a:lnTo>
                    <a:pt x="1190" y="215"/>
                  </a:lnTo>
                  <a:lnTo>
                    <a:pt x="1180" y="216"/>
                  </a:lnTo>
                  <a:lnTo>
                    <a:pt x="1169" y="217"/>
                  </a:lnTo>
                  <a:lnTo>
                    <a:pt x="108" y="217"/>
                  </a:lnTo>
                  <a:lnTo>
                    <a:pt x="97" y="216"/>
                  </a:lnTo>
                  <a:lnTo>
                    <a:pt x="86" y="215"/>
                  </a:lnTo>
                  <a:lnTo>
                    <a:pt x="76" y="213"/>
                  </a:lnTo>
                  <a:lnTo>
                    <a:pt x="66" y="208"/>
                  </a:lnTo>
                  <a:lnTo>
                    <a:pt x="56" y="204"/>
                  </a:lnTo>
                  <a:lnTo>
                    <a:pt x="47" y="198"/>
                  </a:lnTo>
                  <a:lnTo>
                    <a:pt x="38" y="192"/>
                  </a:lnTo>
                  <a:lnTo>
                    <a:pt x="31" y="185"/>
                  </a:lnTo>
                  <a:lnTo>
                    <a:pt x="24" y="177"/>
                  </a:lnTo>
                  <a:lnTo>
                    <a:pt x="17" y="169"/>
                  </a:lnTo>
                  <a:lnTo>
                    <a:pt x="12" y="159"/>
                  </a:lnTo>
                  <a:lnTo>
                    <a:pt x="7" y="150"/>
                  </a:lnTo>
                  <a:lnTo>
                    <a:pt x="4" y="140"/>
                  </a:lnTo>
                  <a:lnTo>
                    <a:pt x="2" y="130"/>
                  </a:lnTo>
                  <a:lnTo>
                    <a:pt x="0" y="119"/>
                  </a:lnTo>
                  <a:lnTo>
                    <a:pt x="0" y="108"/>
                  </a:lnTo>
                  <a:lnTo>
                    <a:pt x="0" y="97"/>
                  </a:lnTo>
                  <a:lnTo>
                    <a:pt x="2" y="86"/>
                  </a:lnTo>
                  <a:lnTo>
                    <a:pt x="4" y="76"/>
                  </a:lnTo>
                  <a:lnTo>
                    <a:pt x="7" y="66"/>
                  </a:lnTo>
                  <a:lnTo>
                    <a:pt x="12" y="56"/>
                  </a:lnTo>
                  <a:lnTo>
                    <a:pt x="17" y="47"/>
                  </a:lnTo>
                  <a:lnTo>
                    <a:pt x="24" y="38"/>
                  </a:lnTo>
                  <a:lnTo>
                    <a:pt x="31" y="31"/>
                  </a:lnTo>
                  <a:lnTo>
                    <a:pt x="38" y="24"/>
                  </a:lnTo>
                  <a:lnTo>
                    <a:pt x="47" y="17"/>
                  </a:lnTo>
                  <a:lnTo>
                    <a:pt x="56" y="12"/>
                  </a:lnTo>
                  <a:lnTo>
                    <a:pt x="66" y="7"/>
                  </a:lnTo>
                  <a:lnTo>
                    <a:pt x="76" y="4"/>
                  </a:lnTo>
                  <a:lnTo>
                    <a:pt x="86" y="2"/>
                  </a:lnTo>
                  <a:lnTo>
                    <a:pt x="97" y="0"/>
                  </a:lnTo>
                  <a:lnTo>
                    <a:pt x="108" y="0"/>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63" name="Freeform 70"/>
            <p:cNvSpPr>
              <a:spLocks/>
            </p:cNvSpPr>
            <p:nvPr/>
          </p:nvSpPr>
          <p:spPr bwMode="auto">
            <a:xfrm>
              <a:off x="10455678" y="3526787"/>
              <a:ext cx="28575" cy="30163"/>
            </a:xfrm>
            <a:custGeom>
              <a:avLst/>
              <a:gdLst/>
              <a:ahLst/>
              <a:cxnLst>
                <a:cxn ang="0">
                  <a:pos x="101" y="182"/>
                </a:cxn>
                <a:cxn ang="0">
                  <a:pos x="119" y="179"/>
                </a:cxn>
                <a:cxn ang="0">
                  <a:pos x="135" y="172"/>
                </a:cxn>
                <a:cxn ang="0">
                  <a:pos x="150" y="162"/>
                </a:cxn>
                <a:cxn ang="0">
                  <a:pos x="162" y="150"/>
                </a:cxn>
                <a:cxn ang="0">
                  <a:pos x="172" y="134"/>
                </a:cxn>
                <a:cxn ang="0">
                  <a:pos x="179" y="119"/>
                </a:cxn>
                <a:cxn ang="0">
                  <a:pos x="182" y="101"/>
                </a:cxn>
                <a:cxn ang="0">
                  <a:pos x="182" y="82"/>
                </a:cxn>
                <a:cxn ang="0">
                  <a:pos x="179" y="65"/>
                </a:cxn>
                <a:cxn ang="0">
                  <a:pos x="172" y="48"/>
                </a:cxn>
                <a:cxn ang="0">
                  <a:pos x="162" y="34"/>
                </a:cxn>
                <a:cxn ang="0">
                  <a:pos x="150" y="21"/>
                </a:cxn>
                <a:cxn ang="0">
                  <a:pos x="135" y="11"/>
                </a:cxn>
                <a:cxn ang="0">
                  <a:pos x="119" y="5"/>
                </a:cxn>
                <a:cxn ang="0">
                  <a:pos x="101" y="0"/>
                </a:cxn>
                <a:cxn ang="0">
                  <a:pos x="82" y="0"/>
                </a:cxn>
                <a:cxn ang="0">
                  <a:pos x="64" y="5"/>
                </a:cxn>
                <a:cxn ang="0">
                  <a:pos x="48" y="11"/>
                </a:cxn>
                <a:cxn ang="0">
                  <a:pos x="33" y="21"/>
                </a:cxn>
                <a:cxn ang="0">
                  <a:pos x="21" y="34"/>
                </a:cxn>
                <a:cxn ang="0">
                  <a:pos x="11" y="48"/>
                </a:cxn>
                <a:cxn ang="0">
                  <a:pos x="4" y="65"/>
                </a:cxn>
                <a:cxn ang="0">
                  <a:pos x="0" y="82"/>
                </a:cxn>
                <a:cxn ang="0">
                  <a:pos x="0" y="101"/>
                </a:cxn>
                <a:cxn ang="0">
                  <a:pos x="4" y="119"/>
                </a:cxn>
                <a:cxn ang="0">
                  <a:pos x="11" y="134"/>
                </a:cxn>
                <a:cxn ang="0">
                  <a:pos x="21" y="150"/>
                </a:cxn>
                <a:cxn ang="0">
                  <a:pos x="33" y="162"/>
                </a:cxn>
                <a:cxn ang="0">
                  <a:pos x="48" y="172"/>
                </a:cxn>
                <a:cxn ang="0">
                  <a:pos x="64" y="179"/>
                </a:cxn>
                <a:cxn ang="0">
                  <a:pos x="82" y="182"/>
                </a:cxn>
              </a:cxnLst>
              <a:rect l="0" t="0" r="r" b="b"/>
              <a:pathLst>
                <a:path w="183" h="183">
                  <a:moveTo>
                    <a:pt x="91" y="183"/>
                  </a:moveTo>
                  <a:lnTo>
                    <a:pt x="101" y="182"/>
                  </a:lnTo>
                  <a:lnTo>
                    <a:pt x="110" y="181"/>
                  </a:lnTo>
                  <a:lnTo>
                    <a:pt x="119" y="179"/>
                  </a:lnTo>
                  <a:lnTo>
                    <a:pt x="126" y="176"/>
                  </a:lnTo>
                  <a:lnTo>
                    <a:pt x="135" y="172"/>
                  </a:lnTo>
                  <a:lnTo>
                    <a:pt x="142" y="168"/>
                  </a:lnTo>
                  <a:lnTo>
                    <a:pt x="150" y="162"/>
                  </a:lnTo>
                  <a:lnTo>
                    <a:pt x="156" y="156"/>
                  </a:lnTo>
                  <a:lnTo>
                    <a:pt x="162" y="150"/>
                  </a:lnTo>
                  <a:lnTo>
                    <a:pt x="167" y="142"/>
                  </a:lnTo>
                  <a:lnTo>
                    <a:pt x="172" y="134"/>
                  </a:lnTo>
                  <a:lnTo>
                    <a:pt x="175" y="127"/>
                  </a:lnTo>
                  <a:lnTo>
                    <a:pt x="179" y="119"/>
                  </a:lnTo>
                  <a:lnTo>
                    <a:pt x="181" y="110"/>
                  </a:lnTo>
                  <a:lnTo>
                    <a:pt x="182" y="101"/>
                  </a:lnTo>
                  <a:lnTo>
                    <a:pt x="183" y="91"/>
                  </a:lnTo>
                  <a:lnTo>
                    <a:pt x="182" y="82"/>
                  </a:lnTo>
                  <a:lnTo>
                    <a:pt x="181" y="73"/>
                  </a:lnTo>
                  <a:lnTo>
                    <a:pt x="179" y="65"/>
                  </a:lnTo>
                  <a:lnTo>
                    <a:pt x="175" y="56"/>
                  </a:lnTo>
                  <a:lnTo>
                    <a:pt x="172" y="48"/>
                  </a:lnTo>
                  <a:lnTo>
                    <a:pt x="167" y="40"/>
                  </a:lnTo>
                  <a:lnTo>
                    <a:pt x="162" y="34"/>
                  </a:lnTo>
                  <a:lnTo>
                    <a:pt x="156" y="27"/>
                  </a:lnTo>
                  <a:lnTo>
                    <a:pt x="150" y="21"/>
                  </a:lnTo>
                  <a:lnTo>
                    <a:pt x="142" y="16"/>
                  </a:lnTo>
                  <a:lnTo>
                    <a:pt x="135" y="11"/>
                  </a:lnTo>
                  <a:lnTo>
                    <a:pt x="126" y="7"/>
                  </a:lnTo>
                  <a:lnTo>
                    <a:pt x="119" y="5"/>
                  </a:lnTo>
                  <a:lnTo>
                    <a:pt x="110" y="2"/>
                  </a:lnTo>
                  <a:lnTo>
                    <a:pt x="101" y="0"/>
                  </a:lnTo>
                  <a:lnTo>
                    <a:pt x="91" y="0"/>
                  </a:lnTo>
                  <a:lnTo>
                    <a:pt x="82" y="0"/>
                  </a:lnTo>
                  <a:lnTo>
                    <a:pt x="73" y="2"/>
                  </a:lnTo>
                  <a:lnTo>
                    <a:pt x="64" y="5"/>
                  </a:lnTo>
                  <a:lnTo>
                    <a:pt x="55" y="7"/>
                  </a:lnTo>
                  <a:lnTo>
                    <a:pt x="48" y="11"/>
                  </a:lnTo>
                  <a:lnTo>
                    <a:pt x="40" y="16"/>
                  </a:lnTo>
                  <a:lnTo>
                    <a:pt x="33" y="21"/>
                  </a:lnTo>
                  <a:lnTo>
                    <a:pt x="27" y="27"/>
                  </a:lnTo>
                  <a:lnTo>
                    <a:pt x="21" y="34"/>
                  </a:lnTo>
                  <a:lnTo>
                    <a:pt x="16" y="40"/>
                  </a:lnTo>
                  <a:lnTo>
                    <a:pt x="11" y="48"/>
                  </a:lnTo>
                  <a:lnTo>
                    <a:pt x="7" y="56"/>
                  </a:lnTo>
                  <a:lnTo>
                    <a:pt x="4" y="65"/>
                  </a:lnTo>
                  <a:lnTo>
                    <a:pt x="2" y="73"/>
                  </a:lnTo>
                  <a:lnTo>
                    <a:pt x="0" y="82"/>
                  </a:lnTo>
                  <a:lnTo>
                    <a:pt x="0" y="91"/>
                  </a:lnTo>
                  <a:lnTo>
                    <a:pt x="0" y="101"/>
                  </a:lnTo>
                  <a:lnTo>
                    <a:pt x="2" y="110"/>
                  </a:lnTo>
                  <a:lnTo>
                    <a:pt x="4" y="119"/>
                  </a:lnTo>
                  <a:lnTo>
                    <a:pt x="7" y="127"/>
                  </a:lnTo>
                  <a:lnTo>
                    <a:pt x="11" y="134"/>
                  </a:lnTo>
                  <a:lnTo>
                    <a:pt x="16" y="142"/>
                  </a:lnTo>
                  <a:lnTo>
                    <a:pt x="21" y="150"/>
                  </a:lnTo>
                  <a:lnTo>
                    <a:pt x="27" y="156"/>
                  </a:lnTo>
                  <a:lnTo>
                    <a:pt x="33" y="162"/>
                  </a:lnTo>
                  <a:lnTo>
                    <a:pt x="40" y="168"/>
                  </a:lnTo>
                  <a:lnTo>
                    <a:pt x="48" y="172"/>
                  </a:lnTo>
                  <a:lnTo>
                    <a:pt x="55" y="176"/>
                  </a:lnTo>
                  <a:lnTo>
                    <a:pt x="64" y="179"/>
                  </a:lnTo>
                  <a:lnTo>
                    <a:pt x="73" y="181"/>
                  </a:lnTo>
                  <a:lnTo>
                    <a:pt x="82" y="182"/>
                  </a:lnTo>
                  <a:lnTo>
                    <a:pt x="91"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64" name="Freeform 71"/>
            <p:cNvSpPr>
              <a:spLocks/>
            </p:cNvSpPr>
            <p:nvPr/>
          </p:nvSpPr>
          <p:spPr bwMode="auto">
            <a:xfrm>
              <a:off x="10495365" y="3526787"/>
              <a:ext cx="30163" cy="30163"/>
            </a:xfrm>
            <a:custGeom>
              <a:avLst/>
              <a:gdLst/>
              <a:ahLst/>
              <a:cxnLst>
                <a:cxn ang="0">
                  <a:pos x="101" y="182"/>
                </a:cxn>
                <a:cxn ang="0">
                  <a:pos x="119" y="179"/>
                </a:cxn>
                <a:cxn ang="0">
                  <a:pos x="135" y="172"/>
                </a:cxn>
                <a:cxn ang="0">
                  <a:pos x="150" y="162"/>
                </a:cxn>
                <a:cxn ang="0">
                  <a:pos x="162" y="150"/>
                </a:cxn>
                <a:cxn ang="0">
                  <a:pos x="172" y="134"/>
                </a:cxn>
                <a:cxn ang="0">
                  <a:pos x="178" y="119"/>
                </a:cxn>
                <a:cxn ang="0">
                  <a:pos x="182" y="101"/>
                </a:cxn>
                <a:cxn ang="0">
                  <a:pos x="182" y="82"/>
                </a:cxn>
                <a:cxn ang="0">
                  <a:pos x="178" y="65"/>
                </a:cxn>
                <a:cxn ang="0">
                  <a:pos x="172" y="48"/>
                </a:cxn>
                <a:cxn ang="0">
                  <a:pos x="162" y="34"/>
                </a:cxn>
                <a:cxn ang="0">
                  <a:pos x="150" y="21"/>
                </a:cxn>
                <a:cxn ang="0">
                  <a:pos x="135" y="11"/>
                </a:cxn>
                <a:cxn ang="0">
                  <a:pos x="119" y="5"/>
                </a:cxn>
                <a:cxn ang="0">
                  <a:pos x="101" y="0"/>
                </a:cxn>
                <a:cxn ang="0">
                  <a:pos x="82" y="0"/>
                </a:cxn>
                <a:cxn ang="0">
                  <a:pos x="64" y="5"/>
                </a:cxn>
                <a:cxn ang="0">
                  <a:pos x="48" y="11"/>
                </a:cxn>
                <a:cxn ang="0">
                  <a:pos x="33" y="21"/>
                </a:cxn>
                <a:cxn ang="0">
                  <a:pos x="21" y="34"/>
                </a:cxn>
                <a:cxn ang="0">
                  <a:pos x="11" y="48"/>
                </a:cxn>
                <a:cxn ang="0">
                  <a:pos x="4" y="65"/>
                </a:cxn>
                <a:cxn ang="0">
                  <a:pos x="1" y="82"/>
                </a:cxn>
                <a:cxn ang="0">
                  <a:pos x="1" y="101"/>
                </a:cxn>
                <a:cxn ang="0">
                  <a:pos x="4" y="119"/>
                </a:cxn>
                <a:cxn ang="0">
                  <a:pos x="11" y="134"/>
                </a:cxn>
                <a:cxn ang="0">
                  <a:pos x="21" y="150"/>
                </a:cxn>
                <a:cxn ang="0">
                  <a:pos x="33" y="162"/>
                </a:cxn>
                <a:cxn ang="0">
                  <a:pos x="48" y="172"/>
                </a:cxn>
                <a:cxn ang="0">
                  <a:pos x="64" y="179"/>
                </a:cxn>
                <a:cxn ang="0">
                  <a:pos x="82" y="182"/>
                </a:cxn>
              </a:cxnLst>
              <a:rect l="0" t="0" r="r" b="b"/>
              <a:pathLst>
                <a:path w="183" h="183">
                  <a:moveTo>
                    <a:pt x="92" y="183"/>
                  </a:moveTo>
                  <a:lnTo>
                    <a:pt x="101" y="182"/>
                  </a:lnTo>
                  <a:lnTo>
                    <a:pt x="110" y="181"/>
                  </a:lnTo>
                  <a:lnTo>
                    <a:pt x="119" y="179"/>
                  </a:lnTo>
                  <a:lnTo>
                    <a:pt x="127" y="176"/>
                  </a:lnTo>
                  <a:lnTo>
                    <a:pt x="135" y="172"/>
                  </a:lnTo>
                  <a:lnTo>
                    <a:pt x="142" y="168"/>
                  </a:lnTo>
                  <a:lnTo>
                    <a:pt x="150" y="162"/>
                  </a:lnTo>
                  <a:lnTo>
                    <a:pt x="156" y="156"/>
                  </a:lnTo>
                  <a:lnTo>
                    <a:pt x="162" y="150"/>
                  </a:lnTo>
                  <a:lnTo>
                    <a:pt x="167" y="142"/>
                  </a:lnTo>
                  <a:lnTo>
                    <a:pt x="172" y="134"/>
                  </a:lnTo>
                  <a:lnTo>
                    <a:pt x="175" y="127"/>
                  </a:lnTo>
                  <a:lnTo>
                    <a:pt x="178" y="119"/>
                  </a:lnTo>
                  <a:lnTo>
                    <a:pt x="181" y="110"/>
                  </a:lnTo>
                  <a:lnTo>
                    <a:pt x="182" y="101"/>
                  </a:lnTo>
                  <a:lnTo>
                    <a:pt x="183" y="91"/>
                  </a:lnTo>
                  <a:lnTo>
                    <a:pt x="182" y="82"/>
                  </a:lnTo>
                  <a:lnTo>
                    <a:pt x="181" y="73"/>
                  </a:lnTo>
                  <a:lnTo>
                    <a:pt x="178" y="65"/>
                  </a:lnTo>
                  <a:lnTo>
                    <a:pt x="175" y="56"/>
                  </a:lnTo>
                  <a:lnTo>
                    <a:pt x="172" y="48"/>
                  </a:lnTo>
                  <a:lnTo>
                    <a:pt x="167" y="40"/>
                  </a:lnTo>
                  <a:lnTo>
                    <a:pt x="162" y="34"/>
                  </a:lnTo>
                  <a:lnTo>
                    <a:pt x="156" y="27"/>
                  </a:lnTo>
                  <a:lnTo>
                    <a:pt x="150" y="21"/>
                  </a:lnTo>
                  <a:lnTo>
                    <a:pt x="142" y="16"/>
                  </a:lnTo>
                  <a:lnTo>
                    <a:pt x="135" y="11"/>
                  </a:lnTo>
                  <a:lnTo>
                    <a:pt x="127" y="7"/>
                  </a:lnTo>
                  <a:lnTo>
                    <a:pt x="119" y="5"/>
                  </a:lnTo>
                  <a:lnTo>
                    <a:pt x="110" y="2"/>
                  </a:lnTo>
                  <a:lnTo>
                    <a:pt x="101" y="0"/>
                  </a:lnTo>
                  <a:lnTo>
                    <a:pt x="92" y="0"/>
                  </a:lnTo>
                  <a:lnTo>
                    <a:pt x="82" y="0"/>
                  </a:lnTo>
                  <a:lnTo>
                    <a:pt x="73" y="2"/>
                  </a:lnTo>
                  <a:lnTo>
                    <a:pt x="64" y="5"/>
                  </a:lnTo>
                  <a:lnTo>
                    <a:pt x="55" y="7"/>
                  </a:lnTo>
                  <a:lnTo>
                    <a:pt x="48" y="11"/>
                  </a:lnTo>
                  <a:lnTo>
                    <a:pt x="40" y="16"/>
                  </a:lnTo>
                  <a:lnTo>
                    <a:pt x="33" y="21"/>
                  </a:lnTo>
                  <a:lnTo>
                    <a:pt x="26" y="27"/>
                  </a:lnTo>
                  <a:lnTo>
                    <a:pt x="21" y="34"/>
                  </a:lnTo>
                  <a:lnTo>
                    <a:pt x="15" y="40"/>
                  </a:lnTo>
                  <a:lnTo>
                    <a:pt x="11" y="48"/>
                  </a:lnTo>
                  <a:lnTo>
                    <a:pt x="8" y="56"/>
                  </a:lnTo>
                  <a:lnTo>
                    <a:pt x="4" y="65"/>
                  </a:lnTo>
                  <a:lnTo>
                    <a:pt x="2" y="73"/>
                  </a:lnTo>
                  <a:lnTo>
                    <a:pt x="1" y="82"/>
                  </a:lnTo>
                  <a:lnTo>
                    <a:pt x="0" y="91"/>
                  </a:lnTo>
                  <a:lnTo>
                    <a:pt x="1" y="101"/>
                  </a:lnTo>
                  <a:lnTo>
                    <a:pt x="2" y="110"/>
                  </a:lnTo>
                  <a:lnTo>
                    <a:pt x="4" y="119"/>
                  </a:lnTo>
                  <a:lnTo>
                    <a:pt x="8" y="127"/>
                  </a:lnTo>
                  <a:lnTo>
                    <a:pt x="11" y="134"/>
                  </a:lnTo>
                  <a:lnTo>
                    <a:pt x="15" y="142"/>
                  </a:lnTo>
                  <a:lnTo>
                    <a:pt x="21" y="150"/>
                  </a:lnTo>
                  <a:lnTo>
                    <a:pt x="26" y="156"/>
                  </a:lnTo>
                  <a:lnTo>
                    <a:pt x="33" y="162"/>
                  </a:lnTo>
                  <a:lnTo>
                    <a:pt x="40" y="168"/>
                  </a:lnTo>
                  <a:lnTo>
                    <a:pt x="48" y="172"/>
                  </a:lnTo>
                  <a:lnTo>
                    <a:pt x="55" y="176"/>
                  </a:lnTo>
                  <a:lnTo>
                    <a:pt x="64" y="179"/>
                  </a:lnTo>
                  <a:lnTo>
                    <a:pt x="73" y="181"/>
                  </a:lnTo>
                  <a:lnTo>
                    <a:pt x="82" y="182"/>
                  </a:lnTo>
                  <a:lnTo>
                    <a:pt x="92"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65" name="Freeform 72"/>
            <p:cNvSpPr>
              <a:spLocks/>
            </p:cNvSpPr>
            <p:nvPr/>
          </p:nvSpPr>
          <p:spPr bwMode="auto">
            <a:xfrm>
              <a:off x="10536640" y="3526787"/>
              <a:ext cx="28575" cy="30163"/>
            </a:xfrm>
            <a:custGeom>
              <a:avLst/>
              <a:gdLst/>
              <a:ahLst/>
              <a:cxnLst>
                <a:cxn ang="0">
                  <a:pos x="101" y="182"/>
                </a:cxn>
                <a:cxn ang="0">
                  <a:pos x="118" y="179"/>
                </a:cxn>
                <a:cxn ang="0">
                  <a:pos x="135" y="172"/>
                </a:cxn>
                <a:cxn ang="0">
                  <a:pos x="149" y="162"/>
                </a:cxn>
                <a:cxn ang="0">
                  <a:pos x="162" y="150"/>
                </a:cxn>
                <a:cxn ang="0">
                  <a:pos x="172" y="134"/>
                </a:cxn>
                <a:cxn ang="0">
                  <a:pos x="178" y="119"/>
                </a:cxn>
                <a:cxn ang="0">
                  <a:pos x="183" y="101"/>
                </a:cxn>
                <a:cxn ang="0">
                  <a:pos x="183" y="82"/>
                </a:cxn>
                <a:cxn ang="0">
                  <a:pos x="178" y="65"/>
                </a:cxn>
                <a:cxn ang="0">
                  <a:pos x="172" y="48"/>
                </a:cxn>
                <a:cxn ang="0">
                  <a:pos x="162" y="34"/>
                </a:cxn>
                <a:cxn ang="0">
                  <a:pos x="149" y="21"/>
                </a:cxn>
                <a:cxn ang="0">
                  <a:pos x="135" y="11"/>
                </a:cxn>
                <a:cxn ang="0">
                  <a:pos x="118" y="5"/>
                </a:cxn>
                <a:cxn ang="0">
                  <a:pos x="101" y="0"/>
                </a:cxn>
                <a:cxn ang="0">
                  <a:pos x="82" y="0"/>
                </a:cxn>
                <a:cxn ang="0">
                  <a:pos x="64" y="5"/>
                </a:cxn>
                <a:cxn ang="0">
                  <a:pos x="47" y="11"/>
                </a:cxn>
                <a:cxn ang="0">
                  <a:pos x="33" y="21"/>
                </a:cxn>
                <a:cxn ang="0">
                  <a:pos x="21" y="34"/>
                </a:cxn>
                <a:cxn ang="0">
                  <a:pos x="11" y="48"/>
                </a:cxn>
                <a:cxn ang="0">
                  <a:pos x="4" y="65"/>
                </a:cxn>
                <a:cxn ang="0">
                  <a:pos x="1" y="82"/>
                </a:cxn>
                <a:cxn ang="0">
                  <a:pos x="1" y="101"/>
                </a:cxn>
                <a:cxn ang="0">
                  <a:pos x="4" y="119"/>
                </a:cxn>
                <a:cxn ang="0">
                  <a:pos x="11" y="134"/>
                </a:cxn>
                <a:cxn ang="0">
                  <a:pos x="21" y="150"/>
                </a:cxn>
                <a:cxn ang="0">
                  <a:pos x="33" y="162"/>
                </a:cxn>
                <a:cxn ang="0">
                  <a:pos x="47" y="172"/>
                </a:cxn>
                <a:cxn ang="0">
                  <a:pos x="64" y="179"/>
                </a:cxn>
                <a:cxn ang="0">
                  <a:pos x="82" y="182"/>
                </a:cxn>
              </a:cxnLst>
              <a:rect l="0" t="0" r="r" b="b"/>
              <a:pathLst>
                <a:path w="183" h="183">
                  <a:moveTo>
                    <a:pt x="92" y="183"/>
                  </a:moveTo>
                  <a:lnTo>
                    <a:pt x="101" y="182"/>
                  </a:lnTo>
                  <a:lnTo>
                    <a:pt x="109" y="181"/>
                  </a:lnTo>
                  <a:lnTo>
                    <a:pt x="118" y="179"/>
                  </a:lnTo>
                  <a:lnTo>
                    <a:pt x="127" y="176"/>
                  </a:lnTo>
                  <a:lnTo>
                    <a:pt x="135" y="172"/>
                  </a:lnTo>
                  <a:lnTo>
                    <a:pt x="143" y="168"/>
                  </a:lnTo>
                  <a:lnTo>
                    <a:pt x="149" y="162"/>
                  </a:lnTo>
                  <a:lnTo>
                    <a:pt x="156" y="156"/>
                  </a:lnTo>
                  <a:lnTo>
                    <a:pt x="162" y="150"/>
                  </a:lnTo>
                  <a:lnTo>
                    <a:pt x="167" y="142"/>
                  </a:lnTo>
                  <a:lnTo>
                    <a:pt x="172" y="134"/>
                  </a:lnTo>
                  <a:lnTo>
                    <a:pt x="176" y="127"/>
                  </a:lnTo>
                  <a:lnTo>
                    <a:pt x="178" y="119"/>
                  </a:lnTo>
                  <a:lnTo>
                    <a:pt x="180" y="110"/>
                  </a:lnTo>
                  <a:lnTo>
                    <a:pt x="183" y="101"/>
                  </a:lnTo>
                  <a:lnTo>
                    <a:pt x="183" y="91"/>
                  </a:lnTo>
                  <a:lnTo>
                    <a:pt x="183" y="82"/>
                  </a:lnTo>
                  <a:lnTo>
                    <a:pt x="180" y="73"/>
                  </a:lnTo>
                  <a:lnTo>
                    <a:pt x="178" y="65"/>
                  </a:lnTo>
                  <a:lnTo>
                    <a:pt x="176" y="56"/>
                  </a:lnTo>
                  <a:lnTo>
                    <a:pt x="172" y="48"/>
                  </a:lnTo>
                  <a:lnTo>
                    <a:pt x="167" y="40"/>
                  </a:lnTo>
                  <a:lnTo>
                    <a:pt x="162" y="34"/>
                  </a:lnTo>
                  <a:lnTo>
                    <a:pt x="156" y="27"/>
                  </a:lnTo>
                  <a:lnTo>
                    <a:pt x="149" y="21"/>
                  </a:lnTo>
                  <a:lnTo>
                    <a:pt x="143" y="16"/>
                  </a:lnTo>
                  <a:lnTo>
                    <a:pt x="135" y="11"/>
                  </a:lnTo>
                  <a:lnTo>
                    <a:pt x="127" y="7"/>
                  </a:lnTo>
                  <a:lnTo>
                    <a:pt x="118" y="5"/>
                  </a:lnTo>
                  <a:lnTo>
                    <a:pt x="109" y="2"/>
                  </a:lnTo>
                  <a:lnTo>
                    <a:pt x="101" y="0"/>
                  </a:lnTo>
                  <a:lnTo>
                    <a:pt x="92" y="0"/>
                  </a:lnTo>
                  <a:lnTo>
                    <a:pt x="82" y="0"/>
                  </a:lnTo>
                  <a:lnTo>
                    <a:pt x="73" y="2"/>
                  </a:lnTo>
                  <a:lnTo>
                    <a:pt x="64" y="5"/>
                  </a:lnTo>
                  <a:lnTo>
                    <a:pt x="56" y="7"/>
                  </a:lnTo>
                  <a:lnTo>
                    <a:pt x="47" y="11"/>
                  </a:lnTo>
                  <a:lnTo>
                    <a:pt x="41" y="16"/>
                  </a:lnTo>
                  <a:lnTo>
                    <a:pt x="33" y="21"/>
                  </a:lnTo>
                  <a:lnTo>
                    <a:pt x="26" y="27"/>
                  </a:lnTo>
                  <a:lnTo>
                    <a:pt x="21" y="34"/>
                  </a:lnTo>
                  <a:lnTo>
                    <a:pt x="15" y="40"/>
                  </a:lnTo>
                  <a:lnTo>
                    <a:pt x="11" y="48"/>
                  </a:lnTo>
                  <a:lnTo>
                    <a:pt x="7" y="56"/>
                  </a:lnTo>
                  <a:lnTo>
                    <a:pt x="4" y="65"/>
                  </a:lnTo>
                  <a:lnTo>
                    <a:pt x="2" y="73"/>
                  </a:lnTo>
                  <a:lnTo>
                    <a:pt x="1" y="82"/>
                  </a:lnTo>
                  <a:lnTo>
                    <a:pt x="0" y="91"/>
                  </a:lnTo>
                  <a:lnTo>
                    <a:pt x="1" y="101"/>
                  </a:lnTo>
                  <a:lnTo>
                    <a:pt x="2" y="110"/>
                  </a:lnTo>
                  <a:lnTo>
                    <a:pt x="4" y="119"/>
                  </a:lnTo>
                  <a:lnTo>
                    <a:pt x="7" y="127"/>
                  </a:lnTo>
                  <a:lnTo>
                    <a:pt x="11" y="134"/>
                  </a:lnTo>
                  <a:lnTo>
                    <a:pt x="15" y="142"/>
                  </a:lnTo>
                  <a:lnTo>
                    <a:pt x="21" y="150"/>
                  </a:lnTo>
                  <a:lnTo>
                    <a:pt x="26" y="156"/>
                  </a:lnTo>
                  <a:lnTo>
                    <a:pt x="33" y="162"/>
                  </a:lnTo>
                  <a:lnTo>
                    <a:pt x="41" y="168"/>
                  </a:lnTo>
                  <a:lnTo>
                    <a:pt x="47" y="172"/>
                  </a:lnTo>
                  <a:lnTo>
                    <a:pt x="56" y="176"/>
                  </a:lnTo>
                  <a:lnTo>
                    <a:pt x="64" y="179"/>
                  </a:lnTo>
                  <a:lnTo>
                    <a:pt x="73" y="181"/>
                  </a:lnTo>
                  <a:lnTo>
                    <a:pt x="82" y="182"/>
                  </a:lnTo>
                  <a:lnTo>
                    <a:pt x="92"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66" name="Freeform 73"/>
            <p:cNvSpPr>
              <a:spLocks/>
            </p:cNvSpPr>
            <p:nvPr/>
          </p:nvSpPr>
          <p:spPr bwMode="auto">
            <a:xfrm>
              <a:off x="10576328" y="3526787"/>
              <a:ext cx="28575" cy="30163"/>
            </a:xfrm>
            <a:custGeom>
              <a:avLst/>
              <a:gdLst/>
              <a:ahLst/>
              <a:cxnLst>
                <a:cxn ang="0">
                  <a:pos x="100" y="182"/>
                </a:cxn>
                <a:cxn ang="0">
                  <a:pos x="118" y="179"/>
                </a:cxn>
                <a:cxn ang="0">
                  <a:pos x="135" y="172"/>
                </a:cxn>
                <a:cxn ang="0">
                  <a:pos x="149" y="162"/>
                </a:cxn>
                <a:cxn ang="0">
                  <a:pos x="161" y="150"/>
                </a:cxn>
                <a:cxn ang="0">
                  <a:pos x="171" y="134"/>
                </a:cxn>
                <a:cxn ang="0">
                  <a:pos x="178" y="119"/>
                </a:cxn>
                <a:cxn ang="0">
                  <a:pos x="182" y="101"/>
                </a:cxn>
                <a:cxn ang="0">
                  <a:pos x="182" y="82"/>
                </a:cxn>
                <a:cxn ang="0">
                  <a:pos x="178" y="65"/>
                </a:cxn>
                <a:cxn ang="0">
                  <a:pos x="171" y="48"/>
                </a:cxn>
                <a:cxn ang="0">
                  <a:pos x="161" y="34"/>
                </a:cxn>
                <a:cxn ang="0">
                  <a:pos x="149" y="21"/>
                </a:cxn>
                <a:cxn ang="0">
                  <a:pos x="135" y="11"/>
                </a:cxn>
                <a:cxn ang="0">
                  <a:pos x="118" y="5"/>
                </a:cxn>
                <a:cxn ang="0">
                  <a:pos x="100" y="0"/>
                </a:cxn>
                <a:cxn ang="0">
                  <a:pos x="82" y="0"/>
                </a:cxn>
                <a:cxn ang="0">
                  <a:pos x="64" y="5"/>
                </a:cxn>
                <a:cxn ang="0">
                  <a:pos x="48" y="11"/>
                </a:cxn>
                <a:cxn ang="0">
                  <a:pos x="33" y="21"/>
                </a:cxn>
                <a:cxn ang="0">
                  <a:pos x="21" y="34"/>
                </a:cxn>
                <a:cxn ang="0">
                  <a:pos x="11" y="48"/>
                </a:cxn>
                <a:cxn ang="0">
                  <a:pos x="4" y="65"/>
                </a:cxn>
                <a:cxn ang="0">
                  <a:pos x="1" y="82"/>
                </a:cxn>
                <a:cxn ang="0">
                  <a:pos x="1" y="101"/>
                </a:cxn>
                <a:cxn ang="0">
                  <a:pos x="4" y="119"/>
                </a:cxn>
                <a:cxn ang="0">
                  <a:pos x="11" y="134"/>
                </a:cxn>
                <a:cxn ang="0">
                  <a:pos x="21" y="150"/>
                </a:cxn>
                <a:cxn ang="0">
                  <a:pos x="33" y="162"/>
                </a:cxn>
                <a:cxn ang="0">
                  <a:pos x="48" y="172"/>
                </a:cxn>
                <a:cxn ang="0">
                  <a:pos x="64" y="179"/>
                </a:cxn>
                <a:cxn ang="0">
                  <a:pos x="82" y="182"/>
                </a:cxn>
              </a:cxnLst>
              <a:rect l="0" t="0" r="r" b="b"/>
              <a:pathLst>
                <a:path w="182" h="183">
                  <a:moveTo>
                    <a:pt x="92" y="183"/>
                  </a:moveTo>
                  <a:lnTo>
                    <a:pt x="100" y="182"/>
                  </a:lnTo>
                  <a:lnTo>
                    <a:pt x="109" y="181"/>
                  </a:lnTo>
                  <a:lnTo>
                    <a:pt x="118" y="179"/>
                  </a:lnTo>
                  <a:lnTo>
                    <a:pt x="127" y="176"/>
                  </a:lnTo>
                  <a:lnTo>
                    <a:pt x="135" y="172"/>
                  </a:lnTo>
                  <a:lnTo>
                    <a:pt x="143" y="168"/>
                  </a:lnTo>
                  <a:lnTo>
                    <a:pt x="149" y="162"/>
                  </a:lnTo>
                  <a:lnTo>
                    <a:pt x="156" y="156"/>
                  </a:lnTo>
                  <a:lnTo>
                    <a:pt x="161" y="150"/>
                  </a:lnTo>
                  <a:lnTo>
                    <a:pt x="167" y="142"/>
                  </a:lnTo>
                  <a:lnTo>
                    <a:pt x="171" y="134"/>
                  </a:lnTo>
                  <a:lnTo>
                    <a:pt x="176" y="127"/>
                  </a:lnTo>
                  <a:lnTo>
                    <a:pt x="178" y="119"/>
                  </a:lnTo>
                  <a:lnTo>
                    <a:pt x="180" y="110"/>
                  </a:lnTo>
                  <a:lnTo>
                    <a:pt x="182" y="101"/>
                  </a:lnTo>
                  <a:lnTo>
                    <a:pt x="182" y="91"/>
                  </a:lnTo>
                  <a:lnTo>
                    <a:pt x="182" y="82"/>
                  </a:lnTo>
                  <a:lnTo>
                    <a:pt x="180" y="73"/>
                  </a:lnTo>
                  <a:lnTo>
                    <a:pt x="178" y="65"/>
                  </a:lnTo>
                  <a:lnTo>
                    <a:pt x="176" y="56"/>
                  </a:lnTo>
                  <a:lnTo>
                    <a:pt x="171" y="48"/>
                  </a:lnTo>
                  <a:lnTo>
                    <a:pt x="167" y="40"/>
                  </a:lnTo>
                  <a:lnTo>
                    <a:pt x="161" y="34"/>
                  </a:lnTo>
                  <a:lnTo>
                    <a:pt x="156" y="27"/>
                  </a:lnTo>
                  <a:lnTo>
                    <a:pt x="149" y="21"/>
                  </a:lnTo>
                  <a:lnTo>
                    <a:pt x="143" y="16"/>
                  </a:lnTo>
                  <a:lnTo>
                    <a:pt x="135" y="11"/>
                  </a:lnTo>
                  <a:lnTo>
                    <a:pt x="127" y="7"/>
                  </a:lnTo>
                  <a:lnTo>
                    <a:pt x="118" y="5"/>
                  </a:lnTo>
                  <a:lnTo>
                    <a:pt x="109" y="2"/>
                  </a:lnTo>
                  <a:lnTo>
                    <a:pt x="100" y="0"/>
                  </a:lnTo>
                  <a:lnTo>
                    <a:pt x="92" y="0"/>
                  </a:lnTo>
                  <a:lnTo>
                    <a:pt x="82" y="0"/>
                  </a:lnTo>
                  <a:lnTo>
                    <a:pt x="73" y="2"/>
                  </a:lnTo>
                  <a:lnTo>
                    <a:pt x="64" y="5"/>
                  </a:lnTo>
                  <a:lnTo>
                    <a:pt x="56" y="7"/>
                  </a:lnTo>
                  <a:lnTo>
                    <a:pt x="48" y="11"/>
                  </a:lnTo>
                  <a:lnTo>
                    <a:pt x="41" y="16"/>
                  </a:lnTo>
                  <a:lnTo>
                    <a:pt x="33" y="21"/>
                  </a:lnTo>
                  <a:lnTo>
                    <a:pt x="27" y="27"/>
                  </a:lnTo>
                  <a:lnTo>
                    <a:pt x="21" y="34"/>
                  </a:lnTo>
                  <a:lnTo>
                    <a:pt x="16" y="40"/>
                  </a:lnTo>
                  <a:lnTo>
                    <a:pt x="11" y="48"/>
                  </a:lnTo>
                  <a:lnTo>
                    <a:pt x="7" y="56"/>
                  </a:lnTo>
                  <a:lnTo>
                    <a:pt x="4" y="65"/>
                  </a:lnTo>
                  <a:lnTo>
                    <a:pt x="2" y="73"/>
                  </a:lnTo>
                  <a:lnTo>
                    <a:pt x="1" y="82"/>
                  </a:lnTo>
                  <a:lnTo>
                    <a:pt x="0" y="91"/>
                  </a:lnTo>
                  <a:lnTo>
                    <a:pt x="1" y="101"/>
                  </a:lnTo>
                  <a:lnTo>
                    <a:pt x="2" y="110"/>
                  </a:lnTo>
                  <a:lnTo>
                    <a:pt x="4" y="119"/>
                  </a:lnTo>
                  <a:lnTo>
                    <a:pt x="7" y="127"/>
                  </a:lnTo>
                  <a:lnTo>
                    <a:pt x="11" y="134"/>
                  </a:lnTo>
                  <a:lnTo>
                    <a:pt x="16" y="142"/>
                  </a:lnTo>
                  <a:lnTo>
                    <a:pt x="21" y="150"/>
                  </a:lnTo>
                  <a:lnTo>
                    <a:pt x="27" y="156"/>
                  </a:lnTo>
                  <a:lnTo>
                    <a:pt x="33" y="162"/>
                  </a:lnTo>
                  <a:lnTo>
                    <a:pt x="41" y="168"/>
                  </a:lnTo>
                  <a:lnTo>
                    <a:pt x="48" y="172"/>
                  </a:lnTo>
                  <a:lnTo>
                    <a:pt x="56" y="176"/>
                  </a:lnTo>
                  <a:lnTo>
                    <a:pt x="64" y="179"/>
                  </a:lnTo>
                  <a:lnTo>
                    <a:pt x="73" y="181"/>
                  </a:lnTo>
                  <a:lnTo>
                    <a:pt x="82" y="182"/>
                  </a:lnTo>
                  <a:lnTo>
                    <a:pt x="92"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67" name="Freeform 74"/>
            <p:cNvSpPr>
              <a:spLocks/>
            </p:cNvSpPr>
            <p:nvPr/>
          </p:nvSpPr>
          <p:spPr bwMode="auto">
            <a:xfrm>
              <a:off x="10616015" y="3526787"/>
              <a:ext cx="28575" cy="30163"/>
            </a:xfrm>
            <a:custGeom>
              <a:avLst/>
              <a:gdLst/>
              <a:ahLst/>
              <a:cxnLst>
                <a:cxn ang="0">
                  <a:pos x="100" y="182"/>
                </a:cxn>
                <a:cxn ang="0">
                  <a:pos x="118" y="179"/>
                </a:cxn>
                <a:cxn ang="0">
                  <a:pos x="135" y="172"/>
                </a:cxn>
                <a:cxn ang="0">
                  <a:pos x="149" y="162"/>
                </a:cxn>
                <a:cxn ang="0">
                  <a:pos x="161" y="150"/>
                </a:cxn>
                <a:cxn ang="0">
                  <a:pos x="171" y="134"/>
                </a:cxn>
                <a:cxn ang="0">
                  <a:pos x="179" y="119"/>
                </a:cxn>
                <a:cxn ang="0">
                  <a:pos x="182" y="101"/>
                </a:cxn>
                <a:cxn ang="0">
                  <a:pos x="182" y="82"/>
                </a:cxn>
                <a:cxn ang="0">
                  <a:pos x="179" y="65"/>
                </a:cxn>
                <a:cxn ang="0">
                  <a:pos x="171" y="48"/>
                </a:cxn>
                <a:cxn ang="0">
                  <a:pos x="161" y="34"/>
                </a:cxn>
                <a:cxn ang="0">
                  <a:pos x="149" y="21"/>
                </a:cxn>
                <a:cxn ang="0">
                  <a:pos x="135" y="11"/>
                </a:cxn>
                <a:cxn ang="0">
                  <a:pos x="118" y="5"/>
                </a:cxn>
                <a:cxn ang="0">
                  <a:pos x="100" y="0"/>
                </a:cxn>
                <a:cxn ang="0">
                  <a:pos x="82" y="0"/>
                </a:cxn>
                <a:cxn ang="0">
                  <a:pos x="64" y="5"/>
                </a:cxn>
                <a:cxn ang="0">
                  <a:pos x="48" y="11"/>
                </a:cxn>
                <a:cxn ang="0">
                  <a:pos x="34" y="21"/>
                </a:cxn>
                <a:cxn ang="0">
                  <a:pos x="20" y="34"/>
                </a:cxn>
                <a:cxn ang="0">
                  <a:pos x="10" y="48"/>
                </a:cxn>
                <a:cxn ang="0">
                  <a:pos x="4" y="65"/>
                </a:cxn>
                <a:cxn ang="0">
                  <a:pos x="0" y="82"/>
                </a:cxn>
                <a:cxn ang="0">
                  <a:pos x="0" y="101"/>
                </a:cxn>
                <a:cxn ang="0">
                  <a:pos x="4" y="119"/>
                </a:cxn>
                <a:cxn ang="0">
                  <a:pos x="10" y="134"/>
                </a:cxn>
                <a:cxn ang="0">
                  <a:pos x="20" y="150"/>
                </a:cxn>
                <a:cxn ang="0">
                  <a:pos x="34" y="162"/>
                </a:cxn>
                <a:cxn ang="0">
                  <a:pos x="48" y="172"/>
                </a:cxn>
                <a:cxn ang="0">
                  <a:pos x="64" y="179"/>
                </a:cxn>
                <a:cxn ang="0">
                  <a:pos x="82" y="182"/>
                </a:cxn>
              </a:cxnLst>
              <a:rect l="0" t="0" r="r" b="b"/>
              <a:pathLst>
                <a:path w="182" h="183">
                  <a:moveTo>
                    <a:pt x="91" y="183"/>
                  </a:moveTo>
                  <a:lnTo>
                    <a:pt x="100" y="182"/>
                  </a:lnTo>
                  <a:lnTo>
                    <a:pt x="109" y="181"/>
                  </a:lnTo>
                  <a:lnTo>
                    <a:pt x="118" y="179"/>
                  </a:lnTo>
                  <a:lnTo>
                    <a:pt x="127" y="176"/>
                  </a:lnTo>
                  <a:lnTo>
                    <a:pt x="135" y="172"/>
                  </a:lnTo>
                  <a:lnTo>
                    <a:pt x="142" y="168"/>
                  </a:lnTo>
                  <a:lnTo>
                    <a:pt x="149" y="162"/>
                  </a:lnTo>
                  <a:lnTo>
                    <a:pt x="156" y="156"/>
                  </a:lnTo>
                  <a:lnTo>
                    <a:pt x="161" y="150"/>
                  </a:lnTo>
                  <a:lnTo>
                    <a:pt x="167" y="142"/>
                  </a:lnTo>
                  <a:lnTo>
                    <a:pt x="171" y="134"/>
                  </a:lnTo>
                  <a:lnTo>
                    <a:pt x="176" y="127"/>
                  </a:lnTo>
                  <a:lnTo>
                    <a:pt x="179" y="119"/>
                  </a:lnTo>
                  <a:lnTo>
                    <a:pt x="181" y="110"/>
                  </a:lnTo>
                  <a:lnTo>
                    <a:pt x="182" y="101"/>
                  </a:lnTo>
                  <a:lnTo>
                    <a:pt x="182" y="91"/>
                  </a:lnTo>
                  <a:lnTo>
                    <a:pt x="182" y="82"/>
                  </a:lnTo>
                  <a:lnTo>
                    <a:pt x="181" y="73"/>
                  </a:lnTo>
                  <a:lnTo>
                    <a:pt x="179" y="65"/>
                  </a:lnTo>
                  <a:lnTo>
                    <a:pt x="176" y="56"/>
                  </a:lnTo>
                  <a:lnTo>
                    <a:pt x="171" y="48"/>
                  </a:lnTo>
                  <a:lnTo>
                    <a:pt x="167" y="40"/>
                  </a:lnTo>
                  <a:lnTo>
                    <a:pt x="161" y="34"/>
                  </a:lnTo>
                  <a:lnTo>
                    <a:pt x="156" y="27"/>
                  </a:lnTo>
                  <a:lnTo>
                    <a:pt x="149" y="21"/>
                  </a:lnTo>
                  <a:lnTo>
                    <a:pt x="142" y="16"/>
                  </a:lnTo>
                  <a:lnTo>
                    <a:pt x="135" y="11"/>
                  </a:lnTo>
                  <a:lnTo>
                    <a:pt x="127" y="7"/>
                  </a:lnTo>
                  <a:lnTo>
                    <a:pt x="118" y="5"/>
                  </a:lnTo>
                  <a:lnTo>
                    <a:pt x="109" y="2"/>
                  </a:lnTo>
                  <a:lnTo>
                    <a:pt x="100" y="0"/>
                  </a:lnTo>
                  <a:lnTo>
                    <a:pt x="91" y="0"/>
                  </a:lnTo>
                  <a:lnTo>
                    <a:pt x="82" y="0"/>
                  </a:lnTo>
                  <a:lnTo>
                    <a:pt x="73" y="2"/>
                  </a:lnTo>
                  <a:lnTo>
                    <a:pt x="64" y="5"/>
                  </a:lnTo>
                  <a:lnTo>
                    <a:pt x="56" y="7"/>
                  </a:lnTo>
                  <a:lnTo>
                    <a:pt x="48" y="11"/>
                  </a:lnTo>
                  <a:lnTo>
                    <a:pt x="40" y="16"/>
                  </a:lnTo>
                  <a:lnTo>
                    <a:pt x="34" y="21"/>
                  </a:lnTo>
                  <a:lnTo>
                    <a:pt x="27" y="27"/>
                  </a:lnTo>
                  <a:lnTo>
                    <a:pt x="20" y="34"/>
                  </a:lnTo>
                  <a:lnTo>
                    <a:pt x="16" y="40"/>
                  </a:lnTo>
                  <a:lnTo>
                    <a:pt x="10" y="48"/>
                  </a:lnTo>
                  <a:lnTo>
                    <a:pt x="7" y="56"/>
                  </a:lnTo>
                  <a:lnTo>
                    <a:pt x="4" y="65"/>
                  </a:lnTo>
                  <a:lnTo>
                    <a:pt x="2" y="73"/>
                  </a:lnTo>
                  <a:lnTo>
                    <a:pt x="0" y="82"/>
                  </a:lnTo>
                  <a:lnTo>
                    <a:pt x="0" y="91"/>
                  </a:lnTo>
                  <a:lnTo>
                    <a:pt x="0" y="101"/>
                  </a:lnTo>
                  <a:lnTo>
                    <a:pt x="2" y="110"/>
                  </a:lnTo>
                  <a:lnTo>
                    <a:pt x="4" y="119"/>
                  </a:lnTo>
                  <a:lnTo>
                    <a:pt x="7" y="127"/>
                  </a:lnTo>
                  <a:lnTo>
                    <a:pt x="10" y="134"/>
                  </a:lnTo>
                  <a:lnTo>
                    <a:pt x="16" y="142"/>
                  </a:lnTo>
                  <a:lnTo>
                    <a:pt x="20" y="150"/>
                  </a:lnTo>
                  <a:lnTo>
                    <a:pt x="27" y="156"/>
                  </a:lnTo>
                  <a:lnTo>
                    <a:pt x="34" y="162"/>
                  </a:lnTo>
                  <a:lnTo>
                    <a:pt x="40" y="168"/>
                  </a:lnTo>
                  <a:lnTo>
                    <a:pt x="48" y="172"/>
                  </a:lnTo>
                  <a:lnTo>
                    <a:pt x="56" y="176"/>
                  </a:lnTo>
                  <a:lnTo>
                    <a:pt x="64" y="179"/>
                  </a:lnTo>
                  <a:lnTo>
                    <a:pt x="73" y="181"/>
                  </a:lnTo>
                  <a:lnTo>
                    <a:pt x="82" y="182"/>
                  </a:lnTo>
                  <a:lnTo>
                    <a:pt x="91"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68" name="Freeform 75"/>
            <p:cNvSpPr>
              <a:spLocks/>
            </p:cNvSpPr>
            <p:nvPr/>
          </p:nvSpPr>
          <p:spPr bwMode="auto">
            <a:xfrm>
              <a:off x="11073215" y="2586987"/>
              <a:ext cx="203200" cy="34925"/>
            </a:xfrm>
            <a:custGeom>
              <a:avLst/>
              <a:gdLst/>
              <a:ahLst/>
              <a:cxnLst>
                <a:cxn ang="0">
                  <a:pos x="1169" y="0"/>
                </a:cxn>
                <a:cxn ang="0">
                  <a:pos x="1190" y="2"/>
                </a:cxn>
                <a:cxn ang="0">
                  <a:pos x="1212" y="8"/>
                </a:cxn>
                <a:cxn ang="0">
                  <a:pos x="1229" y="18"/>
                </a:cxn>
                <a:cxn ang="0">
                  <a:pos x="1246" y="32"/>
                </a:cxn>
                <a:cxn ang="0">
                  <a:pos x="1259" y="47"/>
                </a:cxn>
                <a:cxn ang="0">
                  <a:pos x="1269" y="66"/>
                </a:cxn>
                <a:cxn ang="0">
                  <a:pos x="1276" y="87"/>
                </a:cxn>
                <a:cxn ang="0">
                  <a:pos x="1278" y="108"/>
                </a:cxn>
                <a:cxn ang="0">
                  <a:pos x="1276" y="131"/>
                </a:cxn>
                <a:cxn ang="0">
                  <a:pos x="1269" y="150"/>
                </a:cxn>
                <a:cxn ang="0">
                  <a:pos x="1259" y="169"/>
                </a:cxn>
                <a:cxn ang="0">
                  <a:pos x="1246" y="186"/>
                </a:cxn>
                <a:cxn ang="0">
                  <a:pos x="1229" y="199"/>
                </a:cxn>
                <a:cxn ang="0">
                  <a:pos x="1212" y="209"/>
                </a:cxn>
                <a:cxn ang="0">
                  <a:pos x="1190" y="215"/>
                </a:cxn>
                <a:cxn ang="0">
                  <a:pos x="1169" y="217"/>
                </a:cxn>
                <a:cxn ang="0">
                  <a:pos x="97" y="217"/>
                </a:cxn>
                <a:cxn ang="0">
                  <a:pos x="76" y="213"/>
                </a:cxn>
                <a:cxn ang="0">
                  <a:pos x="56" y="205"/>
                </a:cxn>
                <a:cxn ang="0">
                  <a:pos x="38" y="193"/>
                </a:cxn>
                <a:cxn ang="0">
                  <a:pos x="24" y="178"/>
                </a:cxn>
                <a:cxn ang="0">
                  <a:pos x="12" y="160"/>
                </a:cxn>
                <a:cxn ang="0">
                  <a:pos x="4" y="141"/>
                </a:cxn>
                <a:cxn ang="0">
                  <a:pos x="0" y="119"/>
                </a:cxn>
                <a:cxn ang="0">
                  <a:pos x="0" y="97"/>
                </a:cxn>
                <a:cxn ang="0">
                  <a:pos x="4" y="76"/>
                </a:cxn>
                <a:cxn ang="0">
                  <a:pos x="12" y="57"/>
                </a:cxn>
                <a:cxn ang="0">
                  <a:pos x="24" y="40"/>
                </a:cxn>
                <a:cxn ang="0">
                  <a:pos x="38" y="25"/>
                </a:cxn>
                <a:cxn ang="0">
                  <a:pos x="56" y="13"/>
                </a:cxn>
                <a:cxn ang="0">
                  <a:pos x="76" y="4"/>
                </a:cxn>
                <a:cxn ang="0">
                  <a:pos x="97" y="1"/>
                </a:cxn>
              </a:cxnLst>
              <a:rect l="0" t="0" r="r" b="b"/>
              <a:pathLst>
                <a:path w="1278" h="217">
                  <a:moveTo>
                    <a:pt x="108" y="0"/>
                  </a:moveTo>
                  <a:lnTo>
                    <a:pt x="1169" y="0"/>
                  </a:lnTo>
                  <a:lnTo>
                    <a:pt x="1180" y="1"/>
                  </a:lnTo>
                  <a:lnTo>
                    <a:pt x="1190" y="2"/>
                  </a:lnTo>
                  <a:lnTo>
                    <a:pt x="1202" y="4"/>
                  </a:lnTo>
                  <a:lnTo>
                    <a:pt x="1212" y="8"/>
                  </a:lnTo>
                  <a:lnTo>
                    <a:pt x="1220" y="13"/>
                  </a:lnTo>
                  <a:lnTo>
                    <a:pt x="1229" y="18"/>
                  </a:lnTo>
                  <a:lnTo>
                    <a:pt x="1238" y="25"/>
                  </a:lnTo>
                  <a:lnTo>
                    <a:pt x="1246" y="32"/>
                  </a:lnTo>
                  <a:lnTo>
                    <a:pt x="1253" y="40"/>
                  </a:lnTo>
                  <a:lnTo>
                    <a:pt x="1259" y="47"/>
                  </a:lnTo>
                  <a:lnTo>
                    <a:pt x="1265" y="57"/>
                  </a:lnTo>
                  <a:lnTo>
                    <a:pt x="1269" y="66"/>
                  </a:lnTo>
                  <a:lnTo>
                    <a:pt x="1272" y="76"/>
                  </a:lnTo>
                  <a:lnTo>
                    <a:pt x="1276" y="87"/>
                  </a:lnTo>
                  <a:lnTo>
                    <a:pt x="1277" y="97"/>
                  </a:lnTo>
                  <a:lnTo>
                    <a:pt x="1278" y="108"/>
                  </a:lnTo>
                  <a:lnTo>
                    <a:pt x="1277" y="119"/>
                  </a:lnTo>
                  <a:lnTo>
                    <a:pt x="1276" y="131"/>
                  </a:lnTo>
                  <a:lnTo>
                    <a:pt x="1272" y="141"/>
                  </a:lnTo>
                  <a:lnTo>
                    <a:pt x="1269" y="150"/>
                  </a:lnTo>
                  <a:lnTo>
                    <a:pt x="1265" y="160"/>
                  </a:lnTo>
                  <a:lnTo>
                    <a:pt x="1259" y="169"/>
                  </a:lnTo>
                  <a:lnTo>
                    <a:pt x="1253" y="178"/>
                  </a:lnTo>
                  <a:lnTo>
                    <a:pt x="1246" y="186"/>
                  </a:lnTo>
                  <a:lnTo>
                    <a:pt x="1238" y="193"/>
                  </a:lnTo>
                  <a:lnTo>
                    <a:pt x="1229" y="199"/>
                  </a:lnTo>
                  <a:lnTo>
                    <a:pt x="1220" y="205"/>
                  </a:lnTo>
                  <a:lnTo>
                    <a:pt x="1212" y="209"/>
                  </a:lnTo>
                  <a:lnTo>
                    <a:pt x="1202" y="213"/>
                  </a:lnTo>
                  <a:lnTo>
                    <a:pt x="1190" y="215"/>
                  </a:lnTo>
                  <a:lnTo>
                    <a:pt x="1180" y="217"/>
                  </a:lnTo>
                  <a:lnTo>
                    <a:pt x="1169" y="217"/>
                  </a:lnTo>
                  <a:lnTo>
                    <a:pt x="108" y="217"/>
                  </a:lnTo>
                  <a:lnTo>
                    <a:pt x="97" y="217"/>
                  </a:lnTo>
                  <a:lnTo>
                    <a:pt x="86" y="215"/>
                  </a:lnTo>
                  <a:lnTo>
                    <a:pt x="76" y="213"/>
                  </a:lnTo>
                  <a:lnTo>
                    <a:pt x="66" y="209"/>
                  </a:lnTo>
                  <a:lnTo>
                    <a:pt x="56" y="205"/>
                  </a:lnTo>
                  <a:lnTo>
                    <a:pt x="47" y="199"/>
                  </a:lnTo>
                  <a:lnTo>
                    <a:pt x="38" y="193"/>
                  </a:lnTo>
                  <a:lnTo>
                    <a:pt x="31" y="186"/>
                  </a:lnTo>
                  <a:lnTo>
                    <a:pt x="24" y="178"/>
                  </a:lnTo>
                  <a:lnTo>
                    <a:pt x="17" y="169"/>
                  </a:lnTo>
                  <a:lnTo>
                    <a:pt x="12" y="160"/>
                  </a:lnTo>
                  <a:lnTo>
                    <a:pt x="7" y="150"/>
                  </a:lnTo>
                  <a:lnTo>
                    <a:pt x="4" y="141"/>
                  </a:lnTo>
                  <a:lnTo>
                    <a:pt x="2" y="131"/>
                  </a:lnTo>
                  <a:lnTo>
                    <a:pt x="0" y="119"/>
                  </a:lnTo>
                  <a:lnTo>
                    <a:pt x="0" y="108"/>
                  </a:lnTo>
                  <a:lnTo>
                    <a:pt x="0" y="97"/>
                  </a:lnTo>
                  <a:lnTo>
                    <a:pt x="2" y="87"/>
                  </a:lnTo>
                  <a:lnTo>
                    <a:pt x="4" y="76"/>
                  </a:lnTo>
                  <a:lnTo>
                    <a:pt x="7" y="66"/>
                  </a:lnTo>
                  <a:lnTo>
                    <a:pt x="12" y="57"/>
                  </a:lnTo>
                  <a:lnTo>
                    <a:pt x="17" y="47"/>
                  </a:lnTo>
                  <a:lnTo>
                    <a:pt x="24" y="40"/>
                  </a:lnTo>
                  <a:lnTo>
                    <a:pt x="31" y="32"/>
                  </a:lnTo>
                  <a:lnTo>
                    <a:pt x="38" y="25"/>
                  </a:lnTo>
                  <a:lnTo>
                    <a:pt x="47" y="18"/>
                  </a:lnTo>
                  <a:lnTo>
                    <a:pt x="56" y="13"/>
                  </a:lnTo>
                  <a:lnTo>
                    <a:pt x="66" y="8"/>
                  </a:lnTo>
                  <a:lnTo>
                    <a:pt x="76" y="4"/>
                  </a:lnTo>
                  <a:lnTo>
                    <a:pt x="86" y="2"/>
                  </a:lnTo>
                  <a:lnTo>
                    <a:pt x="97" y="1"/>
                  </a:lnTo>
                  <a:lnTo>
                    <a:pt x="108" y="0"/>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69" name="Freeform 76"/>
            <p:cNvSpPr>
              <a:spLocks/>
            </p:cNvSpPr>
            <p:nvPr/>
          </p:nvSpPr>
          <p:spPr bwMode="auto">
            <a:xfrm>
              <a:off x="10455678" y="2588574"/>
              <a:ext cx="28575" cy="28575"/>
            </a:xfrm>
            <a:custGeom>
              <a:avLst/>
              <a:gdLst/>
              <a:ahLst/>
              <a:cxnLst>
                <a:cxn ang="0">
                  <a:pos x="101" y="183"/>
                </a:cxn>
                <a:cxn ang="0">
                  <a:pos x="119" y="179"/>
                </a:cxn>
                <a:cxn ang="0">
                  <a:pos x="135" y="172"/>
                </a:cxn>
                <a:cxn ang="0">
                  <a:pos x="150" y="162"/>
                </a:cxn>
                <a:cxn ang="0">
                  <a:pos x="162" y="150"/>
                </a:cxn>
                <a:cxn ang="0">
                  <a:pos x="172" y="136"/>
                </a:cxn>
                <a:cxn ang="0">
                  <a:pos x="179" y="119"/>
                </a:cxn>
                <a:cxn ang="0">
                  <a:pos x="182" y="101"/>
                </a:cxn>
                <a:cxn ang="0">
                  <a:pos x="182" y="82"/>
                </a:cxn>
                <a:cxn ang="0">
                  <a:pos x="179" y="65"/>
                </a:cxn>
                <a:cxn ang="0">
                  <a:pos x="172" y="49"/>
                </a:cxn>
                <a:cxn ang="0">
                  <a:pos x="162" y="34"/>
                </a:cxn>
                <a:cxn ang="0">
                  <a:pos x="150" y="21"/>
                </a:cxn>
                <a:cxn ang="0">
                  <a:pos x="135" y="11"/>
                </a:cxn>
                <a:cxn ang="0">
                  <a:pos x="119" y="5"/>
                </a:cxn>
                <a:cxn ang="0">
                  <a:pos x="101" y="1"/>
                </a:cxn>
                <a:cxn ang="0">
                  <a:pos x="82" y="1"/>
                </a:cxn>
                <a:cxn ang="0">
                  <a:pos x="64" y="5"/>
                </a:cxn>
                <a:cxn ang="0">
                  <a:pos x="48" y="11"/>
                </a:cxn>
                <a:cxn ang="0">
                  <a:pos x="33" y="21"/>
                </a:cxn>
                <a:cxn ang="0">
                  <a:pos x="21" y="34"/>
                </a:cxn>
                <a:cxn ang="0">
                  <a:pos x="11" y="49"/>
                </a:cxn>
                <a:cxn ang="0">
                  <a:pos x="4" y="65"/>
                </a:cxn>
                <a:cxn ang="0">
                  <a:pos x="0" y="82"/>
                </a:cxn>
                <a:cxn ang="0">
                  <a:pos x="0" y="101"/>
                </a:cxn>
                <a:cxn ang="0">
                  <a:pos x="4" y="119"/>
                </a:cxn>
                <a:cxn ang="0">
                  <a:pos x="11" y="136"/>
                </a:cxn>
                <a:cxn ang="0">
                  <a:pos x="21" y="150"/>
                </a:cxn>
                <a:cxn ang="0">
                  <a:pos x="33" y="162"/>
                </a:cxn>
                <a:cxn ang="0">
                  <a:pos x="48" y="172"/>
                </a:cxn>
                <a:cxn ang="0">
                  <a:pos x="64" y="179"/>
                </a:cxn>
                <a:cxn ang="0">
                  <a:pos x="82" y="183"/>
                </a:cxn>
              </a:cxnLst>
              <a:rect l="0" t="0" r="r" b="b"/>
              <a:pathLst>
                <a:path w="183" h="183">
                  <a:moveTo>
                    <a:pt x="91" y="183"/>
                  </a:moveTo>
                  <a:lnTo>
                    <a:pt x="101" y="183"/>
                  </a:lnTo>
                  <a:lnTo>
                    <a:pt x="110" y="181"/>
                  </a:lnTo>
                  <a:lnTo>
                    <a:pt x="119" y="179"/>
                  </a:lnTo>
                  <a:lnTo>
                    <a:pt x="126" y="177"/>
                  </a:lnTo>
                  <a:lnTo>
                    <a:pt x="135" y="172"/>
                  </a:lnTo>
                  <a:lnTo>
                    <a:pt x="142" y="168"/>
                  </a:lnTo>
                  <a:lnTo>
                    <a:pt x="150" y="162"/>
                  </a:lnTo>
                  <a:lnTo>
                    <a:pt x="156" y="157"/>
                  </a:lnTo>
                  <a:lnTo>
                    <a:pt x="162" y="150"/>
                  </a:lnTo>
                  <a:lnTo>
                    <a:pt x="167" y="143"/>
                  </a:lnTo>
                  <a:lnTo>
                    <a:pt x="172" y="136"/>
                  </a:lnTo>
                  <a:lnTo>
                    <a:pt x="175" y="128"/>
                  </a:lnTo>
                  <a:lnTo>
                    <a:pt x="179" y="119"/>
                  </a:lnTo>
                  <a:lnTo>
                    <a:pt x="181" y="110"/>
                  </a:lnTo>
                  <a:lnTo>
                    <a:pt x="182" y="101"/>
                  </a:lnTo>
                  <a:lnTo>
                    <a:pt x="183" y="92"/>
                  </a:lnTo>
                  <a:lnTo>
                    <a:pt x="182" y="82"/>
                  </a:lnTo>
                  <a:lnTo>
                    <a:pt x="181" y="73"/>
                  </a:lnTo>
                  <a:lnTo>
                    <a:pt x="179" y="65"/>
                  </a:lnTo>
                  <a:lnTo>
                    <a:pt x="175" y="57"/>
                  </a:lnTo>
                  <a:lnTo>
                    <a:pt x="172" y="49"/>
                  </a:lnTo>
                  <a:lnTo>
                    <a:pt x="167" y="41"/>
                  </a:lnTo>
                  <a:lnTo>
                    <a:pt x="162" y="34"/>
                  </a:lnTo>
                  <a:lnTo>
                    <a:pt x="156" y="28"/>
                  </a:lnTo>
                  <a:lnTo>
                    <a:pt x="150" y="21"/>
                  </a:lnTo>
                  <a:lnTo>
                    <a:pt x="142" y="16"/>
                  </a:lnTo>
                  <a:lnTo>
                    <a:pt x="135" y="11"/>
                  </a:lnTo>
                  <a:lnTo>
                    <a:pt x="126" y="8"/>
                  </a:lnTo>
                  <a:lnTo>
                    <a:pt x="119" y="5"/>
                  </a:lnTo>
                  <a:lnTo>
                    <a:pt x="110" y="2"/>
                  </a:lnTo>
                  <a:lnTo>
                    <a:pt x="101" y="1"/>
                  </a:lnTo>
                  <a:lnTo>
                    <a:pt x="91" y="0"/>
                  </a:lnTo>
                  <a:lnTo>
                    <a:pt x="82" y="1"/>
                  </a:lnTo>
                  <a:lnTo>
                    <a:pt x="73" y="2"/>
                  </a:lnTo>
                  <a:lnTo>
                    <a:pt x="64" y="5"/>
                  </a:lnTo>
                  <a:lnTo>
                    <a:pt x="55" y="8"/>
                  </a:lnTo>
                  <a:lnTo>
                    <a:pt x="48" y="11"/>
                  </a:lnTo>
                  <a:lnTo>
                    <a:pt x="40" y="16"/>
                  </a:lnTo>
                  <a:lnTo>
                    <a:pt x="33" y="21"/>
                  </a:lnTo>
                  <a:lnTo>
                    <a:pt x="27" y="28"/>
                  </a:lnTo>
                  <a:lnTo>
                    <a:pt x="21" y="34"/>
                  </a:lnTo>
                  <a:lnTo>
                    <a:pt x="16" y="41"/>
                  </a:lnTo>
                  <a:lnTo>
                    <a:pt x="11" y="49"/>
                  </a:lnTo>
                  <a:lnTo>
                    <a:pt x="7" y="57"/>
                  </a:lnTo>
                  <a:lnTo>
                    <a:pt x="4" y="65"/>
                  </a:lnTo>
                  <a:lnTo>
                    <a:pt x="2" y="73"/>
                  </a:lnTo>
                  <a:lnTo>
                    <a:pt x="0" y="82"/>
                  </a:lnTo>
                  <a:lnTo>
                    <a:pt x="0" y="92"/>
                  </a:lnTo>
                  <a:lnTo>
                    <a:pt x="0" y="101"/>
                  </a:lnTo>
                  <a:lnTo>
                    <a:pt x="2" y="110"/>
                  </a:lnTo>
                  <a:lnTo>
                    <a:pt x="4" y="119"/>
                  </a:lnTo>
                  <a:lnTo>
                    <a:pt x="7" y="128"/>
                  </a:lnTo>
                  <a:lnTo>
                    <a:pt x="11" y="136"/>
                  </a:lnTo>
                  <a:lnTo>
                    <a:pt x="16" y="143"/>
                  </a:lnTo>
                  <a:lnTo>
                    <a:pt x="21" y="150"/>
                  </a:lnTo>
                  <a:lnTo>
                    <a:pt x="27" y="157"/>
                  </a:lnTo>
                  <a:lnTo>
                    <a:pt x="33" y="162"/>
                  </a:lnTo>
                  <a:lnTo>
                    <a:pt x="40" y="168"/>
                  </a:lnTo>
                  <a:lnTo>
                    <a:pt x="48" y="172"/>
                  </a:lnTo>
                  <a:lnTo>
                    <a:pt x="55" y="177"/>
                  </a:lnTo>
                  <a:lnTo>
                    <a:pt x="64" y="179"/>
                  </a:lnTo>
                  <a:lnTo>
                    <a:pt x="73" y="181"/>
                  </a:lnTo>
                  <a:lnTo>
                    <a:pt x="82" y="183"/>
                  </a:lnTo>
                  <a:lnTo>
                    <a:pt x="91"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70" name="Freeform 77"/>
            <p:cNvSpPr>
              <a:spLocks/>
            </p:cNvSpPr>
            <p:nvPr/>
          </p:nvSpPr>
          <p:spPr bwMode="auto">
            <a:xfrm>
              <a:off x="10495365" y="2588574"/>
              <a:ext cx="30163" cy="28575"/>
            </a:xfrm>
            <a:custGeom>
              <a:avLst/>
              <a:gdLst/>
              <a:ahLst/>
              <a:cxnLst>
                <a:cxn ang="0">
                  <a:pos x="101" y="183"/>
                </a:cxn>
                <a:cxn ang="0">
                  <a:pos x="119" y="179"/>
                </a:cxn>
                <a:cxn ang="0">
                  <a:pos x="135" y="172"/>
                </a:cxn>
                <a:cxn ang="0">
                  <a:pos x="150" y="162"/>
                </a:cxn>
                <a:cxn ang="0">
                  <a:pos x="162" y="150"/>
                </a:cxn>
                <a:cxn ang="0">
                  <a:pos x="172" y="136"/>
                </a:cxn>
                <a:cxn ang="0">
                  <a:pos x="178" y="119"/>
                </a:cxn>
                <a:cxn ang="0">
                  <a:pos x="182" y="101"/>
                </a:cxn>
                <a:cxn ang="0">
                  <a:pos x="182" y="82"/>
                </a:cxn>
                <a:cxn ang="0">
                  <a:pos x="178" y="65"/>
                </a:cxn>
                <a:cxn ang="0">
                  <a:pos x="172" y="49"/>
                </a:cxn>
                <a:cxn ang="0">
                  <a:pos x="162" y="34"/>
                </a:cxn>
                <a:cxn ang="0">
                  <a:pos x="150" y="21"/>
                </a:cxn>
                <a:cxn ang="0">
                  <a:pos x="135" y="11"/>
                </a:cxn>
                <a:cxn ang="0">
                  <a:pos x="119" y="5"/>
                </a:cxn>
                <a:cxn ang="0">
                  <a:pos x="101" y="1"/>
                </a:cxn>
                <a:cxn ang="0">
                  <a:pos x="82" y="1"/>
                </a:cxn>
                <a:cxn ang="0">
                  <a:pos x="64" y="5"/>
                </a:cxn>
                <a:cxn ang="0">
                  <a:pos x="48" y="11"/>
                </a:cxn>
                <a:cxn ang="0">
                  <a:pos x="33" y="21"/>
                </a:cxn>
                <a:cxn ang="0">
                  <a:pos x="21" y="34"/>
                </a:cxn>
                <a:cxn ang="0">
                  <a:pos x="11" y="49"/>
                </a:cxn>
                <a:cxn ang="0">
                  <a:pos x="4" y="65"/>
                </a:cxn>
                <a:cxn ang="0">
                  <a:pos x="1" y="82"/>
                </a:cxn>
                <a:cxn ang="0">
                  <a:pos x="1" y="101"/>
                </a:cxn>
                <a:cxn ang="0">
                  <a:pos x="4" y="119"/>
                </a:cxn>
                <a:cxn ang="0">
                  <a:pos x="11" y="136"/>
                </a:cxn>
                <a:cxn ang="0">
                  <a:pos x="21" y="150"/>
                </a:cxn>
                <a:cxn ang="0">
                  <a:pos x="33" y="162"/>
                </a:cxn>
                <a:cxn ang="0">
                  <a:pos x="48" y="172"/>
                </a:cxn>
                <a:cxn ang="0">
                  <a:pos x="64" y="179"/>
                </a:cxn>
                <a:cxn ang="0">
                  <a:pos x="82" y="183"/>
                </a:cxn>
              </a:cxnLst>
              <a:rect l="0" t="0" r="r" b="b"/>
              <a:pathLst>
                <a:path w="183" h="183">
                  <a:moveTo>
                    <a:pt x="92" y="183"/>
                  </a:moveTo>
                  <a:lnTo>
                    <a:pt x="101" y="183"/>
                  </a:lnTo>
                  <a:lnTo>
                    <a:pt x="110" y="181"/>
                  </a:lnTo>
                  <a:lnTo>
                    <a:pt x="119" y="179"/>
                  </a:lnTo>
                  <a:lnTo>
                    <a:pt x="127" y="177"/>
                  </a:lnTo>
                  <a:lnTo>
                    <a:pt x="135" y="172"/>
                  </a:lnTo>
                  <a:lnTo>
                    <a:pt x="142" y="168"/>
                  </a:lnTo>
                  <a:lnTo>
                    <a:pt x="150" y="162"/>
                  </a:lnTo>
                  <a:lnTo>
                    <a:pt x="156" y="157"/>
                  </a:lnTo>
                  <a:lnTo>
                    <a:pt x="162" y="150"/>
                  </a:lnTo>
                  <a:lnTo>
                    <a:pt x="167" y="143"/>
                  </a:lnTo>
                  <a:lnTo>
                    <a:pt x="172" y="136"/>
                  </a:lnTo>
                  <a:lnTo>
                    <a:pt x="175" y="128"/>
                  </a:lnTo>
                  <a:lnTo>
                    <a:pt x="178" y="119"/>
                  </a:lnTo>
                  <a:lnTo>
                    <a:pt x="181" y="110"/>
                  </a:lnTo>
                  <a:lnTo>
                    <a:pt x="182" y="101"/>
                  </a:lnTo>
                  <a:lnTo>
                    <a:pt x="183" y="92"/>
                  </a:lnTo>
                  <a:lnTo>
                    <a:pt x="182" y="82"/>
                  </a:lnTo>
                  <a:lnTo>
                    <a:pt x="181" y="73"/>
                  </a:lnTo>
                  <a:lnTo>
                    <a:pt x="178" y="65"/>
                  </a:lnTo>
                  <a:lnTo>
                    <a:pt x="175" y="57"/>
                  </a:lnTo>
                  <a:lnTo>
                    <a:pt x="172" y="49"/>
                  </a:lnTo>
                  <a:lnTo>
                    <a:pt x="167" y="41"/>
                  </a:lnTo>
                  <a:lnTo>
                    <a:pt x="162" y="34"/>
                  </a:lnTo>
                  <a:lnTo>
                    <a:pt x="156" y="28"/>
                  </a:lnTo>
                  <a:lnTo>
                    <a:pt x="150" y="21"/>
                  </a:lnTo>
                  <a:lnTo>
                    <a:pt x="142" y="16"/>
                  </a:lnTo>
                  <a:lnTo>
                    <a:pt x="135" y="11"/>
                  </a:lnTo>
                  <a:lnTo>
                    <a:pt x="127" y="8"/>
                  </a:lnTo>
                  <a:lnTo>
                    <a:pt x="119" y="5"/>
                  </a:lnTo>
                  <a:lnTo>
                    <a:pt x="110" y="2"/>
                  </a:lnTo>
                  <a:lnTo>
                    <a:pt x="101" y="1"/>
                  </a:lnTo>
                  <a:lnTo>
                    <a:pt x="92" y="0"/>
                  </a:lnTo>
                  <a:lnTo>
                    <a:pt x="82" y="1"/>
                  </a:lnTo>
                  <a:lnTo>
                    <a:pt x="73" y="2"/>
                  </a:lnTo>
                  <a:lnTo>
                    <a:pt x="64" y="5"/>
                  </a:lnTo>
                  <a:lnTo>
                    <a:pt x="55" y="8"/>
                  </a:lnTo>
                  <a:lnTo>
                    <a:pt x="48" y="11"/>
                  </a:lnTo>
                  <a:lnTo>
                    <a:pt x="40" y="16"/>
                  </a:lnTo>
                  <a:lnTo>
                    <a:pt x="33" y="21"/>
                  </a:lnTo>
                  <a:lnTo>
                    <a:pt x="26" y="28"/>
                  </a:lnTo>
                  <a:lnTo>
                    <a:pt x="21" y="34"/>
                  </a:lnTo>
                  <a:lnTo>
                    <a:pt x="15" y="41"/>
                  </a:lnTo>
                  <a:lnTo>
                    <a:pt x="11" y="49"/>
                  </a:lnTo>
                  <a:lnTo>
                    <a:pt x="8" y="57"/>
                  </a:lnTo>
                  <a:lnTo>
                    <a:pt x="4" y="65"/>
                  </a:lnTo>
                  <a:lnTo>
                    <a:pt x="2" y="73"/>
                  </a:lnTo>
                  <a:lnTo>
                    <a:pt x="1" y="82"/>
                  </a:lnTo>
                  <a:lnTo>
                    <a:pt x="0" y="92"/>
                  </a:lnTo>
                  <a:lnTo>
                    <a:pt x="1" y="101"/>
                  </a:lnTo>
                  <a:lnTo>
                    <a:pt x="2" y="110"/>
                  </a:lnTo>
                  <a:lnTo>
                    <a:pt x="4" y="119"/>
                  </a:lnTo>
                  <a:lnTo>
                    <a:pt x="8" y="128"/>
                  </a:lnTo>
                  <a:lnTo>
                    <a:pt x="11" y="136"/>
                  </a:lnTo>
                  <a:lnTo>
                    <a:pt x="15" y="143"/>
                  </a:lnTo>
                  <a:lnTo>
                    <a:pt x="21" y="150"/>
                  </a:lnTo>
                  <a:lnTo>
                    <a:pt x="26" y="157"/>
                  </a:lnTo>
                  <a:lnTo>
                    <a:pt x="33" y="162"/>
                  </a:lnTo>
                  <a:lnTo>
                    <a:pt x="40" y="168"/>
                  </a:lnTo>
                  <a:lnTo>
                    <a:pt x="48" y="172"/>
                  </a:lnTo>
                  <a:lnTo>
                    <a:pt x="55" y="177"/>
                  </a:lnTo>
                  <a:lnTo>
                    <a:pt x="64" y="179"/>
                  </a:lnTo>
                  <a:lnTo>
                    <a:pt x="73" y="181"/>
                  </a:lnTo>
                  <a:lnTo>
                    <a:pt x="82" y="183"/>
                  </a:lnTo>
                  <a:lnTo>
                    <a:pt x="92"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71" name="Freeform 78"/>
            <p:cNvSpPr>
              <a:spLocks/>
            </p:cNvSpPr>
            <p:nvPr/>
          </p:nvSpPr>
          <p:spPr bwMode="auto">
            <a:xfrm>
              <a:off x="10536640" y="2588574"/>
              <a:ext cx="28575" cy="28575"/>
            </a:xfrm>
            <a:custGeom>
              <a:avLst/>
              <a:gdLst/>
              <a:ahLst/>
              <a:cxnLst>
                <a:cxn ang="0">
                  <a:pos x="101" y="183"/>
                </a:cxn>
                <a:cxn ang="0">
                  <a:pos x="118" y="179"/>
                </a:cxn>
                <a:cxn ang="0">
                  <a:pos x="135" y="172"/>
                </a:cxn>
                <a:cxn ang="0">
                  <a:pos x="149" y="162"/>
                </a:cxn>
                <a:cxn ang="0">
                  <a:pos x="162" y="150"/>
                </a:cxn>
                <a:cxn ang="0">
                  <a:pos x="172" y="136"/>
                </a:cxn>
                <a:cxn ang="0">
                  <a:pos x="178" y="119"/>
                </a:cxn>
                <a:cxn ang="0">
                  <a:pos x="183" y="101"/>
                </a:cxn>
                <a:cxn ang="0">
                  <a:pos x="183" y="82"/>
                </a:cxn>
                <a:cxn ang="0">
                  <a:pos x="178" y="65"/>
                </a:cxn>
                <a:cxn ang="0">
                  <a:pos x="172" y="49"/>
                </a:cxn>
                <a:cxn ang="0">
                  <a:pos x="162" y="34"/>
                </a:cxn>
                <a:cxn ang="0">
                  <a:pos x="149" y="21"/>
                </a:cxn>
                <a:cxn ang="0">
                  <a:pos x="135" y="11"/>
                </a:cxn>
                <a:cxn ang="0">
                  <a:pos x="118" y="5"/>
                </a:cxn>
                <a:cxn ang="0">
                  <a:pos x="101" y="1"/>
                </a:cxn>
                <a:cxn ang="0">
                  <a:pos x="82" y="1"/>
                </a:cxn>
                <a:cxn ang="0">
                  <a:pos x="64" y="5"/>
                </a:cxn>
                <a:cxn ang="0">
                  <a:pos x="47" y="11"/>
                </a:cxn>
                <a:cxn ang="0">
                  <a:pos x="33" y="21"/>
                </a:cxn>
                <a:cxn ang="0">
                  <a:pos x="21" y="34"/>
                </a:cxn>
                <a:cxn ang="0">
                  <a:pos x="11" y="49"/>
                </a:cxn>
                <a:cxn ang="0">
                  <a:pos x="4" y="65"/>
                </a:cxn>
                <a:cxn ang="0">
                  <a:pos x="1" y="82"/>
                </a:cxn>
                <a:cxn ang="0">
                  <a:pos x="1" y="101"/>
                </a:cxn>
                <a:cxn ang="0">
                  <a:pos x="4" y="119"/>
                </a:cxn>
                <a:cxn ang="0">
                  <a:pos x="11" y="136"/>
                </a:cxn>
                <a:cxn ang="0">
                  <a:pos x="21" y="150"/>
                </a:cxn>
                <a:cxn ang="0">
                  <a:pos x="33" y="162"/>
                </a:cxn>
                <a:cxn ang="0">
                  <a:pos x="47" y="172"/>
                </a:cxn>
                <a:cxn ang="0">
                  <a:pos x="64" y="179"/>
                </a:cxn>
                <a:cxn ang="0">
                  <a:pos x="82" y="183"/>
                </a:cxn>
              </a:cxnLst>
              <a:rect l="0" t="0" r="r" b="b"/>
              <a:pathLst>
                <a:path w="183" h="183">
                  <a:moveTo>
                    <a:pt x="92" y="183"/>
                  </a:moveTo>
                  <a:lnTo>
                    <a:pt x="101" y="183"/>
                  </a:lnTo>
                  <a:lnTo>
                    <a:pt x="109" y="181"/>
                  </a:lnTo>
                  <a:lnTo>
                    <a:pt x="118" y="179"/>
                  </a:lnTo>
                  <a:lnTo>
                    <a:pt x="127" y="177"/>
                  </a:lnTo>
                  <a:lnTo>
                    <a:pt x="135" y="172"/>
                  </a:lnTo>
                  <a:lnTo>
                    <a:pt x="143" y="168"/>
                  </a:lnTo>
                  <a:lnTo>
                    <a:pt x="149" y="162"/>
                  </a:lnTo>
                  <a:lnTo>
                    <a:pt x="156" y="157"/>
                  </a:lnTo>
                  <a:lnTo>
                    <a:pt x="162" y="150"/>
                  </a:lnTo>
                  <a:lnTo>
                    <a:pt x="167" y="143"/>
                  </a:lnTo>
                  <a:lnTo>
                    <a:pt x="172" y="136"/>
                  </a:lnTo>
                  <a:lnTo>
                    <a:pt x="176" y="128"/>
                  </a:lnTo>
                  <a:lnTo>
                    <a:pt x="178" y="119"/>
                  </a:lnTo>
                  <a:lnTo>
                    <a:pt x="180" y="110"/>
                  </a:lnTo>
                  <a:lnTo>
                    <a:pt x="183" y="101"/>
                  </a:lnTo>
                  <a:lnTo>
                    <a:pt x="183" y="92"/>
                  </a:lnTo>
                  <a:lnTo>
                    <a:pt x="183" y="82"/>
                  </a:lnTo>
                  <a:lnTo>
                    <a:pt x="180" y="73"/>
                  </a:lnTo>
                  <a:lnTo>
                    <a:pt x="178" y="65"/>
                  </a:lnTo>
                  <a:lnTo>
                    <a:pt x="176" y="57"/>
                  </a:lnTo>
                  <a:lnTo>
                    <a:pt x="172" y="49"/>
                  </a:lnTo>
                  <a:lnTo>
                    <a:pt x="167" y="41"/>
                  </a:lnTo>
                  <a:lnTo>
                    <a:pt x="162" y="34"/>
                  </a:lnTo>
                  <a:lnTo>
                    <a:pt x="156" y="28"/>
                  </a:lnTo>
                  <a:lnTo>
                    <a:pt x="149" y="21"/>
                  </a:lnTo>
                  <a:lnTo>
                    <a:pt x="143" y="16"/>
                  </a:lnTo>
                  <a:lnTo>
                    <a:pt x="135" y="11"/>
                  </a:lnTo>
                  <a:lnTo>
                    <a:pt x="127" y="8"/>
                  </a:lnTo>
                  <a:lnTo>
                    <a:pt x="118" y="5"/>
                  </a:lnTo>
                  <a:lnTo>
                    <a:pt x="109" y="2"/>
                  </a:lnTo>
                  <a:lnTo>
                    <a:pt x="101" y="1"/>
                  </a:lnTo>
                  <a:lnTo>
                    <a:pt x="92" y="0"/>
                  </a:lnTo>
                  <a:lnTo>
                    <a:pt x="82" y="1"/>
                  </a:lnTo>
                  <a:lnTo>
                    <a:pt x="73" y="2"/>
                  </a:lnTo>
                  <a:lnTo>
                    <a:pt x="64" y="5"/>
                  </a:lnTo>
                  <a:lnTo>
                    <a:pt x="56" y="8"/>
                  </a:lnTo>
                  <a:lnTo>
                    <a:pt x="47" y="11"/>
                  </a:lnTo>
                  <a:lnTo>
                    <a:pt x="41" y="16"/>
                  </a:lnTo>
                  <a:lnTo>
                    <a:pt x="33" y="21"/>
                  </a:lnTo>
                  <a:lnTo>
                    <a:pt x="26" y="28"/>
                  </a:lnTo>
                  <a:lnTo>
                    <a:pt x="21" y="34"/>
                  </a:lnTo>
                  <a:lnTo>
                    <a:pt x="15" y="41"/>
                  </a:lnTo>
                  <a:lnTo>
                    <a:pt x="11" y="49"/>
                  </a:lnTo>
                  <a:lnTo>
                    <a:pt x="7" y="57"/>
                  </a:lnTo>
                  <a:lnTo>
                    <a:pt x="4" y="65"/>
                  </a:lnTo>
                  <a:lnTo>
                    <a:pt x="2" y="73"/>
                  </a:lnTo>
                  <a:lnTo>
                    <a:pt x="1" y="82"/>
                  </a:lnTo>
                  <a:lnTo>
                    <a:pt x="0" y="92"/>
                  </a:lnTo>
                  <a:lnTo>
                    <a:pt x="1" y="101"/>
                  </a:lnTo>
                  <a:lnTo>
                    <a:pt x="2" y="110"/>
                  </a:lnTo>
                  <a:lnTo>
                    <a:pt x="4" y="119"/>
                  </a:lnTo>
                  <a:lnTo>
                    <a:pt x="7" y="128"/>
                  </a:lnTo>
                  <a:lnTo>
                    <a:pt x="11" y="136"/>
                  </a:lnTo>
                  <a:lnTo>
                    <a:pt x="15" y="143"/>
                  </a:lnTo>
                  <a:lnTo>
                    <a:pt x="21" y="150"/>
                  </a:lnTo>
                  <a:lnTo>
                    <a:pt x="26" y="157"/>
                  </a:lnTo>
                  <a:lnTo>
                    <a:pt x="33" y="162"/>
                  </a:lnTo>
                  <a:lnTo>
                    <a:pt x="41" y="168"/>
                  </a:lnTo>
                  <a:lnTo>
                    <a:pt x="47" y="172"/>
                  </a:lnTo>
                  <a:lnTo>
                    <a:pt x="56" y="177"/>
                  </a:lnTo>
                  <a:lnTo>
                    <a:pt x="64" y="179"/>
                  </a:lnTo>
                  <a:lnTo>
                    <a:pt x="73" y="181"/>
                  </a:lnTo>
                  <a:lnTo>
                    <a:pt x="82" y="183"/>
                  </a:lnTo>
                  <a:lnTo>
                    <a:pt x="92"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72" name="Freeform 79"/>
            <p:cNvSpPr>
              <a:spLocks/>
            </p:cNvSpPr>
            <p:nvPr/>
          </p:nvSpPr>
          <p:spPr bwMode="auto">
            <a:xfrm>
              <a:off x="10576328" y="2588574"/>
              <a:ext cx="28575" cy="28575"/>
            </a:xfrm>
            <a:custGeom>
              <a:avLst/>
              <a:gdLst/>
              <a:ahLst/>
              <a:cxnLst>
                <a:cxn ang="0">
                  <a:pos x="100" y="183"/>
                </a:cxn>
                <a:cxn ang="0">
                  <a:pos x="118" y="179"/>
                </a:cxn>
                <a:cxn ang="0">
                  <a:pos x="135" y="172"/>
                </a:cxn>
                <a:cxn ang="0">
                  <a:pos x="149" y="162"/>
                </a:cxn>
                <a:cxn ang="0">
                  <a:pos x="161" y="150"/>
                </a:cxn>
                <a:cxn ang="0">
                  <a:pos x="171" y="136"/>
                </a:cxn>
                <a:cxn ang="0">
                  <a:pos x="178" y="119"/>
                </a:cxn>
                <a:cxn ang="0">
                  <a:pos x="182" y="101"/>
                </a:cxn>
                <a:cxn ang="0">
                  <a:pos x="182" y="82"/>
                </a:cxn>
                <a:cxn ang="0">
                  <a:pos x="178" y="65"/>
                </a:cxn>
                <a:cxn ang="0">
                  <a:pos x="171" y="49"/>
                </a:cxn>
                <a:cxn ang="0">
                  <a:pos x="161" y="34"/>
                </a:cxn>
                <a:cxn ang="0">
                  <a:pos x="149" y="21"/>
                </a:cxn>
                <a:cxn ang="0">
                  <a:pos x="135" y="11"/>
                </a:cxn>
                <a:cxn ang="0">
                  <a:pos x="118" y="5"/>
                </a:cxn>
                <a:cxn ang="0">
                  <a:pos x="100" y="1"/>
                </a:cxn>
                <a:cxn ang="0">
                  <a:pos x="82" y="1"/>
                </a:cxn>
                <a:cxn ang="0">
                  <a:pos x="64" y="5"/>
                </a:cxn>
                <a:cxn ang="0">
                  <a:pos x="48" y="11"/>
                </a:cxn>
                <a:cxn ang="0">
                  <a:pos x="33" y="21"/>
                </a:cxn>
                <a:cxn ang="0">
                  <a:pos x="21" y="34"/>
                </a:cxn>
                <a:cxn ang="0">
                  <a:pos x="11" y="49"/>
                </a:cxn>
                <a:cxn ang="0">
                  <a:pos x="4" y="65"/>
                </a:cxn>
                <a:cxn ang="0">
                  <a:pos x="1" y="82"/>
                </a:cxn>
                <a:cxn ang="0">
                  <a:pos x="1" y="101"/>
                </a:cxn>
                <a:cxn ang="0">
                  <a:pos x="4" y="119"/>
                </a:cxn>
                <a:cxn ang="0">
                  <a:pos x="11" y="136"/>
                </a:cxn>
                <a:cxn ang="0">
                  <a:pos x="21" y="150"/>
                </a:cxn>
                <a:cxn ang="0">
                  <a:pos x="33" y="162"/>
                </a:cxn>
                <a:cxn ang="0">
                  <a:pos x="48" y="172"/>
                </a:cxn>
                <a:cxn ang="0">
                  <a:pos x="64" y="179"/>
                </a:cxn>
                <a:cxn ang="0">
                  <a:pos x="82" y="183"/>
                </a:cxn>
              </a:cxnLst>
              <a:rect l="0" t="0" r="r" b="b"/>
              <a:pathLst>
                <a:path w="182" h="183">
                  <a:moveTo>
                    <a:pt x="92" y="183"/>
                  </a:moveTo>
                  <a:lnTo>
                    <a:pt x="100" y="183"/>
                  </a:lnTo>
                  <a:lnTo>
                    <a:pt x="109" y="181"/>
                  </a:lnTo>
                  <a:lnTo>
                    <a:pt x="118" y="179"/>
                  </a:lnTo>
                  <a:lnTo>
                    <a:pt x="127" y="177"/>
                  </a:lnTo>
                  <a:lnTo>
                    <a:pt x="135" y="172"/>
                  </a:lnTo>
                  <a:lnTo>
                    <a:pt x="143" y="168"/>
                  </a:lnTo>
                  <a:lnTo>
                    <a:pt x="149" y="162"/>
                  </a:lnTo>
                  <a:lnTo>
                    <a:pt x="156" y="157"/>
                  </a:lnTo>
                  <a:lnTo>
                    <a:pt x="161" y="150"/>
                  </a:lnTo>
                  <a:lnTo>
                    <a:pt x="167" y="143"/>
                  </a:lnTo>
                  <a:lnTo>
                    <a:pt x="171" y="136"/>
                  </a:lnTo>
                  <a:lnTo>
                    <a:pt x="176" y="128"/>
                  </a:lnTo>
                  <a:lnTo>
                    <a:pt x="178" y="119"/>
                  </a:lnTo>
                  <a:lnTo>
                    <a:pt x="180" y="110"/>
                  </a:lnTo>
                  <a:lnTo>
                    <a:pt x="182" y="101"/>
                  </a:lnTo>
                  <a:lnTo>
                    <a:pt x="182" y="92"/>
                  </a:lnTo>
                  <a:lnTo>
                    <a:pt x="182" y="82"/>
                  </a:lnTo>
                  <a:lnTo>
                    <a:pt x="180" y="73"/>
                  </a:lnTo>
                  <a:lnTo>
                    <a:pt x="178" y="65"/>
                  </a:lnTo>
                  <a:lnTo>
                    <a:pt x="176" y="57"/>
                  </a:lnTo>
                  <a:lnTo>
                    <a:pt x="171" y="49"/>
                  </a:lnTo>
                  <a:lnTo>
                    <a:pt x="167" y="41"/>
                  </a:lnTo>
                  <a:lnTo>
                    <a:pt x="161" y="34"/>
                  </a:lnTo>
                  <a:lnTo>
                    <a:pt x="156" y="28"/>
                  </a:lnTo>
                  <a:lnTo>
                    <a:pt x="149" y="21"/>
                  </a:lnTo>
                  <a:lnTo>
                    <a:pt x="143" y="16"/>
                  </a:lnTo>
                  <a:lnTo>
                    <a:pt x="135" y="11"/>
                  </a:lnTo>
                  <a:lnTo>
                    <a:pt x="127" y="8"/>
                  </a:lnTo>
                  <a:lnTo>
                    <a:pt x="118" y="5"/>
                  </a:lnTo>
                  <a:lnTo>
                    <a:pt x="109" y="2"/>
                  </a:lnTo>
                  <a:lnTo>
                    <a:pt x="100" y="1"/>
                  </a:lnTo>
                  <a:lnTo>
                    <a:pt x="92" y="0"/>
                  </a:lnTo>
                  <a:lnTo>
                    <a:pt x="82" y="1"/>
                  </a:lnTo>
                  <a:lnTo>
                    <a:pt x="73" y="2"/>
                  </a:lnTo>
                  <a:lnTo>
                    <a:pt x="64" y="5"/>
                  </a:lnTo>
                  <a:lnTo>
                    <a:pt x="56" y="8"/>
                  </a:lnTo>
                  <a:lnTo>
                    <a:pt x="48" y="11"/>
                  </a:lnTo>
                  <a:lnTo>
                    <a:pt x="41" y="16"/>
                  </a:lnTo>
                  <a:lnTo>
                    <a:pt x="33" y="21"/>
                  </a:lnTo>
                  <a:lnTo>
                    <a:pt x="27" y="28"/>
                  </a:lnTo>
                  <a:lnTo>
                    <a:pt x="21" y="34"/>
                  </a:lnTo>
                  <a:lnTo>
                    <a:pt x="16" y="41"/>
                  </a:lnTo>
                  <a:lnTo>
                    <a:pt x="11" y="49"/>
                  </a:lnTo>
                  <a:lnTo>
                    <a:pt x="7" y="57"/>
                  </a:lnTo>
                  <a:lnTo>
                    <a:pt x="4" y="65"/>
                  </a:lnTo>
                  <a:lnTo>
                    <a:pt x="2" y="73"/>
                  </a:lnTo>
                  <a:lnTo>
                    <a:pt x="1" y="82"/>
                  </a:lnTo>
                  <a:lnTo>
                    <a:pt x="0" y="92"/>
                  </a:lnTo>
                  <a:lnTo>
                    <a:pt x="1" y="101"/>
                  </a:lnTo>
                  <a:lnTo>
                    <a:pt x="2" y="110"/>
                  </a:lnTo>
                  <a:lnTo>
                    <a:pt x="4" y="119"/>
                  </a:lnTo>
                  <a:lnTo>
                    <a:pt x="7" y="128"/>
                  </a:lnTo>
                  <a:lnTo>
                    <a:pt x="11" y="136"/>
                  </a:lnTo>
                  <a:lnTo>
                    <a:pt x="16" y="143"/>
                  </a:lnTo>
                  <a:lnTo>
                    <a:pt x="21" y="150"/>
                  </a:lnTo>
                  <a:lnTo>
                    <a:pt x="27" y="157"/>
                  </a:lnTo>
                  <a:lnTo>
                    <a:pt x="33" y="162"/>
                  </a:lnTo>
                  <a:lnTo>
                    <a:pt x="41" y="168"/>
                  </a:lnTo>
                  <a:lnTo>
                    <a:pt x="48" y="172"/>
                  </a:lnTo>
                  <a:lnTo>
                    <a:pt x="56" y="177"/>
                  </a:lnTo>
                  <a:lnTo>
                    <a:pt x="64" y="179"/>
                  </a:lnTo>
                  <a:lnTo>
                    <a:pt x="73" y="181"/>
                  </a:lnTo>
                  <a:lnTo>
                    <a:pt x="82" y="183"/>
                  </a:lnTo>
                  <a:lnTo>
                    <a:pt x="92"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73" name="Freeform 80"/>
            <p:cNvSpPr>
              <a:spLocks/>
            </p:cNvSpPr>
            <p:nvPr/>
          </p:nvSpPr>
          <p:spPr bwMode="auto">
            <a:xfrm>
              <a:off x="10616015" y="2588574"/>
              <a:ext cx="28575" cy="28575"/>
            </a:xfrm>
            <a:custGeom>
              <a:avLst/>
              <a:gdLst/>
              <a:ahLst/>
              <a:cxnLst>
                <a:cxn ang="0">
                  <a:pos x="100" y="183"/>
                </a:cxn>
                <a:cxn ang="0">
                  <a:pos x="118" y="179"/>
                </a:cxn>
                <a:cxn ang="0">
                  <a:pos x="135" y="172"/>
                </a:cxn>
                <a:cxn ang="0">
                  <a:pos x="149" y="162"/>
                </a:cxn>
                <a:cxn ang="0">
                  <a:pos x="161" y="150"/>
                </a:cxn>
                <a:cxn ang="0">
                  <a:pos x="171" y="136"/>
                </a:cxn>
                <a:cxn ang="0">
                  <a:pos x="179" y="119"/>
                </a:cxn>
                <a:cxn ang="0">
                  <a:pos x="182" y="101"/>
                </a:cxn>
                <a:cxn ang="0">
                  <a:pos x="182" y="82"/>
                </a:cxn>
                <a:cxn ang="0">
                  <a:pos x="179" y="65"/>
                </a:cxn>
                <a:cxn ang="0">
                  <a:pos x="171" y="49"/>
                </a:cxn>
                <a:cxn ang="0">
                  <a:pos x="161" y="34"/>
                </a:cxn>
                <a:cxn ang="0">
                  <a:pos x="149" y="21"/>
                </a:cxn>
                <a:cxn ang="0">
                  <a:pos x="135" y="11"/>
                </a:cxn>
                <a:cxn ang="0">
                  <a:pos x="118" y="5"/>
                </a:cxn>
                <a:cxn ang="0">
                  <a:pos x="100" y="1"/>
                </a:cxn>
                <a:cxn ang="0">
                  <a:pos x="82" y="1"/>
                </a:cxn>
                <a:cxn ang="0">
                  <a:pos x="64" y="5"/>
                </a:cxn>
                <a:cxn ang="0">
                  <a:pos x="48" y="11"/>
                </a:cxn>
                <a:cxn ang="0">
                  <a:pos x="34" y="21"/>
                </a:cxn>
                <a:cxn ang="0">
                  <a:pos x="20" y="34"/>
                </a:cxn>
                <a:cxn ang="0">
                  <a:pos x="10" y="49"/>
                </a:cxn>
                <a:cxn ang="0">
                  <a:pos x="4" y="65"/>
                </a:cxn>
                <a:cxn ang="0">
                  <a:pos x="0" y="82"/>
                </a:cxn>
                <a:cxn ang="0">
                  <a:pos x="0" y="101"/>
                </a:cxn>
                <a:cxn ang="0">
                  <a:pos x="4" y="119"/>
                </a:cxn>
                <a:cxn ang="0">
                  <a:pos x="10" y="136"/>
                </a:cxn>
                <a:cxn ang="0">
                  <a:pos x="20" y="150"/>
                </a:cxn>
                <a:cxn ang="0">
                  <a:pos x="34" y="162"/>
                </a:cxn>
                <a:cxn ang="0">
                  <a:pos x="48" y="172"/>
                </a:cxn>
                <a:cxn ang="0">
                  <a:pos x="64" y="179"/>
                </a:cxn>
                <a:cxn ang="0">
                  <a:pos x="82" y="183"/>
                </a:cxn>
              </a:cxnLst>
              <a:rect l="0" t="0" r="r" b="b"/>
              <a:pathLst>
                <a:path w="182" h="183">
                  <a:moveTo>
                    <a:pt x="91" y="183"/>
                  </a:moveTo>
                  <a:lnTo>
                    <a:pt x="100" y="183"/>
                  </a:lnTo>
                  <a:lnTo>
                    <a:pt x="109" y="181"/>
                  </a:lnTo>
                  <a:lnTo>
                    <a:pt x="118" y="179"/>
                  </a:lnTo>
                  <a:lnTo>
                    <a:pt x="127" y="177"/>
                  </a:lnTo>
                  <a:lnTo>
                    <a:pt x="135" y="172"/>
                  </a:lnTo>
                  <a:lnTo>
                    <a:pt x="142" y="168"/>
                  </a:lnTo>
                  <a:lnTo>
                    <a:pt x="149" y="162"/>
                  </a:lnTo>
                  <a:lnTo>
                    <a:pt x="156" y="157"/>
                  </a:lnTo>
                  <a:lnTo>
                    <a:pt x="161" y="150"/>
                  </a:lnTo>
                  <a:lnTo>
                    <a:pt x="167" y="143"/>
                  </a:lnTo>
                  <a:lnTo>
                    <a:pt x="171" y="136"/>
                  </a:lnTo>
                  <a:lnTo>
                    <a:pt x="176" y="128"/>
                  </a:lnTo>
                  <a:lnTo>
                    <a:pt x="179" y="119"/>
                  </a:lnTo>
                  <a:lnTo>
                    <a:pt x="181" y="110"/>
                  </a:lnTo>
                  <a:lnTo>
                    <a:pt x="182" y="101"/>
                  </a:lnTo>
                  <a:lnTo>
                    <a:pt x="182" y="92"/>
                  </a:lnTo>
                  <a:lnTo>
                    <a:pt x="182" y="82"/>
                  </a:lnTo>
                  <a:lnTo>
                    <a:pt x="181" y="73"/>
                  </a:lnTo>
                  <a:lnTo>
                    <a:pt x="179" y="65"/>
                  </a:lnTo>
                  <a:lnTo>
                    <a:pt x="176" y="57"/>
                  </a:lnTo>
                  <a:lnTo>
                    <a:pt x="171" y="49"/>
                  </a:lnTo>
                  <a:lnTo>
                    <a:pt x="167" y="41"/>
                  </a:lnTo>
                  <a:lnTo>
                    <a:pt x="161" y="34"/>
                  </a:lnTo>
                  <a:lnTo>
                    <a:pt x="156" y="28"/>
                  </a:lnTo>
                  <a:lnTo>
                    <a:pt x="149" y="21"/>
                  </a:lnTo>
                  <a:lnTo>
                    <a:pt x="142" y="16"/>
                  </a:lnTo>
                  <a:lnTo>
                    <a:pt x="135" y="11"/>
                  </a:lnTo>
                  <a:lnTo>
                    <a:pt x="127" y="8"/>
                  </a:lnTo>
                  <a:lnTo>
                    <a:pt x="118" y="5"/>
                  </a:lnTo>
                  <a:lnTo>
                    <a:pt x="109" y="2"/>
                  </a:lnTo>
                  <a:lnTo>
                    <a:pt x="100" y="1"/>
                  </a:lnTo>
                  <a:lnTo>
                    <a:pt x="91" y="0"/>
                  </a:lnTo>
                  <a:lnTo>
                    <a:pt x="82" y="1"/>
                  </a:lnTo>
                  <a:lnTo>
                    <a:pt x="73" y="2"/>
                  </a:lnTo>
                  <a:lnTo>
                    <a:pt x="64" y="5"/>
                  </a:lnTo>
                  <a:lnTo>
                    <a:pt x="56" y="8"/>
                  </a:lnTo>
                  <a:lnTo>
                    <a:pt x="48" y="11"/>
                  </a:lnTo>
                  <a:lnTo>
                    <a:pt x="40" y="16"/>
                  </a:lnTo>
                  <a:lnTo>
                    <a:pt x="34" y="21"/>
                  </a:lnTo>
                  <a:lnTo>
                    <a:pt x="27" y="28"/>
                  </a:lnTo>
                  <a:lnTo>
                    <a:pt x="20" y="34"/>
                  </a:lnTo>
                  <a:lnTo>
                    <a:pt x="16" y="41"/>
                  </a:lnTo>
                  <a:lnTo>
                    <a:pt x="10" y="49"/>
                  </a:lnTo>
                  <a:lnTo>
                    <a:pt x="7" y="57"/>
                  </a:lnTo>
                  <a:lnTo>
                    <a:pt x="4" y="65"/>
                  </a:lnTo>
                  <a:lnTo>
                    <a:pt x="2" y="73"/>
                  </a:lnTo>
                  <a:lnTo>
                    <a:pt x="0" y="82"/>
                  </a:lnTo>
                  <a:lnTo>
                    <a:pt x="0" y="92"/>
                  </a:lnTo>
                  <a:lnTo>
                    <a:pt x="0" y="101"/>
                  </a:lnTo>
                  <a:lnTo>
                    <a:pt x="2" y="110"/>
                  </a:lnTo>
                  <a:lnTo>
                    <a:pt x="4" y="119"/>
                  </a:lnTo>
                  <a:lnTo>
                    <a:pt x="7" y="128"/>
                  </a:lnTo>
                  <a:lnTo>
                    <a:pt x="10" y="136"/>
                  </a:lnTo>
                  <a:lnTo>
                    <a:pt x="16" y="143"/>
                  </a:lnTo>
                  <a:lnTo>
                    <a:pt x="20" y="150"/>
                  </a:lnTo>
                  <a:lnTo>
                    <a:pt x="27" y="157"/>
                  </a:lnTo>
                  <a:lnTo>
                    <a:pt x="34" y="162"/>
                  </a:lnTo>
                  <a:lnTo>
                    <a:pt x="40" y="168"/>
                  </a:lnTo>
                  <a:lnTo>
                    <a:pt x="48" y="172"/>
                  </a:lnTo>
                  <a:lnTo>
                    <a:pt x="56" y="177"/>
                  </a:lnTo>
                  <a:lnTo>
                    <a:pt x="64" y="179"/>
                  </a:lnTo>
                  <a:lnTo>
                    <a:pt x="73" y="181"/>
                  </a:lnTo>
                  <a:lnTo>
                    <a:pt x="82" y="183"/>
                  </a:lnTo>
                  <a:lnTo>
                    <a:pt x="91"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74" name="Freeform 81"/>
            <p:cNvSpPr>
              <a:spLocks noEditPoints="1"/>
            </p:cNvSpPr>
            <p:nvPr/>
          </p:nvSpPr>
          <p:spPr bwMode="auto">
            <a:xfrm>
              <a:off x="10287403" y="1826574"/>
              <a:ext cx="1163638" cy="2817813"/>
            </a:xfrm>
            <a:custGeom>
              <a:avLst/>
              <a:gdLst/>
              <a:ahLst/>
              <a:cxnLst>
                <a:cxn ang="0">
                  <a:pos x="7277" y="17716"/>
                </a:cxn>
                <a:cxn ang="0">
                  <a:pos x="7" y="108"/>
                </a:cxn>
                <a:cxn ang="0">
                  <a:pos x="6787" y="11256"/>
                </a:cxn>
                <a:cxn ang="0">
                  <a:pos x="6874" y="12138"/>
                </a:cxn>
                <a:cxn ang="0">
                  <a:pos x="664" y="12286"/>
                </a:cxn>
                <a:cxn ang="0">
                  <a:pos x="438" y="12054"/>
                </a:cxn>
                <a:cxn ang="0">
                  <a:pos x="625" y="11218"/>
                </a:cxn>
                <a:cxn ang="0">
                  <a:pos x="6849" y="10134"/>
                </a:cxn>
                <a:cxn ang="0">
                  <a:pos x="6826" y="11025"/>
                </a:cxn>
                <a:cxn ang="0">
                  <a:pos x="578" y="11077"/>
                </a:cxn>
                <a:cxn ang="0">
                  <a:pos x="446" y="10211"/>
                </a:cxn>
                <a:cxn ang="0">
                  <a:pos x="704" y="8842"/>
                </a:cxn>
                <a:cxn ang="0">
                  <a:pos x="6887" y="9028"/>
                </a:cxn>
                <a:cxn ang="0">
                  <a:pos x="6755" y="9895"/>
                </a:cxn>
                <a:cxn ang="0">
                  <a:pos x="507" y="9842"/>
                </a:cxn>
                <a:cxn ang="0">
                  <a:pos x="483" y="8952"/>
                </a:cxn>
                <a:cxn ang="0">
                  <a:pos x="6707" y="7670"/>
                </a:cxn>
                <a:cxn ang="0">
                  <a:pos x="6895" y="8507"/>
                </a:cxn>
                <a:cxn ang="0">
                  <a:pos x="6669" y="8739"/>
                </a:cxn>
                <a:cxn ang="0">
                  <a:pos x="458" y="8590"/>
                </a:cxn>
                <a:cxn ang="0">
                  <a:pos x="544" y="7709"/>
                </a:cxn>
                <a:cxn ang="0">
                  <a:pos x="6787" y="6526"/>
                </a:cxn>
                <a:cxn ang="0">
                  <a:pos x="6874" y="7407"/>
                </a:cxn>
                <a:cxn ang="0">
                  <a:pos x="664" y="7556"/>
                </a:cxn>
                <a:cxn ang="0">
                  <a:pos x="438" y="7324"/>
                </a:cxn>
                <a:cxn ang="0">
                  <a:pos x="625" y="6488"/>
                </a:cxn>
                <a:cxn ang="0">
                  <a:pos x="6849" y="5404"/>
                </a:cxn>
                <a:cxn ang="0">
                  <a:pos x="6826" y="6296"/>
                </a:cxn>
                <a:cxn ang="0">
                  <a:pos x="578" y="6347"/>
                </a:cxn>
                <a:cxn ang="0">
                  <a:pos x="446" y="5480"/>
                </a:cxn>
                <a:cxn ang="0">
                  <a:pos x="704" y="4111"/>
                </a:cxn>
                <a:cxn ang="0">
                  <a:pos x="6887" y="4298"/>
                </a:cxn>
                <a:cxn ang="0">
                  <a:pos x="6755" y="5164"/>
                </a:cxn>
                <a:cxn ang="0">
                  <a:pos x="507" y="5113"/>
                </a:cxn>
                <a:cxn ang="0">
                  <a:pos x="483" y="4221"/>
                </a:cxn>
                <a:cxn ang="0">
                  <a:pos x="3868" y="13193"/>
                </a:cxn>
                <a:cxn ang="0">
                  <a:pos x="4226" y="13800"/>
                </a:cxn>
                <a:cxn ang="0">
                  <a:pos x="3706" y="14270"/>
                </a:cxn>
                <a:cxn ang="0">
                  <a:pos x="3139" y="13854"/>
                </a:cxn>
                <a:cxn ang="0">
                  <a:pos x="3436" y="13214"/>
                </a:cxn>
                <a:cxn ang="0">
                  <a:pos x="5725" y="15090"/>
                </a:cxn>
                <a:cxn ang="0">
                  <a:pos x="1624" y="15153"/>
                </a:cxn>
                <a:cxn ang="0">
                  <a:pos x="5640" y="15449"/>
                </a:cxn>
                <a:cxn ang="0">
                  <a:pos x="5600" y="15705"/>
                </a:cxn>
                <a:cxn ang="0">
                  <a:pos x="1659" y="15469"/>
                </a:cxn>
                <a:cxn ang="0">
                  <a:pos x="5722" y="16082"/>
                </a:cxn>
                <a:cxn ang="0">
                  <a:pos x="1613" y="16095"/>
                </a:cxn>
                <a:cxn ang="0">
                  <a:pos x="6707" y="2941"/>
                </a:cxn>
                <a:cxn ang="0">
                  <a:pos x="6895" y="3776"/>
                </a:cxn>
                <a:cxn ang="0">
                  <a:pos x="6669" y="4009"/>
                </a:cxn>
                <a:cxn ang="0">
                  <a:pos x="458" y="3861"/>
                </a:cxn>
                <a:cxn ang="0">
                  <a:pos x="544" y="2979"/>
                </a:cxn>
                <a:cxn ang="0">
                  <a:pos x="6787" y="1796"/>
                </a:cxn>
                <a:cxn ang="0">
                  <a:pos x="6874" y="2678"/>
                </a:cxn>
                <a:cxn ang="0">
                  <a:pos x="664" y="2827"/>
                </a:cxn>
                <a:cxn ang="0">
                  <a:pos x="438" y="2594"/>
                </a:cxn>
                <a:cxn ang="0">
                  <a:pos x="625" y="1758"/>
                </a:cxn>
                <a:cxn ang="0">
                  <a:pos x="6849" y="673"/>
                </a:cxn>
                <a:cxn ang="0">
                  <a:pos x="6826" y="1565"/>
                </a:cxn>
                <a:cxn ang="0">
                  <a:pos x="578" y="1617"/>
                </a:cxn>
                <a:cxn ang="0">
                  <a:pos x="446" y="750"/>
                </a:cxn>
              </a:cxnLst>
              <a:rect l="0" t="0" r="r" b="b"/>
              <a:pathLst>
                <a:path w="7333" h="17750">
                  <a:moveTo>
                    <a:pt x="152" y="0"/>
                  </a:moveTo>
                  <a:lnTo>
                    <a:pt x="7181" y="0"/>
                  </a:lnTo>
                  <a:lnTo>
                    <a:pt x="7196" y="1"/>
                  </a:lnTo>
                  <a:lnTo>
                    <a:pt x="7211" y="3"/>
                  </a:lnTo>
                  <a:lnTo>
                    <a:pt x="7225" y="7"/>
                  </a:lnTo>
                  <a:lnTo>
                    <a:pt x="7240" y="12"/>
                  </a:lnTo>
                  <a:lnTo>
                    <a:pt x="7253" y="19"/>
                  </a:lnTo>
                  <a:lnTo>
                    <a:pt x="7265" y="27"/>
                  </a:lnTo>
                  <a:lnTo>
                    <a:pt x="7277" y="36"/>
                  </a:lnTo>
                  <a:lnTo>
                    <a:pt x="7287" y="44"/>
                  </a:lnTo>
                  <a:lnTo>
                    <a:pt x="7297" y="55"/>
                  </a:lnTo>
                  <a:lnTo>
                    <a:pt x="7306" y="68"/>
                  </a:lnTo>
                  <a:lnTo>
                    <a:pt x="7314" y="80"/>
                  </a:lnTo>
                  <a:lnTo>
                    <a:pt x="7321" y="93"/>
                  </a:lnTo>
                  <a:lnTo>
                    <a:pt x="7325" y="108"/>
                  </a:lnTo>
                  <a:lnTo>
                    <a:pt x="7329" y="122"/>
                  </a:lnTo>
                  <a:lnTo>
                    <a:pt x="7332" y="138"/>
                  </a:lnTo>
                  <a:lnTo>
                    <a:pt x="7333" y="153"/>
                  </a:lnTo>
                  <a:lnTo>
                    <a:pt x="7333" y="17597"/>
                  </a:lnTo>
                  <a:lnTo>
                    <a:pt x="7332" y="17612"/>
                  </a:lnTo>
                  <a:lnTo>
                    <a:pt x="7329" y="17628"/>
                  </a:lnTo>
                  <a:lnTo>
                    <a:pt x="7325" y="17642"/>
                  </a:lnTo>
                  <a:lnTo>
                    <a:pt x="7321" y="17657"/>
                  </a:lnTo>
                  <a:lnTo>
                    <a:pt x="7314" y="17670"/>
                  </a:lnTo>
                  <a:lnTo>
                    <a:pt x="7306" y="17682"/>
                  </a:lnTo>
                  <a:lnTo>
                    <a:pt x="7297" y="17695"/>
                  </a:lnTo>
                  <a:lnTo>
                    <a:pt x="7287" y="17706"/>
                  </a:lnTo>
                  <a:lnTo>
                    <a:pt x="7277" y="17716"/>
                  </a:lnTo>
                  <a:lnTo>
                    <a:pt x="7265" y="17723"/>
                  </a:lnTo>
                  <a:lnTo>
                    <a:pt x="7253" y="17731"/>
                  </a:lnTo>
                  <a:lnTo>
                    <a:pt x="7240" y="17738"/>
                  </a:lnTo>
                  <a:lnTo>
                    <a:pt x="7225" y="17743"/>
                  </a:lnTo>
                  <a:lnTo>
                    <a:pt x="7211" y="17747"/>
                  </a:lnTo>
                  <a:lnTo>
                    <a:pt x="7196" y="17749"/>
                  </a:lnTo>
                  <a:lnTo>
                    <a:pt x="7181" y="17750"/>
                  </a:lnTo>
                  <a:lnTo>
                    <a:pt x="152" y="17750"/>
                  </a:lnTo>
                  <a:lnTo>
                    <a:pt x="136" y="17749"/>
                  </a:lnTo>
                  <a:lnTo>
                    <a:pt x="121" y="17747"/>
                  </a:lnTo>
                  <a:lnTo>
                    <a:pt x="106" y="17743"/>
                  </a:lnTo>
                  <a:lnTo>
                    <a:pt x="93" y="17738"/>
                  </a:lnTo>
                  <a:lnTo>
                    <a:pt x="80" y="17731"/>
                  </a:lnTo>
                  <a:lnTo>
                    <a:pt x="68" y="17723"/>
                  </a:lnTo>
                  <a:lnTo>
                    <a:pt x="55" y="17716"/>
                  </a:lnTo>
                  <a:lnTo>
                    <a:pt x="44" y="17706"/>
                  </a:lnTo>
                  <a:lnTo>
                    <a:pt x="34" y="17695"/>
                  </a:lnTo>
                  <a:lnTo>
                    <a:pt x="26" y="17682"/>
                  </a:lnTo>
                  <a:lnTo>
                    <a:pt x="19" y="17670"/>
                  </a:lnTo>
                  <a:lnTo>
                    <a:pt x="12" y="17657"/>
                  </a:lnTo>
                  <a:lnTo>
                    <a:pt x="7" y="17642"/>
                  </a:lnTo>
                  <a:lnTo>
                    <a:pt x="3" y="17628"/>
                  </a:lnTo>
                  <a:lnTo>
                    <a:pt x="1" y="17612"/>
                  </a:lnTo>
                  <a:lnTo>
                    <a:pt x="0" y="17597"/>
                  </a:lnTo>
                  <a:lnTo>
                    <a:pt x="0" y="153"/>
                  </a:lnTo>
                  <a:lnTo>
                    <a:pt x="1" y="138"/>
                  </a:lnTo>
                  <a:lnTo>
                    <a:pt x="3" y="122"/>
                  </a:lnTo>
                  <a:lnTo>
                    <a:pt x="7" y="108"/>
                  </a:lnTo>
                  <a:lnTo>
                    <a:pt x="12" y="93"/>
                  </a:lnTo>
                  <a:lnTo>
                    <a:pt x="19" y="80"/>
                  </a:lnTo>
                  <a:lnTo>
                    <a:pt x="26" y="68"/>
                  </a:lnTo>
                  <a:lnTo>
                    <a:pt x="34" y="55"/>
                  </a:lnTo>
                  <a:lnTo>
                    <a:pt x="44" y="44"/>
                  </a:lnTo>
                  <a:lnTo>
                    <a:pt x="55" y="36"/>
                  </a:lnTo>
                  <a:lnTo>
                    <a:pt x="68" y="27"/>
                  </a:lnTo>
                  <a:lnTo>
                    <a:pt x="80" y="19"/>
                  </a:lnTo>
                  <a:lnTo>
                    <a:pt x="93" y="12"/>
                  </a:lnTo>
                  <a:lnTo>
                    <a:pt x="106" y="7"/>
                  </a:lnTo>
                  <a:lnTo>
                    <a:pt x="121" y="3"/>
                  </a:lnTo>
                  <a:lnTo>
                    <a:pt x="136" y="1"/>
                  </a:lnTo>
                  <a:lnTo>
                    <a:pt x="152" y="0"/>
                  </a:lnTo>
                  <a:close/>
                  <a:moveTo>
                    <a:pt x="704" y="11207"/>
                  </a:moveTo>
                  <a:lnTo>
                    <a:pt x="6628" y="11207"/>
                  </a:lnTo>
                  <a:lnTo>
                    <a:pt x="6642" y="11207"/>
                  </a:lnTo>
                  <a:lnTo>
                    <a:pt x="6655" y="11208"/>
                  </a:lnTo>
                  <a:lnTo>
                    <a:pt x="6669" y="11209"/>
                  </a:lnTo>
                  <a:lnTo>
                    <a:pt x="6682" y="11211"/>
                  </a:lnTo>
                  <a:lnTo>
                    <a:pt x="6694" y="11215"/>
                  </a:lnTo>
                  <a:lnTo>
                    <a:pt x="6707" y="11218"/>
                  </a:lnTo>
                  <a:lnTo>
                    <a:pt x="6720" y="11221"/>
                  </a:lnTo>
                  <a:lnTo>
                    <a:pt x="6732" y="11226"/>
                  </a:lnTo>
                  <a:lnTo>
                    <a:pt x="6744" y="11231"/>
                  </a:lnTo>
                  <a:lnTo>
                    <a:pt x="6755" y="11237"/>
                  </a:lnTo>
                  <a:lnTo>
                    <a:pt x="6766" y="11242"/>
                  </a:lnTo>
                  <a:lnTo>
                    <a:pt x="6777" y="11249"/>
                  </a:lnTo>
                  <a:lnTo>
                    <a:pt x="6787" y="11256"/>
                  </a:lnTo>
                  <a:lnTo>
                    <a:pt x="6797" y="11263"/>
                  </a:lnTo>
                  <a:lnTo>
                    <a:pt x="6807" y="11271"/>
                  </a:lnTo>
                  <a:lnTo>
                    <a:pt x="6817" y="11279"/>
                  </a:lnTo>
                  <a:lnTo>
                    <a:pt x="6826" y="11288"/>
                  </a:lnTo>
                  <a:lnTo>
                    <a:pt x="6834" y="11297"/>
                  </a:lnTo>
                  <a:lnTo>
                    <a:pt x="6842" y="11307"/>
                  </a:lnTo>
                  <a:lnTo>
                    <a:pt x="6849" y="11316"/>
                  </a:lnTo>
                  <a:lnTo>
                    <a:pt x="6856" y="11327"/>
                  </a:lnTo>
                  <a:lnTo>
                    <a:pt x="6863" y="11337"/>
                  </a:lnTo>
                  <a:lnTo>
                    <a:pt x="6868" y="11348"/>
                  </a:lnTo>
                  <a:lnTo>
                    <a:pt x="6874" y="11358"/>
                  </a:lnTo>
                  <a:lnTo>
                    <a:pt x="6879" y="11370"/>
                  </a:lnTo>
                  <a:lnTo>
                    <a:pt x="6883" y="11381"/>
                  </a:lnTo>
                  <a:lnTo>
                    <a:pt x="6887" y="11392"/>
                  </a:lnTo>
                  <a:lnTo>
                    <a:pt x="6889" y="11404"/>
                  </a:lnTo>
                  <a:lnTo>
                    <a:pt x="6893" y="11417"/>
                  </a:lnTo>
                  <a:lnTo>
                    <a:pt x="6894" y="11429"/>
                  </a:lnTo>
                  <a:lnTo>
                    <a:pt x="6895" y="11442"/>
                  </a:lnTo>
                  <a:lnTo>
                    <a:pt x="6895" y="11454"/>
                  </a:lnTo>
                  <a:lnTo>
                    <a:pt x="6895" y="12041"/>
                  </a:lnTo>
                  <a:lnTo>
                    <a:pt x="6895" y="12054"/>
                  </a:lnTo>
                  <a:lnTo>
                    <a:pt x="6894" y="12067"/>
                  </a:lnTo>
                  <a:lnTo>
                    <a:pt x="6893" y="12079"/>
                  </a:lnTo>
                  <a:lnTo>
                    <a:pt x="6889" y="12091"/>
                  </a:lnTo>
                  <a:lnTo>
                    <a:pt x="6887" y="12103"/>
                  </a:lnTo>
                  <a:lnTo>
                    <a:pt x="6883" y="12115"/>
                  </a:lnTo>
                  <a:lnTo>
                    <a:pt x="6879" y="12127"/>
                  </a:lnTo>
                  <a:lnTo>
                    <a:pt x="6874" y="12138"/>
                  </a:lnTo>
                  <a:lnTo>
                    <a:pt x="6868" y="12149"/>
                  </a:lnTo>
                  <a:lnTo>
                    <a:pt x="6863" y="12160"/>
                  </a:lnTo>
                  <a:lnTo>
                    <a:pt x="6856" y="12170"/>
                  </a:lnTo>
                  <a:lnTo>
                    <a:pt x="6849" y="12180"/>
                  </a:lnTo>
                  <a:lnTo>
                    <a:pt x="6842" y="12190"/>
                  </a:lnTo>
                  <a:lnTo>
                    <a:pt x="6834" y="12199"/>
                  </a:lnTo>
                  <a:lnTo>
                    <a:pt x="6826" y="12208"/>
                  </a:lnTo>
                  <a:lnTo>
                    <a:pt x="6817" y="12216"/>
                  </a:lnTo>
                  <a:lnTo>
                    <a:pt x="6807" y="12224"/>
                  </a:lnTo>
                  <a:lnTo>
                    <a:pt x="6797" y="12232"/>
                  </a:lnTo>
                  <a:lnTo>
                    <a:pt x="6787" y="12240"/>
                  </a:lnTo>
                  <a:lnTo>
                    <a:pt x="6777" y="12246"/>
                  </a:lnTo>
                  <a:lnTo>
                    <a:pt x="6766" y="12253"/>
                  </a:lnTo>
                  <a:lnTo>
                    <a:pt x="6755" y="12260"/>
                  </a:lnTo>
                  <a:lnTo>
                    <a:pt x="6744" y="12265"/>
                  </a:lnTo>
                  <a:lnTo>
                    <a:pt x="6732" y="12270"/>
                  </a:lnTo>
                  <a:lnTo>
                    <a:pt x="6720" y="12274"/>
                  </a:lnTo>
                  <a:lnTo>
                    <a:pt x="6707" y="12279"/>
                  </a:lnTo>
                  <a:lnTo>
                    <a:pt x="6694" y="12282"/>
                  </a:lnTo>
                  <a:lnTo>
                    <a:pt x="6682" y="12284"/>
                  </a:lnTo>
                  <a:lnTo>
                    <a:pt x="6669" y="12286"/>
                  </a:lnTo>
                  <a:lnTo>
                    <a:pt x="6655" y="12287"/>
                  </a:lnTo>
                  <a:lnTo>
                    <a:pt x="6642" y="12289"/>
                  </a:lnTo>
                  <a:lnTo>
                    <a:pt x="6628" y="12290"/>
                  </a:lnTo>
                  <a:lnTo>
                    <a:pt x="704" y="12290"/>
                  </a:lnTo>
                  <a:lnTo>
                    <a:pt x="691" y="12289"/>
                  </a:lnTo>
                  <a:lnTo>
                    <a:pt x="678" y="12287"/>
                  </a:lnTo>
                  <a:lnTo>
                    <a:pt x="664" y="12286"/>
                  </a:lnTo>
                  <a:lnTo>
                    <a:pt x="651" y="12284"/>
                  </a:lnTo>
                  <a:lnTo>
                    <a:pt x="638" y="12282"/>
                  </a:lnTo>
                  <a:lnTo>
                    <a:pt x="625" y="12279"/>
                  </a:lnTo>
                  <a:lnTo>
                    <a:pt x="613" y="12274"/>
                  </a:lnTo>
                  <a:lnTo>
                    <a:pt x="601" y="12270"/>
                  </a:lnTo>
                  <a:lnTo>
                    <a:pt x="589" y="12265"/>
                  </a:lnTo>
                  <a:lnTo>
                    <a:pt x="578" y="12260"/>
                  </a:lnTo>
                  <a:lnTo>
                    <a:pt x="566" y="12253"/>
                  </a:lnTo>
                  <a:lnTo>
                    <a:pt x="556" y="12246"/>
                  </a:lnTo>
                  <a:lnTo>
                    <a:pt x="544" y="12240"/>
                  </a:lnTo>
                  <a:lnTo>
                    <a:pt x="534" y="12232"/>
                  </a:lnTo>
                  <a:lnTo>
                    <a:pt x="524" y="12224"/>
                  </a:lnTo>
                  <a:lnTo>
                    <a:pt x="516" y="12216"/>
                  </a:lnTo>
                  <a:lnTo>
                    <a:pt x="507" y="12208"/>
                  </a:lnTo>
                  <a:lnTo>
                    <a:pt x="498" y="12199"/>
                  </a:lnTo>
                  <a:lnTo>
                    <a:pt x="490" y="12190"/>
                  </a:lnTo>
                  <a:lnTo>
                    <a:pt x="483" y="12180"/>
                  </a:lnTo>
                  <a:lnTo>
                    <a:pt x="476" y="12170"/>
                  </a:lnTo>
                  <a:lnTo>
                    <a:pt x="469" y="12160"/>
                  </a:lnTo>
                  <a:lnTo>
                    <a:pt x="463" y="12149"/>
                  </a:lnTo>
                  <a:lnTo>
                    <a:pt x="458" y="12138"/>
                  </a:lnTo>
                  <a:lnTo>
                    <a:pt x="454" y="12127"/>
                  </a:lnTo>
                  <a:lnTo>
                    <a:pt x="449" y="12115"/>
                  </a:lnTo>
                  <a:lnTo>
                    <a:pt x="446" y="12103"/>
                  </a:lnTo>
                  <a:lnTo>
                    <a:pt x="442" y="12091"/>
                  </a:lnTo>
                  <a:lnTo>
                    <a:pt x="440" y="12079"/>
                  </a:lnTo>
                  <a:lnTo>
                    <a:pt x="439" y="12067"/>
                  </a:lnTo>
                  <a:lnTo>
                    <a:pt x="438" y="12054"/>
                  </a:lnTo>
                  <a:lnTo>
                    <a:pt x="437" y="12041"/>
                  </a:lnTo>
                  <a:lnTo>
                    <a:pt x="437" y="11454"/>
                  </a:lnTo>
                  <a:lnTo>
                    <a:pt x="438" y="11442"/>
                  </a:lnTo>
                  <a:lnTo>
                    <a:pt x="439" y="11429"/>
                  </a:lnTo>
                  <a:lnTo>
                    <a:pt x="440" y="11417"/>
                  </a:lnTo>
                  <a:lnTo>
                    <a:pt x="442" y="11404"/>
                  </a:lnTo>
                  <a:lnTo>
                    <a:pt x="446" y="11392"/>
                  </a:lnTo>
                  <a:lnTo>
                    <a:pt x="449" y="11381"/>
                  </a:lnTo>
                  <a:lnTo>
                    <a:pt x="454" y="11370"/>
                  </a:lnTo>
                  <a:lnTo>
                    <a:pt x="458" y="11358"/>
                  </a:lnTo>
                  <a:lnTo>
                    <a:pt x="463" y="11348"/>
                  </a:lnTo>
                  <a:lnTo>
                    <a:pt x="469" y="11337"/>
                  </a:lnTo>
                  <a:lnTo>
                    <a:pt x="476" y="11327"/>
                  </a:lnTo>
                  <a:lnTo>
                    <a:pt x="483" y="11316"/>
                  </a:lnTo>
                  <a:lnTo>
                    <a:pt x="490" y="11307"/>
                  </a:lnTo>
                  <a:lnTo>
                    <a:pt x="498" y="11297"/>
                  </a:lnTo>
                  <a:lnTo>
                    <a:pt x="507" y="11288"/>
                  </a:lnTo>
                  <a:lnTo>
                    <a:pt x="516" y="11279"/>
                  </a:lnTo>
                  <a:lnTo>
                    <a:pt x="524" y="11271"/>
                  </a:lnTo>
                  <a:lnTo>
                    <a:pt x="534" y="11263"/>
                  </a:lnTo>
                  <a:lnTo>
                    <a:pt x="544" y="11256"/>
                  </a:lnTo>
                  <a:lnTo>
                    <a:pt x="556" y="11249"/>
                  </a:lnTo>
                  <a:lnTo>
                    <a:pt x="566" y="11242"/>
                  </a:lnTo>
                  <a:lnTo>
                    <a:pt x="578" y="11237"/>
                  </a:lnTo>
                  <a:lnTo>
                    <a:pt x="589" y="11231"/>
                  </a:lnTo>
                  <a:lnTo>
                    <a:pt x="601" y="11226"/>
                  </a:lnTo>
                  <a:lnTo>
                    <a:pt x="613" y="11221"/>
                  </a:lnTo>
                  <a:lnTo>
                    <a:pt x="625" y="11218"/>
                  </a:lnTo>
                  <a:lnTo>
                    <a:pt x="638" y="11215"/>
                  </a:lnTo>
                  <a:lnTo>
                    <a:pt x="651" y="11211"/>
                  </a:lnTo>
                  <a:lnTo>
                    <a:pt x="664" y="11209"/>
                  </a:lnTo>
                  <a:lnTo>
                    <a:pt x="678" y="11208"/>
                  </a:lnTo>
                  <a:lnTo>
                    <a:pt x="691" y="11207"/>
                  </a:lnTo>
                  <a:lnTo>
                    <a:pt x="704" y="11207"/>
                  </a:lnTo>
                  <a:close/>
                  <a:moveTo>
                    <a:pt x="704" y="10024"/>
                  </a:moveTo>
                  <a:lnTo>
                    <a:pt x="6628" y="10024"/>
                  </a:lnTo>
                  <a:lnTo>
                    <a:pt x="6642" y="10024"/>
                  </a:lnTo>
                  <a:lnTo>
                    <a:pt x="6655" y="10025"/>
                  </a:lnTo>
                  <a:lnTo>
                    <a:pt x="6669" y="10027"/>
                  </a:lnTo>
                  <a:lnTo>
                    <a:pt x="6682" y="10029"/>
                  </a:lnTo>
                  <a:lnTo>
                    <a:pt x="6694" y="10032"/>
                  </a:lnTo>
                  <a:lnTo>
                    <a:pt x="6707" y="10035"/>
                  </a:lnTo>
                  <a:lnTo>
                    <a:pt x="6720" y="10039"/>
                  </a:lnTo>
                  <a:lnTo>
                    <a:pt x="6732" y="10043"/>
                  </a:lnTo>
                  <a:lnTo>
                    <a:pt x="6744" y="10049"/>
                  </a:lnTo>
                  <a:lnTo>
                    <a:pt x="6755" y="10054"/>
                  </a:lnTo>
                  <a:lnTo>
                    <a:pt x="6766" y="10060"/>
                  </a:lnTo>
                  <a:lnTo>
                    <a:pt x="6777" y="10066"/>
                  </a:lnTo>
                  <a:lnTo>
                    <a:pt x="6787" y="10073"/>
                  </a:lnTo>
                  <a:lnTo>
                    <a:pt x="6797" y="10081"/>
                  </a:lnTo>
                  <a:lnTo>
                    <a:pt x="6807" y="10089"/>
                  </a:lnTo>
                  <a:lnTo>
                    <a:pt x="6817" y="10096"/>
                  </a:lnTo>
                  <a:lnTo>
                    <a:pt x="6826" y="10105"/>
                  </a:lnTo>
                  <a:lnTo>
                    <a:pt x="6834" y="10114"/>
                  </a:lnTo>
                  <a:lnTo>
                    <a:pt x="6842" y="10124"/>
                  </a:lnTo>
                  <a:lnTo>
                    <a:pt x="6849" y="10134"/>
                  </a:lnTo>
                  <a:lnTo>
                    <a:pt x="6856" y="10144"/>
                  </a:lnTo>
                  <a:lnTo>
                    <a:pt x="6863" y="10154"/>
                  </a:lnTo>
                  <a:lnTo>
                    <a:pt x="6868" y="10165"/>
                  </a:lnTo>
                  <a:lnTo>
                    <a:pt x="6874" y="10175"/>
                  </a:lnTo>
                  <a:lnTo>
                    <a:pt x="6879" y="10187"/>
                  </a:lnTo>
                  <a:lnTo>
                    <a:pt x="6883" y="10198"/>
                  </a:lnTo>
                  <a:lnTo>
                    <a:pt x="6887" y="10211"/>
                  </a:lnTo>
                  <a:lnTo>
                    <a:pt x="6889" y="10222"/>
                  </a:lnTo>
                  <a:lnTo>
                    <a:pt x="6893" y="10234"/>
                  </a:lnTo>
                  <a:lnTo>
                    <a:pt x="6894" y="10246"/>
                  </a:lnTo>
                  <a:lnTo>
                    <a:pt x="6895" y="10260"/>
                  </a:lnTo>
                  <a:lnTo>
                    <a:pt x="6895" y="10272"/>
                  </a:lnTo>
                  <a:lnTo>
                    <a:pt x="6895" y="10859"/>
                  </a:lnTo>
                  <a:lnTo>
                    <a:pt x="6895" y="10872"/>
                  </a:lnTo>
                  <a:lnTo>
                    <a:pt x="6894" y="10884"/>
                  </a:lnTo>
                  <a:lnTo>
                    <a:pt x="6893" y="10896"/>
                  </a:lnTo>
                  <a:lnTo>
                    <a:pt x="6889" y="10908"/>
                  </a:lnTo>
                  <a:lnTo>
                    <a:pt x="6887" y="10921"/>
                  </a:lnTo>
                  <a:lnTo>
                    <a:pt x="6883" y="10933"/>
                  </a:lnTo>
                  <a:lnTo>
                    <a:pt x="6879" y="10944"/>
                  </a:lnTo>
                  <a:lnTo>
                    <a:pt x="6874" y="10955"/>
                  </a:lnTo>
                  <a:lnTo>
                    <a:pt x="6868" y="10966"/>
                  </a:lnTo>
                  <a:lnTo>
                    <a:pt x="6863" y="10977"/>
                  </a:lnTo>
                  <a:lnTo>
                    <a:pt x="6856" y="10987"/>
                  </a:lnTo>
                  <a:lnTo>
                    <a:pt x="6849" y="10997"/>
                  </a:lnTo>
                  <a:lnTo>
                    <a:pt x="6842" y="11007"/>
                  </a:lnTo>
                  <a:lnTo>
                    <a:pt x="6834" y="11016"/>
                  </a:lnTo>
                  <a:lnTo>
                    <a:pt x="6826" y="11025"/>
                  </a:lnTo>
                  <a:lnTo>
                    <a:pt x="6817" y="11034"/>
                  </a:lnTo>
                  <a:lnTo>
                    <a:pt x="6807" y="11043"/>
                  </a:lnTo>
                  <a:lnTo>
                    <a:pt x="6797" y="11050"/>
                  </a:lnTo>
                  <a:lnTo>
                    <a:pt x="6787" y="11057"/>
                  </a:lnTo>
                  <a:lnTo>
                    <a:pt x="6777" y="11064"/>
                  </a:lnTo>
                  <a:lnTo>
                    <a:pt x="6766" y="11070"/>
                  </a:lnTo>
                  <a:lnTo>
                    <a:pt x="6755" y="11077"/>
                  </a:lnTo>
                  <a:lnTo>
                    <a:pt x="6744" y="11083"/>
                  </a:lnTo>
                  <a:lnTo>
                    <a:pt x="6732" y="11087"/>
                  </a:lnTo>
                  <a:lnTo>
                    <a:pt x="6720" y="11092"/>
                  </a:lnTo>
                  <a:lnTo>
                    <a:pt x="6707" y="11096"/>
                  </a:lnTo>
                  <a:lnTo>
                    <a:pt x="6694" y="11099"/>
                  </a:lnTo>
                  <a:lnTo>
                    <a:pt x="6682" y="11102"/>
                  </a:lnTo>
                  <a:lnTo>
                    <a:pt x="6669" y="11104"/>
                  </a:lnTo>
                  <a:lnTo>
                    <a:pt x="6655" y="11106"/>
                  </a:lnTo>
                  <a:lnTo>
                    <a:pt x="6642" y="11106"/>
                  </a:lnTo>
                  <a:lnTo>
                    <a:pt x="6628" y="11107"/>
                  </a:lnTo>
                  <a:lnTo>
                    <a:pt x="704" y="11107"/>
                  </a:lnTo>
                  <a:lnTo>
                    <a:pt x="691" y="11106"/>
                  </a:lnTo>
                  <a:lnTo>
                    <a:pt x="678" y="11106"/>
                  </a:lnTo>
                  <a:lnTo>
                    <a:pt x="664" y="11104"/>
                  </a:lnTo>
                  <a:lnTo>
                    <a:pt x="651" y="11102"/>
                  </a:lnTo>
                  <a:lnTo>
                    <a:pt x="638" y="11099"/>
                  </a:lnTo>
                  <a:lnTo>
                    <a:pt x="625" y="11096"/>
                  </a:lnTo>
                  <a:lnTo>
                    <a:pt x="613" y="11092"/>
                  </a:lnTo>
                  <a:lnTo>
                    <a:pt x="601" y="11087"/>
                  </a:lnTo>
                  <a:lnTo>
                    <a:pt x="589" y="11083"/>
                  </a:lnTo>
                  <a:lnTo>
                    <a:pt x="578" y="11077"/>
                  </a:lnTo>
                  <a:lnTo>
                    <a:pt x="566" y="11070"/>
                  </a:lnTo>
                  <a:lnTo>
                    <a:pt x="556" y="11064"/>
                  </a:lnTo>
                  <a:lnTo>
                    <a:pt x="544" y="11057"/>
                  </a:lnTo>
                  <a:lnTo>
                    <a:pt x="534" y="11050"/>
                  </a:lnTo>
                  <a:lnTo>
                    <a:pt x="524" y="11043"/>
                  </a:lnTo>
                  <a:lnTo>
                    <a:pt x="516" y="11034"/>
                  </a:lnTo>
                  <a:lnTo>
                    <a:pt x="507" y="11025"/>
                  </a:lnTo>
                  <a:lnTo>
                    <a:pt x="498" y="11016"/>
                  </a:lnTo>
                  <a:lnTo>
                    <a:pt x="490" y="11007"/>
                  </a:lnTo>
                  <a:lnTo>
                    <a:pt x="483" y="10997"/>
                  </a:lnTo>
                  <a:lnTo>
                    <a:pt x="476" y="10987"/>
                  </a:lnTo>
                  <a:lnTo>
                    <a:pt x="469" y="10977"/>
                  </a:lnTo>
                  <a:lnTo>
                    <a:pt x="463" y="10966"/>
                  </a:lnTo>
                  <a:lnTo>
                    <a:pt x="458" y="10955"/>
                  </a:lnTo>
                  <a:lnTo>
                    <a:pt x="454" y="10944"/>
                  </a:lnTo>
                  <a:lnTo>
                    <a:pt x="449" y="10933"/>
                  </a:lnTo>
                  <a:lnTo>
                    <a:pt x="446" y="10921"/>
                  </a:lnTo>
                  <a:lnTo>
                    <a:pt x="442" y="10908"/>
                  </a:lnTo>
                  <a:lnTo>
                    <a:pt x="440" y="10896"/>
                  </a:lnTo>
                  <a:lnTo>
                    <a:pt x="439" y="10884"/>
                  </a:lnTo>
                  <a:lnTo>
                    <a:pt x="438" y="10872"/>
                  </a:lnTo>
                  <a:lnTo>
                    <a:pt x="437" y="10859"/>
                  </a:lnTo>
                  <a:lnTo>
                    <a:pt x="437" y="10272"/>
                  </a:lnTo>
                  <a:lnTo>
                    <a:pt x="438" y="10260"/>
                  </a:lnTo>
                  <a:lnTo>
                    <a:pt x="439" y="10246"/>
                  </a:lnTo>
                  <a:lnTo>
                    <a:pt x="440" y="10234"/>
                  </a:lnTo>
                  <a:lnTo>
                    <a:pt x="442" y="10222"/>
                  </a:lnTo>
                  <a:lnTo>
                    <a:pt x="446" y="10211"/>
                  </a:lnTo>
                  <a:lnTo>
                    <a:pt x="449" y="10198"/>
                  </a:lnTo>
                  <a:lnTo>
                    <a:pt x="454" y="10187"/>
                  </a:lnTo>
                  <a:lnTo>
                    <a:pt x="458" y="10175"/>
                  </a:lnTo>
                  <a:lnTo>
                    <a:pt x="463" y="10165"/>
                  </a:lnTo>
                  <a:lnTo>
                    <a:pt x="469" y="10154"/>
                  </a:lnTo>
                  <a:lnTo>
                    <a:pt x="476" y="10144"/>
                  </a:lnTo>
                  <a:lnTo>
                    <a:pt x="483" y="10134"/>
                  </a:lnTo>
                  <a:lnTo>
                    <a:pt x="490" y="10124"/>
                  </a:lnTo>
                  <a:lnTo>
                    <a:pt x="498" y="10114"/>
                  </a:lnTo>
                  <a:lnTo>
                    <a:pt x="507" y="10105"/>
                  </a:lnTo>
                  <a:lnTo>
                    <a:pt x="516" y="10096"/>
                  </a:lnTo>
                  <a:lnTo>
                    <a:pt x="524" y="10089"/>
                  </a:lnTo>
                  <a:lnTo>
                    <a:pt x="534" y="10081"/>
                  </a:lnTo>
                  <a:lnTo>
                    <a:pt x="544" y="10073"/>
                  </a:lnTo>
                  <a:lnTo>
                    <a:pt x="556" y="10066"/>
                  </a:lnTo>
                  <a:lnTo>
                    <a:pt x="566" y="10060"/>
                  </a:lnTo>
                  <a:lnTo>
                    <a:pt x="578" y="10054"/>
                  </a:lnTo>
                  <a:lnTo>
                    <a:pt x="589" y="10049"/>
                  </a:lnTo>
                  <a:lnTo>
                    <a:pt x="601" y="10043"/>
                  </a:lnTo>
                  <a:lnTo>
                    <a:pt x="613" y="10039"/>
                  </a:lnTo>
                  <a:lnTo>
                    <a:pt x="625" y="10035"/>
                  </a:lnTo>
                  <a:lnTo>
                    <a:pt x="638" y="10032"/>
                  </a:lnTo>
                  <a:lnTo>
                    <a:pt x="651" y="10029"/>
                  </a:lnTo>
                  <a:lnTo>
                    <a:pt x="664" y="10027"/>
                  </a:lnTo>
                  <a:lnTo>
                    <a:pt x="678" y="10025"/>
                  </a:lnTo>
                  <a:lnTo>
                    <a:pt x="691" y="10024"/>
                  </a:lnTo>
                  <a:lnTo>
                    <a:pt x="704" y="10024"/>
                  </a:lnTo>
                  <a:close/>
                  <a:moveTo>
                    <a:pt x="704" y="8842"/>
                  </a:moveTo>
                  <a:lnTo>
                    <a:pt x="6628" y="8842"/>
                  </a:lnTo>
                  <a:lnTo>
                    <a:pt x="6642" y="8842"/>
                  </a:lnTo>
                  <a:lnTo>
                    <a:pt x="6655" y="8843"/>
                  </a:lnTo>
                  <a:lnTo>
                    <a:pt x="6669" y="8845"/>
                  </a:lnTo>
                  <a:lnTo>
                    <a:pt x="6682" y="8846"/>
                  </a:lnTo>
                  <a:lnTo>
                    <a:pt x="6694" y="8849"/>
                  </a:lnTo>
                  <a:lnTo>
                    <a:pt x="6707" y="8853"/>
                  </a:lnTo>
                  <a:lnTo>
                    <a:pt x="6720" y="8857"/>
                  </a:lnTo>
                  <a:lnTo>
                    <a:pt x="6732" y="8862"/>
                  </a:lnTo>
                  <a:lnTo>
                    <a:pt x="6744" y="8866"/>
                  </a:lnTo>
                  <a:lnTo>
                    <a:pt x="6755" y="8872"/>
                  </a:lnTo>
                  <a:lnTo>
                    <a:pt x="6766" y="8877"/>
                  </a:lnTo>
                  <a:lnTo>
                    <a:pt x="6777" y="8884"/>
                  </a:lnTo>
                  <a:lnTo>
                    <a:pt x="6787" y="8891"/>
                  </a:lnTo>
                  <a:lnTo>
                    <a:pt x="6797" y="8898"/>
                  </a:lnTo>
                  <a:lnTo>
                    <a:pt x="6807" y="8906"/>
                  </a:lnTo>
                  <a:lnTo>
                    <a:pt x="6817" y="8915"/>
                  </a:lnTo>
                  <a:lnTo>
                    <a:pt x="6826" y="8923"/>
                  </a:lnTo>
                  <a:lnTo>
                    <a:pt x="6834" y="8932"/>
                  </a:lnTo>
                  <a:lnTo>
                    <a:pt x="6842" y="8942"/>
                  </a:lnTo>
                  <a:lnTo>
                    <a:pt x="6849" y="8952"/>
                  </a:lnTo>
                  <a:lnTo>
                    <a:pt x="6856" y="8962"/>
                  </a:lnTo>
                  <a:lnTo>
                    <a:pt x="6863" y="8972"/>
                  </a:lnTo>
                  <a:lnTo>
                    <a:pt x="6868" y="8983"/>
                  </a:lnTo>
                  <a:lnTo>
                    <a:pt x="6874" y="8994"/>
                  </a:lnTo>
                  <a:lnTo>
                    <a:pt x="6879" y="9005"/>
                  </a:lnTo>
                  <a:lnTo>
                    <a:pt x="6883" y="9016"/>
                  </a:lnTo>
                  <a:lnTo>
                    <a:pt x="6887" y="9028"/>
                  </a:lnTo>
                  <a:lnTo>
                    <a:pt x="6889" y="9039"/>
                  </a:lnTo>
                  <a:lnTo>
                    <a:pt x="6893" y="9051"/>
                  </a:lnTo>
                  <a:lnTo>
                    <a:pt x="6894" y="9065"/>
                  </a:lnTo>
                  <a:lnTo>
                    <a:pt x="6895" y="9077"/>
                  </a:lnTo>
                  <a:lnTo>
                    <a:pt x="6895" y="9089"/>
                  </a:lnTo>
                  <a:lnTo>
                    <a:pt x="6895" y="9676"/>
                  </a:lnTo>
                  <a:lnTo>
                    <a:pt x="6895" y="9689"/>
                  </a:lnTo>
                  <a:lnTo>
                    <a:pt x="6894" y="9701"/>
                  </a:lnTo>
                  <a:lnTo>
                    <a:pt x="6893" y="9714"/>
                  </a:lnTo>
                  <a:lnTo>
                    <a:pt x="6889" y="9726"/>
                  </a:lnTo>
                  <a:lnTo>
                    <a:pt x="6887" y="9738"/>
                  </a:lnTo>
                  <a:lnTo>
                    <a:pt x="6883" y="9750"/>
                  </a:lnTo>
                  <a:lnTo>
                    <a:pt x="6879" y="9761"/>
                  </a:lnTo>
                  <a:lnTo>
                    <a:pt x="6874" y="9772"/>
                  </a:lnTo>
                  <a:lnTo>
                    <a:pt x="6868" y="9784"/>
                  </a:lnTo>
                  <a:lnTo>
                    <a:pt x="6863" y="9795"/>
                  </a:lnTo>
                  <a:lnTo>
                    <a:pt x="6856" y="9805"/>
                  </a:lnTo>
                  <a:lnTo>
                    <a:pt x="6849" y="9815"/>
                  </a:lnTo>
                  <a:lnTo>
                    <a:pt x="6842" y="9825"/>
                  </a:lnTo>
                  <a:lnTo>
                    <a:pt x="6834" y="9834"/>
                  </a:lnTo>
                  <a:lnTo>
                    <a:pt x="6826" y="9842"/>
                  </a:lnTo>
                  <a:lnTo>
                    <a:pt x="6817" y="9851"/>
                  </a:lnTo>
                  <a:lnTo>
                    <a:pt x="6807" y="9860"/>
                  </a:lnTo>
                  <a:lnTo>
                    <a:pt x="6797" y="9868"/>
                  </a:lnTo>
                  <a:lnTo>
                    <a:pt x="6787" y="9875"/>
                  </a:lnTo>
                  <a:lnTo>
                    <a:pt x="6777" y="9882"/>
                  </a:lnTo>
                  <a:lnTo>
                    <a:pt x="6766" y="9888"/>
                  </a:lnTo>
                  <a:lnTo>
                    <a:pt x="6755" y="9895"/>
                  </a:lnTo>
                  <a:lnTo>
                    <a:pt x="6744" y="9900"/>
                  </a:lnTo>
                  <a:lnTo>
                    <a:pt x="6732" y="9905"/>
                  </a:lnTo>
                  <a:lnTo>
                    <a:pt x="6720" y="9909"/>
                  </a:lnTo>
                  <a:lnTo>
                    <a:pt x="6707" y="9913"/>
                  </a:lnTo>
                  <a:lnTo>
                    <a:pt x="6694" y="9917"/>
                  </a:lnTo>
                  <a:lnTo>
                    <a:pt x="6682" y="9919"/>
                  </a:lnTo>
                  <a:lnTo>
                    <a:pt x="6669" y="9921"/>
                  </a:lnTo>
                  <a:lnTo>
                    <a:pt x="6655" y="9923"/>
                  </a:lnTo>
                  <a:lnTo>
                    <a:pt x="6642" y="9924"/>
                  </a:lnTo>
                  <a:lnTo>
                    <a:pt x="6628" y="9924"/>
                  </a:lnTo>
                  <a:lnTo>
                    <a:pt x="704" y="9924"/>
                  </a:lnTo>
                  <a:lnTo>
                    <a:pt x="691" y="9924"/>
                  </a:lnTo>
                  <a:lnTo>
                    <a:pt x="678" y="9923"/>
                  </a:lnTo>
                  <a:lnTo>
                    <a:pt x="664" y="9921"/>
                  </a:lnTo>
                  <a:lnTo>
                    <a:pt x="651" y="9919"/>
                  </a:lnTo>
                  <a:lnTo>
                    <a:pt x="638" y="9917"/>
                  </a:lnTo>
                  <a:lnTo>
                    <a:pt x="625" y="9913"/>
                  </a:lnTo>
                  <a:lnTo>
                    <a:pt x="613" y="9909"/>
                  </a:lnTo>
                  <a:lnTo>
                    <a:pt x="601" y="9905"/>
                  </a:lnTo>
                  <a:lnTo>
                    <a:pt x="589" y="9900"/>
                  </a:lnTo>
                  <a:lnTo>
                    <a:pt x="578" y="9895"/>
                  </a:lnTo>
                  <a:lnTo>
                    <a:pt x="566" y="9888"/>
                  </a:lnTo>
                  <a:lnTo>
                    <a:pt x="556" y="9882"/>
                  </a:lnTo>
                  <a:lnTo>
                    <a:pt x="544" y="9875"/>
                  </a:lnTo>
                  <a:lnTo>
                    <a:pt x="534" y="9868"/>
                  </a:lnTo>
                  <a:lnTo>
                    <a:pt x="524" y="9860"/>
                  </a:lnTo>
                  <a:lnTo>
                    <a:pt x="516" y="9851"/>
                  </a:lnTo>
                  <a:lnTo>
                    <a:pt x="507" y="9842"/>
                  </a:lnTo>
                  <a:lnTo>
                    <a:pt x="498" y="9834"/>
                  </a:lnTo>
                  <a:lnTo>
                    <a:pt x="490" y="9825"/>
                  </a:lnTo>
                  <a:lnTo>
                    <a:pt x="483" y="9815"/>
                  </a:lnTo>
                  <a:lnTo>
                    <a:pt x="476" y="9805"/>
                  </a:lnTo>
                  <a:lnTo>
                    <a:pt x="469" y="9795"/>
                  </a:lnTo>
                  <a:lnTo>
                    <a:pt x="463" y="9784"/>
                  </a:lnTo>
                  <a:lnTo>
                    <a:pt x="458" y="9772"/>
                  </a:lnTo>
                  <a:lnTo>
                    <a:pt x="454" y="9761"/>
                  </a:lnTo>
                  <a:lnTo>
                    <a:pt x="449" y="9750"/>
                  </a:lnTo>
                  <a:lnTo>
                    <a:pt x="446" y="9738"/>
                  </a:lnTo>
                  <a:lnTo>
                    <a:pt x="442" y="9726"/>
                  </a:lnTo>
                  <a:lnTo>
                    <a:pt x="440" y="9714"/>
                  </a:lnTo>
                  <a:lnTo>
                    <a:pt x="439" y="9701"/>
                  </a:lnTo>
                  <a:lnTo>
                    <a:pt x="438" y="9689"/>
                  </a:lnTo>
                  <a:lnTo>
                    <a:pt x="437" y="9676"/>
                  </a:lnTo>
                  <a:lnTo>
                    <a:pt x="437" y="9089"/>
                  </a:lnTo>
                  <a:lnTo>
                    <a:pt x="438" y="9077"/>
                  </a:lnTo>
                  <a:lnTo>
                    <a:pt x="439" y="9065"/>
                  </a:lnTo>
                  <a:lnTo>
                    <a:pt x="440" y="9051"/>
                  </a:lnTo>
                  <a:lnTo>
                    <a:pt x="442" y="9039"/>
                  </a:lnTo>
                  <a:lnTo>
                    <a:pt x="446" y="9028"/>
                  </a:lnTo>
                  <a:lnTo>
                    <a:pt x="449" y="9016"/>
                  </a:lnTo>
                  <a:lnTo>
                    <a:pt x="454" y="9005"/>
                  </a:lnTo>
                  <a:lnTo>
                    <a:pt x="458" y="8994"/>
                  </a:lnTo>
                  <a:lnTo>
                    <a:pt x="463" y="8983"/>
                  </a:lnTo>
                  <a:lnTo>
                    <a:pt x="469" y="8972"/>
                  </a:lnTo>
                  <a:lnTo>
                    <a:pt x="476" y="8962"/>
                  </a:lnTo>
                  <a:lnTo>
                    <a:pt x="483" y="8952"/>
                  </a:lnTo>
                  <a:lnTo>
                    <a:pt x="490" y="8942"/>
                  </a:lnTo>
                  <a:lnTo>
                    <a:pt x="498" y="8932"/>
                  </a:lnTo>
                  <a:lnTo>
                    <a:pt x="507" y="8923"/>
                  </a:lnTo>
                  <a:lnTo>
                    <a:pt x="516" y="8915"/>
                  </a:lnTo>
                  <a:lnTo>
                    <a:pt x="524" y="8906"/>
                  </a:lnTo>
                  <a:lnTo>
                    <a:pt x="534" y="8898"/>
                  </a:lnTo>
                  <a:lnTo>
                    <a:pt x="544" y="8891"/>
                  </a:lnTo>
                  <a:lnTo>
                    <a:pt x="556" y="8884"/>
                  </a:lnTo>
                  <a:lnTo>
                    <a:pt x="566" y="8877"/>
                  </a:lnTo>
                  <a:lnTo>
                    <a:pt x="578" y="8872"/>
                  </a:lnTo>
                  <a:lnTo>
                    <a:pt x="589" y="8866"/>
                  </a:lnTo>
                  <a:lnTo>
                    <a:pt x="601" y="8862"/>
                  </a:lnTo>
                  <a:lnTo>
                    <a:pt x="613" y="8857"/>
                  </a:lnTo>
                  <a:lnTo>
                    <a:pt x="625" y="8853"/>
                  </a:lnTo>
                  <a:lnTo>
                    <a:pt x="638" y="8849"/>
                  </a:lnTo>
                  <a:lnTo>
                    <a:pt x="651" y="8846"/>
                  </a:lnTo>
                  <a:lnTo>
                    <a:pt x="664" y="8845"/>
                  </a:lnTo>
                  <a:lnTo>
                    <a:pt x="678" y="8843"/>
                  </a:lnTo>
                  <a:lnTo>
                    <a:pt x="691" y="8842"/>
                  </a:lnTo>
                  <a:lnTo>
                    <a:pt x="704" y="8842"/>
                  </a:lnTo>
                  <a:close/>
                  <a:moveTo>
                    <a:pt x="704" y="7659"/>
                  </a:moveTo>
                  <a:lnTo>
                    <a:pt x="6628" y="7659"/>
                  </a:lnTo>
                  <a:lnTo>
                    <a:pt x="6642" y="7659"/>
                  </a:lnTo>
                  <a:lnTo>
                    <a:pt x="6655" y="7660"/>
                  </a:lnTo>
                  <a:lnTo>
                    <a:pt x="6669" y="7662"/>
                  </a:lnTo>
                  <a:lnTo>
                    <a:pt x="6682" y="7665"/>
                  </a:lnTo>
                  <a:lnTo>
                    <a:pt x="6694" y="7667"/>
                  </a:lnTo>
                  <a:lnTo>
                    <a:pt x="6707" y="7670"/>
                  </a:lnTo>
                  <a:lnTo>
                    <a:pt x="6720" y="7675"/>
                  </a:lnTo>
                  <a:lnTo>
                    <a:pt x="6732" y="7679"/>
                  </a:lnTo>
                  <a:lnTo>
                    <a:pt x="6744" y="7684"/>
                  </a:lnTo>
                  <a:lnTo>
                    <a:pt x="6755" y="7689"/>
                  </a:lnTo>
                  <a:lnTo>
                    <a:pt x="6766" y="7696"/>
                  </a:lnTo>
                  <a:lnTo>
                    <a:pt x="6777" y="7701"/>
                  </a:lnTo>
                  <a:lnTo>
                    <a:pt x="6787" y="7709"/>
                  </a:lnTo>
                  <a:lnTo>
                    <a:pt x="6797" y="7716"/>
                  </a:lnTo>
                  <a:lnTo>
                    <a:pt x="6807" y="7723"/>
                  </a:lnTo>
                  <a:lnTo>
                    <a:pt x="6817" y="7732"/>
                  </a:lnTo>
                  <a:lnTo>
                    <a:pt x="6826" y="7740"/>
                  </a:lnTo>
                  <a:lnTo>
                    <a:pt x="6834" y="7750"/>
                  </a:lnTo>
                  <a:lnTo>
                    <a:pt x="6842" y="7759"/>
                  </a:lnTo>
                  <a:lnTo>
                    <a:pt x="6849" y="7769"/>
                  </a:lnTo>
                  <a:lnTo>
                    <a:pt x="6856" y="7779"/>
                  </a:lnTo>
                  <a:lnTo>
                    <a:pt x="6863" y="7789"/>
                  </a:lnTo>
                  <a:lnTo>
                    <a:pt x="6868" y="7800"/>
                  </a:lnTo>
                  <a:lnTo>
                    <a:pt x="6874" y="7811"/>
                  </a:lnTo>
                  <a:lnTo>
                    <a:pt x="6879" y="7822"/>
                  </a:lnTo>
                  <a:lnTo>
                    <a:pt x="6883" y="7833"/>
                  </a:lnTo>
                  <a:lnTo>
                    <a:pt x="6887" y="7846"/>
                  </a:lnTo>
                  <a:lnTo>
                    <a:pt x="6889" y="7858"/>
                  </a:lnTo>
                  <a:lnTo>
                    <a:pt x="6893" y="7870"/>
                  </a:lnTo>
                  <a:lnTo>
                    <a:pt x="6894" y="7882"/>
                  </a:lnTo>
                  <a:lnTo>
                    <a:pt x="6895" y="7894"/>
                  </a:lnTo>
                  <a:lnTo>
                    <a:pt x="6895" y="7907"/>
                  </a:lnTo>
                  <a:lnTo>
                    <a:pt x="6895" y="8494"/>
                  </a:lnTo>
                  <a:lnTo>
                    <a:pt x="6895" y="8507"/>
                  </a:lnTo>
                  <a:lnTo>
                    <a:pt x="6894" y="8519"/>
                  </a:lnTo>
                  <a:lnTo>
                    <a:pt x="6893" y="8531"/>
                  </a:lnTo>
                  <a:lnTo>
                    <a:pt x="6889" y="8543"/>
                  </a:lnTo>
                  <a:lnTo>
                    <a:pt x="6887" y="8556"/>
                  </a:lnTo>
                  <a:lnTo>
                    <a:pt x="6883" y="8568"/>
                  </a:lnTo>
                  <a:lnTo>
                    <a:pt x="6879" y="8579"/>
                  </a:lnTo>
                  <a:lnTo>
                    <a:pt x="6874" y="8590"/>
                  </a:lnTo>
                  <a:lnTo>
                    <a:pt x="6868" y="8601"/>
                  </a:lnTo>
                  <a:lnTo>
                    <a:pt x="6863" y="8612"/>
                  </a:lnTo>
                  <a:lnTo>
                    <a:pt x="6856" y="8622"/>
                  </a:lnTo>
                  <a:lnTo>
                    <a:pt x="6849" y="8632"/>
                  </a:lnTo>
                  <a:lnTo>
                    <a:pt x="6842" y="8642"/>
                  </a:lnTo>
                  <a:lnTo>
                    <a:pt x="6834" y="8651"/>
                  </a:lnTo>
                  <a:lnTo>
                    <a:pt x="6826" y="8661"/>
                  </a:lnTo>
                  <a:lnTo>
                    <a:pt x="6817" y="8669"/>
                  </a:lnTo>
                  <a:lnTo>
                    <a:pt x="6807" y="8678"/>
                  </a:lnTo>
                  <a:lnTo>
                    <a:pt x="6797" y="8685"/>
                  </a:lnTo>
                  <a:lnTo>
                    <a:pt x="6787" y="8692"/>
                  </a:lnTo>
                  <a:lnTo>
                    <a:pt x="6777" y="8700"/>
                  </a:lnTo>
                  <a:lnTo>
                    <a:pt x="6766" y="8706"/>
                  </a:lnTo>
                  <a:lnTo>
                    <a:pt x="6755" y="8712"/>
                  </a:lnTo>
                  <a:lnTo>
                    <a:pt x="6744" y="8717"/>
                  </a:lnTo>
                  <a:lnTo>
                    <a:pt x="6732" y="8722"/>
                  </a:lnTo>
                  <a:lnTo>
                    <a:pt x="6720" y="8726"/>
                  </a:lnTo>
                  <a:lnTo>
                    <a:pt x="6707" y="8731"/>
                  </a:lnTo>
                  <a:lnTo>
                    <a:pt x="6694" y="8734"/>
                  </a:lnTo>
                  <a:lnTo>
                    <a:pt x="6682" y="8736"/>
                  </a:lnTo>
                  <a:lnTo>
                    <a:pt x="6669" y="8739"/>
                  </a:lnTo>
                  <a:lnTo>
                    <a:pt x="6655" y="8741"/>
                  </a:lnTo>
                  <a:lnTo>
                    <a:pt x="6642" y="8742"/>
                  </a:lnTo>
                  <a:lnTo>
                    <a:pt x="6628" y="8742"/>
                  </a:lnTo>
                  <a:lnTo>
                    <a:pt x="704" y="8742"/>
                  </a:lnTo>
                  <a:lnTo>
                    <a:pt x="691" y="8742"/>
                  </a:lnTo>
                  <a:lnTo>
                    <a:pt x="678" y="8741"/>
                  </a:lnTo>
                  <a:lnTo>
                    <a:pt x="664" y="8739"/>
                  </a:lnTo>
                  <a:lnTo>
                    <a:pt x="651" y="8736"/>
                  </a:lnTo>
                  <a:lnTo>
                    <a:pt x="638" y="8734"/>
                  </a:lnTo>
                  <a:lnTo>
                    <a:pt x="625" y="8731"/>
                  </a:lnTo>
                  <a:lnTo>
                    <a:pt x="613" y="8726"/>
                  </a:lnTo>
                  <a:lnTo>
                    <a:pt x="601" y="8722"/>
                  </a:lnTo>
                  <a:lnTo>
                    <a:pt x="589" y="8717"/>
                  </a:lnTo>
                  <a:lnTo>
                    <a:pt x="578" y="8712"/>
                  </a:lnTo>
                  <a:lnTo>
                    <a:pt x="566" y="8706"/>
                  </a:lnTo>
                  <a:lnTo>
                    <a:pt x="556" y="8700"/>
                  </a:lnTo>
                  <a:lnTo>
                    <a:pt x="544" y="8692"/>
                  </a:lnTo>
                  <a:lnTo>
                    <a:pt x="534" y="8685"/>
                  </a:lnTo>
                  <a:lnTo>
                    <a:pt x="524" y="8678"/>
                  </a:lnTo>
                  <a:lnTo>
                    <a:pt x="516" y="8669"/>
                  </a:lnTo>
                  <a:lnTo>
                    <a:pt x="507" y="8661"/>
                  </a:lnTo>
                  <a:lnTo>
                    <a:pt x="498" y="8651"/>
                  </a:lnTo>
                  <a:lnTo>
                    <a:pt x="490" y="8642"/>
                  </a:lnTo>
                  <a:lnTo>
                    <a:pt x="483" y="8632"/>
                  </a:lnTo>
                  <a:lnTo>
                    <a:pt x="476" y="8622"/>
                  </a:lnTo>
                  <a:lnTo>
                    <a:pt x="469" y="8612"/>
                  </a:lnTo>
                  <a:lnTo>
                    <a:pt x="463" y="8601"/>
                  </a:lnTo>
                  <a:lnTo>
                    <a:pt x="458" y="8590"/>
                  </a:lnTo>
                  <a:lnTo>
                    <a:pt x="454" y="8579"/>
                  </a:lnTo>
                  <a:lnTo>
                    <a:pt x="449" y="8568"/>
                  </a:lnTo>
                  <a:lnTo>
                    <a:pt x="446" y="8556"/>
                  </a:lnTo>
                  <a:lnTo>
                    <a:pt x="442" y="8543"/>
                  </a:lnTo>
                  <a:lnTo>
                    <a:pt x="440" y="8531"/>
                  </a:lnTo>
                  <a:lnTo>
                    <a:pt x="439" y="8519"/>
                  </a:lnTo>
                  <a:lnTo>
                    <a:pt x="438" y="8507"/>
                  </a:lnTo>
                  <a:lnTo>
                    <a:pt x="437" y="8494"/>
                  </a:lnTo>
                  <a:lnTo>
                    <a:pt x="437" y="7907"/>
                  </a:lnTo>
                  <a:lnTo>
                    <a:pt x="438" y="7894"/>
                  </a:lnTo>
                  <a:lnTo>
                    <a:pt x="439" y="7882"/>
                  </a:lnTo>
                  <a:lnTo>
                    <a:pt x="440" y="7870"/>
                  </a:lnTo>
                  <a:lnTo>
                    <a:pt x="442" y="7858"/>
                  </a:lnTo>
                  <a:lnTo>
                    <a:pt x="446" y="7846"/>
                  </a:lnTo>
                  <a:lnTo>
                    <a:pt x="449" y="7833"/>
                  </a:lnTo>
                  <a:lnTo>
                    <a:pt x="454" y="7822"/>
                  </a:lnTo>
                  <a:lnTo>
                    <a:pt x="458" y="7811"/>
                  </a:lnTo>
                  <a:lnTo>
                    <a:pt x="463" y="7800"/>
                  </a:lnTo>
                  <a:lnTo>
                    <a:pt x="469" y="7789"/>
                  </a:lnTo>
                  <a:lnTo>
                    <a:pt x="476" y="7779"/>
                  </a:lnTo>
                  <a:lnTo>
                    <a:pt x="483" y="7769"/>
                  </a:lnTo>
                  <a:lnTo>
                    <a:pt x="490" y="7759"/>
                  </a:lnTo>
                  <a:lnTo>
                    <a:pt x="498" y="7750"/>
                  </a:lnTo>
                  <a:lnTo>
                    <a:pt x="507" y="7740"/>
                  </a:lnTo>
                  <a:lnTo>
                    <a:pt x="516" y="7732"/>
                  </a:lnTo>
                  <a:lnTo>
                    <a:pt x="524" y="7723"/>
                  </a:lnTo>
                  <a:lnTo>
                    <a:pt x="534" y="7716"/>
                  </a:lnTo>
                  <a:lnTo>
                    <a:pt x="544" y="7709"/>
                  </a:lnTo>
                  <a:lnTo>
                    <a:pt x="556" y="7701"/>
                  </a:lnTo>
                  <a:lnTo>
                    <a:pt x="566" y="7696"/>
                  </a:lnTo>
                  <a:lnTo>
                    <a:pt x="578" y="7689"/>
                  </a:lnTo>
                  <a:lnTo>
                    <a:pt x="589" y="7684"/>
                  </a:lnTo>
                  <a:lnTo>
                    <a:pt x="601" y="7679"/>
                  </a:lnTo>
                  <a:lnTo>
                    <a:pt x="613" y="7675"/>
                  </a:lnTo>
                  <a:lnTo>
                    <a:pt x="625" y="7670"/>
                  </a:lnTo>
                  <a:lnTo>
                    <a:pt x="638" y="7667"/>
                  </a:lnTo>
                  <a:lnTo>
                    <a:pt x="651" y="7665"/>
                  </a:lnTo>
                  <a:lnTo>
                    <a:pt x="664" y="7662"/>
                  </a:lnTo>
                  <a:lnTo>
                    <a:pt x="678" y="7660"/>
                  </a:lnTo>
                  <a:lnTo>
                    <a:pt x="691" y="7659"/>
                  </a:lnTo>
                  <a:lnTo>
                    <a:pt x="704" y="7659"/>
                  </a:lnTo>
                  <a:close/>
                  <a:moveTo>
                    <a:pt x="704" y="6477"/>
                  </a:moveTo>
                  <a:lnTo>
                    <a:pt x="6628" y="6477"/>
                  </a:lnTo>
                  <a:lnTo>
                    <a:pt x="6642" y="6477"/>
                  </a:lnTo>
                  <a:lnTo>
                    <a:pt x="6655" y="6478"/>
                  </a:lnTo>
                  <a:lnTo>
                    <a:pt x="6669" y="6480"/>
                  </a:lnTo>
                  <a:lnTo>
                    <a:pt x="6682" y="6482"/>
                  </a:lnTo>
                  <a:lnTo>
                    <a:pt x="6694" y="6484"/>
                  </a:lnTo>
                  <a:lnTo>
                    <a:pt x="6707" y="6488"/>
                  </a:lnTo>
                  <a:lnTo>
                    <a:pt x="6720" y="6492"/>
                  </a:lnTo>
                  <a:lnTo>
                    <a:pt x="6732" y="6497"/>
                  </a:lnTo>
                  <a:lnTo>
                    <a:pt x="6744" y="6501"/>
                  </a:lnTo>
                  <a:lnTo>
                    <a:pt x="6755" y="6506"/>
                  </a:lnTo>
                  <a:lnTo>
                    <a:pt x="6766" y="6513"/>
                  </a:lnTo>
                  <a:lnTo>
                    <a:pt x="6777" y="6519"/>
                  </a:lnTo>
                  <a:lnTo>
                    <a:pt x="6787" y="6526"/>
                  </a:lnTo>
                  <a:lnTo>
                    <a:pt x="6797" y="6533"/>
                  </a:lnTo>
                  <a:lnTo>
                    <a:pt x="6807" y="6541"/>
                  </a:lnTo>
                  <a:lnTo>
                    <a:pt x="6817" y="6550"/>
                  </a:lnTo>
                  <a:lnTo>
                    <a:pt x="6826" y="6559"/>
                  </a:lnTo>
                  <a:lnTo>
                    <a:pt x="6834" y="6568"/>
                  </a:lnTo>
                  <a:lnTo>
                    <a:pt x="6842" y="6576"/>
                  </a:lnTo>
                  <a:lnTo>
                    <a:pt x="6849" y="6586"/>
                  </a:lnTo>
                  <a:lnTo>
                    <a:pt x="6856" y="6596"/>
                  </a:lnTo>
                  <a:lnTo>
                    <a:pt x="6863" y="6606"/>
                  </a:lnTo>
                  <a:lnTo>
                    <a:pt x="6868" y="6617"/>
                  </a:lnTo>
                  <a:lnTo>
                    <a:pt x="6874" y="6629"/>
                  </a:lnTo>
                  <a:lnTo>
                    <a:pt x="6879" y="6640"/>
                  </a:lnTo>
                  <a:lnTo>
                    <a:pt x="6883" y="6651"/>
                  </a:lnTo>
                  <a:lnTo>
                    <a:pt x="6887" y="6663"/>
                  </a:lnTo>
                  <a:lnTo>
                    <a:pt x="6889" y="6675"/>
                  </a:lnTo>
                  <a:lnTo>
                    <a:pt x="6893" y="6687"/>
                  </a:lnTo>
                  <a:lnTo>
                    <a:pt x="6894" y="6700"/>
                  </a:lnTo>
                  <a:lnTo>
                    <a:pt x="6895" y="6712"/>
                  </a:lnTo>
                  <a:lnTo>
                    <a:pt x="6895" y="6725"/>
                  </a:lnTo>
                  <a:lnTo>
                    <a:pt x="6895" y="7312"/>
                  </a:lnTo>
                  <a:lnTo>
                    <a:pt x="6895" y="7324"/>
                  </a:lnTo>
                  <a:lnTo>
                    <a:pt x="6894" y="7336"/>
                  </a:lnTo>
                  <a:lnTo>
                    <a:pt x="6893" y="7350"/>
                  </a:lnTo>
                  <a:lnTo>
                    <a:pt x="6889" y="7362"/>
                  </a:lnTo>
                  <a:lnTo>
                    <a:pt x="6887" y="7373"/>
                  </a:lnTo>
                  <a:lnTo>
                    <a:pt x="6883" y="7385"/>
                  </a:lnTo>
                  <a:lnTo>
                    <a:pt x="6879" y="7396"/>
                  </a:lnTo>
                  <a:lnTo>
                    <a:pt x="6874" y="7407"/>
                  </a:lnTo>
                  <a:lnTo>
                    <a:pt x="6868" y="7418"/>
                  </a:lnTo>
                  <a:lnTo>
                    <a:pt x="6863" y="7429"/>
                  </a:lnTo>
                  <a:lnTo>
                    <a:pt x="6856" y="7439"/>
                  </a:lnTo>
                  <a:lnTo>
                    <a:pt x="6849" y="7449"/>
                  </a:lnTo>
                  <a:lnTo>
                    <a:pt x="6842" y="7459"/>
                  </a:lnTo>
                  <a:lnTo>
                    <a:pt x="6834" y="7469"/>
                  </a:lnTo>
                  <a:lnTo>
                    <a:pt x="6826" y="7478"/>
                  </a:lnTo>
                  <a:lnTo>
                    <a:pt x="6817" y="7486"/>
                  </a:lnTo>
                  <a:lnTo>
                    <a:pt x="6807" y="7495"/>
                  </a:lnTo>
                  <a:lnTo>
                    <a:pt x="6797" y="7503"/>
                  </a:lnTo>
                  <a:lnTo>
                    <a:pt x="6787" y="7510"/>
                  </a:lnTo>
                  <a:lnTo>
                    <a:pt x="6777" y="7517"/>
                  </a:lnTo>
                  <a:lnTo>
                    <a:pt x="6766" y="7524"/>
                  </a:lnTo>
                  <a:lnTo>
                    <a:pt x="6755" y="7529"/>
                  </a:lnTo>
                  <a:lnTo>
                    <a:pt x="6744" y="7535"/>
                  </a:lnTo>
                  <a:lnTo>
                    <a:pt x="6732" y="7539"/>
                  </a:lnTo>
                  <a:lnTo>
                    <a:pt x="6720" y="7544"/>
                  </a:lnTo>
                  <a:lnTo>
                    <a:pt x="6707" y="7548"/>
                  </a:lnTo>
                  <a:lnTo>
                    <a:pt x="6694" y="7552"/>
                  </a:lnTo>
                  <a:lnTo>
                    <a:pt x="6682" y="7554"/>
                  </a:lnTo>
                  <a:lnTo>
                    <a:pt x="6669" y="7556"/>
                  </a:lnTo>
                  <a:lnTo>
                    <a:pt x="6655" y="7558"/>
                  </a:lnTo>
                  <a:lnTo>
                    <a:pt x="6642" y="7559"/>
                  </a:lnTo>
                  <a:lnTo>
                    <a:pt x="6628" y="7559"/>
                  </a:lnTo>
                  <a:lnTo>
                    <a:pt x="704" y="7559"/>
                  </a:lnTo>
                  <a:lnTo>
                    <a:pt x="691" y="7559"/>
                  </a:lnTo>
                  <a:lnTo>
                    <a:pt x="678" y="7558"/>
                  </a:lnTo>
                  <a:lnTo>
                    <a:pt x="664" y="7556"/>
                  </a:lnTo>
                  <a:lnTo>
                    <a:pt x="651" y="7554"/>
                  </a:lnTo>
                  <a:lnTo>
                    <a:pt x="638" y="7552"/>
                  </a:lnTo>
                  <a:lnTo>
                    <a:pt x="625" y="7548"/>
                  </a:lnTo>
                  <a:lnTo>
                    <a:pt x="613" y="7544"/>
                  </a:lnTo>
                  <a:lnTo>
                    <a:pt x="601" y="7539"/>
                  </a:lnTo>
                  <a:lnTo>
                    <a:pt x="589" y="7535"/>
                  </a:lnTo>
                  <a:lnTo>
                    <a:pt x="578" y="7529"/>
                  </a:lnTo>
                  <a:lnTo>
                    <a:pt x="566" y="7524"/>
                  </a:lnTo>
                  <a:lnTo>
                    <a:pt x="556" y="7517"/>
                  </a:lnTo>
                  <a:lnTo>
                    <a:pt x="544" y="7510"/>
                  </a:lnTo>
                  <a:lnTo>
                    <a:pt x="534" y="7503"/>
                  </a:lnTo>
                  <a:lnTo>
                    <a:pt x="524" y="7495"/>
                  </a:lnTo>
                  <a:lnTo>
                    <a:pt x="516" y="7486"/>
                  </a:lnTo>
                  <a:lnTo>
                    <a:pt x="507" y="7478"/>
                  </a:lnTo>
                  <a:lnTo>
                    <a:pt x="498" y="7469"/>
                  </a:lnTo>
                  <a:lnTo>
                    <a:pt x="490" y="7459"/>
                  </a:lnTo>
                  <a:lnTo>
                    <a:pt x="483" y="7449"/>
                  </a:lnTo>
                  <a:lnTo>
                    <a:pt x="476" y="7439"/>
                  </a:lnTo>
                  <a:lnTo>
                    <a:pt x="469" y="7429"/>
                  </a:lnTo>
                  <a:lnTo>
                    <a:pt x="463" y="7418"/>
                  </a:lnTo>
                  <a:lnTo>
                    <a:pt x="458" y="7407"/>
                  </a:lnTo>
                  <a:lnTo>
                    <a:pt x="454" y="7396"/>
                  </a:lnTo>
                  <a:lnTo>
                    <a:pt x="449" y="7385"/>
                  </a:lnTo>
                  <a:lnTo>
                    <a:pt x="446" y="7373"/>
                  </a:lnTo>
                  <a:lnTo>
                    <a:pt x="442" y="7362"/>
                  </a:lnTo>
                  <a:lnTo>
                    <a:pt x="440" y="7350"/>
                  </a:lnTo>
                  <a:lnTo>
                    <a:pt x="439" y="7336"/>
                  </a:lnTo>
                  <a:lnTo>
                    <a:pt x="438" y="7324"/>
                  </a:lnTo>
                  <a:lnTo>
                    <a:pt x="437" y="7312"/>
                  </a:lnTo>
                  <a:lnTo>
                    <a:pt x="437" y="6725"/>
                  </a:lnTo>
                  <a:lnTo>
                    <a:pt x="438" y="6712"/>
                  </a:lnTo>
                  <a:lnTo>
                    <a:pt x="439" y="6700"/>
                  </a:lnTo>
                  <a:lnTo>
                    <a:pt x="440" y="6687"/>
                  </a:lnTo>
                  <a:lnTo>
                    <a:pt x="442" y="6675"/>
                  </a:lnTo>
                  <a:lnTo>
                    <a:pt x="446" y="6663"/>
                  </a:lnTo>
                  <a:lnTo>
                    <a:pt x="449" y="6651"/>
                  </a:lnTo>
                  <a:lnTo>
                    <a:pt x="454" y="6640"/>
                  </a:lnTo>
                  <a:lnTo>
                    <a:pt x="458" y="6629"/>
                  </a:lnTo>
                  <a:lnTo>
                    <a:pt x="463" y="6617"/>
                  </a:lnTo>
                  <a:lnTo>
                    <a:pt x="469" y="6606"/>
                  </a:lnTo>
                  <a:lnTo>
                    <a:pt x="476" y="6596"/>
                  </a:lnTo>
                  <a:lnTo>
                    <a:pt x="483" y="6586"/>
                  </a:lnTo>
                  <a:lnTo>
                    <a:pt x="490" y="6576"/>
                  </a:lnTo>
                  <a:lnTo>
                    <a:pt x="498" y="6568"/>
                  </a:lnTo>
                  <a:lnTo>
                    <a:pt x="507" y="6559"/>
                  </a:lnTo>
                  <a:lnTo>
                    <a:pt x="516" y="6550"/>
                  </a:lnTo>
                  <a:lnTo>
                    <a:pt x="524" y="6541"/>
                  </a:lnTo>
                  <a:lnTo>
                    <a:pt x="534" y="6533"/>
                  </a:lnTo>
                  <a:lnTo>
                    <a:pt x="544" y="6526"/>
                  </a:lnTo>
                  <a:lnTo>
                    <a:pt x="556" y="6519"/>
                  </a:lnTo>
                  <a:lnTo>
                    <a:pt x="566" y="6513"/>
                  </a:lnTo>
                  <a:lnTo>
                    <a:pt x="578" y="6506"/>
                  </a:lnTo>
                  <a:lnTo>
                    <a:pt x="589" y="6501"/>
                  </a:lnTo>
                  <a:lnTo>
                    <a:pt x="601" y="6497"/>
                  </a:lnTo>
                  <a:lnTo>
                    <a:pt x="613" y="6492"/>
                  </a:lnTo>
                  <a:lnTo>
                    <a:pt x="625" y="6488"/>
                  </a:lnTo>
                  <a:lnTo>
                    <a:pt x="638" y="6484"/>
                  </a:lnTo>
                  <a:lnTo>
                    <a:pt x="651" y="6482"/>
                  </a:lnTo>
                  <a:lnTo>
                    <a:pt x="664" y="6480"/>
                  </a:lnTo>
                  <a:lnTo>
                    <a:pt x="678" y="6478"/>
                  </a:lnTo>
                  <a:lnTo>
                    <a:pt x="691" y="6477"/>
                  </a:lnTo>
                  <a:lnTo>
                    <a:pt x="704" y="6477"/>
                  </a:lnTo>
                  <a:close/>
                  <a:moveTo>
                    <a:pt x="704" y="5294"/>
                  </a:moveTo>
                  <a:lnTo>
                    <a:pt x="6628" y="5294"/>
                  </a:lnTo>
                  <a:lnTo>
                    <a:pt x="6642" y="5295"/>
                  </a:lnTo>
                  <a:lnTo>
                    <a:pt x="6655" y="5295"/>
                  </a:lnTo>
                  <a:lnTo>
                    <a:pt x="6669" y="5297"/>
                  </a:lnTo>
                  <a:lnTo>
                    <a:pt x="6682" y="5299"/>
                  </a:lnTo>
                  <a:lnTo>
                    <a:pt x="6694" y="5302"/>
                  </a:lnTo>
                  <a:lnTo>
                    <a:pt x="6707" y="5305"/>
                  </a:lnTo>
                  <a:lnTo>
                    <a:pt x="6720" y="5309"/>
                  </a:lnTo>
                  <a:lnTo>
                    <a:pt x="6732" y="5314"/>
                  </a:lnTo>
                  <a:lnTo>
                    <a:pt x="6744" y="5318"/>
                  </a:lnTo>
                  <a:lnTo>
                    <a:pt x="6755" y="5324"/>
                  </a:lnTo>
                  <a:lnTo>
                    <a:pt x="6766" y="5331"/>
                  </a:lnTo>
                  <a:lnTo>
                    <a:pt x="6777" y="5337"/>
                  </a:lnTo>
                  <a:lnTo>
                    <a:pt x="6787" y="5344"/>
                  </a:lnTo>
                  <a:lnTo>
                    <a:pt x="6797" y="5351"/>
                  </a:lnTo>
                  <a:lnTo>
                    <a:pt x="6807" y="5358"/>
                  </a:lnTo>
                  <a:lnTo>
                    <a:pt x="6817" y="5367"/>
                  </a:lnTo>
                  <a:lnTo>
                    <a:pt x="6826" y="5376"/>
                  </a:lnTo>
                  <a:lnTo>
                    <a:pt x="6834" y="5385"/>
                  </a:lnTo>
                  <a:lnTo>
                    <a:pt x="6842" y="5394"/>
                  </a:lnTo>
                  <a:lnTo>
                    <a:pt x="6849" y="5404"/>
                  </a:lnTo>
                  <a:lnTo>
                    <a:pt x="6856" y="5414"/>
                  </a:lnTo>
                  <a:lnTo>
                    <a:pt x="6863" y="5424"/>
                  </a:lnTo>
                  <a:lnTo>
                    <a:pt x="6868" y="5435"/>
                  </a:lnTo>
                  <a:lnTo>
                    <a:pt x="6874" y="5446"/>
                  </a:lnTo>
                  <a:lnTo>
                    <a:pt x="6879" y="5457"/>
                  </a:lnTo>
                  <a:lnTo>
                    <a:pt x="6883" y="5468"/>
                  </a:lnTo>
                  <a:lnTo>
                    <a:pt x="6887" y="5480"/>
                  </a:lnTo>
                  <a:lnTo>
                    <a:pt x="6889" y="5493"/>
                  </a:lnTo>
                  <a:lnTo>
                    <a:pt x="6893" y="5505"/>
                  </a:lnTo>
                  <a:lnTo>
                    <a:pt x="6894" y="5517"/>
                  </a:lnTo>
                  <a:lnTo>
                    <a:pt x="6895" y="5529"/>
                  </a:lnTo>
                  <a:lnTo>
                    <a:pt x="6895" y="5542"/>
                  </a:lnTo>
                  <a:lnTo>
                    <a:pt x="6895" y="6129"/>
                  </a:lnTo>
                  <a:lnTo>
                    <a:pt x="6895" y="6142"/>
                  </a:lnTo>
                  <a:lnTo>
                    <a:pt x="6894" y="6155"/>
                  </a:lnTo>
                  <a:lnTo>
                    <a:pt x="6893" y="6167"/>
                  </a:lnTo>
                  <a:lnTo>
                    <a:pt x="6889" y="6179"/>
                  </a:lnTo>
                  <a:lnTo>
                    <a:pt x="6887" y="6190"/>
                  </a:lnTo>
                  <a:lnTo>
                    <a:pt x="6883" y="6203"/>
                  </a:lnTo>
                  <a:lnTo>
                    <a:pt x="6879" y="6214"/>
                  </a:lnTo>
                  <a:lnTo>
                    <a:pt x="6874" y="6226"/>
                  </a:lnTo>
                  <a:lnTo>
                    <a:pt x="6868" y="6236"/>
                  </a:lnTo>
                  <a:lnTo>
                    <a:pt x="6863" y="6247"/>
                  </a:lnTo>
                  <a:lnTo>
                    <a:pt x="6856" y="6257"/>
                  </a:lnTo>
                  <a:lnTo>
                    <a:pt x="6849" y="6267"/>
                  </a:lnTo>
                  <a:lnTo>
                    <a:pt x="6842" y="6277"/>
                  </a:lnTo>
                  <a:lnTo>
                    <a:pt x="6834" y="6287"/>
                  </a:lnTo>
                  <a:lnTo>
                    <a:pt x="6826" y="6296"/>
                  </a:lnTo>
                  <a:lnTo>
                    <a:pt x="6817" y="6305"/>
                  </a:lnTo>
                  <a:lnTo>
                    <a:pt x="6807" y="6312"/>
                  </a:lnTo>
                  <a:lnTo>
                    <a:pt x="6797" y="6320"/>
                  </a:lnTo>
                  <a:lnTo>
                    <a:pt x="6787" y="6328"/>
                  </a:lnTo>
                  <a:lnTo>
                    <a:pt x="6777" y="6335"/>
                  </a:lnTo>
                  <a:lnTo>
                    <a:pt x="6766" y="6341"/>
                  </a:lnTo>
                  <a:lnTo>
                    <a:pt x="6755" y="6347"/>
                  </a:lnTo>
                  <a:lnTo>
                    <a:pt x="6744" y="6352"/>
                  </a:lnTo>
                  <a:lnTo>
                    <a:pt x="6732" y="6358"/>
                  </a:lnTo>
                  <a:lnTo>
                    <a:pt x="6720" y="6362"/>
                  </a:lnTo>
                  <a:lnTo>
                    <a:pt x="6707" y="6366"/>
                  </a:lnTo>
                  <a:lnTo>
                    <a:pt x="6694" y="6369"/>
                  </a:lnTo>
                  <a:lnTo>
                    <a:pt x="6682" y="6372"/>
                  </a:lnTo>
                  <a:lnTo>
                    <a:pt x="6669" y="6374"/>
                  </a:lnTo>
                  <a:lnTo>
                    <a:pt x="6655" y="6376"/>
                  </a:lnTo>
                  <a:lnTo>
                    <a:pt x="6642" y="6377"/>
                  </a:lnTo>
                  <a:lnTo>
                    <a:pt x="6628" y="6377"/>
                  </a:lnTo>
                  <a:lnTo>
                    <a:pt x="704" y="6377"/>
                  </a:lnTo>
                  <a:lnTo>
                    <a:pt x="691" y="6377"/>
                  </a:lnTo>
                  <a:lnTo>
                    <a:pt x="678" y="6376"/>
                  </a:lnTo>
                  <a:lnTo>
                    <a:pt x="664" y="6374"/>
                  </a:lnTo>
                  <a:lnTo>
                    <a:pt x="651" y="6372"/>
                  </a:lnTo>
                  <a:lnTo>
                    <a:pt x="638" y="6369"/>
                  </a:lnTo>
                  <a:lnTo>
                    <a:pt x="625" y="6366"/>
                  </a:lnTo>
                  <a:lnTo>
                    <a:pt x="613" y="6362"/>
                  </a:lnTo>
                  <a:lnTo>
                    <a:pt x="601" y="6358"/>
                  </a:lnTo>
                  <a:lnTo>
                    <a:pt x="589" y="6352"/>
                  </a:lnTo>
                  <a:lnTo>
                    <a:pt x="578" y="6347"/>
                  </a:lnTo>
                  <a:lnTo>
                    <a:pt x="566" y="6341"/>
                  </a:lnTo>
                  <a:lnTo>
                    <a:pt x="556" y="6335"/>
                  </a:lnTo>
                  <a:lnTo>
                    <a:pt x="544" y="6328"/>
                  </a:lnTo>
                  <a:lnTo>
                    <a:pt x="534" y="6320"/>
                  </a:lnTo>
                  <a:lnTo>
                    <a:pt x="524" y="6312"/>
                  </a:lnTo>
                  <a:lnTo>
                    <a:pt x="516" y="6305"/>
                  </a:lnTo>
                  <a:lnTo>
                    <a:pt x="507" y="6296"/>
                  </a:lnTo>
                  <a:lnTo>
                    <a:pt x="498" y="6287"/>
                  </a:lnTo>
                  <a:lnTo>
                    <a:pt x="490" y="6277"/>
                  </a:lnTo>
                  <a:lnTo>
                    <a:pt x="483" y="6267"/>
                  </a:lnTo>
                  <a:lnTo>
                    <a:pt x="476" y="6257"/>
                  </a:lnTo>
                  <a:lnTo>
                    <a:pt x="469" y="6247"/>
                  </a:lnTo>
                  <a:lnTo>
                    <a:pt x="463" y="6236"/>
                  </a:lnTo>
                  <a:lnTo>
                    <a:pt x="458" y="6226"/>
                  </a:lnTo>
                  <a:lnTo>
                    <a:pt x="454" y="6214"/>
                  </a:lnTo>
                  <a:lnTo>
                    <a:pt x="449" y="6203"/>
                  </a:lnTo>
                  <a:lnTo>
                    <a:pt x="446" y="6190"/>
                  </a:lnTo>
                  <a:lnTo>
                    <a:pt x="442" y="6179"/>
                  </a:lnTo>
                  <a:lnTo>
                    <a:pt x="440" y="6167"/>
                  </a:lnTo>
                  <a:lnTo>
                    <a:pt x="439" y="6155"/>
                  </a:lnTo>
                  <a:lnTo>
                    <a:pt x="438" y="6142"/>
                  </a:lnTo>
                  <a:lnTo>
                    <a:pt x="437" y="6129"/>
                  </a:lnTo>
                  <a:lnTo>
                    <a:pt x="437" y="5542"/>
                  </a:lnTo>
                  <a:lnTo>
                    <a:pt x="438" y="5529"/>
                  </a:lnTo>
                  <a:lnTo>
                    <a:pt x="439" y="5517"/>
                  </a:lnTo>
                  <a:lnTo>
                    <a:pt x="440" y="5505"/>
                  </a:lnTo>
                  <a:lnTo>
                    <a:pt x="442" y="5493"/>
                  </a:lnTo>
                  <a:lnTo>
                    <a:pt x="446" y="5480"/>
                  </a:lnTo>
                  <a:lnTo>
                    <a:pt x="449" y="5468"/>
                  </a:lnTo>
                  <a:lnTo>
                    <a:pt x="454" y="5457"/>
                  </a:lnTo>
                  <a:lnTo>
                    <a:pt x="458" y="5446"/>
                  </a:lnTo>
                  <a:lnTo>
                    <a:pt x="463" y="5435"/>
                  </a:lnTo>
                  <a:lnTo>
                    <a:pt x="469" y="5424"/>
                  </a:lnTo>
                  <a:lnTo>
                    <a:pt x="476" y="5414"/>
                  </a:lnTo>
                  <a:lnTo>
                    <a:pt x="483" y="5404"/>
                  </a:lnTo>
                  <a:lnTo>
                    <a:pt x="490" y="5394"/>
                  </a:lnTo>
                  <a:lnTo>
                    <a:pt x="498" y="5385"/>
                  </a:lnTo>
                  <a:lnTo>
                    <a:pt x="507" y="5376"/>
                  </a:lnTo>
                  <a:lnTo>
                    <a:pt x="516" y="5367"/>
                  </a:lnTo>
                  <a:lnTo>
                    <a:pt x="524" y="5358"/>
                  </a:lnTo>
                  <a:lnTo>
                    <a:pt x="534" y="5351"/>
                  </a:lnTo>
                  <a:lnTo>
                    <a:pt x="544" y="5344"/>
                  </a:lnTo>
                  <a:lnTo>
                    <a:pt x="556" y="5337"/>
                  </a:lnTo>
                  <a:lnTo>
                    <a:pt x="566" y="5331"/>
                  </a:lnTo>
                  <a:lnTo>
                    <a:pt x="578" y="5324"/>
                  </a:lnTo>
                  <a:lnTo>
                    <a:pt x="589" y="5318"/>
                  </a:lnTo>
                  <a:lnTo>
                    <a:pt x="601" y="5314"/>
                  </a:lnTo>
                  <a:lnTo>
                    <a:pt x="613" y="5309"/>
                  </a:lnTo>
                  <a:lnTo>
                    <a:pt x="625" y="5305"/>
                  </a:lnTo>
                  <a:lnTo>
                    <a:pt x="638" y="5302"/>
                  </a:lnTo>
                  <a:lnTo>
                    <a:pt x="651" y="5299"/>
                  </a:lnTo>
                  <a:lnTo>
                    <a:pt x="664" y="5297"/>
                  </a:lnTo>
                  <a:lnTo>
                    <a:pt x="678" y="5295"/>
                  </a:lnTo>
                  <a:lnTo>
                    <a:pt x="691" y="5295"/>
                  </a:lnTo>
                  <a:lnTo>
                    <a:pt x="704" y="5294"/>
                  </a:lnTo>
                  <a:close/>
                  <a:moveTo>
                    <a:pt x="704" y="4111"/>
                  </a:moveTo>
                  <a:lnTo>
                    <a:pt x="6628" y="4111"/>
                  </a:lnTo>
                  <a:lnTo>
                    <a:pt x="6642" y="4112"/>
                  </a:lnTo>
                  <a:lnTo>
                    <a:pt x="6655" y="4112"/>
                  </a:lnTo>
                  <a:lnTo>
                    <a:pt x="6669" y="4115"/>
                  </a:lnTo>
                  <a:lnTo>
                    <a:pt x="6682" y="4117"/>
                  </a:lnTo>
                  <a:lnTo>
                    <a:pt x="6694" y="4119"/>
                  </a:lnTo>
                  <a:lnTo>
                    <a:pt x="6707" y="4122"/>
                  </a:lnTo>
                  <a:lnTo>
                    <a:pt x="6720" y="4127"/>
                  </a:lnTo>
                  <a:lnTo>
                    <a:pt x="6732" y="4131"/>
                  </a:lnTo>
                  <a:lnTo>
                    <a:pt x="6744" y="4136"/>
                  </a:lnTo>
                  <a:lnTo>
                    <a:pt x="6755" y="4141"/>
                  </a:lnTo>
                  <a:lnTo>
                    <a:pt x="6766" y="4148"/>
                  </a:lnTo>
                  <a:lnTo>
                    <a:pt x="6777" y="4155"/>
                  </a:lnTo>
                  <a:lnTo>
                    <a:pt x="6787" y="4161"/>
                  </a:lnTo>
                  <a:lnTo>
                    <a:pt x="6797" y="4169"/>
                  </a:lnTo>
                  <a:lnTo>
                    <a:pt x="6807" y="4177"/>
                  </a:lnTo>
                  <a:lnTo>
                    <a:pt x="6817" y="4185"/>
                  </a:lnTo>
                  <a:lnTo>
                    <a:pt x="6826" y="4193"/>
                  </a:lnTo>
                  <a:lnTo>
                    <a:pt x="6834" y="4202"/>
                  </a:lnTo>
                  <a:lnTo>
                    <a:pt x="6842" y="4211"/>
                  </a:lnTo>
                  <a:lnTo>
                    <a:pt x="6849" y="4221"/>
                  </a:lnTo>
                  <a:lnTo>
                    <a:pt x="6856" y="4231"/>
                  </a:lnTo>
                  <a:lnTo>
                    <a:pt x="6863" y="4241"/>
                  </a:lnTo>
                  <a:lnTo>
                    <a:pt x="6868" y="4252"/>
                  </a:lnTo>
                  <a:lnTo>
                    <a:pt x="6874" y="4263"/>
                  </a:lnTo>
                  <a:lnTo>
                    <a:pt x="6879" y="4274"/>
                  </a:lnTo>
                  <a:lnTo>
                    <a:pt x="6883" y="4287"/>
                  </a:lnTo>
                  <a:lnTo>
                    <a:pt x="6887" y="4298"/>
                  </a:lnTo>
                  <a:lnTo>
                    <a:pt x="6889" y="4310"/>
                  </a:lnTo>
                  <a:lnTo>
                    <a:pt x="6893" y="4322"/>
                  </a:lnTo>
                  <a:lnTo>
                    <a:pt x="6894" y="4334"/>
                  </a:lnTo>
                  <a:lnTo>
                    <a:pt x="6895" y="4347"/>
                  </a:lnTo>
                  <a:lnTo>
                    <a:pt x="6895" y="4360"/>
                  </a:lnTo>
                  <a:lnTo>
                    <a:pt x="6895" y="4947"/>
                  </a:lnTo>
                  <a:lnTo>
                    <a:pt x="6895" y="4959"/>
                  </a:lnTo>
                  <a:lnTo>
                    <a:pt x="6894" y="4972"/>
                  </a:lnTo>
                  <a:lnTo>
                    <a:pt x="6893" y="4984"/>
                  </a:lnTo>
                  <a:lnTo>
                    <a:pt x="6889" y="4997"/>
                  </a:lnTo>
                  <a:lnTo>
                    <a:pt x="6887" y="5009"/>
                  </a:lnTo>
                  <a:lnTo>
                    <a:pt x="6883" y="5020"/>
                  </a:lnTo>
                  <a:lnTo>
                    <a:pt x="6879" y="5031"/>
                  </a:lnTo>
                  <a:lnTo>
                    <a:pt x="6874" y="5043"/>
                  </a:lnTo>
                  <a:lnTo>
                    <a:pt x="6868" y="5054"/>
                  </a:lnTo>
                  <a:lnTo>
                    <a:pt x="6863" y="5064"/>
                  </a:lnTo>
                  <a:lnTo>
                    <a:pt x="6856" y="5074"/>
                  </a:lnTo>
                  <a:lnTo>
                    <a:pt x="6849" y="5085"/>
                  </a:lnTo>
                  <a:lnTo>
                    <a:pt x="6842" y="5094"/>
                  </a:lnTo>
                  <a:lnTo>
                    <a:pt x="6834" y="5104"/>
                  </a:lnTo>
                  <a:lnTo>
                    <a:pt x="6826" y="5113"/>
                  </a:lnTo>
                  <a:lnTo>
                    <a:pt x="6817" y="5122"/>
                  </a:lnTo>
                  <a:lnTo>
                    <a:pt x="6807" y="5130"/>
                  </a:lnTo>
                  <a:lnTo>
                    <a:pt x="6797" y="5138"/>
                  </a:lnTo>
                  <a:lnTo>
                    <a:pt x="6787" y="5145"/>
                  </a:lnTo>
                  <a:lnTo>
                    <a:pt x="6777" y="5152"/>
                  </a:lnTo>
                  <a:lnTo>
                    <a:pt x="6766" y="5159"/>
                  </a:lnTo>
                  <a:lnTo>
                    <a:pt x="6755" y="5164"/>
                  </a:lnTo>
                  <a:lnTo>
                    <a:pt x="6744" y="5170"/>
                  </a:lnTo>
                  <a:lnTo>
                    <a:pt x="6732" y="5175"/>
                  </a:lnTo>
                  <a:lnTo>
                    <a:pt x="6720" y="5180"/>
                  </a:lnTo>
                  <a:lnTo>
                    <a:pt x="6707" y="5183"/>
                  </a:lnTo>
                  <a:lnTo>
                    <a:pt x="6694" y="5186"/>
                  </a:lnTo>
                  <a:lnTo>
                    <a:pt x="6682" y="5190"/>
                  </a:lnTo>
                  <a:lnTo>
                    <a:pt x="6669" y="5192"/>
                  </a:lnTo>
                  <a:lnTo>
                    <a:pt x="6655" y="5193"/>
                  </a:lnTo>
                  <a:lnTo>
                    <a:pt x="6642" y="5194"/>
                  </a:lnTo>
                  <a:lnTo>
                    <a:pt x="6628" y="5194"/>
                  </a:lnTo>
                  <a:lnTo>
                    <a:pt x="704" y="5194"/>
                  </a:lnTo>
                  <a:lnTo>
                    <a:pt x="691" y="5194"/>
                  </a:lnTo>
                  <a:lnTo>
                    <a:pt x="678" y="5193"/>
                  </a:lnTo>
                  <a:lnTo>
                    <a:pt x="664" y="5192"/>
                  </a:lnTo>
                  <a:lnTo>
                    <a:pt x="651" y="5190"/>
                  </a:lnTo>
                  <a:lnTo>
                    <a:pt x="638" y="5186"/>
                  </a:lnTo>
                  <a:lnTo>
                    <a:pt x="625" y="5183"/>
                  </a:lnTo>
                  <a:lnTo>
                    <a:pt x="613" y="5180"/>
                  </a:lnTo>
                  <a:lnTo>
                    <a:pt x="601" y="5175"/>
                  </a:lnTo>
                  <a:lnTo>
                    <a:pt x="589" y="5170"/>
                  </a:lnTo>
                  <a:lnTo>
                    <a:pt x="578" y="5164"/>
                  </a:lnTo>
                  <a:lnTo>
                    <a:pt x="566" y="5159"/>
                  </a:lnTo>
                  <a:lnTo>
                    <a:pt x="556" y="5152"/>
                  </a:lnTo>
                  <a:lnTo>
                    <a:pt x="544" y="5145"/>
                  </a:lnTo>
                  <a:lnTo>
                    <a:pt x="534" y="5138"/>
                  </a:lnTo>
                  <a:lnTo>
                    <a:pt x="524" y="5130"/>
                  </a:lnTo>
                  <a:lnTo>
                    <a:pt x="516" y="5122"/>
                  </a:lnTo>
                  <a:lnTo>
                    <a:pt x="507" y="5113"/>
                  </a:lnTo>
                  <a:lnTo>
                    <a:pt x="498" y="5104"/>
                  </a:lnTo>
                  <a:lnTo>
                    <a:pt x="490" y="5094"/>
                  </a:lnTo>
                  <a:lnTo>
                    <a:pt x="483" y="5085"/>
                  </a:lnTo>
                  <a:lnTo>
                    <a:pt x="476" y="5074"/>
                  </a:lnTo>
                  <a:lnTo>
                    <a:pt x="469" y="5064"/>
                  </a:lnTo>
                  <a:lnTo>
                    <a:pt x="463" y="5054"/>
                  </a:lnTo>
                  <a:lnTo>
                    <a:pt x="458" y="5043"/>
                  </a:lnTo>
                  <a:lnTo>
                    <a:pt x="454" y="5031"/>
                  </a:lnTo>
                  <a:lnTo>
                    <a:pt x="449" y="5020"/>
                  </a:lnTo>
                  <a:lnTo>
                    <a:pt x="446" y="5009"/>
                  </a:lnTo>
                  <a:lnTo>
                    <a:pt x="442" y="4997"/>
                  </a:lnTo>
                  <a:lnTo>
                    <a:pt x="440" y="4984"/>
                  </a:lnTo>
                  <a:lnTo>
                    <a:pt x="439" y="4972"/>
                  </a:lnTo>
                  <a:lnTo>
                    <a:pt x="438" y="4959"/>
                  </a:lnTo>
                  <a:lnTo>
                    <a:pt x="437" y="4947"/>
                  </a:lnTo>
                  <a:lnTo>
                    <a:pt x="437" y="4360"/>
                  </a:lnTo>
                  <a:lnTo>
                    <a:pt x="438" y="4347"/>
                  </a:lnTo>
                  <a:lnTo>
                    <a:pt x="439" y="4334"/>
                  </a:lnTo>
                  <a:lnTo>
                    <a:pt x="440" y="4322"/>
                  </a:lnTo>
                  <a:lnTo>
                    <a:pt x="442" y="4310"/>
                  </a:lnTo>
                  <a:lnTo>
                    <a:pt x="446" y="4298"/>
                  </a:lnTo>
                  <a:lnTo>
                    <a:pt x="449" y="4287"/>
                  </a:lnTo>
                  <a:lnTo>
                    <a:pt x="454" y="4274"/>
                  </a:lnTo>
                  <a:lnTo>
                    <a:pt x="458" y="4263"/>
                  </a:lnTo>
                  <a:lnTo>
                    <a:pt x="463" y="4252"/>
                  </a:lnTo>
                  <a:lnTo>
                    <a:pt x="469" y="4241"/>
                  </a:lnTo>
                  <a:lnTo>
                    <a:pt x="476" y="4231"/>
                  </a:lnTo>
                  <a:lnTo>
                    <a:pt x="483" y="4221"/>
                  </a:lnTo>
                  <a:lnTo>
                    <a:pt x="490" y="4211"/>
                  </a:lnTo>
                  <a:lnTo>
                    <a:pt x="498" y="4202"/>
                  </a:lnTo>
                  <a:lnTo>
                    <a:pt x="507" y="4193"/>
                  </a:lnTo>
                  <a:lnTo>
                    <a:pt x="516" y="4185"/>
                  </a:lnTo>
                  <a:lnTo>
                    <a:pt x="524" y="4177"/>
                  </a:lnTo>
                  <a:lnTo>
                    <a:pt x="534" y="4169"/>
                  </a:lnTo>
                  <a:lnTo>
                    <a:pt x="544" y="4161"/>
                  </a:lnTo>
                  <a:lnTo>
                    <a:pt x="556" y="4155"/>
                  </a:lnTo>
                  <a:lnTo>
                    <a:pt x="566" y="4148"/>
                  </a:lnTo>
                  <a:lnTo>
                    <a:pt x="578" y="4141"/>
                  </a:lnTo>
                  <a:lnTo>
                    <a:pt x="589" y="4136"/>
                  </a:lnTo>
                  <a:lnTo>
                    <a:pt x="601" y="4131"/>
                  </a:lnTo>
                  <a:lnTo>
                    <a:pt x="613" y="4127"/>
                  </a:lnTo>
                  <a:lnTo>
                    <a:pt x="625" y="4122"/>
                  </a:lnTo>
                  <a:lnTo>
                    <a:pt x="638" y="4119"/>
                  </a:lnTo>
                  <a:lnTo>
                    <a:pt x="651" y="4117"/>
                  </a:lnTo>
                  <a:lnTo>
                    <a:pt x="664" y="4115"/>
                  </a:lnTo>
                  <a:lnTo>
                    <a:pt x="678" y="4112"/>
                  </a:lnTo>
                  <a:lnTo>
                    <a:pt x="691" y="4112"/>
                  </a:lnTo>
                  <a:lnTo>
                    <a:pt x="704" y="4111"/>
                  </a:lnTo>
                  <a:close/>
                  <a:moveTo>
                    <a:pt x="3677" y="13159"/>
                  </a:moveTo>
                  <a:lnTo>
                    <a:pt x="3706" y="13159"/>
                  </a:lnTo>
                  <a:lnTo>
                    <a:pt x="3733" y="13162"/>
                  </a:lnTo>
                  <a:lnTo>
                    <a:pt x="3761" y="13165"/>
                  </a:lnTo>
                  <a:lnTo>
                    <a:pt x="3789" y="13171"/>
                  </a:lnTo>
                  <a:lnTo>
                    <a:pt x="3816" y="13176"/>
                  </a:lnTo>
                  <a:lnTo>
                    <a:pt x="3842" y="13184"/>
                  </a:lnTo>
                  <a:lnTo>
                    <a:pt x="3868" y="13193"/>
                  </a:lnTo>
                  <a:lnTo>
                    <a:pt x="3893" y="13203"/>
                  </a:lnTo>
                  <a:lnTo>
                    <a:pt x="3918" y="13214"/>
                  </a:lnTo>
                  <a:lnTo>
                    <a:pt x="3941" y="13226"/>
                  </a:lnTo>
                  <a:lnTo>
                    <a:pt x="3964" y="13239"/>
                  </a:lnTo>
                  <a:lnTo>
                    <a:pt x="3987" y="13254"/>
                  </a:lnTo>
                  <a:lnTo>
                    <a:pt x="4008" y="13269"/>
                  </a:lnTo>
                  <a:lnTo>
                    <a:pt x="4030" y="13286"/>
                  </a:lnTo>
                  <a:lnTo>
                    <a:pt x="4051" y="13304"/>
                  </a:lnTo>
                  <a:lnTo>
                    <a:pt x="4069" y="13322"/>
                  </a:lnTo>
                  <a:lnTo>
                    <a:pt x="4088" y="13341"/>
                  </a:lnTo>
                  <a:lnTo>
                    <a:pt x="4105" y="13361"/>
                  </a:lnTo>
                  <a:lnTo>
                    <a:pt x="4122" y="13382"/>
                  </a:lnTo>
                  <a:lnTo>
                    <a:pt x="4137" y="13405"/>
                  </a:lnTo>
                  <a:lnTo>
                    <a:pt x="4152" y="13427"/>
                  </a:lnTo>
                  <a:lnTo>
                    <a:pt x="4165" y="13450"/>
                  </a:lnTo>
                  <a:lnTo>
                    <a:pt x="4177" y="13474"/>
                  </a:lnTo>
                  <a:lnTo>
                    <a:pt x="4189" y="13499"/>
                  </a:lnTo>
                  <a:lnTo>
                    <a:pt x="4198" y="13524"/>
                  </a:lnTo>
                  <a:lnTo>
                    <a:pt x="4207" y="13550"/>
                  </a:lnTo>
                  <a:lnTo>
                    <a:pt x="4215" y="13577"/>
                  </a:lnTo>
                  <a:lnTo>
                    <a:pt x="4221" y="13603"/>
                  </a:lnTo>
                  <a:lnTo>
                    <a:pt x="4226" y="13630"/>
                  </a:lnTo>
                  <a:lnTo>
                    <a:pt x="4229" y="13658"/>
                  </a:lnTo>
                  <a:lnTo>
                    <a:pt x="4231" y="13686"/>
                  </a:lnTo>
                  <a:lnTo>
                    <a:pt x="4232" y="13715"/>
                  </a:lnTo>
                  <a:lnTo>
                    <a:pt x="4231" y="13743"/>
                  </a:lnTo>
                  <a:lnTo>
                    <a:pt x="4229" y="13772"/>
                  </a:lnTo>
                  <a:lnTo>
                    <a:pt x="4226" y="13800"/>
                  </a:lnTo>
                  <a:lnTo>
                    <a:pt x="4221" y="13826"/>
                  </a:lnTo>
                  <a:lnTo>
                    <a:pt x="4215" y="13854"/>
                  </a:lnTo>
                  <a:lnTo>
                    <a:pt x="4207" y="13879"/>
                  </a:lnTo>
                  <a:lnTo>
                    <a:pt x="4198" y="13905"/>
                  </a:lnTo>
                  <a:lnTo>
                    <a:pt x="4189" y="13930"/>
                  </a:lnTo>
                  <a:lnTo>
                    <a:pt x="4177" y="13955"/>
                  </a:lnTo>
                  <a:lnTo>
                    <a:pt x="4165" y="13979"/>
                  </a:lnTo>
                  <a:lnTo>
                    <a:pt x="4152" y="14003"/>
                  </a:lnTo>
                  <a:lnTo>
                    <a:pt x="4137" y="14025"/>
                  </a:lnTo>
                  <a:lnTo>
                    <a:pt x="4122" y="14047"/>
                  </a:lnTo>
                  <a:lnTo>
                    <a:pt x="4105" y="14068"/>
                  </a:lnTo>
                  <a:lnTo>
                    <a:pt x="4088" y="14088"/>
                  </a:lnTo>
                  <a:lnTo>
                    <a:pt x="4069" y="14107"/>
                  </a:lnTo>
                  <a:lnTo>
                    <a:pt x="4051" y="14126"/>
                  </a:lnTo>
                  <a:lnTo>
                    <a:pt x="4030" y="14143"/>
                  </a:lnTo>
                  <a:lnTo>
                    <a:pt x="4008" y="14160"/>
                  </a:lnTo>
                  <a:lnTo>
                    <a:pt x="3987" y="14176"/>
                  </a:lnTo>
                  <a:lnTo>
                    <a:pt x="3964" y="14190"/>
                  </a:lnTo>
                  <a:lnTo>
                    <a:pt x="3941" y="14203"/>
                  </a:lnTo>
                  <a:lnTo>
                    <a:pt x="3918" y="14216"/>
                  </a:lnTo>
                  <a:lnTo>
                    <a:pt x="3893" y="14227"/>
                  </a:lnTo>
                  <a:lnTo>
                    <a:pt x="3868" y="14237"/>
                  </a:lnTo>
                  <a:lnTo>
                    <a:pt x="3842" y="14245"/>
                  </a:lnTo>
                  <a:lnTo>
                    <a:pt x="3816" y="14253"/>
                  </a:lnTo>
                  <a:lnTo>
                    <a:pt x="3789" y="14259"/>
                  </a:lnTo>
                  <a:lnTo>
                    <a:pt x="3761" y="14264"/>
                  </a:lnTo>
                  <a:lnTo>
                    <a:pt x="3733" y="14268"/>
                  </a:lnTo>
                  <a:lnTo>
                    <a:pt x="3706" y="14270"/>
                  </a:lnTo>
                  <a:lnTo>
                    <a:pt x="3677" y="14270"/>
                  </a:lnTo>
                  <a:lnTo>
                    <a:pt x="3648" y="14270"/>
                  </a:lnTo>
                  <a:lnTo>
                    <a:pt x="3620" y="14268"/>
                  </a:lnTo>
                  <a:lnTo>
                    <a:pt x="3593" y="14264"/>
                  </a:lnTo>
                  <a:lnTo>
                    <a:pt x="3565" y="14259"/>
                  </a:lnTo>
                  <a:lnTo>
                    <a:pt x="3538" y="14253"/>
                  </a:lnTo>
                  <a:lnTo>
                    <a:pt x="3512" y="14245"/>
                  </a:lnTo>
                  <a:lnTo>
                    <a:pt x="3486" y="14237"/>
                  </a:lnTo>
                  <a:lnTo>
                    <a:pt x="3461" y="14227"/>
                  </a:lnTo>
                  <a:lnTo>
                    <a:pt x="3436" y="14216"/>
                  </a:lnTo>
                  <a:lnTo>
                    <a:pt x="3413" y="14203"/>
                  </a:lnTo>
                  <a:lnTo>
                    <a:pt x="3390" y="14190"/>
                  </a:lnTo>
                  <a:lnTo>
                    <a:pt x="3366" y="14176"/>
                  </a:lnTo>
                  <a:lnTo>
                    <a:pt x="3345" y="14160"/>
                  </a:lnTo>
                  <a:lnTo>
                    <a:pt x="3324" y="14143"/>
                  </a:lnTo>
                  <a:lnTo>
                    <a:pt x="3304" y="14126"/>
                  </a:lnTo>
                  <a:lnTo>
                    <a:pt x="3284" y="14107"/>
                  </a:lnTo>
                  <a:lnTo>
                    <a:pt x="3267" y="14088"/>
                  </a:lnTo>
                  <a:lnTo>
                    <a:pt x="3249" y="14068"/>
                  </a:lnTo>
                  <a:lnTo>
                    <a:pt x="3232" y="14047"/>
                  </a:lnTo>
                  <a:lnTo>
                    <a:pt x="3217" y="14025"/>
                  </a:lnTo>
                  <a:lnTo>
                    <a:pt x="3202" y="14003"/>
                  </a:lnTo>
                  <a:lnTo>
                    <a:pt x="3189" y="13979"/>
                  </a:lnTo>
                  <a:lnTo>
                    <a:pt x="3177" y="13955"/>
                  </a:lnTo>
                  <a:lnTo>
                    <a:pt x="3166" y="13930"/>
                  </a:lnTo>
                  <a:lnTo>
                    <a:pt x="3156" y="13905"/>
                  </a:lnTo>
                  <a:lnTo>
                    <a:pt x="3147" y="13879"/>
                  </a:lnTo>
                  <a:lnTo>
                    <a:pt x="3139" y="13854"/>
                  </a:lnTo>
                  <a:lnTo>
                    <a:pt x="3132" y="13826"/>
                  </a:lnTo>
                  <a:lnTo>
                    <a:pt x="3128" y="13800"/>
                  </a:lnTo>
                  <a:lnTo>
                    <a:pt x="3125" y="13772"/>
                  </a:lnTo>
                  <a:lnTo>
                    <a:pt x="3122" y="13743"/>
                  </a:lnTo>
                  <a:lnTo>
                    <a:pt x="3121" y="13715"/>
                  </a:lnTo>
                  <a:lnTo>
                    <a:pt x="3122" y="13686"/>
                  </a:lnTo>
                  <a:lnTo>
                    <a:pt x="3125" y="13658"/>
                  </a:lnTo>
                  <a:lnTo>
                    <a:pt x="3128" y="13630"/>
                  </a:lnTo>
                  <a:lnTo>
                    <a:pt x="3132" y="13603"/>
                  </a:lnTo>
                  <a:lnTo>
                    <a:pt x="3139" y="13577"/>
                  </a:lnTo>
                  <a:lnTo>
                    <a:pt x="3147" y="13550"/>
                  </a:lnTo>
                  <a:lnTo>
                    <a:pt x="3156" y="13524"/>
                  </a:lnTo>
                  <a:lnTo>
                    <a:pt x="3166" y="13499"/>
                  </a:lnTo>
                  <a:lnTo>
                    <a:pt x="3177" y="13474"/>
                  </a:lnTo>
                  <a:lnTo>
                    <a:pt x="3189" y="13450"/>
                  </a:lnTo>
                  <a:lnTo>
                    <a:pt x="3202" y="13427"/>
                  </a:lnTo>
                  <a:lnTo>
                    <a:pt x="3217" y="13405"/>
                  </a:lnTo>
                  <a:lnTo>
                    <a:pt x="3232" y="13382"/>
                  </a:lnTo>
                  <a:lnTo>
                    <a:pt x="3249" y="13361"/>
                  </a:lnTo>
                  <a:lnTo>
                    <a:pt x="3267" y="13341"/>
                  </a:lnTo>
                  <a:lnTo>
                    <a:pt x="3284" y="13322"/>
                  </a:lnTo>
                  <a:lnTo>
                    <a:pt x="3304" y="13304"/>
                  </a:lnTo>
                  <a:lnTo>
                    <a:pt x="3324" y="13286"/>
                  </a:lnTo>
                  <a:lnTo>
                    <a:pt x="3345" y="13269"/>
                  </a:lnTo>
                  <a:lnTo>
                    <a:pt x="3366" y="13254"/>
                  </a:lnTo>
                  <a:lnTo>
                    <a:pt x="3390" y="13239"/>
                  </a:lnTo>
                  <a:lnTo>
                    <a:pt x="3413" y="13226"/>
                  </a:lnTo>
                  <a:lnTo>
                    <a:pt x="3436" y="13214"/>
                  </a:lnTo>
                  <a:lnTo>
                    <a:pt x="3461" y="13203"/>
                  </a:lnTo>
                  <a:lnTo>
                    <a:pt x="3486" y="13193"/>
                  </a:lnTo>
                  <a:lnTo>
                    <a:pt x="3512" y="13184"/>
                  </a:lnTo>
                  <a:lnTo>
                    <a:pt x="3538" y="13176"/>
                  </a:lnTo>
                  <a:lnTo>
                    <a:pt x="3565" y="13171"/>
                  </a:lnTo>
                  <a:lnTo>
                    <a:pt x="3593" y="13165"/>
                  </a:lnTo>
                  <a:lnTo>
                    <a:pt x="3620" y="13162"/>
                  </a:lnTo>
                  <a:lnTo>
                    <a:pt x="3648" y="13159"/>
                  </a:lnTo>
                  <a:lnTo>
                    <a:pt x="3677" y="13159"/>
                  </a:lnTo>
                  <a:close/>
                  <a:moveTo>
                    <a:pt x="1748" y="14955"/>
                  </a:moveTo>
                  <a:lnTo>
                    <a:pt x="5585" y="14955"/>
                  </a:lnTo>
                  <a:lnTo>
                    <a:pt x="5600" y="14957"/>
                  </a:lnTo>
                  <a:lnTo>
                    <a:pt x="5613" y="14958"/>
                  </a:lnTo>
                  <a:lnTo>
                    <a:pt x="5626" y="14961"/>
                  </a:lnTo>
                  <a:lnTo>
                    <a:pt x="5640" y="14965"/>
                  </a:lnTo>
                  <a:lnTo>
                    <a:pt x="5652" y="14972"/>
                  </a:lnTo>
                  <a:lnTo>
                    <a:pt x="5663" y="14979"/>
                  </a:lnTo>
                  <a:lnTo>
                    <a:pt x="5674" y="14987"/>
                  </a:lnTo>
                  <a:lnTo>
                    <a:pt x="5684" y="14994"/>
                  </a:lnTo>
                  <a:lnTo>
                    <a:pt x="5693" y="15004"/>
                  </a:lnTo>
                  <a:lnTo>
                    <a:pt x="5701" y="15014"/>
                  </a:lnTo>
                  <a:lnTo>
                    <a:pt x="5708" y="15025"/>
                  </a:lnTo>
                  <a:lnTo>
                    <a:pt x="5714" y="15038"/>
                  </a:lnTo>
                  <a:lnTo>
                    <a:pt x="5718" y="15050"/>
                  </a:lnTo>
                  <a:lnTo>
                    <a:pt x="5722" y="15062"/>
                  </a:lnTo>
                  <a:lnTo>
                    <a:pt x="5724" y="15075"/>
                  </a:lnTo>
                  <a:lnTo>
                    <a:pt x="5725" y="15090"/>
                  </a:lnTo>
                  <a:lnTo>
                    <a:pt x="5725" y="15090"/>
                  </a:lnTo>
                  <a:lnTo>
                    <a:pt x="5724" y="15103"/>
                  </a:lnTo>
                  <a:lnTo>
                    <a:pt x="5722" y="15116"/>
                  </a:lnTo>
                  <a:lnTo>
                    <a:pt x="5718" y="15130"/>
                  </a:lnTo>
                  <a:lnTo>
                    <a:pt x="5714" y="15142"/>
                  </a:lnTo>
                  <a:lnTo>
                    <a:pt x="5708" y="15153"/>
                  </a:lnTo>
                  <a:lnTo>
                    <a:pt x="5701" y="15164"/>
                  </a:lnTo>
                  <a:lnTo>
                    <a:pt x="5693" y="15175"/>
                  </a:lnTo>
                  <a:lnTo>
                    <a:pt x="5684" y="15184"/>
                  </a:lnTo>
                  <a:lnTo>
                    <a:pt x="5674" y="15193"/>
                  </a:lnTo>
                  <a:lnTo>
                    <a:pt x="5663" y="15201"/>
                  </a:lnTo>
                  <a:lnTo>
                    <a:pt x="5652" y="15207"/>
                  </a:lnTo>
                  <a:lnTo>
                    <a:pt x="5640" y="15213"/>
                  </a:lnTo>
                  <a:lnTo>
                    <a:pt x="5626" y="15217"/>
                  </a:lnTo>
                  <a:lnTo>
                    <a:pt x="5613" y="15221"/>
                  </a:lnTo>
                  <a:lnTo>
                    <a:pt x="5600" y="15223"/>
                  </a:lnTo>
                  <a:lnTo>
                    <a:pt x="5585" y="15224"/>
                  </a:lnTo>
                  <a:lnTo>
                    <a:pt x="1748" y="15224"/>
                  </a:lnTo>
                  <a:lnTo>
                    <a:pt x="1733" y="15223"/>
                  </a:lnTo>
                  <a:lnTo>
                    <a:pt x="1720" y="15221"/>
                  </a:lnTo>
                  <a:lnTo>
                    <a:pt x="1705" y="15217"/>
                  </a:lnTo>
                  <a:lnTo>
                    <a:pt x="1693" y="15213"/>
                  </a:lnTo>
                  <a:lnTo>
                    <a:pt x="1681" y="15207"/>
                  </a:lnTo>
                  <a:lnTo>
                    <a:pt x="1669" y="15201"/>
                  </a:lnTo>
                  <a:lnTo>
                    <a:pt x="1659" y="15193"/>
                  </a:lnTo>
                  <a:lnTo>
                    <a:pt x="1649" y="15184"/>
                  </a:lnTo>
                  <a:lnTo>
                    <a:pt x="1640" y="15175"/>
                  </a:lnTo>
                  <a:lnTo>
                    <a:pt x="1631" y="15164"/>
                  </a:lnTo>
                  <a:lnTo>
                    <a:pt x="1624" y="15153"/>
                  </a:lnTo>
                  <a:lnTo>
                    <a:pt x="1619" y="15142"/>
                  </a:lnTo>
                  <a:lnTo>
                    <a:pt x="1613" y="15130"/>
                  </a:lnTo>
                  <a:lnTo>
                    <a:pt x="1610" y="15116"/>
                  </a:lnTo>
                  <a:lnTo>
                    <a:pt x="1608" y="15103"/>
                  </a:lnTo>
                  <a:lnTo>
                    <a:pt x="1608" y="15090"/>
                  </a:lnTo>
                  <a:lnTo>
                    <a:pt x="1608" y="15090"/>
                  </a:lnTo>
                  <a:lnTo>
                    <a:pt x="1608" y="15075"/>
                  </a:lnTo>
                  <a:lnTo>
                    <a:pt x="1610" y="15062"/>
                  </a:lnTo>
                  <a:lnTo>
                    <a:pt x="1613" y="15050"/>
                  </a:lnTo>
                  <a:lnTo>
                    <a:pt x="1619" y="15038"/>
                  </a:lnTo>
                  <a:lnTo>
                    <a:pt x="1624" y="15025"/>
                  </a:lnTo>
                  <a:lnTo>
                    <a:pt x="1631" y="15014"/>
                  </a:lnTo>
                  <a:lnTo>
                    <a:pt x="1640" y="15004"/>
                  </a:lnTo>
                  <a:lnTo>
                    <a:pt x="1649" y="14994"/>
                  </a:lnTo>
                  <a:lnTo>
                    <a:pt x="1659" y="14987"/>
                  </a:lnTo>
                  <a:lnTo>
                    <a:pt x="1669" y="14979"/>
                  </a:lnTo>
                  <a:lnTo>
                    <a:pt x="1681" y="14972"/>
                  </a:lnTo>
                  <a:lnTo>
                    <a:pt x="1693" y="14965"/>
                  </a:lnTo>
                  <a:lnTo>
                    <a:pt x="1705" y="14961"/>
                  </a:lnTo>
                  <a:lnTo>
                    <a:pt x="1720" y="14958"/>
                  </a:lnTo>
                  <a:lnTo>
                    <a:pt x="1733" y="14957"/>
                  </a:lnTo>
                  <a:lnTo>
                    <a:pt x="1748" y="14955"/>
                  </a:lnTo>
                  <a:close/>
                  <a:moveTo>
                    <a:pt x="1748" y="15438"/>
                  </a:moveTo>
                  <a:lnTo>
                    <a:pt x="5585" y="15438"/>
                  </a:lnTo>
                  <a:lnTo>
                    <a:pt x="5600" y="15439"/>
                  </a:lnTo>
                  <a:lnTo>
                    <a:pt x="5613" y="15440"/>
                  </a:lnTo>
                  <a:lnTo>
                    <a:pt x="5626" y="15444"/>
                  </a:lnTo>
                  <a:lnTo>
                    <a:pt x="5640" y="15449"/>
                  </a:lnTo>
                  <a:lnTo>
                    <a:pt x="5652" y="15455"/>
                  </a:lnTo>
                  <a:lnTo>
                    <a:pt x="5663" y="15461"/>
                  </a:lnTo>
                  <a:lnTo>
                    <a:pt x="5674" y="15469"/>
                  </a:lnTo>
                  <a:lnTo>
                    <a:pt x="5684" y="15478"/>
                  </a:lnTo>
                  <a:lnTo>
                    <a:pt x="5693" y="15487"/>
                  </a:lnTo>
                  <a:lnTo>
                    <a:pt x="5701" y="15497"/>
                  </a:lnTo>
                  <a:lnTo>
                    <a:pt x="5708" y="15508"/>
                  </a:lnTo>
                  <a:lnTo>
                    <a:pt x="5714" y="15520"/>
                  </a:lnTo>
                  <a:lnTo>
                    <a:pt x="5718" y="15532"/>
                  </a:lnTo>
                  <a:lnTo>
                    <a:pt x="5722" y="15546"/>
                  </a:lnTo>
                  <a:lnTo>
                    <a:pt x="5724" y="15559"/>
                  </a:lnTo>
                  <a:lnTo>
                    <a:pt x="5725" y="15572"/>
                  </a:lnTo>
                  <a:lnTo>
                    <a:pt x="5725" y="15572"/>
                  </a:lnTo>
                  <a:lnTo>
                    <a:pt x="5724" y="15586"/>
                  </a:lnTo>
                  <a:lnTo>
                    <a:pt x="5722" y="15599"/>
                  </a:lnTo>
                  <a:lnTo>
                    <a:pt x="5718" y="15612"/>
                  </a:lnTo>
                  <a:lnTo>
                    <a:pt x="5714" y="15624"/>
                  </a:lnTo>
                  <a:lnTo>
                    <a:pt x="5708" y="15636"/>
                  </a:lnTo>
                  <a:lnTo>
                    <a:pt x="5701" y="15647"/>
                  </a:lnTo>
                  <a:lnTo>
                    <a:pt x="5693" y="15658"/>
                  </a:lnTo>
                  <a:lnTo>
                    <a:pt x="5684" y="15667"/>
                  </a:lnTo>
                  <a:lnTo>
                    <a:pt x="5674" y="15675"/>
                  </a:lnTo>
                  <a:lnTo>
                    <a:pt x="5663" y="15683"/>
                  </a:lnTo>
                  <a:lnTo>
                    <a:pt x="5652" y="15690"/>
                  </a:lnTo>
                  <a:lnTo>
                    <a:pt x="5640" y="15695"/>
                  </a:lnTo>
                  <a:lnTo>
                    <a:pt x="5626" y="15700"/>
                  </a:lnTo>
                  <a:lnTo>
                    <a:pt x="5613" y="15703"/>
                  </a:lnTo>
                  <a:lnTo>
                    <a:pt x="5600" y="15705"/>
                  </a:lnTo>
                  <a:lnTo>
                    <a:pt x="5585" y="15707"/>
                  </a:lnTo>
                  <a:lnTo>
                    <a:pt x="1748" y="15707"/>
                  </a:lnTo>
                  <a:lnTo>
                    <a:pt x="1733" y="15705"/>
                  </a:lnTo>
                  <a:lnTo>
                    <a:pt x="1720" y="15703"/>
                  </a:lnTo>
                  <a:lnTo>
                    <a:pt x="1705" y="15700"/>
                  </a:lnTo>
                  <a:lnTo>
                    <a:pt x="1693" y="15695"/>
                  </a:lnTo>
                  <a:lnTo>
                    <a:pt x="1681" y="15690"/>
                  </a:lnTo>
                  <a:lnTo>
                    <a:pt x="1669" y="15683"/>
                  </a:lnTo>
                  <a:lnTo>
                    <a:pt x="1659" y="15675"/>
                  </a:lnTo>
                  <a:lnTo>
                    <a:pt x="1649" y="15667"/>
                  </a:lnTo>
                  <a:lnTo>
                    <a:pt x="1640" y="15658"/>
                  </a:lnTo>
                  <a:lnTo>
                    <a:pt x="1631" y="15647"/>
                  </a:lnTo>
                  <a:lnTo>
                    <a:pt x="1624" y="15636"/>
                  </a:lnTo>
                  <a:lnTo>
                    <a:pt x="1619" y="15624"/>
                  </a:lnTo>
                  <a:lnTo>
                    <a:pt x="1613" y="15612"/>
                  </a:lnTo>
                  <a:lnTo>
                    <a:pt x="1610" y="15599"/>
                  </a:lnTo>
                  <a:lnTo>
                    <a:pt x="1608" y="15586"/>
                  </a:lnTo>
                  <a:lnTo>
                    <a:pt x="1608" y="15572"/>
                  </a:lnTo>
                  <a:lnTo>
                    <a:pt x="1608" y="15572"/>
                  </a:lnTo>
                  <a:lnTo>
                    <a:pt x="1608" y="15559"/>
                  </a:lnTo>
                  <a:lnTo>
                    <a:pt x="1610" y="15546"/>
                  </a:lnTo>
                  <a:lnTo>
                    <a:pt x="1613" y="15532"/>
                  </a:lnTo>
                  <a:lnTo>
                    <a:pt x="1619" y="15520"/>
                  </a:lnTo>
                  <a:lnTo>
                    <a:pt x="1624" y="15508"/>
                  </a:lnTo>
                  <a:lnTo>
                    <a:pt x="1631" y="15497"/>
                  </a:lnTo>
                  <a:lnTo>
                    <a:pt x="1640" y="15487"/>
                  </a:lnTo>
                  <a:lnTo>
                    <a:pt x="1649" y="15478"/>
                  </a:lnTo>
                  <a:lnTo>
                    <a:pt x="1659" y="15469"/>
                  </a:lnTo>
                  <a:lnTo>
                    <a:pt x="1669" y="15461"/>
                  </a:lnTo>
                  <a:lnTo>
                    <a:pt x="1681" y="15455"/>
                  </a:lnTo>
                  <a:lnTo>
                    <a:pt x="1693" y="15449"/>
                  </a:lnTo>
                  <a:lnTo>
                    <a:pt x="1705" y="15444"/>
                  </a:lnTo>
                  <a:lnTo>
                    <a:pt x="1720" y="15440"/>
                  </a:lnTo>
                  <a:lnTo>
                    <a:pt x="1733" y="15439"/>
                  </a:lnTo>
                  <a:lnTo>
                    <a:pt x="1748" y="15438"/>
                  </a:lnTo>
                  <a:close/>
                  <a:moveTo>
                    <a:pt x="1748" y="15921"/>
                  </a:moveTo>
                  <a:lnTo>
                    <a:pt x="5585" y="15921"/>
                  </a:lnTo>
                  <a:lnTo>
                    <a:pt x="5600" y="15922"/>
                  </a:lnTo>
                  <a:lnTo>
                    <a:pt x="5613" y="15924"/>
                  </a:lnTo>
                  <a:lnTo>
                    <a:pt x="5626" y="15927"/>
                  </a:lnTo>
                  <a:lnTo>
                    <a:pt x="5640" y="15932"/>
                  </a:lnTo>
                  <a:lnTo>
                    <a:pt x="5652" y="15937"/>
                  </a:lnTo>
                  <a:lnTo>
                    <a:pt x="5663" y="15944"/>
                  </a:lnTo>
                  <a:lnTo>
                    <a:pt x="5674" y="15952"/>
                  </a:lnTo>
                  <a:lnTo>
                    <a:pt x="5684" y="15961"/>
                  </a:lnTo>
                  <a:lnTo>
                    <a:pt x="5693" y="15969"/>
                  </a:lnTo>
                  <a:lnTo>
                    <a:pt x="5701" y="15981"/>
                  </a:lnTo>
                  <a:lnTo>
                    <a:pt x="5708" y="15992"/>
                  </a:lnTo>
                  <a:lnTo>
                    <a:pt x="5714" y="16003"/>
                  </a:lnTo>
                  <a:lnTo>
                    <a:pt x="5718" y="16015"/>
                  </a:lnTo>
                  <a:lnTo>
                    <a:pt x="5722" y="16028"/>
                  </a:lnTo>
                  <a:lnTo>
                    <a:pt x="5724" y="16042"/>
                  </a:lnTo>
                  <a:lnTo>
                    <a:pt x="5725" y="16055"/>
                  </a:lnTo>
                  <a:lnTo>
                    <a:pt x="5725" y="16055"/>
                  </a:lnTo>
                  <a:lnTo>
                    <a:pt x="5724" y="16068"/>
                  </a:lnTo>
                  <a:lnTo>
                    <a:pt x="5722" y="16082"/>
                  </a:lnTo>
                  <a:lnTo>
                    <a:pt x="5718" y="16095"/>
                  </a:lnTo>
                  <a:lnTo>
                    <a:pt x="5714" y="16107"/>
                  </a:lnTo>
                  <a:lnTo>
                    <a:pt x="5708" y="16119"/>
                  </a:lnTo>
                  <a:lnTo>
                    <a:pt x="5701" y="16129"/>
                  </a:lnTo>
                  <a:lnTo>
                    <a:pt x="5693" y="16140"/>
                  </a:lnTo>
                  <a:lnTo>
                    <a:pt x="5684" y="16149"/>
                  </a:lnTo>
                  <a:lnTo>
                    <a:pt x="5674" y="16158"/>
                  </a:lnTo>
                  <a:lnTo>
                    <a:pt x="5663" y="16166"/>
                  </a:lnTo>
                  <a:lnTo>
                    <a:pt x="5652" y="16172"/>
                  </a:lnTo>
                  <a:lnTo>
                    <a:pt x="5640" y="16178"/>
                  </a:lnTo>
                  <a:lnTo>
                    <a:pt x="5626" y="16182"/>
                  </a:lnTo>
                  <a:lnTo>
                    <a:pt x="5613" y="16186"/>
                  </a:lnTo>
                  <a:lnTo>
                    <a:pt x="5600" y="16188"/>
                  </a:lnTo>
                  <a:lnTo>
                    <a:pt x="5585" y="16189"/>
                  </a:lnTo>
                  <a:lnTo>
                    <a:pt x="1748" y="16189"/>
                  </a:lnTo>
                  <a:lnTo>
                    <a:pt x="1733" y="16188"/>
                  </a:lnTo>
                  <a:lnTo>
                    <a:pt x="1720" y="16186"/>
                  </a:lnTo>
                  <a:lnTo>
                    <a:pt x="1705" y="16182"/>
                  </a:lnTo>
                  <a:lnTo>
                    <a:pt x="1693" y="16178"/>
                  </a:lnTo>
                  <a:lnTo>
                    <a:pt x="1681" y="16172"/>
                  </a:lnTo>
                  <a:lnTo>
                    <a:pt x="1669" y="16166"/>
                  </a:lnTo>
                  <a:lnTo>
                    <a:pt x="1659" y="16158"/>
                  </a:lnTo>
                  <a:lnTo>
                    <a:pt x="1649" y="16149"/>
                  </a:lnTo>
                  <a:lnTo>
                    <a:pt x="1640" y="16140"/>
                  </a:lnTo>
                  <a:lnTo>
                    <a:pt x="1631" y="16129"/>
                  </a:lnTo>
                  <a:lnTo>
                    <a:pt x="1624" y="16119"/>
                  </a:lnTo>
                  <a:lnTo>
                    <a:pt x="1619" y="16107"/>
                  </a:lnTo>
                  <a:lnTo>
                    <a:pt x="1613" y="16095"/>
                  </a:lnTo>
                  <a:lnTo>
                    <a:pt x="1610" y="16082"/>
                  </a:lnTo>
                  <a:lnTo>
                    <a:pt x="1608" y="16068"/>
                  </a:lnTo>
                  <a:lnTo>
                    <a:pt x="1608" y="16055"/>
                  </a:lnTo>
                  <a:lnTo>
                    <a:pt x="1608" y="16055"/>
                  </a:lnTo>
                  <a:lnTo>
                    <a:pt x="1608" y="16042"/>
                  </a:lnTo>
                  <a:lnTo>
                    <a:pt x="1610" y="16028"/>
                  </a:lnTo>
                  <a:lnTo>
                    <a:pt x="1613" y="16015"/>
                  </a:lnTo>
                  <a:lnTo>
                    <a:pt x="1619" y="16003"/>
                  </a:lnTo>
                  <a:lnTo>
                    <a:pt x="1624" y="15992"/>
                  </a:lnTo>
                  <a:lnTo>
                    <a:pt x="1631" y="15981"/>
                  </a:lnTo>
                  <a:lnTo>
                    <a:pt x="1640" y="15969"/>
                  </a:lnTo>
                  <a:lnTo>
                    <a:pt x="1649" y="15961"/>
                  </a:lnTo>
                  <a:lnTo>
                    <a:pt x="1659" y="15952"/>
                  </a:lnTo>
                  <a:lnTo>
                    <a:pt x="1669" y="15944"/>
                  </a:lnTo>
                  <a:lnTo>
                    <a:pt x="1681" y="15937"/>
                  </a:lnTo>
                  <a:lnTo>
                    <a:pt x="1693" y="15932"/>
                  </a:lnTo>
                  <a:lnTo>
                    <a:pt x="1705" y="15927"/>
                  </a:lnTo>
                  <a:lnTo>
                    <a:pt x="1720" y="15924"/>
                  </a:lnTo>
                  <a:lnTo>
                    <a:pt x="1733" y="15922"/>
                  </a:lnTo>
                  <a:lnTo>
                    <a:pt x="1748" y="15921"/>
                  </a:lnTo>
                  <a:close/>
                  <a:moveTo>
                    <a:pt x="704" y="2929"/>
                  </a:moveTo>
                  <a:lnTo>
                    <a:pt x="6628" y="2929"/>
                  </a:lnTo>
                  <a:lnTo>
                    <a:pt x="6642" y="2930"/>
                  </a:lnTo>
                  <a:lnTo>
                    <a:pt x="6655" y="2931"/>
                  </a:lnTo>
                  <a:lnTo>
                    <a:pt x="6669" y="2932"/>
                  </a:lnTo>
                  <a:lnTo>
                    <a:pt x="6682" y="2934"/>
                  </a:lnTo>
                  <a:lnTo>
                    <a:pt x="6694" y="2938"/>
                  </a:lnTo>
                  <a:lnTo>
                    <a:pt x="6707" y="2941"/>
                  </a:lnTo>
                  <a:lnTo>
                    <a:pt x="6720" y="2944"/>
                  </a:lnTo>
                  <a:lnTo>
                    <a:pt x="6732" y="2949"/>
                  </a:lnTo>
                  <a:lnTo>
                    <a:pt x="6744" y="2954"/>
                  </a:lnTo>
                  <a:lnTo>
                    <a:pt x="6755" y="2960"/>
                  </a:lnTo>
                  <a:lnTo>
                    <a:pt x="6766" y="2965"/>
                  </a:lnTo>
                  <a:lnTo>
                    <a:pt x="6777" y="2972"/>
                  </a:lnTo>
                  <a:lnTo>
                    <a:pt x="6787" y="2979"/>
                  </a:lnTo>
                  <a:lnTo>
                    <a:pt x="6797" y="2986"/>
                  </a:lnTo>
                  <a:lnTo>
                    <a:pt x="6807" y="2994"/>
                  </a:lnTo>
                  <a:lnTo>
                    <a:pt x="6817" y="3002"/>
                  </a:lnTo>
                  <a:lnTo>
                    <a:pt x="6826" y="3011"/>
                  </a:lnTo>
                  <a:lnTo>
                    <a:pt x="6834" y="3020"/>
                  </a:lnTo>
                  <a:lnTo>
                    <a:pt x="6842" y="3029"/>
                  </a:lnTo>
                  <a:lnTo>
                    <a:pt x="6849" y="3039"/>
                  </a:lnTo>
                  <a:lnTo>
                    <a:pt x="6856" y="3049"/>
                  </a:lnTo>
                  <a:lnTo>
                    <a:pt x="6863" y="3060"/>
                  </a:lnTo>
                  <a:lnTo>
                    <a:pt x="6868" y="3070"/>
                  </a:lnTo>
                  <a:lnTo>
                    <a:pt x="6874" y="3081"/>
                  </a:lnTo>
                  <a:lnTo>
                    <a:pt x="6879" y="3092"/>
                  </a:lnTo>
                  <a:lnTo>
                    <a:pt x="6883" y="3104"/>
                  </a:lnTo>
                  <a:lnTo>
                    <a:pt x="6887" y="3115"/>
                  </a:lnTo>
                  <a:lnTo>
                    <a:pt x="6889" y="3127"/>
                  </a:lnTo>
                  <a:lnTo>
                    <a:pt x="6893" y="3140"/>
                  </a:lnTo>
                  <a:lnTo>
                    <a:pt x="6894" y="3152"/>
                  </a:lnTo>
                  <a:lnTo>
                    <a:pt x="6895" y="3164"/>
                  </a:lnTo>
                  <a:lnTo>
                    <a:pt x="6895" y="3177"/>
                  </a:lnTo>
                  <a:lnTo>
                    <a:pt x="6895" y="3764"/>
                  </a:lnTo>
                  <a:lnTo>
                    <a:pt x="6895" y="3776"/>
                  </a:lnTo>
                  <a:lnTo>
                    <a:pt x="6894" y="3790"/>
                  </a:lnTo>
                  <a:lnTo>
                    <a:pt x="6893" y="3802"/>
                  </a:lnTo>
                  <a:lnTo>
                    <a:pt x="6889" y="3814"/>
                  </a:lnTo>
                  <a:lnTo>
                    <a:pt x="6887" y="3826"/>
                  </a:lnTo>
                  <a:lnTo>
                    <a:pt x="6883" y="3837"/>
                  </a:lnTo>
                  <a:lnTo>
                    <a:pt x="6879" y="3850"/>
                  </a:lnTo>
                  <a:lnTo>
                    <a:pt x="6874" y="3861"/>
                  </a:lnTo>
                  <a:lnTo>
                    <a:pt x="6868" y="3872"/>
                  </a:lnTo>
                  <a:lnTo>
                    <a:pt x="6863" y="3882"/>
                  </a:lnTo>
                  <a:lnTo>
                    <a:pt x="6856" y="3893"/>
                  </a:lnTo>
                  <a:lnTo>
                    <a:pt x="6849" y="3903"/>
                  </a:lnTo>
                  <a:lnTo>
                    <a:pt x="6842" y="3912"/>
                  </a:lnTo>
                  <a:lnTo>
                    <a:pt x="6834" y="3922"/>
                  </a:lnTo>
                  <a:lnTo>
                    <a:pt x="6826" y="3931"/>
                  </a:lnTo>
                  <a:lnTo>
                    <a:pt x="6817" y="3939"/>
                  </a:lnTo>
                  <a:lnTo>
                    <a:pt x="6807" y="3947"/>
                  </a:lnTo>
                  <a:lnTo>
                    <a:pt x="6797" y="3955"/>
                  </a:lnTo>
                  <a:lnTo>
                    <a:pt x="6787" y="3963"/>
                  </a:lnTo>
                  <a:lnTo>
                    <a:pt x="6777" y="3969"/>
                  </a:lnTo>
                  <a:lnTo>
                    <a:pt x="6766" y="3976"/>
                  </a:lnTo>
                  <a:lnTo>
                    <a:pt x="6755" y="3982"/>
                  </a:lnTo>
                  <a:lnTo>
                    <a:pt x="6744" y="3987"/>
                  </a:lnTo>
                  <a:lnTo>
                    <a:pt x="6732" y="3993"/>
                  </a:lnTo>
                  <a:lnTo>
                    <a:pt x="6720" y="3997"/>
                  </a:lnTo>
                  <a:lnTo>
                    <a:pt x="6707" y="4000"/>
                  </a:lnTo>
                  <a:lnTo>
                    <a:pt x="6694" y="4004"/>
                  </a:lnTo>
                  <a:lnTo>
                    <a:pt x="6682" y="4007"/>
                  </a:lnTo>
                  <a:lnTo>
                    <a:pt x="6669" y="4009"/>
                  </a:lnTo>
                  <a:lnTo>
                    <a:pt x="6655" y="4010"/>
                  </a:lnTo>
                  <a:lnTo>
                    <a:pt x="6642" y="4012"/>
                  </a:lnTo>
                  <a:lnTo>
                    <a:pt x="6628" y="4012"/>
                  </a:lnTo>
                  <a:lnTo>
                    <a:pt x="704" y="4012"/>
                  </a:lnTo>
                  <a:lnTo>
                    <a:pt x="691" y="4012"/>
                  </a:lnTo>
                  <a:lnTo>
                    <a:pt x="678" y="4010"/>
                  </a:lnTo>
                  <a:lnTo>
                    <a:pt x="664" y="4009"/>
                  </a:lnTo>
                  <a:lnTo>
                    <a:pt x="651" y="4007"/>
                  </a:lnTo>
                  <a:lnTo>
                    <a:pt x="638" y="4004"/>
                  </a:lnTo>
                  <a:lnTo>
                    <a:pt x="625" y="4000"/>
                  </a:lnTo>
                  <a:lnTo>
                    <a:pt x="613" y="3997"/>
                  </a:lnTo>
                  <a:lnTo>
                    <a:pt x="601" y="3993"/>
                  </a:lnTo>
                  <a:lnTo>
                    <a:pt x="589" y="3987"/>
                  </a:lnTo>
                  <a:lnTo>
                    <a:pt x="578" y="3982"/>
                  </a:lnTo>
                  <a:lnTo>
                    <a:pt x="566" y="3976"/>
                  </a:lnTo>
                  <a:lnTo>
                    <a:pt x="556" y="3969"/>
                  </a:lnTo>
                  <a:lnTo>
                    <a:pt x="544" y="3963"/>
                  </a:lnTo>
                  <a:lnTo>
                    <a:pt x="534" y="3955"/>
                  </a:lnTo>
                  <a:lnTo>
                    <a:pt x="524" y="3947"/>
                  </a:lnTo>
                  <a:lnTo>
                    <a:pt x="516" y="3939"/>
                  </a:lnTo>
                  <a:lnTo>
                    <a:pt x="507" y="3931"/>
                  </a:lnTo>
                  <a:lnTo>
                    <a:pt x="498" y="3922"/>
                  </a:lnTo>
                  <a:lnTo>
                    <a:pt x="490" y="3912"/>
                  </a:lnTo>
                  <a:lnTo>
                    <a:pt x="483" y="3903"/>
                  </a:lnTo>
                  <a:lnTo>
                    <a:pt x="476" y="3893"/>
                  </a:lnTo>
                  <a:lnTo>
                    <a:pt x="469" y="3882"/>
                  </a:lnTo>
                  <a:lnTo>
                    <a:pt x="463" y="3872"/>
                  </a:lnTo>
                  <a:lnTo>
                    <a:pt x="458" y="3861"/>
                  </a:lnTo>
                  <a:lnTo>
                    <a:pt x="454" y="3850"/>
                  </a:lnTo>
                  <a:lnTo>
                    <a:pt x="449" y="3837"/>
                  </a:lnTo>
                  <a:lnTo>
                    <a:pt x="446" y="3826"/>
                  </a:lnTo>
                  <a:lnTo>
                    <a:pt x="442" y="3814"/>
                  </a:lnTo>
                  <a:lnTo>
                    <a:pt x="440" y="3802"/>
                  </a:lnTo>
                  <a:lnTo>
                    <a:pt x="439" y="3790"/>
                  </a:lnTo>
                  <a:lnTo>
                    <a:pt x="438" y="3776"/>
                  </a:lnTo>
                  <a:lnTo>
                    <a:pt x="437" y="3764"/>
                  </a:lnTo>
                  <a:lnTo>
                    <a:pt x="437" y="3177"/>
                  </a:lnTo>
                  <a:lnTo>
                    <a:pt x="438" y="3164"/>
                  </a:lnTo>
                  <a:lnTo>
                    <a:pt x="439" y="3152"/>
                  </a:lnTo>
                  <a:lnTo>
                    <a:pt x="440" y="3140"/>
                  </a:lnTo>
                  <a:lnTo>
                    <a:pt x="442" y="3127"/>
                  </a:lnTo>
                  <a:lnTo>
                    <a:pt x="446" y="3115"/>
                  </a:lnTo>
                  <a:lnTo>
                    <a:pt x="449" y="3104"/>
                  </a:lnTo>
                  <a:lnTo>
                    <a:pt x="454" y="3092"/>
                  </a:lnTo>
                  <a:lnTo>
                    <a:pt x="458" y="3081"/>
                  </a:lnTo>
                  <a:lnTo>
                    <a:pt x="463" y="3070"/>
                  </a:lnTo>
                  <a:lnTo>
                    <a:pt x="469" y="3060"/>
                  </a:lnTo>
                  <a:lnTo>
                    <a:pt x="476" y="3049"/>
                  </a:lnTo>
                  <a:lnTo>
                    <a:pt x="483" y="3039"/>
                  </a:lnTo>
                  <a:lnTo>
                    <a:pt x="490" y="3029"/>
                  </a:lnTo>
                  <a:lnTo>
                    <a:pt x="498" y="3020"/>
                  </a:lnTo>
                  <a:lnTo>
                    <a:pt x="507" y="3011"/>
                  </a:lnTo>
                  <a:lnTo>
                    <a:pt x="516" y="3002"/>
                  </a:lnTo>
                  <a:lnTo>
                    <a:pt x="524" y="2994"/>
                  </a:lnTo>
                  <a:lnTo>
                    <a:pt x="534" y="2986"/>
                  </a:lnTo>
                  <a:lnTo>
                    <a:pt x="544" y="2979"/>
                  </a:lnTo>
                  <a:lnTo>
                    <a:pt x="556" y="2972"/>
                  </a:lnTo>
                  <a:lnTo>
                    <a:pt x="566" y="2965"/>
                  </a:lnTo>
                  <a:lnTo>
                    <a:pt x="578" y="2960"/>
                  </a:lnTo>
                  <a:lnTo>
                    <a:pt x="589" y="2954"/>
                  </a:lnTo>
                  <a:lnTo>
                    <a:pt x="601" y="2949"/>
                  </a:lnTo>
                  <a:lnTo>
                    <a:pt x="613" y="2944"/>
                  </a:lnTo>
                  <a:lnTo>
                    <a:pt x="625" y="2941"/>
                  </a:lnTo>
                  <a:lnTo>
                    <a:pt x="638" y="2938"/>
                  </a:lnTo>
                  <a:lnTo>
                    <a:pt x="651" y="2934"/>
                  </a:lnTo>
                  <a:lnTo>
                    <a:pt x="664" y="2932"/>
                  </a:lnTo>
                  <a:lnTo>
                    <a:pt x="678" y="2931"/>
                  </a:lnTo>
                  <a:lnTo>
                    <a:pt x="691" y="2930"/>
                  </a:lnTo>
                  <a:lnTo>
                    <a:pt x="704" y="2929"/>
                  </a:lnTo>
                  <a:close/>
                  <a:moveTo>
                    <a:pt x="704" y="1747"/>
                  </a:moveTo>
                  <a:lnTo>
                    <a:pt x="6628" y="1747"/>
                  </a:lnTo>
                  <a:lnTo>
                    <a:pt x="6642" y="1747"/>
                  </a:lnTo>
                  <a:lnTo>
                    <a:pt x="6655" y="1748"/>
                  </a:lnTo>
                  <a:lnTo>
                    <a:pt x="6669" y="1749"/>
                  </a:lnTo>
                  <a:lnTo>
                    <a:pt x="6682" y="1752"/>
                  </a:lnTo>
                  <a:lnTo>
                    <a:pt x="6694" y="1755"/>
                  </a:lnTo>
                  <a:lnTo>
                    <a:pt x="6707" y="1758"/>
                  </a:lnTo>
                  <a:lnTo>
                    <a:pt x="6720" y="1762"/>
                  </a:lnTo>
                  <a:lnTo>
                    <a:pt x="6732" y="1766"/>
                  </a:lnTo>
                  <a:lnTo>
                    <a:pt x="6744" y="1772"/>
                  </a:lnTo>
                  <a:lnTo>
                    <a:pt x="6755" y="1777"/>
                  </a:lnTo>
                  <a:lnTo>
                    <a:pt x="6766" y="1783"/>
                  </a:lnTo>
                  <a:lnTo>
                    <a:pt x="6777" y="1789"/>
                  </a:lnTo>
                  <a:lnTo>
                    <a:pt x="6787" y="1796"/>
                  </a:lnTo>
                  <a:lnTo>
                    <a:pt x="6797" y="1804"/>
                  </a:lnTo>
                  <a:lnTo>
                    <a:pt x="6807" y="1812"/>
                  </a:lnTo>
                  <a:lnTo>
                    <a:pt x="6817" y="1819"/>
                  </a:lnTo>
                  <a:lnTo>
                    <a:pt x="6826" y="1828"/>
                  </a:lnTo>
                  <a:lnTo>
                    <a:pt x="6834" y="1837"/>
                  </a:lnTo>
                  <a:lnTo>
                    <a:pt x="6842" y="1846"/>
                  </a:lnTo>
                  <a:lnTo>
                    <a:pt x="6849" y="1856"/>
                  </a:lnTo>
                  <a:lnTo>
                    <a:pt x="6856" y="1866"/>
                  </a:lnTo>
                  <a:lnTo>
                    <a:pt x="6863" y="1877"/>
                  </a:lnTo>
                  <a:lnTo>
                    <a:pt x="6868" y="1887"/>
                  </a:lnTo>
                  <a:lnTo>
                    <a:pt x="6874" y="1898"/>
                  </a:lnTo>
                  <a:lnTo>
                    <a:pt x="6879" y="1909"/>
                  </a:lnTo>
                  <a:lnTo>
                    <a:pt x="6883" y="1921"/>
                  </a:lnTo>
                  <a:lnTo>
                    <a:pt x="6887" y="1933"/>
                  </a:lnTo>
                  <a:lnTo>
                    <a:pt x="6889" y="1945"/>
                  </a:lnTo>
                  <a:lnTo>
                    <a:pt x="6893" y="1957"/>
                  </a:lnTo>
                  <a:lnTo>
                    <a:pt x="6894" y="1969"/>
                  </a:lnTo>
                  <a:lnTo>
                    <a:pt x="6895" y="1981"/>
                  </a:lnTo>
                  <a:lnTo>
                    <a:pt x="6895" y="1995"/>
                  </a:lnTo>
                  <a:lnTo>
                    <a:pt x="6895" y="2582"/>
                  </a:lnTo>
                  <a:lnTo>
                    <a:pt x="6895" y="2594"/>
                  </a:lnTo>
                  <a:lnTo>
                    <a:pt x="6894" y="2607"/>
                  </a:lnTo>
                  <a:lnTo>
                    <a:pt x="6893" y="2619"/>
                  </a:lnTo>
                  <a:lnTo>
                    <a:pt x="6889" y="2631"/>
                  </a:lnTo>
                  <a:lnTo>
                    <a:pt x="6887" y="2644"/>
                  </a:lnTo>
                  <a:lnTo>
                    <a:pt x="6883" y="2655"/>
                  </a:lnTo>
                  <a:lnTo>
                    <a:pt x="6879" y="2667"/>
                  </a:lnTo>
                  <a:lnTo>
                    <a:pt x="6874" y="2678"/>
                  </a:lnTo>
                  <a:lnTo>
                    <a:pt x="6868" y="2689"/>
                  </a:lnTo>
                  <a:lnTo>
                    <a:pt x="6863" y="2699"/>
                  </a:lnTo>
                  <a:lnTo>
                    <a:pt x="6856" y="2710"/>
                  </a:lnTo>
                  <a:lnTo>
                    <a:pt x="6849" y="2720"/>
                  </a:lnTo>
                  <a:lnTo>
                    <a:pt x="6842" y="2730"/>
                  </a:lnTo>
                  <a:lnTo>
                    <a:pt x="6834" y="2739"/>
                  </a:lnTo>
                  <a:lnTo>
                    <a:pt x="6826" y="2748"/>
                  </a:lnTo>
                  <a:lnTo>
                    <a:pt x="6817" y="2757"/>
                  </a:lnTo>
                  <a:lnTo>
                    <a:pt x="6807" y="2765"/>
                  </a:lnTo>
                  <a:lnTo>
                    <a:pt x="6797" y="2772"/>
                  </a:lnTo>
                  <a:lnTo>
                    <a:pt x="6787" y="2780"/>
                  </a:lnTo>
                  <a:lnTo>
                    <a:pt x="6777" y="2787"/>
                  </a:lnTo>
                  <a:lnTo>
                    <a:pt x="6766" y="2793"/>
                  </a:lnTo>
                  <a:lnTo>
                    <a:pt x="6755" y="2799"/>
                  </a:lnTo>
                  <a:lnTo>
                    <a:pt x="6744" y="2805"/>
                  </a:lnTo>
                  <a:lnTo>
                    <a:pt x="6732" y="2810"/>
                  </a:lnTo>
                  <a:lnTo>
                    <a:pt x="6720" y="2814"/>
                  </a:lnTo>
                  <a:lnTo>
                    <a:pt x="6707" y="2818"/>
                  </a:lnTo>
                  <a:lnTo>
                    <a:pt x="6694" y="2821"/>
                  </a:lnTo>
                  <a:lnTo>
                    <a:pt x="6682" y="2824"/>
                  </a:lnTo>
                  <a:lnTo>
                    <a:pt x="6669" y="2827"/>
                  </a:lnTo>
                  <a:lnTo>
                    <a:pt x="6655" y="2828"/>
                  </a:lnTo>
                  <a:lnTo>
                    <a:pt x="6642" y="2829"/>
                  </a:lnTo>
                  <a:lnTo>
                    <a:pt x="6628" y="2829"/>
                  </a:lnTo>
                  <a:lnTo>
                    <a:pt x="704" y="2829"/>
                  </a:lnTo>
                  <a:lnTo>
                    <a:pt x="691" y="2829"/>
                  </a:lnTo>
                  <a:lnTo>
                    <a:pt x="678" y="2828"/>
                  </a:lnTo>
                  <a:lnTo>
                    <a:pt x="664" y="2827"/>
                  </a:lnTo>
                  <a:lnTo>
                    <a:pt x="651" y="2824"/>
                  </a:lnTo>
                  <a:lnTo>
                    <a:pt x="638" y="2821"/>
                  </a:lnTo>
                  <a:lnTo>
                    <a:pt x="625" y="2818"/>
                  </a:lnTo>
                  <a:lnTo>
                    <a:pt x="613" y="2814"/>
                  </a:lnTo>
                  <a:lnTo>
                    <a:pt x="601" y="2810"/>
                  </a:lnTo>
                  <a:lnTo>
                    <a:pt x="589" y="2805"/>
                  </a:lnTo>
                  <a:lnTo>
                    <a:pt x="578" y="2799"/>
                  </a:lnTo>
                  <a:lnTo>
                    <a:pt x="566" y="2793"/>
                  </a:lnTo>
                  <a:lnTo>
                    <a:pt x="556" y="2787"/>
                  </a:lnTo>
                  <a:lnTo>
                    <a:pt x="544" y="2780"/>
                  </a:lnTo>
                  <a:lnTo>
                    <a:pt x="534" y="2772"/>
                  </a:lnTo>
                  <a:lnTo>
                    <a:pt x="524" y="2765"/>
                  </a:lnTo>
                  <a:lnTo>
                    <a:pt x="516" y="2757"/>
                  </a:lnTo>
                  <a:lnTo>
                    <a:pt x="507" y="2748"/>
                  </a:lnTo>
                  <a:lnTo>
                    <a:pt x="498" y="2739"/>
                  </a:lnTo>
                  <a:lnTo>
                    <a:pt x="490" y="2730"/>
                  </a:lnTo>
                  <a:lnTo>
                    <a:pt x="483" y="2720"/>
                  </a:lnTo>
                  <a:lnTo>
                    <a:pt x="476" y="2710"/>
                  </a:lnTo>
                  <a:lnTo>
                    <a:pt x="469" y="2699"/>
                  </a:lnTo>
                  <a:lnTo>
                    <a:pt x="463" y="2689"/>
                  </a:lnTo>
                  <a:lnTo>
                    <a:pt x="458" y="2678"/>
                  </a:lnTo>
                  <a:lnTo>
                    <a:pt x="454" y="2667"/>
                  </a:lnTo>
                  <a:lnTo>
                    <a:pt x="449" y="2655"/>
                  </a:lnTo>
                  <a:lnTo>
                    <a:pt x="446" y="2644"/>
                  </a:lnTo>
                  <a:lnTo>
                    <a:pt x="442" y="2631"/>
                  </a:lnTo>
                  <a:lnTo>
                    <a:pt x="440" y="2619"/>
                  </a:lnTo>
                  <a:lnTo>
                    <a:pt x="439" y="2607"/>
                  </a:lnTo>
                  <a:lnTo>
                    <a:pt x="438" y="2594"/>
                  </a:lnTo>
                  <a:lnTo>
                    <a:pt x="437" y="2582"/>
                  </a:lnTo>
                  <a:lnTo>
                    <a:pt x="437" y="1995"/>
                  </a:lnTo>
                  <a:lnTo>
                    <a:pt x="438" y="1981"/>
                  </a:lnTo>
                  <a:lnTo>
                    <a:pt x="439" y="1969"/>
                  </a:lnTo>
                  <a:lnTo>
                    <a:pt x="440" y="1957"/>
                  </a:lnTo>
                  <a:lnTo>
                    <a:pt x="442" y="1945"/>
                  </a:lnTo>
                  <a:lnTo>
                    <a:pt x="446" y="1933"/>
                  </a:lnTo>
                  <a:lnTo>
                    <a:pt x="449" y="1921"/>
                  </a:lnTo>
                  <a:lnTo>
                    <a:pt x="454" y="1909"/>
                  </a:lnTo>
                  <a:lnTo>
                    <a:pt x="458" y="1898"/>
                  </a:lnTo>
                  <a:lnTo>
                    <a:pt x="463" y="1887"/>
                  </a:lnTo>
                  <a:lnTo>
                    <a:pt x="469" y="1877"/>
                  </a:lnTo>
                  <a:lnTo>
                    <a:pt x="476" y="1866"/>
                  </a:lnTo>
                  <a:lnTo>
                    <a:pt x="483" y="1856"/>
                  </a:lnTo>
                  <a:lnTo>
                    <a:pt x="490" y="1846"/>
                  </a:lnTo>
                  <a:lnTo>
                    <a:pt x="498" y="1837"/>
                  </a:lnTo>
                  <a:lnTo>
                    <a:pt x="507" y="1828"/>
                  </a:lnTo>
                  <a:lnTo>
                    <a:pt x="516" y="1819"/>
                  </a:lnTo>
                  <a:lnTo>
                    <a:pt x="524" y="1812"/>
                  </a:lnTo>
                  <a:lnTo>
                    <a:pt x="534" y="1804"/>
                  </a:lnTo>
                  <a:lnTo>
                    <a:pt x="544" y="1796"/>
                  </a:lnTo>
                  <a:lnTo>
                    <a:pt x="556" y="1789"/>
                  </a:lnTo>
                  <a:lnTo>
                    <a:pt x="566" y="1783"/>
                  </a:lnTo>
                  <a:lnTo>
                    <a:pt x="578" y="1777"/>
                  </a:lnTo>
                  <a:lnTo>
                    <a:pt x="589" y="1772"/>
                  </a:lnTo>
                  <a:lnTo>
                    <a:pt x="601" y="1766"/>
                  </a:lnTo>
                  <a:lnTo>
                    <a:pt x="613" y="1762"/>
                  </a:lnTo>
                  <a:lnTo>
                    <a:pt x="625" y="1758"/>
                  </a:lnTo>
                  <a:lnTo>
                    <a:pt x="638" y="1755"/>
                  </a:lnTo>
                  <a:lnTo>
                    <a:pt x="651" y="1752"/>
                  </a:lnTo>
                  <a:lnTo>
                    <a:pt x="664" y="1749"/>
                  </a:lnTo>
                  <a:lnTo>
                    <a:pt x="678" y="1748"/>
                  </a:lnTo>
                  <a:lnTo>
                    <a:pt x="691" y="1747"/>
                  </a:lnTo>
                  <a:lnTo>
                    <a:pt x="704" y="1747"/>
                  </a:lnTo>
                  <a:close/>
                  <a:moveTo>
                    <a:pt x="704" y="565"/>
                  </a:moveTo>
                  <a:lnTo>
                    <a:pt x="6628" y="565"/>
                  </a:lnTo>
                  <a:lnTo>
                    <a:pt x="6642" y="565"/>
                  </a:lnTo>
                  <a:lnTo>
                    <a:pt x="6655" y="566"/>
                  </a:lnTo>
                  <a:lnTo>
                    <a:pt x="6669" y="567"/>
                  </a:lnTo>
                  <a:lnTo>
                    <a:pt x="6682" y="569"/>
                  </a:lnTo>
                  <a:lnTo>
                    <a:pt x="6694" y="572"/>
                  </a:lnTo>
                  <a:lnTo>
                    <a:pt x="6707" y="576"/>
                  </a:lnTo>
                  <a:lnTo>
                    <a:pt x="6720" y="579"/>
                  </a:lnTo>
                  <a:lnTo>
                    <a:pt x="6732" y="584"/>
                  </a:lnTo>
                  <a:lnTo>
                    <a:pt x="6744" y="589"/>
                  </a:lnTo>
                  <a:lnTo>
                    <a:pt x="6755" y="595"/>
                  </a:lnTo>
                  <a:lnTo>
                    <a:pt x="6766" y="600"/>
                  </a:lnTo>
                  <a:lnTo>
                    <a:pt x="6777" y="607"/>
                  </a:lnTo>
                  <a:lnTo>
                    <a:pt x="6787" y="613"/>
                  </a:lnTo>
                  <a:lnTo>
                    <a:pt x="6797" y="621"/>
                  </a:lnTo>
                  <a:lnTo>
                    <a:pt x="6807" y="629"/>
                  </a:lnTo>
                  <a:lnTo>
                    <a:pt x="6817" y="637"/>
                  </a:lnTo>
                  <a:lnTo>
                    <a:pt x="6826" y="646"/>
                  </a:lnTo>
                  <a:lnTo>
                    <a:pt x="6834" y="655"/>
                  </a:lnTo>
                  <a:lnTo>
                    <a:pt x="6842" y="665"/>
                  </a:lnTo>
                  <a:lnTo>
                    <a:pt x="6849" y="673"/>
                  </a:lnTo>
                  <a:lnTo>
                    <a:pt x="6856" y="683"/>
                  </a:lnTo>
                  <a:lnTo>
                    <a:pt x="6863" y="694"/>
                  </a:lnTo>
                  <a:lnTo>
                    <a:pt x="6868" y="704"/>
                  </a:lnTo>
                  <a:lnTo>
                    <a:pt x="6874" y="716"/>
                  </a:lnTo>
                  <a:lnTo>
                    <a:pt x="6879" y="727"/>
                  </a:lnTo>
                  <a:lnTo>
                    <a:pt x="6883" y="739"/>
                  </a:lnTo>
                  <a:lnTo>
                    <a:pt x="6887" y="750"/>
                  </a:lnTo>
                  <a:lnTo>
                    <a:pt x="6889" y="762"/>
                  </a:lnTo>
                  <a:lnTo>
                    <a:pt x="6893" y="774"/>
                  </a:lnTo>
                  <a:lnTo>
                    <a:pt x="6894" y="787"/>
                  </a:lnTo>
                  <a:lnTo>
                    <a:pt x="6895" y="800"/>
                  </a:lnTo>
                  <a:lnTo>
                    <a:pt x="6895" y="812"/>
                  </a:lnTo>
                  <a:lnTo>
                    <a:pt x="6895" y="1399"/>
                  </a:lnTo>
                  <a:lnTo>
                    <a:pt x="6895" y="1412"/>
                  </a:lnTo>
                  <a:lnTo>
                    <a:pt x="6894" y="1424"/>
                  </a:lnTo>
                  <a:lnTo>
                    <a:pt x="6893" y="1437"/>
                  </a:lnTo>
                  <a:lnTo>
                    <a:pt x="6889" y="1449"/>
                  </a:lnTo>
                  <a:lnTo>
                    <a:pt x="6887" y="1461"/>
                  </a:lnTo>
                  <a:lnTo>
                    <a:pt x="6883" y="1472"/>
                  </a:lnTo>
                  <a:lnTo>
                    <a:pt x="6879" y="1484"/>
                  </a:lnTo>
                  <a:lnTo>
                    <a:pt x="6874" y="1495"/>
                  </a:lnTo>
                  <a:lnTo>
                    <a:pt x="6868" y="1507"/>
                  </a:lnTo>
                  <a:lnTo>
                    <a:pt x="6863" y="1517"/>
                  </a:lnTo>
                  <a:lnTo>
                    <a:pt x="6856" y="1528"/>
                  </a:lnTo>
                  <a:lnTo>
                    <a:pt x="6849" y="1538"/>
                  </a:lnTo>
                  <a:lnTo>
                    <a:pt x="6842" y="1548"/>
                  </a:lnTo>
                  <a:lnTo>
                    <a:pt x="6834" y="1556"/>
                  </a:lnTo>
                  <a:lnTo>
                    <a:pt x="6826" y="1565"/>
                  </a:lnTo>
                  <a:lnTo>
                    <a:pt x="6817" y="1574"/>
                  </a:lnTo>
                  <a:lnTo>
                    <a:pt x="6807" y="1582"/>
                  </a:lnTo>
                  <a:lnTo>
                    <a:pt x="6797" y="1590"/>
                  </a:lnTo>
                  <a:lnTo>
                    <a:pt x="6787" y="1598"/>
                  </a:lnTo>
                  <a:lnTo>
                    <a:pt x="6777" y="1604"/>
                  </a:lnTo>
                  <a:lnTo>
                    <a:pt x="6766" y="1611"/>
                  </a:lnTo>
                  <a:lnTo>
                    <a:pt x="6755" y="1617"/>
                  </a:lnTo>
                  <a:lnTo>
                    <a:pt x="6744" y="1622"/>
                  </a:lnTo>
                  <a:lnTo>
                    <a:pt x="6732" y="1627"/>
                  </a:lnTo>
                  <a:lnTo>
                    <a:pt x="6720" y="1632"/>
                  </a:lnTo>
                  <a:lnTo>
                    <a:pt x="6707" y="1635"/>
                  </a:lnTo>
                  <a:lnTo>
                    <a:pt x="6694" y="1639"/>
                  </a:lnTo>
                  <a:lnTo>
                    <a:pt x="6682" y="1642"/>
                  </a:lnTo>
                  <a:lnTo>
                    <a:pt x="6669" y="1644"/>
                  </a:lnTo>
                  <a:lnTo>
                    <a:pt x="6655" y="1645"/>
                  </a:lnTo>
                  <a:lnTo>
                    <a:pt x="6642" y="1646"/>
                  </a:lnTo>
                  <a:lnTo>
                    <a:pt x="6628" y="1647"/>
                  </a:lnTo>
                  <a:lnTo>
                    <a:pt x="704" y="1647"/>
                  </a:lnTo>
                  <a:lnTo>
                    <a:pt x="691" y="1646"/>
                  </a:lnTo>
                  <a:lnTo>
                    <a:pt x="678" y="1645"/>
                  </a:lnTo>
                  <a:lnTo>
                    <a:pt x="664" y="1644"/>
                  </a:lnTo>
                  <a:lnTo>
                    <a:pt x="651" y="1642"/>
                  </a:lnTo>
                  <a:lnTo>
                    <a:pt x="638" y="1639"/>
                  </a:lnTo>
                  <a:lnTo>
                    <a:pt x="625" y="1635"/>
                  </a:lnTo>
                  <a:lnTo>
                    <a:pt x="613" y="1632"/>
                  </a:lnTo>
                  <a:lnTo>
                    <a:pt x="601" y="1627"/>
                  </a:lnTo>
                  <a:lnTo>
                    <a:pt x="589" y="1622"/>
                  </a:lnTo>
                  <a:lnTo>
                    <a:pt x="578" y="1617"/>
                  </a:lnTo>
                  <a:lnTo>
                    <a:pt x="566" y="1611"/>
                  </a:lnTo>
                  <a:lnTo>
                    <a:pt x="556" y="1604"/>
                  </a:lnTo>
                  <a:lnTo>
                    <a:pt x="544" y="1598"/>
                  </a:lnTo>
                  <a:lnTo>
                    <a:pt x="534" y="1590"/>
                  </a:lnTo>
                  <a:lnTo>
                    <a:pt x="524" y="1582"/>
                  </a:lnTo>
                  <a:lnTo>
                    <a:pt x="516" y="1574"/>
                  </a:lnTo>
                  <a:lnTo>
                    <a:pt x="507" y="1565"/>
                  </a:lnTo>
                  <a:lnTo>
                    <a:pt x="498" y="1556"/>
                  </a:lnTo>
                  <a:lnTo>
                    <a:pt x="490" y="1548"/>
                  </a:lnTo>
                  <a:lnTo>
                    <a:pt x="483" y="1538"/>
                  </a:lnTo>
                  <a:lnTo>
                    <a:pt x="476" y="1528"/>
                  </a:lnTo>
                  <a:lnTo>
                    <a:pt x="469" y="1517"/>
                  </a:lnTo>
                  <a:lnTo>
                    <a:pt x="463" y="1507"/>
                  </a:lnTo>
                  <a:lnTo>
                    <a:pt x="458" y="1495"/>
                  </a:lnTo>
                  <a:lnTo>
                    <a:pt x="454" y="1484"/>
                  </a:lnTo>
                  <a:lnTo>
                    <a:pt x="449" y="1472"/>
                  </a:lnTo>
                  <a:lnTo>
                    <a:pt x="446" y="1461"/>
                  </a:lnTo>
                  <a:lnTo>
                    <a:pt x="442" y="1449"/>
                  </a:lnTo>
                  <a:lnTo>
                    <a:pt x="440" y="1437"/>
                  </a:lnTo>
                  <a:lnTo>
                    <a:pt x="439" y="1424"/>
                  </a:lnTo>
                  <a:lnTo>
                    <a:pt x="438" y="1412"/>
                  </a:lnTo>
                  <a:lnTo>
                    <a:pt x="437" y="1399"/>
                  </a:lnTo>
                  <a:lnTo>
                    <a:pt x="437" y="812"/>
                  </a:lnTo>
                  <a:lnTo>
                    <a:pt x="438" y="800"/>
                  </a:lnTo>
                  <a:lnTo>
                    <a:pt x="439" y="787"/>
                  </a:lnTo>
                  <a:lnTo>
                    <a:pt x="440" y="774"/>
                  </a:lnTo>
                  <a:lnTo>
                    <a:pt x="442" y="762"/>
                  </a:lnTo>
                  <a:lnTo>
                    <a:pt x="446" y="750"/>
                  </a:lnTo>
                  <a:lnTo>
                    <a:pt x="449" y="739"/>
                  </a:lnTo>
                  <a:lnTo>
                    <a:pt x="454" y="727"/>
                  </a:lnTo>
                  <a:lnTo>
                    <a:pt x="458" y="716"/>
                  </a:lnTo>
                  <a:lnTo>
                    <a:pt x="463" y="704"/>
                  </a:lnTo>
                  <a:lnTo>
                    <a:pt x="469" y="694"/>
                  </a:lnTo>
                  <a:lnTo>
                    <a:pt x="476" y="683"/>
                  </a:lnTo>
                  <a:lnTo>
                    <a:pt x="483" y="673"/>
                  </a:lnTo>
                  <a:lnTo>
                    <a:pt x="490" y="665"/>
                  </a:lnTo>
                  <a:lnTo>
                    <a:pt x="498" y="655"/>
                  </a:lnTo>
                  <a:lnTo>
                    <a:pt x="507" y="646"/>
                  </a:lnTo>
                  <a:lnTo>
                    <a:pt x="516" y="637"/>
                  </a:lnTo>
                  <a:lnTo>
                    <a:pt x="524" y="629"/>
                  </a:lnTo>
                  <a:lnTo>
                    <a:pt x="534" y="621"/>
                  </a:lnTo>
                  <a:lnTo>
                    <a:pt x="544" y="613"/>
                  </a:lnTo>
                  <a:lnTo>
                    <a:pt x="556" y="607"/>
                  </a:lnTo>
                  <a:lnTo>
                    <a:pt x="566" y="600"/>
                  </a:lnTo>
                  <a:lnTo>
                    <a:pt x="578" y="595"/>
                  </a:lnTo>
                  <a:lnTo>
                    <a:pt x="589" y="589"/>
                  </a:lnTo>
                  <a:lnTo>
                    <a:pt x="601" y="584"/>
                  </a:lnTo>
                  <a:lnTo>
                    <a:pt x="613" y="579"/>
                  </a:lnTo>
                  <a:lnTo>
                    <a:pt x="625" y="576"/>
                  </a:lnTo>
                  <a:lnTo>
                    <a:pt x="638" y="572"/>
                  </a:lnTo>
                  <a:lnTo>
                    <a:pt x="651" y="569"/>
                  </a:lnTo>
                  <a:lnTo>
                    <a:pt x="664" y="567"/>
                  </a:lnTo>
                  <a:lnTo>
                    <a:pt x="678" y="566"/>
                  </a:lnTo>
                  <a:lnTo>
                    <a:pt x="691" y="565"/>
                  </a:lnTo>
                  <a:lnTo>
                    <a:pt x="704" y="565"/>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75" name="Freeform 82"/>
            <p:cNvSpPr>
              <a:spLocks/>
            </p:cNvSpPr>
            <p:nvPr/>
          </p:nvSpPr>
          <p:spPr bwMode="auto">
            <a:xfrm>
              <a:off x="12235265" y="2025012"/>
              <a:ext cx="203200" cy="33338"/>
            </a:xfrm>
            <a:custGeom>
              <a:avLst/>
              <a:gdLst/>
              <a:ahLst/>
              <a:cxnLst>
                <a:cxn ang="0">
                  <a:pos x="1170" y="0"/>
                </a:cxn>
                <a:cxn ang="0">
                  <a:pos x="1192" y="2"/>
                </a:cxn>
                <a:cxn ang="0">
                  <a:pos x="1212" y="9"/>
                </a:cxn>
                <a:cxn ang="0">
                  <a:pos x="1231" y="19"/>
                </a:cxn>
                <a:cxn ang="0">
                  <a:pos x="1246" y="32"/>
                </a:cxn>
                <a:cxn ang="0">
                  <a:pos x="1259" y="49"/>
                </a:cxn>
                <a:cxn ang="0">
                  <a:pos x="1271" y="66"/>
                </a:cxn>
                <a:cxn ang="0">
                  <a:pos x="1276" y="87"/>
                </a:cxn>
                <a:cxn ang="0">
                  <a:pos x="1278" y="110"/>
                </a:cxn>
                <a:cxn ang="0">
                  <a:pos x="1276" y="131"/>
                </a:cxn>
                <a:cxn ang="0">
                  <a:pos x="1271" y="152"/>
                </a:cxn>
                <a:cxn ang="0">
                  <a:pos x="1259" y="170"/>
                </a:cxn>
                <a:cxn ang="0">
                  <a:pos x="1246" y="186"/>
                </a:cxn>
                <a:cxn ang="0">
                  <a:pos x="1231" y="200"/>
                </a:cxn>
                <a:cxn ang="0">
                  <a:pos x="1212" y="210"/>
                </a:cxn>
                <a:cxn ang="0">
                  <a:pos x="1192" y="216"/>
                </a:cxn>
                <a:cxn ang="0">
                  <a:pos x="1170" y="218"/>
                </a:cxn>
                <a:cxn ang="0">
                  <a:pos x="97" y="217"/>
                </a:cxn>
                <a:cxn ang="0">
                  <a:pos x="76" y="213"/>
                </a:cxn>
                <a:cxn ang="0">
                  <a:pos x="56" y="205"/>
                </a:cxn>
                <a:cxn ang="0">
                  <a:pos x="40" y="193"/>
                </a:cxn>
                <a:cxn ang="0">
                  <a:pos x="24" y="178"/>
                </a:cxn>
                <a:cxn ang="0">
                  <a:pos x="13" y="161"/>
                </a:cxn>
                <a:cxn ang="0">
                  <a:pos x="4" y="142"/>
                </a:cxn>
                <a:cxn ang="0">
                  <a:pos x="0" y="121"/>
                </a:cxn>
                <a:cxn ang="0">
                  <a:pos x="0" y="99"/>
                </a:cxn>
                <a:cxn ang="0">
                  <a:pos x="4" y="76"/>
                </a:cxn>
                <a:cxn ang="0">
                  <a:pos x="13" y="58"/>
                </a:cxn>
                <a:cxn ang="0">
                  <a:pos x="24" y="40"/>
                </a:cxn>
                <a:cxn ang="0">
                  <a:pos x="40" y="25"/>
                </a:cxn>
                <a:cxn ang="0">
                  <a:pos x="56" y="13"/>
                </a:cxn>
                <a:cxn ang="0">
                  <a:pos x="76" y="5"/>
                </a:cxn>
                <a:cxn ang="0">
                  <a:pos x="97" y="1"/>
                </a:cxn>
              </a:cxnLst>
              <a:rect l="0" t="0" r="r" b="b"/>
              <a:pathLst>
                <a:path w="1278" h="218">
                  <a:moveTo>
                    <a:pt x="108" y="0"/>
                  </a:moveTo>
                  <a:lnTo>
                    <a:pt x="1170" y="0"/>
                  </a:lnTo>
                  <a:lnTo>
                    <a:pt x="1181" y="1"/>
                  </a:lnTo>
                  <a:lnTo>
                    <a:pt x="1192" y="2"/>
                  </a:lnTo>
                  <a:lnTo>
                    <a:pt x="1202" y="5"/>
                  </a:lnTo>
                  <a:lnTo>
                    <a:pt x="1212" y="9"/>
                  </a:lnTo>
                  <a:lnTo>
                    <a:pt x="1222" y="13"/>
                  </a:lnTo>
                  <a:lnTo>
                    <a:pt x="1231" y="19"/>
                  </a:lnTo>
                  <a:lnTo>
                    <a:pt x="1238" y="25"/>
                  </a:lnTo>
                  <a:lnTo>
                    <a:pt x="1246" y="32"/>
                  </a:lnTo>
                  <a:lnTo>
                    <a:pt x="1254" y="40"/>
                  </a:lnTo>
                  <a:lnTo>
                    <a:pt x="1259" y="49"/>
                  </a:lnTo>
                  <a:lnTo>
                    <a:pt x="1265" y="58"/>
                  </a:lnTo>
                  <a:lnTo>
                    <a:pt x="1271" y="66"/>
                  </a:lnTo>
                  <a:lnTo>
                    <a:pt x="1274" y="76"/>
                  </a:lnTo>
                  <a:lnTo>
                    <a:pt x="1276" y="87"/>
                  </a:lnTo>
                  <a:lnTo>
                    <a:pt x="1278" y="99"/>
                  </a:lnTo>
                  <a:lnTo>
                    <a:pt x="1278" y="110"/>
                  </a:lnTo>
                  <a:lnTo>
                    <a:pt x="1278" y="121"/>
                  </a:lnTo>
                  <a:lnTo>
                    <a:pt x="1276" y="131"/>
                  </a:lnTo>
                  <a:lnTo>
                    <a:pt x="1274" y="142"/>
                  </a:lnTo>
                  <a:lnTo>
                    <a:pt x="1271" y="152"/>
                  </a:lnTo>
                  <a:lnTo>
                    <a:pt x="1265" y="161"/>
                  </a:lnTo>
                  <a:lnTo>
                    <a:pt x="1259" y="170"/>
                  </a:lnTo>
                  <a:lnTo>
                    <a:pt x="1254" y="178"/>
                  </a:lnTo>
                  <a:lnTo>
                    <a:pt x="1246" y="186"/>
                  </a:lnTo>
                  <a:lnTo>
                    <a:pt x="1238" y="193"/>
                  </a:lnTo>
                  <a:lnTo>
                    <a:pt x="1231" y="200"/>
                  </a:lnTo>
                  <a:lnTo>
                    <a:pt x="1222" y="205"/>
                  </a:lnTo>
                  <a:lnTo>
                    <a:pt x="1212" y="210"/>
                  </a:lnTo>
                  <a:lnTo>
                    <a:pt x="1202" y="213"/>
                  </a:lnTo>
                  <a:lnTo>
                    <a:pt x="1192" y="216"/>
                  </a:lnTo>
                  <a:lnTo>
                    <a:pt x="1181" y="217"/>
                  </a:lnTo>
                  <a:lnTo>
                    <a:pt x="1170" y="218"/>
                  </a:lnTo>
                  <a:lnTo>
                    <a:pt x="108" y="218"/>
                  </a:lnTo>
                  <a:lnTo>
                    <a:pt x="97" y="217"/>
                  </a:lnTo>
                  <a:lnTo>
                    <a:pt x="86" y="216"/>
                  </a:lnTo>
                  <a:lnTo>
                    <a:pt x="76" y="213"/>
                  </a:lnTo>
                  <a:lnTo>
                    <a:pt x="66" y="210"/>
                  </a:lnTo>
                  <a:lnTo>
                    <a:pt x="56" y="205"/>
                  </a:lnTo>
                  <a:lnTo>
                    <a:pt x="47" y="200"/>
                  </a:lnTo>
                  <a:lnTo>
                    <a:pt x="40" y="193"/>
                  </a:lnTo>
                  <a:lnTo>
                    <a:pt x="32" y="186"/>
                  </a:lnTo>
                  <a:lnTo>
                    <a:pt x="24" y="178"/>
                  </a:lnTo>
                  <a:lnTo>
                    <a:pt x="19" y="170"/>
                  </a:lnTo>
                  <a:lnTo>
                    <a:pt x="13" y="161"/>
                  </a:lnTo>
                  <a:lnTo>
                    <a:pt x="9" y="152"/>
                  </a:lnTo>
                  <a:lnTo>
                    <a:pt x="4" y="142"/>
                  </a:lnTo>
                  <a:lnTo>
                    <a:pt x="2" y="131"/>
                  </a:lnTo>
                  <a:lnTo>
                    <a:pt x="0" y="121"/>
                  </a:lnTo>
                  <a:lnTo>
                    <a:pt x="0" y="110"/>
                  </a:lnTo>
                  <a:lnTo>
                    <a:pt x="0" y="99"/>
                  </a:lnTo>
                  <a:lnTo>
                    <a:pt x="2" y="87"/>
                  </a:lnTo>
                  <a:lnTo>
                    <a:pt x="4" y="76"/>
                  </a:lnTo>
                  <a:lnTo>
                    <a:pt x="9" y="66"/>
                  </a:lnTo>
                  <a:lnTo>
                    <a:pt x="13" y="58"/>
                  </a:lnTo>
                  <a:lnTo>
                    <a:pt x="19" y="49"/>
                  </a:lnTo>
                  <a:lnTo>
                    <a:pt x="24" y="40"/>
                  </a:lnTo>
                  <a:lnTo>
                    <a:pt x="32" y="32"/>
                  </a:lnTo>
                  <a:lnTo>
                    <a:pt x="40" y="25"/>
                  </a:lnTo>
                  <a:lnTo>
                    <a:pt x="47" y="19"/>
                  </a:lnTo>
                  <a:lnTo>
                    <a:pt x="56" y="13"/>
                  </a:lnTo>
                  <a:lnTo>
                    <a:pt x="66" y="9"/>
                  </a:lnTo>
                  <a:lnTo>
                    <a:pt x="76" y="5"/>
                  </a:lnTo>
                  <a:lnTo>
                    <a:pt x="86" y="2"/>
                  </a:lnTo>
                  <a:lnTo>
                    <a:pt x="97" y="1"/>
                  </a:lnTo>
                  <a:lnTo>
                    <a:pt x="108" y="0"/>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76" name="Freeform 83"/>
            <p:cNvSpPr>
              <a:spLocks/>
            </p:cNvSpPr>
            <p:nvPr/>
          </p:nvSpPr>
          <p:spPr bwMode="auto">
            <a:xfrm>
              <a:off x="11619315" y="2025012"/>
              <a:ext cx="28575" cy="30163"/>
            </a:xfrm>
            <a:custGeom>
              <a:avLst/>
              <a:gdLst/>
              <a:ahLst/>
              <a:cxnLst>
                <a:cxn ang="0">
                  <a:pos x="101" y="182"/>
                </a:cxn>
                <a:cxn ang="0">
                  <a:pos x="119" y="178"/>
                </a:cxn>
                <a:cxn ang="0">
                  <a:pos x="136" y="170"/>
                </a:cxn>
                <a:cxn ang="0">
                  <a:pos x="150" y="162"/>
                </a:cxn>
                <a:cxn ang="0">
                  <a:pos x="162" y="148"/>
                </a:cxn>
                <a:cxn ang="0">
                  <a:pos x="172" y="134"/>
                </a:cxn>
                <a:cxn ang="0">
                  <a:pos x="179" y="117"/>
                </a:cxn>
                <a:cxn ang="0">
                  <a:pos x="183" y="99"/>
                </a:cxn>
                <a:cxn ang="0">
                  <a:pos x="183" y="82"/>
                </a:cxn>
                <a:cxn ang="0">
                  <a:pos x="179" y="64"/>
                </a:cxn>
                <a:cxn ang="0">
                  <a:pos x="172" y="47"/>
                </a:cxn>
                <a:cxn ang="0">
                  <a:pos x="162" y="33"/>
                </a:cxn>
                <a:cxn ang="0">
                  <a:pos x="150" y="21"/>
                </a:cxn>
                <a:cxn ang="0">
                  <a:pos x="136" y="11"/>
                </a:cxn>
                <a:cxn ang="0">
                  <a:pos x="119" y="3"/>
                </a:cxn>
                <a:cxn ang="0">
                  <a:pos x="101" y="0"/>
                </a:cxn>
                <a:cxn ang="0">
                  <a:pos x="82" y="0"/>
                </a:cxn>
                <a:cxn ang="0">
                  <a:pos x="65" y="3"/>
                </a:cxn>
                <a:cxn ang="0">
                  <a:pos x="49" y="11"/>
                </a:cxn>
                <a:cxn ang="0">
                  <a:pos x="34" y="21"/>
                </a:cxn>
                <a:cxn ang="0">
                  <a:pos x="21" y="33"/>
                </a:cxn>
                <a:cxn ang="0">
                  <a:pos x="11" y="47"/>
                </a:cxn>
                <a:cxn ang="0">
                  <a:pos x="5" y="64"/>
                </a:cxn>
                <a:cxn ang="0">
                  <a:pos x="1" y="82"/>
                </a:cxn>
                <a:cxn ang="0">
                  <a:pos x="1" y="99"/>
                </a:cxn>
                <a:cxn ang="0">
                  <a:pos x="5" y="117"/>
                </a:cxn>
                <a:cxn ang="0">
                  <a:pos x="11" y="134"/>
                </a:cxn>
                <a:cxn ang="0">
                  <a:pos x="21" y="148"/>
                </a:cxn>
                <a:cxn ang="0">
                  <a:pos x="34" y="162"/>
                </a:cxn>
                <a:cxn ang="0">
                  <a:pos x="49" y="170"/>
                </a:cxn>
                <a:cxn ang="0">
                  <a:pos x="65" y="178"/>
                </a:cxn>
                <a:cxn ang="0">
                  <a:pos x="82" y="182"/>
                </a:cxn>
              </a:cxnLst>
              <a:rect l="0" t="0" r="r" b="b"/>
              <a:pathLst>
                <a:path w="183" h="182">
                  <a:moveTo>
                    <a:pt x="92" y="182"/>
                  </a:moveTo>
                  <a:lnTo>
                    <a:pt x="101" y="182"/>
                  </a:lnTo>
                  <a:lnTo>
                    <a:pt x="110" y="180"/>
                  </a:lnTo>
                  <a:lnTo>
                    <a:pt x="119" y="178"/>
                  </a:lnTo>
                  <a:lnTo>
                    <a:pt x="128" y="175"/>
                  </a:lnTo>
                  <a:lnTo>
                    <a:pt x="136" y="170"/>
                  </a:lnTo>
                  <a:lnTo>
                    <a:pt x="143" y="166"/>
                  </a:lnTo>
                  <a:lnTo>
                    <a:pt x="150" y="162"/>
                  </a:lnTo>
                  <a:lnTo>
                    <a:pt x="157" y="155"/>
                  </a:lnTo>
                  <a:lnTo>
                    <a:pt x="162" y="148"/>
                  </a:lnTo>
                  <a:lnTo>
                    <a:pt x="168" y="142"/>
                  </a:lnTo>
                  <a:lnTo>
                    <a:pt x="172" y="134"/>
                  </a:lnTo>
                  <a:lnTo>
                    <a:pt x="177" y="126"/>
                  </a:lnTo>
                  <a:lnTo>
                    <a:pt x="179" y="117"/>
                  </a:lnTo>
                  <a:lnTo>
                    <a:pt x="181" y="109"/>
                  </a:lnTo>
                  <a:lnTo>
                    <a:pt x="183" y="99"/>
                  </a:lnTo>
                  <a:lnTo>
                    <a:pt x="183" y="91"/>
                  </a:lnTo>
                  <a:lnTo>
                    <a:pt x="183" y="82"/>
                  </a:lnTo>
                  <a:lnTo>
                    <a:pt x="181" y="72"/>
                  </a:lnTo>
                  <a:lnTo>
                    <a:pt x="179" y="64"/>
                  </a:lnTo>
                  <a:lnTo>
                    <a:pt x="177" y="55"/>
                  </a:lnTo>
                  <a:lnTo>
                    <a:pt x="172" y="47"/>
                  </a:lnTo>
                  <a:lnTo>
                    <a:pt x="168" y="40"/>
                  </a:lnTo>
                  <a:lnTo>
                    <a:pt x="162" y="33"/>
                  </a:lnTo>
                  <a:lnTo>
                    <a:pt x="157" y="26"/>
                  </a:lnTo>
                  <a:lnTo>
                    <a:pt x="150" y="21"/>
                  </a:lnTo>
                  <a:lnTo>
                    <a:pt x="143" y="15"/>
                  </a:lnTo>
                  <a:lnTo>
                    <a:pt x="136" y="11"/>
                  </a:lnTo>
                  <a:lnTo>
                    <a:pt x="128" y="6"/>
                  </a:lnTo>
                  <a:lnTo>
                    <a:pt x="119" y="3"/>
                  </a:lnTo>
                  <a:lnTo>
                    <a:pt x="110" y="1"/>
                  </a:lnTo>
                  <a:lnTo>
                    <a:pt x="101" y="0"/>
                  </a:lnTo>
                  <a:lnTo>
                    <a:pt x="92" y="0"/>
                  </a:lnTo>
                  <a:lnTo>
                    <a:pt x="82" y="0"/>
                  </a:lnTo>
                  <a:lnTo>
                    <a:pt x="73" y="1"/>
                  </a:lnTo>
                  <a:lnTo>
                    <a:pt x="65" y="3"/>
                  </a:lnTo>
                  <a:lnTo>
                    <a:pt x="57" y="6"/>
                  </a:lnTo>
                  <a:lnTo>
                    <a:pt x="49" y="11"/>
                  </a:lnTo>
                  <a:lnTo>
                    <a:pt x="41" y="15"/>
                  </a:lnTo>
                  <a:lnTo>
                    <a:pt x="34" y="21"/>
                  </a:lnTo>
                  <a:lnTo>
                    <a:pt x="28" y="26"/>
                  </a:lnTo>
                  <a:lnTo>
                    <a:pt x="21" y="33"/>
                  </a:lnTo>
                  <a:lnTo>
                    <a:pt x="16" y="40"/>
                  </a:lnTo>
                  <a:lnTo>
                    <a:pt x="11" y="47"/>
                  </a:lnTo>
                  <a:lnTo>
                    <a:pt x="8" y="55"/>
                  </a:lnTo>
                  <a:lnTo>
                    <a:pt x="5" y="64"/>
                  </a:lnTo>
                  <a:lnTo>
                    <a:pt x="2" y="72"/>
                  </a:lnTo>
                  <a:lnTo>
                    <a:pt x="1" y="82"/>
                  </a:lnTo>
                  <a:lnTo>
                    <a:pt x="0" y="91"/>
                  </a:lnTo>
                  <a:lnTo>
                    <a:pt x="1" y="99"/>
                  </a:lnTo>
                  <a:lnTo>
                    <a:pt x="2" y="109"/>
                  </a:lnTo>
                  <a:lnTo>
                    <a:pt x="5" y="117"/>
                  </a:lnTo>
                  <a:lnTo>
                    <a:pt x="8" y="126"/>
                  </a:lnTo>
                  <a:lnTo>
                    <a:pt x="11" y="134"/>
                  </a:lnTo>
                  <a:lnTo>
                    <a:pt x="16" y="142"/>
                  </a:lnTo>
                  <a:lnTo>
                    <a:pt x="21" y="148"/>
                  </a:lnTo>
                  <a:lnTo>
                    <a:pt x="28" y="155"/>
                  </a:lnTo>
                  <a:lnTo>
                    <a:pt x="34" y="162"/>
                  </a:lnTo>
                  <a:lnTo>
                    <a:pt x="41" y="166"/>
                  </a:lnTo>
                  <a:lnTo>
                    <a:pt x="49" y="170"/>
                  </a:lnTo>
                  <a:lnTo>
                    <a:pt x="57" y="175"/>
                  </a:lnTo>
                  <a:lnTo>
                    <a:pt x="65" y="178"/>
                  </a:lnTo>
                  <a:lnTo>
                    <a:pt x="73" y="180"/>
                  </a:lnTo>
                  <a:lnTo>
                    <a:pt x="82" y="182"/>
                  </a:lnTo>
                  <a:lnTo>
                    <a:pt x="92" y="182"/>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77" name="Freeform 84"/>
            <p:cNvSpPr>
              <a:spLocks/>
            </p:cNvSpPr>
            <p:nvPr/>
          </p:nvSpPr>
          <p:spPr bwMode="auto">
            <a:xfrm>
              <a:off x="11659003" y="2025012"/>
              <a:ext cx="28575" cy="30163"/>
            </a:xfrm>
            <a:custGeom>
              <a:avLst/>
              <a:gdLst/>
              <a:ahLst/>
              <a:cxnLst>
                <a:cxn ang="0">
                  <a:pos x="100" y="182"/>
                </a:cxn>
                <a:cxn ang="0">
                  <a:pos x="118" y="178"/>
                </a:cxn>
                <a:cxn ang="0">
                  <a:pos x="134" y="170"/>
                </a:cxn>
                <a:cxn ang="0">
                  <a:pos x="149" y="162"/>
                </a:cxn>
                <a:cxn ang="0">
                  <a:pos x="161" y="148"/>
                </a:cxn>
                <a:cxn ang="0">
                  <a:pos x="171" y="134"/>
                </a:cxn>
                <a:cxn ang="0">
                  <a:pos x="179" y="117"/>
                </a:cxn>
                <a:cxn ang="0">
                  <a:pos x="182" y="99"/>
                </a:cxn>
                <a:cxn ang="0">
                  <a:pos x="182" y="82"/>
                </a:cxn>
                <a:cxn ang="0">
                  <a:pos x="179" y="64"/>
                </a:cxn>
                <a:cxn ang="0">
                  <a:pos x="171" y="47"/>
                </a:cxn>
                <a:cxn ang="0">
                  <a:pos x="161" y="33"/>
                </a:cxn>
                <a:cxn ang="0">
                  <a:pos x="149" y="21"/>
                </a:cxn>
                <a:cxn ang="0">
                  <a:pos x="134" y="11"/>
                </a:cxn>
                <a:cxn ang="0">
                  <a:pos x="118" y="3"/>
                </a:cxn>
                <a:cxn ang="0">
                  <a:pos x="100" y="0"/>
                </a:cxn>
                <a:cxn ang="0">
                  <a:pos x="81" y="0"/>
                </a:cxn>
                <a:cxn ang="0">
                  <a:pos x="63" y="3"/>
                </a:cxn>
                <a:cxn ang="0">
                  <a:pos x="48" y="11"/>
                </a:cxn>
                <a:cxn ang="0">
                  <a:pos x="32" y="21"/>
                </a:cxn>
                <a:cxn ang="0">
                  <a:pos x="20" y="33"/>
                </a:cxn>
                <a:cxn ang="0">
                  <a:pos x="10" y="47"/>
                </a:cxn>
                <a:cxn ang="0">
                  <a:pos x="4" y="64"/>
                </a:cxn>
                <a:cxn ang="0">
                  <a:pos x="0" y="82"/>
                </a:cxn>
                <a:cxn ang="0">
                  <a:pos x="0" y="99"/>
                </a:cxn>
                <a:cxn ang="0">
                  <a:pos x="4" y="117"/>
                </a:cxn>
                <a:cxn ang="0">
                  <a:pos x="10" y="134"/>
                </a:cxn>
                <a:cxn ang="0">
                  <a:pos x="20" y="148"/>
                </a:cxn>
                <a:cxn ang="0">
                  <a:pos x="32" y="162"/>
                </a:cxn>
                <a:cxn ang="0">
                  <a:pos x="48" y="170"/>
                </a:cxn>
                <a:cxn ang="0">
                  <a:pos x="63" y="178"/>
                </a:cxn>
                <a:cxn ang="0">
                  <a:pos x="81" y="182"/>
                </a:cxn>
              </a:cxnLst>
              <a:rect l="0" t="0" r="r" b="b"/>
              <a:pathLst>
                <a:path w="182" h="182">
                  <a:moveTo>
                    <a:pt x="91" y="182"/>
                  </a:moveTo>
                  <a:lnTo>
                    <a:pt x="100" y="182"/>
                  </a:lnTo>
                  <a:lnTo>
                    <a:pt x="109" y="180"/>
                  </a:lnTo>
                  <a:lnTo>
                    <a:pt x="118" y="178"/>
                  </a:lnTo>
                  <a:lnTo>
                    <a:pt x="127" y="175"/>
                  </a:lnTo>
                  <a:lnTo>
                    <a:pt x="134" y="170"/>
                  </a:lnTo>
                  <a:lnTo>
                    <a:pt x="142" y="166"/>
                  </a:lnTo>
                  <a:lnTo>
                    <a:pt x="149" y="162"/>
                  </a:lnTo>
                  <a:lnTo>
                    <a:pt x="155" y="155"/>
                  </a:lnTo>
                  <a:lnTo>
                    <a:pt x="161" y="148"/>
                  </a:lnTo>
                  <a:lnTo>
                    <a:pt x="167" y="142"/>
                  </a:lnTo>
                  <a:lnTo>
                    <a:pt x="171" y="134"/>
                  </a:lnTo>
                  <a:lnTo>
                    <a:pt x="175" y="126"/>
                  </a:lnTo>
                  <a:lnTo>
                    <a:pt x="179" y="117"/>
                  </a:lnTo>
                  <a:lnTo>
                    <a:pt x="181" y="109"/>
                  </a:lnTo>
                  <a:lnTo>
                    <a:pt x="182" y="99"/>
                  </a:lnTo>
                  <a:lnTo>
                    <a:pt x="182" y="91"/>
                  </a:lnTo>
                  <a:lnTo>
                    <a:pt x="182" y="82"/>
                  </a:lnTo>
                  <a:lnTo>
                    <a:pt x="181" y="72"/>
                  </a:lnTo>
                  <a:lnTo>
                    <a:pt x="179" y="64"/>
                  </a:lnTo>
                  <a:lnTo>
                    <a:pt x="175" y="55"/>
                  </a:lnTo>
                  <a:lnTo>
                    <a:pt x="171" y="47"/>
                  </a:lnTo>
                  <a:lnTo>
                    <a:pt x="167" y="40"/>
                  </a:lnTo>
                  <a:lnTo>
                    <a:pt x="161" y="33"/>
                  </a:lnTo>
                  <a:lnTo>
                    <a:pt x="155" y="26"/>
                  </a:lnTo>
                  <a:lnTo>
                    <a:pt x="149" y="21"/>
                  </a:lnTo>
                  <a:lnTo>
                    <a:pt x="142" y="15"/>
                  </a:lnTo>
                  <a:lnTo>
                    <a:pt x="134" y="11"/>
                  </a:lnTo>
                  <a:lnTo>
                    <a:pt x="127" y="6"/>
                  </a:lnTo>
                  <a:lnTo>
                    <a:pt x="118" y="3"/>
                  </a:lnTo>
                  <a:lnTo>
                    <a:pt x="109" y="1"/>
                  </a:lnTo>
                  <a:lnTo>
                    <a:pt x="100" y="0"/>
                  </a:lnTo>
                  <a:lnTo>
                    <a:pt x="91" y="0"/>
                  </a:lnTo>
                  <a:lnTo>
                    <a:pt x="81" y="0"/>
                  </a:lnTo>
                  <a:lnTo>
                    <a:pt x="72" y="1"/>
                  </a:lnTo>
                  <a:lnTo>
                    <a:pt x="63" y="3"/>
                  </a:lnTo>
                  <a:lnTo>
                    <a:pt x="56" y="6"/>
                  </a:lnTo>
                  <a:lnTo>
                    <a:pt x="48" y="11"/>
                  </a:lnTo>
                  <a:lnTo>
                    <a:pt x="40" y="15"/>
                  </a:lnTo>
                  <a:lnTo>
                    <a:pt x="32" y="21"/>
                  </a:lnTo>
                  <a:lnTo>
                    <a:pt x="27" y="26"/>
                  </a:lnTo>
                  <a:lnTo>
                    <a:pt x="20" y="33"/>
                  </a:lnTo>
                  <a:lnTo>
                    <a:pt x="16" y="40"/>
                  </a:lnTo>
                  <a:lnTo>
                    <a:pt x="10" y="47"/>
                  </a:lnTo>
                  <a:lnTo>
                    <a:pt x="7" y="55"/>
                  </a:lnTo>
                  <a:lnTo>
                    <a:pt x="4" y="64"/>
                  </a:lnTo>
                  <a:lnTo>
                    <a:pt x="1" y="72"/>
                  </a:lnTo>
                  <a:lnTo>
                    <a:pt x="0" y="82"/>
                  </a:lnTo>
                  <a:lnTo>
                    <a:pt x="0" y="91"/>
                  </a:lnTo>
                  <a:lnTo>
                    <a:pt x="0" y="99"/>
                  </a:lnTo>
                  <a:lnTo>
                    <a:pt x="1" y="109"/>
                  </a:lnTo>
                  <a:lnTo>
                    <a:pt x="4" y="117"/>
                  </a:lnTo>
                  <a:lnTo>
                    <a:pt x="7" y="126"/>
                  </a:lnTo>
                  <a:lnTo>
                    <a:pt x="10" y="134"/>
                  </a:lnTo>
                  <a:lnTo>
                    <a:pt x="16" y="142"/>
                  </a:lnTo>
                  <a:lnTo>
                    <a:pt x="20" y="148"/>
                  </a:lnTo>
                  <a:lnTo>
                    <a:pt x="27" y="155"/>
                  </a:lnTo>
                  <a:lnTo>
                    <a:pt x="32" y="162"/>
                  </a:lnTo>
                  <a:lnTo>
                    <a:pt x="40" y="166"/>
                  </a:lnTo>
                  <a:lnTo>
                    <a:pt x="48" y="170"/>
                  </a:lnTo>
                  <a:lnTo>
                    <a:pt x="56" y="175"/>
                  </a:lnTo>
                  <a:lnTo>
                    <a:pt x="63" y="178"/>
                  </a:lnTo>
                  <a:lnTo>
                    <a:pt x="72" y="180"/>
                  </a:lnTo>
                  <a:lnTo>
                    <a:pt x="81" y="182"/>
                  </a:lnTo>
                  <a:lnTo>
                    <a:pt x="91" y="182"/>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78" name="Freeform 85"/>
            <p:cNvSpPr>
              <a:spLocks/>
            </p:cNvSpPr>
            <p:nvPr/>
          </p:nvSpPr>
          <p:spPr bwMode="auto">
            <a:xfrm>
              <a:off x="11698690" y="2025012"/>
              <a:ext cx="30163" cy="30163"/>
            </a:xfrm>
            <a:custGeom>
              <a:avLst/>
              <a:gdLst/>
              <a:ahLst/>
              <a:cxnLst>
                <a:cxn ang="0">
                  <a:pos x="100" y="182"/>
                </a:cxn>
                <a:cxn ang="0">
                  <a:pos x="118" y="178"/>
                </a:cxn>
                <a:cxn ang="0">
                  <a:pos x="134" y="170"/>
                </a:cxn>
                <a:cxn ang="0">
                  <a:pos x="149" y="162"/>
                </a:cxn>
                <a:cxn ang="0">
                  <a:pos x="162" y="148"/>
                </a:cxn>
                <a:cxn ang="0">
                  <a:pos x="171" y="134"/>
                </a:cxn>
                <a:cxn ang="0">
                  <a:pos x="179" y="117"/>
                </a:cxn>
                <a:cxn ang="0">
                  <a:pos x="182" y="99"/>
                </a:cxn>
                <a:cxn ang="0">
                  <a:pos x="182" y="82"/>
                </a:cxn>
                <a:cxn ang="0">
                  <a:pos x="179" y="64"/>
                </a:cxn>
                <a:cxn ang="0">
                  <a:pos x="171" y="47"/>
                </a:cxn>
                <a:cxn ang="0">
                  <a:pos x="162" y="33"/>
                </a:cxn>
                <a:cxn ang="0">
                  <a:pos x="149" y="21"/>
                </a:cxn>
                <a:cxn ang="0">
                  <a:pos x="134" y="11"/>
                </a:cxn>
                <a:cxn ang="0">
                  <a:pos x="118" y="3"/>
                </a:cxn>
                <a:cxn ang="0">
                  <a:pos x="100" y="0"/>
                </a:cxn>
                <a:cxn ang="0">
                  <a:pos x="82" y="0"/>
                </a:cxn>
                <a:cxn ang="0">
                  <a:pos x="64" y="3"/>
                </a:cxn>
                <a:cxn ang="0">
                  <a:pos x="48" y="11"/>
                </a:cxn>
                <a:cxn ang="0">
                  <a:pos x="33" y="21"/>
                </a:cxn>
                <a:cxn ang="0">
                  <a:pos x="20" y="33"/>
                </a:cxn>
                <a:cxn ang="0">
                  <a:pos x="11" y="47"/>
                </a:cxn>
                <a:cxn ang="0">
                  <a:pos x="3" y="64"/>
                </a:cxn>
                <a:cxn ang="0">
                  <a:pos x="0" y="82"/>
                </a:cxn>
                <a:cxn ang="0">
                  <a:pos x="0" y="99"/>
                </a:cxn>
                <a:cxn ang="0">
                  <a:pos x="3" y="117"/>
                </a:cxn>
                <a:cxn ang="0">
                  <a:pos x="11" y="134"/>
                </a:cxn>
                <a:cxn ang="0">
                  <a:pos x="20" y="148"/>
                </a:cxn>
                <a:cxn ang="0">
                  <a:pos x="33" y="162"/>
                </a:cxn>
                <a:cxn ang="0">
                  <a:pos x="48" y="170"/>
                </a:cxn>
                <a:cxn ang="0">
                  <a:pos x="64" y="178"/>
                </a:cxn>
                <a:cxn ang="0">
                  <a:pos x="82" y="182"/>
                </a:cxn>
              </a:cxnLst>
              <a:rect l="0" t="0" r="r" b="b"/>
              <a:pathLst>
                <a:path w="182" h="182">
                  <a:moveTo>
                    <a:pt x="91" y="182"/>
                  </a:moveTo>
                  <a:lnTo>
                    <a:pt x="100" y="182"/>
                  </a:lnTo>
                  <a:lnTo>
                    <a:pt x="110" y="180"/>
                  </a:lnTo>
                  <a:lnTo>
                    <a:pt x="118" y="178"/>
                  </a:lnTo>
                  <a:lnTo>
                    <a:pt x="126" y="175"/>
                  </a:lnTo>
                  <a:lnTo>
                    <a:pt x="134" y="170"/>
                  </a:lnTo>
                  <a:lnTo>
                    <a:pt x="142" y="166"/>
                  </a:lnTo>
                  <a:lnTo>
                    <a:pt x="149" y="162"/>
                  </a:lnTo>
                  <a:lnTo>
                    <a:pt x="155" y="155"/>
                  </a:lnTo>
                  <a:lnTo>
                    <a:pt x="162" y="148"/>
                  </a:lnTo>
                  <a:lnTo>
                    <a:pt x="166" y="142"/>
                  </a:lnTo>
                  <a:lnTo>
                    <a:pt x="171" y="134"/>
                  </a:lnTo>
                  <a:lnTo>
                    <a:pt x="175" y="126"/>
                  </a:lnTo>
                  <a:lnTo>
                    <a:pt x="179" y="117"/>
                  </a:lnTo>
                  <a:lnTo>
                    <a:pt x="181" y="109"/>
                  </a:lnTo>
                  <a:lnTo>
                    <a:pt x="182" y="99"/>
                  </a:lnTo>
                  <a:lnTo>
                    <a:pt x="182" y="91"/>
                  </a:lnTo>
                  <a:lnTo>
                    <a:pt x="182" y="82"/>
                  </a:lnTo>
                  <a:lnTo>
                    <a:pt x="181" y="72"/>
                  </a:lnTo>
                  <a:lnTo>
                    <a:pt x="179" y="64"/>
                  </a:lnTo>
                  <a:lnTo>
                    <a:pt x="175" y="55"/>
                  </a:lnTo>
                  <a:lnTo>
                    <a:pt x="171" y="47"/>
                  </a:lnTo>
                  <a:lnTo>
                    <a:pt x="166" y="40"/>
                  </a:lnTo>
                  <a:lnTo>
                    <a:pt x="162" y="33"/>
                  </a:lnTo>
                  <a:lnTo>
                    <a:pt x="155" y="26"/>
                  </a:lnTo>
                  <a:lnTo>
                    <a:pt x="149" y="21"/>
                  </a:lnTo>
                  <a:lnTo>
                    <a:pt x="142" y="15"/>
                  </a:lnTo>
                  <a:lnTo>
                    <a:pt x="134" y="11"/>
                  </a:lnTo>
                  <a:lnTo>
                    <a:pt x="126" y="6"/>
                  </a:lnTo>
                  <a:lnTo>
                    <a:pt x="118" y="3"/>
                  </a:lnTo>
                  <a:lnTo>
                    <a:pt x="110" y="1"/>
                  </a:lnTo>
                  <a:lnTo>
                    <a:pt x="100" y="0"/>
                  </a:lnTo>
                  <a:lnTo>
                    <a:pt x="91" y="0"/>
                  </a:lnTo>
                  <a:lnTo>
                    <a:pt x="82" y="0"/>
                  </a:lnTo>
                  <a:lnTo>
                    <a:pt x="72" y="1"/>
                  </a:lnTo>
                  <a:lnTo>
                    <a:pt x="64" y="3"/>
                  </a:lnTo>
                  <a:lnTo>
                    <a:pt x="55" y="6"/>
                  </a:lnTo>
                  <a:lnTo>
                    <a:pt x="48" y="11"/>
                  </a:lnTo>
                  <a:lnTo>
                    <a:pt x="40" y="15"/>
                  </a:lnTo>
                  <a:lnTo>
                    <a:pt x="33" y="21"/>
                  </a:lnTo>
                  <a:lnTo>
                    <a:pt x="27" y="26"/>
                  </a:lnTo>
                  <a:lnTo>
                    <a:pt x="20" y="33"/>
                  </a:lnTo>
                  <a:lnTo>
                    <a:pt x="16" y="40"/>
                  </a:lnTo>
                  <a:lnTo>
                    <a:pt x="11" y="47"/>
                  </a:lnTo>
                  <a:lnTo>
                    <a:pt x="7" y="55"/>
                  </a:lnTo>
                  <a:lnTo>
                    <a:pt x="3" y="64"/>
                  </a:lnTo>
                  <a:lnTo>
                    <a:pt x="1" y="72"/>
                  </a:lnTo>
                  <a:lnTo>
                    <a:pt x="0" y="82"/>
                  </a:lnTo>
                  <a:lnTo>
                    <a:pt x="0" y="91"/>
                  </a:lnTo>
                  <a:lnTo>
                    <a:pt x="0" y="99"/>
                  </a:lnTo>
                  <a:lnTo>
                    <a:pt x="1" y="109"/>
                  </a:lnTo>
                  <a:lnTo>
                    <a:pt x="3" y="117"/>
                  </a:lnTo>
                  <a:lnTo>
                    <a:pt x="7" y="126"/>
                  </a:lnTo>
                  <a:lnTo>
                    <a:pt x="11" y="134"/>
                  </a:lnTo>
                  <a:lnTo>
                    <a:pt x="16" y="142"/>
                  </a:lnTo>
                  <a:lnTo>
                    <a:pt x="20" y="148"/>
                  </a:lnTo>
                  <a:lnTo>
                    <a:pt x="27" y="155"/>
                  </a:lnTo>
                  <a:lnTo>
                    <a:pt x="33" y="162"/>
                  </a:lnTo>
                  <a:lnTo>
                    <a:pt x="40" y="166"/>
                  </a:lnTo>
                  <a:lnTo>
                    <a:pt x="48" y="170"/>
                  </a:lnTo>
                  <a:lnTo>
                    <a:pt x="55" y="175"/>
                  </a:lnTo>
                  <a:lnTo>
                    <a:pt x="64" y="178"/>
                  </a:lnTo>
                  <a:lnTo>
                    <a:pt x="72" y="180"/>
                  </a:lnTo>
                  <a:lnTo>
                    <a:pt x="82" y="182"/>
                  </a:lnTo>
                  <a:lnTo>
                    <a:pt x="91" y="182"/>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79" name="Freeform 86"/>
            <p:cNvSpPr>
              <a:spLocks/>
            </p:cNvSpPr>
            <p:nvPr/>
          </p:nvSpPr>
          <p:spPr bwMode="auto">
            <a:xfrm>
              <a:off x="11739965" y="2025012"/>
              <a:ext cx="28575" cy="30163"/>
            </a:xfrm>
            <a:custGeom>
              <a:avLst/>
              <a:gdLst/>
              <a:ahLst/>
              <a:cxnLst>
                <a:cxn ang="0">
                  <a:pos x="101" y="182"/>
                </a:cxn>
                <a:cxn ang="0">
                  <a:pos x="118" y="178"/>
                </a:cxn>
                <a:cxn ang="0">
                  <a:pos x="134" y="170"/>
                </a:cxn>
                <a:cxn ang="0">
                  <a:pos x="148" y="162"/>
                </a:cxn>
                <a:cxn ang="0">
                  <a:pos x="162" y="148"/>
                </a:cxn>
                <a:cxn ang="0">
                  <a:pos x="172" y="134"/>
                </a:cxn>
                <a:cxn ang="0">
                  <a:pos x="178" y="117"/>
                </a:cxn>
                <a:cxn ang="0">
                  <a:pos x="182" y="99"/>
                </a:cxn>
                <a:cxn ang="0">
                  <a:pos x="182" y="82"/>
                </a:cxn>
                <a:cxn ang="0">
                  <a:pos x="178" y="64"/>
                </a:cxn>
                <a:cxn ang="0">
                  <a:pos x="172" y="47"/>
                </a:cxn>
                <a:cxn ang="0">
                  <a:pos x="162" y="33"/>
                </a:cxn>
                <a:cxn ang="0">
                  <a:pos x="148" y="21"/>
                </a:cxn>
                <a:cxn ang="0">
                  <a:pos x="134" y="11"/>
                </a:cxn>
                <a:cxn ang="0">
                  <a:pos x="118" y="3"/>
                </a:cxn>
                <a:cxn ang="0">
                  <a:pos x="101" y="0"/>
                </a:cxn>
                <a:cxn ang="0">
                  <a:pos x="82" y="0"/>
                </a:cxn>
                <a:cxn ang="0">
                  <a:pos x="64" y="3"/>
                </a:cxn>
                <a:cxn ang="0">
                  <a:pos x="48" y="11"/>
                </a:cxn>
                <a:cxn ang="0">
                  <a:pos x="33" y="21"/>
                </a:cxn>
                <a:cxn ang="0">
                  <a:pos x="21" y="33"/>
                </a:cxn>
                <a:cxn ang="0">
                  <a:pos x="11" y="47"/>
                </a:cxn>
                <a:cxn ang="0">
                  <a:pos x="3" y="64"/>
                </a:cxn>
                <a:cxn ang="0">
                  <a:pos x="0" y="82"/>
                </a:cxn>
                <a:cxn ang="0">
                  <a:pos x="0" y="99"/>
                </a:cxn>
                <a:cxn ang="0">
                  <a:pos x="3" y="117"/>
                </a:cxn>
                <a:cxn ang="0">
                  <a:pos x="11" y="134"/>
                </a:cxn>
                <a:cxn ang="0">
                  <a:pos x="21" y="148"/>
                </a:cxn>
                <a:cxn ang="0">
                  <a:pos x="33" y="162"/>
                </a:cxn>
                <a:cxn ang="0">
                  <a:pos x="48" y="170"/>
                </a:cxn>
                <a:cxn ang="0">
                  <a:pos x="64" y="178"/>
                </a:cxn>
                <a:cxn ang="0">
                  <a:pos x="82" y="182"/>
                </a:cxn>
              </a:cxnLst>
              <a:rect l="0" t="0" r="r" b="b"/>
              <a:pathLst>
                <a:path w="183" h="182">
                  <a:moveTo>
                    <a:pt x="91" y="182"/>
                  </a:moveTo>
                  <a:lnTo>
                    <a:pt x="101" y="182"/>
                  </a:lnTo>
                  <a:lnTo>
                    <a:pt x="110" y="180"/>
                  </a:lnTo>
                  <a:lnTo>
                    <a:pt x="118" y="178"/>
                  </a:lnTo>
                  <a:lnTo>
                    <a:pt x="126" y="175"/>
                  </a:lnTo>
                  <a:lnTo>
                    <a:pt x="134" y="170"/>
                  </a:lnTo>
                  <a:lnTo>
                    <a:pt x="142" y="166"/>
                  </a:lnTo>
                  <a:lnTo>
                    <a:pt x="148" y="162"/>
                  </a:lnTo>
                  <a:lnTo>
                    <a:pt x="155" y="155"/>
                  </a:lnTo>
                  <a:lnTo>
                    <a:pt x="162" y="148"/>
                  </a:lnTo>
                  <a:lnTo>
                    <a:pt x="166" y="142"/>
                  </a:lnTo>
                  <a:lnTo>
                    <a:pt x="172" y="134"/>
                  </a:lnTo>
                  <a:lnTo>
                    <a:pt x="175" y="126"/>
                  </a:lnTo>
                  <a:lnTo>
                    <a:pt x="178" y="117"/>
                  </a:lnTo>
                  <a:lnTo>
                    <a:pt x="181" y="109"/>
                  </a:lnTo>
                  <a:lnTo>
                    <a:pt x="182" y="99"/>
                  </a:lnTo>
                  <a:lnTo>
                    <a:pt x="183" y="91"/>
                  </a:lnTo>
                  <a:lnTo>
                    <a:pt x="182" y="82"/>
                  </a:lnTo>
                  <a:lnTo>
                    <a:pt x="181" y="72"/>
                  </a:lnTo>
                  <a:lnTo>
                    <a:pt x="178" y="64"/>
                  </a:lnTo>
                  <a:lnTo>
                    <a:pt x="175" y="55"/>
                  </a:lnTo>
                  <a:lnTo>
                    <a:pt x="172" y="47"/>
                  </a:lnTo>
                  <a:lnTo>
                    <a:pt x="166" y="40"/>
                  </a:lnTo>
                  <a:lnTo>
                    <a:pt x="162" y="33"/>
                  </a:lnTo>
                  <a:lnTo>
                    <a:pt x="155" y="26"/>
                  </a:lnTo>
                  <a:lnTo>
                    <a:pt x="148" y="21"/>
                  </a:lnTo>
                  <a:lnTo>
                    <a:pt x="142" y="15"/>
                  </a:lnTo>
                  <a:lnTo>
                    <a:pt x="134" y="11"/>
                  </a:lnTo>
                  <a:lnTo>
                    <a:pt x="126" y="6"/>
                  </a:lnTo>
                  <a:lnTo>
                    <a:pt x="118" y="3"/>
                  </a:lnTo>
                  <a:lnTo>
                    <a:pt x="110" y="1"/>
                  </a:lnTo>
                  <a:lnTo>
                    <a:pt x="101" y="0"/>
                  </a:lnTo>
                  <a:lnTo>
                    <a:pt x="91" y="0"/>
                  </a:lnTo>
                  <a:lnTo>
                    <a:pt x="82" y="0"/>
                  </a:lnTo>
                  <a:lnTo>
                    <a:pt x="73" y="1"/>
                  </a:lnTo>
                  <a:lnTo>
                    <a:pt x="64" y="3"/>
                  </a:lnTo>
                  <a:lnTo>
                    <a:pt x="55" y="6"/>
                  </a:lnTo>
                  <a:lnTo>
                    <a:pt x="48" y="11"/>
                  </a:lnTo>
                  <a:lnTo>
                    <a:pt x="40" y="15"/>
                  </a:lnTo>
                  <a:lnTo>
                    <a:pt x="33" y="21"/>
                  </a:lnTo>
                  <a:lnTo>
                    <a:pt x="26" y="26"/>
                  </a:lnTo>
                  <a:lnTo>
                    <a:pt x="21" y="33"/>
                  </a:lnTo>
                  <a:lnTo>
                    <a:pt x="15" y="40"/>
                  </a:lnTo>
                  <a:lnTo>
                    <a:pt x="11" y="47"/>
                  </a:lnTo>
                  <a:lnTo>
                    <a:pt x="6" y="55"/>
                  </a:lnTo>
                  <a:lnTo>
                    <a:pt x="3" y="64"/>
                  </a:lnTo>
                  <a:lnTo>
                    <a:pt x="1" y="72"/>
                  </a:lnTo>
                  <a:lnTo>
                    <a:pt x="0" y="82"/>
                  </a:lnTo>
                  <a:lnTo>
                    <a:pt x="0" y="91"/>
                  </a:lnTo>
                  <a:lnTo>
                    <a:pt x="0" y="99"/>
                  </a:lnTo>
                  <a:lnTo>
                    <a:pt x="1" y="109"/>
                  </a:lnTo>
                  <a:lnTo>
                    <a:pt x="3" y="117"/>
                  </a:lnTo>
                  <a:lnTo>
                    <a:pt x="6" y="126"/>
                  </a:lnTo>
                  <a:lnTo>
                    <a:pt x="11" y="134"/>
                  </a:lnTo>
                  <a:lnTo>
                    <a:pt x="15" y="142"/>
                  </a:lnTo>
                  <a:lnTo>
                    <a:pt x="21" y="148"/>
                  </a:lnTo>
                  <a:lnTo>
                    <a:pt x="26" y="155"/>
                  </a:lnTo>
                  <a:lnTo>
                    <a:pt x="33" y="162"/>
                  </a:lnTo>
                  <a:lnTo>
                    <a:pt x="40" y="166"/>
                  </a:lnTo>
                  <a:lnTo>
                    <a:pt x="48" y="170"/>
                  </a:lnTo>
                  <a:lnTo>
                    <a:pt x="55" y="175"/>
                  </a:lnTo>
                  <a:lnTo>
                    <a:pt x="64" y="178"/>
                  </a:lnTo>
                  <a:lnTo>
                    <a:pt x="73" y="180"/>
                  </a:lnTo>
                  <a:lnTo>
                    <a:pt x="82" y="182"/>
                  </a:lnTo>
                  <a:lnTo>
                    <a:pt x="91" y="182"/>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80" name="Freeform 87"/>
            <p:cNvSpPr>
              <a:spLocks/>
            </p:cNvSpPr>
            <p:nvPr/>
          </p:nvSpPr>
          <p:spPr bwMode="auto">
            <a:xfrm>
              <a:off x="11779653" y="2025012"/>
              <a:ext cx="28575" cy="30163"/>
            </a:xfrm>
            <a:custGeom>
              <a:avLst/>
              <a:gdLst/>
              <a:ahLst/>
              <a:cxnLst>
                <a:cxn ang="0">
                  <a:pos x="101" y="182"/>
                </a:cxn>
                <a:cxn ang="0">
                  <a:pos x="118" y="178"/>
                </a:cxn>
                <a:cxn ang="0">
                  <a:pos x="134" y="170"/>
                </a:cxn>
                <a:cxn ang="0">
                  <a:pos x="149" y="162"/>
                </a:cxn>
                <a:cxn ang="0">
                  <a:pos x="162" y="148"/>
                </a:cxn>
                <a:cxn ang="0">
                  <a:pos x="172" y="134"/>
                </a:cxn>
                <a:cxn ang="0">
                  <a:pos x="178" y="117"/>
                </a:cxn>
                <a:cxn ang="0">
                  <a:pos x="182" y="99"/>
                </a:cxn>
                <a:cxn ang="0">
                  <a:pos x="182" y="82"/>
                </a:cxn>
                <a:cxn ang="0">
                  <a:pos x="178" y="64"/>
                </a:cxn>
                <a:cxn ang="0">
                  <a:pos x="172" y="47"/>
                </a:cxn>
                <a:cxn ang="0">
                  <a:pos x="162" y="33"/>
                </a:cxn>
                <a:cxn ang="0">
                  <a:pos x="149" y="21"/>
                </a:cxn>
                <a:cxn ang="0">
                  <a:pos x="134" y="11"/>
                </a:cxn>
                <a:cxn ang="0">
                  <a:pos x="118" y="3"/>
                </a:cxn>
                <a:cxn ang="0">
                  <a:pos x="101" y="0"/>
                </a:cxn>
                <a:cxn ang="0">
                  <a:pos x="82" y="0"/>
                </a:cxn>
                <a:cxn ang="0">
                  <a:pos x="64" y="3"/>
                </a:cxn>
                <a:cxn ang="0">
                  <a:pos x="47" y="11"/>
                </a:cxn>
                <a:cxn ang="0">
                  <a:pos x="33" y="21"/>
                </a:cxn>
                <a:cxn ang="0">
                  <a:pos x="21" y="33"/>
                </a:cxn>
                <a:cxn ang="0">
                  <a:pos x="11" y="47"/>
                </a:cxn>
                <a:cxn ang="0">
                  <a:pos x="4" y="64"/>
                </a:cxn>
                <a:cxn ang="0">
                  <a:pos x="0" y="82"/>
                </a:cxn>
                <a:cxn ang="0">
                  <a:pos x="0" y="99"/>
                </a:cxn>
                <a:cxn ang="0">
                  <a:pos x="4" y="117"/>
                </a:cxn>
                <a:cxn ang="0">
                  <a:pos x="11" y="134"/>
                </a:cxn>
                <a:cxn ang="0">
                  <a:pos x="21" y="148"/>
                </a:cxn>
                <a:cxn ang="0">
                  <a:pos x="33" y="162"/>
                </a:cxn>
                <a:cxn ang="0">
                  <a:pos x="47" y="170"/>
                </a:cxn>
                <a:cxn ang="0">
                  <a:pos x="64" y="178"/>
                </a:cxn>
                <a:cxn ang="0">
                  <a:pos x="82" y="182"/>
                </a:cxn>
              </a:cxnLst>
              <a:rect l="0" t="0" r="r" b="b"/>
              <a:pathLst>
                <a:path w="183" h="182">
                  <a:moveTo>
                    <a:pt x="91" y="182"/>
                  </a:moveTo>
                  <a:lnTo>
                    <a:pt x="101" y="182"/>
                  </a:lnTo>
                  <a:lnTo>
                    <a:pt x="109" y="180"/>
                  </a:lnTo>
                  <a:lnTo>
                    <a:pt x="118" y="178"/>
                  </a:lnTo>
                  <a:lnTo>
                    <a:pt x="126" y="175"/>
                  </a:lnTo>
                  <a:lnTo>
                    <a:pt x="134" y="170"/>
                  </a:lnTo>
                  <a:lnTo>
                    <a:pt x="142" y="166"/>
                  </a:lnTo>
                  <a:lnTo>
                    <a:pt x="149" y="162"/>
                  </a:lnTo>
                  <a:lnTo>
                    <a:pt x="156" y="155"/>
                  </a:lnTo>
                  <a:lnTo>
                    <a:pt x="162" y="148"/>
                  </a:lnTo>
                  <a:lnTo>
                    <a:pt x="167" y="142"/>
                  </a:lnTo>
                  <a:lnTo>
                    <a:pt x="172" y="134"/>
                  </a:lnTo>
                  <a:lnTo>
                    <a:pt x="175" y="126"/>
                  </a:lnTo>
                  <a:lnTo>
                    <a:pt x="178" y="117"/>
                  </a:lnTo>
                  <a:lnTo>
                    <a:pt x="180" y="109"/>
                  </a:lnTo>
                  <a:lnTo>
                    <a:pt x="182" y="99"/>
                  </a:lnTo>
                  <a:lnTo>
                    <a:pt x="183" y="91"/>
                  </a:lnTo>
                  <a:lnTo>
                    <a:pt x="182" y="82"/>
                  </a:lnTo>
                  <a:lnTo>
                    <a:pt x="180" y="72"/>
                  </a:lnTo>
                  <a:lnTo>
                    <a:pt x="178" y="64"/>
                  </a:lnTo>
                  <a:lnTo>
                    <a:pt x="175" y="55"/>
                  </a:lnTo>
                  <a:lnTo>
                    <a:pt x="172" y="47"/>
                  </a:lnTo>
                  <a:lnTo>
                    <a:pt x="167" y="40"/>
                  </a:lnTo>
                  <a:lnTo>
                    <a:pt x="162" y="33"/>
                  </a:lnTo>
                  <a:lnTo>
                    <a:pt x="156" y="26"/>
                  </a:lnTo>
                  <a:lnTo>
                    <a:pt x="149" y="21"/>
                  </a:lnTo>
                  <a:lnTo>
                    <a:pt x="142" y="15"/>
                  </a:lnTo>
                  <a:lnTo>
                    <a:pt x="134" y="11"/>
                  </a:lnTo>
                  <a:lnTo>
                    <a:pt x="126" y="6"/>
                  </a:lnTo>
                  <a:lnTo>
                    <a:pt x="118" y="3"/>
                  </a:lnTo>
                  <a:lnTo>
                    <a:pt x="109" y="1"/>
                  </a:lnTo>
                  <a:lnTo>
                    <a:pt x="101" y="0"/>
                  </a:lnTo>
                  <a:lnTo>
                    <a:pt x="91" y="0"/>
                  </a:lnTo>
                  <a:lnTo>
                    <a:pt x="82" y="0"/>
                  </a:lnTo>
                  <a:lnTo>
                    <a:pt x="73" y="1"/>
                  </a:lnTo>
                  <a:lnTo>
                    <a:pt x="64" y="3"/>
                  </a:lnTo>
                  <a:lnTo>
                    <a:pt x="55" y="6"/>
                  </a:lnTo>
                  <a:lnTo>
                    <a:pt x="47" y="11"/>
                  </a:lnTo>
                  <a:lnTo>
                    <a:pt x="40" y="15"/>
                  </a:lnTo>
                  <a:lnTo>
                    <a:pt x="33" y="21"/>
                  </a:lnTo>
                  <a:lnTo>
                    <a:pt x="26" y="26"/>
                  </a:lnTo>
                  <a:lnTo>
                    <a:pt x="21" y="33"/>
                  </a:lnTo>
                  <a:lnTo>
                    <a:pt x="15" y="40"/>
                  </a:lnTo>
                  <a:lnTo>
                    <a:pt x="11" y="47"/>
                  </a:lnTo>
                  <a:lnTo>
                    <a:pt x="6" y="55"/>
                  </a:lnTo>
                  <a:lnTo>
                    <a:pt x="4" y="64"/>
                  </a:lnTo>
                  <a:lnTo>
                    <a:pt x="2" y="72"/>
                  </a:lnTo>
                  <a:lnTo>
                    <a:pt x="0" y="82"/>
                  </a:lnTo>
                  <a:lnTo>
                    <a:pt x="0" y="91"/>
                  </a:lnTo>
                  <a:lnTo>
                    <a:pt x="0" y="99"/>
                  </a:lnTo>
                  <a:lnTo>
                    <a:pt x="2" y="109"/>
                  </a:lnTo>
                  <a:lnTo>
                    <a:pt x="4" y="117"/>
                  </a:lnTo>
                  <a:lnTo>
                    <a:pt x="6" y="126"/>
                  </a:lnTo>
                  <a:lnTo>
                    <a:pt x="11" y="134"/>
                  </a:lnTo>
                  <a:lnTo>
                    <a:pt x="15" y="142"/>
                  </a:lnTo>
                  <a:lnTo>
                    <a:pt x="21" y="148"/>
                  </a:lnTo>
                  <a:lnTo>
                    <a:pt x="26" y="155"/>
                  </a:lnTo>
                  <a:lnTo>
                    <a:pt x="33" y="162"/>
                  </a:lnTo>
                  <a:lnTo>
                    <a:pt x="40" y="166"/>
                  </a:lnTo>
                  <a:lnTo>
                    <a:pt x="47" y="170"/>
                  </a:lnTo>
                  <a:lnTo>
                    <a:pt x="55" y="175"/>
                  </a:lnTo>
                  <a:lnTo>
                    <a:pt x="64" y="178"/>
                  </a:lnTo>
                  <a:lnTo>
                    <a:pt x="73" y="180"/>
                  </a:lnTo>
                  <a:lnTo>
                    <a:pt x="82" y="182"/>
                  </a:lnTo>
                  <a:lnTo>
                    <a:pt x="91" y="182"/>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81" name="Freeform 88"/>
            <p:cNvSpPr>
              <a:spLocks/>
            </p:cNvSpPr>
            <p:nvPr/>
          </p:nvSpPr>
          <p:spPr bwMode="auto">
            <a:xfrm>
              <a:off x="12235265" y="2212337"/>
              <a:ext cx="203200" cy="34925"/>
            </a:xfrm>
            <a:custGeom>
              <a:avLst/>
              <a:gdLst/>
              <a:ahLst/>
              <a:cxnLst>
                <a:cxn ang="0">
                  <a:pos x="1170" y="0"/>
                </a:cxn>
                <a:cxn ang="0">
                  <a:pos x="1192" y="3"/>
                </a:cxn>
                <a:cxn ang="0">
                  <a:pos x="1212" y="9"/>
                </a:cxn>
                <a:cxn ang="0">
                  <a:pos x="1231" y="19"/>
                </a:cxn>
                <a:cxn ang="0">
                  <a:pos x="1246" y="33"/>
                </a:cxn>
                <a:cxn ang="0">
                  <a:pos x="1259" y="49"/>
                </a:cxn>
                <a:cxn ang="0">
                  <a:pos x="1271" y="67"/>
                </a:cxn>
                <a:cxn ang="0">
                  <a:pos x="1276" y="88"/>
                </a:cxn>
                <a:cxn ang="0">
                  <a:pos x="1278" y="109"/>
                </a:cxn>
                <a:cxn ang="0">
                  <a:pos x="1276" y="131"/>
                </a:cxn>
                <a:cxn ang="0">
                  <a:pos x="1271" y="152"/>
                </a:cxn>
                <a:cxn ang="0">
                  <a:pos x="1259" y="170"/>
                </a:cxn>
                <a:cxn ang="0">
                  <a:pos x="1246" y="187"/>
                </a:cxn>
                <a:cxn ang="0">
                  <a:pos x="1231" y="200"/>
                </a:cxn>
                <a:cxn ang="0">
                  <a:pos x="1212" y="210"/>
                </a:cxn>
                <a:cxn ang="0">
                  <a:pos x="1192" y="217"/>
                </a:cxn>
                <a:cxn ang="0">
                  <a:pos x="1170" y="219"/>
                </a:cxn>
                <a:cxn ang="0">
                  <a:pos x="97" y="218"/>
                </a:cxn>
                <a:cxn ang="0">
                  <a:pos x="76" y="213"/>
                </a:cxn>
                <a:cxn ang="0">
                  <a:pos x="56" y="206"/>
                </a:cxn>
                <a:cxn ang="0">
                  <a:pos x="40" y="193"/>
                </a:cxn>
                <a:cxn ang="0">
                  <a:pos x="24" y="179"/>
                </a:cxn>
                <a:cxn ang="0">
                  <a:pos x="13" y="161"/>
                </a:cxn>
                <a:cxn ang="0">
                  <a:pos x="4" y="142"/>
                </a:cxn>
                <a:cxn ang="0">
                  <a:pos x="0" y="120"/>
                </a:cxn>
                <a:cxn ang="0">
                  <a:pos x="0" y="98"/>
                </a:cxn>
                <a:cxn ang="0">
                  <a:pos x="4" y="77"/>
                </a:cxn>
                <a:cxn ang="0">
                  <a:pos x="13" y="58"/>
                </a:cxn>
                <a:cxn ang="0">
                  <a:pos x="24" y="40"/>
                </a:cxn>
                <a:cxn ang="0">
                  <a:pos x="40" y="26"/>
                </a:cxn>
                <a:cxn ang="0">
                  <a:pos x="56" y="14"/>
                </a:cxn>
                <a:cxn ang="0">
                  <a:pos x="76" y="6"/>
                </a:cxn>
                <a:cxn ang="0">
                  <a:pos x="97" y="2"/>
                </a:cxn>
              </a:cxnLst>
              <a:rect l="0" t="0" r="r" b="b"/>
              <a:pathLst>
                <a:path w="1278" h="219">
                  <a:moveTo>
                    <a:pt x="108" y="0"/>
                  </a:moveTo>
                  <a:lnTo>
                    <a:pt x="1170" y="0"/>
                  </a:lnTo>
                  <a:lnTo>
                    <a:pt x="1181" y="2"/>
                  </a:lnTo>
                  <a:lnTo>
                    <a:pt x="1192" y="3"/>
                  </a:lnTo>
                  <a:lnTo>
                    <a:pt x="1202" y="6"/>
                  </a:lnTo>
                  <a:lnTo>
                    <a:pt x="1212" y="9"/>
                  </a:lnTo>
                  <a:lnTo>
                    <a:pt x="1222" y="14"/>
                  </a:lnTo>
                  <a:lnTo>
                    <a:pt x="1231" y="19"/>
                  </a:lnTo>
                  <a:lnTo>
                    <a:pt x="1238" y="26"/>
                  </a:lnTo>
                  <a:lnTo>
                    <a:pt x="1246" y="33"/>
                  </a:lnTo>
                  <a:lnTo>
                    <a:pt x="1254" y="40"/>
                  </a:lnTo>
                  <a:lnTo>
                    <a:pt x="1259" y="49"/>
                  </a:lnTo>
                  <a:lnTo>
                    <a:pt x="1265" y="58"/>
                  </a:lnTo>
                  <a:lnTo>
                    <a:pt x="1271" y="67"/>
                  </a:lnTo>
                  <a:lnTo>
                    <a:pt x="1274" y="77"/>
                  </a:lnTo>
                  <a:lnTo>
                    <a:pt x="1276" y="88"/>
                  </a:lnTo>
                  <a:lnTo>
                    <a:pt x="1278" y="98"/>
                  </a:lnTo>
                  <a:lnTo>
                    <a:pt x="1278" y="109"/>
                  </a:lnTo>
                  <a:lnTo>
                    <a:pt x="1278" y="120"/>
                  </a:lnTo>
                  <a:lnTo>
                    <a:pt x="1276" y="131"/>
                  </a:lnTo>
                  <a:lnTo>
                    <a:pt x="1274" y="142"/>
                  </a:lnTo>
                  <a:lnTo>
                    <a:pt x="1271" y="152"/>
                  </a:lnTo>
                  <a:lnTo>
                    <a:pt x="1265" y="161"/>
                  </a:lnTo>
                  <a:lnTo>
                    <a:pt x="1259" y="170"/>
                  </a:lnTo>
                  <a:lnTo>
                    <a:pt x="1254" y="179"/>
                  </a:lnTo>
                  <a:lnTo>
                    <a:pt x="1246" y="187"/>
                  </a:lnTo>
                  <a:lnTo>
                    <a:pt x="1238" y="193"/>
                  </a:lnTo>
                  <a:lnTo>
                    <a:pt x="1231" y="200"/>
                  </a:lnTo>
                  <a:lnTo>
                    <a:pt x="1222" y="206"/>
                  </a:lnTo>
                  <a:lnTo>
                    <a:pt x="1212" y="210"/>
                  </a:lnTo>
                  <a:lnTo>
                    <a:pt x="1202" y="213"/>
                  </a:lnTo>
                  <a:lnTo>
                    <a:pt x="1192" y="217"/>
                  </a:lnTo>
                  <a:lnTo>
                    <a:pt x="1181" y="218"/>
                  </a:lnTo>
                  <a:lnTo>
                    <a:pt x="1170" y="219"/>
                  </a:lnTo>
                  <a:lnTo>
                    <a:pt x="108" y="219"/>
                  </a:lnTo>
                  <a:lnTo>
                    <a:pt x="97" y="218"/>
                  </a:lnTo>
                  <a:lnTo>
                    <a:pt x="86" y="217"/>
                  </a:lnTo>
                  <a:lnTo>
                    <a:pt x="76" y="213"/>
                  </a:lnTo>
                  <a:lnTo>
                    <a:pt x="66" y="210"/>
                  </a:lnTo>
                  <a:lnTo>
                    <a:pt x="56" y="206"/>
                  </a:lnTo>
                  <a:lnTo>
                    <a:pt x="47" y="200"/>
                  </a:lnTo>
                  <a:lnTo>
                    <a:pt x="40" y="193"/>
                  </a:lnTo>
                  <a:lnTo>
                    <a:pt x="32" y="187"/>
                  </a:lnTo>
                  <a:lnTo>
                    <a:pt x="24" y="179"/>
                  </a:lnTo>
                  <a:lnTo>
                    <a:pt x="19" y="170"/>
                  </a:lnTo>
                  <a:lnTo>
                    <a:pt x="13" y="161"/>
                  </a:lnTo>
                  <a:lnTo>
                    <a:pt x="9" y="152"/>
                  </a:lnTo>
                  <a:lnTo>
                    <a:pt x="4" y="142"/>
                  </a:lnTo>
                  <a:lnTo>
                    <a:pt x="2" y="131"/>
                  </a:lnTo>
                  <a:lnTo>
                    <a:pt x="0" y="120"/>
                  </a:lnTo>
                  <a:lnTo>
                    <a:pt x="0" y="109"/>
                  </a:lnTo>
                  <a:lnTo>
                    <a:pt x="0" y="98"/>
                  </a:lnTo>
                  <a:lnTo>
                    <a:pt x="2" y="88"/>
                  </a:lnTo>
                  <a:lnTo>
                    <a:pt x="4" y="77"/>
                  </a:lnTo>
                  <a:lnTo>
                    <a:pt x="9" y="67"/>
                  </a:lnTo>
                  <a:lnTo>
                    <a:pt x="13" y="58"/>
                  </a:lnTo>
                  <a:lnTo>
                    <a:pt x="19" y="49"/>
                  </a:lnTo>
                  <a:lnTo>
                    <a:pt x="24" y="40"/>
                  </a:lnTo>
                  <a:lnTo>
                    <a:pt x="32" y="33"/>
                  </a:lnTo>
                  <a:lnTo>
                    <a:pt x="40" y="26"/>
                  </a:lnTo>
                  <a:lnTo>
                    <a:pt x="47" y="19"/>
                  </a:lnTo>
                  <a:lnTo>
                    <a:pt x="56" y="14"/>
                  </a:lnTo>
                  <a:lnTo>
                    <a:pt x="66" y="9"/>
                  </a:lnTo>
                  <a:lnTo>
                    <a:pt x="76" y="6"/>
                  </a:lnTo>
                  <a:lnTo>
                    <a:pt x="86" y="3"/>
                  </a:lnTo>
                  <a:lnTo>
                    <a:pt x="97" y="2"/>
                  </a:lnTo>
                  <a:lnTo>
                    <a:pt x="108" y="0"/>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82" name="Freeform 89"/>
            <p:cNvSpPr>
              <a:spLocks/>
            </p:cNvSpPr>
            <p:nvPr/>
          </p:nvSpPr>
          <p:spPr bwMode="auto">
            <a:xfrm>
              <a:off x="11619315" y="2213924"/>
              <a:ext cx="28575" cy="28575"/>
            </a:xfrm>
            <a:custGeom>
              <a:avLst/>
              <a:gdLst/>
              <a:ahLst/>
              <a:cxnLst>
                <a:cxn ang="0">
                  <a:pos x="101" y="182"/>
                </a:cxn>
                <a:cxn ang="0">
                  <a:pos x="119" y="179"/>
                </a:cxn>
                <a:cxn ang="0">
                  <a:pos x="136" y="171"/>
                </a:cxn>
                <a:cxn ang="0">
                  <a:pos x="150" y="161"/>
                </a:cxn>
                <a:cxn ang="0">
                  <a:pos x="162" y="149"/>
                </a:cxn>
                <a:cxn ang="0">
                  <a:pos x="172" y="134"/>
                </a:cxn>
                <a:cxn ang="0">
                  <a:pos x="179" y="118"/>
                </a:cxn>
                <a:cxn ang="0">
                  <a:pos x="183" y="100"/>
                </a:cxn>
                <a:cxn ang="0">
                  <a:pos x="183" y="82"/>
                </a:cxn>
                <a:cxn ang="0">
                  <a:pos x="179" y="63"/>
                </a:cxn>
                <a:cxn ang="0">
                  <a:pos x="172" y="48"/>
                </a:cxn>
                <a:cxn ang="0">
                  <a:pos x="162" y="33"/>
                </a:cxn>
                <a:cxn ang="0">
                  <a:pos x="150" y="20"/>
                </a:cxn>
                <a:cxn ang="0">
                  <a:pos x="136" y="11"/>
                </a:cxn>
                <a:cxn ang="0">
                  <a:pos x="119" y="4"/>
                </a:cxn>
                <a:cxn ang="0">
                  <a:pos x="101" y="0"/>
                </a:cxn>
                <a:cxn ang="0">
                  <a:pos x="82" y="0"/>
                </a:cxn>
                <a:cxn ang="0">
                  <a:pos x="65" y="4"/>
                </a:cxn>
                <a:cxn ang="0">
                  <a:pos x="49" y="11"/>
                </a:cxn>
                <a:cxn ang="0">
                  <a:pos x="34" y="20"/>
                </a:cxn>
                <a:cxn ang="0">
                  <a:pos x="21" y="33"/>
                </a:cxn>
                <a:cxn ang="0">
                  <a:pos x="11" y="48"/>
                </a:cxn>
                <a:cxn ang="0">
                  <a:pos x="5" y="63"/>
                </a:cxn>
                <a:cxn ang="0">
                  <a:pos x="1" y="82"/>
                </a:cxn>
                <a:cxn ang="0">
                  <a:pos x="1" y="100"/>
                </a:cxn>
                <a:cxn ang="0">
                  <a:pos x="5" y="118"/>
                </a:cxn>
                <a:cxn ang="0">
                  <a:pos x="11" y="134"/>
                </a:cxn>
                <a:cxn ang="0">
                  <a:pos x="21" y="149"/>
                </a:cxn>
                <a:cxn ang="0">
                  <a:pos x="34" y="161"/>
                </a:cxn>
                <a:cxn ang="0">
                  <a:pos x="49" y="171"/>
                </a:cxn>
                <a:cxn ang="0">
                  <a:pos x="65" y="179"/>
                </a:cxn>
                <a:cxn ang="0">
                  <a:pos x="82" y="182"/>
                </a:cxn>
              </a:cxnLst>
              <a:rect l="0" t="0" r="r" b="b"/>
              <a:pathLst>
                <a:path w="183" h="182">
                  <a:moveTo>
                    <a:pt x="92" y="182"/>
                  </a:moveTo>
                  <a:lnTo>
                    <a:pt x="101" y="182"/>
                  </a:lnTo>
                  <a:lnTo>
                    <a:pt x="110" y="181"/>
                  </a:lnTo>
                  <a:lnTo>
                    <a:pt x="119" y="179"/>
                  </a:lnTo>
                  <a:lnTo>
                    <a:pt x="128" y="175"/>
                  </a:lnTo>
                  <a:lnTo>
                    <a:pt x="136" y="171"/>
                  </a:lnTo>
                  <a:lnTo>
                    <a:pt x="143" y="167"/>
                  </a:lnTo>
                  <a:lnTo>
                    <a:pt x="150" y="161"/>
                  </a:lnTo>
                  <a:lnTo>
                    <a:pt x="157" y="156"/>
                  </a:lnTo>
                  <a:lnTo>
                    <a:pt x="162" y="149"/>
                  </a:lnTo>
                  <a:lnTo>
                    <a:pt x="168" y="142"/>
                  </a:lnTo>
                  <a:lnTo>
                    <a:pt x="172" y="134"/>
                  </a:lnTo>
                  <a:lnTo>
                    <a:pt x="177" y="127"/>
                  </a:lnTo>
                  <a:lnTo>
                    <a:pt x="179" y="118"/>
                  </a:lnTo>
                  <a:lnTo>
                    <a:pt x="181" y="109"/>
                  </a:lnTo>
                  <a:lnTo>
                    <a:pt x="183" y="100"/>
                  </a:lnTo>
                  <a:lnTo>
                    <a:pt x="183" y="91"/>
                  </a:lnTo>
                  <a:lnTo>
                    <a:pt x="183" y="82"/>
                  </a:lnTo>
                  <a:lnTo>
                    <a:pt x="181" y="72"/>
                  </a:lnTo>
                  <a:lnTo>
                    <a:pt x="179" y="63"/>
                  </a:lnTo>
                  <a:lnTo>
                    <a:pt x="177" y="56"/>
                  </a:lnTo>
                  <a:lnTo>
                    <a:pt x="172" y="48"/>
                  </a:lnTo>
                  <a:lnTo>
                    <a:pt x="168" y="40"/>
                  </a:lnTo>
                  <a:lnTo>
                    <a:pt x="162" y="33"/>
                  </a:lnTo>
                  <a:lnTo>
                    <a:pt x="157" y="27"/>
                  </a:lnTo>
                  <a:lnTo>
                    <a:pt x="150" y="20"/>
                  </a:lnTo>
                  <a:lnTo>
                    <a:pt x="143" y="16"/>
                  </a:lnTo>
                  <a:lnTo>
                    <a:pt x="136" y="11"/>
                  </a:lnTo>
                  <a:lnTo>
                    <a:pt x="128" y="7"/>
                  </a:lnTo>
                  <a:lnTo>
                    <a:pt x="119" y="4"/>
                  </a:lnTo>
                  <a:lnTo>
                    <a:pt x="110" y="1"/>
                  </a:lnTo>
                  <a:lnTo>
                    <a:pt x="101" y="0"/>
                  </a:lnTo>
                  <a:lnTo>
                    <a:pt x="92" y="0"/>
                  </a:lnTo>
                  <a:lnTo>
                    <a:pt x="82" y="0"/>
                  </a:lnTo>
                  <a:lnTo>
                    <a:pt x="73" y="1"/>
                  </a:lnTo>
                  <a:lnTo>
                    <a:pt x="65" y="4"/>
                  </a:lnTo>
                  <a:lnTo>
                    <a:pt x="57" y="7"/>
                  </a:lnTo>
                  <a:lnTo>
                    <a:pt x="49" y="11"/>
                  </a:lnTo>
                  <a:lnTo>
                    <a:pt x="41" y="16"/>
                  </a:lnTo>
                  <a:lnTo>
                    <a:pt x="34" y="20"/>
                  </a:lnTo>
                  <a:lnTo>
                    <a:pt x="28" y="27"/>
                  </a:lnTo>
                  <a:lnTo>
                    <a:pt x="21" y="33"/>
                  </a:lnTo>
                  <a:lnTo>
                    <a:pt x="16" y="40"/>
                  </a:lnTo>
                  <a:lnTo>
                    <a:pt x="11" y="48"/>
                  </a:lnTo>
                  <a:lnTo>
                    <a:pt x="8" y="56"/>
                  </a:lnTo>
                  <a:lnTo>
                    <a:pt x="5" y="63"/>
                  </a:lnTo>
                  <a:lnTo>
                    <a:pt x="2" y="72"/>
                  </a:lnTo>
                  <a:lnTo>
                    <a:pt x="1" y="82"/>
                  </a:lnTo>
                  <a:lnTo>
                    <a:pt x="0" y="91"/>
                  </a:lnTo>
                  <a:lnTo>
                    <a:pt x="1" y="100"/>
                  </a:lnTo>
                  <a:lnTo>
                    <a:pt x="2" y="109"/>
                  </a:lnTo>
                  <a:lnTo>
                    <a:pt x="5" y="118"/>
                  </a:lnTo>
                  <a:lnTo>
                    <a:pt x="8" y="127"/>
                  </a:lnTo>
                  <a:lnTo>
                    <a:pt x="11" y="134"/>
                  </a:lnTo>
                  <a:lnTo>
                    <a:pt x="16" y="142"/>
                  </a:lnTo>
                  <a:lnTo>
                    <a:pt x="21" y="149"/>
                  </a:lnTo>
                  <a:lnTo>
                    <a:pt x="28" y="156"/>
                  </a:lnTo>
                  <a:lnTo>
                    <a:pt x="34" y="161"/>
                  </a:lnTo>
                  <a:lnTo>
                    <a:pt x="41" y="167"/>
                  </a:lnTo>
                  <a:lnTo>
                    <a:pt x="49" y="171"/>
                  </a:lnTo>
                  <a:lnTo>
                    <a:pt x="57" y="175"/>
                  </a:lnTo>
                  <a:lnTo>
                    <a:pt x="65" y="179"/>
                  </a:lnTo>
                  <a:lnTo>
                    <a:pt x="73" y="181"/>
                  </a:lnTo>
                  <a:lnTo>
                    <a:pt x="82" y="182"/>
                  </a:lnTo>
                  <a:lnTo>
                    <a:pt x="92" y="182"/>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83" name="Freeform 90"/>
            <p:cNvSpPr>
              <a:spLocks/>
            </p:cNvSpPr>
            <p:nvPr/>
          </p:nvSpPr>
          <p:spPr bwMode="auto">
            <a:xfrm>
              <a:off x="11659003" y="2213924"/>
              <a:ext cx="28575" cy="28575"/>
            </a:xfrm>
            <a:custGeom>
              <a:avLst/>
              <a:gdLst/>
              <a:ahLst/>
              <a:cxnLst>
                <a:cxn ang="0">
                  <a:pos x="100" y="182"/>
                </a:cxn>
                <a:cxn ang="0">
                  <a:pos x="118" y="179"/>
                </a:cxn>
                <a:cxn ang="0">
                  <a:pos x="134" y="171"/>
                </a:cxn>
                <a:cxn ang="0">
                  <a:pos x="149" y="161"/>
                </a:cxn>
                <a:cxn ang="0">
                  <a:pos x="161" y="149"/>
                </a:cxn>
                <a:cxn ang="0">
                  <a:pos x="171" y="134"/>
                </a:cxn>
                <a:cxn ang="0">
                  <a:pos x="179" y="118"/>
                </a:cxn>
                <a:cxn ang="0">
                  <a:pos x="182" y="100"/>
                </a:cxn>
                <a:cxn ang="0">
                  <a:pos x="182" y="82"/>
                </a:cxn>
                <a:cxn ang="0">
                  <a:pos x="179" y="63"/>
                </a:cxn>
                <a:cxn ang="0">
                  <a:pos x="171" y="48"/>
                </a:cxn>
                <a:cxn ang="0">
                  <a:pos x="161" y="33"/>
                </a:cxn>
                <a:cxn ang="0">
                  <a:pos x="149" y="20"/>
                </a:cxn>
                <a:cxn ang="0">
                  <a:pos x="134" y="11"/>
                </a:cxn>
                <a:cxn ang="0">
                  <a:pos x="118" y="4"/>
                </a:cxn>
                <a:cxn ang="0">
                  <a:pos x="100" y="0"/>
                </a:cxn>
                <a:cxn ang="0">
                  <a:pos x="81" y="0"/>
                </a:cxn>
                <a:cxn ang="0">
                  <a:pos x="63" y="4"/>
                </a:cxn>
                <a:cxn ang="0">
                  <a:pos x="48" y="11"/>
                </a:cxn>
                <a:cxn ang="0">
                  <a:pos x="32" y="20"/>
                </a:cxn>
                <a:cxn ang="0">
                  <a:pos x="20" y="33"/>
                </a:cxn>
                <a:cxn ang="0">
                  <a:pos x="10" y="48"/>
                </a:cxn>
                <a:cxn ang="0">
                  <a:pos x="4" y="63"/>
                </a:cxn>
                <a:cxn ang="0">
                  <a:pos x="0" y="82"/>
                </a:cxn>
                <a:cxn ang="0">
                  <a:pos x="0" y="100"/>
                </a:cxn>
                <a:cxn ang="0">
                  <a:pos x="4" y="118"/>
                </a:cxn>
                <a:cxn ang="0">
                  <a:pos x="10" y="134"/>
                </a:cxn>
                <a:cxn ang="0">
                  <a:pos x="20" y="149"/>
                </a:cxn>
                <a:cxn ang="0">
                  <a:pos x="32" y="161"/>
                </a:cxn>
                <a:cxn ang="0">
                  <a:pos x="48" y="171"/>
                </a:cxn>
                <a:cxn ang="0">
                  <a:pos x="63" y="179"/>
                </a:cxn>
                <a:cxn ang="0">
                  <a:pos x="81" y="182"/>
                </a:cxn>
              </a:cxnLst>
              <a:rect l="0" t="0" r="r" b="b"/>
              <a:pathLst>
                <a:path w="182" h="182">
                  <a:moveTo>
                    <a:pt x="91" y="182"/>
                  </a:moveTo>
                  <a:lnTo>
                    <a:pt x="100" y="182"/>
                  </a:lnTo>
                  <a:lnTo>
                    <a:pt x="109" y="181"/>
                  </a:lnTo>
                  <a:lnTo>
                    <a:pt x="118" y="179"/>
                  </a:lnTo>
                  <a:lnTo>
                    <a:pt x="127" y="175"/>
                  </a:lnTo>
                  <a:lnTo>
                    <a:pt x="134" y="171"/>
                  </a:lnTo>
                  <a:lnTo>
                    <a:pt x="142" y="167"/>
                  </a:lnTo>
                  <a:lnTo>
                    <a:pt x="149" y="161"/>
                  </a:lnTo>
                  <a:lnTo>
                    <a:pt x="155" y="156"/>
                  </a:lnTo>
                  <a:lnTo>
                    <a:pt x="161" y="149"/>
                  </a:lnTo>
                  <a:lnTo>
                    <a:pt x="167" y="142"/>
                  </a:lnTo>
                  <a:lnTo>
                    <a:pt x="171" y="134"/>
                  </a:lnTo>
                  <a:lnTo>
                    <a:pt x="175" y="127"/>
                  </a:lnTo>
                  <a:lnTo>
                    <a:pt x="179" y="118"/>
                  </a:lnTo>
                  <a:lnTo>
                    <a:pt x="181" y="109"/>
                  </a:lnTo>
                  <a:lnTo>
                    <a:pt x="182" y="100"/>
                  </a:lnTo>
                  <a:lnTo>
                    <a:pt x="182" y="91"/>
                  </a:lnTo>
                  <a:lnTo>
                    <a:pt x="182" y="82"/>
                  </a:lnTo>
                  <a:lnTo>
                    <a:pt x="181" y="72"/>
                  </a:lnTo>
                  <a:lnTo>
                    <a:pt x="179" y="63"/>
                  </a:lnTo>
                  <a:lnTo>
                    <a:pt x="175" y="56"/>
                  </a:lnTo>
                  <a:lnTo>
                    <a:pt x="171" y="48"/>
                  </a:lnTo>
                  <a:lnTo>
                    <a:pt x="167" y="40"/>
                  </a:lnTo>
                  <a:lnTo>
                    <a:pt x="161" y="33"/>
                  </a:lnTo>
                  <a:lnTo>
                    <a:pt x="155" y="27"/>
                  </a:lnTo>
                  <a:lnTo>
                    <a:pt x="149" y="20"/>
                  </a:lnTo>
                  <a:lnTo>
                    <a:pt x="142" y="16"/>
                  </a:lnTo>
                  <a:lnTo>
                    <a:pt x="134" y="11"/>
                  </a:lnTo>
                  <a:lnTo>
                    <a:pt x="127" y="7"/>
                  </a:lnTo>
                  <a:lnTo>
                    <a:pt x="118" y="4"/>
                  </a:lnTo>
                  <a:lnTo>
                    <a:pt x="109" y="1"/>
                  </a:lnTo>
                  <a:lnTo>
                    <a:pt x="100" y="0"/>
                  </a:lnTo>
                  <a:lnTo>
                    <a:pt x="91" y="0"/>
                  </a:lnTo>
                  <a:lnTo>
                    <a:pt x="81" y="0"/>
                  </a:lnTo>
                  <a:lnTo>
                    <a:pt x="72" y="1"/>
                  </a:lnTo>
                  <a:lnTo>
                    <a:pt x="63" y="4"/>
                  </a:lnTo>
                  <a:lnTo>
                    <a:pt x="56" y="7"/>
                  </a:lnTo>
                  <a:lnTo>
                    <a:pt x="48" y="11"/>
                  </a:lnTo>
                  <a:lnTo>
                    <a:pt x="40" y="16"/>
                  </a:lnTo>
                  <a:lnTo>
                    <a:pt x="32" y="20"/>
                  </a:lnTo>
                  <a:lnTo>
                    <a:pt x="27" y="27"/>
                  </a:lnTo>
                  <a:lnTo>
                    <a:pt x="20" y="33"/>
                  </a:lnTo>
                  <a:lnTo>
                    <a:pt x="16" y="40"/>
                  </a:lnTo>
                  <a:lnTo>
                    <a:pt x="10" y="48"/>
                  </a:lnTo>
                  <a:lnTo>
                    <a:pt x="7" y="56"/>
                  </a:lnTo>
                  <a:lnTo>
                    <a:pt x="4" y="63"/>
                  </a:lnTo>
                  <a:lnTo>
                    <a:pt x="1" y="72"/>
                  </a:lnTo>
                  <a:lnTo>
                    <a:pt x="0" y="82"/>
                  </a:lnTo>
                  <a:lnTo>
                    <a:pt x="0" y="91"/>
                  </a:lnTo>
                  <a:lnTo>
                    <a:pt x="0" y="100"/>
                  </a:lnTo>
                  <a:lnTo>
                    <a:pt x="1" y="109"/>
                  </a:lnTo>
                  <a:lnTo>
                    <a:pt x="4" y="118"/>
                  </a:lnTo>
                  <a:lnTo>
                    <a:pt x="7" y="127"/>
                  </a:lnTo>
                  <a:lnTo>
                    <a:pt x="10" y="134"/>
                  </a:lnTo>
                  <a:lnTo>
                    <a:pt x="16" y="142"/>
                  </a:lnTo>
                  <a:lnTo>
                    <a:pt x="20" y="149"/>
                  </a:lnTo>
                  <a:lnTo>
                    <a:pt x="27" y="156"/>
                  </a:lnTo>
                  <a:lnTo>
                    <a:pt x="32" y="161"/>
                  </a:lnTo>
                  <a:lnTo>
                    <a:pt x="40" y="167"/>
                  </a:lnTo>
                  <a:lnTo>
                    <a:pt x="48" y="171"/>
                  </a:lnTo>
                  <a:lnTo>
                    <a:pt x="56" y="175"/>
                  </a:lnTo>
                  <a:lnTo>
                    <a:pt x="63" y="179"/>
                  </a:lnTo>
                  <a:lnTo>
                    <a:pt x="72" y="181"/>
                  </a:lnTo>
                  <a:lnTo>
                    <a:pt x="81" y="182"/>
                  </a:lnTo>
                  <a:lnTo>
                    <a:pt x="91" y="182"/>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84" name="Freeform 91"/>
            <p:cNvSpPr>
              <a:spLocks/>
            </p:cNvSpPr>
            <p:nvPr/>
          </p:nvSpPr>
          <p:spPr bwMode="auto">
            <a:xfrm>
              <a:off x="11698690" y="2213924"/>
              <a:ext cx="30163" cy="28575"/>
            </a:xfrm>
            <a:custGeom>
              <a:avLst/>
              <a:gdLst/>
              <a:ahLst/>
              <a:cxnLst>
                <a:cxn ang="0">
                  <a:pos x="100" y="182"/>
                </a:cxn>
                <a:cxn ang="0">
                  <a:pos x="118" y="179"/>
                </a:cxn>
                <a:cxn ang="0">
                  <a:pos x="134" y="171"/>
                </a:cxn>
                <a:cxn ang="0">
                  <a:pos x="149" y="161"/>
                </a:cxn>
                <a:cxn ang="0">
                  <a:pos x="162" y="149"/>
                </a:cxn>
                <a:cxn ang="0">
                  <a:pos x="171" y="134"/>
                </a:cxn>
                <a:cxn ang="0">
                  <a:pos x="179" y="118"/>
                </a:cxn>
                <a:cxn ang="0">
                  <a:pos x="182" y="100"/>
                </a:cxn>
                <a:cxn ang="0">
                  <a:pos x="182" y="82"/>
                </a:cxn>
                <a:cxn ang="0">
                  <a:pos x="179" y="63"/>
                </a:cxn>
                <a:cxn ang="0">
                  <a:pos x="171" y="48"/>
                </a:cxn>
                <a:cxn ang="0">
                  <a:pos x="162" y="33"/>
                </a:cxn>
                <a:cxn ang="0">
                  <a:pos x="149" y="20"/>
                </a:cxn>
                <a:cxn ang="0">
                  <a:pos x="134" y="11"/>
                </a:cxn>
                <a:cxn ang="0">
                  <a:pos x="118" y="4"/>
                </a:cxn>
                <a:cxn ang="0">
                  <a:pos x="100" y="0"/>
                </a:cxn>
                <a:cxn ang="0">
                  <a:pos x="82" y="0"/>
                </a:cxn>
                <a:cxn ang="0">
                  <a:pos x="64" y="4"/>
                </a:cxn>
                <a:cxn ang="0">
                  <a:pos x="48" y="11"/>
                </a:cxn>
                <a:cxn ang="0">
                  <a:pos x="33" y="20"/>
                </a:cxn>
                <a:cxn ang="0">
                  <a:pos x="20" y="33"/>
                </a:cxn>
                <a:cxn ang="0">
                  <a:pos x="11" y="48"/>
                </a:cxn>
                <a:cxn ang="0">
                  <a:pos x="3" y="63"/>
                </a:cxn>
                <a:cxn ang="0">
                  <a:pos x="0" y="82"/>
                </a:cxn>
                <a:cxn ang="0">
                  <a:pos x="0" y="100"/>
                </a:cxn>
                <a:cxn ang="0">
                  <a:pos x="3" y="118"/>
                </a:cxn>
                <a:cxn ang="0">
                  <a:pos x="11" y="134"/>
                </a:cxn>
                <a:cxn ang="0">
                  <a:pos x="20" y="149"/>
                </a:cxn>
                <a:cxn ang="0">
                  <a:pos x="33" y="161"/>
                </a:cxn>
                <a:cxn ang="0">
                  <a:pos x="48" y="171"/>
                </a:cxn>
                <a:cxn ang="0">
                  <a:pos x="64" y="179"/>
                </a:cxn>
                <a:cxn ang="0">
                  <a:pos x="82" y="182"/>
                </a:cxn>
              </a:cxnLst>
              <a:rect l="0" t="0" r="r" b="b"/>
              <a:pathLst>
                <a:path w="182" h="182">
                  <a:moveTo>
                    <a:pt x="91" y="182"/>
                  </a:moveTo>
                  <a:lnTo>
                    <a:pt x="100" y="182"/>
                  </a:lnTo>
                  <a:lnTo>
                    <a:pt x="110" y="181"/>
                  </a:lnTo>
                  <a:lnTo>
                    <a:pt x="118" y="179"/>
                  </a:lnTo>
                  <a:lnTo>
                    <a:pt x="126" y="175"/>
                  </a:lnTo>
                  <a:lnTo>
                    <a:pt x="134" y="171"/>
                  </a:lnTo>
                  <a:lnTo>
                    <a:pt x="142" y="167"/>
                  </a:lnTo>
                  <a:lnTo>
                    <a:pt x="149" y="161"/>
                  </a:lnTo>
                  <a:lnTo>
                    <a:pt x="155" y="156"/>
                  </a:lnTo>
                  <a:lnTo>
                    <a:pt x="162" y="149"/>
                  </a:lnTo>
                  <a:lnTo>
                    <a:pt x="166" y="142"/>
                  </a:lnTo>
                  <a:lnTo>
                    <a:pt x="171" y="134"/>
                  </a:lnTo>
                  <a:lnTo>
                    <a:pt x="175" y="127"/>
                  </a:lnTo>
                  <a:lnTo>
                    <a:pt x="179" y="118"/>
                  </a:lnTo>
                  <a:lnTo>
                    <a:pt x="181" y="109"/>
                  </a:lnTo>
                  <a:lnTo>
                    <a:pt x="182" y="100"/>
                  </a:lnTo>
                  <a:lnTo>
                    <a:pt x="182" y="91"/>
                  </a:lnTo>
                  <a:lnTo>
                    <a:pt x="182" y="82"/>
                  </a:lnTo>
                  <a:lnTo>
                    <a:pt x="181" y="72"/>
                  </a:lnTo>
                  <a:lnTo>
                    <a:pt x="179" y="63"/>
                  </a:lnTo>
                  <a:lnTo>
                    <a:pt x="175" y="56"/>
                  </a:lnTo>
                  <a:lnTo>
                    <a:pt x="171" y="48"/>
                  </a:lnTo>
                  <a:lnTo>
                    <a:pt x="166" y="40"/>
                  </a:lnTo>
                  <a:lnTo>
                    <a:pt x="162" y="33"/>
                  </a:lnTo>
                  <a:lnTo>
                    <a:pt x="155" y="27"/>
                  </a:lnTo>
                  <a:lnTo>
                    <a:pt x="149" y="20"/>
                  </a:lnTo>
                  <a:lnTo>
                    <a:pt x="142" y="16"/>
                  </a:lnTo>
                  <a:lnTo>
                    <a:pt x="134" y="11"/>
                  </a:lnTo>
                  <a:lnTo>
                    <a:pt x="126" y="7"/>
                  </a:lnTo>
                  <a:lnTo>
                    <a:pt x="118" y="4"/>
                  </a:lnTo>
                  <a:lnTo>
                    <a:pt x="110" y="1"/>
                  </a:lnTo>
                  <a:lnTo>
                    <a:pt x="100" y="0"/>
                  </a:lnTo>
                  <a:lnTo>
                    <a:pt x="91" y="0"/>
                  </a:lnTo>
                  <a:lnTo>
                    <a:pt x="82" y="0"/>
                  </a:lnTo>
                  <a:lnTo>
                    <a:pt x="72" y="1"/>
                  </a:lnTo>
                  <a:lnTo>
                    <a:pt x="64" y="4"/>
                  </a:lnTo>
                  <a:lnTo>
                    <a:pt x="55" y="7"/>
                  </a:lnTo>
                  <a:lnTo>
                    <a:pt x="48" y="11"/>
                  </a:lnTo>
                  <a:lnTo>
                    <a:pt x="40" y="16"/>
                  </a:lnTo>
                  <a:lnTo>
                    <a:pt x="33" y="20"/>
                  </a:lnTo>
                  <a:lnTo>
                    <a:pt x="27" y="27"/>
                  </a:lnTo>
                  <a:lnTo>
                    <a:pt x="20" y="33"/>
                  </a:lnTo>
                  <a:lnTo>
                    <a:pt x="16" y="40"/>
                  </a:lnTo>
                  <a:lnTo>
                    <a:pt x="11" y="48"/>
                  </a:lnTo>
                  <a:lnTo>
                    <a:pt x="7" y="56"/>
                  </a:lnTo>
                  <a:lnTo>
                    <a:pt x="3" y="63"/>
                  </a:lnTo>
                  <a:lnTo>
                    <a:pt x="1" y="72"/>
                  </a:lnTo>
                  <a:lnTo>
                    <a:pt x="0" y="82"/>
                  </a:lnTo>
                  <a:lnTo>
                    <a:pt x="0" y="91"/>
                  </a:lnTo>
                  <a:lnTo>
                    <a:pt x="0" y="100"/>
                  </a:lnTo>
                  <a:lnTo>
                    <a:pt x="1" y="109"/>
                  </a:lnTo>
                  <a:lnTo>
                    <a:pt x="3" y="118"/>
                  </a:lnTo>
                  <a:lnTo>
                    <a:pt x="7" y="127"/>
                  </a:lnTo>
                  <a:lnTo>
                    <a:pt x="11" y="134"/>
                  </a:lnTo>
                  <a:lnTo>
                    <a:pt x="16" y="142"/>
                  </a:lnTo>
                  <a:lnTo>
                    <a:pt x="20" y="149"/>
                  </a:lnTo>
                  <a:lnTo>
                    <a:pt x="27" y="156"/>
                  </a:lnTo>
                  <a:lnTo>
                    <a:pt x="33" y="161"/>
                  </a:lnTo>
                  <a:lnTo>
                    <a:pt x="40" y="167"/>
                  </a:lnTo>
                  <a:lnTo>
                    <a:pt x="48" y="171"/>
                  </a:lnTo>
                  <a:lnTo>
                    <a:pt x="55" y="175"/>
                  </a:lnTo>
                  <a:lnTo>
                    <a:pt x="64" y="179"/>
                  </a:lnTo>
                  <a:lnTo>
                    <a:pt x="72" y="181"/>
                  </a:lnTo>
                  <a:lnTo>
                    <a:pt x="82" y="182"/>
                  </a:lnTo>
                  <a:lnTo>
                    <a:pt x="91" y="182"/>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85" name="Freeform 92"/>
            <p:cNvSpPr>
              <a:spLocks/>
            </p:cNvSpPr>
            <p:nvPr/>
          </p:nvSpPr>
          <p:spPr bwMode="auto">
            <a:xfrm>
              <a:off x="11739965" y="2213924"/>
              <a:ext cx="28575" cy="28575"/>
            </a:xfrm>
            <a:custGeom>
              <a:avLst/>
              <a:gdLst/>
              <a:ahLst/>
              <a:cxnLst>
                <a:cxn ang="0">
                  <a:pos x="101" y="182"/>
                </a:cxn>
                <a:cxn ang="0">
                  <a:pos x="118" y="179"/>
                </a:cxn>
                <a:cxn ang="0">
                  <a:pos x="134" y="171"/>
                </a:cxn>
                <a:cxn ang="0">
                  <a:pos x="148" y="161"/>
                </a:cxn>
                <a:cxn ang="0">
                  <a:pos x="162" y="149"/>
                </a:cxn>
                <a:cxn ang="0">
                  <a:pos x="172" y="134"/>
                </a:cxn>
                <a:cxn ang="0">
                  <a:pos x="178" y="118"/>
                </a:cxn>
                <a:cxn ang="0">
                  <a:pos x="182" y="100"/>
                </a:cxn>
                <a:cxn ang="0">
                  <a:pos x="182" y="82"/>
                </a:cxn>
                <a:cxn ang="0">
                  <a:pos x="178" y="63"/>
                </a:cxn>
                <a:cxn ang="0">
                  <a:pos x="172" y="48"/>
                </a:cxn>
                <a:cxn ang="0">
                  <a:pos x="162" y="33"/>
                </a:cxn>
                <a:cxn ang="0">
                  <a:pos x="148" y="20"/>
                </a:cxn>
                <a:cxn ang="0">
                  <a:pos x="134" y="11"/>
                </a:cxn>
                <a:cxn ang="0">
                  <a:pos x="118" y="4"/>
                </a:cxn>
                <a:cxn ang="0">
                  <a:pos x="101" y="0"/>
                </a:cxn>
                <a:cxn ang="0">
                  <a:pos x="82" y="0"/>
                </a:cxn>
                <a:cxn ang="0">
                  <a:pos x="64" y="4"/>
                </a:cxn>
                <a:cxn ang="0">
                  <a:pos x="48" y="11"/>
                </a:cxn>
                <a:cxn ang="0">
                  <a:pos x="33" y="20"/>
                </a:cxn>
                <a:cxn ang="0">
                  <a:pos x="21" y="33"/>
                </a:cxn>
                <a:cxn ang="0">
                  <a:pos x="11" y="48"/>
                </a:cxn>
                <a:cxn ang="0">
                  <a:pos x="3" y="63"/>
                </a:cxn>
                <a:cxn ang="0">
                  <a:pos x="0" y="82"/>
                </a:cxn>
                <a:cxn ang="0">
                  <a:pos x="0" y="100"/>
                </a:cxn>
                <a:cxn ang="0">
                  <a:pos x="3" y="118"/>
                </a:cxn>
                <a:cxn ang="0">
                  <a:pos x="11" y="134"/>
                </a:cxn>
                <a:cxn ang="0">
                  <a:pos x="21" y="149"/>
                </a:cxn>
                <a:cxn ang="0">
                  <a:pos x="33" y="161"/>
                </a:cxn>
                <a:cxn ang="0">
                  <a:pos x="48" y="171"/>
                </a:cxn>
                <a:cxn ang="0">
                  <a:pos x="64" y="179"/>
                </a:cxn>
                <a:cxn ang="0">
                  <a:pos x="82" y="182"/>
                </a:cxn>
              </a:cxnLst>
              <a:rect l="0" t="0" r="r" b="b"/>
              <a:pathLst>
                <a:path w="183" h="182">
                  <a:moveTo>
                    <a:pt x="91" y="182"/>
                  </a:moveTo>
                  <a:lnTo>
                    <a:pt x="101" y="182"/>
                  </a:lnTo>
                  <a:lnTo>
                    <a:pt x="110" y="181"/>
                  </a:lnTo>
                  <a:lnTo>
                    <a:pt x="118" y="179"/>
                  </a:lnTo>
                  <a:lnTo>
                    <a:pt x="126" y="175"/>
                  </a:lnTo>
                  <a:lnTo>
                    <a:pt x="134" y="171"/>
                  </a:lnTo>
                  <a:lnTo>
                    <a:pt x="142" y="167"/>
                  </a:lnTo>
                  <a:lnTo>
                    <a:pt x="148" y="161"/>
                  </a:lnTo>
                  <a:lnTo>
                    <a:pt x="155" y="156"/>
                  </a:lnTo>
                  <a:lnTo>
                    <a:pt x="162" y="149"/>
                  </a:lnTo>
                  <a:lnTo>
                    <a:pt x="166" y="142"/>
                  </a:lnTo>
                  <a:lnTo>
                    <a:pt x="172" y="134"/>
                  </a:lnTo>
                  <a:lnTo>
                    <a:pt x="175" y="127"/>
                  </a:lnTo>
                  <a:lnTo>
                    <a:pt x="178" y="118"/>
                  </a:lnTo>
                  <a:lnTo>
                    <a:pt x="181" y="109"/>
                  </a:lnTo>
                  <a:lnTo>
                    <a:pt x="182" y="100"/>
                  </a:lnTo>
                  <a:lnTo>
                    <a:pt x="183" y="91"/>
                  </a:lnTo>
                  <a:lnTo>
                    <a:pt x="182" y="82"/>
                  </a:lnTo>
                  <a:lnTo>
                    <a:pt x="181" y="72"/>
                  </a:lnTo>
                  <a:lnTo>
                    <a:pt x="178" y="63"/>
                  </a:lnTo>
                  <a:lnTo>
                    <a:pt x="175" y="56"/>
                  </a:lnTo>
                  <a:lnTo>
                    <a:pt x="172" y="48"/>
                  </a:lnTo>
                  <a:lnTo>
                    <a:pt x="166" y="40"/>
                  </a:lnTo>
                  <a:lnTo>
                    <a:pt x="162" y="33"/>
                  </a:lnTo>
                  <a:lnTo>
                    <a:pt x="155" y="27"/>
                  </a:lnTo>
                  <a:lnTo>
                    <a:pt x="148" y="20"/>
                  </a:lnTo>
                  <a:lnTo>
                    <a:pt x="142" y="16"/>
                  </a:lnTo>
                  <a:lnTo>
                    <a:pt x="134" y="11"/>
                  </a:lnTo>
                  <a:lnTo>
                    <a:pt x="126" y="7"/>
                  </a:lnTo>
                  <a:lnTo>
                    <a:pt x="118" y="4"/>
                  </a:lnTo>
                  <a:lnTo>
                    <a:pt x="110" y="1"/>
                  </a:lnTo>
                  <a:lnTo>
                    <a:pt x="101" y="0"/>
                  </a:lnTo>
                  <a:lnTo>
                    <a:pt x="91" y="0"/>
                  </a:lnTo>
                  <a:lnTo>
                    <a:pt x="82" y="0"/>
                  </a:lnTo>
                  <a:lnTo>
                    <a:pt x="73" y="1"/>
                  </a:lnTo>
                  <a:lnTo>
                    <a:pt x="64" y="4"/>
                  </a:lnTo>
                  <a:lnTo>
                    <a:pt x="55" y="7"/>
                  </a:lnTo>
                  <a:lnTo>
                    <a:pt x="48" y="11"/>
                  </a:lnTo>
                  <a:lnTo>
                    <a:pt x="40" y="16"/>
                  </a:lnTo>
                  <a:lnTo>
                    <a:pt x="33" y="20"/>
                  </a:lnTo>
                  <a:lnTo>
                    <a:pt x="26" y="27"/>
                  </a:lnTo>
                  <a:lnTo>
                    <a:pt x="21" y="33"/>
                  </a:lnTo>
                  <a:lnTo>
                    <a:pt x="15" y="40"/>
                  </a:lnTo>
                  <a:lnTo>
                    <a:pt x="11" y="48"/>
                  </a:lnTo>
                  <a:lnTo>
                    <a:pt x="6" y="56"/>
                  </a:lnTo>
                  <a:lnTo>
                    <a:pt x="3" y="63"/>
                  </a:lnTo>
                  <a:lnTo>
                    <a:pt x="1" y="72"/>
                  </a:lnTo>
                  <a:lnTo>
                    <a:pt x="0" y="82"/>
                  </a:lnTo>
                  <a:lnTo>
                    <a:pt x="0" y="91"/>
                  </a:lnTo>
                  <a:lnTo>
                    <a:pt x="0" y="100"/>
                  </a:lnTo>
                  <a:lnTo>
                    <a:pt x="1" y="109"/>
                  </a:lnTo>
                  <a:lnTo>
                    <a:pt x="3" y="118"/>
                  </a:lnTo>
                  <a:lnTo>
                    <a:pt x="6" y="127"/>
                  </a:lnTo>
                  <a:lnTo>
                    <a:pt x="11" y="134"/>
                  </a:lnTo>
                  <a:lnTo>
                    <a:pt x="15" y="142"/>
                  </a:lnTo>
                  <a:lnTo>
                    <a:pt x="21" y="149"/>
                  </a:lnTo>
                  <a:lnTo>
                    <a:pt x="26" y="156"/>
                  </a:lnTo>
                  <a:lnTo>
                    <a:pt x="33" y="161"/>
                  </a:lnTo>
                  <a:lnTo>
                    <a:pt x="40" y="167"/>
                  </a:lnTo>
                  <a:lnTo>
                    <a:pt x="48" y="171"/>
                  </a:lnTo>
                  <a:lnTo>
                    <a:pt x="55" y="175"/>
                  </a:lnTo>
                  <a:lnTo>
                    <a:pt x="64" y="179"/>
                  </a:lnTo>
                  <a:lnTo>
                    <a:pt x="73" y="181"/>
                  </a:lnTo>
                  <a:lnTo>
                    <a:pt x="82" y="182"/>
                  </a:lnTo>
                  <a:lnTo>
                    <a:pt x="91" y="182"/>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86" name="Freeform 93"/>
            <p:cNvSpPr>
              <a:spLocks/>
            </p:cNvSpPr>
            <p:nvPr/>
          </p:nvSpPr>
          <p:spPr bwMode="auto">
            <a:xfrm>
              <a:off x="11779653" y="2213924"/>
              <a:ext cx="28575" cy="28575"/>
            </a:xfrm>
            <a:custGeom>
              <a:avLst/>
              <a:gdLst/>
              <a:ahLst/>
              <a:cxnLst>
                <a:cxn ang="0">
                  <a:pos x="101" y="182"/>
                </a:cxn>
                <a:cxn ang="0">
                  <a:pos x="118" y="179"/>
                </a:cxn>
                <a:cxn ang="0">
                  <a:pos x="134" y="171"/>
                </a:cxn>
                <a:cxn ang="0">
                  <a:pos x="149" y="161"/>
                </a:cxn>
                <a:cxn ang="0">
                  <a:pos x="162" y="149"/>
                </a:cxn>
                <a:cxn ang="0">
                  <a:pos x="172" y="134"/>
                </a:cxn>
                <a:cxn ang="0">
                  <a:pos x="178" y="118"/>
                </a:cxn>
                <a:cxn ang="0">
                  <a:pos x="182" y="100"/>
                </a:cxn>
                <a:cxn ang="0">
                  <a:pos x="182" y="82"/>
                </a:cxn>
                <a:cxn ang="0">
                  <a:pos x="178" y="63"/>
                </a:cxn>
                <a:cxn ang="0">
                  <a:pos x="172" y="48"/>
                </a:cxn>
                <a:cxn ang="0">
                  <a:pos x="162" y="33"/>
                </a:cxn>
                <a:cxn ang="0">
                  <a:pos x="149" y="20"/>
                </a:cxn>
                <a:cxn ang="0">
                  <a:pos x="134" y="11"/>
                </a:cxn>
                <a:cxn ang="0">
                  <a:pos x="118" y="4"/>
                </a:cxn>
                <a:cxn ang="0">
                  <a:pos x="101" y="0"/>
                </a:cxn>
                <a:cxn ang="0">
                  <a:pos x="82" y="0"/>
                </a:cxn>
                <a:cxn ang="0">
                  <a:pos x="64" y="4"/>
                </a:cxn>
                <a:cxn ang="0">
                  <a:pos x="47" y="11"/>
                </a:cxn>
                <a:cxn ang="0">
                  <a:pos x="33" y="20"/>
                </a:cxn>
                <a:cxn ang="0">
                  <a:pos x="21" y="33"/>
                </a:cxn>
                <a:cxn ang="0">
                  <a:pos x="11" y="48"/>
                </a:cxn>
                <a:cxn ang="0">
                  <a:pos x="4" y="63"/>
                </a:cxn>
                <a:cxn ang="0">
                  <a:pos x="0" y="82"/>
                </a:cxn>
                <a:cxn ang="0">
                  <a:pos x="0" y="100"/>
                </a:cxn>
                <a:cxn ang="0">
                  <a:pos x="4" y="118"/>
                </a:cxn>
                <a:cxn ang="0">
                  <a:pos x="11" y="134"/>
                </a:cxn>
                <a:cxn ang="0">
                  <a:pos x="21" y="149"/>
                </a:cxn>
                <a:cxn ang="0">
                  <a:pos x="33" y="161"/>
                </a:cxn>
                <a:cxn ang="0">
                  <a:pos x="47" y="171"/>
                </a:cxn>
                <a:cxn ang="0">
                  <a:pos x="64" y="179"/>
                </a:cxn>
                <a:cxn ang="0">
                  <a:pos x="82" y="182"/>
                </a:cxn>
              </a:cxnLst>
              <a:rect l="0" t="0" r="r" b="b"/>
              <a:pathLst>
                <a:path w="183" h="182">
                  <a:moveTo>
                    <a:pt x="91" y="182"/>
                  </a:moveTo>
                  <a:lnTo>
                    <a:pt x="101" y="182"/>
                  </a:lnTo>
                  <a:lnTo>
                    <a:pt x="109" y="181"/>
                  </a:lnTo>
                  <a:lnTo>
                    <a:pt x="118" y="179"/>
                  </a:lnTo>
                  <a:lnTo>
                    <a:pt x="126" y="175"/>
                  </a:lnTo>
                  <a:lnTo>
                    <a:pt x="134" y="171"/>
                  </a:lnTo>
                  <a:lnTo>
                    <a:pt x="142" y="167"/>
                  </a:lnTo>
                  <a:lnTo>
                    <a:pt x="149" y="161"/>
                  </a:lnTo>
                  <a:lnTo>
                    <a:pt x="156" y="156"/>
                  </a:lnTo>
                  <a:lnTo>
                    <a:pt x="162" y="149"/>
                  </a:lnTo>
                  <a:lnTo>
                    <a:pt x="167" y="142"/>
                  </a:lnTo>
                  <a:lnTo>
                    <a:pt x="172" y="134"/>
                  </a:lnTo>
                  <a:lnTo>
                    <a:pt x="175" y="127"/>
                  </a:lnTo>
                  <a:lnTo>
                    <a:pt x="178" y="118"/>
                  </a:lnTo>
                  <a:lnTo>
                    <a:pt x="180" y="109"/>
                  </a:lnTo>
                  <a:lnTo>
                    <a:pt x="182" y="100"/>
                  </a:lnTo>
                  <a:lnTo>
                    <a:pt x="183" y="91"/>
                  </a:lnTo>
                  <a:lnTo>
                    <a:pt x="182" y="82"/>
                  </a:lnTo>
                  <a:lnTo>
                    <a:pt x="180" y="72"/>
                  </a:lnTo>
                  <a:lnTo>
                    <a:pt x="178" y="63"/>
                  </a:lnTo>
                  <a:lnTo>
                    <a:pt x="175" y="56"/>
                  </a:lnTo>
                  <a:lnTo>
                    <a:pt x="172" y="48"/>
                  </a:lnTo>
                  <a:lnTo>
                    <a:pt x="167" y="40"/>
                  </a:lnTo>
                  <a:lnTo>
                    <a:pt x="162" y="33"/>
                  </a:lnTo>
                  <a:lnTo>
                    <a:pt x="156" y="27"/>
                  </a:lnTo>
                  <a:lnTo>
                    <a:pt x="149" y="20"/>
                  </a:lnTo>
                  <a:lnTo>
                    <a:pt x="142" y="16"/>
                  </a:lnTo>
                  <a:lnTo>
                    <a:pt x="134" y="11"/>
                  </a:lnTo>
                  <a:lnTo>
                    <a:pt x="126" y="7"/>
                  </a:lnTo>
                  <a:lnTo>
                    <a:pt x="118" y="4"/>
                  </a:lnTo>
                  <a:lnTo>
                    <a:pt x="109" y="1"/>
                  </a:lnTo>
                  <a:lnTo>
                    <a:pt x="101" y="0"/>
                  </a:lnTo>
                  <a:lnTo>
                    <a:pt x="91" y="0"/>
                  </a:lnTo>
                  <a:lnTo>
                    <a:pt x="82" y="0"/>
                  </a:lnTo>
                  <a:lnTo>
                    <a:pt x="73" y="1"/>
                  </a:lnTo>
                  <a:lnTo>
                    <a:pt x="64" y="4"/>
                  </a:lnTo>
                  <a:lnTo>
                    <a:pt x="55" y="7"/>
                  </a:lnTo>
                  <a:lnTo>
                    <a:pt x="47" y="11"/>
                  </a:lnTo>
                  <a:lnTo>
                    <a:pt x="40" y="16"/>
                  </a:lnTo>
                  <a:lnTo>
                    <a:pt x="33" y="20"/>
                  </a:lnTo>
                  <a:lnTo>
                    <a:pt x="26" y="27"/>
                  </a:lnTo>
                  <a:lnTo>
                    <a:pt x="21" y="33"/>
                  </a:lnTo>
                  <a:lnTo>
                    <a:pt x="15" y="40"/>
                  </a:lnTo>
                  <a:lnTo>
                    <a:pt x="11" y="48"/>
                  </a:lnTo>
                  <a:lnTo>
                    <a:pt x="6" y="56"/>
                  </a:lnTo>
                  <a:lnTo>
                    <a:pt x="4" y="63"/>
                  </a:lnTo>
                  <a:lnTo>
                    <a:pt x="2" y="72"/>
                  </a:lnTo>
                  <a:lnTo>
                    <a:pt x="0" y="82"/>
                  </a:lnTo>
                  <a:lnTo>
                    <a:pt x="0" y="91"/>
                  </a:lnTo>
                  <a:lnTo>
                    <a:pt x="0" y="100"/>
                  </a:lnTo>
                  <a:lnTo>
                    <a:pt x="2" y="109"/>
                  </a:lnTo>
                  <a:lnTo>
                    <a:pt x="4" y="118"/>
                  </a:lnTo>
                  <a:lnTo>
                    <a:pt x="6" y="127"/>
                  </a:lnTo>
                  <a:lnTo>
                    <a:pt x="11" y="134"/>
                  </a:lnTo>
                  <a:lnTo>
                    <a:pt x="15" y="142"/>
                  </a:lnTo>
                  <a:lnTo>
                    <a:pt x="21" y="149"/>
                  </a:lnTo>
                  <a:lnTo>
                    <a:pt x="26" y="156"/>
                  </a:lnTo>
                  <a:lnTo>
                    <a:pt x="33" y="161"/>
                  </a:lnTo>
                  <a:lnTo>
                    <a:pt x="40" y="167"/>
                  </a:lnTo>
                  <a:lnTo>
                    <a:pt x="47" y="171"/>
                  </a:lnTo>
                  <a:lnTo>
                    <a:pt x="55" y="175"/>
                  </a:lnTo>
                  <a:lnTo>
                    <a:pt x="64" y="179"/>
                  </a:lnTo>
                  <a:lnTo>
                    <a:pt x="73" y="181"/>
                  </a:lnTo>
                  <a:lnTo>
                    <a:pt x="82" y="182"/>
                  </a:lnTo>
                  <a:lnTo>
                    <a:pt x="91" y="182"/>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87" name="Freeform 94"/>
            <p:cNvSpPr>
              <a:spLocks/>
            </p:cNvSpPr>
            <p:nvPr/>
          </p:nvSpPr>
          <p:spPr bwMode="auto">
            <a:xfrm>
              <a:off x="12235265" y="2399662"/>
              <a:ext cx="203200" cy="34925"/>
            </a:xfrm>
            <a:custGeom>
              <a:avLst/>
              <a:gdLst/>
              <a:ahLst/>
              <a:cxnLst>
                <a:cxn ang="0">
                  <a:pos x="1170" y="0"/>
                </a:cxn>
                <a:cxn ang="0">
                  <a:pos x="1192" y="2"/>
                </a:cxn>
                <a:cxn ang="0">
                  <a:pos x="1212" y="9"/>
                </a:cxn>
                <a:cxn ang="0">
                  <a:pos x="1231" y="19"/>
                </a:cxn>
                <a:cxn ang="0">
                  <a:pos x="1246" y="32"/>
                </a:cxn>
                <a:cxn ang="0">
                  <a:pos x="1259" y="49"/>
                </a:cxn>
                <a:cxn ang="0">
                  <a:pos x="1271" y="67"/>
                </a:cxn>
                <a:cxn ang="0">
                  <a:pos x="1276" y="88"/>
                </a:cxn>
                <a:cxn ang="0">
                  <a:pos x="1278" y="109"/>
                </a:cxn>
                <a:cxn ang="0">
                  <a:pos x="1276" y="131"/>
                </a:cxn>
                <a:cxn ang="0">
                  <a:pos x="1271" y="151"/>
                </a:cxn>
                <a:cxn ang="0">
                  <a:pos x="1259" y="170"/>
                </a:cxn>
                <a:cxn ang="0">
                  <a:pos x="1246" y="186"/>
                </a:cxn>
                <a:cxn ang="0">
                  <a:pos x="1231" y="200"/>
                </a:cxn>
                <a:cxn ang="0">
                  <a:pos x="1212" y="210"/>
                </a:cxn>
                <a:cxn ang="0">
                  <a:pos x="1192" y="216"/>
                </a:cxn>
                <a:cxn ang="0">
                  <a:pos x="1170" y="219"/>
                </a:cxn>
                <a:cxn ang="0">
                  <a:pos x="97" y="217"/>
                </a:cxn>
                <a:cxn ang="0">
                  <a:pos x="76" y="213"/>
                </a:cxn>
                <a:cxn ang="0">
                  <a:pos x="56" y="205"/>
                </a:cxn>
                <a:cxn ang="0">
                  <a:pos x="40" y="193"/>
                </a:cxn>
                <a:cxn ang="0">
                  <a:pos x="24" y="179"/>
                </a:cxn>
                <a:cxn ang="0">
                  <a:pos x="13" y="161"/>
                </a:cxn>
                <a:cxn ang="0">
                  <a:pos x="4" y="142"/>
                </a:cxn>
                <a:cxn ang="0">
                  <a:pos x="0" y="120"/>
                </a:cxn>
                <a:cxn ang="0">
                  <a:pos x="0" y="98"/>
                </a:cxn>
                <a:cxn ang="0">
                  <a:pos x="4" y="77"/>
                </a:cxn>
                <a:cxn ang="0">
                  <a:pos x="13" y="58"/>
                </a:cxn>
                <a:cxn ang="0">
                  <a:pos x="24" y="40"/>
                </a:cxn>
                <a:cxn ang="0">
                  <a:pos x="40" y="26"/>
                </a:cxn>
                <a:cxn ang="0">
                  <a:pos x="56" y="13"/>
                </a:cxn>
                <a:cxn ang="0">
                  <a:pos x="76" y="6"/>
                </a:cxn>
                <a:cxn ang="0">
                  <a:pos x="97" y="1"/>
                </a:cxn>
              </a:cxnLst>
              <a:rect l="0" t="0" r="r" b="b"/>
              <a:pathLst>
                <a:path w="1278" h="219">
                  <a:moveTo>
                    <a:pt x="108" y="0"/>
                  </a:moveTo>
                  <a:lnTo>
                    <a:pt x="1170" y="0"/>
                  </a:lnTo>
                  <a:lnTo>
                    <a:pt x="1181" y="1"/>
                  </a:lnTo>
                  <a:lnTo>
                    <a:pt x="1192" y="2"/>
                  </a:lnTo>
                  <a:lnTo>
                    <a:pt x="1202" y="6"/>
                  </a:lnTo>
                  <a:lnTo>
                    <a:pt x="1212" y="9"/>
                  </a:lnTo>
                  <a:lnTo>
                    <a:pt x="1222" y="13"/>
                  </a:lnTo>
                  <a:lnTo>
                    <a:pt x="1231" y="19"/>
                  </a:lnTo>
                  <a:lnTo>
                    <a:pt x="1238" y="26"/>
                  </a:lnTo>
                  <a:lnTo>
                    <a:pt x="1246" y="32"/>
                  </a:lnTo>
                  <a:lnTo>
                    <a:pt x="1254" y="40"/>
                  </a:lnTo>
                  <a:lnTo>
                    <a:pt x="1259" y="49"/>
                  </a:lnTo>
                  <a:lnTo>
                    <a:pt x="1265" y="58"/>
                  </a:lnTo>
                  <a:lnTo>
                    <a:pt x="1271" y="67"/>
                  </a:lnTo>
                  <a:lnTo>
                    <a:pt x="1274" y="77"/>
                  </a:lnTo>
                  <a:lnTo>
                    <a:pt x="1276" y="88"/>
                  </a:lnTo>
                  <a:lnTo>
                    <a:pt x="1278" y="98"/>
                  </a:lnTo>
                  <a:lnTo>
                    <a:pt x="1278" y="109"/>
                  </a:lnTo>
                  <a:lnTo>
                    <a:pt x="1278" y="120"/>
                  </a:lnTo>
                  <a:lnTo>
                    <a:pt x="1276" y="131"/>
                  </a:lnTo>
                  <a:lnTo>
                    <a:pt x="1274" y="142"/>
                  </a:lnTo>
                  <a:lnTo>
                    <a:pt x="1271" y="151"/>
                  </a:lnTo>
                  <a:lnTo>
                    <a:pt x="1265" y="161"/>
                  </a:lnTo>
                  <a:lnTo>
                    <a:pt x="1259" y="170"/>
                  </a:lnTo>
                  <a:lnTo>
                    <a:pt x="1254" y="179"/>
                  </a:lnTo>
                  <a:lnTo>
                    <a:pt x="1246" y="186"/>
                  </a:lnTo>
                  <a:lnTo>
                    <a:pt x="1238" y="193"/>
                  </a:lnTo>
                  <a:lnTo>
                    <a:pt x="1231" y="200"/>
                  </a:lnTo>
                  <a:lnTo>
                    <a:pt x="1222" y="205"/>
                  </a:lnTo>
                  <a:lnTo>
                    <a:pt x="1212" y="210"/>
                  </a:lnTo>
                  <a:lnTo>
                    <a:pt x="1202" y="213"/>
                  </a:lnTo>
                  <a:lnTo>
                    <a:pt x="1192" y="216"/>
                  </a:lnTo>
                  <a:lnTo>
                    <a:pt x="1181" y="217"/>
                  </a:lnTo>
                  <a:lnTo>
                    <a:pt x="1170" y="219"/>
                  </a:lnTo>
                  <a:lnTo>
                    <a:pt x="108" y="219"/>
                  </a:lnTo>
                  <a:lnTo>
                    <a:pt x="97" y="217"/>
                  </a:lnTo>
                  <a:lnTo>
                    <a:pt x="86" y="216"/>
                  </a:lnTo>
                  <a:lnTo>
                    <a:pt x="76" y="213"/>
                  </a:lnTo>
                  <a:lnTo>
                    <a:pt x="66" y="210"/>
                  </a:lnTo>
                  <a:lnTo>
                    <a:pt x="56" y="205"/>
                  </a:lnTo>
                  <a:lnTo>
                    <a:pt x="47" y="200"/>
                  </a:lnTo>
                  <a:lnTo>
                    <a:pt x="40" y="193"/>
                  </a:lnTo>
                  <a:lnTo>
                    <a:pt x="32" y="186"/>
                  </a:lnTo>
                  <a:lnTo>
                    <a:pt x="24" y="179"/>
                  </a:lnTo>
                  <a:lnTo>
                    <a:pt x="19" y="170"/>
                  </a:lnTo>
                  <a:lnTo>
                    <a:pt x="13" y="161"/>
                  </a:lnTo>
                  <a:lnTo>
                    <a:pt x="9" y="151"/>
                  </a:lnTo>
                  <a:lnTo>
                    <a:pt x="4" y="142"/>
                  </a:lnTo>
                  <a:lnTo>
                    <a:pt x="2" y="131"/>
                  </a:lnTo>
                  <a:lnTo>
                    <a:pt x="0" y="120"/>
                  </a:lnTo>
                  <a:lnTo>
                    <a:pt x="0" y="109"/>
                  </a:lnTo>
                  <a:lnTo>
                    <a:pt x="0" y="98"/>
                  </a:lnTo>
                  <a:lnTo>
                    <a:pt x="2" y="88"/>
                  </a:lnTo>
                  <a:lnTo>
                    <a:pt x="4" y="77"/>
                  </a:lnTo>
                  <a:lnTo>
                    <a:pt x="9" y="67"/>
                  </a:lnTo>
                  <a:lnTo>
                    <a:pt x="13" y="58"/>
                  </a:lnTo>
                  <a:lnTo>
                    <a:pt x="19" y="49"/>
                  </a:lnTo>
                  <a:lnTo>
                    <a:pt x="24" y="40"/>
                  </a:lnTo>
                  <a:lnTo>
                    <a:pt x="32" y="32"/>
                  </a:lnTo>
                  <a:lnTo>
                    <a:pt x="40" y="26"/>
                  </a:lnTo>
                  <a:lnTo>
                    <a:pt x="47" y="19"/>
                  </a:lnTo>
                  <a:lnTo>
                    <a:pt x="56" y="13"/>
                  </a:lnTo>
                  <a:lnTo>
                    <a:pt x="66" y="9"/>
                  </a:lnTo>
                  <a:lnTo>
                    <a:pt x="76" y="6"/>
                  </a:lnTo>
                  <a:lnTo>
                    <a:pt x="86" y="2"/>
                  </a:lnTo>
                  <a:lnTo>
                    <a:pt x="97" y="1"/>
                  </a:lnTo>
                  <a:lnTo>
                    <a:pt x="108" y="0"/>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88" name="Freeform 95"/>
            <p:cNvSpPr>
              <a:spLocks/>
            </p:cNvSpPr>
            <p:nvPr/>
          </p:nvSpPr>
          <p:spPr bwMode="auto">
            <a:xfrm>
              <a:off x="11619315" y="2401249"/>
              <a:ext cx="28575" cy="28575"/>
            </a:xfrm>
            <a:custGeom>
              <a:avLst/>
              <a:gdLst/>
              <a:ahLst/>
              <a:cxnLst>
                <a:cxn ang="0">
                  <a:pos x="101" y="183"/>
                </a:cxn>
                <a:cxn ang="0">
                  <a:pos x="119" y="179"/>
                </a:cxn>
                <a:cxn ang="0">
                  <a:pos x="136" y="172"/>
                </a:cxn>
                <a:cxn ang="0">
                  <a:pos x="150" y="162"/>
                </a:cxn>
                <a:cxn ang="0">
                  <a:pos x="162" y="149"/>
                </a:cxn>
                <a:cxn ang="0">
                  <a:pos x="172" y="135"/>
                </a:cxn>
                <a:cxn ang="0">
                  <a:pos x="179" y="118"/>
                </a:cxn>
                <a:cxn ang="0">
                  <a:pos x="183" y="101"/>
                </a:cxn>
                <a:cxn ang="0">
                  <a:pos x="183" y="82"/>
                </a:cxn>
                <a:cxn ang="0">
                  <a:pos x="179" y="64"/>
                </a:cxn>
                <a:cxn ang="0">
                  <a:pos x="172" y="48"/>
                </a:cxn>
                <a:cxn ang="0">
                  <a:pos x="162" y="33"/>
                </a:cxn>
                <a:cxn ang="0">
                  <a:pos x="150" y="21"/>
                </a:cxn>
                <a:cxn ang="0">
                  <a:pos x="136" y="11"/>
                </a:cxn>
                <a:cxn ang="0">
                  <a:pos x="119" y="4"/>
                </a:cxn>
                <a:cxn ang="0">
                  <a:pos x="101" y="1"/>
                </a:cxn>
                <a:cxn ang="0">
                  <a:pos x="82" y="1"/>
                </a:cxn>
                <a:cxn ang="0">
                  <a:pos x="65" y="4"/>
                </a:cxn>
                <a:cxn ang="0">
                  <a:pos x="49" y="11"/>
                </a:cxn>
                <a:cxn ang="0">
                  <a:pos x="34" y="21"/>
                </a:cxn>
                <a:cxn ang="0">
                  <a:pos x="21" y="33"/>
                </a:cxn>
                <a:cxn ang="0">
                  <a:pos x="11" y="48"/>
                </a:cxn>
                <a:cxn ang="0">
                  <a:pos x="5" y="64"/>
                </a:cxn>
                <a:cxn ang="0">
                  <a:pos x="1" y="82"/>
                </a:cxn>
                <a:cxn ang="0">
                  <a:pos x="1" y="101"/>
                </a:cxn>
                <a:cxn ang="0">
                  <a:pos x="5" y="118"/>
                </a:cxn>
                <a:cxn ang="0">
                  <a:pos x="11" y="135"/>
                </a:cxn>
                <a:cxn ang="0">
                  <a:pos x="21" y="149"/>
                </a:cxn>
                <a:cxn ang="0">
                  <a:pos x="34" y="162"/>
                </a:cxn>
                <a:cxn ang="0">
                  <a:pos x="49" y="172"/>
                </a:cxn>
                <a:cxn ang="0">
                  <a:pos x="65" y="179"/>
                </a:cxn>
                <a:cxn ang="0">
                  <a:pos x="82" y="183"/>
                </a:cxn>
              </a:cxnLst>
              <a:rect l="0" t="0" r="r" b="b"/>
              <a:pathLst>
                <a:path w="183" h="183">
                  <a:moveTo>
                    <a:pt x="92" y="183"/>
                  </a:moveTo>
                  <a:lnTo>
                    <a:pt x="101" y="183"/>
                  </a:lnTo>
                  <a:lnTo>
                    <a:pt x="110" y="182"/>
                  </a:lnTo>
                  <a:lnTo>
                    <a:pt x="119" y="179"/>
                  </a:lnTo>
                  <a:lnTo>
                    <a:pt x="128" y="176"/>
                  </a:lnTo>
                  <a:lnTo>
                    <a:pt x="136" y="172"/>
                  </a:lnTo>
                  <a:lnTo>
                    <a:pt x="143" y="167"/>
                  </a:lnTo>
                  <a:lnTo>
                    <a:pt x="150" y="162"/>
                  </a:lnTo>
                  <a:lnTo>
                    <a:pt x="157" y="156"/>
                  </a:lnTo>
                  <a:lnTo>
                    <a:pt x="162" y="149"/>
                  </a:lnTo>
                  <a:lnTo>
                    <a:pt x="168" y="143"/>
                  </a:lnTo>
                  <a:lnTo>
                    <a:pt x="172" y="135"/>
                  </a:lnTo>
                  <a:lnTo>
                    <a:pt x="177" y="127"/>
                  </a:lnTo>
                  <a:lnTo>
                    <a:pt x="179" y="118"/>
                  </a:lnTo>
                  <a:lnTo>
                    <a:pt x="181" y="110"/>
                  </a:lnTo>
                  <a:lnTo>
                    <a:pt x="183" y="101"/>
                  </a:lnTo>
                  <a:lnTo>
                    <a:pt x="183" y="92"/>
                  </a:lnTo>
                  <a:lnTo>
                    <a:pt x="183" y="82"/>
                  </a:lnTo>
                  <a:lnTo>
                    <a:pt x="181" y="73"/>
                  </a:lnTo>
                  <a:lnTo>
                    <a:pt x="179" y="64"/>
                  </a:lnTo>
                  <a:lnTo>
                    <a:pt x="177" y="56"/>
                  </a:lnTo>
                  <a:lnTo>
                    <a:pt x="172" y="48"/>
                  </a:lnTo>
                  <a:lnTo>
                    <a:pt x="168" y="41"/>
                  </a:lnTo>
                  <a:lnTo>
                    <a:pt x="162" y="33"/>
                  </a:lnTo>
                  <a:lnTo>
                    <a:pt x="157" y="27"/>
                  </a:lnTo>
                  <a:lnTo>
                    <a:pt x="150" y="21"/>
                  </a:lnTo>
                  <a:lnTo>
                    <a:pt x="143" y="16"/>
                  </a:lnTo>
                  <a:lnTo>
                    <a:pt x="136" y="11"/>
                  </a:lnTo>
                  <a:lnTo>
                    <a:pt x="128" y="7"/>
                  </a:lnTo>
                  <a:lnTo>
                    <a:pt x="119" y="4"/>
                  </a:lnTo>
                  <a:lnTo>
                    <a:pt x="110" y="2"/>
                  </a:lnTo>
                  <a:lnTo>
                    <a:pt x="101" y="1"/>
                  </a:lnTo>
                  <a:lnTo>
                    <a:pt x="92" y="0"/>
                  </a:lnTo>
                  <a:lnTo>
                    <a:pt x="82" y="1"/>
                  </a:lnTo>
                  <a:lnTo>
                    <a:pt x="73" y="2"/>
                  </a:lnTo>
                  <a:lnTo>
                    <a:pt x="65" y="4"/>
                  </a:lnTo>
                  <a:lnTo>
                    <a:pt x="57" y="7"/>
                  </a:lnTo>
                  <a:lnTo>
                    <a:pt x="49" y="11"/>
                  </a:lnTo>
                  <a:lnTo>
                    <a:pt x="41" y="16"/>
                  </a:lnTo>
                  <a:lnTo>
                    <a:pt x="34" y="21"/>
                  </a:lnTo>
                  <a:lnTo>
                    <a:pt x="28" y="27"/>
                  </a:lnTo>
                  <a:lnTo>
                    <a:pt x="21" y="33"/>
                  </a:lnTo>
                  <a:lnTo>
                    <a:pt x="16" y="41"/>
                  </a:lnTo>
                  <a:lnTo>
                    <a:pt x="11" y="48"/>
                  </a:lnTo>
                  <a:lnTo>
                    <a:pt x="8" y="56"/>
                  </a:lnTo>
                  <a:lnTo>
                    <a:pt x="5" y="64"/>
                  </a:lnTo>
                  <a:lnTo>
                    <a:pt x="2" y="73"/>
                  </a:lnTo>
                  <a:lnTo>
                    <a:pt x="1" y="82"/>
                  </a:lnTo>
                  <a:lnTo>
                    <a:pt x="0" y="92"/>
                  </a:lnTo>
                  <a:lnTo>
                    <a:pt x="1" y="101"/>
                  </a:lnTo>
                  <a:lnTo>
                    <a:pt x="2" y="110"/>
                  </a:lnTo>
                  <a:lnTo>
                    <a:pt x="5" y="118"/>
                  </a:lnTo>
                  <a:lnTo>
                    <a:pt x="8" y="127"/>
                  </a:lnTo>
                  <a:lnTo>
                    <a:pt x="11" y="135"/>
                  </a:lnTo>
                  <a:lnTo>
                    <a:pt x="16" y="143"/>
                  </a:lnTo>
                  <a:lnTo>
                    <a:pt x="21" y="149"/>
                  </a:lnTo>
                  <a:lnTo>
                    <a:pt x="28" y="156"/>
                  </a:lnTo>
                  <a:lnTo>
                    <a:pt x="34" y="162"/>
                  </a:lnTo>
                  <a:lnTo>
                    <a:pt x="41" y="167"/>
                  </a:lnTo>
                  <a:lnTo>
                    <a:pt x="49" y="172"/>
                  </a:lnTo>
                  <a:lnTo>
                    <a:pt x="57" y="176"/>
                  </a:lnTo>
                  <a:lnTo>
                    <a:pt x="65" y="179"/>
                  </a:lnTo>
                  <a:lnTo>
                    <a:pt x="73" y="182"/>
                  </a:lnTo>
                  <a:lnTo>
                    <a:pt x="82" y="183"/>
                  </a:lnTo>
                  <a:lnTo>
                    <a:pt x="92"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89" name="Freeform 96"/>
            <p:cNvSpPr>
              <a:spLocks/>
            </p:cNvSpPr>
            <p:nvPr/>
          </p:nvSpPr>
          <p:spPr bwMode="auto">
            <a:xfrm>
              <a:off x="11659003" y="2401249"/>
              <a:ext cx="28575" cy="28575"/>
            </a:xfrm>
            <a:custGeom>
              <a:avLst/>
              <a:gdLst/>
              <a:ahLst/>
              <a:cxnLst>
                <a:cxn ang="0">
                  <a:pos x="100" y="183"/>
                </a:cxn>
                <a:cxn ang="0">
                  <a:pos x="118" y="179"/>
                </a:cxn>
                <a:cxn ang="0">
                  <a:pos x="134" y="172"/>
                </a:cxn>
                <a:cxn ang="0">
                  <a:pos x="149" y="162"/>
                </a:cxn>
                <a:cxn ang="0">
                  <a:pos x="161" y="149"/>
                </a:cxn>
                <a:cxn ang="0">
                  <a:pos x="171" y="135"/>
                </a:cxn>
                <a:cxn ang="0">
                  <a:pos x="179" y="118"/>
                </a:cxn>
                <a:cxn ang="0">
                  <a:pos x="182" y="101"/>
                </a:cxn>
                <a:cxn ang="0">
                  <a:pos x="182" y="82"/>
                </a:cxn>
                <a:cxn ang="0">
                  <a:pos x="179" y="64"/>
                </a:cxn>
                <a:cxn ang="0">
                  <a:pos x="171" y="48"/>
                </a:cxn>
                <a:cxn ang="0">
                  <a:pos x="161" y="33"/>
                </a:cxn>
                <a:cxn ang="0">
                  <a:pos x="149" y="21"/>
                </a:cxn>
                <a:cxn ang="0">
                  <a:pos x="134" y="11"/>
                </a:cxn>
                <a:cxn ang="0">
                  <a:pos x="118" y="4"/>
                </a:cxn>
                <a:cxn ang="0">
                  <a:pos x="100" y="1"/>
                </a:cxn>
                <a:cxn ang="0">
                  <a:pos x="81" y="1"/>
                </a:cxn>
                <a:cxn ang="0">
                  <a:pos x="63" y="4"/>
                </a:cxn>
                <a:cxn ang="0">
                  <a:pos x="48" y="11"/>
                </a:cxn>
                <a:cxn ang="0">
                  <a:pos x="32" y="21"/>
                </a:cxn>
                <a:cxn ang="0">
                  <a:pos x="20" y="33"/>
                </a:cxn>
                <a:cxn ang="0">
                  <a:pos x="10" y="48"/>
                </a:cxn>
                <a:cxn ang="0">
                  <a:pos x="4" y="64"/>
                </a:cxn>
                <a:cxn ang="0">
                  <a:pos x="0" y="82"/>
                </a:cxn>
                <a:cxn ang="0">
                  <a:pos x="0" y="101"/>
                </a:cxn>
                <a:cxn ang="0">
                  <a:pos x="4" y="118"/>
                </a:cxn>
                <a:cxn ang="0">
                  <a:pos x="10" y="135"/>
                </a:cxn>
                <a:cxn ang="0">
                  <a:pos x="20" y="149"/>
                </a:cxn>
                <a:cxn ang="0">
                  <a:pos x="32" y="162"/>
                </a:cxn>
                <a:cxn ang="0">
                  <a:pos x="48" y="172"/>
                </a:cxn>
                <a:cxn ang="0">
                  <a:pos x="63" y="179"/>
                </a:cxn>
                <a:cxn ang="0">
                  <a:pos x="81" y="183"/>
                </a:cxn>
              </a:cxnLst>
              <a:rect l="0" t="0" r="r" b="b"/>
              <a:pathLst>
                <a:path w="182" h="183">
                  <a:moveTo>
                    <a:pt x="91" y="183"/>
                  </a:moveTo>
                  <a:lnTo>
                    <a:pt x="100" y="183"/>
                  </a:lnTo>
                  <a:lnTo>
                    <a:pt x="109" y="182"/>
                  </a:lnTo>
                  <a:lnTo>
                    <a:pt x="118" y="179"/>
                  </a:lnTo>
                  <a:lnTo>
                    <a:pt x="127" y="176"/>
                  </a:lnTo>
                  <a:lnTo>
                    <a:pt x="134" y="172"/>
                  </a:lnTo>
                  <a:lnTo>
                    <a:pt x="142" y="167"/>
                  </a:lnTo>
                  <a:lnTo>
                    <a:pt x="149" y="162"/>
                  </a:lnTo>
                  <a:lnTo>
                    <a:pt x="155" y="156"/>
                  </a:lnTo>
                  <a:lnTo>
                    <a:pt x="161" y="149"/>
                  </a:lnTo>
                  <a:lnTo>
                    <a:pt x="167" y="143"/>
                  </a:lnTo>
                  <a:lnTo>
                    <a:pt x="171" y="135"/>
                  </a:lnTo>
                  <a:lnTo>
                    <a:pt x="175" y="127"/>
                  </a:lnTo>
                  <a:lnTo>
                    <a:pt x="179" y="118"/>
                  </a:lnTo>
                  <a:lnTo>
                    <a:pt x="181" y="110"/>
                  </a:lnTo>
                  <a:lnTo>
                    <a:pt x="182" y="101"/>
                  </a:lnTo>
                  <a:lnTo>
                    <a:pt x="182" y="92"/>
                  </a:lnTo>
                  <a:lnTo>
                    <a:pt x="182" y="82"/>
                  </a:lnTo>
                  <a:lnTo>
                    <a:pt x="181" y="73"/>
                  </a:lnTo>
                  <a:lnTo>
                    <a:pt x="179" y="64"/>
                  </a:lnTo>
                  <a:lnTo>
                    <a:pt x="175" y="56"/>
                  </a:lnTo>
                  <a:lnTo>
                    <a:pt x="171" y="48"/>
                  </a:lnTo>
                  <a:lnTo>
                    <a:pt x="167" y="41"/>
                  </a:lnTo>
                  <a:lnTo>
                    <a:pt x="161" y="33"/>
                  </a:lnTo>
                  <a:lnTo>
                    <a:pt x="155" y="27"/>
                  </a:lnTo>
                  <a:lnTo>
                    <a:pt x="149" y="21"/>
                  </a:lnTo>
                  <a:lnTo>
                    <a:pt x="142" y="16"/>
                  </a:lnTo>
                  <a:lnTo>
                    <a:pt x="134" y="11"/>
                  </a:lnTo>
                  <a:lnTo>
                    <a:pt x="127" y="7"/>
                  </a:lnTo>
                  <a:lnTo>
                    <a:pt x="118" y="4"/>
                  </a:lnTo>
                  <a:lnTo>
                    <a:pt x="109" y="2"/>
                  </a:lnTo>
                  <a:lnTo>
                    <a:pt x="100" y="1"/>
                  </a:lnTo>
                  <a:lnTo>
                    <a:pt x="91" y="0"/>
                  </a:lnTo>
                  <a:lnTo>
                    <a:pt x="81" y="1"/>
                  </a:lnTo>
                  <a:lnTo>
                    <a:pt x="72" y="2"/>
                  </a:lnTo>
                  <a:lnTo>
                    <a:pt x="63" y="4"/>
                  </a:lnTo>
                  <a:lnTo>
                    <a:pt x="56" y="7"/>
                  </a:lnTo>
                  <a:lnTo>
                    <a:pt x="48" y="11"/>
                  </a:lnTo>
                  <a:lnTo>
                    <a:pt x="40" y="16"/>
                  </a:lnTo>
                  <a:lnTo>
                    <a:pt x="32" y="21"/>
                  </a:lnTo>
                  <a:lnTo>
                    <a:pt x="27" y="27"/>
                  </a:lnTo>
                  <a:lnTo>
                    <a:pt x="20" y="33"/>
                  </a:lnTo>
                  <a:lnTo>
                    <a:pt x="16" y="41"/>
                  </a:lnTo>
                  <a:lnTo>
                    <a:pt x="10" y="48"/>
                  </a:lnTo>
                  <a:lnTo>
                    <a:pt x="7" y="56"/>
                  </a:lnTo>
                  <a:lnTo>
                    <a:pt x="4" y="64"/>
                  </a:lnTo>
                  <a:lnTo>
                    <a:pt x="1" y="73"/>
                  </a:lnTo>
                  <a:lnTo>
                    <a:pt x="0" y="82"/>
                  </a:lnTo>
                  <a:lnTo>
                    <a:pt x="0" y="92"/>
                  </a:lnTo>
                  <a:lnTo>
                    <a:pt x="0" y="101"/>
                  </a:lnTo>
                  <a:lnTo>
                    <a:pt x="1" y="110"/>
                  </a:lnTo>
                  <a:lnTo>
                    <a:pt x="4" y="118"/>
                  </a:lnTo>
                  <a:lnTo>
                    <a:pt x="7" y="127"/>
                  </a:lnTo>
                  <a:lnTo>
                    <a:pt x="10" y="135"/>
                  </a:lnTo>
                  <a:lnTo>
                    <a:pt x="16" y="143"/>
                  </a:lnTo>
                  <a:lnTo>
                    <a:pt x="20" y="149"/>
                  </a:lnTo>
                  <a:lnTo>
                    <a:pt x="27" y="156"/>
                  </a:lnTo>
                  <a:lnTo>
                    <a:pt x="32" y="162"/>
                  </a:lnTo>
                  <a:lnTo>
                    <a:pt x="40" y="167"/>
                  </a:lnTo>
                  <a:lnTo>
                    <a:pt x="48" y="172"/>
                  </a:lnTo>
                  <a:lnTo>
                    <a:pt x="56" y="176"/>
                  </a:lnTo>
                  <a:lnTo>
                    <a:pt x="63" y="179"/>
                  </a:lnTo>
                  <a:lnTo>
                    <a:pt x="72" y="182"/>
                  </a:lnTo>
                  <a:lnTo>
                    <a:pt x="81" y="183"/>
                  </a:lnTo>
                  <a:lnTo>
                    <a:pt x="91"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90" name="Freeform 97"/>
            <p:cNvSpPr>
              <a:spLocks/>
            </p:cNvSpPr>
            <p:nvPr/>
          </p:nvSpPr>
          <p:spPr bwMode="auto">
            <a:xfrm>
              <a:off x="11698690" y="2401249"/>
              <a:ext cx="30163" cy="28575"/>
            </a:xfrm>
            <a:custGeom>
              <a:avLst/>
              <a:gdLst/>
              <a:ahLst/>
              <a:cxnLst>
                <a:cxn ang="0">
                  <a:pos x="100" y="183"/>
                </a:cxn>
                <a:cxn ang="0">
                  <a:pos x="118" y="179"/>
                </a:cxn>
                <a:cxn ang="0">
                  <a:pos x="134" y="172"/>
                </a:cxn>
                <a:cxn ang="0">
                  <a:pos x="149" y="162"/>
                </a:cxn>
                <a:cxn ang="0">
                  <a:pos x="162" y="149"/>
                </a:cxn>
                <a:cxn ang="0">
                  <a:pos x="171" y="135"/>
                </a:cxn>
                <a:cxn ang="0">
                  <a:pos x="179" y="118"/>
                </a:cxn>
                <a:cxn ang="0">
                  <a:pos x="182" y="101"/>
                </a:cxn>
                <a:cxn ang="0">
                  <a:pos x="182" y="82"/>
                </a:cxn>
                <a:cxn ang="0">
                  <a:pos x="179" y="64"/>
                </a:cxn>
                <a:cxn ang="0">
                  <a:pos x="171" y="48"/>
                </a:cxn>
                <a:cxn ang="0">
                  <a:pos x="162" y="33"/>
                </a:cxn>
                <a:cxn ang="0">
                  <a:pos x="149" y="21"/>
                </a:cxn>
                <a:cxn ang="0">
                  <a:pos x="134" y="11"/>
                </a:cxn>
                <a:cxn ang="0">
                  <a:pos x="118" y="4"/>
                </a:cxn>
                <a:cxn ang="0">
                  <a:pos x="100" y="1"/>
                </a:cxn>
                <a:cxn ang="0">
                  <a:pos x="82" y="1"/>
                </a:cxn>
                <a:cxn ang="0">
                  <a:pos x="64" y="4"/>
                </a:cxn>
                <a:cxn ang="0">
                  <a:pos x="48" y="11"/>
                </a:cxn>
                <a:cxn ang="0">
                  <a:pos x="33" y="21"/>
                </a:cxn>
                <a:cxn ang="0">
                  <a:pos x="20" y="33"/>
                </a:cxn>
                <a:cxn ang="0">
                  <a:pos x="11" y="48"/>
                </a:cxn>
                <a:cxn ang="0">
                  <a:pos x="3" y="64"/>
                </a:cxn>
                <a:cxn ang="0">
                  <a:pos x="0" y="82"/>
                </a:cxn>
                <a:cxn ang="0">
                  <a:pos x="0" y="101"/>
                </a:cxn>
                <a:cxn ang="0">
                  <a:pos x="3" y="118"/>
                </a:cxn>
                <a:cxn ang="0">
                  <a:pos x="11" y="135"/>
                </a:cxn>
                <a:cxn ang="0">
                  <a:pos x="20" y="149"/>
                </a:cxn>
                <a:cxn ang="0">
                  <a:pos x="33" y="162"/>
                </a:cxn>
                <a:cxn ang="0">
                  <a:pos x="48" y="172"/>
                </a:cxn>
                <a:cxn ang="0">
                  <a:pos x="64" y="179"/>
                </a:cxn>
                <a:cxn ang="0">
                  <a:pos x="82" y="183"/>
                </a:cxn>
              </a:cxnLst>
              <a:rect l="0" t="0" r="r" b="b"/>
              <a:pathLst>
                <a:path w="182" h="183">
                  <a:moveTo>
                    <a:pt x="91" y="183"/>
                  </a:moveTo>
                  <a:lnTo>
                    <a:pt x="100" y="183"/>
                  </a:lnTo>
                  <a:lnTo>
                    <a:pt x="110" y="182"/>
                  </a:lnTo>
                  <a:lnTo>
                    <a:pt x="118" y="179"/>
                  </a:lnTo>
                  <a:lnTo>
                    <a:pt x="126" y="176"/>
                  </a:lnTo>
                  <a:lnTo>
                    <a:pt x="134" y="172"/>
                  </a:lnTo>
                  <a:lnTo>
                    <a:pt x="142" y="167"/>
                  </a:lnTo>
                  <a:lnTo>
                    <a:pt x="149" y="162"/>
                  </a:lnTo>
                  <a:lnTo>
                    <a:pt x="155" y="156"/>
                  </a:lnTo>
                  <a:lnTo>
                    <a:pt x="162" y="149"/>
                  </a:lnTo>
                  <a:lnTo>
                    <a:pt x="166" y="143"/>
                  </a:lnTo>
                  <a:lnTo>
                    <a:pt x="171" y="135"/>
                  </a:lnTo>
                  <a:lnTo>
                    <a:pt x="175" y="127"/>
                  </a:lnTo>
                  <a:lnTo>
                    <a:pt x="179" y="118"/>
                  </a:lnTo>
                  <a:lnTo>
                    <a:pt x="181" y="110"/>
                  </a:lnTo>
                  <a:lnTo>
                    <a:pt x="182" y="101"/>
                  </a:lnTo>
                  <a:lnTo>
                    <a:pt x="182" y="92"/>
                  </a:lnTo>
                  <a:lnTo>
                    <a:pt x="182" y="82"/>
                  </a:lnTo>
                  <a:lnTo>
                    <a:pt x="181" y="73"/>
                  </a:lnTo>
                  <a:lnTo>
                    <a:pt x="179" y="64"/>
                  </a:lnTo>
                  <a:lnTo>
                    <a:pt x="175" y="56"/>
                  </a:lnTo>
                  <a:lnTo>
                    <a:pt x="171" y="48"/>
                  </a:lnTo>
                  <a:lnTo>
                    <a:pt x="166" y="41"/>
                  </a:lnTo>
                  <a:lnTo>
                    <a:pt x="162" y="33"/>
                  </a:lnTo>
                  <a:lnTo>
                    <a:pt x="155" y="27"/>
                  </a:lnTo>
                  <a:lnTo>
                    <a:pt x="149" y="21"/>
                  </a:lnTo>
                  <a:lnTo>
                    <a:pt x="142" y="16"/>
                  </a:lnTo>
                  <a:lnTo>
                    <a:pt x="134" y="11"/>
                  </a:lnTo>
                  <a:lnTo>
                    <a:pt x="126" y="7"/>
                  </a:lnTo>
                  <a:lnTo>
                    <a:pt x="118" y="4"/>
                  </a:lnTo>
                  <a:lnTo>
                    <a:pt x="110" y="2"/>
                  </a:lnTo>
                  <a:lnTo>
                    <a:pt x="100" y="1"/>
                  </a:lnTo>
                  <a:lnTo>
                    <a:pt x="91" y="0"/>
                  </a:lnTo>
                  <a:lnTo>
                    <a:pt x="82" y="1"/>
                  </a:lnTo>
                  <a:lnTo>
                    <a:pt x="72" y="2"/>
                  </a:lnTo>
                  <a:lnTo>
                    <a:pt x="64" y="4"/>
                  </a:lnTo>
                  <a:lnTo>
                    <a:pt x="55" y="7"/>
                  </a:lnTo>
                  <a:lnTo>
                    <a:pt x="48" y="11"/>
                  </a:lnTo>
                  <a:lnTo>
                    <a:pt x="40" y="16"/>
                  </a:lnTo>
                  <a:lnTo>
                    <a:pt x="33" y="21"/>
                  </a:lnTo>
                  <a:lnTo>
                    <a:pt x="27" y="27"/>
                  </a:lnTo>
                  <a:lnTo>
                    <a:pt x="20" y="33"/>
                  </a:lnTo>
                  <a:lnTo>
                    <a:pt x="16" y="41"/>
                  </a:lnTo>
                  <a:lnTo>
                    <a:pt x="11" y="48"/>
                  </a:lnTo>
                  <a:lnTo>
                    <a:pt x="7" y="56"/>
                  </a:lnTo>
                  <a:lnTo>
                    <a:pt x="3" y="64"/>
                  </a:lnTo>
                  <a:lnTo>
                    <a:pt x="1" y="73"/>
                  </a:lnTo>
                  <a:lnTo>
                    <a:pt x="0" y="82"/>
                  </a:lnTo>
                  <a:lnTo>
                    <a:pt x="0" y="92"/>
                  </a:lnTo>
                  <a:lnTo>
                    <a:pt x="0" y="101"/>
                  </a:lnTo>
                  <a:lnTo>
                    <a:pt x="1" y="110"/>
                  </a:lnTo>
                  <a:lnTo>
                    <a:pt x="3" y="118"/>
                  </a:lnTo>
                  <a:lnTo>
                    <a:pt x="7" y="127"/>
                  </a:lnTo>
                  <a:lnTo>
                    <a:pt x="11" y="135"/>
                  </a:lnTo>
                  <a:lnTo>
                    <a:pt x="16" y="143"/>
                  </a:lnTo>
                  <a:lnTo>
                    <a:pt x="20" y="149"/>
                  </a:lnTo>
                  <a:lnTo>
                    <a:pt x="27" y="156"/>
                  </a:lnTo>
                  <a:lnTo>
                    <a:pt x="33" y="162"/>
                  </a:lnTo>
                  <a:lnTo>
                    <a:pt x="40" y="167"/>
                  </a:lnTo>
                  <a:lnTo>
                    <a:pt x="48" y="172"/>
                  </a:lnTo>
                  <a:lnTo>
                    <a:pt x="55" y="176"/>
                  </a:lnTo>
                  <a:lnTo>
                    <a:pt x="64" y="179"/>
                  </a:lnTo>
                  <a:lnTo>
                    <a:pt x="72" y="182"/>
                  </a:lnTo>
                  <a:lnTo>
                    <a:pt x="82" y="183"/>
                  </a:lnTo>
                  <a:lnTo>
                    <a:pt x="91"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91" name="Freeform 98"/>
            <p:cNvSpPr>
              <a:spLocks/>
            </p:cNvSpPr>
            <p:nvPr/>
          </p:nvSpPr>
          <p:spPr bwMode="auto">
            <a:xfrm>
              <a:off x="11739965" y="2401249"/>
              <a:ext cx="28575" cy="28575"/>
            </a:xfrm>
            <a:custGeom>
              <a:avLst/>
              <a:gdLst/>
              <a:ahLst/>
              <a:cxnLst>
                <a:cxn ang="0">
                  <a:pos x="101" y="183"/>
                </a:cxn>
                <a:cxn ang="0">
                  <a:pos x="118" y="179"/>
                </a:cxn>
                <a:cxn ang="0">
                  <a:pos x="134" y="172"/>
                </a:cxn>
                <a:cxn ang="0">
                  <a:pos x="148" y="162"/>
                </a:cxn>
                <a:cxn ang="0">
                  <a:pos x="162" y="149"/>
                </a:cxn>
                <a:cxn ang="0">
                  <a:pos x="172" y="135"/>
                </a:cxn>
                <a:cxn ang="0">
                  <a:pos x="178" y="118"/>
                </a:cxn>
                <a:cxn ang="0">
                  <a:pos x="182" y="101"/>
                </a:cxn>
                <a:cxn ang="0">
                  <a:pos x="182" y="82"/>
                </a:cxn>
                <a:cxn ang="0">
                  <a:pos x="178" y="64"/>
                </a:cxn>
                <a:cxn ang="0">
                  <a:pos x="172" y="48"/>
                </a:cxn>
                <a:cxn ang="0">
                  <a:pos x="162" y="33"/>
                </a:cxn>
                <a:cxn ang="0">
                  <a:pos x="148" y="21"/>
                </a:cxn>
                <a:cxn ang="0">
                  <a:pos x="134" y="11"/>
                </a:cxn>
                <a:cxn ang="0">
                  <a:pos x="118" y="4"/>
                </a:cxn>
                <a:cxn ang="0">
                  <a:pos x="101" y="1"/>
                </a:cxn>
                <a:cxn ang="0">
                  <a:pos x="82" y="1"/>
                </a:cxn>
                <a:cxn ang="0">
                  <a:pos x="64" y="4"/>
                </a:cxn>
                <a:cxn ang="0">
                  <a:pos x="48" y="11"/>
                </a:cxn>
                <a:cxn ang="0">
                  <a:pos x="33" y="21"/>
                </a:cxn>
                <a:cxn ang="0">
                  <a:pos x="21" y="33"/>
                </a:cxn>
                <a:cxn ang="0">
                  <a:pos x="11" y="48"/>
                </a:cxn>
                <a:cxn ang="0">
                  <a:pos x="3" y="64"/>
                </a:cxn>
                <a:cxn ang="0">
                  <a:pos x="0" y="82"/>
                </a:cxn>
                <a:cxn ang="0">
                  <a:pos x="0" y="101"/>
                </a:cxn>
                <a:cxn ang="0">
                  <a:pos x="3" y="118"/>
                </a:cxn>
                <a:cxn ang="0">
                  <a:pos x="11" y="135"/>
                </a:cxn>
                <a:cxn ang="0">
                  <a:pos x="21" y="149"/>
                </a:cxn>
                <a:cxn ang="0">
                  <a:pos x="33" y="162"/>
                </a:cxn>
                <a:cxn ang="0">
                  <a:pos x="48" y="172"/>
                </a:cxn>
                <a:cxn ang="0">
                  <a:pos x="64" y="179"/>
                </a:cxn>
                <a:cxn ang="0">
                  <a:pos x="82" y="183"/>
                </a:cxn>
              </a:cxnLst>
              <a:rect l="0" t="0" r="r" b="b"/>
              <a:pathLst>
                <a:path w="183" h="183">
                  <a:moveTo>
                    <a:pt x="91" y="183"/>
                  </a:moveTo>
                  <a:lnTo>
                    <a:pt x="101" y="183"/>
                  </a:lnTo>
                  <a:lnTo>
                    <a:pt x="110" y="182"/>
                  </a:lnTo>
                  <a:lnTo>
                    <a:pt x="118" y="179"/>
                  </a:lnTo>
                  <a:lnTo>
                    <a:pt x="126" y="176"/>
                  </a:lnTo>
                  <a:lnTo>
                    <a:pt x="134" y="172"/>
                  </a:lnTo>
                  <a:lnTo>
                    <a:pt x="142" y="167"/>
                  </a:lnTo>
                  <a:lnTo>
                    <a:pt x="148" y="162"/>
                  </a:lnTo>
                  <a:lnTo>
                    <a:pt x="155" y="156"/>
                  </a:lnTo>
                  <a:lnTo>
                    <a:pt x="162" y="149"/>
                  </a:lnTo>
                  <a:lnTo>
                    <a:pt x="166" y="143"/>
                  </a:lnTo>
                  <a:lnTo>
                    <a:pt x="172" y="135"/>
                  </a:lnTo>
                  <a:lnTo>
                    <a:pt x="175" y="127"/>
                  </a:lnTo>
                  <a:lnTo>
                    <a:pt x="178" y="118"/>
                  </a:lnTo>
                  <a:lnTo>
                    <a:pt x="181" y="110"/>
                  </a:lnTo>
                  <a:lnTo>
                    <a:pt x="182" y="101"/>
                  </a:lnTo>
                  <a:lnTo>
                    <a:pt x="183" y="92"/>
                  </a:lnTo>
                  <a:lnTo>
                    <a:pt x="182" y="82"/>
                  </a:lnTo>
                  <a:lnTo>
                    <a:pt x="181" y="73"/>
                  </a:lnTo>
                  <a:lnTo>
                    <a:pt x="178" y="64"/>
                  </a:lnTo>
                  <a:lnTo>
                    <a:pt x="175" y="56"/>
                  </a:lnTo>
                  <a:lnTo>
                    <a:pt x="172" y="48"/>
                  </a:lnTo>
                  <a:lnTo>
                    <a:pt x="166" y="41"/>
                  </a:lnTo>
                  <a:lnTo>
                    <a:pt x="162" y="33"/>
                  </a:lnTo>
                  <a:lnTo>
                    <a:pt x="155" y="27"/>
                  </a:lnTo>
                  <a:lnTo>
                    <a:pt x="148" y="21"/>
                  </a:lnTo>
                  <a:lnTo>
                    <a:pt x="142" y="16"/>
                  </a:lnTo>
                  <a:lnTo>
                    <a:pt x="134" y="11"/>
                  </a:lnTo>
                  <a:lnTo>
                    <a:pt x="126" y="7"/>
                  </a:lnTo>
                  <a:lnTo>
                    <a:pt x="118" y="4"/>
                  </a:lnTo>
                  <a:lnTo>
                    <a:pt x="110" y="2"/>
                  </a:lnTo>
                  <a:lnTo>
                    <a:pt x="101" y="1"/>
                  </a:lnTo>
                  <a:lnTo>
                    <a:pt x="91" y="0"/>
                  </a:lnTo>
                  <a:lnTo>
                    <a:pt x="82" y="1"/>
                  </a:lnTo>
                  <a:lnTo>
                    <a:pt x="73" y="2"/>
                  </a:lnTo>
                  <a:lnTo>
                    <a:pt x="64" y="4"/>
                  </a:lnTo>
                  <a:lnTo>
                    <a:pt x="55" y="7"/>
                  </a:lnTo>
                  <a:lnTo>
                    <a:pt x="48" y="11"/>
                  </a:lnTo>
                  <a:lnTo>
                    <a:pt x="40" y="16"/>
                  </a:lnTo>
                  <a:lnTo>
                    <a:pt x="33" y="21"/>
                  </a:lnTo>
                  <a:lnTo>
                    <a:pt x="26" y="27"/>
                  </a:lnTo>
                  <a:lnTo>
                    <a:pt x="21" y="33"/>
                  </a:lnTo>
                  <a:lnTo>
                    <a:pt x="15" y="41"/>
                  </a:lnTo>
                  <a:lnTo>
                    <a:pt x="11" y="48"/>
                  </a:lnTo>
                  <a:lnTo>
                    <a:pt x="6" y="56"/>
                  </a:lnTo>
                  <a:lnTo>
                    <a:pt x="3" y="64"/>
                  </a:lnTo>
                  <a:lnTo>
                    <a:pt x="1" y="73"/>
                  </a:lnTo>
                  <a:lnTo>
                    <a:pt x="0" y="82"/>
                  </a:lnTo>
                  <a:lnTo>
                    <a:pt x="0" y="92"/>
                  </a:lnTo>
                  <a:lnTo>
                    <a:pt x="0" y="101"/>
                  </a:lnTo>
                  <a:lnTo>
                    <a:pt x="1" y="110"/>
                  </a:lnTo>
                  <a:lnTo>
                    <a:pt x="3" y="118"/>
                  </a:lnTo>
                  <a:lnTo>
                    <a:pt x="6" y="127"/>
                  </a:lnTo>
                  <a:lnTo>
                    <a:pt x="11" y="135"/>
                  </a:lnTo>
                  <a:lnTo>
                    <a:pt x="15" y="143"/>
                  </a:lnTo>
                  <a:lnTo>
                    <a:pt x="21" y="149"/>
                  </a:lnTo>
                  <a:lnTo>
                    <a:pt x="26" y="156"/>
                  </a:lnTo>
                  <a:lnTo>
                    <a:pt x="33" y="162"/>
                  </a:lnTo>
                  <a:lnTo>
                    <a:pt x="40" y="167"/>
                  </a:lnTo>
                  <a:lnTo>
                    <a:pt x="48" y="172"/>
                  </a:lnTo>
                  <a:lnTo>
                    <a:pt x="55" y="176"/>
                  </a:lnTo>
                  <a:lnTo>
                    <a:pt x="64" y="179"/>
                  </a:lnTo>
                  <a:lnTo>
                    <a:pt x="73" y="182"/>
                  </a:lnTo>
                  <a:lnTo>
                    <a:pt x="82" y="183"/>
                  </a:lnTo>
                  <a:lnTo>
                    <a:pt x="91"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92" name="Freeform 99"/>
            <p:cNvSpPr>
              <a:spLocks/>
            </p:cNvSpPr>
            <p:nvPr/>
          </p:nvSpPr>
          <p:spPr bwMode="auto">
            <a:xfrm>
              <a:off x="11779653" y="2401249"/>
              <a:ext cx="28575" cy="28575"/>
            </a:xfrm>
            <a:custGeom>
              <a:avLst/>
              <a:gdLst/>
              <a:ahLst/>
              <a:cxnLst>
                <a:cxn ang="0">
                  <a:pos x="101" y="183"/>
                </a:cxn>
                <a:cxn ang="0">
                  <a:pos x="118" y="179"/>
                </a:cxn>
                <a:cxn ang="0">
                  <a:pos x="134" y="172"/>
                </a:cxn>
                <a:cxn ang="0">
                  <a:pos x="149" y="162"/>
                </a:cxn>
                <a:cxn ang="0">
                  <a:pos x="162" y="149"/>
                </a:cxn>
                <a:cxn ang="0">
                  <a:pos x="172" y="135"/>
                </a:cxn>
                <a:cxn ang="0">
                  <a:pos x="178" y="118"/>
                </a:cxn>
                <a:cxn ang="0">
                  <a:pos x="182" y="101"/>
                </a:cxn>
                <a:cxn ang="0">
                  <a:pos x="182" y="82"/>
                </a:cxn>
                <a:cxn ang="0">
                  <a:pos x="178" y="64"/>
                </a:cxn>
                <a:cxn ang="0">
                  <a:pos x="172" y="48"/>
                </a:cxn>
                <a:cxn ang="0">
                  <a:pos x="162" y="33"/>
                </a:cxn>
                <a:cxn ang="0">
                  <a:pos x="149" y="21"/>
                </a:cxn>
                <a:cxn ang="0">
                  <a:pos x="134" y="11"/>
                </a:cxn>
                <a:cxn ang="0">
                  <a:pos x="118" y="4"/>
                </a:cxn>
                <a:cxn ang="0">
                  <a:pos x="101" y="1"/>
                </a:cxn>
                <a:cxn ang="0">
                  <a:pos x="82" y="1"/>
                </a:cxn>
                <a:cxn ang="0">
                  <a:pos x="64" y="4"/>
                </a:cxn>
                <a:cxn ang="0">
                  <a:pos x="47" y="11"/>
                </a:cxn>
                <a:cxn ang="0">
                  <a:pos x="33" y="21"/>
                </a:cxn>
                <a:cxn ang="0">
                  <a:pos x="21" y="33"/>
                </a:cxn>
                <a:cxn ang="0">
                  <a:pos x="11" y="48"/>
                </a:cxn>
                <a:cxn ang="0">
                  <a:pos x="4" y="64"/>
                </a:cxn>
                <a:cxn ang="0">
                  <a:pos x="0" y="82"/>
                </a:cxn>
                <a:cxn ang="0">
                  <a:pos x="0" y="101"/>
                </a:cxn>
                <a:cxn ang="0">
                  <a:pos x="4" y="118"/>
                </a:cxn>
                <a:cxn ang="0">
                  <a:pos x="11" y="135"/>
                </a:cxn>
                <a:cxn ang="0">
                  <a:pos x="21" y="149"/>
                </a:cxn>
                <a:cxn ang="0">
                  <a:pos x="33" y="162"/>
                </a:cxn>
                <a:cxn ang="0">
                  <a:pos x="47" y="172"/>
                </a:cxn>
                <a:cxn ang="0">
                  <a:pos x="64" y="179"/>
                </a:cxn>
                <a:cxn ang="0">
                  <a:pos x="82" y="183"/>
                </a:cxn>
              </a:cxnLst>
              <a:rect l="0" t="0" r="r" b="b"/>
              <a:pathLst>
                <a:path w="183" h="183">
                  <a:moveTo>
                    <a:pt x="91" y="183"/>
                  </a:moveTo>
                  <a:lnTo>
                    <a:pt x="101" y="183"/>
                  </a:lnTo>
                  <a:lnTo>
                    <a:pt x="109" y="182"/>
                  </a:lnTo>
                  <a:lnTo>
                    <a:pt x="118" y="179"/>
                  </a:lnTo>
                  <a:lnTo>
                    <a:pt x="126" y="176"/>
                  </a:lnTo>
                  <a:lnTo>
                    <a:pt x="134" y="172"/>
                  </a:lnTo>
                  <a:lnTo>
                    <a:pt x="142" y="167"/>
                  </a:lnTo>
                  <a:lnTo>
                    <a:pt x="149" y="162"/>
                  </a:lnTo>
                  <a:lnTo>
                    <a:pt x="156" y="156"/>
                  </a:lnTo>
                  <a:lnTo>
                    <a:pt x="162" y="149"/>
                  </a:lnTo>
                  <a:lnTo>
                    <a:pt x="167" y="143"/>
                  </a:lnTo>
                  <a:lnTo>
                    <a:pt x="172" y="135"/>
                  </a:lnTo>
                  <a:lnTo>
                    <a:pt x="175" y="127"/>
                  </a:lnTo>
                  <a:lnTo>
                    <a:pt x="178" y="118"/>
                  </a:lnTo>
                  <a:lnTo>
                    <a:pt x="180" y="110"/>
                  </a:lnTo>
                  <a:lnTo>
                    <a:pt x="182" y="101"/>
                  </a:lnTo>
                  <a:lnTo>
                    <a:pt x="183" y="92"/>
                  </a:lnTo>
                  <a:lnTo>
                    <a:pt x="182" y="82"/>
                  </a:lnTo>
                  <a:lnTo>
                    <a:pt x="180" y="73"/>
                  </a:lnTo>
                  <a:lnTo>
                    <a:pt x="178" y="64"/>
                  </a:lnTo>
                  <a:lnTo>
                    <a:pt x="175" y="56"/>
                  </a:lnTo>
                  <a:lnTo>
                    <a:pt x="172" y="48"/>
                  </a:lnTo>
                  <a:lnTo>
                    <a:pt x="167" y="41"/>
                  </a:lnTo>
                  <a:lnTo>
                    <a:pt x="162" y="33"/>
                  </a:lnTo>
                  <a:lnTo>
                    <a:pt x="156" y="27"/>
                  </a:lnTo>
                  <a:lnTo>
                    <a:pt x="149" y="21"/>
                  </a:lnTo>
                  <a:lnTo>
                    <a:pt x="142" y="16"/>
                  </a:lnTo>
                  <a:lnTo>
                    <a:pt x="134" y="11"/>
                  </a:lnTo>
                  <a:lnTo>
                    <a:pt x="126" y="7"/>
                  </a:lnTo>
                  <a:lnTo>
                    <a:pt x="118" y="4"/>
                  </a:lnTo>
                  <a:lnTo>
                    <a:pt x="109" y="2"/>
                  </a:lnTo>
                  <a:lnTo>
                    <a:pt x="101" y="1"/>
                  </a:lnTo>
                  <a:lnTo>
                    <a:pt x="91" y="0"/>
                  </a:lnTo>
                  <a:lnTo>
                    <a:pt x="82" y="1"/>
                  </a:lnTo>
                  <a:lnTo>
                    <a:pt x="73" y="2"/>
                  </a:lnTo>
                  <a:lnTo>
                    <a:pt x="64" y="4"/>
                  </a:lnTo>
                  <a:lnTo>
                    <a:pt x="55" y="7"/>
                  </a:lnTo>
                  <a:lnTo>
                    <a:pt x="47" y="11"/>
                  </a:lnTo>
                  <a:lnTo>
                    <a:pt x="40" y="16"/>
                  </a:lnTo>
                  <a:lnTo>
                    <a:pt x="33" y="21"/>
                  </a:lnTo>
                  <a:lnTo>
                    <a:pt x="26" y="27"/>
                  </a:lnTo>
                  <a:lnTo>
                    <a:pt x="21" y="33"/>
                  </a:lnTo>
                  <a:lnTo>
                    <a:pt x="15" y="41"/>
                  </a:lnTo>
                  <a:lnTo>
                    <a:pt x="11" y="48"/>
                  </a:lnTo>
                  <a:lnTo>
                    <a:pt x="6" y="56"/>
                  </a:lnTo>
                  <a:lnTo>
                    <a:pt x="4" y="64"/>
                  </a:lnTo>
                  <a:lnTo>
                    <a:pt x="2" y="73"/>
                  </a:lnTo>
                  <a:lnTo>
                    <a:pt x="0" y="82"/>
                  </a:lnTo>
                  <a:lnTo>
                    <a:pt x="0" y="92"/>
                  </a:lnTo>
                  <a:lnTo>
                    <a:pt x="0" y="101"/>
                  </a:lnTo>
                  <a:lnTo>
                    <a:pt x="2" y="110"/>
                  </a:lnTo>
                  <a:lnTo>
                    <a:pt x="4" y="118"/>
                  </a:lnTo>
                  <a:lnTo>
                    <a:pt x="6" y="127"/>
                  </a:lnTo>
                  <a:lnTo>
                    <a:pt x="11" y="135"/>
                  </a:lnTo>
                  <a:lnTo>
                    <a:pt x="15" y="143"/>
                  </a:lnTo>
                  <a:lnTo>
                    <a:pt x="21" y="149"/>
                  </a:lnTo>
                  <a:lnTo>
                    <a:pt x="26" y="156"/>
                  </a:lnTo>
                  <a:lnTo>
                    <a:pt x="33" y="162"/>
                  </a:lnTo>
                  <a:lnTo>
                    <a:pt x="40" y="167"/>
                  </a:lnTo>
                  <a:lnTo>
                    <a:pt x="47" y="172"/>
                  </a:lnTo>
                  <a:lnTo>
                    <a:pt x="55" y="176"/>
                  </a:lnTo>
                  <a:lnTo>
                    <a:pt x="64" y="179"/>
                  </a:lnTo>
                  <a:lnTo>
                    <a:pt x="73" y="182"/>
                  </a:lnTo>
                  <a:lnTo>
                    <a:pt x="82" y="183"/>
                  </a:lnTo>
                  <a:lnTo>
                    <a:pt x="91"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93" name="Freeform 100"/>
            <p:cNvSpPr>
              <a:spLocks/>
            </p:cNvSpPr>
            <p:nvPr/>
          </p:nvSpPr>
          <p:spPr bwMode="auto">
            <a:xfrm>
              <a:off x="12235265" y="3714112"/>
              <a:ext cx="203200" cy="34925"/>
            </a:xfrm>
            <a:custGeom>
              <a:avLst/>
              <a:gdLst/>
              <a:ahLst/>
              <a:cxnLst>
                <a:cxn ang="0">
                  <a:pos x="1170" y="0"/>
                </a:cxn>
                <a:cxn ang="0">
                  <a:pos x="1192" y="2"/>
                </a:cxn>
                <a:cxn ang="0">
                  <a:pos x="1212" y="9"/>
                </a:cxn>
                <a:cxn ang="0">
                  <a:pos x="1231" y="19"/>
                </a:cxn>
                <a:cxn ang="0">
                  <a:pos x="1246" y="32"/>
                </a:cxn>
                <a:cxn ang="0">
                  <a:pos x="1259" y="49"/>
                </a:cxn>
                <a:cxn ang="0">
                  <a:pos x="1271" y="68"/>
                </a:cxn>
                <a:cxn ang="0">
                  <a:pos x="1276" y="88"/>
                </a:cxn>
                <a:cxn ang="0">
                  <a:pos x="1278" y="110"/>
                </a:cxn>
                <a:cxn ang="0">
                  <a:pos x="1276" y="131"/>
                </a:cxn>
                <a:cxn ang="0">
                  <a:pos x="1271" y="152"/>
                </a:cxn>
                <a:cxn ang="0">
                  <a:pos x="1259" y="170"/>
                </a:cxn>
                <a:cxn ang="0">
                  <a:pos x="1246" y="186"/>
                </a:cxn>
                <a:cxn ang="0">
                  <a:pos x="1231" y="200"/>
                </a:cxn>
                <a:cxn ang="0">
                  <a:pos x="1212" y="210"/>
                </a:cxn>
                <a:cxn ang="0">
                  <a:pos x="1192" y="216"/>
                </a:cxn>
                <a:cxn ang="0">
                  <a:pos x="1170" y="219"/>
                </a:cxn>
                <a:cxn ang="0">
                  <a:pos x="97" y="218"/>
                </a:cxn>
                <a:cxn ang="0">
                  <a:pos x="76" y="213"/>
                </a:cxn>
                <a:cxn ang="0">
                  <a:pos x="56" y="205"/>
                </a:cxn>
                <a:cxn ang="0">
                  <a:pos x="40" y="193"/>
                </a:cxn>
                <a:cxn ang="0">
                  <a:pos x="24" y="179"/>
                </a:cxn>
                <a:cxn ang="0">
                  <a:pos x="13" y="161"/>
                </a:cxn>
                <a:cxn ang="0">
                  <a:pos x="4" y="142"/>
                </a:cxn>
                <a:cxn ang="0">
                  <a:pos x="0" y="121"/>
                </a:cxn>
                <a:cxn ang="0">
                  <a:pos x="0" y="99"/>
                </a:cxn>
                <a:cxn ang="0">
                  <a:pos x="4" y="78"/>
                </a:cxn>
                <a:cxn ang="0">
                  <a:pos x="13" y="58"/>
                </a:cxn>
                <a:cxn ang="0">
                  <a:pos x="24" y="40"/>
                </a:cxn>
                <a:cxn ang="0">
                  <a:pos x="40" y="26"/>
                </a:cxn>
                <a:cxn ang="0">
                  <a:pos x="56" y="13"/>
                </a:cxn>
                <a:cxn ang="0">
                  <a:pos x="76" y="6"/>
                </a:cxn>
                <a:cxn ang="0">
                  <a:pos x="97" y="1"/>
                </a:cxn>
              </a:cxnLst>
              <a:rect l="0" t="0" r="r" b="b"/>
              <a:pathLst>
                <a:path w="1278" h="219">
                  <a:moveTo>
                    <a:pt x="108" y="0"/>
                  </a:moveTo>
                  <a:lnTo>
                    <a:pt x="1170" y="0"/>
                  </a:lnTo>
                  <a:lnTo>
                    <a:pt x="1181" y="1"/>
                  </a:lnTo>
                  <a:lnTo>
                    <a:pt x="1192" y="2"/>
                  </a:lnTo>
                  <a:lnTo>
                    <a:pt x="1202" y="6"/>
                  </a:lnTo>
                  <a:lnTo>
                    <a:pt x="1212" y="9"/>
                  </a:lnTo>
                  <a:lnTo>
                    <a:pt x="1222" y="13"/>
                  </a:lnTo>
                  <a:lnTo>
                    <a:pt x="1231" y="19"/>
                  </a:lnTo>
                  <a:lnTo>
                    <a:pt x="1238" y="26"/>
                  </a:lnTo>
                  <a:lnTo>
                    <a:pt x="1246" y="32"/>
                  </a:lnTo>
                  <a:lnTo>
                    <a:pt x="1254" y="40"/>
                  </a:lnTo>
                  <a:lnTo>
                    <a:pt x="1259" y="49"/>
                  </a:lnTo>
                  <a:lnTo>
                    <a:pt x="1265" y="58"/>
                  </a:lnTo>
                  <a:lnTo>
                    <a:pt x="1271" y="68"/>
                  </a:lnTo>
                  <a:lnTo>
                    <a:pt x="1274" y="78"/>
                  </a:lnTo>
                  <a:lnTo>
                    <a:pt x="1276" y="88"/>
                  </a:lnTo>
                  <a:lnTo>
                    <a:pt x="1278" y="99"/>
                  </a:lnTo>
                  <a:lnTo>
                    <a:pt x="1278" y="110"/>
                  </a:lnTo>
                  <a:lnTo>
                    <a:pt x="1278" y="121"/>
                  </a:lnTo>
                  <a:lnTo>
                    <a:pt x="1276" y="131"/>
                  </a:lnTo>
                  <a:lnTo>
                    <a:pt x="1274" y="142"/>
                  </a:lnTo>
                  <a:lnTo>
                    <a:pt x="1271" y="152"/>
                  </a:lnTo>
                  <a:lnTo>
                    <a:pt x="1265" y="161"/>
                  </a:lnTo>
                  <a:lnTo>
                    <a:pt x="1259" y="170"/>
                  </a:lnTo>
                  <a:lnTo>
                    <a:pt x="1254" y="179"/>
                  </a:lnTo>
                  <a:lnTo>
                    <a:pt x="1246" y="186"/>
                  </a:lnTo>
                  <a:lnTo>
                    <a:pt x="1238" y="193"/>
                  </a:lnTo>
                  <a:lnTo>
                    <a:pt x="1231" y="200"/>
                  </a:lnTo>
                  <a:lnTo>
                    <a:pt x="1222" y="205"/>
                  </a:lnTo>
                  <a:lnTo>
                    <a:pt x="1212" y="210"/>
                  </a:lnTo>
                  <a:lnTo>
                    <a:pt x="1202" y="213"/>
                  </a:lnTo>
                  <a:lnTo>
                    <a:pt x="1192" y="216"/>
                  </a:lnTo>
                  <a:lnTo>
                    <a:pt x="1181" y="218"/>
                  </a:lnTo>
                  <a:lnTo>
                    <a:pt x="1170" y="219"/>
                  </a:lnTo>
                  <a:lnTo>
                    <a:pt x="108" y="219"/>
                  </a:lnTo>
                  <a:lnTo>
                    <a:pt x="97" y="218"/>
                  </a:lnTo>
                  <a:lnTo>
                    <a:pt x="86" y="216"/>
                  </a:lnTo>
                  <a:lnTo>
                    <a:pt x="76" y="213"/>
                  </a:lnTo>
                  <a:lnTo>
                    <a:pt x="66" y="210"/>
                  </a:lnTo>
                  <a:lnTo>
                    <a:pt x="56" y="205"/>
                  </a:lnTo>
                  <a:lnTo>
                    <a:pt x="47" y="200"/>
                  </a:lnTo>
                  <a:lnTo>
                    <a:pt x="40" y="193"/>
                  </a:lnTo>
                  <a:lnTo>
                    <a:pt x="32" y="186"/>
                  </a:lnTo>
                  <a:lnTo>
                    <a:pt x="24" y="179"/>
                  </a:lnTo>
                  <a:lnTo>
                    <a:pt x="19" y="170"/>
                  </a:lnTo>
                  <a:lnTo>
                    <a:pt x="13" y="161"/>
                  </a:lnTo>
                  <a:lnTo>
                    <a:pt x="9" y="152"/>
                  </a:lnTo>
                  <a:lnTo>
                    <a:pt x="4" y="142"/>
                  </a:lnTo>
                  <a:lnTo>
                    <a:pt x="2" y="131"/>
                  </a:lnTo>
                  <a:lnTo>
                    <a:pt x="0" y="121"/>
                  </a:lnTo>
                  <a:lnTo>
                    <a:pt x="0" y="110"/>
                  </a:lnTo>
                  <a:lnTo>
                    <a:pt x="0" y="99"/>
                  </a:lnTo>
                  <a:lnTo>
                    <a:pt x="2" y="88"/>
                  </a:lnTo>
                  <a:lnTo>
                    <a:pt x="4" y="78"/>
                  </a:lnTo>
                  <a:lnTo>
                    <a:pt x="9" y="68"/>
                  </a:lnTo>
                  <a:lnTo>
                    <a:pt x="13" y="58"/>
                  </a:lnTo>
                  <a:lnTo>
                    <a:pt x="19" y="49"/>
                  </a:lnTo>
                  <a:lnTo>
                    <a:pt x="24" y="40"/>
                  </a:lnTo>
                  <a:lnTo>
                    <a:pt x="32" y="32"/>
                  </a:lnTo>
                  <a:lnTo>
                    <a:pt x="40" y="26"/>
                  </a:lnTo>
                  <a:lnTo>
                    <a:pt x="47" y="19"/>
                  </a:lnTo>
                  <a:lnTo>
                    <a:pt x="56" y="13"/>
                  </a:lnTo>
                  <a:lnTo>
                    <a:pt x="66" y="9"/>
                  </a:lnTo>
                  <a:lnTo>
                    <a:pt x="76" y="6"/>
                  </a:lnTo>
                  <a:lnTo>
                    <a:pt x="86" y="2"/>
                  </a:lnTo>
                  <a:lnTo>
                    <a:pt x="97" y="1"/>
                  </a:lnTo>
                  <a:lnTo>
                    <a:pt x="108" y="0"/>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94" name="Freeform 101"/>
            <p:cNvSpPr>
              <a:spLocks/>
            </p:cNvSpPr>
            <p:nvPr/>
          </p:nvSpPr>
          <p:spPr bwMode="auto">
            <a:xfrm>
              <a:off x="11619315" y="3715699"/>
              <a:ext cx="28575" cy="28575"/>
            </a:xfrm>
            <a:custGeom>
              <a:avLst/>
              <a:gdLst/>
              <a:ahLst/>
              <a:cxnLst>
                <a:cxn ang="0">
                  <a:pos x="101" y="182"/>
                </a:cxn>
                <a:cxn ang="0">
                  <a:pos x="119" y="178"/>
                </a:cxn>
                <a:cxn ang="0">
                  <a:pos x="136" y="172"/>
                </a:cxn>
                <a:cxn ang="0">
                  <a:pos x="150" y="162"/>
                </a:cxn>
                <a:cxn ang="0">
                  <a:pos x="162" y="150"/>
                </a:cxn>
                <a:cxn ang="0">
                  <a:pos x="172" y="134"/>
                </a:cxn>
                <a:cxn ang="0">
                  <a:pos x="179" y="119"/>
                </a:cxn>
                <a:cxn ang="0">
                  <a:pos x="183" y="101"/>
                </a:cxn>
                <a:cxn ang="0">
                  <a:pos x="183" y="82"/>
                </a:cxn>
                <a:cxn ang="0">
                  <a:pos x="179" y="64"/>
                </a:cxn>
                <a:cxn ang="0">
                  <a:pos x="172" y="48"/>
                </a:cxn>
                <a:cxn ang="0">
                  <a:pos x="162" y="33"/>
                </a:cxn>
                <a:cxn ang="0">
                  <a:pos x="150" y="21"/>
                </a:cxn>
                <a:cxn ang="0">
                  <a:pos x="136" y="11"/>
                </a:cxn>
                <a:cxn ang="0">
                  <a:pos x="119" y="3"/>
                </a:cxn>
                <a:cxn ang="0">
                  <a:pos x="101" y="0"/>
                </a:cxn>
                <a:cxn ang="0">
                  <a:pos x="82" y="0"/>
                </a:cxn>
                <a:cxn ang="0">
                  <a:pos x="65" y="3"/>
                </a:cxn>
                <a:cxn ang="0">
                  <a:pos x="49" y="11"/>
                </a:cxn>
                <a:cxn ang="0">
                  <a:pos x="34" y="21"/>
                </a:cxn>
                <a:cxn ang="0">
                  <a:pos x="21" y="33"/>
                </a:cxn>
                <a:cxn ang="0">
                  <a:pos x="11" y="48"/>
                </a:cxn>
                <a:cxn ang="0">
                  <a:pos x="5" y="64"/>
                </a:cxn>
                <a:cxn ang="0">
                  <a:pos x="1" y="82"/>
                </a:cxn>
                <a:cxn ang="0">
                  <a:pos x="1" y="101"/>
                </a:cxn>
                <a:cxn ang="0">
                  <a:pos x="5" y="119"/>
                </a:cxn>
                <a:cxn ang="0">
                  <a:pos x="11" y="134"/>
                </a:cxn>
                <a:cxn ang="0">
                  <a:pos x="21" y="150"/>
                </a:cxn>
                <a:cxn ang="0">
                  <a:pos x="34" y="162"/>
                </a:cxn>
                <a:cxn ang="0">
                  <a:pos x="49" y="172"/>
                </a:cxn>
                <a:cxn ang="0">
                  <a:pos x="65" y="178"/>
                </a:cxn>
                <a:cxn ang="0">
                  <a:pos x="82" y="182"/>
                </a:cxn>
              </a:cxnLst>
              <a:rect l="0" t="0" r="r" b="b"/>
              <a:pathLst>
                <a:path w="183" h="182">
                  <a:moveTo>
                    <a:pt x="92" y="182"/>
                  </a:moveTo>
                  <a:lnTo>
                    <a:pt x="101" y="182"/>
                  </a:lnTo>
                  <a:lnTo>
                    <a:pt x="110" y="181"/>
                  </a:lnTo>
                  <a:lnTo>
                    <a:pt x="119" y="178"/>
                  </a:lnTo>
                  <a:lnTo>
                    <a:pt x="128" y="175"/>
                  </a:lnTo>
                  <a:lnTo>
                    <a:pt x="136" y="172"/>
                  </a:lnTo>
                  <a:lnTo>
                    <a:pt x="143" y="166"/>
                  </a:lnTo>
                  <a:lnTo>
                    <a:pt x="150" y="162"/>
                  </a:lnTo>
                  <a:lnTo>
                    <a:pt x="157" y="155"/>
                  </a:lnTo>
                  <a:lnTo>
                    <a:pt x="162" y="150"/>
                  </a:lnTo>
                  <a:lnTo>
                    <a:pt x="168" y="142"/>
                  </a:lnTo>
                  <a:lnTo>
                    <a:pt x="172" y="134"/>
                  </a:lnTo>
                  <a:lnTo>
                    <a:pt x="177" y="126"/>
                  </a:lnTo>
                  <a:lnTo>
                    <a:pt x="179" y="119"/>
                  </a:lnTo>
                  <a:lnTo>
                    <a:pt x="181" y="110"/>
                  </a:lnTo>
                  <a:lnTo>
                    <a:pt x="183" y="101"/>
                  </a:lnTo>
                  <a:lnTo>
                    <a:pt x="183" y="91"/>
                  </a:lnTo>
                  <a:lnTo>
                    <a:pt x="183" y="82"/>
                  </a:lnTo>
                  <a:lnTo>
                    <a:pt x="181" y="73"/>
                  </a:lnTo>
                  <a:lnTo>
                    <a:pt x="179" y="64"/>
                  </a:lnTo>
                  <a:lnTo>
                    <a:pt x="177" y="55"/>
                  </a:lnTo>
                  <a:lnTo>
                    <a:pt x="172" y="48"/>
                  </a:lnTo>
                  <a:lnTo>
                    <a:pt x="168" y="40"/>
                  </a:lnTo>
                  <a:lnTo>
                    <a:pt x="162" y="33"/>
                  </a:lnTo>
                  <a:lnTo>
                    <a:pt x="157" y="26"/>
                  </a:lnTo>
                  <a:lnTo>
                    <a:pt x="150" y="21"/>
                  </a:lnTo>
                  <a:lnTo>
                    <a:pt x="143" y="15"/>
                  </a:lnTo>
                  <a:lnTo>
                    <a:pt x="136" y="11"/>
                  </a:lnTo>
                  <a:lnTo>
                    <a:pt x="128" y="6"/>
                  </a:lnTo>
                  <a:lnTo>
                    <a:pt x="119" y="3"/>
                  </a:lnTo>
                  <a:lnTo>
                    <a:pt x="110" y="1"/>
                  </a:lnTo>
                  <a:lnTo>
                    <a:pt x="101" y="0"/>
                  </a:lnTo>
                  <a:lnTo>
                    <a:pt x="92" y="0"/>
                  </a:lnTo>
                  <a:lnTo>
                    <a:pt x="82" y="0"/>
                  </a:lnTo>
                  <a:lnTo>
                    <a:pt x="73" y="1"/>
                  </a:lnTo>
                  <a:lnTo>
                    <a:pt x="65" y="3"/>
                  </a:lnTo>
                  <a:lnTo>
                    <a:pt x="57" y="6"/>
                  </a:lnTo>
                  <a:lnTo>
                    <a:pt x="49" y="11"/>
                  </a:lnTo>
                  <a:lnTo>
                    <a:pt x="41" y="15"/>
                  </a:lnTo>
                  <a:lnTo>
                    <a:pt x="34" y="21"/>
                  </a:lnTo>
                  <a:lnTo>
                    <a:pt x="28" y="26"/>
                  </a:lnTo>
                  <a:lnTo>
                    <a:pt x="21" y="33"/>
                  </a:lnTo>
                  <a:lnTo>
                    <a:pt x="16" y="40"/>
                  </a:lnTo>
                  <a:lnTo>
                    <a:pt x="11" y="48"/>
                  </a:lnTo>
                  <a:lnTo>
                    <a:pt x="8" y="55"/>
                  </a:lnTo>
                  <a:lnTo>
                    <a:pt x="5" y="64"/>
                  </a:lnTo>
                  <a:lnTo>
                    <a:pt x="2" y="73"/>
                  </a:lnTo>
                  <a:lnTo>
                    <a:pt x="1" y="82"/>
                  </a:lnTo>
                  <a:lnTo>
                    <a:pt x="0" y="91"/>
                  </a:lnTo>
                  <a:lnTo>
                    <a:pt x="1" y="101"/>
                  </a:lnTo>
                  <a:lnTo>
                    <a:pt x="2" y="110"/>
                  </a:lnTo>
                  <a:lnTo>
                    <a:pt x="5" y="119"/>
                  </a:lnTo>
                  <a:lnTo>
                    <a:pt x="8" y="126"/>
                  </a:lnTo>
                  <a:lnTo>
                    <a:pt x="11" y="134"/>
                  </a:lnTo>
                  <a:lnTo>
                    <a:pt x="16" y="142"/>
                  </a:lnTo>
                  <a:lnTo>
                    <a:pt x="21" y="150"/>
                  </a:lnTo>
                  <a:lnTo>
                    <a:pt x="28" y="155"/>
                  </a:lnTo>
                  <a:lnTo>
                    <a:pt x="34" y="162"/>
                  </a:lnTo>
                  <a:lnTo>
                    <a:pt x="41" y="166"/>
                  </a:lnTo>
                  <a:lnTo>
                    <a:pt x="49" y="172"/>
                  </a:lnTo>
                  <a:lnTo>
                    <a:pt x="57" y="175"/>
                  </a:lnTo>
                  <a:lnTo>
                    <a:pt x="65" y="178"/>
                  </a:lnTo>
                  <a:lnTo>
                    <a:pt x="73" y="181"/>
                  </a:lnTo>
                  <a:lnTo>
                    <a:pt x="82" y="182"/>
                  </a:lnTo>
                  <a:lnTo>
                    <a:pt x="92" y="182"/>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95" name="Freeform 102"/>
            <p:cNvSpPr>
              <a:spLocks/>
            </p:cNvSpPr>
            <p:nvPr/>
          </p:nvSpPr>
          <p:spPr bwMode="auto">
            <a:xfrm>
              <a:off x="11659003" y="3715699"/>
              <a:ext cx="28575" cy="28575"/>
            </a:xfrm>
            <a:custGeom>
              <a:avLst/>
              <a:gdLst/>
              <a:ahLst/>
              <a:cxnLst>
                <a:cxn ang="0">
                  <a:pos x="100" y="182"/>
                </a:cxn>
                <a:cxn ang="0">
                  <a:pos x="118" y="178"/>
                </a:cxn>
                <a:cxn ang="0">
                  <a:pos x="134" y="172"/>
                </a:cxn>
                <a:cxn ang="0">
                  <a:pos x="149" y="162"/>
                </a:cxn>
                <a:cxn ang="0">
                  <a:pos x="161" y="150"/>
                </a:cxn>
                <a:cxn ang="0">
                  <a:pos x="171" y="134"/>
                </a:cxn>
                <a:cxn ang="0">
                  <a:pos x="179" y="119"/>
                </a:cxn>
                <a:cxn ang="0">
                  <a:pos x="182" y="101"/>
                </a:cxn>
                <a:cxn ang="0">
                  <a:pos x="182" y="82"/>
                </a:cxn>
                <a:cxn ang="0">
                  <a:pos x="179" y="64"/>
                </a:cxn>
                <a:cxn ang="0">
                  <a:pos x="171" y="48"/>
                </a:cxn>
                <a:cxn ang="0">
                  <a:pos x="161" y="33"/>
                </a:cxn>
                <a:cxn ang="0">
                  <a:pos x="149" y="21"/>
                </a:cxn>
                <a:cxn ang="0">
                  <a:pos x="134" y="11"/>
                </a:cxn>
                <a:cxn ang="0">
                  <a:pos x="118" y="3"/>
                </a:cxn>
                <a:cxn ang="0">
                  <a:pos x="100" y="0"/>
                </a:cxn>
                <a:cxn ang="0">
                  <a:pos x="81" y="0"/>
                </a:cxn>
                <a:cxn ang="0">
                  <a:pos x="63" y="3"/>
                </a:cxn>
                <a:cxn ang="0">
                  <a:pos x="48" y="11"/>
                </a:cxn>
                <a:cxn ang="0">
                  <a:pos x="32" y="21"/>
                </a:cxn>
                <a:cxn ang="0">
                  <a:pos x="20" y="33"/>
                </a:cxn>
                <a:cxn ang="0">
                  <a:pos x="10" y="48"/>
                </a:cxn>
                <a:cxn ang="0">
                  <a:pos x="4" y="64"/>
                </a:cxn>
                <a:cxn ang="0">
                  <a:pos x="0" y="82"/>
                </a:cxn>
                <a:cxn ang="0">
                  <a:pos x="0" y="101"/>
                </a:cxn>
                <a:cxn ang="0">
                  <a:pos x="4" y="119"/>
                </a:cxn>
                <a:cxn ang="0">
                  <a:pos x="10" y="134"/>
                </a:cxn>
                <a:cxn ang="0">
                  <a:pos x="20" y="150"/>
                </a:cxn>
                <a:cxn ang="0">
                  <a:pos x="32" y="162"/>
                </a:cxn>
                <a:cxn ang="0">
                  <a:pos x="48" y="172"/>
                </a:cxn>
                <a:cxn ang="0">
                  <a:pos x="63" y="178"/>
                </a:cxn>
                <a:cxn ang="0">
                  <a:pos x="81" y="182"/>
                </a:cxn>
              </a:cxnLst>
              <a:rect l="0" t="0" r="r" b="b"/>
              <a:pathLst>
                <a:path w="182" h="182">
                  <a:moveTo>
                    <a:pt x="91" y="182"/>
                  </a:moveTo>
                  <a:lnTo>
                    <a:pt x="100" y="182"/>
                  </a:lnTo>
                  <a:lnTo>
                    <a:pt x="109" y="181"/>
                  </a:lnTo>
                  <a:lnTo>
                    <a:pt x="118" y="178"/>
                  </a:lnTo>
                  <a:lnTo>
                    <a:pt x="127" y="175"/>
                  </a:lnTo>
                  <a:lnTo>
                    <a:pt x="134" y="172"/>
                  </a:lnTo>
                  <a:lnTo>
                    <a:pt x="142" y="166"/>
                  </a:lnTo>
                  <a:lnTo>
                    <a:pt x="149" y="162"/>
                  </a:lnTo>
                  <a:lnTo>
                    <a:pt x="155" y="155"/>
                  </a:lnTo>
                  <a:lnTo>
                    <a:pt x="161" y="150"/>
                  </a:lnTo>
                  <a:lnTo>
                    <a:pt x="167" y="142"/>
                  </a:lnTo>
                  <a:lnTo>
                    <a:pt x="171" y="134"/>
                  </a:lnTo>
                  <a:lnTo>
                    <a:pt x="175" y="126"/>
                  </a:lnTo>
                  <a:lnTo>
                    <a:pt x="179" y="119"/>
                  </a:lnTo>
                  <a:lnTo>
                    <a:pt x="181" y="110"/>
                  </a:lnTo>
                  <a:lnTo>
                    <a:pt x="182" y="101"/>
                  </a:lnTo>
                  <a:lnTo>
                    <a:pt x="182" y="91"/>
                  </a:lnTo>
                  <a:lnTo>
                    <a:pt x="182" y="82"/>
                  </a:lnTo>
                  <a:lnTo>
                    <a:pt x="181" y="73"/>
                  </a:lnTo>
                  <a:lnTo>
                    <a:pt x="179" y="64"/>
                  </a:lnTo>
                  <a:lnTo>
                    <a:pt x="175" y="55"/>
                  </a:lnTo>
                  <a:lnTo>
                    <a:pt x="171" y="48"/>
                  </a:lnTo>
                  <a:lnTo>
                    <a:pt x="167" y="40"/>
                  </a:lnTo>
                  <a:lnTo>
                    <a:pt x="161" y="33"/>
                  </a:lnTo>
                  <a:lnTo>
                    <a:pt x="155" y="26"/>
                  </a:lnTo>
                  <a:lnTo>
                    <a:pt x="149" y="21"/>
                  </a:lnTo>
                  <a:lnTo>
                    <a:pt x="142" y="15"/>
                  </a:lnTo>
                  <a:lnTo>
                    <a:pt x="134" y="11"/>
                  </a:lnTo>
                  <a:lnTo>
                    <a:pt x="127" y="6"/>
                  </a:lnTo>
                  <a:lnTo>
                    <a:pt x="118" y="3"/>
                  </a:lnTo>
                  <a:lnTo>
                    <a:pt x="109" y="1"/>
                  </a:lnTo>
                  <a:lnTo>
                    <a:pt x="100" y="0"/>
                  </a:lnTo>
                  <a:lnTo>
                    <a:pt x="91" y="0"/>
                  </a:lnTo>
                  <a:lnTo>
                    <a:pt x="81" y="0"/>
                  </a:lnTo>
                  <a:lnTo>
                    <a:pt x="72" y="1"/>
                  </a:lnTo>
                  <a:lnTo>
                    <a:pt x="63" y="3"/>
                  </a:lnTo>
                  <a:lnTo>
                    <a:pt x="56" y="6"/>
                  </a:lnTo>
                  <a:lnTo>
                    <a:pt x="48" y="11"/>
                  </a:lnTo>
                  <a:lnTo>
                    <a:pt x="40" y="15"/>
                  </a:lnTo>
                  <a:lnTo>
                    <a:pt x="32" y="21"/>
                  </a:lnTo>
                  <a:lnTo>
                    <a:pt x="27" y="26"/>
                  </a:lnTo>
                  <a:lnTo>
                    <a:pt x="20" y="33"/>
                  </a:lnTo>
                  <a:lnTo>
                    <a:pt x="16" y="40"/>
                  </a:lnTo>
                  <a:lnTo>
                    <a:pt x="10" y="48"/>
                  </a:lnTo>
                  <a:lnTo>
                    <a:pt x="7" y="55"/>
                  </a:lnTo>
                  <a:lnTo>
                    <a:pt x="4" y="64"/>
                  </a:lnTo>
                  <a:lnTo>
                    <a:pt x="1" y="73"/>
                  </a:lnTo>
                  <a:lnTo>
                    <a:pt x="0" y="82"/>
                  </a:lnTo>
                  <a:lnTo>
                    <a:pt x="0" y="91"/>
                  </a:lnTo>
                  <a:lnTo>
                    <a:pt x="0" y="101"/>
                  </a:lnTo>
                  <a:lnTo>
                    <a:pt x="1" y="110"/>
                  </a:lnTo>
                  <a:lnTo>
                    <a:pt x="4" y="119"/>
                  </a:lnTo>
                  <a:lnTo>
                    <a:pt x="7" y="126"/>
                  </a:lnTo>
                  <a:lnTo>
                    <a:pt x="10" y="134"/>
                  </a:lnTo>
                  <a:lnTo>
                    <a:pt x="16" y="142"/>
                  </a:lnTo>
                  <a:lnTo>
                    <a:pt x="20" y="150"/>
                  </a:lnTo>
                  <a:lnTo>
                    <a:pt x="27" y="155"/>
                  </a:lnTo>
                  <a:lnTo>
                    <a:pt x="32" y="162"/>
                  </a:lnTo>
                  <a:lnTo>
                    <a:pt x="40" y="166"/>
                  </a:lnTo>
                  <a:lnTo>
                    <a:pt x="48" y="172"/>
                  </a:lnTo>
                  <a:lnTo>
                    <a:pt x="56" y="175"/>
                  </a:lnTo>
                  <a:lnTo>
                    <a:pt x="63" y="178"/>
                  </a:lnTo>
                  <a:lnTo>
                    <a:pt x="72" y="181"/>
                  </a:lnTo>
                  <a:lnTo>
                    <a:pt x="81" y="182"/>
                  </a:lnTo>
                  <a:lnTo>
                    <a:pt x="91" y="182"/>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96" name="Freeform 103"/>
            <p:cNvSpPr>
              <a:spLocks/>
            </p:cNvSpPr>
            <p:nvPr/>
          </p:nvSpPr>
          <p:spPr bwMode="auto">
            <a:xfrm>
              <a:off x="11698690" y="3715699"/>
              <a:ext cx="30163" cy="28575"/>
            </a:xfrm>
            <a:custGeom>
              <a:avLst/>
              <a:gdLst/>
              <a:ahLst/>
              <a:cxnLst>
                <a:cxn ang="0">
                  <a:pos x="100" y="182"/>
                </a:cxn>
                <a:cxn ang="0">
                  <a:pos x="118" y="178"/>
                </a:cxn>
                <a:cxn ang="0">
                  <a:pos x="134" y="172"/>
                </a:cxn>
                <a:cxn ang="0">
                  <a:pos x="149" y="162"/>
                </a:cxn>
                <a:cxn ang="0">
                  <a:pos x="162" y="150"/>
                </a:cxn>
                <a:cxn ang="0">
                  <a:pos x="171" y="134"/>
                </a:cxn>
                <a:cxn ang="0">
                  <a:pos x="179" y="119"/>
                </a:cxn>
                <a:cxn ang="0">
                  <a:pos x="182" y="101"/>
                </a:cxn>
                <a:cxn ang="0">
                  <a:pos x="182" y="82"/>
                </a:cxn>
                <a:cxn ang="0">
                  <a:pos x="179" y="64"/>
                </a:cxn>
                <a:cxn ang="0">
                  <a:pos x="171" y="48"/>
                </a:cxn>
                <a:cxn ang="0">
                  <a:pos x="162" y="33"/>
                </a:cxn>
                <a:cxn ang="0">
                  <a:pos x="149" y="21"/>
                </a:cxn>
                <a:cxn ang="0">
                  <a:pos x="134" y="11"/>
                </a:cxn>
                <a:cxn ang="0">
                  <a:pos x="118" y="3"/>
                </a:cxn>
                <a:cxn ang="0">
                  <a:pos x="100" y="0"/>
                </a:cxn>
                <a:cxn ang="0">
                  <a:pos x="82" y="0"/>
                </a:cxn>
                <a:cxn ang="0">
                  <a:pos x="64" y="3"/>
                </a:cxn>
                <a:cxn ang="0">
                  <a:pos x="48" y="11"/>
                </a:cxn>
                <a:cxn ang="0">
                  <a:pos x="33" y="21"/>
                </a:cxn>
                <a:cxn ang="0">
                  <a:pos x="20" y="33"/>
                </a:cxn>
                <a:cxn ang="0">
                  <a:pos x="11" y="48"/>
                </a:cxn>
                <a:cxn ang="0">
                  <a:pos x="3" y="64"/>
                </a:cxn>
                <a:cxn ang="0">
                  <a:pos x="0" y="82"/>
                </a:cxn>
                <a:cxn ang="0">
                  <a:pos x="0" y="101"/>
                </a:cxn>
                <a:cxn ang="0">
                  <a:pos x="3" y="119"/>
                </a:cxn>
                <a:cxn ang="0">
                  <a:pos x="11" y="134"/>
                </a:cxn>
                <a:cxn ang="0">
                  <a:pos x="20" y="150"/>
                </a:cxn>
                <a:cxn ang="0">
                  <a:pos x="33" y="162"/>
                </a:cxn>
                <a:cxn ang="0">
                  <a:pos x="48" y="172"/>
                </a:cxn>
                <a:cxn ang="0">
                  <a:pos x="64" y="178"/>
                </a:cxn>
                <a:cxn ang="0">
                  <a:pos x="82" y="182"/>
                </a:cxn>
              </a:cxnLst>
              <a:rect l="0" t="0" r="r" b="b"/>
              <a:pathLst>
                <a:path w="182" h="182">
                  <a:moveTo>
                    <a:pt x="91" y="182"/>
                  </a:moveTo>
                  <a:lnTo>
                    <a:pt x="100" y="182"/>
                  </a:lnTo>
                  <a:lnTo>
                    <a:pt x="110" y="181"/>
                  </a:lnTo>
                  <a:lnTo>
                    <a:pt x="118" y="178"/>
                  </a:lnTo>
                  <a:lnTo>
                    <a:pt x="126" y="175"/>
                  </a:lnTo>
                  <a:lnTo>
                    <a:pt x="134" y="172"/>
                  </a:lnTo>
                  <a:lnTo>
                    <a:pt x="142" y="166"/>
                  </a:lnTo>
                  <a:lnTo>
                    <a:pt x="149" y="162"/>
                  </a:lnTo>
                  <a:lnTo>
                    <a:pt x="155" y="155"/>
                  </a:lnTo>
                  <a:lnTo>
                    <a:pt x="162" y="150"/>
                  </a:lnTo>
                  <a:lnTo>
                    <a:pt x="166" y="142"/>
                  </a:lnTo>
                  <a:lnTo>
                    <a:pt x="171" y="134"/>
                  </a:lnTo>
                  <a:lnTo>
                    <a:pt x="175" y="126"/>
                  </a:lnTo>
                  <a:lnTo>
                    <a:pt x="179" y="119"/>
                  </a:lnTo>
                  <a:lnTo>
                    <a:pt x="181" y="110"/>
                  </a:lnTo>
                  <a:lnTo>
                    <a:pt x="182" y="101"/>
                  </a:lnTo>
                  <a:lnTo>
                    <a:pt x="182" y="91"/>
                  </a:lnTo>
                  <a:lnTo>
                    <a:pt x="182" y="82"/>
                  </a:lnTo>
                  <a:lnTo>
                    <a:pt x="181" y="73"/>
                  </a:lnTo>
                  <a:lnTo>
                    <a:pt x="179" y="64"/>
                  </a:lnTo>
                  <a:lnTo>
                    <a:pt x="175" y="55"/>
                  </a:lnTo>
                  <a:lnTo>
                    <a:pt x="171" y="48"/>
                  </a:lnTo>
                  <a:lnTo>
                    <a:pt x="166" y="40"/>
                  </a:lnTo>
                  <a:lnTo>
                    <a:pt x="162" y="33"/>
                  </a:lnTo>
                  <a:lnTo>
                    <a:pt x="155" y="26"/>
                  </a:lnTo>
                  <a:lnTo>
                    <a:pt x="149" y="21"/>
                  </a:lnTo>
                  <a:lnTo>
                    <a:pt x="142" y="15"/>
                  </a:lnTo>
                  <a:lnTo>
                    <a:pt x="134" y="11"/>
                  </a:lnTo>
                  <a:lnTo>
                    <a:pt x="126" y="6"/>
                  </a:lnTo>
                  <a:lnTo>
                    <a:pt x="118" y="3"/>
                  </a:lnTo>
                  <a:lnTo>
                    <a:pt x="110" y="1"/>
                  </a:lnTo>
                  <a:lnTo>
                    <a:pt x="100" y="0"/>
                  </a:lnTo>
                  <a:lnTo>
                    <a:pt x="91" y="0"/>
                  </a:lnTo>
                  <a:lnTo>
                    <a:pt x="82" y="0"/>
                  </a:lnTo>
                  <a:lnTo>
                    <a:pt x="72" y="1"/>
                  </a:lnTo>
                  <a:lnTo>
                    <a:pt x="64" y="3"/>
                  </a:lnTo>
                  <a:lnTo>
                    <a:pt x="55" y="6"/>
                  </a:lnTo>
                  <a:lnTo>
                    <a:pt x="48" y="11"/>
                  </a:lnTo>
                  <a:lnTo>
                    <a:pt x="40" y="15"/>
                  </a:lnTo>
                  <a:lnTo>
                    <a:pt x="33" y="21"/>
                  </a:lnTo>
                  <a:lnTo>
                    <a:pt x="27" y="26"/>
                  </a:lnTo>
                  <a:lnTo>
                    <a:pt x="20" y="33"/>
                  </a:lnTo>
                  <a:lnTo>
                    <a:pt x="16" y="40"/>
                  </a:lnTo>
                  <a:lnTo>
                    <a:pt x="11" y="48"/>
                  </a:lnTo>
                  <a:lnTo>
                    <a:pt x="7" y="55"/>
                  </a:lnTo>
                  <a:lnTo>
                    <a:pt x="3" y="64"/>
                  </a:lnTo>
                  <a:lnTo>
                    <a:pt x="1" y="73"/>
                  </a:lnTo>
                  <a:lnTo>
                    <a:pt x="0" y="82"/>
                  </a:lnTo>
                  <a:lnTo>
                    <a:pt x="0" y="91"/>
                  </a:lnTo>
                  <a:lnTo>
                    <a:pt x="0" y="101"/>
                  </a:lnTo>
                  <a:lnTo>
                    <a:pt x="1" y="110"/>
                  </a:lnTo>
                  <a:lnTo>
                    <a:pt x="3" y="119"/>
                  </a:lnTo>
                  <a:lnTo>
                    <a:pt x="7" y="126"/>
                  </a:lnTo>
                  <a:lnTo>
                    <a:pt x="11" y="134"/>
                  </a:lnTo>
                  <a:lnTo>
                    <a:pt x="16" y="142"/>
                  </a:lnTo>
                  <a:lnTo>
                    <a:pt x="20" y="150"/>
                  </a:lnTo>
                  <a:lnTo>
                    <a:pt x="27" y="155"/>
                  </a:lnTo>
                  <a:lnTo>
                    <a:pt x="33" y="162"/>
                  </a:lnTo>
                  <a:lnTo>
                    <a:pt x="40" y="166"/>
                  </a:lnTo>
                  <a:lnTo>
                    <a:pt x="48" y="172"/>
                  </a:lnTo>
                  <a:lnTo>
                    <a:pt x="55" y="175"/>
                  </a:lnTo>
                  <a:lnTo>
                    <a:pt x="64" y="178"/>
                  </a:lnTo>
                  <a:lnTo>
                    <a:pt x="72" y="181"/>
                  </a:lnTo>
                  <a:lnTo>
                    <a:pt x="82" y="182"/>
                  </a:lnTo>
                  <a:lnTo>
                    <a:pt x="91" y="182"/>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98" name="Freeform 104"/>
            <p:cNvSpPr>
              <a:spLocks/>
            </p:cNvSpPr>
            <p:nvPr/>
          </p:nvSpPr>
          <p:spPr bwMode="auto">
            <a:xfrm>
              <a:off x="11739965" y="3715699"/>
              <a:ext cx="28575" cy="28575"/>
            </a:xfrm>
            <a:custGeom>
              <a:avLst/>
              <a:gdLst/>
              <a:ahLst/>
              <a:cxnLst>
                <a:cxn ang="0">
                  <a:pos x="101" y="182"/>
                </a:cxn>
                <a:cxn ang="0">
                  <a:pos x="118" y="178"/>
                </a:cxn>
                <a:cxn ang="0">
                  <a:pos x="134" y="172"/>
                </a:cxn>
                <a:cxn ang="0">
                  <a:pos x="148" y="162"/>
                </a:cxn>
                <a:cxn ang="0">
                  <a:pos x="162" y="150"/>
                </a:cxn>
                <a:cxn ang="0">
                  <a:pos x="172" y="134"/>
                </a:cxn>
                <a:cxn ang="0">
                  <a:pos x="178" y="119"/>
                </a:cxn>
                <a:cxn ang="0">
                  <a:pos x="182" y="101"/>
                </a:cxn>
                <a:cxn ang="0">
                  <a:pos x="182" y="82"/>
                </a:cxn>
                <a:cxn ang="0">
                  <a:pos x="178" y="64"/>
                </a:cxn>
                <a:cxn ang="0">
                  <a:pos x="172" y="48"/>
                </a:cxn>
                <a:cxn ang="0">
                  <a:pos x="162" y="33"/>
                </a:cxn>
                <a:cxn ang="0">
                  <a:pos x="148" y="21"/>
                </a:cxn>
                <a:cxn ang="0">
                  <a:pos x="134" y="11"/>
                </a:cxn>
                <a:cxn ang="0">
                  <a:pos x="118" y="3"/>
                </a:cxn>
                <a:cxn ang="0">
                  <a:pos x="101" y="0"/>
                </a:cxn>
                <a:cxn ang="0">
                  <a:pos x="82" y="0"/>
                </a:cxn>
                <a:cxn ang="0">
                  <a:pos x="64" y="3"/>
                </a:cxn>
                <a:cxn ang="0">
                  <a:pos x="48" y="11"/>
                </a:cxn>
                <a:cxn ang="0">
                  <a:pos x="33" y="21"/>
                </a:cxn>
                <a:cxn ang="0">
                  <a:pos x="21" y="33"/>
                </a:cxn>
                <a:cxn ang="0">
                  <a:pos x="11" y="48"/>
                </a:cxn>
                <a:cxn ang="0">
                  <a:pos x="3" y="64"/>
                </a:cxn>
                <a:cxn ang="0">
                  <a:pos x="0" y="82"/>
                </a:cxn>
                <a:cxn ang="0">
                  <a:pos x="0" y="101"/>
                </a:cxn>
                <a:cxn ang="0">
                  <a:pos x="3" y="119"/>
                </a:cxn>
                <a:cxn ang="0">
                  <a:pos x="11" y="134"/>
                </a:cxn>
                <a:cxn ang="0">
                  <a:pos x="21" y="150"/>
                </a:cxn>
                <a:cxn ang="0">
                  <a:pos x="33" y="162"/>
                </a:cxn>
                <a:cxn ang="0">
                  <a:pos x="48" y="172"/>
                </a:cxn>
                <a:cxn ang="0">
                  <a:pos x="64" y="178"/>
                </a:cxn>
                <a:cxn ang="0">
                  <a:pos x="82" y="182"/>
                </a:cxn>
              </a:cxnLst>
              <a:rect l="0" t="0" r="r" b="b"/>
              <a:pathLst>
                <a:path w="183" h="182">
                  <a:moveTo>
                    <a:pt x="91" y="182"/>
                  </a:moveTo>
                  <a:lnTo>
                    <a:pt x="101" y="182"/>
                  </a:lnTo>
                  <a:lnTo>
                    <a:pt x="110" y="181"/>
                  </a:lnTo>
                  <a:lnTo>
                    <a:pt x="118" y="178"/>
                  </a:lnTo>
                  <a:lnTo>
                    <a:pt x="126" y="175"/>
                  </a:lnTo>
                  <a:lnTo>
                    <a:pt x="134" y="172"/>
                  </a:lnTo>
                  <a:lnTo>
                    <a:pt x="142" y="166"/>
                  </a:lnTo>
                  <a:lnTo>
                    <a:pt x="148" y="162"/>
                  </a:lnTo>
                  <a:lnTo>
                    <a:pt x="155" y="155"/>
                  </a:lnTo>
                  <a:lnTo>
                    <a:pt x="162" y="150"/>
                  </a:lnTo>
                  <a:lnTo>
                    <a:pt x="166" y="142"/>
                  </a:lnTo>
                  <a:lnTo>
                    <a:pt x="172" y="134"/>
                  </a:lnTo>
                  <a:lnTo>
                    <a:pt x="175" y="126"/>
                  </a:lnTo>
                  <a:lnTo>
                    <a:pt x="178" y="119"/>
                  </a:lnTo>
                  <a:lnTo>
                    <a:pt x="181" y="110"/>
                  </a:lnTo>
                  <a:lnTo>
                    <a:pt x="182" y="101"/>
                  </a:lnTo>
                  <a:lnTo>
                    <a:pt x="183" y="91"/>
                  </a:lnTo>
                  <a:lnTo>
                    <a:pt x="182" y="82"/>
                  </a:lnTo>
                  <a:lnTo>
                    <a:pt x="181" y="73"/>
                  </a:lnTo>
                  <a:lnTo>
                    <a:pt x="178" y="64"/>
                  </a:lnTo>
                  <a:lnTo>
                    <a:pt x="175" y="55"/>
                  </a:lnTo>
                  <a:lnTo>
                    <a:pt x="172" y="48"/>
                  </a:lnTo>
                  <a:lnTo>
                    <a:pt x="166" y="40"/>
                  </a:lnTo>
                  <a:lnTo>
                    <a:pt x="162" y="33"/>
                  </a:lnTo>
                  <a:lnTo>
                    <a:pt x="155" y="26"/>
                  </a:lnTo>
                  <a:lnTo>
                    <a:pt x="148" y="21"/>
                  </a:lnTo>
                  <a:lnTo>
                    <a:pt x="142" y="15"/>
                  </a:lnTo>
                  <a:lnTo>
                    <a:pt x="134" y="11"/>
                  </a:lnTo>
                  <a:lnTo>
                    <a:pt x="126" y="6"/>
                  </a:lnTo>
                  <a:lnTo>
                    <a:pt x="118" y="3"/>
                  </a:lnTo>
                  <a:lnTo>
                    <a:pt x="110" y="1"/>
                  </a:lnTo>
                  <a:lnTo>
                    <a:pt x="101" y="0"/>
                  </a:lnTo>
                  <a:lnTo>
                    <a:pt x="91" y="0"/>
                  </a:lnTo>
                  <a:lnTo>
                    <a:pt x="82" y="0"/>
                  </a:lnTo>
                  <a:lnTo>
                    <a:pt x="73" y="1"/>
                  </a:lnTo>
                  <a:lnTo>
                    <a:pt x="64" y="3"/>
                  </a:lnTo>
                  <a:lnTo>
                    <a:pt x="55" y="6"/>
                  </a:lnTo>
                  <a:lnTo>
                    <a:pt x="48" y="11"/>
                  </a:lnTo>
                  <a:lnTo>
                    <a:pt x="40" y="15"/>
                  </a:lnTo>
                  <a:lnTo>
                    <a:pt x="33" y="21"/>
                  </a:lnTo>
                  <a:lnTo>
                    <a:pt x="26" y="26"/>
                  </a:lnTo>
                  <a:lnTo>
                    <a:pt x="21" y="33"/>
                  </a:lnTo>
                  <a:lnTo>
                    <a:pt x="15" y="40"/>
                  </a:lnTo>
                  <a:lnTo>
                    <a:pt x="11" y="48"/>
                  </a:lnTo>
                  <a:lnTo>
                    <a:pt x="6" y="55"/>
                  </a:lnTo>
                  <a:lnTo>
                    <a:pt x="3" y="64"/>
                  </a:lnTo>
                  <a:lnTo>
                    <a:pt x="1" y="73"/>
                  </a:lnTo>
                  <a:lnTo>
                    <a:pt x="0" y="82"/>
                  </a:lnTo>
                  <a:lnTo>
                    <a:pt x="0" y="91"/>
                  </a:lnTo>
                  <a:lnTo>
                    <a:pt x="0" y="101"/>
                  </a:lnTo>
                  <a:lnTo>
                    <a:pt x="1" y="110"/>
                  </a:lnTo>
                  <a:lnTo>
                    <a:pt x="3" y="119"/>
                  </a:lnTo>
                  <a:lnTo>
                    <a:pt x="6" y="126"/>
                  </a:lnTo>
                  <a:lnTo>
                    <a:pt x="11" y="134"/>
                  </a:lnTo>
                  <a:lnTo>
                    <a:pt x="15" y="142"/>
                  </a:lnTo>
                  <a:lnTo>
                    <a:pt x="21" y="150"/>
                  </a:lnTo>
                  <a:lnTo>
                    <a:pt x="26" y="155"/>
                  </a:lnTo>
                  <a:lnTo>
                    <a:pt x="33" y="162"/>
                  </a:lnTo>
                  <a:lnTo>
                    <a:pt x="40" y="166"/>
                  </a:lnTo>
                  <a:lnTo>
                    <a:pt x="48" y="172"/>
                  </a:lnTo>
                  <a:lnTo>
                    <a:pt x="55" y="175"/>
                  </a:lnTo>
                  <a:lnTo>
                    <a:pt x="64" y="178"/>
                  </a:lnTo>
                  <a:lnTo>
                    <a:pt x="73" y="181"/>
                  </a:lnTo>
                  <a:lnTo>
                    <a:pt x="82" y="182"/>
                  </a:lnTo>
                  <a:lnTo>
                    <a:pt x="91" y="182"/>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499" name="Freeform 105"/>
            <p:cNvSpPr>
              <a:spLocks/>
            </p:cNvSpPr>
            <p:nvPr/>
          </p:nvSpPr>
          <p:spPr bwMode="auto">
            <a:xfrm>
              <a:off x="11779653" y="3715699"/>
              <a:ext cx="28575" cy="28575"/>
            </a:xfrm>
            <a:custGeom>
              <a:avLst/>
              <a:gdLst/>
              <a:ahLst/>
              <a:cxnLst>
                <a:cxn ang="0">
                  <a:pos x="101" y="182"/>
                </a:cxn>
                <a:cxn ang="0">
                  <a:pos x="118" y="178"/>
                </a:cxn>
                <a:cxn ang="0">
                  <a:pos x="134" y="172"/>
                </a:cxn>
                <a:cxn ang="0">
                  <a:pos x="149" y="162"/>
                </a:cxn>
                <a:cxn ang="0">
                  <a:pos x="162" y="150"/>
                </a:cxn>
                <a:cxn ang="0">
                  <a:pos x="172" y="134"/>
                </a:cxn>
                <a:cxn ang="0">
                  <a:pos x="178" y="119"/>
                </a:cxn>
                <a:cxn ang="0">
                  <a:pos x="182" y="101"/>
                </a:cxn>
                <a:cxn ang="0">
                  <a:pos x="182" y="82"/>
                </a:cxn>
                <a:cxn ang="0">
                  <a:pos x="178" y="64"/>
                </a:cxn>
                <a:cxn ang="0">
                  <a:pos x="172" y="48"/>
                </a:cxn>
                <a:cxn ang="0">
                  <a:pos x="162" y="33"/>
                </a:cxn>
                <a:cxn ang="0">
                  <a:pos x="149" y="21"/>
                </a:cxn>
                <a:cxn ang="0">
                  <a:pos x="134" y="11"/>
                </a:cxn>
                <a:cxn ang="0">
                  <a:pos x="118" y="3"/>
                </a:cxn>
                <a:cxn ang="0">
                  <a:pos x="101" y="0"/>
                </a:cxn>
                <a:cxn ang="0">
                  <a:pos x="82" y="0"/>
                </a:cxn>
                <a:cxn ang="0">
                  <a:pos x="64" y="3"/>
                </a:cxn>
                <a:cxn ang="0">
                  <a:pos x="47" y="11"/>
                </a:cxn>
                <a:cxn ang="0">
                  <a:pos x="33" y="21"/>
                </a:cxn>
                <a:cxn ang="0">
                  <a:pos x="21" y="33"/>
                </a:cxn>
                <a:cxn ang="0">
                  <a:pos x="11" y="48"/>
                </a:cxn>
                <a:cxn ang="0">
                  <a:pos x="4" y="64"/>
                </a:cxn>
                <a:cxn ang="0">
                  <a:pos x="0" y="82"/>
                </a:cxn>
                <a:cxn ang="0">
                  <a:pos x="0" y="101"/>
                </a:cxn>
                <a:cxn ang="0">
                  <a:pos x="4" y="119"/>
                </a:cxn>
                <a:cxn ang="0">
                  <a:pos x="11" y="134"/>
                </a:cxn>
                <a:cxn ang="0">
                  <a:pos x="21" y="150"/>
                </a:cxn>
                <a:cxn ang="0">
                  <a:pos x="33" y="162"/>
                </a:cxn>
                <a:cxn ang="0">
                  <a:pos x="47" y="172"/>
                </a:cxn>
                <a:cxn ang="0">
                  <a:pos x="64" y="178"/>
                </a:cxn>
                <a:cxn ang="0">
                  <a:pos x="82" y="182"/>
                </a:cxn>
              </a:cxnLst>
              <a:rect l="0" t="0" r="r" b="b"/>
              <a:pathLst>
                <a:path w="183" h="182">
                  <a:moveTo>
                    <a:pt x="91" y="182"/>
                  </a:moveTo>
                  <a:lnTo>
                    <a:pt x="101" y="182"/>
                  </a:lnTo>
                  <a:lnTo>
                    <a:pt x="109" y="181"/>
                  </a:lnTo>
                  <a:lnTo>
                    <a:pt x="118" y="178"/>
                  </a:lnTo>
                  <a:lnTo>
                    <a:pt x="126" y="175"/>
                  </a:lnTo>
                  <a:lnTo>
                    <a:pt x="134" y="172"/>
                  </a:lnTo>
                  <a:lnTo>
                    <a:pt x="142" y="166"/>
                  </a:lnTo>
                  <a:lnTo>
                    <a:pt x="149" y="162"/>
                  </a:lnTo>
                  <a:lnTo>
                    <a:pt x="156" y="155"/>
                  </a:lnTo>
                  <a:lnTo>
                    <a:pt x="162" y="150"/>
                  </a:lnTo>
                  <a:lnTo>
                    <a:pt x="167" y="142"/>
                  </a:lnTo>
                  <a:lnTo>
                    <a:pt x="172" y="134"/>
                  </a:lnTo>
                  <a:lnTo>
                    <a:pt x="175" y="126"/>
                  </a:lnTo>
                  <a:lnTo>
                    <a:pt x="178" y="119"/>
                  </a:lnTo>
                  <a:lnTo>
                    <a:pt x="180" y="110"/>
                  </a:lnTo>
                  <a:lnTo>
                    <a:pt x="182" y="101"/>
                  </a:lnTo>
                  <a:lnTo>
                    <a:pt x="183" y="91"/>
                  </a:lnTo>
                  <a:lnTo>
                    <a:pt x="182" y="82"/>
                  </a:lnTo>
                  <a:lnTo>
                    <a:pt x="180" y="73"/>
                  </a:lnTo>
                  <a:lnTo>
                    <a:pt x="178" y="64"/>
                  </a:lnTo>
                  <a:lnTo>
                    <a:pt x="175" y="55"/>
                  </a:lnTo>
                  <a:lnTo>
                    <a:pt x="172" y="48"/>
                  </a:lnTo>
                  <a:lnTo>
                    <a:pt x="167" y="40"/>
                  </a:lnTo>
                  <a:lnTo>
                    <a:pt x="162" y="33"/>
                  </a:lnTo>
                  <a:lnTo>
                    <a:pt x="156" y="26"/>
                  </a:lnTo>
                  <a:lnTo>
                    <a:pt x="149" y="21"/>
                  </a:lnTo>
                  <a:lnTo>
                    <a:pt x="142" y="15"/>
                  </a:lnTo>
                  <a:lnTo>
                    <a:pt x="134" y="11"/>
                  </a:lnTo>
                  <a:lnTo>
                    <a:pt x="126" y="6"/>
                  </a:lnTo>
                  <a:lnTo>
                    <a:pt x="118" y="3"/>
                  </a:lnTo>
                  <a:lnTo>
                    <a:pt x="109" y="1"/>
                  </a:lnTo>
                  <a:lnTo>
                    <a:pt x="101" y="0"/>
                  </a:lnTo>
                  <a:lnTo>
                    <a:pt x="91" y="0"/>
                  </a:lnTo>
                  <a:lnTo>
                    <a:pt x="82" y="0"/>
                  </a:lnTo>
                  <a:lnTo>
                    <a:pt x="73" y="1"/>
                  </a:lnTo>
                  <a:lnTo>
                    <a:pt x="64" y="3"/>
                  </a:lnTo>
                  <a:lnTo>
                    <a:pt x="55" y="6"/>
                  </a:lnTo>
                  <a:lnTo>
                    <a:pt x="47" y="11"/>
                  </a:lnTo>
                  <a:lnTo>
                    <a:pt x="40" y="15"/>
                  </a:lnTo>
                  <a:lnTo>
                    <a:pt x="33" y="21"/>
                  </a:lnTo>
                  <a:lnTo>
                    <a:pt x="26" y="26"/>
                  </a:lnTo>
                  <a:lnTo>
                    <a:pt x="21" y="33"/>
                  </a:lnTo>
                  <a:lnTo>
                    <a:pt x="15" y="40"/>
                  </a:lnTo>
                  <a:lnTo>
                    <a:pt x="11" y="48"/>
                  </a:lnTo>
                  <a:lnTo>
                    <a:pt x="6" y="55"/>
                  </a:lnTo>
                  <a:lnTo>
                    <a:pt x="4" y="64"/>
                  </a:lnTo>
                  <a:lnTo>
                    <a:pt x="2" y="73"/>
                  </a:lnTo>
                  <a:lnTo>
                    <a:pt x="0" y="82"/>
                  </a:lnTo>
                  <a:lnTo>
                    <a:pt x="0" y="91"/>
                  </a:lnTo>
                  <a:lnTo>
                    <a:pt x="0" y="101"/>
                  </a:lnTo>
                  <a:lnTo>
                    <a:pt x="2" y="110"/>
                  </a:lnTo>
                  <a:lnTo>
                    <a:pt x="4" y="119"/>
                  </a:lnTo>
                  <a:lnTo>
                    <a:pt x="6" y="126"/>
                  </a:lnTo>
                  <a:lnTo>
                    <a:pt x="11" y="134"/>
                  </a:lnTo>
                  <a:lnTo>
                    <a:pt x="15" y="142"/>
                  </a:lnTo>
                  <a:lnTo>
                    <a:pt x="21" y="150"/>
                  </a:lnTo>
                  <a:lnTo>
                    <a:pt x="26" y="155"/>
                  </a:lnTo>
                  <a:lnTo>
                    <a:pt x="33" y="162"/>
                  </a:lnTo>
                  <a:lnTo>
                    <a:pt x="40" y="166"/>
                  </a:lnTo>
                  <a:lnTo>
                    <a:pt x="47" y="172"/>
                  </a:lnTo>
                  <a:lnTo>
                    <a:pt x="55" y="175"/>
                  </a:lnTo>
                  <a:lnTo>
                    <a:pt x="64" y="178"/>
                  </a:lnTo>
                  <a:lnTo>
                    <a:pt x="73" y="181"/>
                  </a:lnTo>
                  <a:lnTo>
                    <a:pt x="82" y="182"/>
                  </a:lnTo>
                  <a:lnTo>
                    <a:pt x="91" y="182"/>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500" name="Freeform 106"/>
            <p:cNvSpPr>
              <a:spLocks/>
            </p:cNvSpPr>
            <p:nvPr/>
          </p:nvSpPr>
          <p:spPr bwMode="auto">
            <a:xfrm>
              <a:off x="12235265" y="2775899"/>
              <a:ext cx="203200" cy="33338"/>
            </a:xfrm>
            <a:custGeom>
              <a:avLst/>
              <a:gdLst/>
              <a:ahLst/>
              <a:cxnLst>
                <a:cxn ang="0">
                  <a:pos x="1170" y="0"/>
                </a:cxn>
                <a:cxn ang="0">
                  <a:pos x="1192" y="2"/>
                </a:cxn>
                <a:cxn ang="0">
                  <a:pos x="1212" y="9"/>
                </a:cxn>
                <a:cxn ang="0">
                  <a:pos x="1231" y="19"/>
                </a:cxn>
                <a:cxn ang="0">
                  <a:pos x="1246" y="32"/>
                </a:cxn>
                <a:cxn ang="0">
                  <a:pos x="1259" y="48"/>
                </a:cxn>
                <a:cxn ang="0">
                  <a:pos x="1271" y="67"/>
                </a:cxn>
                <a:cxn ang="0">
                  <a:pos x="1276" y="87"/>
                </a:cxn>
                <a:cxn ang="0">
                  <a:pos x="1278" y="109"/>
                </a:cxn>
                <a:cxn ang="0">
                  <a:pos x="1276" y="131"/>
                </a:cxn>
                <a:cxn ang="0">
                  <a:pos x="1271" y="151"/>
                </a:cxn>
                <a:cxn ang="0">
                  <a:pos x="1259" y="170"/>
                </a:cxn>
                <a:cxn ang="0">
                  <a:pos x="1246" y="187"/>
                </a:cxn>
                <a:cxn ang="0">
                  <a:pos x="1231" y="200"/>
                </a:cxn>
                <a:cxn ang="0">
                  <a:pos x="1212" y="210"/>
                </a:cxn>
                <a:cxn ang="0">
                  <a:pos x="1192" y="215"/>
                </a:cxn>
                <a:cxn ang="0">
                  <a:pos x="1170" y="218"/>
                </a:cxn>
                <a:cxn ang="0">
                  <a:pos x="97" y="218"/>
                </a:cxn>
                <a:cxn ang="0">
                  <a:pos x="76" y="213"/>
                </a:cxn>
                <a:cxn ang="0">
                  <a:pos x="56" y="204"/>
                </a:cxn>
                <a:cxn ang="0">
                  <a:pos x="40" y="193"/>
                </a:cxn>
                <a:cxn ang="0">
                  <a:pos x="24" y="179"/>
                </a:cxn>
                <a:cxn ang="0">
                  <a:pos x="13" y="161"/>
                </a:cxn>
                <a:cxn ang="0">
                  <a:pos x="4" y="141"/>
                </a:cxn>
                <a:cxn ang="0">
                  <a:pos x="0" y="120"/>
                </a:cxn>
                <a:cxn ang="0">
                  <a:pos x="0" y="98"/>
                </a:cxn>
                <a:cxn ang="0">
                  <a:pos x="4" y="77"/>
                </a:cxn>
                <a:cxn ang="0">
                  <a:pos x="13" y="57"/>
                </a:cxn>
                <a:cxn ang="0">
                  <a:pos x="24" y="40"/>
                </a:cxn>
                <a:cxn ang="0">
                  <a:pos x="40" y="25"/>
                </a:cxn>
                <a:cxn ang="0">
                  <a:pos x="56" y="14"/>
                </a:cxn>
                <a:cxn ang="0">
                  <a:pos x="76" y="5"/>
                </a:cxn>
                <a:cxn ang="0">
                  <a:pos x="97" y="0"/>
                </a:cxn>
              </a:cxnLst>
              <a:rect l="0" t="0" r="r" b="b"/>
              <a:pathLst>
                <a:path w="1278" h="218">
                  <a:moveTo>
                    <a:pt x="108" y="0"/>
                  </a:moveTo>
                  <a:lnTo>
                    <a:pt x="1170" y="0"/>
                  </a:lnTo>
                  <a:lnTo>
                    <a:pt x="1181" y="0"/>
                  </a:lnTo>
                  <a:lnTo>
                    <a:pt x="1192" y="2"/>
                  </a:lnTo>
                  <a:lnTo>
                    <a:pt x="1202" y="5"/>
                  </a:lnTo>
                  <a:lnTo>
                    <a:pt x="1212" y="9"/>
                  </a:lnTo>
                  <a:lnTo>
                    <a:pt x="1222" y="14"/>
                  </a:lnTo>
                  <a:lnTo>
                    <a:pt x="1231" y="19"/>
                  </a:lnTo>
                  <a:lnTo>
                    <a:pt x="1238" y="25"/>
                  </a:lnTo>
                  <a:lnTo>
                    <a:pt x="1246" y="32"/>
                  </a:lnTo>
                  <a:lnTo>
                    <a:pt x="1254" y="40"/>
                  </a:lnTo>
                  <a:lnTo>
                    <a:pt x="1259" y="48"/>
                  </a:lnTo>
                  <a:lnTo>
                    <a:pt x="1265" y="57"/>
                  </a:lnTo>
                  <a:lnTo>
                    <a:pt x="1271" y="67"/>
                  </a:lnTo>
                  <a:lnTo>
                    <a:pt x="1274" y="77"/>
                  </a:lnTo>
                  <a:lnTo>
                    <a:pt x="1276" y="87"/>
                  </a:lnTo>
                  <a:lnTo>
                    <a:pt x="1278" y="98"/>
                  </a:lnTo>
                  <a:lnTo>
                    <a:pt x="1278" y="109"/>
                  </a:lnTo>
                  <a:lnTo>
                    <a:pt x="1278" y="120"/>
                  </a:lnTo>
                  <a:lnTo>
                    <a:pt x="1276" y="131"/>
                  </a:lnTo>
                  <a:lnTo>
                    <a:pt x="1274" y="141"/>
                  </a:lnTo>
                  <a:lnTo>
                    <a:pt x="1271" y="151"/>
                  </a:lnTo>
                  <a:lnTo>
                    <a:pt x="1265" y="161"/>
                  </a:lnTo>
                  <a:lnTo>
                    <a:pt x="1259" y="170"/>
                  </a:lnTo>
                  <a:lnTo>
                    <a:pt x="1254" y="179"/>
                  </a:lnTo>
                  <a:lnTo>
                    <a:pt x="1246" y="187"/>
                  </a:lnTo>
                  <a:lnTo>
                    <a:pt x="1238" y="193"/>
                  </a:lnTo>
                  <a:lnTo>
                    <a:pt x="1231" y="200"/>
                  </a:lnTo>
                  <a:lnTo>
                    <a:pt x="1222" y="204"/>
                  </a:lnTo>
                  <a:lnTo>
                    <a:pt x="1212" y="210"/>
                  </a:lnTo>
                  <a:lnTo>
                    <a:pt x="1202" y="213"/>
                  </a:lnTo>
                  <a:lnTo>
                    <a:pt x="1192" y="215"/>
                  </a:lnTo>
                  <a:lnTo>
                    <a:pt x="1181" y="218"/>
                  </a:lnTo>
                  <a:lnTo>
                    <a:pt x="1170" y="218"/>
                  </a:lnTo>
                  <a:lnTo>
                    <a:pt x="108" y="218"/>
                  </a:lnTo>
                  <a:lnTo>
                    <a:pt x="97" y="218"/>
                  </a:lnTo>
                  <a:lnTo>
                    <a:pt x="86" y="215"/>
                  </a:lnTo>
                  <a:lnTo>
                    <a:pt x="76" y="213"/>
                  </a:lnTo>
                  <a:lnTo>
                    <a:pt x="66" y="210"/>
                  </a:lnTo>
                  <a:lnTo>
                    <a:pt x="56" y="204"/>
                  </a:lnTo>
                  <a:lnTo>
                    <a:pt x="47" y="200"/>
                  </a:lnTo>
                  <a:lnTo>
                    <a:pt x="40" y="193"/>
                  </a:lnTo>
                  <a:lnTo>
                    <a:pt x="32" y="187"/>
                  </a:lnTo>
                  <a:lnTo>
                    <a:pt x="24" y="179"/>
                  </a:lnTo>
                  <a:lnTo>
                    <a:pt x="19" y="170"/>
                  </a:lnTo>
                  <a:lnTo>
                    <a:pt x="13" y="161"/>
                  </a:lnTo>
                  <a:lnTo>
                    <a:pt x="9" y="151"/>
                  </a:lnTo>
                  <a:lnTo>
                    <a:pt x="4" y="141"/>
                  </a:lnTo>
                  <a:lnTo>
                    <a:pt x="2" y="131"/>
                  </a:lnTo>
                  <a:lnTo>
                    <a:pt x="0" y="120"/>
                  </a:lnTo>
                  <a:lnTo>
                    <a:pt x="0" y="109"/>
                  </a:lnTo>
                  <a:lnTo>
                    <a:pt x="0" y="98"/>
                  </a:lnTo>
                  <a:lnTo>
                    <a:pt x="2" y="87"/>
                  </a:lnTo>
                  <a:lnTo>
                    <a:pt x="4" y="77"/>
                  </a:lnTo>
                  <a:lnTo>
                    <a:pt x="9" y="67"/>
                  </a:lnTo>
                  <a:lnTo>
                    <a:pt x="13" y="57"/>
                  </a:lnTo>
                  <a:lnTo>
                    <a:pt x="19" y="48"/>
                  </a:lnTo>
                  <a:lnTo>
                    <a:pt x="24" y="40"/>
                  </a:lnTo>
                  <a:lnTo>
                    <a:pt x="32" y="32"/>
                  </a:lnTo>
                  <a:lnTo>
                    <a:pt x="40" y="25"/>
                  </a:lnTo>
                  <a:lnTo>
                    <a:pt x="47" y="19"/>
                  </a:lnTo>
                  <a:lnTo>
                    <a:pt x="56" y="14"/>
                  </a:lnTo>
                  <a:lnTo>
                    <a:pt x="66" y="9"/>
                  </a:lnTo>
                  <a:lnTo>
                    <a:pt x="76" y="5"/>
                  </a:lnTo>
                  <a:lnTo>
                    <a:pt x="86" y="2"/>
                  </a:lnTo>
                  <a:lnTo>
                    <a:pt x="97" y="0"/>
                  </a:lnTo>
                  <a:lnTo>
                    <a:pt x="108" y="0"/>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501" name="Freeform 107"/>
            <p:cNvSpPr>
              <a:spLocks/>
            </p:cNvSpPr>
            <p:nvPr/>
          </p:nvSpPr>
          <p:spPr bwMode="auto">
            <a:xfrm>
              <a:off x="11619315" y="2775899"/>
              <a:ext cx="28575" cy="30163"/>
            </a:xfrm>
            <a:custGeom>
              <a:avLst/>
              <a:gdLst/>
              <a:ahLst/>
              <a:cxnLst>
                <a:cxn ang="0">
                  <a:pos x="101" y="183"/>
                </a:cxn>
                <a:cxn ang="0">
                  <a:pos x="119" y="178"/>
                </a:cxn>
                <a:cxn ang="0">
                  <a:pos x="136" y="172"/>
                </a:cxn>
                <a:cxn ang="0">
                  <a:pos x="150" y="162"/>
                </a:cxn>
                <a:cxn ang="0">
                  <a:pos x="162" y="150"/>
                </a:cxn>
                <a:cxn ang="0">
                  <a:pos x="172" y="135"/>
                </a:cxn>
                <a:cxn ang="0">
                  <a:pos x="179" y="119"/>
                </a:cxn>
                <a:cxn ang="0">
                  <a:pos x="183" y="101"/>
                </a:cxn>
                <a:cxn ang="0">
                  <a:pos x="183" y="82"/>
                </a:cxn>
                <a:cxn ang="0">
                  <a:pos x="179" y="64"/>
                </a:cxn>
                <a:cxn ang="0">
                  <a:pos x="172" y="48"/>
                </a:cxn>
                <a:cxn ang="0">
                  <a:pos x="162" y="33"/>
                </a:cxn>
                <a:cxn ang="0">
                  <a:pos x="150" y="21"/>
                </a:cxn>
                <a:cxn ang="0">
                  <a:pos x="136" y="11"/>
                </a:cxn>
                <a:cxn ang="0">
                  <a:pos x="119" y="4"/>
                </a:cxn>
                <a:cxn ang="0">
                  <a:pos x="101" y="1"/>
                </a:cxn>
                <a:cxn ang="0">
                  <a:pos x="82" y="1"/>
                </a:cxn>
                <a:cxn ang="0">
                  <a:pos x="65" y="4"/>
                </a:cxn>
                <a:cxn ang="0">
                  <a:pos x="49" y="11"/>
                </a:cxn>
                <a:cxn ang="0">
                  <a:pos x="34" y="21"/>
                </a:cxn>
                <a:cxn ang="0">
                  <a:pos x="21" y="33"/>
                </a:cxn>
                <a:cxn ang="0">
                  <a:pos x="11" y="48"/>
                </a:cxn>
                <a:cxn ang="0">
                  <a:pos x="5" y="64"/>
                </a:cxn>
                <a:cxn ang="0">
                  <a:pos x="1" y="82"/>
                </a:cxn>
                <a:cxn ang="0">
                  <a:pos x="1" y="101"/>
                </a:cxn>
                <a:cxn ang="0">
                  <a:pos x="5" y="119"/>
                </a:cxn>
                <a:cxn ang="0">
                  <a:pos x="11" y="135"/>
                </a:cxn>
                <a:cxn ang="0">
                  <a:pos x="21" y="150"/>
                </a:cxn>
                <a:cxn ang="0">
                  <a:pos x="34" y="162"/>
                </a:cxn>
                <a:cxn ang="0">
                  <a:pos x="49" y="172"/>
                </a:cxn>
                <a:cxn ang="0">
                  <a:pos x="65" y="178"/>
                </a:cxn>
                <a:cxn ang="0">
                  <a:pos x="82" y="183"/>
                </a:cxn>
              </a:cxnLst>
              <a:rect l="0" t="0" r="r" b="b"/>
              <a:pathLst>
                <a:path w="183" h="183">
                  <a:moveTo>
                    <a:pt x="92" y="183"/>
                  </a:moveTo>
                  <a:lnTo>
                    <a:pt x="101" y="183"/>
                  </a:lnTo>
                  <a:lnTo>
                    <a:pt x="110" y="181"/>
                  </a:lnTo>
                  <a:lnTo>
                    <a:pt x="119" y="178"/>
                  </a:lnTo>
                  <a:lnTo>
                    <a:pt x="128" y="176"/>
                  </a:lnTo>
                  <a:lnTo>
                    <a:pt x="136" y="172"/>
                  </a:lnTo>
                  <a:lnTo>
                    <a:pt x="143" y="167"/>
                  </a:lnTo>
                  <a:lnTo>
                    <a:pt x="150" y="162"/>
                  </a:lnTo>
                  <a:lnTo>
                    <a:pt x="157" y="156"/>
                  </a:lnTo>
                  <a:lnTo>
                    <a:pt x="162" y="150"/>
                  </a:lnTo>
                  <a:lnTo>
                    <a:pt x="168" y="143"/>
                  </a:lnTo>
                  <a:lnTo>
                    <a:pt x="172" y="135"/>
                  </a:lnTo>
                  <a:lnTo>
                    <a:pt x="177" y="127"/>
                  </a:lnTo>
                  <a:lnTo>
                    <a:pt x="179" y="119"/>
                  </a:lnTo>
                  <a:lnTo>
                    <a:pt x="181" y="110"/>
                  </a:lnTo>
                  <a:lnTo>
                    <a:pt x="183" y="101"/>
                  </a:lnTo>
                  <a:lnTo>
                    <a:pt x="183" y="92"/>
                  </a:lnTo>
                  <a:lnTo>
                    <a:pt x="183" y="82"/>
                  </a:lnTo>
                  <a:lnTo>
                    <a:pt x="181" y="73"/>
                  </a:lnTo>
                  <a:lnTo>
                    <a:pt x="179" y="64"/>
                  </a:lnTo>
                  <a:lnTo>
                    <a:pt x="177" y="56"/>
                  </a:lnTo>
                  <a:lnTo>
                    <a:pt x="172" y="48"/>
                  </a:lnTo>
                  <a:lnTo>
                    <a:pt x="168" y="41"/>
                  </a:lnTo>
                  <a:lnTo>
                    <a:pt x="162" y="33"/>
                  </a:lnTo>
                  <a:lnTo>
                    <a:pt x="157" y="26"/>
                  </a:lnTo>
                  <a:lnTo>
                    <a:pt x="150" y="21"/>
                  </a:lnTo>
                  <a:lnTo>
                    <a:pt x="143" y="15"/>
                  </a:lnTo>
                  <a:lnTo>
                    <a:pt x="136" y="11"/>
                  </a:lnTo>
                  <a:lnTo>
                    <a:pt x="128" y="8"/>
                  </a:lnTo>
                  <a:lnTo>
                    <a:pt x="119" y="4"/>
                  </a:lnTo>
                  <a:lnTo>
                    <a:pt x="110" y="2"/>
                  </a:lnTo>
                  <a:lnTo>
                    <a:pt x="101" y="1"/>
                  </a:lnTo>
                  <a:lnTo>
                    <a:pt x="92" y="0"/>
                  </a:lnTo>
                  <a:lnTo>
                    <a:pt x="82" y="1"/>
                  </a:lnTo>
                  <a:lnTo>
                    <a:pt x="73" y="2"/>
                  </a:lnTo>
                  <a:lnTo>
                    <a:pt x="65" y="4"/>
                  </a:lnTo>
                  <a:lnTo>
                    <a:pt x="57" y="8"/>
                  </a:lnTo>
                  <a:lnTo>
                    <a:pt x="49" y="11"/>
                  </a:lnTo>
                  <a:lnTo>
                    <a:pt x="41" y="15"/>
                  </a:lnTo>
                  <a:lnTo>
                    <a:pt x="34" y="21"/>
                  </a:lnTo>
                  <a:lnTo>
                    <a:pt x="28" y="26"/>
                  </a:lnTo>
                  <a:lnTo>
                    <a:pt x="21" y="33"/>
                  </a:lnTo>
                  <a:lnTo>
                    <a:pt x="16" y="41"/>
                  </a:lnTo>
                  <a:lnTo>
                    <a:pt x="11" y="48"/>
                  </a:lnTo>
                  <a:lnTo>
                    <a:pt x="8" y="56"/>
                  </a:lnTo>
                  <a:lnTo>
                    <a:pt x="5" y="64"/>
                  </a:lnTo>
                  <a:lnTo>
                    <a:pt x="2" y="73"/>
                  </a:lnTo>
                  <a:lnTo>
                    <a:pt x="1" y="82"/>
                  </a:lnTo>
                  <a:lnTo>
                    <a:pt x="0" y="92"/>
                  </a:lnTo>
                  <a:lnTo>
                    <a:pt x="1" y="101"/>
                  </a:lnTo>
                  <a:lnTo>
                    <a:pt x="2" y="110"/>
                  </a:lnTo>
                  <a:lnTo>
                    <a:pt x="5" y="119"/>
                  </a:lnTo>
                  <a:lnTo>
                    <a:pt x="8" y="127"/>
                  </a:lnTo>
                  <a:lnTo>
                    <a:pt x="11" y="135"/>
                  </a:lnTo>
                  <a:lnTo>
                    <a:pt x="16" y="143"/>
                  </a:lnTo>
                  <a:lnTo>
                    <a:pt x="21" y="150"/>
                  </a:lnTo>
                  <a:lnTo>
                    <a:pt x="28" y="156"/>
                  </a:lnTo>
                  <a:lnTo>
                    <a:pt x="34" y="162"/>
                  </a:lnTo>
                  <a:lnTo>
                    <a:pt x="41" y="167"/>
                  </a:lnTo>
                  <a:lnTo>
                    <a:pt x="49" y="172"/>
                  </a:lnTo>
                  <a:lnTo>
                    <a:pt x="57" y="176"/>
                  </a:lnTo>
                  <a:lnTo>
                    <a:pt x="65" y="178"/>
                  </a:lnTo>
                  <a:lnTo>
                    <a:pt x="73" y="181"/>
                  </a:lnTo>
                  <a:lnTo>
                    <a:pt x="82" y="183"/>
                  </a:lnTo>
                  <a:lnTo>
                    <a:pt x="92"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502" name="Freeform 108"/>
            <p:cNvSpPr>
              <a:spLocks/>
            </p:cNvSpPr>
            <p:nvPr/>
          </p:nvSpPr>
          <p:spPr bwMode="auto">
            <a:xfrm>
              <a:off x="11659003" y="2775899"/>
              <a:ext cx="28575" cy="30163"/>
            </a:xfrm>
            <a:custGeom>
              <a:avLst/>
              <a:gdLst/>
              <a:ahLst/>
              <a:cxnLst>
                <a:cxn ang="0">
                  <a:pos x="100" y="183"/>
                </a:cxn>
                <a:cxn ang="0">
                  <a:pos x="118" y="178"/>
                </a:cxn>
                <a:cxn ang="0">
                  <a:pos x="134" y="172"/>
                </a:cxn>
                <a:cxn ang="0">
                  <a:pos x="149" y="162"/>
                </a:cxn>
                <a:cxn ang="0">
                  <a:pos x="161" y="150"/>
                </a:cxn>
                <a:cxn ang="0">
                  <a:pos x="171" y="135"/>
                </a:cxn>
                <a:cxn ang="0">
                  <a:pos x="179" y="119"/>
                </a:cxn>
                <a:cxn ang="0">
                  <a:pos x="182" y="101"/>
                </a:cxn>
                <a:cxn ang="0">
                  <a:pos x="182" y="82"/>
                </a:cxn>
                <a:cxn ang="0">
                  <a:pos x="179" y="64"/>
                </a:cxn>
                <a:cxn ang="0">
                  <a:pos x="171" y="48"/>
                </a:cxn>
                <a:cxn ang="0">
                  <a:pos x="161" y="33"/>
                </a:cxn>
                <a:cxn ang="0">
                  <a:pos x="149" y="21"/>
                </a:cxn>
                <a:cxn ang="0">
                  <a:pos x="134" y="11"/>
                </a:cxn>
                <a:cxn ang="0">
                  <a:pos x="118" y="4"/>
                </a:cxn>
                <a:cxn ang="0">
                  <a:pos x="100" y="1"/>
                </a:cxn>
                <a:cxn ang="0">
                  <a:pos x="81" y="1"/>
                </a:cxn>
                <a:cxn ang="0">
                  <a:pos x="63" y="4"/>
                </a:cxn>
                <a:cxn ang="0">
                  <a:pos x="48" y="11"/>
                </a:cxn>
                <a:cxn ang="0">
                  <a:pos x="32" y="21"/>
                </a:cxn>
                <a:cxn ang="0">
                  <a:pos x="20" y="33"/>
                </a:cxn>
                <a:cxn ang="0">
                  <a:pos x="10" y="48"/>
                </a:cxn>
                <a:cxn ang="0">
                  <a:pos x="4" y="64"/>
                </a:cxn>
                <a:cxn ang="0">
                  <a:pos x="0" y="82"/>
                </a:cxn>
                <a:cxn ang="0">
                  <a:pos x="0" y="101"/>
                </a:cxn>
                <a:cxn ang="0">
                  <a:pos x="4" y="119"/>
                </a:cxn>
                <a:cxn ang="0">
                  <a:pos x="10" y="135"/>
                </a:cxn>
                <a:cxn ang="0">
                  <a:pos x="20" y="150"/>
                </a:cxn>
                <a:cxn ang="0">
                  <a:pos x="32" y="162"/>
                </a:cxn>
                <a:cxn ang="0">
                  <a:pos x="48" y="172"/>
                </a:cxn>
                <a:cxn ang="0">
                  <a:pos x="63" y="178"/>
                </a:cxn>
                <a:cxn ang="0">
                  <a:pos x="81" y="183"/>
                </a:cxn>
              </a:cxnLst>
              <a:rect l="0" t="0" r="r" b="b"/>
              <a:pathLst>
                <a:path w="182" h="183">
                  <a:moveTo>
                    <a:pt x="91" y="183"/>
                  </a:moveTo>
                  <a:lnTo>
                    <a:pt x="100" y="183"/>
                  </a:lnTo>
                  <a:lnTo>
                    <a:pt x="109" y="181"/>
                  </a:lnTo>
                  <a:lnTo>
                    <a:pt x="118" y="178"/>
                  </a:lnTo>
                  <a:lnTo>
                    <a:pt x="127" y="176"/>
                  </a:lnTo>
                  <a:lnTo>
                    <a:pt x="134" y="172"/>
                  </a:lnTo>
                  <a:lnTo>
                    <a:pt x="142" y="167"/>
                  </a:lnTo>
                  <a:lnTo>
                    <a:pt x="149" y="162"/>
                  </a:lnTo>
                  <a:lnTo>
                    <a:pt x="155" y="156"/>
                  </a:lnTo>
                  <a:lnTo>
                    <a:pt x="161" y="150"/>
                  </a:lnTo>
                  <a:lnTo>
                    <a:pt x="167" y="143"/>
                  </a:lnTo>
                  <a:lnTo>
                    <a:pt x="171" y="135"/>
                  </a:lnTo>
                  <a:lnTo>
                    <a:pt x="175" y="127"/>
                  </a:lnTo>
                  <a:lnTo>
                    <a:pt x="179" y="119"/>
                  </a:lnTo>
                  <a:lnTo>
                    <a:pt x="181" y="110"/>
                  </a:lnTo>
                  <a:lnTo>
                    <a:pt x="182" y="101"/>
                  </a:lnTo>
                  <a:lnTo>
                    <a:pt x="182" y="92"/>
                  </a:lnTo>
                  <a:lnTo>
                    <a:pt x="182" y="82"/>
                  </a:lnTo>
                  <a:lnTo>
                    <a:pt x="181" y="73"/>
                  </a:lnTo>
                  <a:lnTo>
                    <a:pt x="179" y="64"/>
                  </a:lnTo>
                  <a:lnTo>
                    <a:pt x="175" y="56"/>
                  </a:lnTo>
                  <a:lnTo>
                    <a:pt x="171" y="48"/>
                  </a:lnTo>
                  <a:lnTo>
                    <a:pt x="167" y="41"/>
                  </a:lnTo>
                  <a:lnTo>
                    <a:pt x="161" y="33"/>
                  </a:lnTo>
                  <a:lnTo>
                    <a:pt x="155" y="26"/>
                  </a:lnTo>
                  <a:lnTo>
                    <a:pt x="149" y="21"/>
                  </a:lnTo>
                  <a:lnTo>
                    <a:pt x="142" y="15"/>
                  </a:lnTo>
                  <a:lnTo>
                    <a:pt x="134" y="11"/>
                  </a:lnTo>
                  <a:lnTo>
                    <a:pt x="127" y="8"/>
                  </a:lnTo>
                  <a:lnTo>
                    <a:pt x="118" y="4"/>
                  </a:lnTo>
                  <a:lnTo>
                    <a:pt x="109" y="2"/>
                  </a:lnTo>
                  <a:lnTo>
                    <a:pt x="100" y="1"/>
                  </a:lnTo>
                  <a:lnTo>
                    <a:pt x="91" y="0"/>
                  </a:lnTo>
                  <a:lnTo>
                    <a:pt x="81" y="1"/>
                  </a:lnTo>
                  <a:lnTo>
                    <a:pt x="72" y="2"/>
                  </a:lnTo>
                  <a:lnTo>
                    <a:pt x="63" y="4"/>
                  </a:lnTo>
                  <a:lnTo>
                    <a:pt x="56" y="8"/>
                  </a:lnTo>
                  <a:lnTo>
                    <a:pt x="48" y="11"/>
                  </a:lnTo>
                  <a:lnTo>
                    <a:pt x="40" y="15"/>
                  </a:lnTo>
                  <a:lnTo>
                    <a:pt x="32" y="21"/>
                  </a:lnTo>
                  <a:lnTo>
                    <a:pt x="27" y="26"/>
                  </a:lnTo>
                  <a:lnTo>
                    <a:pt x="20" y="33"/>
                  </a:lnTo>
                  <a:lnTo>
                    <a:pt x="16" y="41"/>
                  </a:lnTo>
                  <a:lnTo>
                    <a:pt x="10" y="48"/>
                  </a:lnTo>
                  <a:lnTo>
                    <a:pt x="7" y="56"/>
                  </a:lnTo>
                  <a:lnTo>
                    <a:pt x="4" y="64"/>
                  </a:lnTo>
                  <a:lnTo>
                    <a:pt x="1" y="73"/>
                  </a:lnTo>
                  <a:lnTo>
                    <a:pt x="0" y="82"/>
                  </a:lnTo>
                  <a:lnTo>
                    <a:pt x="0" y="92"/>
                  </a:lnTo>
                  <a:lnTo>
                    <a:pt x="0" y="101"/>
                  </a:lnTo>
                  <a:lnTo>
                    <a:pt x="1" y="110"/>
                  </a:lnTo>
                  <a:lnTo>
                    <a:pt x="4" y="119"/>
                  </a:lnTo>
                  <a:lnTo>
                    <a:pt x="7" y="127"/>
                  </a:lnTo>
                  <a:lnTo>
                    <a:pt x="10" y="135"/>
                  </a:lnTo>
                  <a:lnTo>
                    <a:pt x="16" y="143"/>
                  </a:lnTo>
                  <a:lnTo>
                    <a:pt x="20" y="150"/>
                  </a:lnTo>
                  <a:lnTo>
                    <a:pt x="27" y="156"/>
                  </a:lnTo>
                  <a:lnTo>
                    <a:pt x="32" y="162"/>
                  </a:lnTo>
                  <a:lnTo>
                    <a:pt x="40" y="167"/>
                  </a:lnTo>
                  <a:lnTo>
                    <a:pt x="48" y="172"/>
                  </a:lnTo>
                  <a:lnTo>
                    <a:pt x="56" y="176"/>
                  </a:lnTo>
                  <a:lnTo>
                    <a:pt x="63" y="178"/>
                  </a:lnTo>
                  <a:lnTo>
                    <a:pt x="72" y="181"/>
                  </a:lnTo>
                  <a:lnTo>
                    <a:pt x="81" y="183"/>
                  </a:lnTo>
                  <a:lnTo>
                    <a:pt x="91"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503" name="Freeform 109"/>
            <p:cNvSpPr>
              <a:spLocks/>
            </p:cNvSpPr>
            <p:nvPr/>
          </p:nvSpPr>
          <p:spPr bwMode="auto">
            <a:xfrm>
              <a:off x="11698690" y="2775899"/>
              <a:ext cx="30163" cy="30163"/>
            </a:xfrm>
            <a:custGeom>
              <a:avLst/>
              <a:gdLst/>
              <a:ahLst/>
              <a:cxnLst>
                <a:cxn ang="0">
                  <a:pos x="100" y="183"/>
                </a:cxn>
                <a:cxn ang="0">
                  <a:pos x="118" y="178"/>
                </a:cxn>
                <a:cxn ang="0">
                  <a:pos x="134" y="172"/>
                </a:cxn>
                <a:cxn ang="0">
                  <a:pos x="149" y="162"/>
                </a:cxn>
                <a:cxn ang="0">
                  <a:pos x="162" y="150"/>
                </a:cxn>
                <a:cxn ang="0">
                  <a:pos x="171" y="135"/>
                </a:cxn>
                <a:cxn ang="0">
                  <a:pos x="179" y="119"/>
                </a:cxn>
                <a:cxn ang="0">
                  <a:pos x="182" y="101"/>
                </a:cxn>
                <a:cxn ang="0">
                  <a:pos x="182" y="82"/>
                </a:cxn>
                <a:cxn ang="0">
                  <a:pos x="179" y="64"/>
                </a:cxn>
                <a:cxn ang="0">
                  <a:pos x="171" y="48"/>
                </a:cxn>
                <a:cxn ang="0">
                  <a:pos x="162" y="33"/>
                </a:cxn>
                <a:cxn ang="0">
                  <a:pos x="149" y="21"/>
                </a:cxn>
                <a:cxn ang="0">
                  <a:pos x="134" y="11"/>
                </a:cxn>
                <a:cxn ang="0">
                  <a:pos x="118" y="4"/>
                </a:cxn>
                <a:cxn ang="0">
                  <a:pos x="100" y="1"/>
                </a:cxn>
                <a:cxn ang="0">
                  <a:pos x="82" y="1"/>
                </a:cxn>
                <a:cxn ang="0">
                  <a:pos x="64" y="4"/>
                </a:cxn>
                <a:cxn ang="0">
                  <a:pos x="48" y="11"/>
                </a:cxn>
                <a:cxn ang="0">
                  <a:pos x="33" y="21"/>
                </a:cxn>
                <a:cxn ang="0">
                  <a:pos x="20" y="33"/>
                </a:cxn>
                <a:cxn ang="0">
                  <a:pos x="11" y="48"/>
                </a:cxn>
                <a:cxn ang="0">
                  <a:pos x="3" y="64"/>
                </a:cxn>
                <a:cxn ang="0">
                  <a:pos x="0" y="82"/>
                </a:cxn>
                <a:cxn ang="0">
                  <a:pos x="0" y="101"/>
                </a:cxn>
                <a:cxn ang="0">
                  <a:pos x="3" y="119"/>
                </a:cxn>
                <a:cxn ang="0">
                  <a:pos x="11" y="135"/>
                </a:cxn>
                <a:cxn ang="0">
                  <a:pos x="20" y="150"/>
                </a:cxn>
                <a:cxn ang="0">
                  <a:pos x="33" y="162"/>
                </a:cxn>
                <a:cxn ang="0">
                  <a:pos x="48" y="172"/>
                </a:cxn>
                <a:cxn ang="0">
                  <a:pos x="64" y="178"/>
                </a:cxn>
                <a:cxn ang="0">
                  <a:pos x="82" y="183"/>
                </a:cxn>
              </a:cxnLst>
              <a:rect l="0" t="0" r="r" b="b"/>
              <a:pathLst>
                <a:path w="182" h="183">
                  <a:moveTo>
                    <a:pt x="91" y="183"/>
                  </a:moveTo>
                  <a:lnTo>
                    <a:pt x="100" y="183"/>
                  </a:lnTo>
                  <a:lnTo>
                    <a:pt x="110" y="181"/>
                  </a:lnTo>
                  <a:lnTo>
                    <a:pt x="118" y="178"/>
                  </a:lnTo>
                  <a:lnTo>
                    <a:pt x="126" y="176"/>
                  </a:lnTo>
                  <a:lnTo>
                    <a:pt x="134" y="172"/>
                  </a:lnTo>
                  <a:lnTo>
                    <a:pt x="142" y="167"/>
                  </a:lnTo>
                  <a:lnTo>
                    <a:pt x="149" y="162"/>
                  </a:lnTo>
                  <a:lnTo>
                    <a:pt x="155" y="156"/>
                  </a:lnTo>
                  <a:lnTo>
                    <a:pt x="162" y="150"/>
                  </a:lnTo>
                  <a:lnTo>
                    <a:pt x="166" y="143"/>
                  </a:lnTo>
                  <a:lnTo>
                    <a:pt x="171" y="135"/>
                  </a:lnTo>
                  <a:lnTo>
                    <a:pt x="175" y="127"/>
                  </a:lnTo>
                  <a:lnTo>
                    <a:pt x="179" y="119"/>
                  </a:lnTo>
                  <a:lnTo>
                    <a:pt x="181" y="110"/>
                  </a:lnTo>
                  <a:lnTo>
                    <a:pt x="182" y="101"/>
                  </a:lnTo>
                  <a:lnTo>
                    <a:pt x="182" y="92"/>
                  </a:lnTo>
                  <a:lnTo>
                    <a:pt x="182" y="82"/>
                  </a:lnTo>
                  <a:lnTo>
                    <a:pt x="181" y="73"/>
                  </a:lnTo>
                  <a:lnTo>
                    <a:pt x="179" y="64"/>
                  </a:lnTo>
                  <a:lnTo>
                    <a:pt x="175" y="56"/>
                  </a:lnTo>
                  <a:lnTo>
                    <a:pt x="171" y="48"/>
                  </a:lnTo>
                  <a:lnTo>
                    <a:pt x="166" y="41"/>
                  </a:lnTo>
                  <a:lnTo>
                    <a:pt x="162" y="33"/>
                  </a:lnTo>
                  <a:lnTo>
                    <a:pt x="155" y="26"/>
                  </a:lnTo>
                  <a:lnTo>
                    <a:pt x="149" y="21"/>
                  </a:lnTo>
                  <a:lnTo>
                    <a:pt x="142" y="15"/>
                  </a:lnTo>
                  <a:lnTo>
                    <a:pt x="134" y="11"/>
                  </a:lnTo>
                  <a:lnTo>
                    <a:pt x="126" y="8"/>
                  </a:lnTo>
                  <a:lnTo>
                    <a:pt x="118" y="4"/>
                  </a:lnTo>
                  <a:lnTo>
                    <a:pt x="110" y="2"/>
                  </a:lnTo>
                  <a:lnTo>
                    <a:pt x="100" y="1"/>
                  </a:lnTo>
                  <a:lnTo>
                    <a:pt x="91" y="0"/>
                  </a:lnTo>
                  <a:lnTo>
                    <a:pt x="82" y="1"/>
                  </a:lnTo>
                  <a:lnTo>
                    <a:pt x="72" y="2"/>
                  </a:lnTo>
                  <a:lnTo>
                    <a:pt x="64" y="4"/>
                  </a:lnTo>
                  <a:lnTo>
                    <a:pt x="55" y="8"/>
                  </a:lnTo>
                  <a:lnTo>
                    <a:pt x="48" y="11"/>
                  </a:lnTo>
                  <a:lnTo>
                    <a:pt x="40" y="15"/>
                  </a:lnTo>
                  <a:lnTo>
                    <a:pt x="33" y="21"/>
                  </a:lnTo>
                  <a:lnTo>
                    <a:pt x="27" y="26"/>
                  </a:lnTo>
                  <a:lnTo>
                    <a:pt x="20" y="33"/>
                  </a:lnTo>
                  <a:lnTo>
                    <a:pt x="16" y="41"/>
                  </a:lnTo>
                  <a:lnTo>
                    <a:pt x="11" y="48"/>
                  </a:lnTo>
                  <a:lnTo>
                    <a:pt x="7" y="56"/>
                  </a:lnTo>
                  <a:lnTo>
                    <a:pt x="3" y="64"/>
                  </a:lnTo>
                  <a:lnTo>
                    <a:pt x="1" y="73"/>
                  </a:lnTo>
                  <a:lnTo>
                    <a:pt x="0" y="82"/>
                  </a:lnTo>
                  <a:lnTo>
                    <a:pt x="0" y="92"/>
                  </a:lnTo>
                  <a:lnTo>
                    <a:pt x="0" y="101"/>
                  </a:lnTo>
                  <a:lnTo>
                    <a:pt x="1" y="110"/>
                  </a:lnTo>
                  <a:lnTo>
                    <a:pt x="3" y="119"/>
                  </a:lnTo>
                  <a:lnTo>
                    <a:pt x="7" y="127"/>
                  </a:lnTo>
                  <a:lnTo>
                    <a:pt x="11" y="135"/>
                  </a:lnTo>
                  <a:lnTo>
                    <a:pt x="16" y="143"/>
                  </a:lnTo>
                  <a:lnTo>
                    <a:pt x="20" y="150"/>
                  </a:lnTo>
                  <a:lnTo>
                    <a:pt x="27" y="156"/>
                  </a:lnTo>
                  <a:lnTo>
                    <a:pt x="33" y="162"/>
                  </a:lnTo>
                  <a:lnTo>
                    <a:pt x="40" y="167"/>
                  </a:lnTo>
                  <a:lnTo>
                    <a:pt x="48" y="172"/>
                  </a:lnTo>
                  <a:lnTo>
                    <a:pt x="55" y="176"/>
                  </a:lnTo>
                  <a:lnTo>
                    <a:pt x="64" y="178"/>
                  </a:lnTo>
                  <a:lnTo>
                    <a:pt x="72" y="181"/>
                  </a:lnTo>
                  <a:lnTo>
                    <a:pt x="82" y="183"/>
                  </a:lnTo>
                  <a:lnTo>
                    <a:pt x="91"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504" name="Freeform 110"/>
            <p:cNvSpPr>
              <a:spLocks/>
            </p:cNvSpPr>
            <p:nvPr/>
          </p:nvSpPr>
          <p:spPr bwMode="auto">
            <a:xfrm>
              <a:off x="11739965" y="2775899"/>
              <a:ext cx="28575" cy="30163"/>
            </a:xfrm>
            <a:custGeom>
              <a:avLst/>
              <a:gdLst/>
              <a:ahLst/>
              <a:cxnLst>
                <a:cxn ang="0">
                  <a:pos x="101" y="183"/>
                </a:cxn>
                <a:cxn ang="0">
                  <a:pos x="118" y="178"/>
                </a:cxn>
                <a:cxn ang="0">
                  <a:pos x="134" y="172"/>
                </a:cxn>
                <a:cxn ang="0">
                  <a:pos x="148" y="162"/>
                </a:cxn>
                <a:cxn ang="0">
                  <a:pos x="162" y="150"/>
                </a:cxn>
                <a:cxn ang="0">
                  <a:pos x="172" y="135"/>
                </a:cxn>
                <a:cxn ang="0">
                  <a:pos x="178" y="119"/>
                </a:cxn>
                <a:cxn ang="0">
                  <a:pos x="182" y="101"/>
                </a:cxn>
                <a:cxn ang="0">
                  <a:pos x="182" y="82"/>
                </a:cxn>
                <a:cxn ang="0">
                  <a:pos x="178" y="64"/>
                </a:cxn>
                <a:cxn ang="0">
                  <a:pos x="172" y="48"/>
                </a:cxn>
                <a:cxn ang="0">
                  <a:pos x="162" y="33"/>
                </a:cxn>
                <a:cxn ang="0">
                  <a:pos x="148" y="21"/>
                </a:cxn>
                <a:cxn ang="0">
                  <a:pos x="134" y="11"/>
                </a:cxn>
                <a:cxn ang="0">
                  <a:pos x="118" y="4"/>
                </a:cxn>
                <a:cxn ang="0">
                  <a:pos x="101" y="1"/>
                </a:cxn>
                <a:cxn ang="0">
                  <a:pos x="82" y="1"/>
                </a:cxn>
                <a:cxn ang="0">
                  <a:pos x="64" y="4"/>
                </a:cxn>
                <a:cxn ang="0">
                  <a:pos x="48" y="11"/>
                </a:cxn>
                <a:cxn ang="0">
                  <a:pos x="33" y="21"/>
                </a:cxn>
                <a:cxn ang="0">
                  <a:pos x="21" y="33"/>
                </a:cxn>
                <a:cxn ang="0">
                  <a:pos x="11" y="48"/>
                </a:cxn>
                <a:cxn ang="0">
                  <a:pos x="3" y="64"/>
                </a:cxn>
                <a:cxn ang="0">
                  <a:pos x="0" y="82"/>
                </a:cxn>
                <a:cxn ang="0">
                  <a:pos x="0" y="101"/>
                </a:cxn>
                <a:cxn ang="0">
                  <a:pos x="3" y="119"/>
                </a:cxn>
                <a:cxn ang="0">
                  <a:pos x="11" y="135"/>
                </a:cxn>
                <a:cxn ang="0">
                  <a:pos x="21" y="150"/>
                </a:cxn>
                <a:cxn ang="0">
                  <a:pos x="33" y="162"/>
                </a:cxn>
                <a:cxn ang="0">
                  <a:pos x="48" y="172"/>
                </a:cxn>
                <a:cxn ang="0">
                  <a:pos x="64" y="178"/>
                </a:cxn>
                <a:cxn ang="0">
                  <a:pos x="82" y="183"/>
                </a:cxn>
              </a:cxnLst>
              <a:rect l="0" t="0" r="r" b="b"/>
              <a:pathLst>
                <a:path w="183" h="183">
                  <a:moveTo>
                    <a:pt x="91" y="183"/>
                  </a:moveTo>
                  <a:lnTo>
                    <a:pt x="101" y="183"/>
                  </a:lnTo>
                  <a:lnTo>
                    <a:pt x="110" y="181"/>
                  </a:lnTo>
                  <a:lnTo>
                    <a:pt x="118" y="178"/>
                  </a:lnTo>
                  <a:lnTo>
                    <a:pt x="126" y="176"/>
                  </a:lnTo>
                  <a:lnTo>
                    <a:pt x="134" y="172"/>
                  </a:lnTo>
                  <a:lnTo>
                    <a:pt x="142" y="167"/>
                  </a:lnTo>
                  <a:lnTo>
                    <a:pt x="148" y="162"/>
                  </a:lnTo>
                  <a:lnTo>
                    <a:pt x="155" y="156"/>
                  </a:lnTo>
                  <a:lnTo>
                    <a:pt x="162" y="150"/>
                  </a:lnTo>
                  <a:lnTo>
                    <a:pt x="166" y="143"/>
                  </a:lnTo>
                  <a:lnTo>
                    <a:pt x="172" y="135"/>
                  </a:lnTo>
                  <a:lnTo>
                    <a:pt x="175" y="127"/>
                  </a:lnTo>
                  <a:lnTo>
                    <a:pt x="178" y="119"/>
                  </a:lnTo>
                  <a:lnTo>
                    <a:pt x="181" y="110"/>
                  </a:lnTo>
                  <a:lnTo>
                    <a:pt x="182" y="101"/>
                  </a:lnTo>
                  <a:lnTo>
                    <a:pt x="183" y="92"/>
                  </a:lnTo>
                  <a:lnTo>
                    <a:pt x="182" y="82"/>
                  </a:lnTo>
                  <a:lnTo>
                    <a:pt x="181" y="73"/>
                  </a:lnTo>
                  <a:lnTo>
                    <a:pt x="178" y="64"/>
                  </a:lnTo>
                  <a:lnTo>
                    <a:pt x="175" y="56"/>
                  </a:lnTo>
                  <a:lnTo>
                    <a:pt x="172" y="48"/>
                  </a:lnTo>
                  <a:lnTo>
                    <a:pt x="166" y="41"/>
                  </a:lnTo>
                  <a:lnTo>
                    <a:pt x="162" y="33"/>
                  </a:lnTo>
                  <a:lnTo>
                    <a:pt x="155" y="26"/>
                  </a:lnTo>
                  <a:lnTo>
                    <a:pt x="148" y="21"/>
                  </a:lnTo>
                  <a:lnTo>
                    <a:pt x="142" y="15"/>
                  </a:lnTo>
                  <a:lnTo>
                    <a:pt x="134" y="11"/>
                  </a:lnTo>
                  <a:lnTo>
                    <a:pt x="126" y="8"/>
                  </a:lnTo>
                  <a:lnTo>
                    <a:pt x="118" y="4"/>
                  </a:lnTo>
                  <a:lnTo>
                    <a:pt x="110" y="2"/>
                  </a:lnTo>
                  <a:lnTo>
                    <a:pt x="101" y="1"/>
                  </a:lnTo>
                  <a:lnTo>
                    <a:pt x="91" y="0"/>
                  </a:lnTo>
                  <a:lnTo>
                    <a:pt x="82" y="1"/>
                  </a:lnTo>
                  <a:lnTo>
                    <a:pt x="73" y="2"/>
                  </a:lnTo>
                  <a:lnTo>
                    <a:pt x="64" y="4"/>
                  </a:lnTo>
                  <a:lnTo>
                    <a:pt x="55" y="8"/>
                  </a:lnTo>
                  <a:lnTo>
                    <a:pt x="48" y="11"/>
                  </a:lnTo>
                  <a:lnTo>
                    <a:pt x="40" y="15"/>
                  </a:lnTo>
                  <a:lnTo>
                    <a:pt x="33" y="21"/>
                  </a:lnTo>
                  <a:lnTo>
                    <a:pt x="26" y="26"/>
                  </a:lnTo>
                  <a:lnTo>
                    <a:pt x="21" y="33"/>
                  </a:lnTo>
                  <a:lnTo>
                    <a:pt x="15" y="41"/>
                  </a:lnTo>
                  <a:lnTo>
                    <a:pt x="11" y="48"/>
                  </a:lnTo>
                  <a:lnTo>
                    <a:pt x="6" y="56"/>
                  </a:lnTo>
                  <a:lnTo>
                    <a:pt x="3" y="64"/>
                  </a:lnTo>
                  <a:lnTo>
                    <a:pt x="1" y="73"/>
                  </a:lnTo>
                  <a:lnTo>
                    <a:pt x="0" y="82"/>
                  </a:lnTo>
                  <a:lnTo>
                    <a:pt x="0" y="92"/>
                  </a:lnTo>
                  <a:lnTo>
                    <a:pt x="0" y="101"/>
                  </a:lnTo>
                  <a:lnTo>
                    <a:pt x="1" y="110"/>
                  </a:lnTo>
                  <a:lnTo>
                    <a:pt x="3" y="119"/>
                  </a:lnTo>
                  <a:lnTo>
                    <a:pt x="6" y="127"/>
                  </a:lnTo>
                  <a:lnTo>
                    <a:pt x="11" y="135"/>
                  </a:lnTo>
                  <a:lnTo>
                    <a:pt x="15" y="143"/>
                  </a:lnTo>
                  <a:lnTo>
                    <a:pt x="21" y="150"/>
                  </a:lnTo>
                  <a:lnTo>
                    <a:pt x="26" y="156"/>
                  </a:lnTo>
                  <a:lnTo>
                    <a:pt x="33" y="162"/>
                  </a:lnTo>
                  <a:lnTo>
                    <a:pt x="40" y="167"/>
                  </a:lnTo>
                  <a:lnTo>
                    <a:pt x="48" y="172"/>
                  </a:lnTo>
                  <a:lnTo>
                    <a:pt x="55" y="176"/>
                  </a:lnTo>
                  <a:lnTo>
                    <a:pt x="64" y="178"/>
                  </a:lnTo>
                  <a:lnTo>
                    <a:pt x="73" y="181"/>
                  </a:lnTo>
                  <a:lnTo>
                    <a:pt x="82" y="183"/>
                  </a:lnTo>
                  <a:lnTo>
                    <a:pt x="91"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505" name="Freeform 111"/>
            <p:cNvSpPr>
              <a:spLocks/>
            </p:cNvSpPr>
            <p:nvPr/>
          </p:nvSpPr>
          <p:spPr bwMode="auto">
            <a:xfrm>
              <a:off x="11779653" y="2775899"/>
              <a:ext cx="28575" cy="30163"/>
            </a:xfrm>
            <a:custGeom>
              <a:avLst/>
              <a:gdLst/>
              <a:ahLst/>
              <a:cxnLst>
                <a:cxn ang="0">
                  <a:pos x="101" y="183"/>
                </a:cxn>
                <a:cxn ang="0">
                  <a:pos x="118" y="178"/>
                </a:cxn>
                <a:cxn ang="0">
                  <a:pos x="134" y="172"/>
                </a:cxn>
                <a:cxn ang="0">
                  <a:pos x="149" y="162"/>
                </a:cxn>
                <a:cxn ang="0">
                  <a:pos x="162" y="150"/>
                </a:cxn>
                <a:cxn ang="0">
                  <a:pos x="172" y="135"/>
                </a:cxn>
                <a:cxn ang="0">
                  <a:pos x="178" y="119"/>
                </a:cxn>
                <a:cxn ang="0">
                  <a:pos x="182" y="101"/>
                </a:cxn>
                <a:cxn ang="0">
                  <a:pos x="182" y="82"/>
                </a:cxn>
                <a:cxn ang="0">
                  <a:pos x="178" y="64"/>
                </a:cxn>
                <a:cxn ang="0">
                  <a:pos x="172" y="48"/>
                </a:cxn>
                <a:cxn ang="0">
                  <a:pos x="162" y="33"/>
                </a:cxn>
                <a:cxn ang="0">
                  <a:pos x="149" y="21"/>
                </a:cxn>
                <a:cxn ang="0">
                  <a:pos x="134" y="11"/>
                </a:cxn>
                <a:cxn ang="0">
                  <a:pos x="118" y="4"/>
                </a:cxn>
                <a:cxn ang="0">
                  <a:pos x="101" y="1"/>
                </a:cxn>
                <a:cxn ang="0">
                  <a:pos x="82" y="1"/>
                </a:cxn>
                <a:cxn ang="0">
                  <a:pos x="64" y="4"/>
                </a:cxn>
                <a:cxn ang="0">
                  <a:pos x="47" y="11"/>
                </a:cxn>
                <a:cxn ang="0">
                  <a:pos x="33" y="21"/>
                </a:cxn>
                <a:cxn ang="0">
                  <a:pos x="21" y="33"/>
                </a:cxn>
                <a:cxn ang="0">
                  <a:pos x="11" y="48"/>
                </a:cxn>
                <a:cxn ang="0">
                  <a:pos x="4" y="64"/>
                </a:cxn>
                <a:cxn ang="0">
                  <a:pos x="0" y="82"/>
                </a:cxn>
                <a:cxn ang="0">
                  <a:pos x="0" y="101"/>
                </a:cxn>
                <a:cxn ang="0">
                  <a:pos x="4" y="119"/>
                </a:cxn>
                <a:cxn ang="0">
                  <a:pos x="11" y="135"/>
                </a:cxn>
                <a:cxn ang="0">
                  <a:pos x="21" y="150"/>
                </a:cxn>
                <a:cxn ang="0">
                  <a:pos x="33" y="162"/>
                </a:cxn>
                <a:cxn ang="0">
                  <a:pos x="47" y="172"/>
                </a:cxn>
                <a:cxn ang="0">
                  <a:pos x="64" y="178"/>
                </a:cxn>
                <a:cxn ang="0">
                  <a:pos x="82" y="183"/>
                </a:cxn>
              </a:cxnLst>
              <a:rect l="0" t="0" r="r" b="b"/>
              <a:pathLst>
                <a:path w="183" h="183">
                  <a:moveTo>
                    <a:pt x="91" y="183"/>
                  </a:moveTo>
                  <a:lnTo>
                    <a:pt x="101" y="183"/>
                  </a:lnTo>
                  <a:lnTo>
                    <a:pt x="109" y="181"/>
                  </a:lnTo>
                  <a:lnTo>
                    <a:pt x="118" y="178"/>
                  </a:lnTo>
                  <a:lnTo>
                    <a:pt x="126" y="176"/>
                  </a:lnTo>
                  <a:lnTo>
                    <a:pt x="134" y="172"/>
                  </a:lnTo>
                  <a:lnTo>
                    <a:pt x="142" y="167"/>
                  </a:lnTo>
                  <a:lnTo>
                    <a:pt x="149" y="162"/>
                  </a:lnTo>
                  <a:lnTo>
                    <a:pt x="156" y="156"/>
                  </a:lnTo>
                  <a:lnTo>
                    <a:pt x="162" y="150"/>
                  </a:lnTo>
                  <a:lnTo>
                    <a:pt x="167" y="143"/>
                  </a:lnTo>
                  <a:lnTo>
                    <a:pt x="172" y="135"/>
                  </a:lnTo>
                  <a:lnTo>
                    <a:pt x="175" y="127"/>
                  </a:lnTo>
                  <a:lnTo>
                    <a:pt x="178" y="119"/>
                  </a:lnTo>
                  <a:lnTo>
                    <a:pt x="180" y="110"/>
                  </a:lnTo>
                  <a:lnTo>
                    <a:pt x="182" y="101"/>
                  </a:lnTo>
                  <a:lnTo>
                    <a:pt x="183" y="92"/>
                  </a:lnTo>
                  <a:lnTo>
                    <a:pt x="182" y="82"/>
                  </a:lnTo>
                  <a:lnTo>
                    <a:pt x="180" y="73"/>
                  </a:lnTo>
                  <a:lnTo>
                    <a:pt x="178" y="64"/>
                  </a:lnTo>
                  <a:lnTo>
                    <a:pt x="175" y="56"/>
                  </a:lnTo>
                  <a:lnTo>
                    <a:pt x="172" y="48"/>
                  </a:lnTo>
                  <a:lnTo>
                    <a:pt x="167" y="41"/>
                  </a:lnTo>
                  <a:lnTo>
                    <a:pt x="162" y="33"/>
                  </a:lnTo>
                  <a:lnTo>
                    <a:pt x="156" y="26"/>
                  </a:lnTo>
                  <a:lnTo>
                    <a:pt x="149" y="21"/>
                  </a:lnTo>
                  <a:lnTo>
                    <a:pt x="142" y="15"/>
                  </a:lnTo>
                  <a:lnTo>
                    <a:pt x="134" y="11"/>
                  </a:lnTo>
                  <a:lnTo>
                    <a:pt x="126" y="8"/>
                  </a:lnTo>
                  <a:lnTo>
                    <a:pt x="118" y="4"/>
                  </a:lnTo>
                  <a:lnTo>
                    <a:pt x="109" y="2"/>
                  </a:lnTo>
                  <a:lnTo>
                    <a:pt x="101" y="1"/>
                  </a:lnTo>
                  <a:lnTo>
                    <a:pt x="91" y="0"/>
                  </a:lnTo>
                  <a:lnTo>
                    <a:pt x="82" y="1"/>
                  </a:lnTo>
                  <a:lnTo>
                    <a:pt x="73" y="2"/>
                  </a:lnTo>
                  <a:lnTo>
                    <a:pt x="64" y="4"/>
                  </a:lnTo>
                  <a:lnTo>
                    <a:pt x="55" y="8"/>
                  </a:lnTo>
                  <a:lnTo>
                    <a:pt x="47" y="11"/>
                  </a:lnTo>
                  <a:lnTo>
                    <a:pt x="40" y="15"/>
                  </a:lnTo>
                  <a:lnTo>
                    <a:pt x="33" y="21"/>
                  </a:lnTo>
                  <a:lnTo>
                    <a:pt x="26" y="26"/>
                  </a:lnTo>
                  <a:lnTo>
                    <a:pt x="21" y="33"/>
                  </a:lnTo>
                  <a:lnTo>
                    <a:pt x="15" y="41"/>
                  </a:lnTo>
                  <a:lnTo>
                    <a:pt x="11" y="48"/>
                  </a:lnTo>
                  <a:lnTo>
                    <a:pt x="6" y="56"/>
                  </a:lnTo>
                  <a:lnTo>
                    <a:pt x="4" y="64"/>
                  </a:lnTo>
                  <a:lnTo>
                    <a:pt x="2" y="73"/>
                  </a:lnTo>
                  <a:lnTo>
                    <a:pt x="0" y="82"/>
                  </a:lnTo>
                  <a:lnTo>
                    <a:pt x="0" y="92"/>
                  </a:lnTo>
                  <a:lnTo>
                    <a:pt x="0" y="101"/>
                  </a:lnTo>
                  <a:lnTo>
                    <a:pt x="2" y="110"/>
                  </a:lnTo>
                  <a:lnTo>
                    <a:pt x="4" y="119"/>
                  </a:lnTo>
                  <a:lnTo>
                    <a:pt x="6" y="127"/>
                  </a:lnTo>
                  <a:lnTo>
                    <a:pt x="11" y="135"/>
                  </a:lnTo>
                  <a:lnTo>
                    <a:pt x="15" y="143"/>
                  </a:lnTo>
                  <a:lnTo>
                    <a:pt x="21" y="150"/>
                  </a:lnTo>
                  <a:lnTo>
                    <a:pt x="26" y="156"/>
                  </a:lnTo>
                  <a:lnTo>
                    <a:pt x="33" y="162"/>
                  </a:lnTo>
                  <a:lnTo>
                    <a:pt x="40" y="167"/>
                  </a:lnTo>
                  <a:lnTo>
                    <a:pt x="47" y="172"/>
                  </a:lnTo>
                  <a:lnTo>
                    <a:pt x="55" y="176"/>
                  </a:lnTo>
                  <a:lnTo>
                    <a:pt x="64" y="178"/>
                  </a:lnTo>
                  <a:lnTo>
                    <a:pt x="73" y="181"/>
                  </a:lnTo>
                  <a:lnTo>
                    <a:pt x="82" y="183"/>
                  </a:lnTo>
                  <a:lnTo>
                    <a:pt x="91"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506" name="Freeform 112"/>
            <p:cNvSpPr>
              <a:spLocks/>
            </p:cNvSpPr>
            <p:nvPr/>
          </p:nvSpPr>
          <p:spPr bwMode="auto">
            <a:xfrm>
              <a:off x="12235265" y="2963224"/>
              <a:ext cx="203200" cy="34925"/>
            </a:xfrm>
            <a:custGeom>
              <a:avLst/>
              <a:gdLst/>
              <a:ahLst/>
              <a:cxnLst>
                <a:cxn ang="0">
                  <a:pos x="1170" y="0"/>
                </a:cxn>
                <a:cxn ang="0">
                  <a:pos x="1192" y="2"/>
                </a:cxn>
                <a:cxn ang="0">
                  <a:pos x="1212" y="9"/>
                </a:cxn>
                <a:cxn ang="0">
                  <a:pos x="1231" y="19"/>
                </a:cxn>
                <a:cxn ang="0">
                  <a:pos x="1246" y="32"/>
                </a:cxn>
                <a:cxn ang="0">
                  <a:pos x="1259" y="48"/>
                </a:cxn>
                <a:cxn ang="0">
                  <a:pos x="1271" y="66"/>
                </a:cxn>
                <a:cxn ang="0">
                  <a:pos x="1276" y="86"/>
                </a:cxn>
                <a:cxn ang="0">
                  <a:pos x="1278" y="109"/>
                </a:cxn>
                <a:cxn ang="0">
                  <a:pos x="1276" y="131"/>
                </a:cxn>
                <a:cxn ang="0">
                  <a:pos x="1271" y="151"/>
                </a:cxn>
                <a:cxn ang="0">
                  <a:pos x="1259" y="170"/>
                </a:cxn>
                <a:cxn ang="0">
                  <a:pos x="1246" y="185"/>
                </a:cxn>
                <a:cxn ang="0">
                  <a:pos x="1231" y="198"/>
                </a:cxn>
                <a:cxn ang="0">
                  <a:pos x="1212" y="209"/>
                </a:cxn>
                <a:cxn ang="0">
                  <a:pos x="1192" y="215"/>
                </a:cxn>
                <a:cxn ang="0">
                  <a:pos x="1170" y="217"/>
                </a:cxn>
                <a:cxn ang="0">
                  <a:pos x="97" y="217"/>
                </a:cxn>
                <a:cxn ang="0">
                  <a:pos x="76" y="213"/>
                </a:cxn>
                <a:cxn ang="0">
                  <a:pos x="56" y="204"/>
                </a:cxn>
                <a:cxn ang="0">
                  <a:pos x="40" y="193"/>
                </a:cxn>
                <a:cxn ang="0">
                  <a:pos x="24" y="177"/>
                </a:cxn>
                <a:cxn ang="0">
                  <a:pos x="13" y="161"/>
                </a:cxn>
                <a:cxn ang="0">
                  <a:pos x="4" y="141"/>
                </a:cxn>
                <a:cxn ang="0">
                  <a:pos x="0" y="120"/>
                </a:cxn>
                <a:cxn ang="0">
                  <a:pos x="0" y="97"/>
                </a:cxn>
                <a:cxn ang="0">
                  <a:pos x="4" y="76"/>
                </a:cxn>
                <a:cxn ang="0">
                  <a:pos x="13" y="56"/>
                </a:cxn>
                <a:cxn ang="0">
                  <a:pos x="24" y="40"/>
                </a:cxn>
                <a:cxn ang="0">
                  <a:pos x="40" y="24"/>
                </a:cxn>
                <a:cxn ang="0">
                  <a:pos x="56" y="13"/>
                </a:cxn>
                <a:cxn ang="0">
                  <a:pos x="76" y="4"/>
                </a:cxn>
                <a:cxn ang="0">
                  <a:pos x="97" y="0"/>
                </a:cxn>
              </a:cxnLst>
              <a:rect l="0" t="0" r="r" b="b"/>
              <a:pathLst>
                <a:path w="1278" h="217">
                  <a:moveTo>
                    <a:pt x="108" y="0"/>
                  </a:moveTo>
                  <a:lnTo>
                    <a:pt x="1170" y="0"/>
                  </a:lnTo>
                  <a:lnTo>
                    <a:pt x="1181" y="0"/>
                  </a:lnTo>
                  <a:lnTo>
                    <a:pt x="1192" y="2"/>
                  </a:lnTo>
                  <a:lnTo>
                    <a:pt x="1202" y="4"/>
                  </a:lnTo>
                  <a:lnTo>
                    <a:pt x="1212" y="9"/>
                  </a:lnTo>
                  <a:lnTo>
                    <a:pt x="1222" y="13"/>
                  </a:lnTo>
                  <a:lnTo>
                    <a:pt x="1231" y="19"/>
                  </a:lnTo>
                  <a:lnTo>
                    <a:pt x="1238" y="24"/>
                  </a:lnTo>
                  <a:lnTo>
                    <a:pt x="1246" y="32"/>
                  </a:lnTo>
                  <a:lnTo>
                    <a:pt x="1254" y="40"/>
                  </a:lnTo>
                  <a:lnTo>
                    <a:pt x="1259" y="48"/>
                  </a:lnTo>
                  <a:lnTo>
                    <a:pt x="1265" y="56"/>
                  </a:lnTo>
                  <a:lnTo>
                    <a:pt x="1271" y="66"/>
                  </a:lnTo>
                  <a:lnTo>
                    <a:pt x="1274" y="76"/>
                  </a:lnTo>
                  <a:lnTo>
                    <a:pt x="1276" y="86"/>
                  </a:lnTo>
                  <a:lnTo>
                    <a:pt x="1278" y="97"/>
                  </a:lnTo>
                  <a:lnTo>
                    <a:pt x="1278" y="109"/>
                  </a:lnTo>
                  <a:lnTo>
                    <a:pt x="1278" y="120"/>
                  </a:lnTo>
                  <a:lnTo>
                    <a:pt x="1276" y="131"/>
                  </a:lnTo>
                  <a:lnTo>
                    <a:pt x="1274" y="141"/>
                  </a:lnTo>
                  <a:lnTo>
                    <a:pt x="1271" y="151"/>
                  </a:lnTo>
                  <a:lnTo>
                    <a:pt x="1265" y="161"/>
                  </a:lnTo>
                  <a:lnTo>
                    <a:pt x="1259" y="170"/>
                  </a:lnTo>
                  <a:lnTo>
                    <a:pt x="1254" y="177"/>
                  </a:lnTo>
                  <a:lnTo>
                    <a:pt x="1246" y="185"/>
                  </a:lnTo>
                  <a:lnTo>
                    <a:pt x="1238" y="193"/>
                  </a:lnTo>
                  <a:lnTo>
                    <a:pt x="1231" y="198"/>
                  </a:lnTo>
                  <a:lnTo>
                    <a:pt x="1222" y="204"/>
                  </a:lnTo>
                  <a:lnTo>
                    <a:pt x="1212" y="209"/>
                  </a:lnTo>
                  <a:lnTo>
                    <a:pt x="1202" y="213"/>
                  </a:lnTo>
                  <a:lnTo>
                    <a:pt x="1192" y="215"/>
                  </a:lnTo>
                  <a:lnTo>
                    <a:pt x="1181" y="217"/>
                  </a:lnTo>
                  <a:lnTo>
                    <a:pt x="1170" y="217"/>
                  </a:lnTo>
                  <a:lnTo>
                    <a:pt x="108" y="217"/>
                  </a:lnTo>
                  <a:lnTo>
                    <a:pt x="97" y="217"/>
                  </a:lnTo>
                  <a:lnTo>
                    <a:pt x="86" y="215"/>
                  </a:lnTo>
                  <a:lnTo>
                    <a:pt x="76" y="213"/>
                  </a:lnTo>
                  <a:lnTo>
                    <a:pt x="66" y="209"/>
                  </a:lnTo>
                  <a:lnTo>
                    <a:pt x="56" y="204"/>
                  </a:lnTo>
                  <a:lnTo>
                    <a:pt x="47" y="198"/>
                  </a:lnTo>
                  <a:lnTo>
                    <a:pt x="40" y="193"/>
                  </a:lnTo>
                  <a:lnTo>
                    <a:pt x="32" y="185"/>
                  </a:lnTo>
                  <a:lnTo>
                    <a:pt x="24" y="177"/>
                  </a:lnTo>
                  <a:lnTo>
                    <a:pt x="19" y="170"/>
                  </a:lnTo>
                  <a:lnTo>
                    <a:pt x="13" y="161"/>
                  </a:lnTo>
                  <a:lnTo>
                    <a:pt x="9" y="151"/>
                  </a:lnTo>
                  <a:lnTo>
                    <a:pt x="4" y="141"/>
                  </a:lnTo>
                  <a:lnTo>
                    <a:pt x="2" y="131"/>
                  </a:lnTo>
                  <a:lnTo>
                    <a:pt x="0" y="120"/>
                  </a:lnTo>
                  <a:lnTo>
                    <a:pt x="0" y="109"/>
                  </a:lnTo>
                  <a:lnTo>
                    <a:pt x="0" y="97"/>
                  </a:lnTo>
                  <a:lnTo>
                    <a:pt x="2" y="86"/>
                  </a:lnTo>
                  <a:lnTo>
                    <a:pt x="4" y="76"/>
                  </a:lnTo>
                  <a:lnTo>
                    <a:pt x="9" y="66"/>
                  </a:lnTo>
                  <a:lnTo>
                    <a:pt x="13" y="56"/>
                  </a:lnTo>
                  <a:lnTo>
                    <a:pt x="19" y="48"/>
                  </a:lnTo>
                  <a:lnTo>
                    <a:pt x="24" y="40"/>
                  </a:lnTo>
                  <a:lnTo>
                    <a:pt x="32" y="32"/>
                  </a:lnTo>
                  <a:lnTo>
                    <a:pt x="40" y="24"/>
                  </a:lnTo>
                  <a:lnTo>
                    <a:pt x="47" y="19"/>
                  </a:lnTo>
                  <a:lnTo>
                    <a:pt x="56" y="13"/>
                  </a:lnTo>
                  <a:lnTo>
                    <a:pt x="66" y="9"/>
                  </a:lnTo>
                  <a:lnTo>
                    <a:pt x="76" y="4"/>
                  </a:lnTo>
                  <a:lnTo>
                    <a:pt x="86" y="2"/>
                  </a:lnTo>
                  <a:lnTo>
                    <a:pt x="97" y="0"/>
                  </a:lnTo>
                  <a:lnTo>
                    <a:pt x="108" y="0"/>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507" name="Freeform 113"/>
            <p:cNvSpPr>
              <a:spLocks/>
            </p:cNvSpPr>
            <p:nvPr/>
          </p:nvSpPr>
          <p:spPr bwMode="auto">
            <a:xfrm>
              <a:off x="11619315" y="2964812"/>
              <a:ext cx="28575" cy="28575"/>
            </a:xfrm>
            <a:custGeom>
              <a:avLst/>
              <a:gdLst/>
              <a:ahLst/>
              <a:cxnLst>
                <a:cxn ang="0">
                  <a:pos x="101" y="182"/>
                </a:cxn>
                <a:cxn ang="0">
                  <a:pos x="119" y="179"/>
                </a:cxn>
                <a:cxn ang="0">
                  <a:pos x="136" y="172"/>
                </a:cxn>
                <a:cxn ang="0">
                  <a:pos x="150" y="162"/>
                </a:cxn>
                <a:cxn ang="0">
                  <a:pos x="162" y="150"/>
                </a:cxn>
                <a:cxn ang="0">
                  <a:pos x="172" y="136"/>
                </a:cxn>
                <a:cxn ang="0">
                  <a:pos x="179" y="119"/>
                </a:cxn>
                <a:cxn ang="0">
                  <a:pos x="183" y="101"/>
                </a:cxn>
                <a:cxn ang="0">
                  <a:pos x="183" y="83"/>
                </a:cxn>
                <a:cxn ang="0">
                  <a:pos x="179" y="65"/>
                </a:cxn>
                <a:cxn ang="0">
                  <a:pos x="172" y="48"/>
                </a:cxn>
                <a:cxn ang="0">
                  <a:pos x="162" y="34"/>
                </a:cxn>
                <a:cxn ang="0">
                  <a:pos x="150" y="22"/>
                </a:cxn>
                <a:cxn ang="0">
                  <a:pos x="136" y="12"/>
                </a:cxn>
                <a:cxn ang="0">
                  <a:pos x="119" y="5"/>
                </a:cxn>
                <a:cxn ang="0">
                  <a:pos x="101" y="2"/>
                </a:cxn>
                <a:cxn ang="0">
                  <a:pos x="82" y="2"/>
                </a:cxn>
                <a:cxn ang="0">
                  <a:pos x="65" y="5"/>
                </a:cxn>
                <a:cxn ang="0">
                  <a:pos x="49" y="12"/>
                </a:cxn>
                <a:cxn ang="0">
                  <a:pos x="34" y="22"/>
                </a:cxn>
                <a:cxn ang="0">
                  <a:pos x="21" y="34"/>
                </a:cxn>
                <a:cxn ang="0">
                  <a:pos x="11" y="48"/>
                </a:cxn>
                <a:cxn ang="0">
                  <a:pos x="5" y="65"/>
                </a:cxn>
                <a:cxn ang="0">
                  <a:pos x="1" y="83"/>
                </a:cxn>
                <a:cxn ang="0">
                  <a:pos x="1" y="101"/>
                </a:cxn>
                <a:cxn ang="0">
                  <a:pos x="5" y="119"/>
                </a:cxn>
                <a:cxn ang="0">
                  <a:pos x="11" y="136"/>
                </a:cxn>
                <a:cxn ang="0">
                  <a:pos x="21" y="150"/>
                </a:cxn>
                <a:cxn ang="0">
                  <a:pos x="34" y="162"/>
                </a:cxn>
                <a:cxn ang="0">
                  <a:pos x="49" y="172"/>
                </a:cxn>
                <a:cxn ang="0">
                  <a:pos x="65" y="179"/>
                </a:cxn>
                <a:cxn ang="0">
                  <a:pos x="82" y="182"/>
                </a:cxn>
              </a:cxnLst>
              <a:rect l="0" t="0" r="r" b="b"/>
              <a:pathLst>
                <a:path w="183" h="184">
                  <a:moveTo>
                    <a:pt x="92" y="184"/>
                  </a:moveTo>
                  <a:lnTo>
                    <a:pt x="101" y="182"/>
                  </a:lnTo>
                  <a:lnTo>
                    <a:pt x="110" y="181"/>
                  </a:lnTo>
                  <a:lnTo>
                    <a:pt x="119" y="179"/>
                  </a:lnTo>
                  <a:lnTo>
                    <a:pt x="128" y="176"/>
                  </a:lnTo>
                  <a:lnTo>
                    <a:pt x="136" y="172"/>
                  </a:lnTo>
                  <a:lnTo>
                    <a:pt x="143" y="168"/>
                  </a:lnTo>
                  <a:lnTo>
                    <a:pt x="150" y="162"/>
                  </a:lnTo>
                  <a:lnTo>
                    <a:pt x="157" y="157"/>
                  </a:lnTo>
                  <a:lnTo>
                    <a:pt x="162" y="150"/>
                  </a:lnTo>
                  <a:lnTo>
                    <a:pt x="168" y="144"/>
                  </a:lnTo>
                  <a:lnTo>
                    <a:pt x="172" y="136"/>
                  </a:lnTo>
                  <a:lnTo>
                    <a:pt x="177" y="128"/>
                  </a:lnTo>
                  <a:lnTo>
                    <a:pt x="179" y="119"/>
                  </a:lnTo>
                  <a:lnTo>
                    <a:pt x="181" y="110"/>
                  </a:lnTo>
                  <a:lnTo>
                    <a:pt x="183" y="101"/>
                  </a:lnTo>
                  <a:lnTo>
                    <a:pt x="183" y="93"/>
                  </a:lnTo>
                  <a:lnTo>
                    <a:pt x="183" y="83"/>
                  </a:lnTo>
                  <a:lnTo>
                    <a:pt x="181" y="74"/>
                  </a:lnTo>
                  <a:lnTo>
                    <a:pt x="179" y="65"/>
                  </a:lnTo>
                  <a:lnTo>
                    <a:pt x="177" y="57"/>
                  </a:lnTo>
                  <a:lnTo>
                    <a:pt x="172" y="48"/>
                  </a:lnTo>
                  <a:lnTo>
                    <a:pt x="168" y="42"/>
                  </a:lnTo>
                  <a:lnTo>
                    <a:pt x="162" y="34"/>
                  </a:lnTo>
                  <a:lnTo>
                    <a:pt x="157" y="27"/>
                  </a:lnTo>
                  <a:lnTo>
                    <a:pt x="150" y="22"/>
                  </a:lnTo>
                  <a:lnTo>
                    <a:pt x="143" y="16"/>
                  </a:lnTo>
                  <a:lnTo>
                    <a:pt x="136" y="12"/>
                  </a:lnTo>
                  <a:lnTo>
                    <a:pt x="128" y="8"/>
                  </a:lnTo>
                  <a:lnTo>
                    <a:pt x="119" y="5"/>
                  </a:lnTo>
                  <a:lnTo>
                    <a:pt x="110" y="3"/>
                  </a:lnTo>
                  <a:lnTo>
                    <a:pt x="101" y="2"/>
                  </a:lnTo>
                  <a:lnTo>
                    <a:pt x="92" y="0"/>
                  </a:lnTo>
                  <a:lnTo>
                    <a:pt x="82" y="2"/>
                  </a:lnTo>
                  <a:lnTo>
                    <a:pt x="73" y="3"/>
                  </a:lnTo>
                  <a:lnTo>
                    <a:pt x="65" y="5"/>
                  </a:lnTo>
                  <a:lnTo>
                    <a:pt x="57" y="8"/>
                  </a:lnTo>
                  <a:lnTo>
                    <a:pt x="49" y="12"/>
                  </a:lnTo>
                  <a:lnTo>
                    <a:pt x="41" y="16"/>
                  </a:lnTo>
                  <a:lnTo>
                    <a:pt x="34" y="22"/>
                  </a:lnTo>
                  <a:lnTo>
                    <a:pt x="28" y="27"/>
                  </a:lnTo>
                  <a:lnTo>
                    <a:pt x="21" y="34"/>
                  </a:lnTo>
                  <a:lnTo>
                    <a:pt x="16" y="42"/>
                  </a:lnTo>
                  <a:lnTo>
                    <a:pt x="11" y="48"/>
                  </a:lnTo>
                  <a:lnTo>
                    <a:pt x="8" y="57"/>
                  </a:lnTo>
                  <a:lnTo>
                    <a:pt x="5" y="65"/>
                  </a:lnTo>
                  <a:lnTo>
                    <a:pt x="2" y="74"/>
                  </a:lnTo>
                  <a:lnTo>
                    <a:pt x="1" y="83"/>
                  </a:lnTo>
                  <a:lnTo>
                    <a:pt x="0" y="93"/>
                  </a:lnTo>
                  <a:lnTo>
                    <a:pt x="1" y="101"/>
                  </a:lnTo>
                  <a:lnTo>
                    <a:pt x="2" y="110"/>
                  </a:lnTo>
                  <a:lnTo>
                    <a:pt x="5" y="119"/>
                  </a:lnTo>
                  <a:lnTo>
                    <a:pt x="8" y="128"/>
                  </a:lnTo>
                  <a:lnTo>
                    <a:pt x="11" y="136"/>
                  </a:lnTo>
                  <a:lnTo>
                    <a:pt x="16" y="144"/>
                  </a:lnTo>
                  <a:lnTo>
                    <a:pt x="21" y="150"/>
                  </a:lnTo>
                  <a:lnTo>
                    <a:pt x="28" y="157"/>
                  </a:lnTo>
                  <a:lnTo>
                    <a:pt x="34" y="162"/>
                  </a:lnTo>
                  <a:lnTo>
                    <a:pt x="41" y="168"/>
                  </a:lnTo>
                  <a:lnTo>
                    <a:pt x="49" y="172"/>
                  </a:lnTo>
                  <a:lnTo>
                    <a:pt x="57" y="176"/>
                  </a:lnTo>
                  <a:lnTo>
                    <a:pt x="65" y="179"/>
                  </a:lnTo>
                  <a:lnTo>
                    <a:pt x="73" y="181"/>
                  </a:lnTo>
                  <a:lnTo>
                    <a:pt x="82" y="182"/>
                  </a:lnTo>
                  <a:lnTo>
                    <a:pt x="92" y="184"/>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508" name="Freeform 114"/>
            <p:cNvSpPr>
              <a:spLocks/>
            </p:cNvSpPr>
            <p:nvPr/>
          </p:nvSpPr>
          <p:spPr bwMode="auto">
            <a:xfrm>
              <a:off x="11659003" y="2964812"/>
              <a:ext cx="28575" cy="28575"/>
            </a:xfrm>
            <a:custGeom>
              <a:avLst/>
              <a:gdLst/>
              <a:ahLst/>
              <a:cxnLst>
                <a:cxn ang="0">
                  <a:pos x="100" y="182"/>
                </a:cxn>
                <a:cxn ang="0">
                  <a:pos x="118" y="179"/>
                </a:cxn>
                <a:cxn ang="0">
                  <a:pos x="134" y="172"/>
                </a:cxn>
                <a:cxn ang="0">
                  <a:pos x="149" y="162"/>
                </a:cxn>
                <a:cxn ang="0">
                  <a:pos x="161" y="150"/>
                </a:cxn>
                <a:cxn ang="0">
                  <a:pos x="171" y="136"/>
                </a:cxn>
                <a:cxn ang="0">
                  <a:pos x="179" y="119"/>
                </a:cxn>
                <a:cxn ang="0">
                  <a:pos x="182" y="101"/>
                </a:cxn>
                <a:cxn ang="0">
                  <a:pos x="182" y="83"/>
                </a:cxn>
                <a:cxn ang="0">
                  <a:pos x="179" y="65"/>
                </a:cxn>
                <a:cxn ang="0">
                  <a:pos x="171" y="48"/>
                </a:cxn>
                <a:cxn ang="0">
                  <a:pos x="161" y="34"/>
                </a:cxn>
                <a:cxn ang="0">
                  <a:pos x="149" y="22"/>
                </a:cxn>
                <a:cxn ang="0">
                  <a:pos x="134" y="12"/>
                </a:cxn>
                <a:cxn ang="0">
                  <a:pos x="118" y="5"/>
                </a:cxn>
                <a:cxn ang="0">
                  <a:pos x="100" y="2"/>
                </a:cxn>
                <a:cxn ang="0">
                  <a:pos x="81" y="2"/>
                </a:cxn>
                <a:cxn ang="0">
                  <a:pos x="63" y="5"/>
                </a:cxn>
                <a:cxn ang="0">
                  <a:pos x="48" y="12"/>
                </a:cxn>
                <a:cxn ang="0">
                  <a:pos x="32" y="22"/>
                </a:cxn>
                <a:cxn ang="0">
                  <a:pos x="20" y="34"/>
                </a:cxn>
                <a:cxn ang="0">
                  <a:pos x="10" y="48"/>
                </a:cxn>
                <a:cxn ang="0">
                  <a:pos x="4" y="65"/>
                </a:cxn>
                <a:cxn ang="0">
                  <a:pos x="0" y="83"/>
                </a:cxn>
                <a:cxn ang="0">
                  <a:pos x="0" y="101"/>
                </a:cxn>
                <a:cxn ang="0">
                  <a:pos x="4" y="119"/>
                </a:cxn>
                <a:cxn ang="0">
                  <a:pos x="10" y="136"/>
                </a:cxn>
                <a:cxn ang="0">
                  <a:pos x="20" y="150"/>
                </a:cxn>
                <a:cxn ang="0">
                  <a:pos x="32" y="162"/>
                </a:cxn>
                <a:cxn ang="0">
                  <a:pos x="48" y="172"/>
                </a:cxn>
                <a:cxn ang="0">
                  <a:pos x="63" y="179"/>
                </a:cxn>
                <a:cxn ang="0">
                  <a:pos x="81" y="182"/>
                </a:cxn>
              </a:cxnLst>
              <a:rect l="0" t="0" r="r" b="b"/>
              <a:pathLst>
                <a:path w="182" h="184">
                  <a:moveTo>
                    <a:pt x="91" y="184"/>
                  </a:moveTo>
                  <a:lnTo>
                    <a:pt x="100" y="182"/>
                  </a:lnTo>
                  <a:lnTo>
                    <a:pt x="109" y="181"/>
                  </a:lnTo>
                  <a:lnTo>
                    <a:pt x="118" y="179"/>
                  </a:lnTo>
                  <a:lnTo>
                    <a:pt x="127" y="176"/>
                  </a:lnTo>
                  <a:lnTo>
                    <a:pt x="134" y="172"/>
                  </a:lnTo>
                  <a:lnTo>
                    <a:pt x="142" y="168"/>
                  </a:lnTo>
                  <a:lnTo>
                    <a:pt x="149" y="162"/>
                  </a:lnTo>
                  <a:lnTo>
                    <a:pt x="155" y="157"/>
                  </a:lnTo>
                  <a:lnTo>
                    <a:pt x="161" y="150"/>
                  </a:lnTo>
                  <a:lnTo>
                    <a:pt x="167" y="144"/>
                  </a:lnTo>
                  <a:lnTo>
                    <a:pt x="171" y="136"/>
                  </a:lnTo>
                  <a:lnTo>
                    <a:pt x="175" y="128"/>
                  </a:lnTo>
                  <a:lnTo>
                    <a:pt x="179" y="119"/>
                  </a:lnTo>
                  <a:lnTo>
                    <a:pt x="181" y="110"/>
                  </a:lnTo>
                  <a:lnTo>
                    <a:pt x="182" y="101"/>
                  </a:lnTo>
                  <a:lnTo>
                    <a:pt x="182" y="93"/>
                  </a:lnTo>
                  <a:lnTo>
                    <a:pt x="182" y="83"/>
                  </a:lnTo>
                  <a:lnTo>
                    <a:pt x="181" y="74"/>
                  </a:lnTo>
                  <a:lnTo>
                    <a:pt x="179" y="65"/>
                  </a:lnTo>
                  <a:lnTo>
                    <a:pt x="175" y="57"/>
                  </a:lnTo>
                  <a:lnTo>
                    <a:pt x="171" y="48"/>
                  </a:lnTo>
                  <a:lnTo>
                    <a:pt x="167" y="42"/>
                  </a:lnTo>
                  <a:lnTo>
                    <a:pt x="161" y="34"/>
                  </a:lnTo>
                  <a:lnTo>
                    <a:pt x="155" y="27"/>
                  </a:lnTo>
                  <a:lnTo>
                    <a:pt x="149" y="22"/>
                  </a:lnTo>
                  <a:lnTo>
                    <a:pt x="142" y="16"/>
                  </a:lnTo>
                  <a:lnTo>
                    <a:pt x="134" y="12"/>
                  </a:lnTo>
                  <a:lnTo>
                    <a:pt x="127" y="8"/>
                  </a:lnTo>
                  <a:lnTo>
                    <a:pt x="118" y="5"/>
                  </a:lnTo>
                  <a:lnTo>
                    <a:pt x="109" y="3"/>
                  </a:lnTo>
                  <a:lnTo>
                    <a:pt x="100" y="2"/>
                  </a:lnTo>
                  <a:lnTo>
                    <a:pt x="91" y="0"/>
                  </a:lnTo>
                  <a:lnTo>
                    <a:pt x="81" y="2"/>
                  </a:lnTo>
                  <a:lnTo>
                    <a:pt x="72" y="3"/>
                  </a:lnTo>
                  <a:lnTo>
                    <a:pt x="63" y="5"/>
                  </a:lnTo>
                  <a:lnTo>
                    <a:pt x="56" y="8"/>
                  </a:lnTo>
                  <a:lnTo>
                    <a:pt x="48" y="12"/>
                  </a:lnTo>
                  <a:lnTo>
                    <a:pt x="40" y="16"/>
                  </a:lnTo>
                  <a:lnTo>
                    <a:pt x="32" y="22"/>
                  </a:lnTo>
                  <a:lnTo>
                    <a:pt x="27" y="27"/>
                  </a:lnTo>
                  <a:lnTo>
                    <a:pt x="20" y="34"/>
                  </a:lnTo>
                  <a:lnTo>
                    <a:pt x="16" y="42"/>
                  </a:lnTo>
                  <a:lnTo>
                    <a:pt x="10" y="48"/>
                  </a:lnTo>
                  <a:lnTo>
                    <a:pt x="7" y="57"/>
                  </a:lnTo>
                  <a:lnTo>
                    <a:pt x="4" y="65"/>
                  </a:lnTo>
                  <a:lnTo>
                    <a:pt x="1" y="74"/>
                  </a:lnTo>
                  <a:lnTo>
                    <a:pt x="0" y="83"/>
                  </a:lnTo>
                  <a:lnTo>
                    <a:pt x="0" y="93"/>
                  </a:lnTo>
                  <a:lnTo>
                    <a:pt x="0" y="101"/>
                  </a:lnTo>
                  <a:lnTo>
                    <a:pt x="1" y="110"/>
                  </a:lnTo>
                  <a:lnTo>
                    <a:pt x="4" y="119"/>
                  </a:lnTo>
                  <a:lnTo>
                    <a:pt x="7" y="128"/>
                  </a:lnTo>
                  <a:lnTo>
                    <a:pt x="10" y="136"/>
                  </a:lnTo>
                  <a:lnTo>
                    <a:pt x="16" y="144"/>
                  </a:lnTo>
                  <a:lnTo>
                    <a:pt x="20" y="150"/>
                  </a:lnTo>
                  <a:lnTo>
                    <a:pt x="27" y="157"/>
                  </a:lnTo>
                  <a:lnTo>
                    <a:pt x="32" y="162"/>
                  </a:lnTo>
                  <a:lnTo>
                    <a:pt x="40" y="168"/>
                  </a:lnTo>
                  <a:lnTo>
                    <a:pt x="48" y="172"/>
                  </a:lnTo>
                  <a:lnTo>
                    <a:pt x="56" y="176"/>
                  </a:lnTo>
                  <a:lnTo>
                    <a:pt x="63" y="179"/>
                  </a:lnTo>
                  <a:lnTo>
                    <a:pt x="72" y="181"/>
                  </a:lnTo>
                  <a:lnTo>
                    <a:pt x="81" y="182"/>
                  </a:lnTo>
                  <a:lnTo>
                    <a:pt x="91" y="184"/>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509" name="Freeform 115"/>
            <p:cNvSpPr>
              <a:spLocks/>
            </p:cNvSpPr>
            <p:nvPr/>
          </p:nvSpPr>
          <p:spPr bwMode="auto">
            <a:xfrm>
              <a:off x="11698690" y="2964812"/>
              <a:ext cx="30163" cy="28575"/>
            </a:xfrm>
            <a:custGeom>
              <a:avLst/>
              <a:gdLst/>
              <a:ahLst/>
              <a:cxnLst>
                <a:cxn ang="0">
                  <a:pos x="100" y="182"/>
                </a:cxn>
                <a:cxn ang="0">
                  <a:pos x="118" y="179"/>
                </a:cxn>
                <a:cxn ang="0">
                  <a:pos x="134" y="172"/>
                </a:cxn>
                <a:cxn ang="0">
                  <a:pos x="149" y="162"/>
                </a:cxn>
                <a:cxn ang="0">
                  <a:pos x="162" y="150"/>
                </a:cxn>
                <a:cxn ang="0">
                  <a:pos x="171" y="136"/>
                </a:cxn>
                <a:cxn ang="0">
                  <a:pos x="179" y="119"/>
                </a:cxn>
                <a:cxn ang="0">
                  <a:pos x="182" y="101"/>
                </a:cxn>
                <a:cxn ang="0">
                  <a:pos x="182" y="83"/>
                </a:cxn>
                <a:cxn ang="0">
                  <a:pos x="179" y="65"/>
                </a:cxn>
                <a:cxn ang="0">
                  <a:pos x="171" y="48"/>
                </a:cxn>
                <a:cxn ang="0">
                  <a:pos x="162" y="34"/>
                </a:cxn>
                <a:cxn ang="0">
                  <a:pos x="149" y="22"/>
                </a:cxn>
                <a:cxn ang="0">
                  <a:pos x="134" y="12"/>
                </a:cxn>
                <a:cxn ang="0">
                  <a:pos x="118" y="5"/>
                </a:cxn>
                <a:cxn ang="0">
                  <a:pos x="100" y="2"/>
                </a:cxn>
                <a:cxn ang="0">
                  <a:pos x="82" y="2"/>
                </a:cxn>
                <a:cxn ang="0">
                  <a:pos x="64" y="5"/>
                </a:cxn>
                <a:cxn ang="0">
                  <a:pos x="48" y="12"/>
                </a:cxn>
                <a:cxn ang="0">
                  <a:pos x="33" y="22"/>
                </a:cxn>
                <a:cxn ang="0">
                  <a:pos x="20" y="34"/>
                </a:cxn>
                <a:cxn ang="0">
                  <a:pos x="11" y="48"/>
                </a:cxn>
                <a:cxn ang="0">
                  <a:pos x="3" y="65"/>
                </a:cxn>
                <a:cxn ang="0">
                  <a:pos x="0" y="83"/>
                </a:cxn>
                <a:cxn ang="0">
                  <a:pos x="0" y="101"/>
                </a:cxn>
                <a:cxn ang="0">
                  <a:pos x="3" y="119"/>
                </a:cxn>
                <a:cxn ang="0">
                  <a:pos x="11" y="136"/>
                </a:cxn>
                <a:cxn ang="0">
                  <a:pos x="20" y="150"/>
                </a:cxn>
                <a:cxn ang="0">
                  <a:pos x="33" y="162"/>
                </a:cxn>
                <a:cxn ang="0">
                  <a:pos x="48" y="172"/>
                </a:cxn>
                <a:cxn ang="0">
                  <a:pos x="64" y="179"/>
                </a:cxn>
                <a:cxn ang="0">
                  <a:pos x="82" y="182"/>
                </a:cxn>
              </a:cxnLst>
              <a:rect l="0" t="0" r="r" b="b"/>
              <a:pathLst>
                <a:path w="182" h="184">
                  <a:moveTo>
                    <a:pt x="91" y="184"/>
                  </a:moveTo>
                  <a:lnTo>
                    <a:pt x="100" y="182"/>
                  </a:lnTo>
                  <a:lnTo>
                    <a:pt x="110" y="181"/>
                  </a:lnTo>
                  <a:lnTo>
                    <a:pt x="118" y="179"/>
                  </a:lnTo>
                  <a:lnTo>
                    <a:pt x="126" y="176"/>
                  </a:lnTo>
                  <a:lnTo>
                    <a:pt x="134" y="172"/>
                  </a:lnTo>
                  <a:lnTo>
                    <a:pt x="142" y="168"/>
                  </a:lnTo>
                  <a:lnTo>
                    <a:pt x="149" y="162"/>
                  </a:lnTo>
                  <a:lnTo>
                    <a:pt x="155" y="157"/>
                  </a:lnTo>
                  <a:lnTo>
                    <a:pt x="162" y="150"/>
                  </a:lnTo>
                  <a:lnTo>
                    <a:pt x="166" y="144"/>
                  </a:lnTo>
                  <a:lnTo>
                    <a:pt x="171" y="136"/>
                  </a:lnTo>
                  <a:lnTo>
                    <a:pt x="175" y="128"/>
                  </a:lnTo>
                  <a:lnTo>
                    <a:pt x="179" y="119"/>
                  </a:lnTo>
                  <a:lnTo>
                    <a:pt x="181" y="110"/>
                  </a:lnTo>
                  <a:lnTo>
                    <a:pt x="182" y="101"/>
                  </a:lnTo>
                  <a:lnTo>
                    <a:pt x="182" y="93"/>
                  </a:lnTo>
                  <a:lnTo>
                    <a:pt x="182" y="83"/>
                  </a:lnTo>
                  <a:lnTo>
                    <a:pt x="181" y="74"/>
                  </a:lnTo>
                  <a:lnTo>
                    <a:pt x="179" y="65"/>
                  </a:lnTo>
                  <a:lnTo>
                    <a:pt x="175" y="57"/>
                  </a:lnTo>
                  <a:lnTo>
                    <a:pt x="171" y="48"/>
                  </a:lnTo>
                  <a:lnTo>
                    <a:pt x="166" y="42"/>
                  </a:lnTo>
                  <a:lnTo>
                    <a:pt x="162" y="34"/>
                  </a:lnTo>
                  <a:lnTo>
                    <a:pt x="155" y="27"/>
                  </a:lnTo>
                  <a:lnTo>
                    <a:pt x="149" y="22"/>
                  </a:lnTo>
                  <a:lnTo>
                    <a:pt x="142" y="16"/>
                  </a:lnTo>
                  <a:lnTo>
                    <a:pt x="134" y="12"/>
                  </a:lnTo>
                  <a:lnTo>
                    <a:pt x="126" y="8"/>
                  </a:lnTo>
                  <a:lnTo>
                    <a:pt x="118" y="5"/>
                  </a:lnTo>
                  <a:lnTo>
                    <a:pt x="110" y="3"/>
                  </a:lnTo>
                  <a:lnTo>
                    <a:pt x="100" y="2"/>
                  </a:lnTo>
                  <a:lnTo>
                    <a:pt x="91" y="0"/>
                  </a:lnTo>
                  <a:lnTo>
                    <a:pt x="82" y="2"/>
                  </a:lnTo>
                  <a:lnTo>
                    <a:pt x="72" y="3"/>
                  </a:lnTo>
                  <a:lnTo>
                    <a:pt x="64" y="5"/>
                  </a:lnTo>
                  <a:lnTo>
                    <a:pt x="55" y="8"/>
                  </a:lnTo>
                  <a:lnTo>
                    <a:pt x="48" y="12"/>
                  </a:lnTo>
                  <a:lnTo>
                    <a:pt x="40" y="16"/>
                  </a:lnTo>
                  <a:lnTo>
                    <a:pt x="33" y="22"/>
                  </a:lnTo>
                  <a:lnTo>
                    <a:pt x="27" y="27"/>
                  </a:lnTo>
                  <a:lnTo>
                    <a:pt x="20" y="34"/>
                  </a:lnTo>
                  <a:lnTo>
                    <a:pt x="16" y="42"/>
                  </a:lnTo>
                  <a:lnTo>
                    <a:pt x="11" y="48"/>
                  </a:lnTo>
                  <a:lnTo>
                    <a:pt x="7" y="57"/>
                  </a:lnTo>
                  <a:lnTo>
                    <a:pt x="3" y="65"/>
                  </a:lnTo>
                  <a:lnTo>
                    <a:pt x="1" y="74"/>
                  </a:lnTo>
                  <a:lnTo>
                    <a:pt x="0" y="83"/>
                  </a:lnTo>
                  <a:lnTo>
                    <a:pt x="0" y="93"/>
                  </a:lnTo>
                  <a:lnTo>
                    <a:pt x="0" y="101"/>
                  </a:lnTo>
                  <a:lnTo>
                    <a:pt x="1" y="110"/>
                  </a:lnTo>
                  <a:lnTo>
                    <a:pt x="3" y="119"/>
                  </a:lnTo>
                  <a:lnTo>
                    <a:pt x="7" y="128"/>
                  </a:lnTo>
                  <a:lnTo>
                    <a:pt x="11" y="136"/>
                  </a:lnTo>
                  <a:lnTo>
                    <a:pt x="16" y="144"/>
                  </a:lnTo>
                  <a:lnTo>
                    <a:pt x="20" y="150"/>
                  </a:lnTo>
                  <a:lnTo>
                    <a:pt x="27" y="157"/>
                  </a:lnTo>
                  <a:lnTo>
                    <a:pt x="33" y="162"/>
                  </a:lnTo>
                  <a:lnTo>
                    <a:pt x="40" y="168"/>
                  </a:lnTo>
                  <a:lnTo>
                    <a:pt x="48" y="172"/>
                  </a:lnTo>
                  <a:lnTo>
                    <a:pt x="55" y="176"/>
                  </a:lnTo>
                  <a:lnTo>
                    <a:pt x="64" y="179"/>
                  </a:lnTo>
                  <a:lnTo>
                    <a:pt x="72" y="181"/>
                  </a:lnTo>
                  <a:lnTo>
                    <a:pt x="82" y="182"/>
                  </a:lnTo>
                  <a:lnTo>
                    <a:pt x="91" y="184"/>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510" name="Freeform 116"/>
            <p:cNvSpPr>
              <a:spLocks/>
            </p:cNvSpPr>
            <p:nvPr/>
          </p:nvSpPr>
          <p:spPr bwMode="auto">
            <a:xfrm>
              <a:off x="11739965" y="2964812"/>
              <a:ext cx="28575" cy="28575"/>
            </a:xfrm>
            <a:custGeom>
              <a:avLst/>
              <a:gdLst/>
              <a:ahLst/>
              <a:cxnLst>
                <a:cxn ang="0">
                  <a:pos x="101" y="182"/>
                </a:cxn>
                <a:cxn ang="0">
                  <a:pos x="118" y="179"/>
                </a:cxn>
                <a:cxn ang="0">
                  <a:pos x="134" y="172"/>
                </a:cxn>
                <a:cxn ang="0">
                  <a:pos x="148" y="162"/>
                </a:cxn>
                <a:cxn ang="0">
                  <a:pos x="162" y="150"/>
                </a:cxn>
                <a:cxn ang="0">
                  <a:pos x="172" y="136"/>
                </a:cxn>
                <a:cxn ang="0">
                  <a:pos x="178" y="119"/>
                </a:cxn>
                <a:cxn ang="0">
                  <a:pos x="182" y="101"/>
                </a:cxn>
                <a:cxn ang="0">
                  <a:pos x="182" y="83"/>
                </a:cxn>
                <a:cxn ang="0">
                  <a:pos x="178" y="65"/>
                </a:cxn>
                <a:cxn ang="0">
                  <a:pos x="172" y="48"/>
                </a:cxn>
                <a:cxn ang="0">
                  <a:pos x="162" y="34"/>
                </a:cxn>
                <a:cxn ang="0">
                  <a:pos x="148" y="22"/>
                </a:cxn>
                <a:cxn ang="0">
                  <a:pos x="134" y="12"/>
                </a:cxn>
                <a:cxn ang="0">
                  <a:pos x="118" y="5"/>
                </a:cxn>
                <a:cxn ang="0">
                  <a:pos x="101" y="2"/>
                </a:cxn>
                <a:cxn ang="0">
                  <a:pos x="82" y="2"/>
                </a:cxn>
                <a:cxn ang="0">
                  <a:pos x="64" y="5"/>
                </a:cxn>
                <a:cxn ang="0">
                  <a:pos x="48" y="12"/>
                </a:cxn>
                <a:cxn ang="0">
                  <a:pos x="33" y="22"/>
                </a:cxn>
                <a:cxn ang="0">
                  <a:pos x="21" y="34"/>
                </a:cxn>
                <a:cxn ang="0">
                  <a:pos x="11" y="48"/>
                </a:cxn>
                <a:cxn ang="0">
                  <a:pos x="3" y="65"/>
                </a:cxn>
                <a:cxn ang="0">
                  <a:pos x="0" y="83"/>
                </a:cxn>
                <a:cxn ang="0">
                  <a:pos x="0" y="101"/>
                </a:cxn>
                <a:cxn ang="0">
                  <a:pos x="3" y="119"/>
                </a:cxn>
                <a:cxn ang="0">
                  <a:pos x="11" y="136"/>
                </a:cxn>
                <a:cxn ang="0">
                  <a:pos x="21" y="150"/>
                </a:cxn>
                <a:cxn ang="0">
                  <a:pos x="33" y="162"/>
                </a:cxn>
                <a:cxn ang="0">
                  <a:pos x="48" y="172"/>
                </a:cxn>
                <a:cxn ang="0">
                  <a:pos x="64" y="179"/>
                </a:cxn>
                <a:cxn ang="0">
                  <a:pos x="82" y="182"/>
                </a:cxn>
              </a:cxnLst>
              <a:rect l="0" t="0" r="r" b="b"/>
              <a:pathLst>
                <a:path w="183" h="184">
                  <a:moveTo>
                    <a:pt x="91" y="184"/>
                  </a:moveTo>
                  <a:lnTo>
                    <a:pt x="101" y="182"/>
                  </a:lnTo>
                  <a:lnTo>
                    <a:pt x="110" y="181"/>
                  </a:lnTo>
                  <a:lnTo>
                    <a:pt x="118" y="179"/>
                  </a:lnTo>
                  <a:lnTo>
                    <a:pt x="126" y="176"/>
                  </a:lnTo>
                  <a:lnTo>
                    <a:pt x="134" y="172"/>
                  </a:lnTo>
                  <a:lnTo>
                    <a:pt x="142" y="168"/>
                  </a:lnTo>
                  <a:lnTo>
                    <a:pt x="148" y="162"/>
                  </a:lnTo>
                  <a:lnTo>
                    <a:pt x="155" y="157"/>
                  </a:lnTo>
                  <a:lnTo>
                    <a:pt x="162" y="150"/>
                  </a:lnTo>
                  <a:lnTo>
                    <a:pt x="166" y="144"/>
                  </a:lnTo>
                  <a:lnTo>
                    <a:pt x="172" y="136"/>
                  </a:lnTo>
                  <a:lnTo>
                    <a:pt x="175" y="128"/>
                  </a:lnTo>
                  <a:lnTo>
                    <a:pt x="178" y="119"/>
                  </a:lnTo>
                  <a:lnTo>
                    <a:pt x="181" y="110"/>
                  </a:lnTo>
                  <a:lnTo>
                    <a:pt x="182" y="101"/>
                  </a:lnTo>
                  <a:lnTo>
                    <a:pt x="183" y="93"/>
                  </a:lnTo>
                  <a:lnTo>
                    <a:pt x="182" y="83"/>
                  </a:lnTo>
                  <a:lnTo>
                    <a:pt x="181" y="74"/>
                  </a:lnTo>
                  <a:lnTo>
                    <a:pt x="178" y="65"/>
                  </a:lnTo>
                  <a:lnTo>
                    <a:pt x="175" y="57"/>
                  </a:lnTo>
                  <a:lnTo>
                    <a:pt x="172" y="48"/>
                  </a:lnTo>
                  <a:lnTo>
                    <a:pt x="166" y="42"/>
                  </a:lnTo>
                  <a:lnTo>
                    <a:pt x="162" y="34"/>
                  </a:lnTo>
                  <a:lnTo>
                    <a:pt x="155" y="27"/>
                  </a:lnTo>
                  <a:lnTo>
                    <a:pt x="148" y="22"/>
                  </a:lnTo>
                  <a:lnTo>
                    <a:pt x="142" y="16"/>
                  </a:lnTo>
                  <a:lnTo>
                    <a:pt x="134" y="12"/>
                  </a:lnTo>
                  <a:lnTo>
                    <a:pt x="126" y="8"/>
                  </a:lnTo>
                  <a:lnTo>
                    <a:pt x="118" y="5"/>
                  </a:lnTo>
                  <a:lnTo>
                    <a:pt x="110" y="3"/>
                  </a:lnTo>
                  <a:lnTo>
                    <a:pt x="101" y="2"/>
                  </a:lnTo>
                  <a:lnTo>
                    <a:pt x="91" y="0"/>
                  </a:lnTo>
                  <a:lnTo>
                    <a:pt x="82" y="2"/>
                  </a:lnTo>
                  <a:lnTo>
                    <a:pt x="73" y="3"/>
                  </a:lnTo>
                  <a:lnTo>
                    <a:pt x="64" y="5"/>
                  </a:lnTo>
                  <a:lnTo>
                    <a:pt x="55" y="8"/>
                  </a:lnTo>
                  <a:lnTo>
                    <a:pt x="48" y="12"/>
                  </a:lnTo>
                  <a:lnTo>
                    <a:pt x="40" y="16"/>
                  </a:lnTo>
                  <a:lnTo>
                    <a:pt x="33" y="22"/>
                  </a:lnTo>
                  <a:lnTo>
                    <a:pt x="26" y="27"/>
                  </a:lnTo>
                  <a:lnTo>
                    <a:pt x="21" y="34"/>
                  </a:lnTo>
                  <a:lnTo>
                    <a:pt x="15" y="42"/>
                  </a:lnTo>
                  <a:lnTo>
                    <a:pt x="11" y="48"/>
                  </a:lnTo>
                  <a:lnTo>
                    <a:pt x="6" y="57"/>
                  </a:lnTo>
                  <a:lnTo>
                    <a:pt x="3" y="65"/>
                  </a:lnTo>
                  <a:lnTo>
                    <a:pt x="1" y="74"/>
                  </a:lnTo>
                  <a:lnTo>
                    <a:pt x="0" y="83"/>
                  </a:lnTo>
                  <a:lnTo>
                    <a:pt x="0" y="93"/>
                  </a:lnTo>
                  <a:lnTo>
                    <a:pt x="0" y="101"/>
                  </a:lnTo>
                  <a:lnTo>
                    <a:pt x="1" y="110"/>
                  </a:lnTo>
                  <a:lnTo>
                    <a:pt x="3" y="119"/>
                  </a:lnTo>
                  <a:lnTo>
                    <a:pt x="6" y="128"/>
                  </a:lnTo>
                  <a:lnTo>
                    <a:pt x="11" y="136"/>
                  </a:lnTo>
                  <a:lnTo>
                    <a:pt x="15" y="144"/>
                  </a:lnTo>
                  <a:lnTo>
                    <a:pt x="21" y="150"/>
                  </a:lnTo>
                  <a:lnTo>
                    <a:pt x="26" y="157"/>
                  </a:lnTo>
                  <a:lnTo>
                    <a:pt x="33" y="162"/>
                  </a:lnTo>
                  <a:lnTo>
                    <a:pt x="40" y="168"/>
                  </a:lnTo>
                  <a:lnTo>
                    <a:pt x="48" y="172"/>
                  </a:lnTo>
                  <a:lnTo>
                    <a:pt x="55" y="176"/>
                  </a:lnTo>
                  <a:lnTo>
                    <a:pt x="64" y="179"/>
                  </a:lnTo>
                  <a:lnTo>
                    <a:pt x="73" y="181"/>
                  </a:lnTo>
                  <a:lnTo>
                    <a:pt x="82" y="182"/>
                  </a:lnTo>
                  <a:lnTo>
                    <a:pt x="91" y="184"/>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511" name="Freeform 117"/>
            <p:cNvSpPr>
              <a:spLocks/>
            </p:cNvSpPr>
            <p:nvPr/>
          </p:nvSpPr>
          <p:spPr bwMode="auto">
            <a:xfrm>
              <a:off x="11779653" y="2964812"/>
              <a:ext cx="28575" cy="28575"/>
            </a:xfrm>
            <a:custGeom>
              <a:avLst/>
              <a:gdLst/>
              <a:ahLst/>
              <a:cxnLst>
                <a:cxn ang="0">
                  <a:pos x="101" y="182"/>
                </a:cxn>
                <a:cxn ang="0">
                  <a:pos x="118" y="179"/>
                </a:cxn>
                <a:cxn ang="0">
                  <a:pos x="134" y="172"/>
                </a:cxn>
                <a:cxn ang="0">
                  <a:pos x="149" y="162"/>
                </a:cxn>
                <a:cxn ang="0">
                  <a:pos x="162" y="150"/>
                </a:cxn>
                <a:cxn ang="0">
                  <a:pos x="172" y="136"/>
                </a:cxn>
                <a:cxn ang="0">
                  <a:pos x="178" y="119"/>
                </a:cxn>
                <a:cxn ang="0">
                  <a:pos x="182" y="101"/>
                </a:cxn>
                <a:cxn ang="0">
                  <a:pos x="182" y="83"/>
                </a:cxn>
                <a:cxn ang="0">
                  <a:pos x="178" y="65"/>
                </a:cxn>
                <a:cxn ang="0">
                  <a:pos x="172" y="48"/>
                </a:cxn>
                <a:cxn ang="0">
                  <a:pos x="162" y="34"/>
                </a:cxn>
                <a:cxn ang="0">
                  <a:pos x="149" y="22"/>
                </a:cxn>
                <a:cxn ang="0">
                  <a:pos x="134" y="12"/>
                </a:cxn>
                <a:cxn ang="0">
                  <a:pos x="118" y="5"/>
                </a:cxn>
                <a:cxn ang="0">
                  <a:pos x="101" y="2"/>
                </a:cxn>
                <a:cxn ang="0">
                  <a:pos x="82" y="2"/>
                </a:cxn>
                <a:cxn ang="0">
                  <a:pos x="64" y="5"/>
                </a:cxn>
                <a:cxn ang="0">
                  <a:pos x="47" y="12"/>
                </a:cxn>
                <a:cxn ang="0">
                  <a:pos x="33" y="22"/>
                </a:cxn>
                <a:cxn ang="0">
                  <a:pos x="21" y="34"/>
                </a:cxn>
                <a:cxn ang="0">
                  <a:pos x="11" y="48"/>
                </a:cxn>
                <a:cxn ang="0">
                  <a:pos x="4" y="65"/>
                </a:cxn>
                <a:cxn ang="0">
                  <a:pos x="0" y="83"/>
                </a:cxn>
                <a:cxn ang="0">
                  <a:pos x="0" y="101"/>
                </a:cxn>
                <a:cxn ang="0">
                  <a:pos x="4" y="119"/>
                </a:cxn>
                <a:cxn ang="0">
                  <a:pos x="11" y="136"/>
                </a:cxn>
                <a:cxn ang="0">
                  <a:pos x="21" y="150"/>
                </a:cxn>
                <a:cxn ang="0">
                  <a:pos x="33" y="162"/>
                </a:cxn>
                <a:cxn ang="0">
                  <a:pos x="47" y="172"/>
                </a:cxn>
                <a:cxn ang="0">
                  <a:pos x="64" y="179"/>
                </a:cxn>
                <a:cxn ang="0">
                  <a:pos x="82" y="182"/>
                </a:cxn>
              </a:cxnLst>
              <a:rect l="0" t="0" r="r" b="b"/>
              <a:pathLst>
                <a:path w="183" h="184">
                  <a:moveTo>
                    <a:pt x="91" y="184"/>
                  </a:moveTo>
                  <a:lnTo>
                    <a:pt x="101" y="182"/>
                  </a:lnTo>
                  <a:lnTo>
                    <a:pt x="109" y="181"/>
                  </a:lnTo>
                  <a:lnTo>
                    <a:pt x="118" y="179"/>
                  </a:lnTo>
                  <a:lnTo>
                    <a:pt x="126" y="176"/>
                  </a:lnTo>
                  <a:lnTo>
                    <a:pt x="134" y="172"/>
                  </a:lnTo>
                  <a:lnTo>
                    <a:pt x="142" y="168"/>
                  </a:lnTo>
                  <a:lnTo>
                    <a:pt x="149" y="162"/>
                  </a:lnTo>
                  <a:lnTo>
                    <a:pt x="156" y="157"/>
                  </a:lnTo>
                  <a:lnTo>
                    <a:pt x="162" y="150"/>
                  </a:lnTo>
                  <a:lnTo>
                    <a:pt x="167" y="144"/>
                  </a:lnTo>
                  <a:lnTo>
                    <a:pt x="172" y="136"/>
                  </a:lnTo>
                  <a:lnTo>
                    <a:pt x="175" y="128"/>
                  </a:lnTo>
                  <a:lnTo>
                    <a:pt x="178" y="119"/>
                  </a:lnTo>
                  <a:lnTo>
                    <a:pt x="180" y="110"/>
                  </a:lnTo>
                  <a:lnTo>
                    <a:pt x="182" y="101"/>
                  </a:lnTo>
                  <a:lnTo>
                    <a:pt x="183" y="93"/>
                  </a:lnTo>
                  <a:lnTo>
                    <a:pt x="182" y="83"/>
                  </a:lnTo>
                  <a:lnTo>
                    <a:pt x="180" y="74"/>
                  </a:lnTo>
                  <a:lnTo>
                    <a:pt x="178" y="65"/>
                  </a:lnTo>
                  <a:lnTo>
                    <a:pt x="175" y="57"/>
                  </a:lnTo>
                  <a:lnTo>
                    <a:pt x="172" y="48"/>
                  </a:lnTo>
                  <a:lnTo>
                    <a:pt x="167" y="42"/>
                  </a:lnTo>
                  <a:lnTo>
                    <a:pt x="162" y="34"/>
                  </a:lnTo>
                  <a:lnTo>
                    <a:pt x="156" y="27"/>
                  </a:lnTo>
                  <a:lnTo>
                    <a:pt x="149" y="22"/>
                  </a:lnTo>
                  <a:lnTo>
                    <a:pt x="142" y="16"/>
                  </a:lnTo>
                  <a:lnTo>
                    <a:pt x="134" y="12"/>
                  </a:lnTo>
                  <a:lnTo>
                    <a:pt x="126" y="8"/>
                  </a:lnTo>
                  <a:lnTo>
                    <a:pt x="118" y="5"/>
                  </a:lnTo>
                  <a:lnTo>
                    <a:pt x="109" y="3"/>
                  </a:lnTo>
                  <a:lnTo>
                    <a:pt x="101" y="2"/>
                  </a:lnTo>
                  <a:lnTo>
                    <a:pt x="91" y="0"/>
                  </a:lnTo>
                  <a:lnTo>
                    <a:pt x="82" y="2"/>
                  </a:lnTo>
                  <a:lnTo>
                    <a:pt x="73" y="3"/>
                  </a:lnTo>
                  <a:lnTo>
                    <a:pt x="64" y="5"/>
                  </a:lnTo>
                  <a:lnTo>
                    <a:pt x="55" y="8"/>
                  </a:lnTo>
                  <a:lnTo>
                    <a:pt x="47" y="12"/>
                  </a:lnTo>
                  <a:lnTo>
                    <a:pt x="40" y="16"/>
                  </a:lnTo>
                  <a:lnTo>
                    <a:pt x="33" y="22"/>
                  </a:lnTo>
                  <a:lnTo>
                    <a:pt x="26" y="27"/>
                  </a:lnTo>
                  <a:lnTo>
                    <a:pt x="21" y="34"/>
                  </a:lnTo>
                  <a:lnTo>
                    <a:pt x="15" y="42"/>
                  </a:lnTo>
                  <a:lnTo>
                    <a:pt x="11" y="48"/>
                  </a:lnTo>
                  <a:lnTo>
                    <a:pt x="6" y="57"/>
                  </a:lnTo>
                  <a:lnTo>
                    <a:pt x="4" y="65"/>
                  </a:lnTo>
                  <a:lnTo>
                    <a:pt x="2" y="74"/>
                  </a:lnTo>
                  <a:lnTo>
                    <a:pt x="0" y="83"/>
                  </a:lnTo>
                  <a:lnTo>
                    <a:pt x="0" y="93"/>
                  </a:lnTo>
                  <a:lnTo>
                    <a:pt x="0" y="101"/>
                  </a:lnTo>
                  <a:lnTo>
                    <a:pt x="2" y="110"/>
                  </a:lnTo>
                  <a:lnTo>
                    <a:pt x="4" y="119"/>
                  </a:lnTo>
                  <a:lnTo>
                    <a:pt x="6" y="128"/>
                  </a:lnTo>
                  <a:lnTo>
                    <a:pt x="11" y="136"/>
                  </a:lnTo>
                  <a:lnTo>
                    <a:pt x="15" y="144"/>
                  </a:lnTo>
                  <a:lnTo>
                    <a:pt x="21" y="150"/>
                  </a:lnTo>
                  <a:lnTo>
                    <a:pt x="26" y="157"/>
                  </a:lnTo>
                  <a:lnTo>
                    <a:pt x="33" y="162"/>
                  </a:lnTo>
                  <a:lnTo>
                    <a:pt x="40" y="168"/>
                  </a:lnTo>
                  <a:lnTo>
                    <a:pt x="47" y="172"/>
                  </a:lnTo>
                  <a:lnTo>
                    <a:pt x="55" y="176"/>
                  </a:lnTo>
                  <a:lnTo>
                    <a:pt x="64" y="179"/>
                  </a:lnTo>
                  <a:lnTo>
                    <a:pt x="73" y="181"/>
                  </a:lnTo>
                  <a:lnTo>
                    <a:pt x="82" y="182"/>
                  </a:lnTo>
                  <a:lnTo>
                    <a:pt x="91" y="184"/>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512" name="Freeform 118"/>
            <p:cNvSpPr>
              <a:spLocks/>
            </p:cNvSpPr>
            <p:nvPr/>
          </p:nvSpPr>
          <p:spPr bwMode="auto">
            <a:xfrm>
              <a:off x="12235265" y="3150549"/>
              <a:ext cx="203200" cy="34925"/>
            </a:xfrm>
            <a:custGeom>
              <a:avLst/>
              <a:gdLst/>
              <a:ahLst/>
              <a:cxnLst>
                <a:cxn ang="0">
                  <a:pos x="1170" y="0"/>
                </a:cxn>
                <a:cxn ang="0">
                  <a:pos x="1192" y="3"/>
                </a:cxn>
                <a:cxn ang="0">
                  <a:pos x="1212" y="8"/>
                </a:cxn>
                <a:cxn ang="0">
                  <a:pos x="1231" y="19"/>
                </a:cxn>
                <a:cxn ang="0">
                  <a:pos x="1246" y="33"/>
                </a:cxn>
                <a:cxn ang="0">
                  <a:pos x="1259" y="48"/>
                </a:cxn>
                <a:cxn ang="0">
                  <a:pos x="1271" y="67"/>
                </a:cxn>
                <a:cxn ang="0">
                  <a:pos x="1276" y="87"/>
                </a:cxn>
                <a:cxn ang="0">
                  <a:pos x="1278" y="109"/>
                </a:cxn>
                <a:cxn ang="0">
                  <a:pos x="1276" y="131"/>
                </a:cxn>
                <a:cxn ang="0">
                  <a:pos x="1271" y="151"/>
                </a:cxn>
                <a:cxn ang="0">
                  <a:pos x="1259" y="170"/>
                </a:cxn>
                <a:cxn ang="0">
                  <a:pos x="1246" y="186"/>
                </a:cxn>
                <a:cxn ang="0">
                  <a:pos x="1231" y="199"/>
                </a:cxn>
                <a:cxn ang="0">
                  <a:pos x="1212" y="209"/>
                </a:cxn>
                <a:cxn ang="0">
                  <a:pos x="1192" y="216"/>
                </a:cxn>
                <a:cxn ang="0">
                  <a:pos x="1170" y="218"/>
                </a:cxn>
                <a:cxn ang="0">
                  <a:pos x="97" y="218"/>
                </a:cxn>
                <a:cxn ang="0">
                  <a:pos x="76" y="213"/>
                </a:cxn>
                <a:cxn ang="0">
                  <a:pos x="56" y="205"/>
                </a:cxn>
                <a:cxn ang="0">
                  <a:pos x="40" y="193"/>
                </a:cxn>
                <a:cxn ang="0">
                  <a:pos x="24" y="178"/>
                </a:cxn>
                <a:cxn ang="0">
                  <a:pos x="13" y="161"/>
                </a:cxn>
                <a:cxn ang="0">
                  <a:pos x="4" y="141"/>
                </a:cxn>
                <a:cxn ang="0">
                  <a:pos x="0" y="120"/>
                </a:cxn>
                <a:cxn ang="0">
                  <a:pos x="0" y="98"/>
                </a:cxn>
                <a:cxn ang="0">
                  <a:pos x="4" y="77"/>
                </a:cxn>
                <a:cxn ang="0">
                  <a:pos x="13" y="57"/>
                </a:cxn>
                <a:cxn ang="0">
                  <a:pos x="24" y="40"/>
                </a:cxn>
                <a:cxn ang="0">
                  <a:pos x="40" y="25"/>
                </a:cxn>
                <a:cxn ang="0">
                  <a:pos x="56" y="14"/>
                </a:cxn>
                <a:cxn ang="0">
                  <a:pos x="76" y="5"/>
                </a:cxn>
                <a:cxn ang="0">
                  <a:pos x="97" y="0"/>
                </a:cxn>
              </a:cxnLst>
              <a:rect l="0" t="0" r="r" b="b"/>
              <a:pathLst>
                <a:path w="1278" h="218">
                  <a:moveTo>
                    <a:pt x="108" y="0"/>
                  </a:moveTo>
                  <a:lnTo>
                    <a:pt x="1170" y="0"/>
                  </a:lnTo>
                  <a:lnTo>
                    <a:pt x="1181" y="0"/>
                  </a:lnTo>
                  <a:lnTo>
                    <a:pt x="1192" y="3"/>
                  </a:lnTo>
                  <a:lnTo>
                    <a:pt x="1202" y="5"/>
                  </a:lnTo>
                  <a:lnTo>
                    <a:pt x="1212" y="8"/>
                  </a:lnTo>
                  <a:lnTo>
                    <a:pt x="1222" y="14"/>
                  </a:lnTo>
                  <a:lnTo>
                    <a:pt x="1231" y="19"/>
                  </a:lnTo>
                  <a:lnTo>
                    <a:pt x="1238" y="25"/>
                  </a:lnTo>
                  <a:lnTo>
                    <a:pt x="1246" y="33"/>
                  </a:lnTo>
                  <a:lnTo>
                    <a:pt x="1254" y="40"/>
                  </a:lnTo>
                  <a:lnTo>
                    <a:pt x="1259" y="48"/>
                  </a:lnTo>
                  <a:lnTo>
                    <a:pt x="1265" y="57"/>
                  </a:lnTo>
                  <a:lnTo>
                    <a:pt x="1271" y="67"/>
                  </a:lnTo>
                  <a:lnTo>
                    <a:pt x="1274" y="77"/>
                  </a:lnTo>
                  <a:lnTo>
                    <a:pt x="1276" y="87"/>
                  </a:lnTo>
                  <a:lnTo>
                    <a:pt x="1278" y="98"/>
                  </a:lnTo>
                  <a:lnTo>
                    <a:pt x="1278" y="109"/>
                  </a:lnTo>
                  <a:lnTo>
                    <a:pt x="1278" y="120"/>
                  </a:lnTo>
                  <a:lnTo>
                    <a:pt x="1276" y="131"/>
                  </a:lnTo>
                  <a:lnTo>
                    <a:pt x="1274" y="141"/>
                  </a:lnTo>
                  <a:lnTo>
                    <a:pt x="1271" y="151"/>
                  </a:lnTo>
                  <a:lnTo>
                    <a:pt x="1265" y="161"/>
                  </a:lnTo>
                  <a:lnTo>
                    <a:pt x="1259" y="170"/>
                  </a:lnTo>
                  <a:lnTo>
                    <a:pt x="1254" y="178"/>
                  </a:lnTo>
                  <a:lnTo>
                    <a:pt x="1246" y="186"/>
                  </a:lnTo>
                  <a:lnTo>
                    <a:pt x="1238" y="193"/>
                  </a:lnTo>
                  <a:lnTo>
                    <a:pt x="1231" y="199"/>
                  </a:lnTo>
                  <a:lnTo>
                    <a:pt x="1222" y="205"/>
                  </a:lnTo>
                  <a:lnTo>
                    <a:pt x="1212" y="209"/>
                  </a:lnTo>
                  <a:lnTo>
                    <a:pt x="1202" y="213"/>
                  </a:lnTo>
                  <a:lnTo>
                    <a:pt x="1192" y="216"/>
                  </a:lnTo>
                  <a:lnTo>
                    <a:pt x="1181" y="218"/>
                  </a:lnTo>
                  <a:lnTo>
                    <a:pt x="1170" y="218"/>
                  </a:lnTo>
                  <a:lnTo>
                    <a:pt x="108" y="218"/>
                  </a:lnTo>
                  <a:lnTo>
                    <a:pt x="97" y="218"/>
                  </a:lnTo>
                  <a:lnTo>
                    <a:pt x="86" y="216"/>
                  </a:lnTo>
                  <a:lnTo>
                    <a:pt x="76" y="213"/>
                  </a:lnTo>
                  <a:lnTo>
                    <a:pt x="66" y="209"/>
                  </a:lnTo>
                  <a:lnTo>
                    <a:pt x="56" y="205"/>
                  </a:lnTo>
                  <a:lnTo>
                    <a:pt x="47" y="199"/>
                  </a:lnTo>
                  <a:lnTo>
                    <a:pt x="40" y="193"/>
                  </a:lnTo>
                  <a:lnTo>
                    <a:pt x="32" y="186"/>
                  </a:lnTo>
                  <a:lnTo>
                    <a:pt x="24" y="178"/>
                  </a:lnTo>
                  <a:lnTo>
                    <a:pt x="19" y="170"/>
                  </a:lnTo>
                  <a:lnTo>
                    <a:pt x="13" y="161"/>
                  </a:lnTo>
                  <a:lnTo>
                    <a:pt x="9" y="151"/>
                  </a:lnTo>
                  <a:lnTo>
                    <a:pt x="4" y="141"/>
                  </a:lnTo>
                  <a:lnTo>
                    <a:pt x="2" y="131"/>
                  </a:lnTo>
                  <a:lnTo>
                    <a:pt x="0" y="120"/>
                  </a:lnTo>
                  <a:lnTo>
                    <a:pt x="0" y="109"/>
                  </a:lnTo>
                  <a:lnTo>
                    <a:pt x="0" y="98"/>
                  </a:lnTo>
                  <a:lnTo>
                    <a:pt x="2" y="87"/>
                  </a:lnTo>
                  <a:lnTo>
                    <a:pt x="4" y="77"/>
                  </a:lnTo>
                  <a:lnTo>
                    <a:pt x="9" y="67"/>
                  </a:lnTo>
                  <a:lnTo>
                    <a:pt x="13" y="57"/>
                  </a:lnTo>
                  <a:lnTo>
                    <a:pt x="19" y="48"/>
                  </a:lnTo>
                  <a:lnTo>
                    <a:pt x="24" y="40"/>
                  </a:lnTo>
                  <a:lnTo>
                    <a:pt x="32" y="33"/>
                  </a:lnTo>
                  <a:lnTo>
                    <a:pt x="40" y="25"/>
                  </a:lnTo>
                  <a:lnTo>
                    <a:pt x="47" y="19"/>
                  </a:lnTo>
                  <a:lnTo>
                    <a:pt x="56" y="14"/>
                  </a:lnTo>
                  <a:lnTo>
                    <a:pt x="66" y="8"/>
                  </a:lnTo>
                  <a:lnTo>
                    <a:pt x="76" y="5"/>
                  </a:lnTo>
                  <a:lnTo>
                    <a:pt x="86" y="3"/>
                  </a:lnTo>
                  <a:lnTo>
                    <a:pt x="97" y="0"/>
                  </a:lnTo>
                  <a:lnTo>
                    <a:pt x="108" y="0"/>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513" name="Freeform 119"/>
            <p:cNvSpPr>
              <a:spLocks/>
            </p:cNvSpPr>
            <p:nvPr/>
          </p:nvSpPr>
          <p:spPr bwMode="auto">
            <a:xfrm>
              <a:off x="11619315" y="3152137"/>
              <a:ext cx="28575" cy="28575"/>
            </a:xfrm>
            <a:custGeom>
              <a:avLst/>
              <a:gdLst/>
              <a:ahLst/>
              <a:cxnLst>
                <a:cxn ang="0">
                  <a:pos x="101" y="182"/>
                </a:cxn>
                <a:cxn ang="0">
                  <a:pos x="119" y="179"/>
                </a:cxn>
                <a:cxn ang="0">
                  <a:pos x="136" y="172"/>
                </a:cxn>
                <a:cxn ang="0">
                  <a:pos x="150" y="162"/>
                </a:cxn>
                <a:cxn ang="0">
                  <a:pos x="162" y="150"/>
                </a:cxn>
                <a:cxn ang="0">
                  <a:pos x="172" y="135"/>
                </a:cxn>
                <a:cxn ang="0">
                  <a:pos x="179" y="119"/>
                </a:cxn>
                <a:cxn ang="0">
                  <a:pos x="183" y="101"/>
                </a:cxn>
                <a:cxn ang="0">
                  <a:pos x="183" y="82"/>
                </a:cxn>
                <a:cxn ang="0">
                  <a:pos x="179" y="64"/>
                </a:cxn>
                <a:cxn ang="0">
                  <a:pos x="172" y="48"/>
                </a:cxn>
                <a:cxn ang="0">
                  <a:pos x="162" y="33"/>
                </a:cxn>
                <a:cxn ang="0">
                  <a:pos x="150" y="21"/>
                </a:cxn>
                <a:cxn ang="0">
                  <a:pos x="136" y="11"/>
                </a:cxn>
                <a:cxn ang="0">
                  <a:pos x="119" y="4"/>
                </a:cxn>
                <a:cxn ang="0">
                  <a:pos x="101" y="0"/>
                </a:cxn>
                <a:cxn ang="0">
                  <a:pos x="82" y="0"/>
                </a:cxn>
                <a:cxn ang="0">
                  <a:pos x="65" y="4"/>
                </a:cxn>
                <a:cxn ang="0">
                  <a:pos x="49" y="11"/>
                </a:cxn>
                <a:cxn ang="0">
                  <a:pos x="34" y="21"/>
                </a:cxn>
                <a:cxn ang="0">
                  <a:pos x="21" y="33"/>
                </a:cxn>
                <a:cxn ang="0">
                  <a:pos x="11" y="48"/>
                </a:cxn>
                <a:cxn ang="0">
                  <a:pos x="5" y="64"/>
                </a:cxn>
                <a:cxn ang="0">
                  <a:pos x="1" y="82"/>
                </a:cxn>
                <a:cxn ang="0">
                  <a:pos x="1" y="101"/>
                </a:cxn>
                <a:cxn ang="0">
                  <a:pos x="5" y="119"/>
                </a:cxn>
                <a:cxn ang="0">
                  <a:pos x="11" y="135"/>
                </a:cxn>
                <a:cxn ang="0">
                  <a:pos x="21" y="150"/>
                </a:cxn>
                <a:cxn ang="0">
                  <a:pos x="34" y="162"/>
                </a:cxn>
                <a:cxn ang="0">
                  <a:pos x="49" y="172"/>
                </a:cxn>
                <a:cxn ang="0">
                  <a:pos x="65" y="179"/>
                </a:cxn>
                <a:cxn ang="0">
                  <a:pos x="82" y="182"/>
                </a:cxn>
              </a:cxnLst>
              <a:rect l="0" t="0" r="r" b="b"/>
              <a:pathLst>
                <a:path w="183" h="183">
                  <a:moveTo>
                    <a:pt x="92" y="183"/>
                  </a:moveTo>
                  <a:lnTo>
                    <a:pt x="101" y="182"/>
                  </a:lnTo>
                  <a:lnTo>
                    <a:pt x="110" y="181"/>
                  </a:lnTo>
                  <a:lnTo>
                    <a:pt x="119" y="179"/>
                  </a:lnTo>
                  <a:lnTo>
                    <a:pt x="128" y="175"/>
                  </a:lnTo>
                  <a:lnTo>
                    <a:pt x="136" y="172"/>
                  </a:lnTo>
                  <a:lnTo>
                    <a:pt x="143" y="168"/>
                  </a:lnTo>
                  <a:lnTo>
                    <a:pt x="150" y="162"/>
                  </a:lnTo>
                  <a:lnTo>
                    <a:pt x="157" y="156"/>
                  </a:lnTo>
                  <a:lnTo>
                    <a:pt x="162" y="150"/>
                  </a:lnTo>
                  <a:lnTo>
                    <a:pt x="168" y="142"/>
                  </a:lnTo>
                  <a:lnTo>
                    <a:pt x="172" y="135"/>
                  </a:lnTo>
                  <a:lnTo>
                    <a:pt x="177" y="127"/>
                  </a:lnTo>
                  <a:lnTo>
                    <a:pt x="179" y="119"/>
                  </a:lnTo>
                  <a:lnTo>
                    <a:pt x="181" y="110"/>
                  </a:lnTo>
                  <a:lnTo>
                    <a:pt x="183" y="101"/>
                  </a:lnTo>
                  <a:lnTo>
                    <a:pt x="183" y="91"/>
                  </a:lnTo>
                  <a:lnTo>
                    <a:pt x="183" y="82"/>
                  </a:lnTo>
                  <a:lnTo>
                    <a:pt x="181" y="73"/>
                  </a:lnTo>
                  <a:lnTo>
                    <a:pt x="179" y="64"/>
                  </a:lnTo>
                  <a:lnTo>
                    <a:pt x="177" y="56"/>
                  </a:lnTo>
                  <a:lnTo>
                    <a:pt x="172" y="48"/>
                  </a:lnTo>
                  <a:lnTo>
                    <a:pt x="168" y="40"/>
                  </a:lnTo>
                  <a:lnTo>
                    <a:pt x="162" y="33"/>
                  </a:lnTo>
                  <a:lnTo>
                    <a:pt x="157" y="27"/>
                  </a:lnTo>
                  <a:lnTo>
                    <a:pt x="150" y="21"/>
                  </a:lnTo>
                  <a:lnTo>
                    <a:pt x="143" y="16"/>
                  </a:lnTo>
                  <a:lnTo>
                    <a:pt x="136" y="11"/>
                  </a:lnTo>
                  <a:lnTo>
                    <a:pt x="128" y="8"/>
                  </a:lnTo>
                  <a:lnTo>
                    <a:pt x="119" y="4"/>
                  </a:lnTo>
                  <a:lnTo>
                    <a:pt x="110" y="2"/>
                  </a:lnTo>
                  <a:lnTo>
                    <a:pt x="101" y="0"/>
                  </a:lnTo>
                  <a:lnTo>
                    <a:pt x="92" y="0"/>
                  </a:lnTo>
                  <a:lnTo>
                    <a:pt x="82" y="0"/>
                  </a:lnTo>
                  <a:lnTo>
                    <a:pt x="73" y="2"/>
                  </a:lnTo>
                  <a:lnTo>
                    <a:pt x="65" y="4"/>
                  </a:lnTo>
                  <a:lnTo>
                    <a:pt x="57" y="8"/>
                  </a:lnTo>
                  <a:lnTo>
                    <a:pt x="49" y="11"/>
                  </a:lnTo>
                  <a:lnTo>
                    <a:pt x="41" y="16"/>
                  </a:lnTo>
                  <a:lnTo>
                    <a:pt x="34" y="21"/>
                  </a:lnTo>
                  <a:lnTo>
                    <a:pt x="28" y="27"/>
                  </a:lnTo>
                  <a:lnTo>
                    <a:pt x="21" y="33"/>
                  </a:lnTo>
                  <a:lnTo>
                    <a:pt x="16" y="40"/>
                  </a:lnTo>
                  <a:lnTo>
                    <a:pt x="11" y="48"/>
                  </a:lnTo>
                  <a:lnTo>
                    <a:pt x="8" y="56"/>
                  </a:lnTo>
                  <a:lnTo>
                    <a:pt x="5" y="64"/>
                  </a:lnTo>
                  <a:lnTo>
                    <a:pt x="2" y="73"/>
                  </a:lnTo>
                  <a:lnTo>
                    <a:pt x="1" y="82"/>
                  </a:lnTo>
                  <a:lnTo>
                    <a:pt x="0" y="91"/>
                  </a:lnTo>
                  <a:lnTo>
                    <a:pt x="1" y="101"/>
                  </a:lnTo>
                  <a:lnTo>
                    <a:pt x="2" y="110"/>
                  </a:lnTo>
                  <a:lnTo>
                    <a:pt x="5" y="119"/>
                  </a:lnTo>
                  <a:lnTo>
                    <a:pt x="8" y="127"/>
                  </a:lnTo>
                  <a:lnTo>
                    <a:pt x="11" y="135"/>
                  </a:lnTo>
                  <a:lnTo>
                    <a:pt x="16" y="142"/>
                  </a:lnTo>
                  <a:lnTo>
                    <a:pt x="21" y="150"/>
                  </a:lnTo>
                  <a:lnTo>
                    <a:pt x="28" y="156"/>
                  </a:lnTo>
                  <a:lnTo>
                    <a:pt x="34" y="162"/>
                  </a:lnTo>
                  <a:lnTo>
                    <a:pt x="41" y="168"/>
                  </a:lnTo>
                  <a:lnTo>
                    <a:pt x="49" y="172"/>
                  </a:lnTo>
                  <a:lnTo>
                    <a:pt x="57" y="175"/>
                  </a:lnTo>
                  <a:lnTo>
                    <a:pt x="65" y="179"/>
                  </a:lnTo>
                  <a:lnTo>
                    <a:pt x="73" y="181"/>
                  </a:lnTo>
                  <a:lnTo>
                    <a:pt x="82" y="182"/>
                  </a:lnTo>
                  <a:lnTo>
                    <a:pt x="92"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514" name="Freeform 120"/>
            <p:cNvSpPr>
              <a:spLocks/>
            </p:cNvSpPr>
            <p:nvPr/>
          </p:nvSpPr>
          <p:spPr bwMode="auto">
            <a:xfrm>
              <a:off x="11659003" y="3152137"/>
              <a:ext cx="28575" cy="28575"/>
            </a:xfrm>
            <a:custGeom>
              <a:avLst/>
              <a:gdLst/>
              <a:ahLst/>
              <a:cxnLst>
                <a:cxn ang="0">
                  <a:pos x="100" y="182"/>
                </a:cxn>
                <a:cxn ang="0">
                  <a:pos x="118" y="179"/>
                </a:cxn>
                <a:cxn ang="0">
                  <a:pos x="134" y="172"/>
                </a:cxn>
                <a:cxn ang="0">
                  <a:pos x="149" y="162"/>
                </a:cxn>
                <a:cxn ang="0">
                  <a:pos x="161" y="150"/>
                </a:cxn>
                <a:cxn ang="0">
                  <a:pos x="171" y="135"/>
                </a:cxn>
                <a:cxn ang="0">
                  <a:pos x="179" y="119"/>
                </a:cxn>
                <a:cxn ang="0">
                  <a:pos x="182" y="101"/>
                </a:cxn>
                <a:cxn ang="0">
                  <a:pos x="182" y="82"/>
                </a:cxn>
                <a:cxn ang="0">
                  <a:pos x="179" y="64"/>
                </a:cxn>
                <a:cxn ang="0">
                  <a:pos x="171" y="48"/>
                </a:cxn>
                <a:cxn ang="0">
                  <a:pos x="161" y="33"/>
                </a:cxn>
                <a:cxn ang="0">
                  <a:pos x="149" y="21"/>
                </a:cxn>
                <a:cxn ang="0">
                  <a:pos x="134" y="11"/>
                </a:cxn>
                <a:cxn ang="0">
                  <a:pos x="118" y="4"/>
                </a:cxn>
                <a:cxn ang="0">
                  <a:pos x="100" y="0"/>
                </a:cxn>
                <a:cxn ang="0">
                  <a:pos x="81" y="0"/>
                </a:cxn>
                <a:cxn ang="0">
                  <a:pos x="63" y="4"/>
                </a:cxn>
                <a:cxn ang="0">
                  <a:pos x="48" y="11"/>
                </a:cxn>
                <a:cxn ang="0">
                  <a:pos x="32" y="21"/>
                </a:cxn>
                <a:cxn ang="0">
                  <a:pos x="20" y="33"/>
                </a:cxn>
                <a:cxn ang="0">
                  <a:pos x="10" y="48"/>
                </a:cxn>
                <a:cxn ang="0">
                  <a:pos x="4" y="64"/>
                </a:cxn>
                <a:cxn ang="0">
                  <a:pos x="0" y="82"/>
                </a:cxn>
                <a:cxn ang="0">
                  <a:pos x="0" y="101"/>
                </a:cxn>
                <a:cxn ang="0">
                  <a:pos x="4" y="119"/>
                </a:cxn>
                <a:cxn ang="0">
                  <a:pos x="10" y="135"/>
                </a:cxn>
                <a:cxn ang="0">
                  <a:pos x="20" y="150"/>
                </a:cxn>
                <a:cxn ang="0">
                  <a:pos x="32" y="162"/>
                </a:cxn>
                <a:cxn ang="0">
                  <a:pos x="48" y="172"/>
                </a:cxn>
                <a:cxn ang="0">
                  <a:pos x="63" y="179"/>
                </a:cxn>
                <a:cxn ang="0">
                  <a:pos x="81" y="182"/>
                </a:cxn>
              </a:cxnLst>
              <a:rect l="0" t="0" r="r" b="b"/>
              <a:pathLst>
                <a:path w="182" h="183">
                  <a:moveTo>
                    <a:pt x="91" y="183"/>
                  </a:moveTo>
                  <a:lnTo>
                    <a:pt x="100" y="182"/>
                  </a:lnTo>
                  <a:lnTo>
                    <a:pt x="109" y="181"/>
                  </a:lnTo>
                  <a:lnTo>
                    <a:pt x="118" y="179"/>
                  </a:lnTo>
                  <a:lnTo>
                    <a:pt x="127" y="175"/>
                  </a:lnTo>
                  <a:lnTo>
                    <a:pt x="134" y="172"/>
                  </a:lnTo>
                  <a:lnTo>
                    <a:pt x="142" y="168"/>
                  </a:lnTo>
                  <a:lnTo>
                    <a:pt x="149" y="162"/>
                  </a:lnTo>
                  <a:lnTo>
                    <a:pt x="155" y="156"/>
                  </a:lnTo>
                  <a:lnTo>
                    <a:pt x="161" y="150"/>
                  </a:lnTo>
                  <a:lnTo>
                    <a:pt x="167" y="142"/>
                  </a:lnTo>
                  <a:lnTo>
                    <a:pt x="171" y="135"/>
                  </a:lnTo>
                  <a:lnTo>
                    <a:pt x="175" y="127"/>
                  </a:lnTo>
                  <a:lnTo>
                    <a:pt x="179" y="119"/>
                  </a:lnTo>
                  <a:lnTo>
                    <a:pt x="181" y="110"/>
                  </a:lnTo>
                  <a:lnTo>
                    <a:pt x="182" y="101"/>
                  </a:lnTo>
                  <a:lnTo>
                    <a:pt x="182" y="91"/>
                  </a:lnTo>
                  <a:lnTo>
                    <a:pt x="182" y="82"/>
                  </a:lnTo>
                  <a:lnTo>
                    <a:pt x="181" y="73"/>
                  </a:lnTo>
                  <a:lnTo>
                    <a:pt x="179" y="64"/>
                  </a:lnTo>
                  <a:lnTo>
                    <a:pt x="175" y="56"/>
                  </a:lnTo>
                  <a:lnTo>
                    <a:pt x="171" y="48"/>
                  </a:lnTo>
                  <a:lnTo>
                    <a:pt x="167" y="40"/>
                  </a:lnTo>
                  <a:lnTo>
                    <a:pt x="161" y="33"/>
                  </a:lnTo>
                  <a:lnTo>
                    <a:pt x="155" y="27"/>
                  </a:lnTo>
                  <a:lnTo>
                    <a:pt x="149" y="21"/>
                  </a:lnTo>
                  <a:lnTo>
                    <a:pt x="142" y="16"/>
                  </a:lnTo>
                  <a:lnTo>
                    <a:pt x="134" y="11"/>
                  </a:lnTo>
                  <a:lnTo>
                    <a:pt x="127" y="8"/>
                  </a:lnTo>
                  <a:lnTo>
                    <a:pt x="118" y="4"/>
                  </a:lnTo>
                  <a:lnTo>
                    <a:pt x="109" y="2"/>
                  </a:lnTo>
                  <a:lnTo>
                    <a:pt x="100" y="0"/>
                  </a:lnTo>
                  <a:lnTo>
                    <a:pt x="91" y="0"/>
                  </a:lnTo>
                  <a:lnTo>
                    <a:pt x="81" y="0"/>
                  </a:lnTo>
                  <a:lnTo>
                    <a:pt x="72" y="2"/>
                  </a:lnTo>
                  <a:lnTo>
                    <a:pt x="63" y="4"/>
                  </a:lnTo>
                  <a:lnTo>
                    <a:pt x="56" y="8"/>
                  </a:lnTo>
                  <a:lnTo>
                    <a:pt x="48" y="11"/>
                  </a:lnTo>
                  <a:lnTo>
                    <a:pt x="40" y="16"/>
                  </a:lnTo>
                  <a:lnTo>
                    <a:pt x="32" y="21"/>
                  </a:lnTo>
                  <a:lnTo>
                    <a:pt x="27" y="27"/>
                  </a:lnTo>
                  <a:lnTo>
                    <a:pt x="20" y="33"/>
                  </a:lnTo>
                  <a:lnTo>
                    <a:pt x="16" y="40"/>
                  </a:lnTo>
                  <a:lnTo>
                    <a:pt x="10" y="48"/>
                  </a:lnTo>
                  <a:lnTo>
                    <a:pt x="7" y="56"/>
                  </a:lnTo>
                  <a:lnTo>
                    <a:pt x="4" y="64"/>
                  </a:lnTo>
                  <a:lnTo>
                    <a:pt x="1" y="73"/>
                  </a:lnTo>
                  <a:lnTo>
                    <a:pt x="0" y="82"/>
                  </a:lnTo>
                  <a:lnTo>
                    <a:pt x="0" y="91"/>
                  </a:lnTo>
                  <a:lnTo>
                    <a:pt x="0" y="101"/>
                  </a:lnTo>
                  <a:lnTo>
                    <a:pt x="1" y="110"/>
                  </a:lnTo>
                  <a:lnTo>
                    <a:pt x="4" y="119"/>
                  </a:lnTo>
                  <a:lnTo>
                    <a:pt x="7" y="127"/>
                  </a:lnTo>
                  <a:lnTo>
                    <a:pt x="10" y="135"/>
                  </a:lnTo>
                  <a:lnTo>
                    <a:pt x="16" y="142"/>
                  </a:lnTo>
                  <a:lnTo>
                    <a:pt x="20" y="150"/>
                  </a:lnTo>
                  <a:lnTo>
                    <a:pt x="27" y="156"/>
                  </a:lnTo>
                  <a:lnTo>
                    <a:pt x="32" y="162"/>
                  </a:lnTo>
                  <a:lnTo>
                    <a:pt x="40" y="168"/>
                  </a:lnTo>
                  <a:lnTo>
                    <a:pt x="48" y="172"/>
                  </a:lnTo>
                  <a:lnTo>
                    <a:pt x="56" y="175"/>
                  </a:lnTo>
                  <a:lnTo>
                    <a:pt x="63" y="179"/>
                  </a:lnTo>
                  <a:lnTo>
                    <a:pt x="72" y="181"/>
                  </a:lnTo>
                  <a:lnTo>
                    <a:pt x="81" y="182"/>
                  </a:lnTo>
                  <a:lnTo>
                    <a:pt x="91"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515" name="Freeform 121"/>
            <p:cNvSpPr>
              <a:spLocks/>
            </p:cNvSpPr>
            <p:nvPr/>
          </p:nvSpPr>
          <p:spPr bwMode="auto">
            <a:xfrm>
              <a:off x="11698690" y="3152137"/>
              <a:ext cx="30163" cy="28575"/>
            </a:xfrm>
            <a:custGeom>
              <a:avLst/>
              <a:gdLst/>
              <a:ahLst/>
              <a:cxnLst>
                <a:cxn ang="0">
                  <a:pos x="100" y="182"/>
                </a:cxn>
                <a:cxn ang="0">
                  <a:pos x="118" y="179"/>
                </a:cxn>
                <a:cxn ang="0">
                  <a:pos x="134" y="172"/>
                </a:cxn>
                <a:cxn ang="0">
                  <a:pos x="149" y="162"/>
                </a:cxn>
                <a:cxn ang="0">
                  <a:pos x="162" y="150"/>
                </a:cxn>
                <a:cxn ang="0">
                  <a:pos x="171" y="135"/>
                </a:cxn>
                <a:cxn ang="0">
                  <a:pos x="179" y="119"/>
                </a:cxn>
                <a:cxn ang="0">
                  <a:pos x="182" y="101"/>
                </a:cxn>
                <a:cxn ang="0">
                  <a:pos x="182" y="82"/>
                </a:cxn>
                <a:cxn ang="0">
                  <a:pos x="179" y="64"/>
                </a:cxn>
                <a:cxn ang="0">
                  <a:pos x="171" y="48"/>
                </a:cxn>
                <a:cxn ang="0">
                  <a:pos x="162" y="33"/>
                </a:cxn>
                <a:cxn ang="0">
                  <a:pos x="149" y="21"/>
                </a:cxn>
                <a:cxn ang="0">
                  <a:pos x="134" y="11"/>
                </a:cxn>
                <a:cxn ang="0">
                  <a:pos x="118" y="4"/>
                </a:cxn>
                <a:cxn ang="0">
                  <a:pos x="100" y="0"/>
                </a:cxn>
                <a:cxn ang="0">
                  <a:pos x="82" y="0"/>
                </a:cxn>
                <a:cxn ang="0">
                  <a:pos x="64" y="4"/>
                </a:cxn>
                <a:cxn ang="0">
                  <a:pos x="48" y="11"/>
                </a:cxn>
                <a:cxn ang="0">
                  <a:pos x="33" y="21"/>
                </a:cxn>
                <a:cxn ang="0">
                  <a:pos x="20" y="33"/>
                </a:cxn>
                <a:cxn ang="0">
                  <a:pos x="11" y="48"/>
                </a:cxn>
                <a:cxn ang="0">
                  <a:pos x="3" y="64"/>
                </a:cxn>
                <a:cxn ang="0">
                  <a:pos x="0" y="82"/>
                </a:cxn>
                <a:cxn ang="0">
                  <a:pos x="0" y="101"/>
                </a:cxn>
                <a:cxn ang="0">
                  <a:pos x="3" y="119"/>
                </a:cxn>
                <a:cxn ang="0">
                  <a:pos x="11" y="135"/>
                </a:cxn>
                <a:cxn ang="0">
                  <a:pos x="20" y="150"/>
                </a:cxn>
                <a:cxn ang="0">
                  <a:pos x="33" y="162"/>
                </a:cxn>
                <a:cxn ang="0">
                  <a:pos x="48" y="172"/>
                </a:cxn>
                <a:cxn ang="0">
                  <a:pos x="64" y="179"/>
                </a:cxn>
                <a:cxn ang="0">
                  <a:pos x="82" y="182"/>
                </a:cxn>
              </a:cxnLst>
              <a:rect l="0" t="0" r="r" b="b"/>
              <a:pathLst>
                <a:path w="182" h="183">
                  <a:moveTo>
                    <a:pt x="91" y="183"/>
                  </a:moveTo>
                  <a:lnTo>
                    <a:pt x="100" y="182"/>
                  </a:lnTo>
                  <a:lnTo>
                    <a:pt x="110" y="181"/>
                  </a:lnTo>
                  <a:lnTo>
                    <a:pt x="118" y="179"/>
                  </a:lnTo>
                  <a:lnTo>
                    <a:pt x="126" y="175"/>
                  </a:lnTo>
                  <a:lnTo>
                    <a:pt x="134" y="172"/>
                  </a:lnTo>
                  <a:lnTo>
                    <a:pt x="142" y="168"/>
                  </a:lnTo>
                  <a:lnTo>
                    <a:pt x="149" y="162"/>
                  </a:lnTo>
                  <a:lnTo>
                    <a:pt x="155" y="156"/>
                  </a:lnTo>
                  <a:lnTo>
                    <a:pt x="162" y="150"/>
                  </a:lnTo>
                  <a:lnTo>
                    <a:pt x="166" y="142"/>
                  </a:lnTo>
                  <a:lnTo>
                    <a:pt x="171" y="135"/>
                  </a:lnTo>
                  <a:lnTo>
                    <a:pt x="175" y="127"/>
                  </a:lnTo>
                  <a:lnTo>
                    <a:pt x="179" y="119"/>
                  </a:lnTo>
                  <a:lnTo>
                    <a:pt x="181" y="110"/>
                  </a:lnTo>
                  <a:lnTo>
                    <a:pt x="182" y="101"/>
                  </a:lnTo>
                  <a:lnTo>
                    <a:pt x="182" y="91"/>
                  </a:lnTo>
                  <a:lnTo>
                    <a:pt x="182" y="82"/>
                  </a:lnTo>
                  <a:lnTo>
                    <a:pt x="181" y="73"/>
                  </a:lnTo>
                  <a:lnTo>
                    <a:pt x="179" y="64"/>
                  </a:lnTo>
                  <a:lnTo>
                    <a:pt x="175" y="56"/>
                  </a:lnTo>
                  <a:lnTo>
                    <a:pt x="171" y="48"/>
                  </a:lnTo>
                  <a:lnTo>
                    <a:pt x="166" y="40"/>
                  </a:lnTo>
                  <a:lnTo>
                    <a:pt x="162" y="33"/>
                  </a:lnTo>
                  <a:lnTo>
                    <a:pt x="155" y="27"/>
                  </a:lnTo>
                  <a:lnTo>
                    <a:pt x="149" y="21"/>
                  </a:lnTo>
                  <a:lnTo>
                    <a:pt x="142" y="16"/>
                  </a:lnTo>
                  <a:lnTo>
                    <a:pt x="134" y="11"/>
                  </a:lnTo>
                  <a:lnTo>
                    <a:pt x="126" y="8"/>
                  </a:lnTo>
                  <a:lnTo>
                    <a:pt x="118" y="4"/>
                  </a:lnTo>
                  <a:lnTo>
                    <a:pt x="110" y="2"/>
                  </a:lnTo>
                  <a:lnTo>
                    <a:pt x="100" y="0"/>
                  </a:lnTo>
                  <a:lnTo>
                    <a:pt x="91" y="0"/>
                  </a:lnTo>
                  <a:lnTo>
                    <a:pt x="82" y="0"/>
                  </a:lnTo>
                  <a:lnTo>
                    <a:pt x="72" y="2"/>
                  </a:lnTo>
                  <a:lnTo>
                    <a:pt x="64" y="4"/>
                  </a:lnTo>
                  <a:lnTo>
                    <a:pt x="55" y="8"/>
                  </a:lnTo>
                  <a:lnTo>
                    <a:pt x="48" y="11"/>
                  </a:lnTo>
                  <a:lnTo>
                    <a:pt x="40" y="16"/>
                  </a:lnTo>
                  <a:lnTo>
                    <a:pt x="33" y="21"/>
                  </a:lnTo>
                  <a:lnTo>
                    <a:pt x="27" y="27"/>
                  </a:lnTo>
                  <a:lnTo>
                    <a:pt x="20" y="33"/>
                  </a:lnTo>
                  <a:lnTo>
                    <a:pt x="16" y="40"/>
                  </a:lnTo>
                  <a:lnTo>
                    <a:pt x="11" y="48"/>
                  </a:lnTo>
                  <a:lnTo>
                    <a:pt x="7" y="56"/>
                  </a:lnTo>
                  <a:lnTo>
                    <a:pt x="3" y="64"/>
                  </a:lnTo>
                  <a:lnTo>
                    <a:pt x="1" y="73"/>
                  </a:lnTo>
                  <a:lnTo>
                    <a:pt x="0" y="82"/>
                  </a:lnTo>
                  <a:lnTo>
                    <a:pt x="0" y="91"/>
                  </a:lnTo>
                  <a:lnTo>
                    <a:pt x="0" y="101"/>
                  </a:lnTo>
                  <a:lnTo>
                    <a:pt x="1" y="110"/>
                  </a:lnTo>
                  <a:lnTo>
                    <a:pt x="3" y="119"/>
                  </a:lnTo>
                  <a:lnTo>
                    <a:pt x="7" y="127"/>
                  </a:lnTo>
                  <a:lnTo>
                    <a:pt x="11" y="135"/>
                  </a:lnTo>
                  <a:lnTo>
                    <a:pt x="16" y="142"/>
                  </a:lnTo>
                  <a:lnTo>
                    <a:pt x="20" y="150"/>
                  </a:lnTo>
                  <a:lnTo>
                    <a:pt x="27" y="156"/>
                  </a:lnTo>
                  <a:lnTo>
                    <a:pt x="33" y="162"/>
                  </a:lnTo>
                  <a:lnTo>
                    <a:pt x="40" y="168"/>
                  </a:lnTo>
                  <a:lnTo>
                    <a:pt x="48" y="172"/>
                  </a:lnTo>
                  <a:lnTo>
                    <a:pt x="55" y="175"/>
                  </a:lnTo>
                  <a:lnTo>
                    <a:pt x="64" y="179"/>
                  </a:lnTo>
                  <a:lnTo>
                    <a:pt x="72" y="181"/>
                  </a:lnTo>
                  <a:lnTo>
                    <a:pt x="82" y="182"/>
                  </a:lnTo>
                  <a:lnTo>
                    <a:pt x="91"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516" name="Freeform 122"/>
            <p:cNvSpPr>
              <a:spLocks/>
            </p:cNvSpPr>
            <p:nvPr/>
          </p:nvSpPr>
          <p:spPr bwMode="auto">
            <a:xfrm>
              <a:off x="11739965" y="3152137"/>
              <a:ext cx="28575" cy="28575"/>
            </a:xfrm>
            <a:custGeom>
              <a:avLst/>
              <a:gdLst/>
              <a:ahLst/>
              <a:cxnLst>
                <a:cxn ang="0">
                  <a:pos x="101" y="182"/>
                </a:cxn>
                <a:cxn ang="0">
                  <a:pos x="118" y="179"/>
                </a:cxn>
                <a:cxn ang="0">
                  <a:pos x="134" y="172"/>
                </a:cxn>
                <a:cxn ang="0">
                  <a:pos x="148" y="162"/>
                </a:cxn>
                <a:cxn ang="0">
                  <a:pos x="162" y="150"/>
                </a:cxn>
                <a:cxn ang="0">
                  <a:pos x="172" y="135"/>
                </a:cxn>
                <a:cxn ang="0">
                  <a:pos x="178" y="119"/>
                </a:cxn>
                <a:cxn ang="0">
                  <a:pos x="182" y="101"/>
                </a:cxn>
                <a:cxn ang="0">
                  <a:pos x="182" y="82"/>
                </a:cxn>
                <a:cxn ang="0">
                  <a:pos x="178" y="64"/>
                </a:cxn>
                <a:cxn ang="0">
                  <a:pos x="172" y="48"/>
                </a:cxn>
                <a:cxn ang="0">
                  <a:pos x="162" y="33"/>
                </a:cxn>
                <a:cxn ang="0">
                  <a:pos x="148" y="21"/>
                </a:cxn>
                <a:cxn ang="0">
                  <a:pos x="134" y="11"/>
                </a:cxn>
                <a:cxn ang="0">
                  <a:pos x="118" y="4"/>
                </a:cxn>
                <a:cxn ang="0">
                  <a:pos x="101" y="0"/>
                </a:cxn>
                <a:cxn ang="0">
                  <a:pos x="82" y="0"/>
                </a:cxn>
                <a:cxn ang="0">
                  <a:pos x="64" y="4"/>
                </a:cxn>
                <a:cxn ang="0">
                  <a:pos x="48" y="11"/>
                </a:cxn>
                <a:cxn ang="0">
                  <a:pos x="33" y="21"/>
                </a:cxn>
                <a:cxn ang="0">
                  <a:pos x="21" y="33"/>
                </a:cxn>
                <a:cxn ang="0">
                  <a:pos x="11" y="48"/>
                </a:cxn>
                <a:cxn ang="0">
                  <a:pos x="3" y="64"/>
                </a:cxn>
                <a:cxn ang="0">
                  <a:pos x="0" y="82"/>
                </a:cxn>
                <a:cxn ang="0">
                  <a:pos x="0" y="101"/>
                </a:cxn>
                <a:cxn ang="0">
                  <a:pos x="3" y="119"/>
                </a:cxn>
                <a:cxn ang="0">
                  <a:pos x="11" y="135"/>
                </a:cxn>
                <a:cxn ang="0">
                  <a:pos x="21" y="150"/>
                </a:cxn>
                <a:cxn ang="0">
                  <a:pos x="33" y="162"/>
                </a:cxn>
                <a:cxn ang="0">
                  <a:pos x="48" y="172"/>
                </a:cxn>
                <a:cxn ang="0">
                  <a:pos x="64" y="179"/>
                </a:cxn>
                <a:cxn ang="0">
                  <a:pos x="82" y="182"/>
                </a:cxn>
              </a:cxnLst>
              <a:rect l="0" t="0" r="r" b="b"/>
              <a:pathLst>
                <a:path w="183" h="183">
                  <a:moveTo>
                    <a:pt x="91" y="183"/>
                  </a:moveTo>
                  <a:lnTo>
                    <a:pt x="101" y="182"/>
                  </a:lnTo>
                  <a:lnTo>
                    <a:pt x="110" y="181"/>
                  </a:lnTo>
                  <a:lnTo>
                    <a:pt x="118" y="179"/>
                  </a:lnTo>
                  <a:lnTo>
                    <a:pt x="126" y="175"/>
                  </a:lnTo>
                  <a:lnTo>
                    <a:pt x="134" y="172"/>
                  </a:lnTo>
                  <a:lnTo>
                    <a:pt x="142" y="168"/>
                  </a:lnTo>
                  <a:lnTo>
                    <a:pt x="148" y="162"/>
                  </a:lnTo>
                  <a:lnTo>
                    <a:pt x="155" y="156"/>
                  </a:lnTo>
                  <a:lnTo>
                    <a:pt x="162" y="150"/>
                  </a:lnTo>
                  <a:lnTo>
                    <a:pt x="166" y="142"/>
                  </a:lnTo>
                  <a:lnTo>
                    <a:pt x="172" y="135"/>
                  </a:lnTo>
                  <a:lnTo>
                    <a:pt x="175" y="127"/>
                  </a:lnTo>
                  <a:lnTo>
                    <a:pt x="178" y="119"/>
                  </a:lnTo>
                  <a:lnTo>
                    <a:pt x="181" y="110"/>
                  </a:lnTo>
                  <a:lnTo>
                    <a:pt x="182" y="101"/>
                  </a:lnTo>
                  <a:lnTo>
                    <a:pt x="183" y="91"/>
                  </a:lnTo>
                  <a:lnTo>
                    <a:pt x="182" y="82"/>
                  </a:lnTo>
                  <a:lnTo>
                    <a:pt x="181" y="73"/>
                  </a:lnTo>
                  <a:lnTo>
                    <a:pt x="178" y="64"/>
                  </a:lnTo>
                  <a:lnTo>
                    <a:pt x="175" y="56"/>
                  </a:lnTo>
                  <a:lnTo>
                    <a:pt x="172" y="48"/>
                  </a:lnTo>
                  <a:lnTo>
                    <a:pt x="166" y="40"/>
                  </a:lnTo>
                  <a:lnTo>
                    <a:pt x="162" y="33"/>
                  </a:lnTo>
                  <a:lnTo>
                    <a:pt x="155" y="27"/>
                  </a:lnTo>
                  <a:lnTo>
                    <a:pt x="148" y="21"/>
                  </a:lnTo>
                  <a:lnTo>
                    <a:pt x="142" y="16"/>
                  </a:lnTo>
                  <a:lnTo>
                    <a:pt x="134" y="11"/>
                  </a:lnTo>
                  <a:lnTo>
                    <a:pt x="126" y="8"/>
                  </a:lnTo>
                  <a:lnTo>
                    <a:pt x="118" y="4"/>
                  </a:lnTo>
                  <a:lnTo>
                    <a:pt x="110" y="2"/>
                  </a:lnTo>
                  <a:lnTo>
                    <a:pt x="101" y="0"/>
                  </a:lnTo>
                  <a:lnTo>
                    <a:pt x="91" y="0"/>
                  </a:lnTo>
                  <a:lnTo>
                    <a:pt x="82" y="0"/>
                  </a:lnTo>
                  <a:lnTo>
                    <a:pt x="73" y="2"/>
                  </a:lnTo>
                  <a:lnTo>
                    <a:pt x="64" y="4"/>
                  </a:lnTo>
                  <a:lnTo>
                    <a:pt x="55" y="8"/>
                  </a:lnTo>
                  <a:lnTo>
                    <a:pt x="48" y="11"/>
                  </a:lnTo>
                  <a:lnTo>
                    <a:pt x="40" y="16"/>
                  </a:lnTo>
                  <a:lnTo>
                    <a:pt x="33" y="21"/>
                  </a:lnTo>
                  <a:lnTo>
                    <a:pt x="26" y="27"/>
                  </a:lnTo>
                  <a:lnTo>
                    <a:pt x="21" y="33"/>
                  </a:lnTo>
                  <a:lnTo>
                    <a:pt x="15" y="40"/>
                  </a:lnTo>
                  <a:lnTo>
                    <a:pt x="11" y="48"/>
                  </a:lnTo>
                  <a:lnTo>
                    <a:pt x="6" y="56"/>
                  </a:lnTo>
                  <a:lnTo>
                    <a:pt x="3" y="64"/>
                  </a:lnTo>
                  <a:lnTo>
                    <a:pt x="1" y="73"/>
                  </a:lnTo>
                  <a:lnTo>
                    <a:pt x="0" y="82"/>
                  </a:lnTo>
                  <a:lnTo>
                    <a:pt x="0" y="91"/>
                  </a:lnTo>
                  <a:lnTo>
                    <a:pt x="0" y="101"/>
                  </a:lnTo>
                  <a:lnTo>
                    <a:pt x="1" y="110"/>
                  </a:lnTo>
                  <a:lnTo>
                    <a:pt x="3" y="119"/>
                  </a:lnTo>
                  <a:lnTo>
                    <a:pt x="6" y="127"/>
                  </a:lnTo>
                  <a:lnTo>
                    <a:pt x="11" y="135"/>
                  </a:lnTo>
                  <a:lnTo>
                    <a:pt x="15" y="142"/>
                  </a:lnTo>
                  <a:lnTo>
                    <a:pt x="21" y="150"/>
                  </a:lnTo>
                  <a:lnTo>
                    <a:pt x="26" y="156"/>
                  </a:lnTo>
                  <a:lnTo>
                    <a:pt x="33" y="162"/>
                  </a:lnTo>
                  <a:lnTo>
                    <a:pt x="40" y="168"/>
                  </a:lnTo>
                  <a:lnTo>
                    <a:pt x="48" y="172"/>
                  </a:lnTo>
                  <a:lnTo>
                    <a:pt x="55" y="175"/>
                  </a:lnTo>
                  <a:lnTo>
                    <a:pt x="64" y="179"/>
                  </a:lnTo>
                  <a:lnTo>
                    <a:pt x="73" y="181"/>
                  </a:lnTo>
                  <a:lnTo>
                    <a:pt x="82" y="182"/>
                  </a:lnTo>
                  <a:lnTo>
                    <a:pt x="91"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517" name="Freeform 123"/>
            <p:cNvSpPr>
              <a:spLocks/>
            </p:cNvSpPr>
            <p:nvPr/>
          </p:nvSpPr>
          <p:spPr bwMode="auto">
            <a:xfrm>
              <a:off x="11779653" y="3152137"/>
              <a:ext cx="28575" cy="28575"/>
            </a:xfrm>
            <a:custGeom>
              <a:avLst/>
              <a:gdLst/>
              <a:ahLst/>
              <a:cxnLst>
                <a:cxn ang="0">
                  <a:pos x="101" y="182"/>
                </a:cxn>
                <a:cxn ang="0">
                  <a:pos x="118" y="179"/>
                </a:cxn>
                <a:cxn ang="0">
                  <a:pos x="134" y="172"/>
                </a:cxn>
                <a:cxn ang="0">
                  <a:pos x="149" y="162"/>
                </a:cxn>
                <a:cxn ang="0">
                  <a:pos x="162" y="150"/>
                </a:cxn>
                <a:cxn ang="0">
                  <a:pos x="172" y="135"/>
                </a:cxn>
                <a:cxn ang="0">
                  <a:pos x="178" y="119"/>
                </a:cxn>
                <a:cxn ang="0">
                  <a:pos x="182" y="101"/>
                </a:cxn>
                <a:cxn ang="0">
                  <a:pos x="182" y="82"/>
                </a:cxn>
                <a:cxn ang="0">
                  <a:pos x="178" y="64"/>
                </a:cxn>
                <a:cxn ang="0">
                  <a:pos x="172" y="48"/>
                </a:cxn>
                <a:cxn ang="0">
                  <a:pos x="162" y="33"/>
                </a:cxn>
                <a:cxn ang="0">
                  <a:pos x="149" y="21"/>
                </a:cxn>
                <a:cxn ang="0">
                  <a:pos x="134" y="11"/>
                </a:cxn>
                <a:cxn ang="0">
                  <a:pos x="118" y="4"/>
                </a:cxn>
                <a:cxn ang="0">
                  <a:pos x="101" y="0"/>
                </a:cxn>
                <a:cxn ang="0">
                  <a:pos x="82" y="0"/>
                </a:cxn>
                <a:cxn ang="0">
                  <a:pos x="64" y="4"/>
                </a:cxn>
                <a:cxn ang="0">
                  <a:pos x="47" y="11"/>
                </a:cxn>
                <a:cxn ang="0">
                  <a:pos x="33" y="21"/>
                </a:cxn>
                <a:cxn ang="0">
                  <a:pos x="21" y="33"/>
                </a:cxn>
                <a:cxn ang="0">
                  <a:pos x="11" y="48"/>
                </a:cxn>
                <a:cxn ang="0">
                  <a:pos x="4" y="64"/>
                </a:cxn>
                <a:cxn ang="0">
                  <a:pos x="0" y="82"/>
                </a:cxn>
                <a:cxn ang="0">
                  <a:pos x="0" y="101"/>
                </a:cxn>
                <a:cxn ang="0">
                  <a:pos x="4" y="119"/>
                </a:cxn>
                <a:cxn ang="0">
                  <a:pos x="11" y="135"/>
                </a:cxn>
                <a:cxn ang="0">
                  <a:pos x="21" y="150"/>
                </a:cxn>
                <a:cxn ang="0">
                  <a:pos x="33" y="162"/>
                </a:cxn>
                <a:cxn ang="0">
                  <a:pos x="47" y="172"/>
                </a:cxn>
                <a:cxn ang="0">
                  <a:pos x="64" y="179"/>
                </a:cxn>
                <a:cxn ang="0">
                  <a:pos x="82" y="182"/>
                </a:cxn>
              </a:cxnLst>
              <a:rect l="0" t="0" r="r" b="b"/>
              <a:pathLst>
                <a:path w="183" h="183">
                  <a:moveTo>
                    <a:pt x="91" y="183"/>
                  </a:moveTo>
                  <a:lnTo>
                    <a:pt x="101" y="182"/>
                  </a:lnTo>
                  <a:lnTo>
                    <a:pt x="109" y="181"/>
                  </a:lnTo>
                  <a:lnTo>
                    <a:pt x="118" y="179"/>
                  </a:lnTo>
                  <a:lnTo>
                    <a:pt x="126" y="175"/>
                  </a:lnTo>
                  <a:lnTo>
                    <a:pt x="134" y="172"/>
                  </a:lnTo>
                  <a:lnTo>
                    <a:pt x="142" y="168"/>
                  </a:lnTo>
                  <a:lnTo>
                    <a:pt x="149" y="162"/>
                  </a:lnTo>
                  <a:lnTo>
                    <a:pt x="156" y="156"/>
                  </a:lnTo>
                  <a:lnTo>
                    <a:pt x="162" y="150"/>
                  </a:lnTo>
                  <a:lnTo>
                    <a:pt x="167" y="142"/>
                  </a:lnTo>
                  <a:lnTo>
                    <a:pt x="172" y="135"/>
                  </a:lnTo>
                  <a:lnTo>
                    <a:pt x="175" y="127"/>
                  </a:lnTo>
                  <a:lnTo>
                    <a:pt x="178" y="119"/>
                  </a:lnTo>
                  <a:lnTo>
                    <a:pt x="180" y="110"/>
                  </a:lnTo>
                  <a:lnTo>
                    <a:pt x="182" y="101"/>
                  </a:lnTo>
                  <a:lnTo>
                    <a:pt x="183" y="91"/>
                  </a:lnTo>
                  <a:lnTo>
                    <a:pt x="182" y="82"/>
                  </a:lnTo>
                  <a:lnTo>
                    <a:pt x="180" y="73"/>
                  </a:lnTo>
                  <a:lnTo>
                    <a:pt x="178" y="64"/>
                  </a:lnTo>
                  <a:lnTo>
                    <a:pt x="175" y="56"/>
                  </a:lnTo>
                  <a:lnTo>
                    <a:pt x="172" y="48"/>
                  </a:lnTo>
                  <a:lnTo>
                    <a:pt x="167" y="40"/>
                  </a:lnTo>
                  <a:lnTo>
                    <a:pt x="162" y="33"/>
                  </a:lnTo>
                  <a:lnTo>
                    <a:pt x="156" y="27"/>
                  </a:lnTo>
                  <a:lnTo>
                    <a:pt x="149" y="21"/>
                  </a:lnTo>
                  <a:lnTo>
                    <a:pt x="142" y="16"/>
                  </a:lnTo>
                  <a:lnTo>
                    <a:pt x="134" y="11"/>
                  </a:lnTo>
                  <a:lnTo>
                    <a:pt x="126" y="8"/>
                  </a:lnTo>
                  <a:lnTo>
                    <a:pt x="118" y="4"/>
                  </a:lnTo>
                  <a:lnTo>
                    <a:pt x="109" y="2"/>
                  </a:lnTo>
                  <a:lnTo>
                    <a:pt x="101" y="0"/>
                  </a:lnTo>
                  <a:lnTo>
                    <a:pt x="91" y="0"/>
                  </a:lnTo>
                  <a:lnTo>
                    <a:pt x="82" y="0"/>
                  </a:lnTo>
                  <a:lnTo>
                    <a:pt x="73" y="2"/>
                  </a:lnTo>
                  <a:lnTo>
                    <a:pt x="64" y="4"/>
                  </a:lnTo>
                  <a:lnTo>
                    <a:pt x="55" y="8"/>
                  </a:lnTo>
                  <a:lnTo>
                    <a:pt x="47" y="11"/>
                  </a:lnTo>
                  <a:lnTo>
                    <a:pt x="40" y="16"/>
                  </a:lnTo>
                  <a:lnTo>
                    <a:pt x="33" y="21"/>
                  </a:lnTo>
                  <a:lnTo>
                    <a:pt x="26" y="27"/>
                  </a:lnTo>
                  <a:lnTo>
                    <a:pt x="21" y="33"/>
                  </a:lnTo>
                  <a:lnTo>
                    <a:pt x="15" y="40"/>
                  </a:lnTo>
                  <a:lnTo>
                    <a:pt x="11" y="48"/>
                  </a:lnTo>
                  <a:lnTo>
                    <a:pt x="6" y="56"/>
                  </a:lnTo>
                  <a:lnTo>
                    <a:pt x="4" y="64"/>
                  </a:lnTo>
                  <a:lnTo>
                    <a:pt x="2" y="73"/>
                  </a:lnTo>
                  <a:lnTo>
                    <a:pt x="0" y="82"/>
                  </a:lnTo>
                  <a:lnTo>
                    <a:pt x="0" y="91"/>
                  </a:lnTo>
                  <a:lnTo>
                    <a:pt x="0" y="101"/>
                  </a:lnTo>
                  <a:lnTo>
                    <a:pt x="2" y="110"/>
                  </a:lnTo>
                  <a:lnTo>
                    <a:pt x="4" y="119"/>
                  </a:lnTo>
                  <a:lnTo>
                    <a:pt x="6" y="127"/>
                  </a:lnTo>
                  <a:lnTo>
                    <a:pt x="11" y="135"/>
                  </a:lnTo>
                  <a:lnTo>
                    <a:pt x="15" y="142"/>
                  </a:lnTo>
                  <a:lnTo>
                    <a:pt x="21" y="150"/>
                  </a:lnTo>
                  <a:lnTo>
                    <a:pt x="26" y="156"/>
                  </a:lnTo>
                  <a:lnTo>
                    <a:pt x="33" y="162"/>
                  </a:lnTo>
                  <a:lnTo>
                    <a:pt x="40" y="168"/>
                  </a:lnTo>
                  <a:lnTo>
                    <a:pt x="47" y="172"/>
                  </a:lnTo>
                  <a:lnTo>
                    <a:pt x="55" y="175"/>
                  </a:lnTo>
                  <a:lnTo>
                    <a:pt x="64" y="179"/>
                  </a:lnTo>
                  <a:lnTo>
                    <a:pt x="73" y="181"/>
                  </a:lnTo>
                  <a:lnTo>
                    <a:pt x="82" y="182"/>
                  </a:lnTo>
                  <a:lnTo>
                    <a:pt x="91"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518" name="Freeform 124"/>
            <p:cNvSpPr>
              <a:spLocks/>
            </p:cNvSpPr>
            <p:nvPr/>
          </p:nvSpPr>
          <p:spPr bwMode="auto">
            <a:xfrm>
              <a:off x="12235265" y="3337874"/>
              <a:ext cx="203200" cy="34925"/>
            </a:xfrm>
            <a:custGeom>
              <a:avLst/>
              <a:gdLst/>
              <a:ahLst/>
              <a:cxnLst>
                <a:cxn ang="0">
                  <a:pos x="1170" y="0"/>
                </a:cxn>
                <a:cxn ang="0">
                  <a:pos x="1192" y="2"/>
                </a:cxn>
                <a:cxn ang="0">
                  <a:pos x="1212" y="8"/>
                </a:cxn>
                <a:cxn ang="0">
                  <a:pos x="1231" y="18"/>
                </a:cxn>
                <a:cxn ang="0">
                  <a:pos x="1246" y="31"/>
                </a:cxn>
                <a:cxn ang="0">
                  <a:pos x="1259" y="48"/>
                </a:cxn>
                <a:cxn ang="0">
                  <a:pos x="1271" y="67"/>
                </a:cxn>
                <a:cxn ang="0">
                  <a:pos x="1276" y="87"/>
                </a:cxn>
                <a:cxn ang="0">
                  <a:pos x="1278" y="109"/>
                </a:cxn>
                <a:cxn ang="0">
                  <a:pos x="1276" y="131"/>
                </a:cxn>
                <a:cxn ang="0">
                  <a:pos x="1271" y="151"/>
                </a:cxn>
                <a:cxn ang="0">
                  <a:pos x="1259" y="170"/>
                </a:cxn>
                <a:cxn ang="0">
                  <a:pos x="1246" y="185"/>
                </a:cxn>
                <a:cxn ang="0">
                  <a:pos x="1231" y="199"/>
                </a:cxn>
                <a:cxn ang="0">
                  <a:pos x="1212" y="209"/>
                </a:cxn>
                <a:cxn ang="0">
                  <a:pos x="1192" y="215"/>
                </a:cxn>
                <a:cxn ang="0">
                  <a:pos x="1170" y="217"/>
                </a:cxn>
                <a:cxn ang="0">
                  <a:pos x="97" y="217"/>
                </a:cxn>
                <a:cxn ang="0">
                  <a:pos x="76" y="213"/>
                </a:cxn>
                <a:cxn ang="0">
                  <a:pos x="56" y="204"/>
                </a:cxn>
                <a:cxn ang="0">
                  <a:pos x="40" y="193"/>
                </a:cxn>
                <a:cxn ang="0">
                  <a:pos x="24" y="177"/>
                </a:cxn>
                <a:cxn ang="0">
                  <a:pos x="13" y="161"/>
                </a:cxn>
                <a:cxn ang="0">
                  <a:pos x="4" y="141"/>
                </a:cxn>
                <a:cxn ang="0">
                  <a:pos x="0" y="120"/>
                </a:cxn>
                <a:cxn ang="0">
                  <a:pos x="0" y="98"/>
                </a:cxn>
                <a:cxn ang="0">
                  <a:pos x="4" y="77"/>
                </a:cxn>
                <a:cxn ang="0">
                  <a:pos x="13" y="57"/>
                </a:cxn>
                <a:cxn ang="0">
                  <a:pos x="24" y="39"/>
                </a:cxn>
                <a:cxn ang="0">
                  <a:pos x="40" y="24"/>
                </a:cxn>
                <a:cxn ang="0">
                  <a:pos x="56" y="13"/>
                </a:cxn>
                <a:cxn ang="0">
                  <a:pos x="76" y="4"/>
                </a:cxn>
                <a:cxn ang="0">
                  <a:pos x="97" y="0"/>
                </a:cxn>
              </a:cxnLst>
              <a:rect l="0" t="0" r="r" b="b"/>
              <a:pathLst>
                <a:path w="1278" h="217">
                  <a:moveTo>
                    <a:pt x="108" y="0"/>
                  </a:moveTo>
                  <a:lnTo>
                    <a:pt x="1170" y="0"/>
                  </a:lnTo>
                  <a:lnTo>
                    <a:pt x="1181" y="0"/>
                  </a:lnTo>
                  <a:lnTo>
                    <a:pt x="1192" y="2"/>
                  </a:lnTo>
                  <a:lnTo>
                    <a:pt x="1202" y="4"/>
                  </a:lnTo>
                  <a:lnTo>
                    <a:pt x="1212" y="8"/>
                  </a:lnTo>
                  <a:lnTo>
                    <a:pt x="1222" y="13"/>
                  </a:lnTo>
                  <a:lnTo>
                    <a:pt x="1231" y="18"/>
                  </a:lnTo>
                  <a:lnTo>
                    <a:pt x="1238" y="24"/>
                  </a:lnTo>
                  <a:lnTo>
                    <a:pt x="1246" y="31"/>
                  </a:lnTo>
                  <a:lnTo>
                    <a:pt x="1254" y="39"/>
                  </a:lnTo>
                  <a:lnTo>
                    <a:pt x="1259" y="48"/>
                  </a:lnTo>
                  <a:lnTo>
                    <a:pt x="1265" y="57"/>
                  </a:lnTo>
                  <a:lnTo>
                    <a:pt x="1271" y="67"/>
                  </a:lnTo>
                  <a:lnTo>
                    <a:pt x="1274" y="77"/>
                  </a:lnTo>
                  <a:lnTo>
                    <a:pt x="1276" y="87"/>
                  </a:lnTo>
                  <a:lnTo>
                    <a:pt x="1278" y="98"/>
                  </a:lnTo>
                  <a:lnTo>
                    <a:pt x="1278" y="109"/>
                  </a:lnTo>
                  <a:lnTo>
                    <a:pt x="1278" y="120"/>
                  </a:lnTo>
                  <a:lnTo>
                    <a:pt x="1276" y="131"/>
                  </a:lnTo>
                  <a:lnTo>
                    <a:pt x="1274" y="141"/>
                  </a:lnTo>
                  <a:lnTo>
                    <a:pt x="1271" y="151"/>
                  </a:lnTo>
                  <a:lnTo>
                    <a:pt x="1265" y="161"/>
                  </a:lnTo>
                  <a:lnTo>
                    <a:pt x="1259" y="170"/>
                  </a:lnTo>
                  <a:lnTo>
                    <a:pt x="1254" y="177"/>
                  </a:lnTo>
                  <a:lnTo>
                    <a:pt x="1246" y="185"/>
                  </a:lnTo>
                  <a:lnTo>
                    <a:pt x="1238" y="193"/>
                  </a:lnTo>
                  <a:lnTo>
                    <a:pt x="1231" y="199"/>
                  </a:lnTo>
                  <a:lnTo>
                    <a:pt x="1222" y="204"/>
                  </a:lnTo>
                  <a:lnTo>
                    <a:pt x="1212" y="209"/>
                  </a:lnTo>
                  <a:lnTo>
                    <a:pt x="1202" y="213"/>
                  </a:lnTo>
                  <a:lnTo>
                    <a:pt x="1192" y="215"/>
                  </a:lnTo>
                  <a:lnTo>
                    <a:pt x="1181" y="217"/>
                  </a:lnTo>
                  <a:lnTo>
                    <a:pt x="1170" y="217"/>
                  </a:lnTo>
                  <a:lnTo>
                    <a:pt x="108" y="217"/>
                  </a:lnTo>
                  <a:lnTo>
                    <a:pt x="97" y="217"/>
                  </a:lnTo>
                  <a:lnTo>
                    <a:pt x="86" y="215"/>
                  </a:lnTo>
                  <a:lnTo>
                    <a:pt x="76" y="213"/>
                  </a:lnTo>
                  <a:lnTo>
                    <a:pt x="66" y="209"/>
                  </a:lnTo>
                  <a:lnTo>
                    <a:pt x="56" y="204"/>
                  </a:lnTo>
                  <a:lnTo>
                    <a:pt x="47" y="199"/>
                  </a:lnTo>
                  <a:lnTo>
                    <a:pt x="40" y="193"/>
                  </a:lnTo>
                  <a:lnTo>
                    <a:pt x="32" y="185"/>
                  </a:lnTo>
                  <a:lnTo>
                    <a:pt x="24" y="177"/>
                  </a:lnTo>
                  <a:lnTo>
                    <a:pt x="19" y="170"/>
                  </a:lnTo>
                  <a:lnTo>
                    <a:pt x="13" y="161"/>
                  </a:lnTo>
                  <a:lnTo>
                    <a:pt x="9" y="151"/>
                  </a:lnTo>
                  <a:lnTo>
                    <a:pt x="4" y="141"/>
                  </a:lnTo>
                  <a:lnTo>
                    <a:pt x="2" y="131"/>
                  </a:lnTo>
                  <a:lnTo>
                    <a:pt x="0" y="120"/>
                  </a:lnTo>
                  <a:lnTo>
                    <a:pt x="0" y="109"/>
                  </a:lnTo>
                  <a:lnTo>
                    <a:pt x="0" y="98"/>
                  </a:lnTo>
                  <a:lnTo>
                    <a:pt x="2" y="87"/>
                  </a:lnTo>
                  <a:lnTo>
                    <a:pt x="4" y="77"/>
                  </a:lnTo>
                  <a:lnTo>
                    <a:pt x="9" y="67"/>
                  </a:lnTo>
                  <a:lnTo>
                    <a:pt x="13" y="57"/>
                  </a:lnTo>
                  <a:lnTo>
                    <a:pt x="19" y="48"/>
                  </a:lnTo>
                  <a:lnTo>
                    <a:pt x="24" y="39"/>
                  </a:lnTo>
                  <a:lnTo>
                    <a:pt x="32" y="31"/>
                  </a:lnTo>
                  <a:lnTo>
                    <a:pt x="40" y="24"/>
                  </a:lnTo>
                  <a:lnTo>
                    <a:pt x="47" y="18"/>
                  </a:lnTo>
                  <a:lnTo>
                    <a:pt x="56" y="13"/>
                  </a:lnTo>
                  <a:lnTo>
                    <a:pt x="66" y="8"/>
                  </a:lnTo>
                  <a:lnTo>
                    <a:pt x="76" y="4"/>
                  </a:lnTo>
                  <a:lnTo>
                    <a:pt x="86" y="2"/>
                  </a:lnTo>
                  <a:lnTo>
                    <a:pt x="97" y="0"/>
                  </a:lnTo>
                  <a:lnTo>
                    <a:pt x="108" y="0"/>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519" name="Freeform 125"/>
            <p:cNvSpPr>
              <a:spLocks/>
            </p:cNvSpPr>
            <p:nvPr/>
          </p:nvSpPr>
          <p:spPr bwMode="auto">
            <a:xfrm>
              <a:off x="11619315" y="3339462"/>
              <a:ext cx="28575" cy="28575"/>
            </a:xfrm>
            <a:custGeom>
              <a:avLst/>
              <a:gdLst/>
              <a:ahLst/>
              <a:cxnLst>
                <a:cxn ang="0">
                  <a:pos x="101" y="182"/>
                </a:cxn>
                <a:cxn ang="0">
                  <a:pos x="119" y="178"/>
                </a:cxn>
                <a:cxn ang="0">
                  <a:pos x="136" y="172"/>
                </a:cxn>
                <a:cxn ang="0">
                  <a:pos x="150" y="162"/>
                </a:cxn>
                <a:cxn ang="0">
                  <a:pos x="162" y="149"/>
                </a:cxn>
                <a:cxn ang="0">
                  <a:pos x="172" y="135"/>
                </a:cxn>
                <a:cxn ang="0">
                  <a:pos x="179" y="118"/>
                </a:cxn>
                <a:cxn ang="0">
                  <a:pos x="183" y="101"/>
                </a:cxn>
                <a:cxn ang="0">
                  <a:pos x="183" y="82"/>
                </a:cxn>
                <a:cxn ang="0">
                  <a:pos x="179" y="64"/>
                </a:cxn>
                <a:cxn ang="0">
                  <a:pos x="172" y="47"/>
                </a:cxn>
                <a:cxn ang="0">
                  <a:pos x="162" y="33"/>
                </a:cxn>
                <a:cxn ang="0">
                  <a:pos x="150" y="21"/>
                </a:cxn>
                <a:cxn ang="0">
                  <a:pos x="136" y="11"/>
                </a:cxn>
                <a:cxn ang="0">
                  <a:pos x="119" y="4"/>
                </a:cxn>
                <a:cxn ang="0">
                  <a:pos x="101" y="0"/>
                </a:cxn>
                <a:cxn ang="0">
                  <a:pos x="82" y="0"/>
                </a:cxn>
                <a:cxn ang="0">
                  <a:pos x="65" y="4"/>
                </a:cxn>
                <a:cxn ang="0">
                  <a:pos x="49" y="11"/>
                </a:cxn>
                <a:cxn ang="0">
                  <a:pos x="34" y="21"/>
                </a:cxn>
                <a:cxn ang="0">
                  <a:pos x="21" y="33"/>
                </a:cxn>
                <a:cxn ang="0">
                  <a:pos x="11" y="47"/>
                </a:cxn>
                <a:cxn ang="0">
                  <a:pos x="5" y="64"/>
                </a:cxn>
                <a:cxn ang="0">
                  <a:pos x="1" y="82"/>
                </a:cxn>
                <a:cxn ang="0">
                  <a:pos x="1" y="101"/>
                </a:cxn>
                <a:cxn ang="0">
                  <a:pos x="5" y="118"/>
                </a:cxn>
                <a:cxn ang="0">
                  <a:pos x="11" y="135"/>
                </a:cxn>
                <a:cxn ang="0">
                  <a:pos x="21" y="149"/>
                </a:cxn>
                <a:cxn ang="0">
                  <a:pos x="34" y="162"/>
                </a:cxn>
                <a:cxn ang="0">
                  <a:pos x="49" y="172"/>
                </a:cxn>
                <a:cxn ang="0">
                  <a:pos x="65" y="178"/>
                </a:cxn>
                <a:cxn ang="0">
                  <a:pos x="82" y="182"/>
                </a:cxn>
              </a:cxnLst>
              <a:rect l="0" t="0" r="r" b="b"/>
              <a:pathLst>
                <a:path w="183" h="183">
                  <a:moveTo>
                    <a:pt x="92" y="183"/>
                  </a:moveTo>
                  <a:lnTo>
                    <a:pt x="101" y="182"/>
                  </a:lnTo>
                  <a:lnTo>
                    <a:pt x="110" y="180"/>
                  </a:lnTo>
                  <a:lnTo>
                    <a:pt x="119" y="178"/>
                  </a:lnTo>
                  <a:lnTo>
                    <a:pt x="128" y="175"/>
                  </a:lnTo>
                  <a:lnTo>
                    <a:pt x="136" y="172"/>
                  </a:lnTo>
                  <a:lnTo>
                    <a:pt x="143" y="167"/>
                  </a:lnTo>
                  <a:lnTo>
                    <a:pt x="150" y="162"/>
                  </a:lnTo>
                  <a:lnTo>
                    <a:pt x="157" y="156"/>
                  </a:lnTo>
                  <a:lnTo>
                    <a:pt x="162" y="149"/>
                  </a:lnTo>
                  <a:lnTo>
                    <a:pt x="168" y="142"/>
                  </a:lnTo>
                  <a:lnTo>
                    <a:pt x="172" y="135"/>
                  </a:lnTo>
                  <a:lnTo>
                    <a:pt x="177" y="126"/>
                  </a:lnTo>
                  <a:lnTo>
                    <a:pt x="179" y="118"/>
                  </a:lnTo>
                  <a:lnTo>
                    <a:pt x="181" y="109"/>
                  </a:lnTo>
                  <a:lnTo>
                    <a:pt x="183" y="101"/>
                  </a:lnTo>
                  <a:lnTo>
                    <a:pt x="183" y="91"/>
                  </a:lnTo>
                  <a:lnTo>
                    <a:pt x="183" y="82"/>
                  </a:lnTo>
                  <a:lnTo>
                    <a:pt x="181" y="73"/>
                  </a:lnTo>
                  <a:lnTo>
                    <a:pt x="179" y="64"/>
                  </a:lnTo>
                  <a:lnTo>
                    <a:pt x="177" y="55"/>
                  </a:lnTo>
                  <a:lnTo>
                    <a:pt x="172" y="47"/>
                  </a:lnTo>
                  <a:lnTo>
                    <a:pt x="168" y="40"/>
                  </a:lnTo>
                  <a:lnTo>
                    <a:pt x="162" y="33"/>
                  </a:lnTo>
                  <a:lnTo>
                    <a:pt x="157" y="26"/>
                  </a:lnTo>
                  <a:lnTo>
                    <a:pt x="150" y="21"/>
                  </a:lnTo>
                  <a:lnTo>
                    <a:pt x="143" y="15"/>
                  </a:lnTo>
                  <a:lnTo>
                    <a:pt x="136" y="11"/>
                  </a:lnTo>
                  <a:lnTo>
                    <a:pt x="128" y="6"/>
                  </a:lnTo>
                  <a:lnTo>
                    <a:pt x="119" y="4"/>
                  </a:lnTo>
                  <a:lnTo>
                    <a:pt x="110" y="2"/>
                  </a:lnTo>
                  <a:lnTo>
                    <a:pt x="101" y="0"/>
                  </a:lnTo>
                  <a:lnTo>
                    <a:pt x="92" y="0"/>
                  </a:lnTo>
                  <a:lnTo>
                    <a:pt x="82" y="0"/>
                  </a:lnTo>
                  <a:lnTo>
                    <a:pt x="73" y="2"/>
                  </a:lnTo>
                  <a:lnTo>
                    <a:pt x="65" y="4"/>
                  </a:lnTo>
                  <a:lnTo>
                    <a:pt x="57" y="6"/>
                  </a:lnTo>
                  <a:lnTo>
                    <a:pt x="49" y="11"/>
                  </a:lnTo>
                  <a:lnTo>
                    <a:pt x="41" y="15"/>
                  </a:lnTo>
                  <a:lnTo>
                    <a:pt x="34" y="21"/>
                  </a:lnTo>
                  <a:lnTo>
                    <a:pt x="28" y="26"/>
                  </a:lnTo>
                  <a:lnTo>
                    <a:pt x="21" y="33"/>
                  </a:lnTo>
                  <a:lnTo>
                    <a:pt x="16" y="40"/>
                  </a:lnTo>
                  <a:lnTo>
                    <a:pt x="11" y="47"/>
                  </a:lnTo>
                  <a:lnTo>
                    <a:pt x="8" y="55"/>
                  </a:lnTo>
                  <a:lnTo>
                    <a:pt x="5" y="64"/>
                  </a:lnTo>
                  <a:lnTo>
                    <a:pt x="2" y="73"/>
                  </a:lnTo>
                  <a:lnTo>
                    <a:pt x="1" y="82"/>
                  </a:lnTo>
                  <a:lnTo>
                    <a:pt x="0" y="91"/>
                  </a:lnTo>
                  <a:lnTo>
                    <a:pt x="1" y="101"/>
                  </a:lnTo>
                  <a:lnTo>
                    <a:pt x="2" y="109"/>
                  </a:lnTo>
                  <a:lnTo>
                    <a:pt x="5" y="118"/>
                  </a:lnTo>
                  <a:lnTo>
                    <a:pt x="8" y="126"/>
                  </a:lnTo>
                  <a:lnTo>
                    <a:pt x="11" y="135"/>
                  </a:lnTo>
                  <a:lnTo>
                    <a:pt x="16" y="142"/>
                  </a:lnTo>
                  <a:lnTo>
                    <a:pt x="21" y="149"/>
                  </a:lnTo>
                  <a:lnTo>
                    <a:pt x="28" y="156"/>
                  </a:lnTo>
                  <a:lnTo>
                    <a:pt x="34" y="162"/>
                  </a:lnTo>
                  <a:lnTo>
                    <a:pt x="41" y="167"/>
                  </a:lnTo>
                  <a:lnTo>
                    <a:pt x="49" y="172"/>
                  </a:lnTo>
                  <a:lnTo>
                    <a:pt x="57" y="175"/>
                  </a:lnTo>
                  <a:lnTo>
                    <a:pt x="65" y="178"/>
                  </a:lnTo>
                  <a:lnTo>
                    <a:pt x="73" y="180"/>
                  </a:lnTo>
                  <a:lnTo>
                    <a:pt x="82" y="182"/>
                  </a:lnTo>
                  <a:lnTo>
                    <a:pt x="92"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520" name="Freeform 126"/>
            <p:cNvSpPr>
              <a:spLocks/>
            </p:cNvSpPr>
            <p:nvPr/>
          </p:nvSpPr>
          <p:spPr bwMode="auto">
            <a:xfrm>
              <a:off x="11659003" y="3339462"/>
              <a:ext cx="28575" cy="28575"/>
            </a:xfrm>
            <a:custGeom>
              <a:avLst/>
              <a:gdLst/>
              <a:ahLst/>
              <a:cxnLst>
                <a:cxn ang="0">
                  <a:pos x="100" y="182"/>
                </a:cxn>
                <a:cxn ang="0">
                  <a:pos x="118" y="178"/>
                </a:cxn>
                <a:cxn ang="0">
                  <a:pos x="134" y="172"/>
                </a:cxn>
                <a:cxn ang="0">
                  <a:pos x="149" y="162"/>
                </a:cxn>
                <a:cxn ang="0">
                  <a:pos x="161" y="149"/>
                </a:cxn>
                <a:cxn ang="0">
                  <a:pos x="171" y="135"/>
                </a:cxn>
                <a:cxn ang="0">
                  <a:pos x="179" y="118"/>
                </a:cxn>
                <a:cxn ang="0">
                  <a:pos x="182" y="101"/>
                </a:cxn>
                <a:cxn ang="0">
                  <a:pos x="182" y="82"/>
                </a:cxn>
                <a:cxn ang="0">
                  <a:pos x="179" y="64"/>
                </a:cxn>
                <a:cxn ang="0">
                  <a:pos x="171" y="47"/>
                </a:cxn>
                <a:cxn ang="0">
                  <a:pos x="161" y="33"/>
                </a:cxn>
                <a:cxn ang="0">
                  <a:pos x="149" y="21"/>
                </a:cxn>
                <a:cxn ang="0">
                  <a:pos x="134" y="11"/>
                </a:cxn>
                <a:cxn ang="0">
                  <a:pos x="118" y="4"/>
                </a:cxn>
                <a:cxn ang="0">
                  <a:pos x="100" y="0"/>
                </a:cxn>
                <a:cxn ang="0">
                  <a:pos x="81" y="0"/>
                </a:cxn>
                <a:cxn ang="0">
                  <a:pos x="63" y="4"/>
                </a:cxn>
                <a:cxn ang="0">
                  <a:pos x="48" y="11"/>
                </a:cxn>
                <a:cxn ang="0">
                  <a:pos x="32" y="21"/>
                </a:cxn>
                <a:cxn ang="0">
                  <a:pos x="20" y="33"/>
                </a:cxn>
                <a:cxn ang="0">
                  <a:pos x="10" y="47"/>
                </a:cxn>
                <a:cxn ang="0">
                  <a:pos x="4" y="64"/>
                </a:cxn>
                <a:cxn ang="0">
                  <a:pos x="0" y="82"/>
                </a:cxn>
                <a:cxn ang="0">
                  <a:pos x="0" y="101"/>
                </a:cxn>
                <a:cxn ang="0">
                  <a:pos x="4" y="118"/>
                </a:cxn>
                <a:cxn ang="0">
                  <a:pos x="10" y="135"/>
                </a:cxn>
                <a:cxn ang="0">
                  <a:pos x="20" y="149"/>
                </a:cxn>
                <a:cxn ang="0">
                  <a:pos x="32" y="162"/>
                </a:cxn>
                <a:cxn ang="0">
                  <a:pos x="48" y="172"/>
                </a:cxn>
                <a:cxn ang="0">
                  <a:pos x="63" y="178"/>
                </a:cxn>
                <a:cxn ang="0">
                  <a:pos x="81" y="182"/>
                </a:cxn>
              </a:cxnLst>
              <a:rect l="0" t="0" r="r" b="b"/>
              <a:pathLst>
                <a:path w="182" h="183">
                  <a:moveTo>
                    <a:pt x="91" y="183"/>
                  </a:moveTo>
                  <a:lnTo>
                    <a:pt x="100" y="182"/>
                  </a:lnTo>
                  <a:lnTo>
                    <a:pt x="109" y="180"/>
                  </a:lnTo>
                  <a:lnTo>
                    <a:pt x="118" y="178"/>
                  </a:lnTo>
                  <a:lnTo>
                    <a:pt x="127" y="175"/>
                  </a:lnTo>
                  <a:lnTo>
                    <a:pt x="134" y="172"/>
                  </a:lnTo>
                  <a:lnTo>
                    <a:pt x="142" y="167"/>
                  </a:lnTo>
                  <a:lnTo>
                    <a:pt x="149" y="162"/>
                  </a:lnTo>
                  <a:lnTo>
                    <a:pt x="155" y="156"/>
                  </a:lnTo>
                  <a:lnTo>
                    <a:pt x="161" y="149"/>
                  </a:lnTo>
                  <a:lnTo>
                    <a:pt x="167" y="142"/>
                  </a:lnTo>
                  <a:lnTo>
                    <a:pt x="171" y="135"/>
                  </a:lnTo>
                  <a:lnTo>
                    <a:pt x="175" y="126"/>
                  </a:lnTo>
                  <a:lnTo>
                    <a:pt x="179" y="118"/>
                  </a:lnTo>
                  <a:lnTo>
                    <a:pt x="181" y="109"/>
                  </a:lnTo>
                  <a:lnTo>
                    <a:pt x="182" y="101"/>
                  </a:lnTo>
                  <a:lnTo>
                    <a:pt x="182" y="91"/>
                  </a:lnTo>
                  <a:lnTo>
                    <a:pt x="182" y="82"/>
                  </a:lnTo>
                  <a:lnTo>
                    <a:pt x="181" y="73"/>
                  </a:lnTo>
                  <a:lnTo>
                    <a:pt x="179" y="64"/>
                  </a:lnTo>
                  <a:lnTo>
                    <a:pt x="175" y="55"/>
                  </a:lnTo>
                  <a:lnTo>
                    <a:pt x="171" y="47"/>
                  </a:lnTo>
                  <a:lnTo>
                    <a:pt x="167" y="40"/>
                  </a:lnTo>
                  <a:lnTo>
                    <a:pt x="161" y="33"/>
                  </a:lnTo>
                  <a:lnTo>
                    <a:pt x="155" y="26"/>
                  </a:lnTo>
                  <a:lnTo>
                    <a:pt x="149" y="21"/>
                  </a:lnTo>
                  <a:lnTo>
                    <a:pt x="142" y="15"/>
                  </a:lnTo>
                  <a:lnTo>
                    <a:pt x="134" y="11"/>
                  </a:lnTo>
                  <a:lnTo>
                    <a:pt x="127" y="6"/>
                  </a:lnTo>
                  <a:lnTo>
                    <a:pt x="118" y="4"/>
                  </a:lnTo>
                  <a:lnTo>
                    <a:pt x="109" y="2"/>
                  </a:lnTo>
                  <a:lnTo>
                    <a:pt x="100" y="0"/>
                  </a:lnTo>
                  <a:lnTo>
                    <a:pt x="91" y="0"/>
                  </a:lnTo>
                  <a:lnTo>
                    <a:pt x="81" y="0"/>
                  </a:lnTo>
                  <a:lnTo>
                    <a:pt x="72" y="2"/>
                  </a:lnTo>
                  <a:lnTo>
                    <a:pt x="63" y="4"/>
                  </a:lnTo>
                  <a:lnTo>
                    <a:pt x="56" y="6"/>
                  </a:lnTo>
                  <a:lnTo>
                    <a:pt x="48" y="11"/>
                  </a:lnTo>
                  <a:lnTo>
                    <a:pt x="40" y="15"/>
                  </a:lnTo>
                  <a:lnTo>
                    <a:pt x="32" y="21"/>
                  </a:lnTo>
                  <a:lnTo>
                    <a:pt x="27" y="26"/>
                  </a:lnTo>
                  <a:lnTo>
                    <a:pt x="20" y="33"/>
                  </a:lnTo>
                  <a:lnTo>
                    <a:pt x="16" y="40"/>
                  </a:lnTo>
                  <a:lnTo>
                    <a:pt x="10" y="47"/>
                  </a:lnTo>
                  <a:lnTo>
                    <a:pt x="7" y="55"/>
                  </a:lnTo>
                  <a:lnTo>
                    <a:pt x="4" y="64"/>
                  </a:lnTo>
                  <a:lnTo>
                    <a:pt x="1" y="73"/>
                  </a:lnTo>
                  <a:lnTo>
                    <a:pt x="0" y="82"/>
                  </a:lnTo>
                  <a:lnTo>
                    <a:pt x="0" y="91"/>
                  </a:lnTo>
                  <a:lnTo>
                    <a:pt x="0" y="101"/>
                  </a:lnTo>
                  <a:lnTo>
                    <a:pt x="1" y="109"/>
                  </a:lnTo>
                  <a:lnTo>
                    <a:pt x="4" y="118"/>
                  </a:lnTo>
                  <a:lnTo>
                    <a:pt x="7" y="126"/>
                  </a:lnTo>
                  <a:lnTo>
                    <a:pt x="10" y="135"/>
                  </a:lnTo>
                  <a:lnTo>
                    <a:pt x="16" y="142"/>
                  </a:lnTo>
                  <a:lnTo>
                    <a:pt x="20" y="149"/>
                  </a:lnTo>
                  <a:lnTo>
                    <a:pt x="27" y="156"/>
                  </a:lnTo>
                  <a:lnTo>
                    <a:pt x="32" y="162"/>
                  </a:lnTo>
                  <a:lnTo>
                    <a:pt x="40" y="167"/>
                  </a:lnTo>
                  <a:lnTo>
                    <a:pt x="48" y="172"/>
                  </a:lnTo>
                  <a:lnTo>
                    <a:pt x="56" y="175"/>
                  </a:lnTo>
                  <a:lnTo>
                    <a:pt x="63" y="178"/>
                  </a:lnTo>
                  <a:lnTo>
                    <a:pt x="72" y="180"/>
                  </a:lnTo>
                  <a:lnTo>
                    <a:pt x="81" y="182"/>
                  </a:lnTo>
                  <a:lnTo>
                    <a:pt x="91"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521" name="Freeform 127"/>
            <p:cNvSpPr>
              <a:spLocks/>
            </p:cNvSpPr>
            <p:nvPr/>
          </p:nvSpPr>
          <p:spPr bwMode="auto">
            <a:xfrm>
              <a:off x="11698690" y="3339462"/>
              <a:ext cx="30163" cy="28575"/>
            </a:xfrm>
            <a:custGeom>
              <a:avLst/>
              <a:gdLst/>
              <a:ahLst/>
              <a:cxnLst>
                <a:cxn ang="0">
                  <a:pos x="100" y="182"/>
                </a:cxn>
                <a:cxn ang="0">
                  <a:pos x="118" y="178"/>
                </a:cxn>
                <a:cxn ang="0">
                  <a:pos x="134" y="172"/>
                </a:cxn>
                <a:cxn ang="0">
                  <a:pos x="149" y="162"/>
                </a:cxn>
                <a:cxn ang="0">
                  <a:pos x="162" y="149"/>
                </a:cxn>
                <a:cxn ang="0">
                  <a:pos x="171" y="135"/>
                </a:cxn>
                <a:cxn ang="0">
                  <a:pos x="179" y="118"/>
                </a:cxn>
                <a:cxn ang="0">
                  <a:pos x="182" y="101"/>
                </a:cxn>
                <a:cxn ang="0">
                  <a:pos x="182" y="82"/>
                </a:cxn>
                <a:cxn ang="0">
                  <a:pos x="179" y="64"/>
                </a:cxn>
                <a:cxn ang="0">
                  <a:pos x="171" y="47"/>
                </a:cxn>
                <a:cxn ang="0">
                  <a:pos x="162" y="33"/>
                </a:cxn>
                <a:cxn ang="0">
                  <a:pos x="149" y="21"/>
                </a:cxn>
                <a:cxn ang="0">
                  <a:pos x="134" y="11"/>
                </a:cxn>
                <a:cxn ang="0">
                  <a:pos x="118" y="4"/>
                </a:cxn>
                <a:cxn ang="0">
                  <a:pos x="100" y="0"/>
                </a:cxn>
                <a:cxn ang="0">
                  <a:pos x="82" y="0"/>
                </a:cxn>
                <a:cxn ang="0">
                  <a:pos x="64" y="4"/>
                </a:cxn>
                <a:cxn ang="0">
                  <a:pos x="48" y="11"/>
                </a:cxn>
                <a:cxn ang="0">
                  <a:pos x="33" y="21"/>
                </a:cxn>
                <a:cxn ang="0">
                  <a:pos x="20" y="33"/>
                </a:cxn>
                <a:cxn ang="0">
                  <a:pos x="11" y="47"/>
                </a:cxn>
                <a:cxn ang="0">
                  <a:pos x="3" y="64"/>
                </a:cxn>
                <a:cxn ang="0">
                  <a:pos x="0" y="82"/>
                </a:cxn>
                <a:cxn ang="0">
                  <a:pos x="0" y="101"/>
                </a:cxn>
                <a:cxn ang="0">
                  <a:pos x="3" y="118"/>
                </a:cxn>
                <a:cxn ang="0">
                  <a:pos x="11" y="135"/>
                </a:cxn>
                <a:cxn ang="0">
                  <a:pos x="20" y="149"/>
                </a:cxn>
                <a:cxn ang="0">
                  <a:pos x="33" y="162"/>
                </a:cxn>
                <a:cxn ang="0">
                  <a:pos x="48" y="172"/>
                </a:cxn>
                <a:cxn ang="0">
                  <a:pos x="64" y="178"/>
                </a:cxn>
                <a:cxn ang="0">
                  <a:pos x="82" y="182"/>
                </a:cxn>
              </a:cxnLst>
              <a:rect l="0" t="0" r="r" b="b"/>
              <a:pathLst>
                <a:path w="182" h="183">
                  <a:moveTo>
                    <a:pt x="91" y="183"/>
                  </a:moveTo>
                  <a:lnTo>
                    <a:pt x="100" y="182"/>
                  </a:lnTo>
                  <a:lnTo>
                    <a:pt x="110" y="180"/>
                  </a:lnTo>
                  <a:lnTo>
                    <a:pt x="118" y="178"/>
                  </a:lnTo>
                  <a:lnTo>
                    <a:pt x="126" y="175"/>
                  </a:lnTo>
                  <a:lnTo>
                    <a:pt x="134" y="172"/>
                  </a:lnTo>
                  <a:lnTo>
                    <a:pt x="142" y="167"/>
                  </a:lnTo>
                  <a:lnTo>
                    <a:pt x="149" y="162"/>
                  </a:lnTo>
                  <a:lnTo>
                    <a:pt x="155" y="156"/>
                  </a:lnTo>
                  <a:lnTo>
                    <a:pt x="162" y="149"/>
                  </a:lnTo>
                  <a:lnTo>
                    <a:pt x="166" y="142"/>
                  </a:lnTo>
                  <a:lnTo>
                    <a:pt x="171" y="135"/>
                  </a:lnTo>
                  <a:lnTo>
                    <a:pt x="175" y="126"/>
                  </a:lnTo>
                  <a:lnTo>
                    <a:pt x="179" y="118"/>
                  </a:lnTo>
                  <a:lnTo>
                    <a:pt x="181" y="109"/>
                  </a:lnTo>
                  <a:lnTo>
                    <a:pt x="182" y="101"/>
                  </a:lnTo>
                  <a:lnTo>
                    <a:pt x="182" y="91"/>
                  </a:lnTo>
                  <a:lnTo>
                    <a:pt x="182" y="82"/>
                  </a:lnTo>
                  <a:lnTo>
                    <a:pt x="181" y="73"/>
                  </a:lnTo>
                  <a:lnTo>
                    <a:pt x="179" y="64"/>
                  </a:lnTo>
                  <a:lnTo>
                    <a:pt x="175" y="55"/>
                  </a:lnTo>
                  <a:lnTo>
                    <a:pt x="171" y="47"/>
                  </a:lnTo>
                  <a:lnTo>
                    <a:pt x="166" y="40"/>
                  </a:lnTo>
                  <a:lnTo>
                    <a:pt x="162" y="33"/>
                  </a:lnTo>
                  <a:lnTo>
                    <a:pt x="155" y="26"/>
                  </a:lnTo>
                  <a:lnTo>
                    <a:pt x="149" y="21"/>
                  </a:lnTo>
                  <a:lnTo>
                    <a:pt x="142" y="15"/>
                  </a:lnTo>
                  <a:lnTo>
                    <a:pt x="134" y="11"/>
                  </a:lnTo>
                  <a:lnTo>
                    <a:pt x="126" y="6"/>
                  </a:lnTo>
                  <a:lnTo>
                    <a:pt x="118" y="4"/>
                  </a:lnTo>
                  <a:lnTo>
                    <a:pt x="110" y="2"/>
                  </a:lnTo>
                  <a:lnTo>
                    <a:pt x="100" y="0"/>
                  </a:lnTo>
                  <a:lnTo>
                    <a:pt x="91" y="0"/>
                  </a:lnTo>
                  <a:lnTo>
                    <a:pt x="82" y="0"/>
                  </a:lnTo>
                  <a:lnTo>
                    <a:pt x="72" y="2"/>
                  </a:lnTo>
                  <a:lnTo>
                    <a:pt x="64" y="4"/>
                  </a:lnTo>
                  <a:lnTo>
                    <a:pt x="55" y="6"/>
                  </a:lnTo>
                  <a:lnTo>
                    <a:pt x="48" y="11"/>
                  </a:lnTo>
                  <a:lnTo>
                    <a:pt x="40" y="15"/>
                  </a:lnTo>
                  <a:lnTo>
                    <a:pt x="33" y="21"/>
                  </a:lnTo>
                  <a:lnTo>
                    <a:pt x="27" y="26"/>
                  </a:lnTo>
                  <a:lnTo>
                    <a:pt x="20" y="33"/>
                  </a:lnTo>
                  <a:lnTo>
                    <a:pt x="16" y="40"/>
                  </a:lnTo>
                  <a:lnTo>
                    <a:pt x="11" y="47"/>
                  </a:lnTo>
                  <a:lnTo>
                    <a:pt x="7" y="55"/>
                  </a:lnTo>
                  <a:lnTo>
                    <a:pt x="3" y="64"/>
                  </a:lnTo>
                  <a:lnTo>
                    <a:pt x="1" y="73"/>
                  </a:lnTo>
                  <a:lnTo>
                    <a:pt x="0" y="82"/>
                  </a:lnTo>
                  <a:lnTo>
                    <a:pt x="0" y="91"/>
                  </a:lnTo>
                  <a:lnTo>
                    <a:pt x="0" y="101"/>
                  </a:lnTo>
                  <a:lnTo>
                    <a:pt x="1" y="109"/>
                  </a:lnTo>
                  <a:lnTo>
                    <a:pt x="3" y="118"/>
                  </a:lnTo>
                  <a:lnTo>
                    <a:pt x="7" y="126"/>
                  </a:lnTo>
                  <a:lnTo>
                    <a:pt x="11" y="135"/>
                  </a:lnTo>
                  <a:lnTo>
                    <a:pt x="16" y="142"/>
                  </a:lnTo>
                  <a:lnTo>
                    <a:pt x="20" y="149"/>
                  </a:lnTo>
                  <a:lnTo>
                    <a:pt x="27" y="156"/>
                  </a:lnTo>
                  <a:lnTo>
                    <a:pt x="33" y="162"/>
                  </a:lnTo>
                  <a:lnTo>
                    <a:pt x="40" y="167"/>
                  </a:lnTo>
                  <a:lnTo>
                    <a:pt x="48" y="172"/>
                  </a:lnTo>
                  <a:lnTo>
                    <a:pt x="55" y="175"/>
                  </a:lnTo>
                  <a:lnTo>
                    <a:pt x="64" y="178"/>
                  </a:lnTo>
                  <a:lnTo>
                    <a:pt x="72" y="180"/>
                  </a:lnTo>
                  <a:lnTo>
                    <a:pt x="82" y="182"/>
                  </a:lnTo>
                  <a:lnTo>
                    <a:pt x="91"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522" name="Freeform 128"/>
            <p:cNvSpPr>
              <a:spLocks/>
            </p:cNvSpPr>
            <p:nvPr/>
          </p:nvSpPr>
          <p:spPr bwMode="auto">
            <a:xfrm>
              <a:off x="11739965" y="3339462"/>
              <a:ext cx="28575" cy="28575"/>
            </a:xfrm>
            <a:custGeom>
              <a:avLst/>
              <a:gdLst/>
              <a:ahLst/>
              <a:cxnLst>
                <a:cxn ang="0">
                  <a:pos x="101" y="182"/>
                </a:cxn>
                <a:cxn ang="0">
                  <a:pos x="118" y="178"/>
                </a:cxn>
                <a:cxn ang="0">
                  <a:pos x="134" y="172"/>
                </a:cxn>
                <a:cxn ang="0">
                  <a:pos x="148" y="162"/>
                </a:cxn>
                <a:cxn ang="0">
                  <a:pos x="162" y="149"/>
                </a:cxn>
                <a:cxn ang="0">
                  <a:pos x="172" y="135"/>
                </a:cxn>
                <a:cxn ang="0">
                  <a:pos x="178" y="118"/>
                </a:cxn>
                <a:cxn ang="0">
                  <a:pos x="182" y="101"/>
                </a:cxn>
                <a:cxn ang="0">
                  <a:pos x="182" y="82"/>
                </a:cxn>
                <a:cxn ang="0">
                  <a:pos x="178" y="64"/>
                </a:cxn>
                <a:cxn ang="0">
                  <a:pos x="172" y="47"/>
                </a:cxn>
                <a:cxn ang="0">
                  <a:pos x="162" y="33"/>
                </a:cxn>
                <a:cxn ang="0">
                  <a:pos x="148" y="21"/>
                </a:cxn>
                <a:cxn ang="0">
                  <a:pos x="134" y="11"/>
                </a:cxn>
                <a:cxn ang="0">
                  <a:pos x="118" y="4"/>
                </a:cxn>
                <a:cxn ang="0">
                  <a:pos x="101" y="0"/>
                </a:cxn>
                <a:cxn ang="0">
                  <a:pos x="82" y="0"/>
                </a:cxn>
                <a:cxn ang="0">
                  <a:pos x="64" y="4"/>
                </a:cxn>
                <a:cxn ang="0">
                  <a:pos x="48" y="11"/>
                </a:cxn>
                <a:cxn ang="0">
                  <a:pos x="33" y="21"/>
                </a:cxn>
                <a:cxn ang="0">
                  <a:pos x="21" y="33"/>
                </a:cxn>
                <a:cxn ang="0">
                  <a:pos x="11" y="47"/>
                </a:cxn>
                <a:cxn ang="0">
                  <a:pos x="3" y="64"/>
                </a:cxn>
                <a:cxn ang="0">
                  <a:pos x="0" y="82"/>
                </a:cxn>
                <a:cxn ang="0">
                  <a:pos x="0" y="101"/>
                </a:cxn>
                <a:cxn ang="0">
                  <a:pos x="3" y="118"/>
                </a:cxn>
                <a:cxn ang="0">
                  <a:pos x="11" y="135"/>
                </a:cxn>
                <a:cxn ang="0">
                  <a:pos x="21" y="149"/>
                </a:cxn>
                <a:cxn ang="0">
                  <a:pos x="33" y="162"/>
                </a:cxn>
                <a:cxn ang="0">
                  <a:pos x="48" y="172"/>
                </a:cxn>
                <a:cxn ang="0">
                  <a:pos x="64" y="178"/>
                </a:cxn>
                <a:cxn ang="0">
                  <a:pos x="82" y="182"/>
                </a:cxn>
              </a:cxnLst>
              <a:rect l="0" t="0" r="r" b="b"/>
              <a:pathLst>
                <a:path w="183" h="183">
                  <a:moveTo>
                    <a:pt x="91" y="183"/>
                  </a:moveTo>
                  <a:lnTo>
                    <a:pt x="101" y="182"/>
                  </a:lnTo>
                  <a:lnTo>
                    <a:pt x="110" y="180"/>
                  </a:lnTo>
                  <a:lnTo>
                    <a:pt x="118" y="178"/>
                  </a:lnTo>
                  <a:lnTo>
                    <a:pt x="126" y="175"/>
                  </a:lnTo>
                  <a:lnTo>
                    <a:pt x="134" y="172"/>
                  </a:lnTo>
                  <a:lnTo>
                    <a:pt x="142" y="167"/>
                  </a:lnTo>
                  <a:lnTo>
                    <a:pt x="148" y="162"/>
                  </a:lnTo>
                  <a:lnTo>
                    <a:pt x="155" y="156"/>
                  </a:lnTo>
                  <a:lnTo>
                    <a:pt x="162" y="149"/>
                  </a:lnTo>
                  <a:lnTo>
                    <a:pt x="166" y="142"/>
                  </a:lnTo>
                  <a:lnTo>
                    <a:pt x="172" y="135"/>
                  </a:lnTo>
                  <a:lnTo>
                    <a:pt x="175" y="126"/>
                  </a:lnTo>
                  <a:lnTo>
                    <a:pt x="178" y="118"/>
                  </a:lnTo>
                  <a:lnTo>
                    <a:pt x="181" y="109"/>
                  </a:lnTo>
                  <a:lnTo>
                    <a:pt x="182" y="101"/>
                  </a:lnTo>
                  <a:lnTo>
                    <a:pt x="183" y="91"/>
                  </a:lnTo>
                  <a:lnTo>
                    <a:pt x="182" y="82"/>
                  </a:lnTo>
                  <a:lnTo>
                    <a:pt x="181" y="73"/>
                  </a:lnTo>
                  <a:lnTo>
                    <a:pt x="178" y="64"/>
                  </a:lnTo>
                  <a:lnTo>
                    <a:pt x="175" y="55"/>
                  </a:lnTo>
                  <a:lnTo>
                    <a:pt x="172" y="47"/>
                  </a:lnTo>
                  <a:lnTo>
                    <a:pt x="166" y="40"/>
                  </a:lnTo>
                  <a:lnTo>
                    <a:pt x="162" y="33"/>
                  </a:lnTo>
                  <a:lnTo>
                    <a:pt x="155" y="26"/>
                  </a:lnTo>
                  <a:lnTo>
                    <a:pt x="148" y="21"/>
                  </a:lnTo>
                  <a:lnTo>
                    <a:pt x="142" y="15"/>
                  </a:lnTo>
                  <a:lnTo>
                    <a:pt x="134" y="11"/>
                  </a:lnTo>
                  <a:lnTo>
                    <a:pt x="126" y="6"/>
                  </a:lnTo>
                  <a:lnTo>
                    <a:pt x="118" y="4"/>
                  </a:lnTo>
                  <a:lnTo>
                    <a:pt x="110" y="2"/>
                  </a:lnTo>
                  <a:lnTo>
                    <a:pt x="101" y="0"/>
                  </a:lnTo>
                  <a:lnTo>
                    <a:pt x="91" y="0"/>
                  </a:lnTo>
                  <a:lnTo>
                    <a:pt x="82" y="0"/>
                  </a:lnTo>
                  <a:lnTo>
                    <a:pt x="73" y="2"/>
                  </a:lnTo>
                  <a:lnTo>
                    <a:pt x="64" y="4"/>
                  </a:lnTo>
                  <a:lnTo>
                    <a:pt x="55" y="6"/>
                  </a:lnTo>
                  <a:lnTo>
                    <a:pt x="48" y="11"/>
                  </a:lnTo>
                  <a:lnTo>
                    <a:pt x="40" y="15"/>
                  </a:lnTo>
                  <a:lnTo>
                    <a:pt x="33" y="21"/>
                  </a:lnTo>
                  <a:lnTo>
                    <a:pt x="26" y="26"/>
                  </a:lnTo>
                  <a:lnTo>
                    <a:pt x="21" y="33"/>
                  </a:lnTo>
                  <a:lnTo>
                    <a:pt x="15" y="40"/>
                  </a:lnTo>
                  <a:lnTo>
                    <a:pt x="11" y="47"/>
                  </a:lnTo>
                  <a:lnTo>
                    <a:pt x="6" y="55"/>
                  </a:lnTo>
                  <a:lnTo>
                    <a:pt x="3" y="64"/>
                  </a:lnTo>
                  <a:lnTo>
                    <a:pt x="1" y="73"/>
                  </a:lnTo>
                  <a:lnTo>
                    <a:pt x="0" y="82"/>
                  </a:lnTo>
                  <a:lnTo>
                    <a:pt x="0" y="91"/>
                  </a:lnTo>
                  <a:lnTo>
                    <a:pt x="0" y="101"/>
                  </a:lnTo>
                  <a:lnTo>
                    <a:pt x="1" y="109"/>
                  </a:lnTo>
                  <a:lnTo>
                    <a:pt x="3" y="118"/>
                  </a:lnTo>
                  <a:lnTo>
                    <a:pt x="6" y="126"/>
                  </a:lnTo>
                  <a:lnTo>
                    <a:pt x="11" y="135"/>
                  </a:lnTo>
                  <a:lnTo>
                    <a:pt x="15" y="142"/>
                  </a:lnTo>
                  <a:lnTo>
                    <a:pt x="21" y="149"/>
                  </a:lnTo>
                  <a:lnTo>
                    <a:pt x="26" y="156"/>
                  </a:lnTo>
                  <a:lnTo>
                    <a:pt x="33" y="162"/>
                  </a:lnTo>
                  <a:lnTo>
                    <a:pt x="40" y="167"/>
                  </a:lnTo>
                  <a:lnTo>
                    <a:pt x="48" y="172"/>
                  </a:lnTo>
                  <a:lnTo>
                    <a:pt x="55" y="175"/>
                  </a:lnTo>
                  <a:lnTo>
                    <a:pt x="64" y="178"/>
                  </a:lnTo>
                  <a:lnTo>
                    <a:pt x="73" y="180"/>
                  </a:lnTo>
                  <a:lnTo>
                    <a:pt x="82" y="182"/>
                  </a:lnTo>
                  <a:lnTo>
                    <a:pt x="91"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523" name="Freeform 129"/>
            <p:cNvSpPr>
              <a:spLocks/>
            </p:cNvSpPr>
            <p:nvPr/>
          </p:nvSpPr>
          <p:spPr bwMode="auto">
            <a:xfrm>
              <a:off x="11779653" y="3339462"/>
              <a:ext cx="28575" cy="28575"/>
            </a:xfrm>
            <a:custGeom>
              <a:avLst/>
              <a:gdLst/>
              <a:ahLst/>
              <a:cxnLst>
                <a:cxn ang="0">
                  <a:pos x="101" y="182"/>
                </a:cxn>
                <a:cxn ang="0">
                  <a:pos x="118" y="178"/>
                </a:cxn>
                <a:cxn ang="0">
                  <a:pos x="134" y="172"/>
                </a:cxn>
                <a:cxn ang="0">
                  <a:pos x="149" y="162"/>
                </a:cxn>
                <a:cxn ang="0">
                  <a:pos x="162" y="149"/>
                </a:cxn>
                <a:cxn ang="0">
                  <a:pos x="172" y="135"/>
                </a:cxn>
                <a:cxn ang="0">
                  <a:pos x="178" y="118"/>
                </a:cxn>
                <a:cxn ang="0">
                  <a:pos x="182" y="101"/>
                </a:cxn>
                <a:cxn ang="0">
                  <a:pos x="182" y="82"/>
                </a:cxn>
                <a:cxn ang="0">
                  <a:pos x="178" y="64"/>
                </a:cxn>
                <a:cxn ang="0">
                  <a:pos x="172" y="47"/>
                </a:cxn>
                <a:cxn ang="0">
                  <a:pos x="162" y="33"/>
                </a:cxn>
                <a:cxn ang="0">
                  <a:pos x="149" y="21"/>
                </a:cxn>
                <a:cxn ang="0">
                  <a:pos x="134" y="11"/>
                </a:cxn>
                <a:cxn ang="0">
                  <a:pos x="118" y="4"/>
                </a:cxn>
                <a:cxn ang="0">
                  <a:pos x="101" y="0"/>
                </a:cxn>
                <a:cxn ang="0">
                  <a:pos x="82" y="0"/>
                </a:cxn>
                <a:cxn ang="0">
                  <a:pos x="64" y="4"/>
                </a:cxn>
                <a:cxn ang="0">
                  <a:pos x="47" y="11"/>
                </a:cxn>
                <a:cxn ang="0">
                  <a:pos x="33" y="21"/>
                </a:cxn>
                <a:cxn ang="0">
                  <a:pos x="21" y="33"/>
                </a:cxn>
                <a:cxn ang="0">
                  <a:pos x="11" y="47"/>
                </a:cxn>
                <a:cxn ang="0">
                  <a:pos x="4" y="64"/>
                </a:cxn>
                <a:cxn ang="0">
                  <a:pos x="0" y="82"/>
                </a:cxn>
                <a:cxn ang="0">
                  <a:pos x="0" y="101"/>
                </a:cxn>
                <a:cxn ang="0">
                  <a:pos x="4" y="118"/>
                </a:cxn>
                <a:cxn ang="0">
                  <a:pos x="11" y="135"/>
                </a:cxn>
                <a:cxn ang="0">
                  <a:pos x="21" y="149"/>
                </a:cxn>
                <a:cxn ang="0">
                  <a:pos x="33" y="162"/>
                </a:cxn>
                <a:cxn ang="0">
                  <a:pos x="47" y="172"/>
                </a:cxn>
                <a:cxn ang="0">
                  <a:pos x="64" y="178"/>
                </a:cxn>
                <a:cxn ang="0">
                  <a:pos x="82" y="182"/>
                </a:cxn>
              </a:cxnLst>
              <a:rect l="0" t="0" r="r" b="b"/>
              <a:pathLst>
                <a:path w="183" h="183">
                  <a:moveTo>
                    <a:pt x="91" y="183"/>
                  </a:moveTo>
                  <a:lnTo>
                    <a:pt x="101" y="182"/>
                  </a:lnTo>
                  <a:lnTo>
                    <a:pt x="109" y="180"/>
                  </a:lnTo>
                  <a:lnTo>
                    <a:pt x="118" y="178"/>
                  </a:lnTo>
                  <a:lnTo>
                    <a:pt x="126" y="175"/>
                  </a:lnTo>
                  <a:lnTo>
                    <a:pt x="134" y="172"/>
                  </a:lnTo>
                  <a:lnTo>
                    <a:pt x="142" y="167"/>
                  </a:lnTo>
                  <a:lnTo>
                    <a:pt x="149" y="162"/>
                  </a:lnTo>
                  <a:lnTo>
                    <a:pt x="156" y="156"/>
                  </a:lnTo>
                  <a:lnTo>
                    <a:pt x="162" y="149"/>
                  </a:lnTo>
                  <a:lnTo>
                    <a:pt x="167" y="142"/>
                  </a:lnTo>
                  <a:lnTo>
                    <a:pt x="172" y="135"/>
                  </a:lnTo>
                  <a:lnTo>
                    <a:pt x="175" y="126"/>
                  </a:lnTo>
                  <a:lnTo>
                    <a:pt x="178" y="118"/>
                  </a:lnTo>
                  <a:lnTo>
                    <a:pt x="180" y="109"/>
                  </a:lnTo>
                  <a:lnTo>
                    <a:pt x="182" y="101"/>
                  </a:lnTo>
                  <a:lnTo>
                    <a:pt x="183" y="91"/>
                  </a:lnTo>
                  <a:lnTo>
                    <a:pt x="182" y="82"/>
                  </a:lnTo>
                  <a:lnTo>
                    <a:pt x="180" y="73"/>
                  </a:lnTo>
                  <a:lnTo>
                    <a:pt x="178" y="64"/>
                  </a:lnTo>
                  <a:lnTo>
                    <a:pt x="175" y="55"/>
                  </a:lnTo>
                  <a:lnTo>
                    <a:pt x="172" y="47"/>
                  </a:lnTo>
                  <a:lnTo>
                    <a:pt x="167" y="40"/>
                  </a:lnTo>
                  <a:lnTo>
                    <a:pt x="162" y="33"/>
                  </a:lnTo>
                  <a:lnTo>
                    <a:pt x="156" y="26"/>
                  </a:lnTo>
                  <a:lnTo>
                    <a:pt x="149" y="21"/>
                  </a:lnTo>
                  <a:lnTo>
                    <a:pt x="142" y="15"/>
                  </a:lnTo>
                  <a:lnTo>
                    <a:pt x="134" y="11"/>
                  </a:lnTo>
                  <a:lnTo>
                    <a:pt x="126" y="6"/>
                  </a:lnTo>
                  <a:lnTo>
                    <a:pt x="118" y="4"/>
                  </a:lnTo>
                  <a:lnTo>
                    <a:pt x="109" y="2"/>
                  </a:lnTo>
                  <a:lnTo>
                    <a:pt x="101" y="0"/>
                  </a:lnTo>
                  <a:lnTo>
                    <a:pt x="91" y="0"/>
                  </a:lnTo>
                  <a:lnTo>
                    <a:pt x="82" y="0"/>
                  </a:lnTo>
                  <a:lnTo>
                    <a:pt x="73" y="2"/>
                  </a:lnTo>
                  <a:lnTo>
                    <a:pt x="64" y="4"/>
                  </a:lnTo>
                  <a:lnTo>
                    <a:pt x="55" y="6"/>
                  </a:lnTo>
                  <a:lnTo>
                    <a:pt x="47" y="11"/>
                  </a:lnTo>
                  <a:lnTo>
                    <a:pt x="40" y="15"/>
                  </a:lnTo>
                  <a:lnTo>
                    <a:pt x="33" y="21"/>
                  </a:lnTo>
                  <a:lnTo>
                    <a:pt x="26" y="26"/>
                  </a:lnTo>
                  <a:lnTo>
                    <a:pt x="21" y="33"/>
                  </a:lnTo>
                  <a:lnTo>
                    <a:pt x="15" y="40"/>
                  </a:lnTo>
                  <a:lnTo>
                    <a:pt x="11" y="47"/>
                  </a:lnTo>
                  <a:lnTo>
                    <a:pt x="6" y="55"/>
                  </a:lnTo>
                  <a:lnTo>
                    <a:pt x="4" y="64"/>
                  </a:lnTo>
                  <a:lnTo>
                    <a:pt x="2" y="73"/>
                  </a:lnTo>
                  <a:lnTo>
                    <a:pt x="0" y="82"/>
                  </a:lnTo>
                  <a:lnTo>
                    <a:pt x="0" y="91"/>
                  </a:lnTo>
                  <a:lnTo>
                    <a:pt x="0" y="101"/>
                  </a:lnTo>
                  <a:lnTo>
                    <a:pt x="2" y="109"/>
                  </a:lnTo>
                  <a:lnTo>
                    <a:pt x="4" y="118"/>
                  </a:lnTo>
                  <a:lnTo>
                    <a:pt x="6" y="126"/>
                  </a:lnTo>
                  <a:lnTo>
                    <a:pt x="11" y="135"/>
                  </a:lnTo>
                  <a:lnTo>
                    <a:pt x="15" y="142"/>
                  </a:lnTo>
                  <a:lnTo>
                    <a:pt x="21" y="149"/>
                  </a:lnTo>
                  <a:lnTo>
                    <a:pt x="26" y="156"/>
                  </a:lnTo>
                  <a:lnTo>
                    <a:pt x="33" y="162"/>
                  </a:lnTo>
                  <a:lnTo>
                    <a:pt x="40" y="167"/>
                  </a:lnTo>
                  <a:lnTo>
                    <a:pt x="47" y="172"/>
                  </a:lnTo>
                  <a:lnTo>
                    <a:pt x="55" y="175"/>
                  </a:lnTo>
                  <a:lnTo>
                    <a:pt x="64" y="178"/>
                  </a:lnTo>
                  <a:lnTo>
                    <a:pt x="73" y="180"/>
                  </a:lnTo>
                  <a:lnTo>
                    <a:pt x="82" y="182"/>
                  </a:lnTo>
                  <a:lnTo>
                    <a:pt x="91"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524" name="Freeform 130"/>
            <p:cNvSpPr>
              <a:spLocks/>
            </p:cNvSpPr>
            <p:nvPr/>
          </p:nvSpPr>
          <p:spPr bwMode="auto">
            <a:xfrm>
              <a:off x="12235265" y="3526787"/>
              <a:ext cx="203200" cy="33338"/>
            </a:xfrm>
            <a:custGeom>
              <a:avLst/>
              <a:gdLst/>
              <a:ahLst/>
              <a:cxnLst>
                <a:cxn ang="0">
                  <a:pos x="1170" y="0"/>
                </a:cxn>
                <a:cxn ang="0">
                  <a:pos x="1192" y="2"/>
                </a:cxn>
                <a:cxn ang="0">
                  <a:pos x="1212" y="7"/>
                </a:cxn>
                <a:cxn ang="0">
                  <a:pos x="1231" y="17"/>
                </a:cxn>
                <a:cxn ang="0">
                  <a:pos x="1246" y="31"/>
                </a:cxn>
                <a:cxn ang="0">
                  <a:pos x="1259" y="47"/>
                </a:cxn>
                <a:cxn ang="0">
                  <a:pos x="1271" y="66"/>
                </a:cxn>
                <a:cxn ang="0">
                  <a:pos x="1276" y="86"/>
                </a:cxn>
                <a:cxn ang="0">
                  <a:pos x="1278" y="108"/>
                </a:cxn>
                <a:cxn ang="0">
                  <a:pos x="1276" y="130"/>
                </a:cxn>
                <a:cxn ang="0">
                  <a:pos x="1271" y="150"/>
                </a:cxn>
                <a:cxn ang="0">
                  <a:pos x="1259" y="169"/>
                </a:cxn>
                <a:cxn ang="0">
                  <a:pos x="1246" y="185"/>
                </a:cxn>
                <a:cxn ang="0">
                  <a:pos x="1231" y="198"/>
                </a:cxn>
                <a:cxn ang="0">
                  <a:pos x="1212" y="208"/>
                </a:cxn>
                <a:cxn ang="0">
                  <a:pos x="1192" y="215"/>
                </a:cxn>
                <a:cxn ang="0">
                  <a:pos x="1170" y="217"/>
                </a:cxn>
                <a:cxn ang="0">
                  <a:pos x="97" y="216"/>
                </a:cxn>
                <a:cxn ang="0">
                  <a:pos x="76" y="213"/>
                </a:cxn>
                <a:cxn ang="0">
                  <a:pos x="56" y="204"/>
                </a:cxn>
                <a:cxn ang="0">
                  <a:pos x="40" y="192"/>
                </a:cxn>
                <a:cxn ang="0">
                  <a:pos x="24" y="177"/>
                </a:cxn>
                <a:cxn ang="0">
                  <a:pos x="13" y="159"/>
                </a:cxn>
                <a:cxn ang="0">
                  <a:pos x="4" y="140"/>
                </a:cxn>
                <a:cxn ang="0">
                  <a:pos x="0" y="119"/>
                </a:cxn>
                <a:cxn ang="0">
                  <a:pos x="0" y="97"/>
                </a:cxn>
                <a:cxn ang="0">
                  <a:pos x="4" y="76"/>
                </a:cxn>
                <a:cxn ang="0">
                  <a:pos x="13" y="56"/>
                </a:cxn>
                <a:cxn ang="0">
                  <a:pos x="24" y="38"/>
                </a:cxn>
                <a:cxn ang="0">
                  <a:pos x="40" y="24"/>
                </a:cxn>
                <a:cxn ang="0">
                  <a:pos x="56" y="12"/>
                </a:cxn>
                <a:cxn ang="0">
                  <a:pos x="76" y="4"/>
                </a:cxn>
                <a:cxn ang="0">
                  <a:pos x="97" y="0"/>
                </a:cxn>
              </a:cxnLst>
              <a:rect l="0" t="0" r="r" b="b"/>
              <a:pathLst>
                <a:path w="1278" h="217">
                  <a:moveTo>
                    <a:pt x="108" y="0"/>
                  </a:moveTo>
                  <a:lnTo>
                    <a:pt x="1170" y="0"/>
                  </a:lnTo>
                  <a:lnTo>
                    <a:pt x="1181" y="0"/>
                  </a:lnTo>
                  <a:lnTo>
                    <a:pt x="1192" y="2"/>
                  </a:lnTo>
                  <a:lnTo>
                    <a:pt x="1202" y="4"/>
                  </a:lnTo>
                  <a:lnTo>
                    <a:pt x="1212" y="7"/>
                  </a:lnTo>
                  <a:lnTo>
                    <a:pt x="1222" y="12"/>
                  </a:lnTo>
                  <a:lnTo>
                    <a:pt x="1231" y="17"/>
                  </a:lnTo>
                  <a:lnTo>
                    <a:pt x="1238" y="24"/>
                  </a:lnTo>
                  <a:lnTo>
                    <a:pt x="1246" y="31"/>
                  </a:lnTo>
                  <a:lnTo>
                    <a:pt x="1254" y="38"/>
                  </a:lnTo>
                  <a:lnTo>
                    <a:pt x="1259" y="47"/>
                  </a:lnTo>
                  <a:lnTo>
                    <a:pt x="1265" y="56"/>
                  </a:lnTo>
                  <a:lnTo>
                    <a:pt x="1271" y="66"/>
                  </a:lnTo>
                  <a:lnTo>
                    <a:pt x="1274" y="76"/>
                  </a:lnTo>
                  <a:lnTo>
                    <a:pt x="1276" y="86"/>
                  </a:lnTo>
                  <a:lnTo>
                    <a:pt x="1278" y="97"/>
                  </a:lnTo>
                  <a:lnTo>
                    <a:pt x="1278" y="108"/>
                  </a:lnTo>
                  <a:lnTo>
                    <a:pt x="1278" y="119"/>
                  </a:lnTo>
                  <a:lnTo>
                    <a:pt x="1276" y="130"/>
                  </a:lnTo>
                  <a:lnTo>
                    <a:pt x="1274" y="140"/>
                  </a:lnTo>
                  <a:lnTo>
                    <a:pt x="1271" y="150"/>
                  </a:lnTo>
                  <a:lnTo>
                    <a:pt x="1265" y="159"/>
                  </a:lnTo>
                  <a:lnTo>
                    <a:pt x="1259" y="169"/>
                  </a:lnTo>
                  <a:lnTo>
                    <a:pt x="1254" y="177"/>
                  </a:lnTo>
                  <a:lnTo>
                    <a:pt x="1246" y="185"/>
                  </a:lnTo>
                  <a:lnTo>
                    <a:pt x="1238" y="192"/>
                  </a:lnTo>
                  <a:lnTo>
                    <a:pt x="1231" y="198"/>
                  </a:lnTo>
                  <a:lnTo>
                    <a:pt x="1222" y="204"/>
                  </a:lnTo>
                  <a:lnTo>
                    <a:pt x="1212" y="208"/>
                  </a:lnTo>
                  <a:lnTo>
                    <a:pt x="1202" y="213"/>
                  </a:lnTo>
                  <a:lnTo>
                    <a:pt x="1192" y="215"/>
                  </a:lnTo>
                  <a:lnTo>
                    <a:pt x="1181" y="216"/>
                  </a:lnTo>
                  <a:lnTo>
                    <a:pt x="1170" y="217"/>
                  </a:lnTo>
                  <a:lnTo>
                    <a:pt x="108" y="217"/>
                  </a:lnTo>
                  <a:lnTo>
                    <a:pt x="97" y="216"/>
                  </a:lnTo>
                  <a:lnTo>
                    <a:pt x="86" y="215"/>
                  </a:lnTo>
                  <a:lnTo>
                    <a:pt x="76" y="213"/>
                  </a:lnTo>
                  <a:lnTo>
                    <a:pt x="66" y="208"/>
                  </a:lnTo>
                  <a:lnTo>
                    <a:pt x="56" y="204"/>
                  </a:lnTo>
                  <a:lnTo>
                    <a:pt x="47" y="198"/>
                  </a:lnTo>
                  <a:lnTo>
                    <a:pt x="40" y="192"/>
                  </a:lnTo>
                  <a:lnTo>
                    <a:pt x="32" y="185"/>
                  </a:lnTo>
                  <a:lnTo>
                    <a:pt x="24" y="177"/>
                  </a:lnTo>
                  <a:lnTo>
                    <a:pt x="19" y="169"/>
                  </a:lnTo>
                  <a:lnTo>
                    <a:pt x="13" y="159"/>
                  </a:lnTo>
                  <a:lnTo>
                    <a:pt x="9" y="150"/>
                  </a:lnTo>
                  <a:lnTo>
                    <a:pt x="4" y="140"/>
                  </a:lnTo>
                  <a:lnTo>
                    <a:pt x="2" y="130"/>
                  </a:lnTo>
                  <a:lnTo>
                    <a:pt x="0" y="119"/>
                  </a:lnTo>
                  <a:lnTo>
                    <a:pt x="0" y="108"/>
                  </a:lnTo>
                  <a:lnTo>
                    <a:pt x="0" y="97"/>
                  </a:lnTo>
                  <a:lnTo>
                    <a:pt x="2" y="86"/>
                  </a:lnTo>
                  <a:lnTo>
                    <a:pt x="4" y="76"/>
                  </a:lnTo>
                  <a:lnTo>
                    <a:pt x="9" y="66"/>
                  </a:lnTo>
                  <a:lnTo>
                    <a:pt x="13" y="56"/>
                  </a:lnTo>
                  <a:lnTo>
                    <a:pt x="19" y="47"/>
                  </a:lnTo>
                  <a:lnTo>
                    <a:pt x="24" y="38"/>
                  </a:lnTo>
                  <a:lnTo>
                    <a:pt x="32" y="31"/>
                  </a:lnTo>
                  <a:lnTo>
                    <a:pt x="40" y="24"/>
                  </a:lnTo>
                  <a:lnTo>
                    <a:pt x="47" y="17"/>
                  </a:lnTo>
                  <a:lnTo>
                    <a:pt x="56" y="12"/>
                  </a:lnTo>
                  <a:lnTo>
                    <a:pt x="66" y="7"/>
                  </a:lnTo>
                  <a:lnTo>
                    <a:pt x="76" y="4"/>
                  </a:lnTo>
                  <a:lnTo>
                    <a:pt x="86" y="2"/>
                  </a:lnTo>
                  <a:lnTo>
                    <a:pt x="97" y="0"/>
                  </a:lnTo>
                  <a:lnTo>
                    <a:pt x="108" y="0"/>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525" name="Freeform 131"/>
            <p:cNvSpPr>
              <a:spLocks/>
            </p:cNvSpPr>
            <p:nvPr/>
          </p:nvSpPr>
          <p:spPr bwMode="auto">
            <a:xfrm>
              <a:off x="11619315" y="3526787"/>
              <a:ext cx="28575" cy="30163"/>
            </a:xfrm>
            <a:custGeom>
              <a:avLst/>
              <a:gdLst/>
              <a:ahLst/>
              <a:cxnLst>
                <a:cxn ang="0">
                  <a:pos x="101" y="182"/>
                </a:cxn>
                <a:cxn ang="0">
                  <a:pos x="119" y="179"/>
                </a:cxn>
                <a:cxn ang="0">
                  <a:pos x="136" y="172"/>
                </a:cxn>
                <a:cxn ang="0">
                  <a:pos x="150" y="162"/>
                </a:cxn>
                <a:cxn ang="0">
                  <a:pos x="162" y="150"/>
                </a:cxn>
                <a:cxn ang="0">
                  <a:pos x="172" y="134"/>
                </a:cxn>
                <a:cxn ang="0">
                  <a:pos x="179" y="119"/>
                </a:cxn>
                <a:cxn ang="0">
                  <a:pos x="183" y="101"/>
                </a:cxn>
                <a:cxn ang="0">
                  <a:pos x="183" y="82"/>
                </a:cxn>
                <a:cxn ang="0">
                  <a:pos x="179" y="65"/>
                </a:cxn>
                <a:cxn ang="0">
                  <a:pos x="172" y="48"/>
                </a:cxn>
                <a:cxn ang="0">
                  <a:pos x="162" y="34"/>
                </a:cxn>
                <a:cxn ang="0">
                  <a:pos x="150" y="21"/>
                </a:cxn>
                <a:cxn ang="0">
                  <a:pos x="136" y="11"/>
                </a:cxn>
                <a:cxn ang="0">
                  <a:pos x="119" y="5"/>
                </a:cxn>
                <a:cxn ang="0">
                  <a:pos x="101" y="0"/>
                </a:cxn>
                <a:cxn ang="0">
                  <a:pos x="82" y="0"/>
                </a:cxn>
                <a:cxn ang="0">
                  <a:pos x="65" y="5"/>
                </a:cxn>
                <a:cxn ang="0">
                  <a:pos x="49" y="11"/>
                </a:cxn>
                <a:cxn ang="0">
                  <a:pos x="34" y="21"/>
                </a:cxn>
                <a:cxn ang="0">
                  <a:pos x="21" y="34"/>
                </a:cxn>
                <a:cxn ang="0">
                  <a:pos x="11" y="48"/>
                </a:cxn>
                <a:cxn ang="0">
                  <a:pos x="5" y="65"/>
                </a:cxn>
                <a:cxn ang="0">
                  <a:pos x="1" y="82"/>
                </a:cxn>
                <a:cxn ang="0">
                  <a:pos x="1" y="101"/>
                </a:cxn>
                <a:cxn ang="0">
                  <a:pos x="5" y="119"/>
                </a:cxn>
                <a:cxn ang="0">
                  <a:pos x="11" y="134"/>
                </a:cxn>
                <a:cxn ang="0">
                  <a:pos x="21" y="150"/>
                </a:cxn>
                <a:cxn ang="0">
                  <a:pos x="34" y="162"/>
                </a:cxn>
                <a:cxn ang="0">
                  <a:pos x="49" y="172"/>
                </a:cxn>
                <a:cxn ang="0">
                  <a:pos x="65" y="179"/>
                </a:cxn>
                <a:cxn ang="0">
                  <a:pos x="82" y="182"/>
                </a:cxn>
              </a:cxnLst>
              <a:rect l="0" t="0" r="r" b="b"/>
              <a:pathLst>
                <a:path w="183" h="183">
                  <a:moveTo>
                    <a:pt x="92" y="183"/>
                  </a:moveTo>
                  <a:lnTo>
                    <a:pt x="101" y="182"/>
                  </a:lnTo>
                  <a:lnTo>
                    <a:pt x="110" y="181"/>
                  </a:lnTo>
                  <a:lnTo>
                    <a:pt x="119" y="179"/>
                  </a:lnTo>
                  <a:lnTo>
                    <a:pt x="128" y="176"/>
                  </a:lnTo>
                  <a:lnTo>
                    <a:pt x="136" y="172"/>
                  </a:lnTo>
                  <a:lnTo>
                    <a:pt x="143" y="168"/>
                  </a:lnTo>
                  <a:lnTo>
                    <a:pt x="150" y="162"/>
                  </a:lnTo>
                  <a:lnTo>
                    <a:pt x="157" y="156"/>
                  </a:lnTo>
                  <a:lnTo>
                    <a:pt x="162" y="150"/>
                  </a:lnTo>
                  <a:lnTo>
                    <a:pt x="168" y="142"/>
                  </a:lnTo>
                  <a:lnTo>
                    <a:pt x="172" y="134"/>
                  </a:lnTo>
                  <a:lnTo>
                    <a:pt x="177" y="127"/>
                  </a:lnTo>
                  <a:lnTo>
                    <a:pt x="179" y="119"/>
                  </a:lnTo>
                  <a:lnTo>
                    <a:pt x="181" y="110"/>
                  </a:lnTo>
                  <a:lnTo>
                    <a:pt x="183" y="101"/>
                  </a:lnTo>
                  <a:lnTo>
                    <a:pt x="183" y="91"/>
                  </a:lnTo>
                  <a:lnTo>
                    <a:pt x="183" y="82"/>
                  </a:lnTo>
                  <a:lnTo>
                    <a:pt x="181" y="73"/>
                  </a:lnTo>
                  <a:lnTo>
                    <a:pt x="179" y="65"/>
                  </a:lnTo>
                  <a:lnTo>
                    <a:pt x="177" y="56"/>
                  </a:lnTo>
                  <a:lnTo>
                    <a:pt x="172" y="48"/>
                  </a:lnTo>
                  <a:lnTo>
                    <a:pt x="168" y="40"/>
                  </a:lnTo>
                  <a:lnTo>
                    <a:pt x="162" y="34"/>
                  </a:lnTo>
                  <a:lnTo>
                    <a:pt x="157" y="27"/>
                  </a:lnTo>
                  <a:lnTo>
                    <a:pt x="150" y="21"/>
                  </a:lnTo>
                  <a:lnTo>
                    <a:pt x="143" y="16"/>
                  </a:lnTo>
                  <a:lnTo>
                    <a:pt x="136" y="11"/>
                  </a:lnTo>
                  <a:lnTo>
                    <a:pt x="128" y="7"/>
                  </a:lnTo>
                  <a:lnTo>
                    <a:pt x="119" y="5"/>
                  </a:lnTo>
                  <a:lnTo>
                    <a:pt x="110" y="2"/>
                  </a:lnTo>
                  <a:lnTo>
                    <a:pt x="101" y="0"/>
                  </a:lnTo>
                  <a:lnTo>
                    <a:pt x="92" y="0"/>
                  </a:lnTo>
                  <a:lnTo>
                    <a:pt x="82" y="0"/>
                  </a:lnTo>
                  <a:lnTo>
                    <a:pt x="73" y="2"/>
                  </a:lnTo>
                  <a:lnTo>
                    <a:pt x="65" y="5"/>
                  </a:lnTo>
                  <a:lnTo>
                    <a:pt x="57" y="7"/>
                  </a:lnTo>
                  <a:lnTo>
                    <a:pt x="49" y="11"/>
                  </a:lnTo>
                  <a:lnTo>
                    <a:pt x="41" y="16"/>
                  </a:lnTo>
                  <a:lnTo>
                    <a:pt x="34" y="21"/>
                  </a:lnTo>
                  <a:lnTo>
                    <a:pt x="28" y="27"/>
                  </a:lnTo>
                  <a:lnTo>
                    <a:pt x="21" y="34"/>
                  </a:lnTo>
                  <a:lnTo>
                    <a:pt x="16" y="40"/>
                  </a:lnTo>
                  <a:lnTo>
                    <a:pt x="11" y="48"/>
                  </a:lnTo>
                  <a:lnTo>
                    <a:pt x="8" y="56"/>
                  </a:lnTo>
                  <a:lnTo>
                    <a:pt x="5" y="65"/>
                  </a:lnTo>
                  <a:lnTo>
                    <a:pt x="2" y="73"/>
                  </a:lnTo>
                  <a:lnTo>
                    <a:pt x="1" y="82"/>
                  </a:lnTo>
                  <a:lnTo>
                    <a:pt x="0" y="91"/>
                  </a:lnTo>
                  <a:lnTo>
                    <a:pt x="1" y="101"/>
                  </a:lnTo>
                  <a:lnTo>
                    <a:pt x="2" y="110"/>
                  </a:lnTo>
                  <a:lnTo>
                    <a:pt x="5" y="119"/>
                  </a:lnTo>
                  <a:lnTo>
                    <a:pt x="8" y="127"/>
                  </a:lnTo>
                  <a:lnTo>
                    <a:pt x="11" y="134"/>
                  </a:lnTo>
                  <a:lnTo>
                    <a:pt x="16" y="142"/>
                  </a:lnTo>
                  <a:lnTo>
                    <a:pt x="21" y="150"/>
                  </a:lnTo>
                  <a:lnTo>
                    <a:pt x="28" y="156"/>
                  </a:lnTo>
                  <a:lnTo>
                    <a:pt x="34" y="162"/>
                  </a:lnTo>
                  <a:lnTo>
                    <a:pt x="41" y="168"/>
                  </a:lnTo>
                  <a:lnTo>
                    <a:pt x="49" y="172"/>
                  </a:lnTo>
                  <a:lnTo>
                    <a:pt x="57" y="176"/>
                  </a:lnTo>
                  <a:lnTo>
                    <a:pt x="65" y="179"/>
                  </a:lnTo>
                  <a:lnTo>
                    <a:pt x="73" y="181"/>
                  </a:lnTo>
                  <a:lnTo>
                    <a:pt x="82" y="182"/>
                  </a:lnTo>
                  <a:lnTo>
                    <a:pt x="92"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526" name="Freeform 132"/>
            <p:cNvSpPr>
              <a:spLocks/>
            </p:cNvSpPr>
            <p:nvPr/>
          </p:nvSpPr>
          <p:spPr bwMode="auto">
            <a:xfrm>
              <a:off x="11659003" y="3526787"/>
              <a:ext cx="28575" cy="30163"/>
            </a:xfrm>
            <a:custGeom>
              <a:avLst/>
              <a:gdLst/>
              <a:ahLst/>
              <a:cxnLst>
                <a:cxn ang="0">
                  <a:pos x="100" y="182"/>
                </a:cxn>
                <a:cxn ang="0">
                  <a:pos x="118" y="179"/>
                </a:cxn>
                <a:cxn ang="0">
                  <a:pos x="134" y="172"/>
                </a:cxn>
                <a:cxn ang="0">
                  <a:pos x="149" y="162"/>
                </a:cxn>
                <a:cxn ang="0">
                  <a:pos x="161" y="150"/>
                </a:cxn>
                <a:cxn ang="0">
                  <a:pos x="171" y="134"/>
                </a:cxn>
                <a:cxn ang="0">
                  <a:pos x="179" y="119"/>
                </a:cxn>
                <a:cxn ang="0">
                  <a:pos x="182" y="101"/>
                </a:cxn>
                <a:cxn ang="0">
                  <a:pos x="182" y="82"/>
                </a:cxn>
                <a:cxn ang="0">
                  <a:pos x="179" y="65"/>
                </a:cxn>
                <a:cxn ang="0">
                  <a:pos x="171" y="48"/>
                </a:cxn>
                <a:cxn ang="0">
                  <a:pos x="161" y="34"/>
                </a:cxn>
                <a:cxn ang="0">
                  <a:pos x="149" y="21"/>
                </a:cxn>
                <a:cxn ang="0">
                  <a:pos x="134" y="11"/>
                </a:cxn>
                <a:cxn ang="0">
                  <a:pos x="118" y="5"/>
                </a:cxn>
                <a:cxn ang="0">
                  <a:pos x="100" y="0"/>
                </a:cxn>
                <a:cxn ang="0">
                  <a:pos x="81" y="0"/>
                </a:cxn>
                <a:cxn ang="0">
                  <a:pos x="63" y="5"/>
                </a:cxn>
                <a:cxn ang="0">
                  <a:pos x="48" y="11"/>
                </a:cxn>
                <a:cxn ang="0">
                  <a:pos x="32" y="21"/>
                </a:cxn>
                <a:cxn ang="0">
                  <a:pos x="20" y="34"/>
                </a:cxn>
                <a:cxn ang="0">
                  <a:pos x="10" y="48"/>
                </a:cxn>
                <a:cxn ang="0">
                  <a:pos x="4" y="65"/>
                </a:cxn>
                <a:cxn ang="0">
                  <a:pos x="0" y="82"/>
                </a:cxn>
                <a:cxn ang="0">
                  <a:pos x="0" y="101"/>
                </a:cxn>
                <a:cxn ang="0">
                  <a:pos x="4" y="119"/>
                </a:cxn>
                <a:cxn ang="0">
                  <a:pos x="10" y="134"/>
                </a:cxn>
                <a:cxn ang="0">
                  <a:pos x="20" y="150"/>
                </a:cxn>
                <a:cxn ang="0">
                  <a:pos x="32" y="162"/>
                </a:cxn>
                <a:cxn ang="0">
                  <a:pos x="48" y="172"/>
                </a:cxn>
                <a:cxn ang="0">
                  <a:pos x="63" y="179"/>
                </a:cxn>
                <a:cxn ang="0">
                  <a:pos x="81" y="182"/>
                </a:cxn>
              </a:cxnLst>
              <a:rect l="0" t="0" r="r" b="b"/>
              <a:pathLst>
                <a:path w="182" h="183">
                  <a:moveTo>
                    <a:pt x="91" y="183"/>
                  </a:moveTo>
                  <a:lnTo>
                    <a:pt x="100" y="182"/>
                  </a:lnTo>
                  <a:lnTo>
                    <a:pt x="109" y="181"/>
                  </a:lnTo>
                  <a:lnTo>
                    <a:pt x="118" y="179"/>
                  </a:lnTo>
                  <a:lnTo>
                    <a:pt x="127" y="176"/>
                  </a:lnTo>
                  <a:lnTo>
                    <a:pt x="134" y="172"/>
                  </a:lnTo>
                  <a:lnTo>
                    <a:pt x="142" y="168"/>
                  </a:lnTo>
                  <a:lnTo>
                    <a:pt x="149" y="162"/>
                  </a:lnTo>
                  <a:lnTo>
                    <a:pt x="155" y="156"/>
                  </a:lnTo>
                  <a:lnTo>
                    <a:pt x="161" y="150"/>
                  </a:lnTo>
                  <a:lnTo>
                    <a:pt x="167" y="142"/>
                  </a:lnTo>
                  <a:lnTo>
                    <a:pt x="171" y="134"/>
                  </a:lnTo>
                  <a:lnTo>
                    <a:pt x="175" y="127"/>
                  </a:lnTo>
                  <a:lnTo>
                    <a:pt x="179" y="119"/>
                  </a:lnTo>
                  <a:lnTo>
                    <a:pt x="181" y="110"/>
                  </a:lnTo>
                  <a:lnTo>
                    <a:pt x="182" y="101"/>
                  </a:lnTo>
                  <a:lnTo>
                    <a:pt x="182" y="91"/>
                  </a:lnTo>
                  <a:lnTo>
                    <a:pt x="182" y="82"/>
                  </a:lnTo>
                  <a:lnTo>
                    <a:pt x="181" y="73"/>
                  </a:lnTo>
                  <a:lnTo>
                    <a:pt x="179" y="65"/>
                  </a:lnTo>
                  <a:lnTo>
                    <a:pt x="175" y="56"/>
                  </a:lnTo>
                  <a:lnTo>
                    <a:pt x="171" y="48"/>
                  </a:lnTo>
                  <a:lnTo>
                    <a:pt x="167" y="40"/>
                  </a:lnTo>
                  <a:lnTo>
                    <a:pt x="161" y="34"/>
                  </a:lnTo>
                  <a:lnTo>
                    <a:pt x="155" y="27"/>
                  </a:lnTo>
                  <a:lnTo>
                    <a:pt x="149" y="21"/>
                  </a:lnTo>
                  <a:lnTo>
                    <a:pt x="142" y="16"/>
                  </a:lnTo>
                  <a:lnTo>
                    <a:pt x="134" y="11"/>
                  </a:lnTo>
                  <a:lnTo>
                    <a:pt x="127" y="7"/>
                  </a:lnTo>
                  <a:lnTo>
                    <a:pt x="118" y="5"/>
                  </a:lnTo>
                  <a:lnTo>
                    <a:pt x="109" y="2"/>
                  </a:lnTo>
                  <a:lnTo>
                    <a:pt x="100" y="0"/>
                  </a:lnTo>
                  <a:lnTo>
                    <a:pt x="91" y="0"/>
                  </a:lnTo>
                  <a:lnTo>
                    <a:pt x="81" y="0"/>
                  </a:lnTo>
                  <a:lnTo>
                    <a:pt x="72" y="2"/>
                  </a:lnTo>
                  <a:lnTo>
                    <a:pt x="63" y="5"/>
                  </a:lnTo>
                  <a:lnTo>
                    <a:pt x="56" y="7"/>
                  </a:lnTo>
                  <a:lnTo>
                    <a:pt x="48" y="11"/>
                  </a:lnTo>
                  <a:lnTo>
                    <a:pt x="40" y="16"/>
                  </a:lnTo>
                  <a:lnTo>
                    <a:pt x="32" y="21"/>
                  </a:lnTo>
                  <a:lnTo>
                    <a:pt x="27" y="27"/>
                  </a:lnTo>
                  <a:lnTo>
                    <a:pt x="20" y="34"/>
                  </a:lnTo>
                  <a:lnTo>
                    <a:pt x="16" y="40"/>
                  </a:lnTo>
                  <a:lnTo>
                    <a:pt x="10" y="48"/>
                  </a:lnTo>
                  <a:lnTo>
                    <a:pt x="7" y="56"/>
                  </a:lnTo>
                  <a:lnTo>
                    <a:pt x="4" y="65"/>
                  </a:lnTo>
                  <a:lnTo>
                    <a:pt x="1" y="73"/>
                  </a:lnTo>
                  <a:lnTo>
                    <a:pt x="0" y="82"/>
                  </a:lnTo>
                  <a:lnTo>
                    <a:pt x="0" y="91"/>
                  </a:lnTo>
                  <a:lnTo>
                    <a:pt x="0" y="101"/>
                  </a:lnTo>
                  <a:lnTo>
                    <a:pt x="1" y="110"/>
                  </a:lnTo>
                  <a:lnTo>
                    <a:pt x="4" y="119"/>
                  </a:lnTo>
                  <a:lnTo>
                    <a:pt x="7" y="127"/>
                  </a:lnTo>
                  <a:lnTo>
                    <a:pt x="10" y="134"/>
                  </a:lnTo>
                  <a:lnTo>
                    <a:pt x="16" y="142"/>
                  </a:lnTo>
                  <a:lnTo>
                    <a:pt x="20" y="150"/>
                  </a:lnTo>
                  <a:lnTo>
                    <a:pt x="27" y="156"/>
                  </a:lnTo>
                  <a:lnTo>
                    <a:pt x="32" y="162"/>
                  </a:lnTo>
                  <a:lnTo>
                    <a:pt x="40" y="168"/>
                  </a:lnTo>
                  <a:lnTo>
                    <a:pt x="48" y="172"/>
                  </a:lnTo>
                  <a:lnTo>
                    <a:pt x="56" y="176"/>
                  </a:lnTo>
                  <a:lnTo>
                    <a:pt x="63" y="179"/>
                  </a:lnTo>
                  <a:lnTo>
                    <a:pt x="72" y="181"/>
                  </a:lnTo>
                  <a:lnTo>
                    <a:pt x="81" y="182"/>
                  </a:lnTo>
                  <a:lnTo>
                    <a:pt x="91"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527" name="Freeform 133"/>
            <p:cNvSpPr>
              <a:spLocks/>
            </p:cNvSpPr>
            <p:nvPr/>
          </p:nvSpPr>
          <p:spPr bwMode="auto">
            <a:xfrm>
              <a:off x="11698690" y="3526787"/>
              <a:ext cx="30163" cy="30163"/>
            </a:xfrm>
            <a:custGeom>
              <a:avLst/>
              <a:gdLst/>
              <a:ahLst/>
              <a:cxnLst>
                <a:cxn ang="0">
                  <a:pos x="100" y="182"/>
                </a:cxn>
                <a:cxn ang="0">
                  <a:pos x="118" y="179"/>
                </a:cxn>
                <a:cxn ang="0">
                  <a:pos x="134" y="172"/>
                </a:cxn>
                <a:cxn ang="0">
                  <a:pos x="149" y="162"/>
                </a:cxn>
                <a:cxn ang="0">
                  <a:pos x="162" y="150"/>
                </a:cxn>
                <a:cxn ang="0">
                  <a:pos x="171" y="134"/>
                </a:cxn>
                <a:cxn ang="0">
                  <a:pos x="179" y="119"/>
                </a:cxn>
                <a:cxn ang="0">
                  <a:pos x="182" y="101"/>
                </a:cxn>
                <a:cxn ang="0">
                  <a:pos x="182" y="82"/>
                </a:cxn>
                <a:cxn ang="0">
                  <a:pos x="179" y="65"/>
                </a:cxn>
                <a:cxn ang="0">
                  <a:pos x="171" y="48"/>
                </a:cxn>
                <a:cxn ang="0">
                  <a:pos x="162" y="34"/>
                </a:cxn>
                <a:cxn ang="0">
                  <a:pos x="149" y="21"/>
                </a:cxn>
                <a:cxn ang="0">
                  <a:pos x="134" y="11"/>
                </a:cxn>
                <a:cxn ang="0">
                  <a:pos x="118" y="5"/>
                </a:cxn>
                <a:cxn ang="0">
                  <a:pos x="100" y="0"/>
                </a:cxn>
                <a:cxn ang="0">
                  <a:pos x="82" y="0"/>
                </a:cxn>
                <a:cxn ang="0">
                  <a:pos x="64" y="5"/>
                </a:cxn>
                <a:cxn ang="0">
                  <a:pos x="48" y="11"/>
                </a:cxn>
                <a:cxn ang="0">
                  <a:pos x="33" y="21"/>
                </a:cxn>
                <a:cxn ang="0">
                  <a:pos x="20" y="34"/>
                </a:cxn>
                <a:cxn ang="0">
                  <a:pos x="11" y="48"/>
                </a:cxn>
                <a:cxn ang="0">
                  <a:pos x="3" y="65"/>
                </a:cxn>
                <a:cxn ang="0">
                  <a:pos x="0" y="82"/>
                </a:cxn>
                <a:cxn ang="0">
                  <a:pos x="0" y="101"/>
                </a:cxn>
                <a:cxn ang="0">
                  <a:pos x="3" y="119"/>
                </a:cxn>
                <a:cxn ang="0">
                  <a:pos x="11" y="134"/>
                </a:cxn>
                <a:cxn ang="0">
                  <a:pos x="20" y="150"/>
                </a:cxn>
                <a:cxn ang="0">
                  <a:pos x="33" y="162"/>
                </a:cxn>
                <a:cxn ang="0">
                  <a:pos x="48" y="172"/>
                </a:cxn>
                <a:cxn ang="0">
                  <a:pos x="64" y="179"/>
                </a:cxn>
                <a:cxn ang="0">
                  <a:pos x="82" y="182"/>
                </a:cxn>
              </a:cxnLst>
              <a:rect l="0" t="0" r="r" b="b"/>
              <a:pathLst>
                <a:path w="182" h="183">
                  <a:moveTo>
                    <a:pt x="91" y="183"/>
                  </a:moveTo>
                  <a:lnTo>
                    <a:pt x="100" y="182"/>
                  </a:lnTo>
                  <a:lnTo>
                    <a:pt x="110" y="181"/>
                  </a:lnTo>
                  <a:lnTo>
                    <a:pt x="118" y="179"/>
                  </a:lnTo>
                  <a:lnTo>
                    <a:pt x="126" y="176"/>
                  </a:lnTo>
                  <a:lnTo>
                    <a:pt x="134" y="172"/>
                  </a:lnTo>
                  <a:lnTo>
                    <a:pt x="142" y="168"/>
                  </a:lnTo>
                  <a:lnTo>
                    <a:pt x="149" y="162"/>
                  </a:lnTo>
                  <a:lnTo>
                    <a:pt x="155" y="156"/>
                  </a:lnTo>
                  <a:lnTo>
                    <a:pt x="162" y="150"/>
                  </a:lnTo>
                  <a:lnTo>
                    <a:pt x="166" y="142"/>
                  </a:lnTo>
                  <a:lnTo>
                    <a:pt x="171" y="134"/>
                  </a:lnTo>
                  <a:lnTo>
                    <a:pt x="175" y="127"/>
                  </a:lnTo>
                  <a:lnTo>
                    <a:pt x="179" y="119"/>
                  </a:lnTo>
                  <a:lnTo>
                    <a:pt x="181" y="110"/>
                  </a:lnTo>
                  <a:lnTo>
                    <a:pt x="182" y="101"/>
                  </a:lnTo>
                  <a:lnTo>
                    <a:pt x="182" y="91"/>
                  </a:lnTo>
                  <a:lnTo>
                    <a:pt x="182" y="82"/>
                  </a:lnTo>
                  <a:lnTo>
                    <a:pt x="181" y="73"/>
                  </a:lnTo>
                  <a:lnTo>
                    <a:pt x="179" y="65"/>
                  </a:lnTo>
                  <a:lnTo>
                    <a:pt x="175" y="56"/>
                  </a:lnTo>
                  <a:lnTo>
                    <a:pt x="171" y="48"/>
                  </a:lnTo>
                  <a:lnTo>
                    <a:pt x="166" y="40"/>
                  </a:lnTo>
                  <a:lnTo>
                    <a:pt x="162" y="34"/>
                  </a:lnTo>
                  <a:lnTo>
                    <a:pt x="155" y="27"/>
                  </a:lnTo>
                  <a:lnTo>
                    <a:pt x="149" y="21"/>
                  </a:lnTo>
                  <a:lnTo>
                    <a:pt x="142" y="16"/>
                  </a:lnTo>
                  <a:lnTo>
                    <a:pt x="134" y="11"/>
                  </a:lnTo>
                  <a:lnTo>
                    <a:pt x="126" y="7"/>
                  </a:lnTo>
                  <a:lnTo>
                    <a:pt x="118" y="5"/>
                  </a:lnTo>
                  <a:lnTo>
                    <a:pt x="110" y="2"/>
                  </a:lnTo>
                  <a:lnTo>
                    <a:pt x="100" y="0"/>
                  </a:lnTo>
                  <a:lnTo>
                    <a:pt x="91" y="0"/>
                  </a:lnTo>
                  <a:lnTo>
                    <a:pt x="82" y="0"/>
                  </a:lnTo>
                  <a:lnTo>
                    <a:pt x="72" y="2"/>
                  </a:lnTo>
                  <a:lnTo>
                    <a:pt x="64" y="5"/>
                  </a:lnTo>
                  <a:lnTo>
                    <a:pt x="55" y="7"/>
                  </a:lnTo>
                  <a:lnTo>
                    <a:pt x="48" y="11"/>
                  </a:lnTo>
                  <a:lnTo>
                    <a:pt x="40" y="16"/>
                  </a:lnTo>
                  <a:lnTo>
                    <a:pt x="33" y="21"/>
                  </a:lnTo>
                  <a:lnTo>
                    <a:pt x="27" y="27"/>
                  </a:lnTo>
                  <a:lnTo>
                    <a:pt x="20" y="34"/>
                  </a:lnTo>
                  <a:lnTo>
                    <a:pt x="16" y="40"/>
                  </a:lnTo>
                  <a:lnTo>
                    <a:pt x="11" y="48"/>
                  </a:lnTo>
                  <a:lnTo>
                    <a:pt x="7" y="56"/>
                  </a:lnTo>
                  <a:lnTo>
                    <a:pt x="3" y="65"/>
                  </a:lnTo>
                  <a:lnTo>
                    <a:pt x="1" y="73"/>
                  </a:lnTo>
                  <a:lnTo>
                    <a:pt x="0" y="82"/>
                  </a:lnTo>
                  <a:lnTo>
                    <a:pt x="0" y="91"/>
                  </a:lnTo>
                  <a:lnTo>
                    <a:pt x="0" y="101"/>
                  </a:lnTo>
                  <a:lnTo>
                    <a:pt x="1" y="110"/>
                  </a:lnTo>
                  <a:lnTo>
                    <a:pt x="3" y="119"/>
                  </a:lnTo>
                  <a:lnTo>
                    <a:pt x="7" y="127"/>
                  </a:lnTo>
                  <a:lnTo>
                    <a:pt x="11" y="134"/>
                  </a:lnTo>
                  <a:lnTo>
                    <a:pt x="16" y="142"/>
                  </a:lnTo>
                  <a:lnTo>
                    <a:pt x="20" y="150"/>
                  </a:lnTo>
                  <a:lnTo>
                    <a:pt x="27" y="156"/>
                  </a:lnTo>
                  <a:lnTo>
                    <a:pt x="33" y="162"/>
                  </a:lnTo>
                  <a:lnTo>
                    <a:pt x="40" y="168"/>
                  </a:lnTo>
                  <a:lnTo>
                    <a:pt x="48" y="172"/>
                  </a:lnTo>
                  <a:lnTo>
                    <a:pt x="55" y="176"/>
                  </a:lnTo>
                  <a:lnTo>
                    <a:pt x="64" y="179"/>
                  </a:lnTo>
                  <a:lnTo>
                    <a:pt x="72" y="181"/>
                  </a:lnTo>
                  <a:lnTo>
                    <a:pt x="82" y="182"/>
                  </a:lnTo>
                  <a:lnTo>
                    <a:pt x="91"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528" name="Freeform 134"/>
            <p:cNvSpPr>
              <a:spLocks/>
            </p:cNvSpPr>
            <p:nvPr/>
          </p:nvSpPr>
          <p:spPr bwMode="auto">
            <a:xfrm>
              <a:off x="11739965" y="3526787"/>
              <a:ext cx="28575" cy="30163"/>
            </a:xfrm>
            <a:custGeom>
              <a:avLst/>
              <a:gdLst/>
              <a:ahLst/>
              <a:cxnLst>
                <a:cxn ang="0">
                  <a:pos x="101" y="182"/>
                </a:cxn>
                <a:cxn ang="0">
                  <a:pos x="118" y="179"/>
                </a:cxn>
                <a:cxn ang="0">
                  <a:pos x="134" y="172"/>
                </a:cxn>
                <a:cxn ang="0">
                  <a:pos x="148" y="162"/>
                </a:cxn>
                <a:cxn ang="0">
                  <a:pos x="162" y="150"/>
                </a:cxn>
                <a:cxn ang="0">
                  <a:pos x="172" y="134"/>
                </a:cxn>
                <a:cxn ang="0">
                  <a:pos x="178" y="119"/>
                </a:cxn>
                <a:cxn ang="0">
                  <a:pos x="182" y="101"/>
                </a:cxn>
                <a:cxn ang="0">
                  <a:pos x="182" y="82"/>
                </a:cxn>
                <a:cxn ang="0">
                  <a:pos x="178" y="65"/>
                </a:cxn>
                <a:cxn ang="0">
                  <a:pos x="172" y="48"/>
                </a:cxn>
                <a:cxn ang="0">
                  <a:pos x="162" y="34"/>
                </a:cxn>
                <a:cxn ang="0">
                  <a:pos x="148" y="21"/>
                </a:cxn>
                <a:cxn ang="0">
                  <a:pos x="134" y="11"/>
                </a:cxn>
                <a:cxn ang="0">
                  <a:pos x="118" y="5"/>
                </a:cxn>
                <a:cxn ang="0">
                  <a:pos x="101" y="0"/>
                </a:cxn>
                <a:cxn ang="0">
                  <a:pos x="82" y="0"/>
                </a:cxn>
                <a:cxn ang="0">
                  <a:pos x="64" y="5"/>
                </a:cxn>
                <a:cxn ang="0">
                  <a:pos x="48" y="11"/>
                </a:cxn>
                <a:cxn ang="0">
                  <a:pos x="33" y="21"/>
                </a:cxn>
                <a:cxn ang="0">
                  <a:pos x="21" y="34"/>
                </a:cxn>
                <a:cxn ang="0">
                  <a:pos x="11" y="48"/>
                </a:cxn>
                <a:cxn ang="0">
                  <a:pos x="3" y="65"/>
                </a:cxn>
                <a:cxn ang="0">
                  <a:pos x="0" y="82"/>
                </a:cxn>
                <a:cxn ang="0">
                  <a:pos x="0" y="101"/>
                </a:cxn>
                <a:cxn ang="0">
                  <a:pos x="3" y="119"/>
                </a:cxn>
                <a:cxn ang="0">
                  <a:pos x="11" y="134"/>
                </a:cxn>
                <a:cxn ang="0">
                  <a:pos x="21" y="150"/>
                </a:cxn>
                <a:cxn ang="0">
                  <a:pos x="33" y="162"/>
                </a:cxn>
                <a:cxn ang="0">
                  <a:pos x="48" y="172"/>
                </a:cxn>
                <a:cxn ang="0">
                  <a:pos x="64" y="179"/>
                </a:cxn>
                <a:cxn ang="0">
                  <a:pos x="82" y="182"/>
                </a:cxn>
              </a:cxnLst>
              <a:rect l="0" t="0" r="r" b="b"/>
              <a:pathLst>
                <a:path w="183" h="183">
                  <a:moveTo>
                    <a:pt x="91" y="183"/>
                  </a:moveTo>
                  <a:lnTo>
                    <a:pt x="101" y="182"/>
                  </a:lnTo>
                  <a:lnTo>
                    <a:pt x="110" y="181"/>
                  </a:lnTo>
                  <a:lnTo>
                    <a:pt x="118" y="179"/>
                  </a:lnTo>
                  <a:lnTo>
                    <a:pt x="126" y="176"/>
                  </a:lnTo>
                  <a:lnTo>
                    <a:pt x="134" y="172"/>
                  </a:lnTo>
                  <a:lnTo>
                    <a:pt x="142" y="168"/>
                  </a:lnTo>
                  <a:lnTo>
                    <a:pt x="148" y="162"/>
                  </a:lnTo>
                  <a:lnTo>
                    <a:pt x="155" y="156"/>
                  </a:lnTo>
                  <a:lnTo>
                    <a:pt x="162" y="150"/>
                  </a:lnTo>
                  <a:lnTo>
                    <a:pt x="166" y="142"/>
                  </a:lnTo>
                  <a:lnTo>
                    <a:pt x="172" y="134"/>
                  </a:lnTo>
                  <a:lnTo>
                    <a:pt x="175" y="127"/>
                  </a:lnTo>
                  <a:lnTo>
                    <a:pt x="178" y="119"/>
                  </a:lnTo>
                  <a:lnTo>
                    <a:pt x="181" y="110"/>
                  </a:lnTo>
                  <a:lnTo>
                    <a:pt x="182" y="101"/>
                  </a:lnTo>
                  <a:lnTo>
                    <a:pt x="183" y="91"/>
                  </a:lnTo>
                  <a:lnTo>
                    <a:pt x="182" y="82"/>
                  </a:lnTo>
                  <a:lnTo>
                    <a:pt x="181" y="73"/>
                  </a:lnTo>
                  <a:lnTo>
                    <a:pt x="178" y="65"/>
                  </a:lnTo>
                  <a:lnTo>
                    <a:pt x="175" y="56"/>
                  </a:lnTo>
                  <a:lnTo>
                    <a:pt x="172" y="48"/>
                  </a:lnTo>
                  <a:lnTo>
                    <a:pt x="166" y="40"/>
                  </a:lnTo>
                  <a:lnTo>
                    <a:pt x="162" y="34"/>
                  </a:lnTo>
                  <a:lnTo>
                    <a:pt x="155" y="27"/>
                  </a:lnTo>
                  <a:lnTo>
                    <a:pt x="148" y="21"/>
                  </a:lnTo>
                  <a:lnTo>
                    <a:pt x="142" y="16"/>
                  </a:lnTo>
                  <a:lnTo>
                    <a:pt x="134" y="11"/>
                  </a:lnTo>
                  <a:lnTo>
                    <a:pt x="126" y="7"/>
                  </a:lnTo>
                  <a:lnTo>
                    <a:pt x="118" y="5"/>
                  </a:lnTo>
                  <a:lnTo>
                    <a:pt x="110" y="2"/>
                  </a:lnTo>
                  <a:lnTo>
                    <a:pt x="101" y="0"/>
                  </a:lnTo>
                  <a:lnTo>
                    <a:pt x="91" y="0"/>
                  </a:lnTo>
                  <a:lnTo>
                    <a:pt x="82" y="0"/>
                  </a:lnTo>
                  <a:lnTo>
                    <a:pt x="73" y="2"/>
                  </a:lnTo>
                  <a:lnTo>
                    <a:pt x="64" y="5"/>
                  </a:lnTo>
                  <a:lnTo>
                    <a:pt x="55" y="7"/>
                  </a:lnTo>
                  <a:lnTo>
                    <a:pt x="48" y="11"/>
                  </a:lnTo>
                  <a:lnTo>
                    <a:pt x="40" y="16"/>
                  </a:lnTo>
                  <a:lnTo>
                    <a:pt x="33" y="21"/>
                  </a:lnTo>
                  <a:lnTo>
                    <a:pt x="26" y="27"/>
                  </a:lnTo>
                  <a:lnTo>
                    <a:pt x="21" y="34"/>
                  </a:lnTo>
                  <a:lnTo>
                    <a:pt x="15" y="40"/>
                  </a:lnTo>
                  <a:lnTo>
                    <a:pt x="11" y="48"/>
                  </a:lnTo>
                  <a:lnTo>
                    <a:pt x="6" y="56"/>
                  </a:lnTo>
                  <a:lnTo>
                    <a:pt x="3" y="65"/>
                  </a:lnTo>
                  <a:lnTo>
                    <a:pt x="1" y="73"/>
                  </a:lnTo>
                  <a:lnTo>
                    <a:pt x="0" y="82"/>
                  </a:lnTo>
                  <a:lnTo>
                    <a:pt x="0" y="91"/>
                  </a:lnTo>
                  <a:lnTo>
                    <a:pt x="0" y="101"/>
                  </a:lnTo>
                  <a:lnTo>
                    <a:pt x="1" y="110"/>
                  </a:lnTo>
                  <a:lnTo>
                    <a:pt x="3" y="119"/>
                  </a:lnTo>
                  <a:lnTo>
                    <a:pt x="6" y="127"/>
                  </a:lnTo>
                  <a:lnTo>
                    <a:pt x="11" y="134"/>
                  </a:lnTo>
                  <a:lnTo>
                    <a:pt x="15" y="142"/>
                  </a:lnTo>
                  <a:lnTo>
                    <a:pt x="21" y="150"/>
                  </a:lnTo>
                  <a:lnTo>
                    <a:pt x="26" y="156"/>
                  </a:lnTo>
                  <a:lnTo>
                    <a:pt x="33" y="162"/>
                  </a:lnTo>
                  <a:lnTo>
                    <a:pt x="40" y="168"/>
                  </a:lnTo>
                  <a:lnTo>
                    <a:pt x="48" y="172"/>
                  </a:lnTo>
                  <a:lnTo>
                    <a:pt x="55" y="176"/>
                  </a:lnTo>
                  <a:lnTo>
                    <a:pt x="64" y="179"/>
                  </a:lnTo>
                  <a:lnTo>
                    <a:pt x="73" y="181"/>
                  </a:lnTo>
                  <a:lnTo>
                    <a:pt x="82" y="182"/>
                  </a:lnTo>
                  <a:lnTo>
                    <a:pt x="91"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529" name="Freeform 135"/>
            <p:cNvSpPr>
              <a:spLocks/>
            </p:cNvSpPr>
            <p:nvPr/>
          </p:nvSpPr>
          <p:spPr bwMode="auto">
            <a:xfrm>
              <a:off x="11779653" y="3526787"/>
              <a:ext cx="28575" cy="30163"/>
            </a:xfrm>
            <a:custGeom>
              <a:avLst/>
              <a:gdLst/>
              <a:ahLst/>
              <a:cxnLst>
                <a:cxn ang="0">
                  <a:pos x="101" y="182"/>
                </a:cxn>
                <a:cxn ang="0">
                  <a:pos x="118" y="179"/>
                </a:cxn>
                <a:cxn ang="0">
                  <a:pos x="134" y="172"/>
                </a:cxn>
                <a:cxn ang="0">
                  <a:pos x="149" y="162"/>
                </a:cxn>
                <a:cxn ang="0">
                  <a:pos x="162" y="150"/>
                </a:cxn>
                <a:cxn ang="0">
                  <a:pos x="172" y="134"/>
                </a:cxn>
                <a:cxn ang="0">
                  <a:pos x="178" y="119"/>
                </a:cxn>
                <a:cxn ang="0">
                  <a:pos x="182" y="101"/>
                </a:cxn>
                <a:cxn ang="0">
                  <a:pos x="182" y="82"/>
                </a:cxn>
                <a:cxn ang="0">
                  <a:pos x="178" y="65"/>
                </a:cxn>
                <a:cxn ang="0">
                  <a:pos x="172" y="48"/>
                </a:cxn>
                <a:cxn ang="0">
                  <a:pos x="162" y="34"/>
                </a:cxn>
                <a:cxn ang="0">
                  <a:pos x="149" y="21"/>
                </a:cxn>
                <a:cxn ang="0">
                  <a:pos x="134" y="11"/>
                </a:cxn>
                <a:cxn ang="0">
                  <a:pos x="118" y="5"/>
                </a:cxn>
                <a:cxn ang="0">
                  <a:pos x="101" y="0"/>
                </a:cxn>
                <a:cxn ang="0">
                  <a:pos x="82" y="0"/>
                </a:cxn>
                <a:cxn ang="0">
                  <a:pos x="64" y="5"/>
                </a:cxn>
                <a:cxn ang="0">
                  <a:pos x="47" y="11"/>
                </a:cxn>
                <a:cxn ang="0">
                  <a:pos x="33" y="21"/>
                </a:cxn>
                <a:cxn ang="0">
                  <a:pos x="21" y="34"/>
                </a:cxn>
                <a:cxn ang="0">
                  <a:pos x="11" y="48"/>
                </a:cxn>
                <a:cxn ang="0">
                  <a:pos x="4" y="65"/>
                </a:cxn>
                <a:cxn ang="0">
                  <a:pos x="0" y="82"/>
                </a:cxn>
                <a:cxn ang="0">
                  <a:pos x="0" y="101"/>
                </a:cxn>
                <a:cxn ang="0">
                  <a:pos x="4" y="119"/>
                </a:cxn>
                <a:cxn ang="0">
                  <a:pos x="11" y="134"/>
                </a:cxn>
                <a:cxn ang="0">
                  <a:pos x="21" y="150"/>
                </a:cxn>
                <a:cxn ang="0">
                  <a:pos x="33" y="162"/>
                </a:cxn>
                <a:cxn ang="0">
                  <a:pos x="47" y="172"/>
                </a:cxn>
                <a:cxn ang="0">
                  <a:pos x="64" y="179"/>
                </a:cxn>
                <a:cxn ang="0">
                  <a:pos x="82" y="182"/>
                </a:cxn>
              </a:cxnLst>
              <a:rect l="0" t="0" r="r" b="b"/>
              <a:pathLst>
                <a:path w="183" h="183">
                  <a:moveTo>
                    <a:pt x="91" y="183"/>
                  </a:moveTo>
                  <a:lnTo>
                    <a:pt x="101" y="182"/>
                  </a:lnTo>
                  <a:lnTo>
                    <a:pt x="109" y="181"/>
                  </a:lnTo>
                  <a:lnTo>
                    <a:pt x="118" y="179"/>
                  </a:lnTo>
                  <a:lnTo>
                    <a:pt x="126" y="176"/>
                  </a:lnTo>
                  <a:lnTo>
                    <a:pt x="134" y="172"/>
                  </a:lnTo>
                  <a:lnTo>
                    <a:pt x="142" y="168"/>
                  </a:lnTo>
                  <a:lnTo>
                    <a:pt x="149" y="162"/>
                  </a:lnTo>
                  <a:lnTo>
                    <a:pt x="156" y="156"/>
                  </a:lnTo>
                  <a:lnTo>
                    <a:pt x="162" y="150"/>
                  </a:lnTo>
                  <a:lnTo>
                    <a:pt x="167" y="142"/>
                  </a:lnTo>
                  <a:lnTo>
                    <a:pt x="172" y="134"/>
                  </a:lnTo>
                  <a:lnTo>
                    <a:pt x="175" y="127"/>
                  </a:lnTo>
                  <a:lnTo>
                    <a:pt x="178" y="119"/>
                  </a:lnTo>
                  <a:lnTo>
                    <a:pt x="180" y="110"/>
                  </a:lnTo>
                  <a:lnTo>
                    <a:pt x="182" y="101"/>
                  </a:lnTo>
                  <a:lnTo>
                    <a:pt x="183" y="91"/>
                  </a:lnTo>
                  <a:lnTo>
                    <a:pt x="182" y="82"/>
                  </a:lnTo>
                  <a:lnTo>
                    <a:pt x="180" y="73"/>
                  </a:lnTo>
                  <a:lnTo>
                    <a:pt x="178" y="65"/>
                  </a:lnTo>
                  <a:lnTo>
                    <a:pt x="175" y="56"/>
                  </a:lnTo>
                  <a:lnTo>
                    <a:pt x="172" y="48"/>
                  </a:lnTo>
                  <a:lnTo>
                    <a:pt x="167" y="40"/>
                  </a:lnTo>
                  <a:lnTo>
                    <a:pt x="162" y="34"/>
                  </a:lnTo>
                  <a:lnTo>
                    <a:pt x="156" y="27"/>
                  </a:lnTo>
                  <a:lnTo>
                    <a:pt x="149" y="21"/>
                  </a:lnTo>
                  <a:lnTo>
                    <a:pt x="142" y="16"/>
                  </a:lnTo>
                  <a:lnTo>
                    <a:pt x="134" y="11"/>
                  </a:lnTo>
                  <a:lnTo>
                    <a:pt x="126" y="7"/>
                  </a:lnTo>
                  <a:lnTo>
                    <a:pt x="118" y="5"/>
                  </a:lnTo>
                  <a:lnTo>
                    <a:pt x="109" y="2"/>
                  </a:lnTo>
                  <a:lnTo>
                    <a:pt x="101" y="0"/>
                  </a:lnTo>
                  <a:lnTo>
                    <a:pt x="91" y="0"/>
                  </a:lnTo>
                  <a:lnTo>
                    <a:pt x="82" y="0"/>
                  </a:lnTo>
                  <a:lnTo>
                    <a:pt x="73" y="2"/>
                  </a:lnTo>
                  <a:lnTo>
                    <a:pt x="64" y="5"/>
                  </a:lnTo>
                  <a:lnTo>
                    <a:pt x="55" y="7"/>
                  </a:lnTo>
                  <a:lnTo>
                    <a:pt x="47" y="11"/>
                  </a:lnTo>
                  <a:lnTo>
                    <a:pt x="40" y="16"/>
                  </a:lnTo>
                  <a:lnTo>
                    <a:pt x="33" y="21"/>
                  </a:lnTo>
                  <a:lnTo>
                    <a:pt x="26" y="27"/>
                  </a:lnTo>
                  <a:lnTo>
                    <a:pt x="21" y="34"/>
                  </a:lnTo>
                  <a:lnTo>
                    <a:pt x="15" y="40"/>
                  </a:lnTo>
                  <a:lnTo>
                    <a:pt x="11" y="48"/>
                  </a:lnTo>
                  <a:lnTo>
                    <a:pt x="6" y="56"/>
                  </a:lnTo>
                  <a:lnTo>
                    <a:pt x="4" y="65"/>
                  </a:lnTo>
                  <a:lnTo>
                    <a:pt x="2" y="73"/>
                  </a:lnTo>
                  <a:lnTo>
                    <a:pt x="0" y="82"/>
                  </a:lnTo>
                  <a:lnTo>
                    <a:pt x="0" y="91"/>
                  </a:lnTo>
                  <a:lnTo>
                    <a:pt x="0" y="101"/>
                  </a:lnTo>
                  <a:lnTo>
                    <a:pt x="2" y="110"/>
                  </a:lnTo>
                  <a:lnTo>
                    <a:pt x="4" y="119"/>
                  </a:lnTo>
                  <a:lnTo>
                    <a:pt x="6" y="127"/>
                  </a:lnTo>
                  <a:lnTo>
                    <a:pt x="11" y="134"/>
                  </a:lnTo>
                  <a:lnTo>
                    <a:pt x="15" y="142"/>
                  </a:lnTo>
                  <a:lnTo>
                    <a:pt x="21" y="150"/>
                  </a:lnTo>
                  <a:lnTo>
                    <a:pt x="26" y="156"/>
                  </a:lnTo>
                  <a:lnTo>
                    <a:pt x="33" y="162"/>
                  </a:lnTo>
                  <a:lnTo>
                    <a:pt x="40" y="168"/>
                  </a:lnTo>
                  <a:lnTo>
                    <a:pt x="47" y="172"/>
                  </a:lnTo>
                  <a:lnTo>
                    <a:pt x="55" y="176"/>
                  </a:lnTo>
                  <a:lnTo>
                    <a:pt x="64" y="179"/>
                  </a:lnTo>
                  <a:lnTo>
                    <a:pt x="73" y="181"/>
                  </a:lnTo>
                  <a:lnTo>
                    <a:pt x="82" y="182"/>
                  </a:lnTo>
                  <a:lnTo>
                    <a:pt x="91"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530" name="Freeform 136"/>
            <p:cNvSpPr>
              <a:spLocks/>
            </p:cNvSpPr>
            <p:nvPr/>
          </p:nvSpPr>
          <p:spPr bwMode="auto">
            <a:xfrm>
              <a:off x="12235265" y="2586987"/>
              <a:ext cx="203200" cy="34925"/>
            </a:xfrm>
            <a:custGeom>
              <a:avLst/>
              <a:gdLst/>
              <a:ahLst/>
              <a:cxnLst>
                <a:cxn ang="0">
                  <a:pos x="1170" y="0"/>
                </a:cxn>
                <a:cxn ang="0">
                  <a:pos x="1192" y="2"/>
                </a:cxn>
                <a:cxn ang="0">
                  <a:pos x="1212" y="8"/>
                </a:cxn>
                <a:cxn ang="0">
                  <a:pos x="1231" y="18"/>
                </a:cxn>
                <a:cxn ang="0">
                  <a:pos x="1246" y="32"/>
                </a:cxn>
                <a:cxn ang="0">
                  <a:pos x="1259" y="47"/>
                </a:cxn>
                <a:cxn ang="0">
                  <a:pos x="1271" y="66"/>
                </a:cxn>
                <a:cxn ang="0">
                  <a:pos x="1276" y="87"/>
                </a:cxn>
                <a:cxn ang="0">
                  <a:pos x="1278" y="108"/>
                </a:cxn>
                <a:cxn ang="0">
                  <a:pos x="1276" y="131"/>
                </a:cxn>
                <a:cxn ang="0">
                  <a:pos x="1271" y="150"/>
                </a:cxn>
                <a:cxn ang="0">
                  <a:pos x="1259" y="169"/>
                </a:cxn>
                <a:cxn ang="0">
                  <a:pos x="1246" y="186"/>
                </a:cxn>
                <a:cxn ang="0">
                  <a:pos x="1231" y="199"/>
                </a:cxn>
                <a:cxn ang="0">
                  <a:pos x="1212" y="209"/>
                </a:cxn>
                <a:cxn ang="0">
                  <a:pos x="1192" y="215"/>
                </a:cxn>
                <a:cxn ang="0">
                  <a:pos x="1170" y="217"/>
                </a:cxn>
                <a:cxn ang="0">
                  <a:pos x="97" y="217"/>
                </a:cxn>
                <a:cxn ang="0">
                  <a:pos x="76" y="213"/>
                </a:cxn>
                <a:cxn ang="0">
                  <a:pos x="56" y="205"/>
                </a:cxn>
                <a:cxn ang="0">
                  <a:pos x="40" y="193"/>
                </a:cxn>
                <a:cxn ang="0">
                  <a:pos x="24" y="178"/>
                </a:cxn>
                <a:cxn ang="0">
                  <a:pos x="13" y="160"/>
                </a:cxn>
                <a:cxn ang="0">
                  <a:pos x="4" y="141"/>
                </a:cxn>
                <a:cxn ang="0">
                  <a:pos x="0" y="119"/>
                </a:cxn>
                <a:cxn ang="0">
                  <a:pos x="0" y="97"/>
                </a:cxn>
                <a:cxn ang="0">
                  <a:pos x="4" y="76"/>
                </a:cxn>
                <a:cxn ang="0">
                  <a:pos x="13" y="57"/>
                </a:cxn>
                <a:cxn ang="0">
                  <a:pos x="24" y="40"/>
                </a:cxn>
                <a:cxn ang="0">
                  <a:pos x="40" y="25"/>
                </a:cxn>
                <a:cxn ang="0">
                  <a:pos x="56" y="13"/>
                </a:cxn>
                <a:cxn ang="0">
                  <a:pos x="76" y="4"/>
                </a:cxn>
                <a:cxn ang="0">
                  <a:pos x="97" y="1"/>
                </a:cxn>
              </a:cxnLst>
              <a:rect l="0" t="0" r="r" b="b"/>
              <a:pathLst>
                <a:path w="1278" h="217">
                  <a:moveTo>
                    <a:pt x="108" y="0"/>
                  </a:moveTo>
                  <a:lnTo>
                    <a:pt x="1170" y="0"/>
                  </a:lnTo>
                  <a:lnTo>
                    <a:pt x="1181" y="1"/>
                  </a:lnTo>
                  <a:lnTo>
                    <a:pt x="1192" y="2"/>
                  </a:lnTo>
                  <a:lnTo>
                    <a:pt x="1202" y="4"/>
                  </a:lnTo>
                  <a:lnTo>
                    <a:pt x="1212" y="8"/>
                  </a:lnTo>
                  <a:lnTo>
                    <a:pt x="1222" y="13"/>
                  </a:lnTo>
                  <a:lnTo>
                    <a:pt x="1231" y="18"/>
                  </a:lnTo>
                  <a:lnTo>
                    <a:pt x="1238" y="25"/>
                  </a:lnTo>
                  <a:lnTo>
                    <a:pt x="1246" y="32"/>
                  </a:lnTo>
                  <a:lnTo>
                    <a:pt x="1254" y="40"/>
                  </a:lnTo>
                  <a:lnTo>
                    <a:pt x="1259" y="47"/>
                  </a:lnTo>
                  <a:lnTo>
                    <a:pt x="1265" y="57"/>
                  </a:lnTo>
                  <a:lnTo>
                    <a:pt x="1271" y="66"/>
                  </a:lnTo>
                  <a:lnTo>
                    <a:pt x="1274" y="76"/>
                  </a:lnTo>
                  <a:lnTo>
                    <a:pt x="1276" y="87"/>
                  </a:lnTo>
                  <a:lnTo>
                    <a:pt x="1278" y="97"/>
                  </a:lnTo>
                  <a:lnTo>
                    <a:pt x="1278" y="108"/>
                  </a:lnTo>
                  <a:lnTo>
                    <a:pt x="1278" y="119"/>
                  </a:lnTo>
                  <a:lnTo>
                    <a:pt x="1276" y="131"/>
                  </a:lnTo>
                  <a:lnTo>
                    <a:pt x="1274" y="141"/>
                  </a:lnTo>
                  <a:lnTo>
                    <a:pt x="1271" y="150"/>
                  </a:lnTo>
                  <a:lnTo>
                    <a:pt x="1265" y="160"/>
                  </a:lnTo>
                  <a:lnTo>
                    <a:pt x="1259" y="169"/>
                  </a:lnTo>
                  <a:lnTo>
                    <a:pt x="1254" y="178"/>
                  </a:lnTo>
                  <a:lnTo>
                    <a:pt x="1246" y="186"/>
                  </a:lnTo>
                  <a:lnTo>
                    <a:pt x="1238" y="193"/>
                  </a:lnTo>
                  <a:lnTo>
                    <a:pt x="1231" y="199"/>
                  </a:lnTo>
                  <a:lnTo>
                    <a:pt x="1222" y="205"/>
                  </a:lnTo>
                  <a:lnTo>
                    <a:pt x="1212" y="209"/>
                  </a:lnTo>
                  <a:lnTo>
                    <a:pt x="1202" y="213"/>
                  </a:lnTo>
                  <a:lnTo>
                    <a:pt x="1192" y="215"/>
                  </a:lnTo>
                  <a:lnTo>
                    <a:pt x="1181" y="217"/>
                  </a:lnTo>
                  <a:lnTo>
                    <a:pt x="1170" y="217"/>
                  </a:lnTo>
                  <a:lnTo>
                    <a:pt x="108" y="217"/>
                  </a:lnTo>
                  <a:lnTo>
                    <a:pt x="97" y="217"/>
                  </a:lnTo>
                  <a:lnTo>
                    <a:pt x="86" y="215"/>
                  </a:lnTo>
                  <a:lnTo>
                    <a:pt x="76" y="213"/>
                  </a:lnTo>
                  <a:lnTo>
                    <a:pt x="66" y="209"/>
                  </a:lnTo>
                  <a:lnTo>
                    <a:pt x="56" y="205"/>
                  </a:lnTo>
                  <a:lnTo>
                    <a:pt x="47" y="199"/>
                  </a:lnTo>
                  <a:lnTo>
                    <a:pt x="40" y="193"/>
                  </a:lnTo>
                  <a:lnTo>
                    <a:pt x="32" y="186"/>
                  </a:lnTo>
                  <a:lnTo>
                    <a:pt x="24" y="178"/>
                  </a:lnTo>
                  <a:lnTo>
                    <a:pt x="19" y="169"/>
                  </a:lnTo>
                  <a:lnTo>
                    <a:pt x="13" y="160"/>
                  </a:lnTo>
                  <a:lnTo>
                    <a:pt x="9" y="150"/>
                  </a:lnTo>
                  <a:lnTo>
                    <a:pt x="4" y="141"/>
                  </a:lnTo>
                  <a:lnTo>
                    <a:pt x="2" y="131"/>
                  </a:lnTo>
                  <a:lnTo>
                    <a:pt x="0" y="119"/>
                  </a:lnTo>
                  <a:lnTo>
                    <a:pt x="0" y="108"/>
                  </a:lnTo>
                  <a:lnTo>
                    <a:pt x="0" y="97"/>
                  </a:lnTo>
                  <a:lnTo>
                    <a:pt x="2" y="87"/>
                  </a:lnTo>
                  <a:lnTo>
                    <a:pt x="4" y="76"/>
                  </a:lnTo>
                  <a:lnTo>
                    <a:pt x="9" y="66"/>
                  </a:lnTo>
                  <a:lnTo>
                    <a:pt x="13" y="57"/>
                  </a:lnTo>
                  <a:lnTo>
                    <a:pt x="19" y="47"/>
                  </a:lnTo>
                  <a:lnTo>
                    <a:pt x="24" y="40"/>
                  </a:lnTo>
                  <a:lnTo>
                    <a:pt x="32" y="32"/>
                  </a:lnTo>
                  <a:lnTo>
                    <a:pt x="40" y="25"/>
                  </a:lnTo>
                  <a:lnTo>
                    <a:pt x="47" y="18"/>
                  </a:lnTo>
                  <a:lnTo>
                    <a:pt x="56" y="13"/>
                  </a:lnTo>
                  <a:lnTo>
                    <a:pt x="66" y="8"/>
                  </a:lnTo>
                  <a:lnTo>
                    <a:pt x="76" y="4"/>
                  </a:lnTo>
                  <a:lnTo>
                    <a:pt x="86" y="2"/>
                  </a:lnTo>
                  <a:lnTo>
                    <a:pt x="97" y="1"/>
                  </a:lnTo>
                  <a:lnTo>
                    <a:pt x="108" y="0"/>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531" name="Freeform 137"/>
            <p:cNvSpPr>
              <a:spLocks/>
            </p:cNvSpPr>
            <p:nvPr/>
          </p:nvSpPr>
          <p:spPr bwMode="auto">
            <a:xfrm>
              <a:off x="11619315" y="2588574"/>
              <a:ext cx="28575" cy="28575"/>
            </a:xfrm>
            <a:custGeom>
              <a:avLst/>
              <a:gdLst/>
              <a:ahLst/>
              <a:cxnLst>
                <a:cxn ang="0">
                  <a:pos x="101" y="183"/>
                </a:cxn>
                <a:cxn ang="0">
                  <a:pos x="119" y="179"/>
                </a:cxn>
                <a:cxn ang="0">
                  <a:pos x="136" y="172"/>
                </a:cxn>
                <a:cxn ang="0">
                  <a:pos x="150" y="162"/>
                </a:cxn>
                <a:cxn ang="0">
                  <a:pos x="162" y="150"/>
                </a:cxn>
                <a:cxn ang="0">
                  <a:pos x="172" y="136"/>
                </a:cxn>
                <a:cxn ang="0">
                  <a:pos x="179" y="119"/>
                </a:cxn>
                <a:cxn ang="0">
                  <a:pos x="183" y="101"/>
                </a:cxn>
                <a:cxn ang="0">
                  <a:pos x="183" y="82"/>
                </a:cxn>
                <a:cxn ang="0">
                  <a:pos x="179" y="65"/>
                </a:cxn>
                <a:cxn ang="0">
                  <a:pos x="172" y="49"/>
                </a:cxn>
                <a:cxn ang="0">
                  <a:pos x="162" y="34"/>
                </a:cxn>
                <a:cxn ang="0">
                  <a:pos x="150" y="21"/>
                </a:cxn>
                <a:cxn ang="0">
                  <a:pos x="136" y="11"/>
                </a:cxn>
                <a:cxn ang="0">
                  <a:pos x="119" y="5"/>
                </a:cxn>
                <a:cxn ang="0">
                  <a:pos x="101" y="1"/>
                </a:cxn>
                <a:cxn ang="0">
                  <a:pos x="82" y="1"/>
                </a:cxn>
                <a:cxn ang="0">
                  <a:pos x="65" y="5"/>
                </a:cxn>
                <a:cxn ang="0">
                  <a:pos x="49" y="11"/>
                </a:cxn>
                <a:cxn ang="0">
                  <a:pos x="34" y="21"/>
                </a:cxn>
                <a:cxn ang="0">
                  <a:pos x="21" y="34"/>
                </a:cxn>
                <a:cxn ang="0">
                  <a:pos x="11" y="49"/>
                </a:cxn>
                <a:cxn ang="0">
                  <a:pos x="5" y="65"/>
                </a:cxn>
                <a:cxn ang="0">
                  <a:pos x="1" y="82"/>
                </a:cxn>
                <a:cxn ang="0">
                  <a:pos x="1" y="101"/>
                </a:cxn>
                <a:cxn ang="0">
                  <a:pos x="5" y="119"/>
                </a:cxn>
                <a:cxn ang="0">
                  <a:pos x="11" y="136"/>
                </a:cxn>
                <a:cxn ang="0">
                  <a:pos x="21" y="150"/>
                </a:cxn>
                <a:cxn ang="0">
                  <a:pos x="34" y="162"/>
                </a:cxn>
                <a:cxn ang="0">
                  <a:pos x="49" y="172"/>
                </a:cxn>
                <a:cxn ang="0">
                  <a:pos x="65" y="179"/>
                </a:cxn>
                <a:cxn ang="0">
                  <a:pos x="82" y="183"/>
                </a:cxn>
              </a:cxnLst>
              <a:rect l="0" t="0" r="r" b="b"/>
              <a:pathLst>
                <a:path w="183" h="183">
                  <a:moveTo>
                    <a:pt x="92" y="183"/>
                  </a:moveTo>
                  <a:lnTo>
                    <a:pt x="101" y="183"/>
                  </a:lnTo>
                  <a:lnTo>
                    <a:pt x="110" y="181"/>
                  </a:lnTo>
                  <a:lnTo>
                    <a:pt x="119" y="179"/>
                  </a:lnTo>
                  <a:lnTo>
                    <a:pt x="128" y="177"/>
                  </a:lnTo>
                  <a:lnTo>
                    <a:pt x="136" y="172"/>
                  </a:lnTo>
                  <a:lnTo>
                    <a:pt x="143" y="168"/>
                  </a:lnTo>
                  <a:lnTo>
                    <a:pt x="150" y="162"/>
                  </a:lnTo>
                  <a:lnTo>
                    <a:pt x="157" y="157"/>
                  </a:lnTo>
                  <a:lnTo>
                    <a:pt x="162" y="150"/>
                  </a:lnTo>
                  <a:lnTo>
                    <a:pt x="168" y="143"/>
                  </a:lnTo>
                  <a:lnTo>
                    <a:pt x="172" y="136"/>
                  </a:lnTo>
                  <a:lnTo>
                    <a:pt x="177" y="128"/>
                  </a:lnTo>
                  <a:lnTo>
                    <a:pt x="179" y="119"/>
                  </a:lnTo>
                  <a:lnTo>
                    <a:pt x="181" y="110"/>
                  </a:lnTo>
                  <a:lnTo>
                    <a:pt x="183" y="101"/>
                  </a:lnTo>
                  <a:lnTo>
                    <a:pt x="183" y="92"/>
                  </a:lnTo>
                  <a:lnTo>
                    <a:pt x="183" y="82"/>
                  </a:lnTo>
                  <a:lnTo>
                    <a:pt x="181" y="73"/>
                  </a:lnTo>
                  <a:lnTo>
                    <a:pt x="179" y="65"/>
                  </a:lnTo>
                  <a:lnTo>
                    <a:pt x="177" y="57"/>
                  </a:lnTo>
                  <a:lnTo>
                    <a:pt x="172" y="49"/>
                  </a:lnTo>
                  <a:lnTo>
                    <a:pt x="168" y="41"/>
                  </a:lnTo>
                  <a:lnTo>
                    <a:pt x="162" y="34"/>
                  </a:lnTo>
                  <a:lnTo>
                    <a:pt x="157" y="28"/>
                  </a:lnTo>
                  <a:lnTo>
                    <a:pt x="150" y="21"/>
                  </a:lnTo>
                  <a:lnTo>
                    <a:pt x="143" y="16"/>
                  </a:lnTo>
                  <a:lnTo>
                    <a:pt x="136" y="11"/>
                  </a:lnTo>
                  <a:lnTo>
                    <a:pt x="128" y="8"/>
                  </a:lnTo>
                  <a:lnTo>
                    <a:pt x="119" y="5"/>
                  </a:lnTo>
                  <a:lnTo>
                    <a:pt x="110" y="2"/>
                  </a:lnTo>
                  <a:lnTo>
                    <a:pt x="101" y="1"/>
                  </a:lnTo>
                  <a:lnTo>
                    <a:pt x="92" y="0"/>
                  </a:lnTo>
                  <a:lnTo>
                    <a:pt x="82" y="1"/>
                  </a:lnTo>
                  <a:lnTo>
                    <a:pt x="73" y="2"/>
                  </a:lnTo>
                  <a:lnTo>
                    <a:pt x="65" y="5"/>
                  </a:lnTo>
                  <a:lnTo>
                    <a:pt x="57" y="8"/>
                  </a:lnTo>
                  <a:lnTo>
                    <a:pt x="49" y="11"/>
                  </a:lnTo>
                  <a:lnTo>
                    <a:pt x="41" y="16"/>
                  </a:lnTo>
                  <a:lnTo>
                    <a:pt x="34" y="21"/>
                  </a:lnTo>
                  <a:lnTo>
                    <a:pt x="28" y="28"/>
                  </a:lnTo>
                  <a:lnTo>
                    <a:pt x="21" y="34"/>
                  </a:lnTo>
                  <a:lnTo>
                    <a:pt x="16" y="41"/>
                  </a:lnTo>
                  <a:lnTo>
                    <a:pt x="11" y="49"/>
                  </a:lnTo>
                  <a:lnTo>
                    <a:pt x="8" y="57"/>
                  </a:lnTo>
                  <a:lnTo>
                    <a:pt x="5" y="65"/>
                  </a:lnTo>
                  <a:lnTo>
                    <a:pt x="2" y="73"/>
                  </a:lnTo>
                  <a:lnTo>
                    <a:pt x="1" y="82"/>
                  </a:lnTo>
                  <a:lnTo>
                    <a:pt x="0" y="92"/>
                  </a:lnTo>
                  <a:lnTo>
                    <a:pt x="1" y="101"/>
                  </a:lnTo>
                  <a:lnTo>
                    <a:pt x="2" y="110"/>
                  </a:lnTo>
                  <a:lnTo>
                    <a:pt x="5" y="119"/>
                  </a:lnTo>
                  <a:lnTo>
                    <a:pt x="8" y="128"/>
                  </a:lnTo>
                  <a:lnTo>
                    <a:pt x="11" y="136"/>
                  </a:lnTo>
                  <a:lnTo>
                    <a:pt x="16" y="143"/>
                  </a:lnTo>
                  <a:lnTo>
                    <a:pt x="21" y="150"/>
                  </a:lnTo>
                  <a:lnTo>
                    <a:pt x="28" y="157"/>
                  </a:lnTo>
                  <a:lnTo>
                    <a:pt x="34" y="162"/>
                  </a:lnTo>
                  <a:lnTo>
                    <a:pt x="41" y="168"/>
                  </a:lnTo>
                  <a:lnTo>
                    <a:pt x="49" y="172"/>
                  </a:lnTo>
                  <a:lnTo>
                    <a:pt x="57" y="177"/>
                  </a:lnTo>
                  <a:lnTo>
                    <a:pt x="65" y="179"/>
                  </a:lnTo>
                  <a:lnTo>
                    <a:pt x="73" y="181"/>
                  </a:lnTo>
                  <a:lnTo>
                    <a:pt x="82" y="183"/>
                  </a:lnTo>
                  <a:lnTo>
                    <a:pt x="92"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532" name="Freeform 138"/>
            <p:cNvSpPr>
              <a:spLocks/>
            </p:cNvSpPr>
            <p:nvPr/>
          </p:nvSpPr>
          <p:spPr bwMode="auto">
            <a:xfrm>
              <a:off x="11659003" y="2588574"/>
              <a:ext cx="28575" cy="28575"/>
            </a:xfrm>
            <a:custGeom>
              <a:avLst/>
              <a:gdLst/>
              <a:ahLst/>
              <a:cxnLst>
                <a:cxn ang="0">
                  <a:pos x="100" y="183"/>
                </a:cxn>
                <a:cxn ang="0">
                  <a:pos x="118" y="179"/>
                </a:cxn>
                <a:cxn ang="0">
                  <a:pos x="134" y="172"/>
                </a:cxn>
                <a:cxn ang="0">
                  <a:pos x="149" y="162"/>
                </a:cxn>
                <a:cxn ang="0">
                  <a:pos x="161" y="150"/>
                </a:cxn>
                <a:cxn ang="0">
                  <a:pos x="171" y="136"/>
                </a:cxn>
                <a:cxn ang="0">
                  <a:pos x="179" y="119"/>
                </a:cxn>
                <a:cxn ang="0">
                  <a:pos x="182" y="101"/>
                </a:cxn>
                <a:cxn ang="0">
                  <a:pos x="182" y="82"/>
                </a:cxn>
                <a:cxn ang="0">
                  <a:pos x="179" y="65"/>
                </a:cxn>
                <a:cxn ang="0">
                  <a:pos x="171" y="49"/>
                </a:cxn>
                <a:cxn ang="0">
                  <a:pos x="161" y="34"/>
                </a:cxn>
                <a:cxn ang="0">
                  <a:pos x="149" y="21"/>
                </a:cxn>
                <a:cxn ang="0">
                  <a:pos x="134" y="11"/>
                </a:cxn>
                <a:cxn ang="0">
                  <a:pos x="118" y="5"/>
                </a:cxn>
                <a:cxn ang="0">
                  <a:pos x="100" y="1"/>
                </a:cxn>
                <a:cxn ang="0">
                  <a:pos x="81" y="1"/>
                </a:cxn>
                <a:cxn ang="0">
                  <a:pos x="63" y="5"/>
                </a:cxn>
                <a:cxn ang="0">
                  <a:pos x="48" y="11"/>
                </a:cxn>
                <a:cxn ang="0">
                  <a:pos x="32" y="21"/>
                </a:cxn>
                <a:cxn ang="0">
                  <a:pos x="20" y="34"/>
                </a:cxn>
                <a:cxn ang="0">
                  <a:pos x="10" y="49"/>
                </a:cxn>
                <a:cxn ang="0">
                  <a:pos x="4" y="65"/>
                </a:cxn>
                <a:cxn ang="0">
                  <a:pos x="0" y="82"/>
                </a:cxn>
                <a:cxn ang="0">
                  <a:pos x="0" y="101"/>
                </a:cxn>
                <a:cxn ang="0">
                  <a:pos x="4" y="119"/>
                </a:cxn>
                <a:cxn ang="0">
                  <a:pos x="10" y="136"/>
                </a:cxn>
                <a:cxn ang="0">
                  <a:pos x="20" y="150"/>
                </a:cxn>
                <a:cxn ang="0">
                  <a:pos x="32" y="162"/>
                </a:cxn>
                <a:cxn ang="0">
                  <a:pos x="48" y="172"/>
                </a:cxn>
                <a:cxn ang="0">
                  <a:pos x="63" y="179"/>
                </a:cxn>
                <a:cxn ang="0">
                  <a:pos x="81" y="183"/>
                </a:cxn>
              </a:cxnLst>
              <a:rect l="0" t="0" r="r" b="b"/>
              <a:pathLst>
                <a:path w="182" h="183">
                  <a:moveTo>
                    <a:pt x="91" y="183"/>
                  </a:moveTo>
                  <a:lnTo>
                    <a:pt x="100" y="183"/>
                  </a:lnTo>
                  <a:lnTo>
                    <a:pt x="109" y="181"/>
                  </a:lnTo>
                  <a:lnTo>
                    <a:pt x="118" y="179"/>
                  </a:lnTo>
                  <a:lnTo>
                    <a:pt x="127" y="177"/>
                  </a:lnTo>
                  <a:lnTo>
                    <a:pt x="134" y="172"/>
                  </a:lnTo>
                  <a:lnTo>
                    <a:pt x="142" y="168"/>
                  </a:lnTo>
                  <a:lnTo>
                    <a:pt x="149" y="162"/>
                  </a:lnTo>
                  <a:lnTo>
                    <a:pt x="155" y="157"/>
                  </a:lnTo>
                  <a:lnTo>
                    <a:pt x="161" y="150"/>
                  </a:lnTo>
                  <a:lnTo>
                    <a:pt x="167" y="143"/>
                  </a:lnTo>
                  <a:lnTo>
                    <a:pt x="171" y="136"/>
                  </a:lnTo>
                  <a:lnTo>
                    <a:pt x="175" y="128"/>
                  </a:lnTo>
                  <a:lnTo>
                    <a:pt x="179" y="119"/>
                  </a:lnTo>
                  <a:lnTo>
                    <a:pt x="181" y="110"/>
                  </a:lnTo>
                  <a:lnTo>
                    <a:pt x="182" y="101"/>
                  </a:lnTo>
                  <a:lnTo>
                    <a:pt x="182" y="92"/>
                  </a:lnTo>
                  <a:lnTo>
                    <a:pt x="182" y="82"/>
                  </a:lnTo>
                  <a:lnTo>
                    <a:pt x="181" y="73"/>
                  </a:lnTo>
                  <a:lnTo>
                    <a:pt x="179" y="65"/>
                  </a:lnTo>
                  <a:lnTo>
                    <a:pt x="175" y="57"/>
                  </a:lnTo>
                  <a:lnTo>
                    <a:pt x="171" y="49"/>
                  </a:lnTo>
                  <a:lnTo>
                    <a:pt x="167" y="41"/>
                  </a:lnTo>
                  <a:lnTo>
                    <a:pt x="161" y="34"/>
                  </a:lnTo>
                  <a:lnTo>
                    <a:pt x="155" y="28"/>
                  </a:lnTo>
                  <a:lnTo>
                    <a:pt x="149" y="21"/>
                  </a:lnTo>
                  <a:lnTo>
                    <a:pt x="142" y="16"/>
                  </a:lnTo>
                  <a:lnTo>
                    <a:pt x="134" y="11"/>
                  </a:lnTo>
                  <a:lnTo>
                    <a:pt x="127" y="8"/>
                  </a:lnTo>
                  <a:lnTo>
                    <a:pt x="118" y="5"/>
                  </a:lnTo>
                  <a:lnTo>
                    <a:pt x="109" y="2"/>
                  </a:lnTo>
                  <a:lnTo>
                    <a:pt x="100" y="1"/>
                  </a:lnTo>
                  <a:lnTo>
                    <a:pt x="91" y="0"/>
                  </a:lnTo>
                  <a:lnTo>
                    <a:pt x="81" y="1"/>
                  </a:lnTo>
                  <a:lnTo>
                    <a:pt x="72" y="2"/>
                  </a:lnTo>
                  <a:lnTo>
                    <a:pt x="63" y="5"/>
                  </a:lnTo>
                  <a:lnTo>
                    <a:pt x="56" y="8"/>
                  </a:lnTo>
                  <a:lnTo>
                    <a:pt x="48" y="11"/>
                  </a:lnTo>
                  <a:lnTo>
                    <a:pt x="40" y="16"/>
                  </a:lnTo>
                  <a:lnTo>
                    <a:pt x="32" y="21"/>
                  </a:lnTo>
                  <a:lnTo>
                    <a:pt x="27" y="28"/>
                  </a:lnTo>
                  <a:lnTo>
                    <a:pt x="20" y="34"/>
                  </a:lnTo>
                  <a:lnTo>
                    <a:pt x="16" y="41"/>
                  </a:lnTo>
                  <a:lnTo>
                    <a:pt x="10" y="49"/>
                  </a:lnTo>
                  <a:lnTo>
                    <a:pt x="7" y="57"/>
                  </a:lnTo>
                  <a:lnTo>
                    <a:pt x="4" y="65"/>
                  </a:lnTo>
                  <a:lnTo>
                    <a:pt x="1" y="73"/>
                  </a:lnTo>
                  <a:lnTo>
                    <a:pt x="0" y="82"/>
                  </a:lnTo>
                  <a:lnTo>
                    <a:pt x="0" y="92"/>
                  </a:lnTo>
                  <a:lnTo>
                    <a:pt x="0" y="101"/>
                  </a:lnTo>
                  <a:lnTo>
                    <a:pt x="1" y="110"/>
                  </a:lnTo>
                  <a:lnTo>
                    <a:pt x="4" y="119"/>
                  </a:lnTo>
                  <a:lnTo>
                    <a:pt x="7" y="128"/>
                  </a:lnTo>
                  <a:lnTo>
                    <a:pt x="10" y="136"/>
                  </a:lnTo>
                  <a:lnTo>
                    <a:pt x="16" y="143"/>
                  </a:lnTo>
                  <a:lnTo>
                    <a:pt x="20" y="150"/>
                  </a:lnTo>
                  <a:lnTo>
                    <a:pt x="27" y="157"/>
                  </a:lnTo>
                  <a:lnTo>
                    <a:pt x="32" y="162"/>
                  </a:lnTo>
                  <a:lnTo>
                    <a:pt x="40" y="168"/>
                  </a:lnTo>
                  <a:lnTo>
                    <a:pt x="48" y="172"/>
                  </a:lnTo>
                  <a:lnTo>
                    <a:pt x="56" y="177"/>
                  </a:lnTo>
                  <a:lnTo>
                    <a:pt x="63" y="179"/>
                  </a:lnTo>
                  <a:lnTo>
                    <a:pt x="72" y="181"/>
                  </a:lnTo>
                  <a:lnTo>
                    <a:pt x="81" y="183"/>
                  </a:lnTo>
                  <a:lnTo>
                    <a:pt x="91"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533" name="Freeform 139"/>
            <p:cNvSpPr>
              <a:spLocks/>
            </p:cNvSpPr>
            <p:nvPr/>
          </p:nvSpPr>
          <p:spPr bwMode="auto">
            <a:xfrm>
              <a:off x="11698690" y="2588574"/>
              <a:ext cx="30163" cy="28575"/>
            </a:xfrm>
            <a:custGeom>
              <a:avLst/>
              <a:gdLst/>
              <a:ahLst/>
              <a:cxnLst>
                <a:cxn ang="0">
                  <a:pos x="100" y="183"/>
                </a:cxn>
                <a:cxn ang="0">
                  <a:pos x="118" y="179"/>
                </a:cxn>
                <a:cxn ang="0">
                  <a:pos x="134" y="172"/>
                </a:cxn>
                <a:cxn ang="0">
                  <a:pos x="149" y="162"/>
                </a:cxn>
                <a:cxn ang="0">
                  <a:pos x="162" y="150"/>
                </a:cxn>
                <a:cxn ang="0">
                  <a:pos x="171" y="136"/>
                </a:cxn>
                <a:cxn ang="0">
                  <a:pos x="179" y="119"/>
                </a:cxn>
                <a:cxn ang="0">
                  <a:pos x="182" y="101"/>
                </a:cxn>
                <a:cxn ang="0">
                  <a:pos x="182" y="82"/>
                </a:cxn>
                <a:cxn ang="0">
                  <a:pos x="179" y="65"/>
                </a:cxn>
                <a:cxn ang="0">
                  <a:pos x="171" y="49"/>
                </a:cxn>
                <a:cxn ang="0">
                  <a:pos x="162" y="34"/>
                </a:cxn>
                <a:cxn ang="0">
                  <a:pos x="149" y="21"/>
                </a:cxn>
                <a:cxn ang="0">
                  <a:pos x="134" y="11"/>
                </a:cxn>
                <a:cxn ang="0">
                  <a:pos x="118" y="5"/>
                </a:cxn>
                <a:cxn ang="0">
                  <a:pos x="100" y="1"/>
                </a:cxn>
                <a:cxn ang="0">
                  <a:pos x="82" y="1"/>
                </a:cxn>
                <a:cxn ang="0">
                  <a:pos x="64" y="5"/>
                </a:cxn>
                <a:cxn ang="0">
                  <a:pos x="48" y="11"/>
                </a:cxn>
                <a:cxn ang="0">
                  <a:pos x="33" y="21"/>
                </a:cxn>
                <a:cxn ang="0">
                  <a:pos x="20" y="34"/>
                </a:cxn>
                <a:cxn ang="0">
                  <a:pos x="11" y="49"/>
                </a:cxn>
                <a:cxn ang="0">
                  <a:pos x="3" y="65"/>
                </a:cxn>
                <a:cxn ang="0">
                  <a:pos x="0" y="82"/>
                </a:cxn>
                <a:cxn ang="0">
                  <a:pos x="0" y="101"/>
                </a:cxn>
                <a:cxn ang="0">
                  <a:pos x="3" y="119"/>
                </a:cxn>
                <a:cxn ang="0">
                  <a:pos x="11" y="136"/>
                </a:cxn>
                <a:cxn ang="0">
                  <a:pos x="20" y="150"/>
                </a:cxn>
                <a:cxn ang="0">
                  <a:pos x="33" y="162"/>
                </a:cxn>
                <a:cxn ang="0">
                  <a:pos x="48" y="172"/>
                </a:cxn>
                <a:cxn ang="0">
                  <a:pos x="64" y="179"/>
                </a:cxn>
                <a:cxn ang="0">
                  <a:pos x="82" y="183"/>
                </a:cxn>
              </a:cxnLst>
              <a:rect l="0" t="0" r="r" b="b"/>
              <a:pathLst>
                <a:path w="182" h="183">
                  <a:moveTo>
                    <a:pt x="91" y="183"/>
                  </a:moveTo>
                  <a:lnTo>
                    <a:pt x="100" y="183"/>
                  </a:lnTo>
                  <a:lnTo>
                    <a:pt x="110" y="181"/>
                  </a:lnTo>
                  <a:lnTo>
                    <a:pt x="118" y="179"/>
                  </a:lnTo>
                  <a:lnTo>
                    <a:pt x="126" y="177"/>
                  </a:lnTo>
                  <a:lnTo>
                    <a:pt x="134" y="172"/>
                  </a:lnTo>
                  <a:lnTo>
                    <a:pt x="142" y="168"/>
                  </a:lnTo>
                  <a:lnTo>
                    <a:pt x="149" y="162"/>
                  </a:lnTo>
                  <a:lnTo>
                    <a:pt x="155" y="157"/>
                  </a:lnTo>
                  <a:lnTo>
                    <a:pt x="162" y="150"/>
                  </a:lnTo>
                  <a:lnTo>
                    <a:pt x="166" y="143"/>
                  </a:lnTo>
                  <a:lnTo>
                    <a:pt x="171" y="136"/>
                  </a:lnTo>
                  <a:lnTo>
                    <a:pt x="175" y="128"/>
                  </a:lnTo>
                  <a:lnTo>
                    <a:pt x="179" y="119"/>
                  </a:lnTo>
                  <a:lnTo>
                    <a:pt x="181" y="110"/>
                  </a:lnTo>
                  <a:lnTo>
                    <a:pt x="182" y="101"/>
                  </a:lnTo>
                  <a:lnTo>
                    <a:pt x="182" y="92"/>
                  </a:lnTo>
                  <a:lnTo>
                    <a:pt x="182" y="82"/>
                  </a:lnTo>
                  <a:lnTo>
                    <a:pt x="181" y="73"/>
                  </a:lnTo>
                  <a:lnTo>
                    <a:pt x="179" y="65"/>
                  </a:lnTo>
                  <a:lnTo>
                    <a:pt x="175" y="57"/>
                  </a:lnTo>
                  <a:lnTo>
                    <a:pt x="171" y="49"/>
                  </a:lnTo>
                  <a:lnTo>
                    <a:pt x="166" y="41"/>
                  </a:lnTo>
                  <a:lnTo>
                    <a:pt x="162" y="34"/>
                  </a:lnTo>
                  <a:lnTo>
                    <a:pt x="155" y="28"/>
                  </a:lnTo>
                  <a:lnTo>
                    <a:pt x="149" y="21"/>
                  </a:lnTo>
                  <a:lnTo>
                    <a:pt x="142" y="16"/>
                  </a:lnTo>
                  <a:lnTo>
                    <a:pt x="134" y="11"/>
                  </a:lnTo>
                  <a:lnTo>
                    <a:pt x="126" y="8"/>
                  </a:lnTo>
                  <a:lnTo>
                    <a:pt x="118" y="5"/>
                  </a:lnTo>
                  <a:lnTo>
                    <a:pt x="110" y="2"/>
                  </a:lnTo>
                  <a:lnTo>
                    <a:pt x="100" y="1"/>
                  </a:lnTo>
                  <a:lnTo>
                    <a:pt x="91" y="0"/>
                  </a:lnTo>
                  <a:lnTo>
                    <a:pt x="82" y="1"/>
                  </a:lnTo>
                  <a:lnTo>
                    <a:pt x="72" y="2"/>
                  </a:lnTo>
                  <a:lnTo>
                    <a:pt x="64" y="5"/>
                  </a:lnTo>
                  <a:lnTo>
                    <a:pt x="55" y="8"/>
                  </a:lnTo>
                  <a:lnTo>
                    <a:pt x="48" y="11"/>
                  </a:lnTo>
                  <a:lnTo>
                    <a:pt x="40" y="16"/>
                  </a:lnTo>
                  <a:lnTo>
                    <a:pt x="33" y="21"/>
                  </a:lnTo>
                  <a:lnTo>
                    <a:pt x="27" y="28"/>
                  </a:lnTo>
                  <a:lnTo>
                    <a:pt x="20" y="34"/>
                  </a:lnTo>
                  <a:lnTo>
                    <a:pt x="16" y="41"/>
                  </a:lnTo>
                  <a:lnTo>
                    <a:pt x="11" y="49"/>
                  </a:lnTo>
                  <a:lnTo>
                    <a:pt x="7" y="57"/>
                  </a:lnTo>
                  <a:lnTo>
                    <a:pt x="3" y="65"/>
                  </a:lnTo>
                  <a:lnTo>
                    <a:pt x="1" y="73"/>
                  </a:lnTo>
                  <a:lnTo>
                    <a:pt x="0" y="82"/>
                  </a:lnTo>
                  <a:lnTo>
                    <a:pt x="0" y="92"/>
                  </a:lnTo>
                  <a:lnTo>
                    <a:pt x="0" y="101"/>
                  </a:lnTo>
                  <a:lnTo>
                    <a:pt x="1" y="110"/>
                  </a:lnTo>
                  <a:lnTo>
                    <a:pt x="3" y="119"/>
                  </a:lnTo>
                  <a:lnTo>
                    <a:pt x="7" y="128"/>
                  </a:lnTo>
                  <a:lnTo>
                    <a:pt x="11" y="136"/>
                  </a:lnTo>
                  <a:lnTo>
                    <a:pt x="16" y="143"/>
                  </a:lnTo>
                  <a:lnTo>
                    <a:pt x="20" y="150"/>
                  </a:lnTo>
                  <a:lnTo>
                    <a:pt x="27" y="157"/>
                  </a:lnTo>
                  <a:lnTo>
                    <a:pt x="33" y="162"/>
                  </a:lnTo>
                  <a:lnTo>
                    <a:pt x="40" y="168"/>
                  </a:lnTo>
                  <a:lnTo>
                    <a:pt x="48" y="172"/>
                  </a:lnTo>
                  <a:lnTo>
                    <a:pt x="55" y="177"/>
                  </a:lnTo>
                  <a:lnTo>
                    <a:pt x="64" y="179"/>
                  </a:lnTo>
                  <a:lnTo>
                    <a:pt x="72" y="181"/>
                  </a:lnTo>
                  <a:lnTo>
                    <a:pt x="82" y="183"/>
                  </a:lnTo>
                  <a:lnTo>
                    <a:pt x="91"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534" name="Freeform 140"/>
            <p:cNvSpPr>
              <a:spLocks/>
            </p:cNvSpPr>
            <p:nvPr/>
          </p:nvSpPr>
          <p:spPr bwMode="auto">
            <a:xfrm>
              <a:off x="11739965" y="2588574"/>
              <a:ext cx="28575" cy="28575"/>
            </a:xfrm>
            <a:custGeom>
              <a:avLst/>
              <a:gdLst/>
              <a:ahLst/>
              <a:cxnLst>
                <a:cxn ang="0">
                  <a:pos x="101" y="183"/>
                </a:cxn>
                <a:cxn ang="0">
                  <a:pos x="118" y="179"/>
                </a:cxn>
                <a:cxn ang="0">
                  <a:pos x="134" y="172"/>
                </a:cxn>
                <a:cxn ang="0">
                  <a:pos x="148" y="162"/>
                </a:cxn>
                <a:cxn ang="0">
                  <a:pos x="162" y="150"/>
                </a:cxn>
                <a:cxn ang="0">
                  <a:pos x="172" y="136"/>
                </a:cxn>
                <a:cxn ang="0">
                  <a:pos x="178" y="119"/>
                </a:cxn>
                <a:cxn ang="0">
                  <a:pos x="182" y="101"/>
                </a:cxn>
                <a:cxn ang="0">
                  <a:pos x="182" y="82"/>
                </a:cxn>
                <a:cxn ang="0">
                  <a:pos x="178" y="65"/>
                </a:cxn>
                <a:cxn ang="0">
                  <a:pos x="172" y="49"/>
                </a:cxn>
                <a:cxn ang="0">
                  <a:pos x="162" y="34"/>
                </a:cxn>
                <a:cxn ang="0">
                  <a:pos x="148" y="21"/>
                </a:cxn>
                <a:cxn ang="0">
                  <a:pos x="134" y="11"/>
                </a:cxn>
                <a:cxn ang="0">
                  <a:pos x="118" y="5"/>
                </a:cxn>
                <a:cxn ang="0">
                  <a:pos x="101" y="1"/>
                </a:cxn>
                <a:cxn ang="0">
                  <a:pos x="82" y="1"/>
                </a:cxn>
                <a:cxn ang="0">
                  <a:pos x="64" y="5"/>
                </a:cxn>
                <a:cxn ang="0">
                  <a:pos x="48" y="11"/>
                </a:cxn>
                <a:cxn ang="0">
                  <a:pos x="33" y="21"/>
                </a:cxn>
                <a:cxn ang="0">
                  <a:pos x="21" y="34"/>
                </a:cxn>
                <a:cxn ang="0">
                  <a:pos x="11" y="49"/>
                </a:cxn>
                <a:cxn ang="0">
                  <a:pos x="3" y="65"/>
                </a:cxn>
                <a:cxn ang="0">
                  <a:pos x="0" y="82"/>
                </a:cxn>
                <a:cxn ang="0">
                  <a:pos x="0" y="101"/>
                </a:cxn>
                <a:cxn ang="0">
                  <a:pos x="3" y="119"/>
                </a:cxn>
                <a:cxn ang="0">
                  <a:pos x="11" y="136"/>
                </a:cxn>
                <a:cxn ang="0">
                  <a:pos x="21" y="150"/>
                </a:cxn>
                <a:cxn ang="0">
                  <a:pos x="33" y="162"/>
                </a:cxn>
                <a:cxn ang="0">
                  <a:pos x="48" y="172"/>
                </a:cxn>
                <a:cxn ang="0">
                  <a:pos x="64" y="179"/>
                </a:cxn>
                <a:cxn ang="0">
                  <a:pos x="82" y="183"/>
                </a:cxn>
              </a:cxnLst>
              <a:rect l="0" t="0" r="r" b="b"/>
              <a:pathLst>
                <a:path w="183" h="183">
                  <a:moveTo>
                    <a:pt x="91" y="183"/>
                  </a:moveTo>
                  <a:lnTo>
                    <a:pt x="101" y="183"/>
                  </a:lnTo>
                  <a:lnTo>
                    <a:pt x="110" y="181"/>
                  </a:lnTo>
                  <a:lnTo>
                    <a:pt x="118" y="179"/>
                  </a:lnTo>
                  <a:lnTo>
                    <a:pt x="126" y="177"/>
                  </a:lnTo>
                  <a:lnTo>
                    <a:pt x="134" y="172"/>
                  </a:lnTo>
                  <a:lnTo>
                    <a:pt x="142" y="168"/>
                  </a:lnTo>
                  <a:lnTo>
                    <a:pt x="148" y="162"/>
                  </a:lnTo>
                  <a:lnTo>
                    <a:pt x="155" y="157"/>
                  </a:lnTo>
                  <a:lnTo>
                    <a:pt x="162" y="150"/>
                  </a:lnTo>
                  <a:lnTo>
                    <a:pt x="166" y="143"/>
                  </a:lnTo>
                  <a:lnTo>
                    <a:pt x="172" y="136"/>
                  </a:lnTo>
                  <a:lnTo>
                    <a:pt x="175" y="128"/>
                  </a:lnTo>
                  <a:lnTo>
                    <a:pt x="178" y="119"/>
                  </a:lnTo>
                  <a:lnTo>
                    <a:pt x="181" y="110"/>
                  </a:lnTo>
                  <a:lnTo>
                    <a:pt x="182" y="101"/>
                  </a:lnTo>
                  <a:lnTo>
                    <a:pt x="183" y="92"/>
                  </a:lnTo>
                  <a:lnTo>
                    <a:pt x="182" y="82"/>
                  </a:lnTo>
                  <a:lnTo>
                    <a:pt x="181" y="73"/>
                  </a:lnTo>
                  <a:lnTo>
                    <a:pt x="178" y="65"/>
                  </a:lnTo>
                  <a:lnTo>
                    <a:pt x="175" y="57"/>
                  </a:lnTo>
                  <a:lnTo>
                    <a:pt x="172" y="49"/>
                  </a:lnTo>
                  <a:lnTo>
                    <a:pt x="166" y="41"/>
                  </a:lnTo>
                  <a:lnTo>
                    <a:pt x="162" y="34"/>
                  </a:lnTo>
                  <a:lnTo>
                    <a:pt x="155" y="28"/>
                  </a:lnTo>
                  <a:lnTo>
                    <a:pt x="148" y="21"/>
                  </a:lnTo>
                  <a:lnTo>
                    <a:pt x="142" y="16"/>
                  </a:lnTo>
                  <a:lnTo>
                    <a:pt x="134" y="11"/>
                  </a:lnTo>
                  <a:lnTo>
                    <a:pt x="126" y="8"/>
                  </a:lnTo>
                  <a:lnTo>
                    <a:pt x="118" y="5"/>
                  </a:lnTo>
                  <a:lnTo>
                    <a:pt x="110" y="2"/>
                  </a:lnTo>
                  <a:lnTo>
                    <a:pt x="101" y="1"/>
                  </a:lnTo>
                  <a:lnTo>
                    <a:pt x="91" y="0"/>
                  </a:lnTo>
                  <a:lnTo>
                    <a:pt x="82" y="1"/>
                  </a:lnTo>
                  <a:lnTo>
                    <a:pt x="73" y="2"/>
                  </a:lnTo>
                  <a:lnTo>
                    <a:pt x="64" y="5"/>
                  </a:lnTo>
                  <a:lnTo>
                    <a:pt x="55" y="8"/>
                  </a:lnTo>
                  <a:lnTo>
                    <a:pt x="48" y="11"/>
                  </a:lnTo>
                  <a:lnTo>
                    <a:pt x="40" y="16"/>
                  </a:lnTo>
                  <a:lnTo>
                    <a:pt x="33" y="21"/>
                  </a:lnTo>
                  <a:lnTo>
                    <a:pt x="26" y="28"/>
                  </a:lnTo>
                  <a:lnTo>
                    <a:pt x="21" y="34"/>
                  </a:lnTo>
                  <a:lnTo>
                    <a:pt x="15" y="41"/>
                  </a:lnTo>
                  <a:lnTo>
                    <a:pt x="11" y="49"/>
                  </a:lnTo>
                  <a:lnTo>
                    <a:pt x="6" y="57"/>
                  </a:lnTo>
                  <a:lnTo>
                    <a:pt x="3" y="65"/>
                  </a:lnTo>
                  <a:lnTo>
                    <a:pt x="1" y="73"/>
                  </a:lnTo>
                  <a:lnTo>
                    <a:pt x="0" y="82"/>
                  </a:lnTo>
                  <a:lnTo>
                    <a:pt x="0" y="92"/>
                  </a:lnTo>
                  <a:lnTo>
                    <a:pt x="0" y="101"/>
                  </a:lnTo>
                  <a:lnTo>
                    <a:pt x="1" y="110"/>
                  </a:lnTo>
                  <a:lnTo>
                    <a:pt x="3" y="119"/>
                  </a:lnTo>
                  <a:lnTo>
                    <a:pt x="6" y="128"/>
                  </a:lnTo>
                  <a:lnTo>
                    <a:pt x="11" y="136"/>
                  </a:lnTo>
                  <a:lnTo>
                    <a:pt x="15" y="143"/>
                  </a:lnTo>
                  <a:lnTo>
                    <a:pt x="21" y="150"/>
                  </a:lnTo>
                  <a:lnTo>
                    <a:pt x="26" y="157"/>
                  </a:lnTo>
                  <a:lnTo>
                    <a:pt x="33" y="162"/>
                  </a:lnTo>
                  <a:lnTo>
                    <a:pt x="40" y="168"/>
                  </a:lnTo>
                  <a:lnTo>
                    <a:pt x="48" y="172"/>
                  </a:lnTo>
                  <a:lnTo>
                    <a:pt x="55" y="177"/>
                  </a:lnTo>
                  <a:lnTo>
                    <a:pt x="64" y="179"/>
                  </a:lnTo>
                  <a:lnTo>
                    <a:pt x="73" y="181"/>
                  </a:lnTo>
                  <a:lnTo>
                    <a:pt x="82" y="183"/>
                  </a:lnTo>
                  <a:lnTo>
                    <a:pt x="91"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535" name="Freeform 141"/>
            <p:cNvSpPr>
              <a:spLocks/>
            </p:cNvSpPr>
            <p:nvPr/>
          </p:nvSpPr>
          <p:spPr bwMode="auto">
            <a:xfrm>
              <a:off x="11779653" y="2588574"/>
              <a:ext cx="28575" cy="28575"/>
            </a:xfrm>
            <a:custGeom>
              <a:avLst/>
              <a:gdLst/>
              <a:ahLst/>
              <a:cxnLst>
                <a:cxn ang="0">
                  <a:pos x="101" y="183"/>
                </a:cxn>
                <a:cxn ang="0">
                  <a:pos x="118" y="179"/>
                </a:cxn>
                <a:cxn ang="0">
                  <a:pos x="134" y="172"/>
                </a:cxn>
                <a:cxn ang="0">
                  <a:pos x="149" y="162"/>
                </a:cxn>
                <a:cxn ang="0">
                  <a:pos x="162" y="150"/>
                </a:cxn>
                <a:cxn ang="0">
                  <a:pos x="172" y="136"/>
                </a:cxn>
                <a:cxn ang="0">
                  <a:pos x="178" y="119"/>
                </a:cxn>
                <a:cxn ang="0">
                  <a:pos x="182" y="101"/>
                </a:cxn>
                <a:cxn ang="0">
                  <a:pos x="182" y="82"/>
                </a:cxn>
                <a:cxn ang="0">
                  <a:pos x="178" y="65"/>
                </a:cxn>
                <a:cxn ang="0">
                  <a:pos x="172" y="49"/>
                </a:cxn>
                <a:cxn ang="0">
                  <a:pos x="162" y="34"/>
                </a:cxn>
                <a:cxn ang="0">
                  <a:pos x="149" y="21"/>
                </a:cxn>
                <a:cxn ang="0">
                  <a:pos x="134" y="11"/>
                </a:cxn>
                <a:cxn ang="0">
                  <a:pos x="118" y="5"/>
                </a:cxn>
                <a:cxn ang="0">
                  <a:pos x="101" y="1"/>
                </a:cxn>
                <a:cxn ang="0">
                  <a:pos x="82" y="1"/>
                </a:cxn>
                <a:cxn ang="0">
                  <a:pos x="64" y="5"/>
                </a:cxn>
                <a:cxn ang="0">
                  <a:pos x="47" y="11"/>
                </a:cxn>
                <a:cxn ang="0">
                  <a:pos x="33" y="21"/>
                </a:cxn>
                <a:cxn ang="0">
                  <a:pos x="21" y="34"/>
                </a:cxn>
                <a:cxn ang="0">
                  <a:pos x="11" y="49"/>
                </a:cxn>
                <a:cxn ang="0">
                  <a:pos x="4" y="65"/>
                </a:cxn>
                <a:cxn ang="0">
                  <a:pos x="0" y="82"/>
                </a:cxn>
                <a:cxn ang="0">
                  <a:pos x="0" y="101"/>
                </a:cxn>
                <a:cxn ang="0">
                  <a:pos x="4" y="119"/>
                </a:cxn>
                <a:cxn ang="0">
                  <a:pos x="11" y="136"/>
                </a:cxn>
                <a:cxn ang="0">
                  <a:pos x="21" y="150"/>
                </a:cxn>
                <a:cxn ang="0">
                  <a:pos x="33" y="162"/>
                </a:cxn>
                <a:cxn ang="0">
                  <a:pos x="47" y="172"/>
                </a:cxn>
                <a:cxn ang="0">
                  <a:pos x="64" y="179"/>
                </a:cxn>
                <a:cxn ang="0">
                  <a:pos x="82" y="183"/>
                </a:cxn>
              </a:cxnLst>
              <a:rect l="0" t="0" r="r" b="b"/>
              <a:pathLst>
                <a:path w="183" h="183">
                  <a:moveTo>
                    <a:pt x="91" y="183"/>
                  </a:moveTo>
                  <a:lnTo>
                    <a:pt x="101" y="183"/>
                  </a:lnTo>
                  <a:lnTo>
                    <a:pt x="109" y="181"/>
                  </a:lnTo>
                  <a:lnTo>
                    <a:pt x="118" y="179"/>
                  </a:lnTo>
                  <a:lnTo>
                    <a:pt x="126" y="177"/>
                  </a:lnTo>
                  <a:lnTo>
                    <a:pt x="134" y="172"/>
                  </a:lnTo>
                  <a:lnTo>
                    <a:pt x="142" y="168"/>
                  </a:lnTo>
                  <a:lnTo>
                    <a:pt x="149" y="162"/>
                  </a:lnTo>
                  <a:lnTo>
                    <a:pt x="156" y="157"/>
                  </a:lnTo>
                  <a:lnTo>
                    <a:pt x="162" y="150"/>
                  </a:lnTo>
                  <a:lnTo>
                    <a:pt x="167" y="143"/>
                  </a:lnTo>
                  <a:lnTo>
                    <a:pt x="172" y="136"/>
                  </a:lnTo>
                  <a:lnTo>
                    <a:pt x="175" y="128"/>
                  </a:lnTo>
                  <a:lnTo>
                    <a:pt x="178" y="119"/>
                  </a:lnTo>
                  <a:lnTo>
                    <a:pt x="180" y="110"/>
                  </a:lnTo>
                  <a:lnTo>
                    <a:pt x="182" y="101"/>
                  </a:lnTo>
                  <a:lnTo>
                    <a:pt x="183" y="92"/>
                  </a:lnTo>
                  <a:lnTo>
                    <a:pt x="182" y="82"/>
                  </a:lnTo>
                  <a:lnTo>
                    <a:pt x="180" y="73"/>
                  </a:lnTo>
                  <a:lnTo>
                    <a:pt x="178" y="65"/>
                  </a:lnTo>
                  <a:lnTo>
                    <a:pt x="175" y="57"/>
                  </a:lnTo>
                  <a:lnTo>
                    <a:pt x="172" y="49"/>
                  </a:lnTo>
                  <a:lnTo>
                    <a:pt x="167" y="41"/>
                  </a:lnTo>
                  <a:lnTo>
                    <a:pt x="162" y="34"/>
                  </a:lnTo>
                  <a:lnTo>
                    <a:pt x="156" y="28"/>
                  </a:lnTo>
                  <a:lnTo>
                    <a:pt x="149" y="21"/>
                  </a:lnTo>
                  <a:lnTo>
                    <a:pt x="142" y="16"/>
                  </a:lnTo>
                  <a:lnTo>
                    <a:pt x="134" y="11"/>
                  </a:lnTo>
                  <a:lnTo>
                    <a:pt x="126" y="8"/>
                  </a:lnTo>
                  <a:lnTo>
                    <a:pt x="118" y="5"/>
                  </a:lnTo>
                  <a:lnTo>
                    <a:pt x="109" y="2"/>
                  </a:lnTo>
                  <a:lnTo>
                    <a:pt x="101" y="1"/>
                  </a:lnTo>
                  <a:lnTo>
                    <a:pt x="91" y="0"/>
                  </a:lnTo>
                  <a:lnTo>
                    <a:pt x="82" y="1"/>
                  </a:lnTo>
                  <a:lnTo>
                    <a:pt x="73" y="2"/>
                  </a:lnTo>
                  <a:lnTo>
                    <a:pt x="64" y="5"/>
                  </a:lnTo>
                  <a:lnTo>
                    <a:pt x="55" y="8"/>
                  </a:lnTo>
                  <a:lnTo>
                    <a:pt x="47" y="11"/>
                  </a:lnTo>
                  <a:lnTo>
                    <a:pt x="40" y="16"/>
                  </a:lnTo>
                  <a:lnTo>
                    <a:pt x="33" y="21"/>
                  </a:lnTo>
                  <a:lnTo>
                    <a:pt x="26" y="28"/>
                  </a:lnTo>
                  <a:lnTo>
                    <a:pt x="21" y="34"/>
                  </a:lnTo>
                  <a:lnTo>
                    <a:pt x="15" y="41"/>
                  </a:lnTo>
                  <a:lnTo>
                    <a:pt x="11" y="49"/>
                  </a:lnTo>
                  <a:lnTo>
                    <a:pt x="6" y="57"/>
                  </a:lnTo>
                  <a:lnTo>
                    <a:pt x="4" y="65"/>
                  </a:lnTo>
                  <a:lnTo>
                    <a:pt x="2" y="73"/>
                  </a:lnTo>
                  <a:lnTo>
                    <a:pt x="0" y="82"/>
                  </a:lnTo>
                  <a:lnTo>
                    <a:pt x="0" y="92"/>
                  </a:lnTo>
                  <a:lnTo>
                    <a:pt x="0" y="101"/>
                  </a:lnTo>
                  <a:lnTo>
                    <a:pt x="2" y="110"/>
                  </a:lnTo>
                  <a:lnTo>
                    <a:pt x="4" y="119"/>
                  </a:lnTo>
                  <a:lnTo>
                    <a:pt x="6" y="128"/>
                  </a:lnTo>
                  <a:lnTo>
                    <a:pt x="11" y="136"/>
                  </a:lnTo>
                  <a:lnTo>
                    <a:pt x="15" y="143"/>
                  </a:lnTo>
                  <a:lnTo>
                    <a:pt x="21" y="150"/>
                  </a:lnTo>
                  <a:lnTo>
                    <a:pt x="26" y="157"/>
                  </a:lnTo>
                  <a:lnTo>
                    <a:pt x="33" y="162"/>
                  </a:lnTo>
                  <a:lnTo>
                    <a:pt x="40" y="168"/>
                  </a:lnTo>
                  <a:lnTo>
                    <a:pt x="47" y="172"/>
                  </a:lnTo>
                  <a:lnTo>
                    <a:pt x="55" y="177"/>
                  </a:lnTo>
                  <a:lnTo>
                    <a:pt x="64" y="179"/>
                  </a:lnTo>
                  <a:lnTo>
                    <a:pt x="73" y="181"/>
                  </a:lnTo>
                  <a:lnTo>
                    <a:pt x="82" y="183"/>
                  </a:lnTo>
                  <a:lnTo>
                    <a:pt x="91" y="183"/>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sp>
          <p:nvSpPr>
            <p:cNvPr id="2536" name="Freeform 142"/>
            <p:cNvSpPr>
              <a:spLocks noEditPoints="1"/>
            </p:cNvSpPr>
            <p:nvPr/>
          </p:nvSpPr>
          <p:spPr bwMode="auto">
            <a:xfrm>
              <a:off x="11451040" y="1826574"/>
              <a:ext cx="1163638" cy="2817813"/>
            </a:xfrm>
            <a:custGeom>
              <a:avLst/>
              <a:gdLst/>
              <a:ahLst/>
              <a:cxnLst>
                <a:cxn ang="0">
                  <a:pos x="7278" y="17716"/>
                </a:cxn>
                <a:cxn ang="0">
                  <a:pos x="8" y="108"/>
                </a:cxn>
                <a:cxn ang="0">
                  <a:pos x="6789" y="11256"/>
                </a:cxn>
                <a:cxn ang="0">
                  <a:pos x="6875" y="12138"/>
                </a:cxn>
                <a:cxn ang="0">
                  <a:pos x="664" y="12286"/>
                </a:cxn>
                <a:cxn ang="0">
                  <a:pos x="438" y="12054"/>
                </a:cxn>
                <a:cxn ang="0">
                  <a:pos x="626" y="11218"/>
                </a:cxn>
                <a:cxn ang="0">
                  <a:pos x="6850" y="10134"/>
                </a:cxn>
                <a:cxn ang="0">
                  <a:pos x="6826" y="11025"/>
                </a:cxn>
                <a:cxn ang="0">
                  <a:pos x="578" y="11077"/>
                </a:cxn>
                <a:cxn ang="0">
                  <a:pos x="446" y="10211"/>
                </a:cxn>
                <a:cxn ang="0">
                  <a:pos x="705" y="8842"/>
                </a:cxn>
                <a:cxn ang="0">
                  <a:pos x="6887" y="9028"/>
                </a:cxn>
                <a:cxn ang="0">
                  <a:pos x="6755" y="9895"/>
                </a:cxn>
                <a:cxn ang="0">
                  <a:pos x="507" y="9842"/>
                </a:cxn>
                <a:cxn ang="0">
                  <a:pos x="484" y="8952"/>
                </a:cxn>
                <a:cxn ang="0">
                  <a:pos x="6708" y="7670"/>
                </a:cxn>
                <a:cxn ang="0">
                  <a:pos x="6895" y="8507"/>
                </a:cxn>
                <a:cxn ang="0">
                  <a:pos x="6669" y="8739"/>
                </a:cxn>
                <a:cxn ang="0">
                  <a:pos x="459" y="8590"/>
                </a:cxn>
                <a:cxn ang="0">
                  <a:pos x="546" y="7709"/>
                </a:cxn>
                <a:cxn ang="0">
                  <a:pos x="6789" y="6526"/>
                </a:cxn>
                <a:cxn ang="0">
                  <a:pos x="6875" y="7407"/>
                </a:cxn>
                <a:cxn ang="0">
                  <a:pos x="664" y="7556"/>
                </a:cxn>
                <a:cxn ang="0">
                  <a:pos x="438" y="7324"/>
                </a:cxn>
                <a:cxn ang="0">
                  <a:pos x="626" y="6488"/>
                </a:cxn>
                <a:cxn ang="0">
                  <a:pos x="6850" y="5404"/>
                </a:cxn>
                <a:cxn ang="0">
                  <a:pos x="6826" y="6296"/>
                </a:cxn>
                <a:cxn ang="0">
                  <a:pos x="578" y="6347"/>
                </a:cxn>
                <a:cxn ang="0">
                  <a:pos x="446" y="5480"/>
                </a:cxn>
                <a:cxn ang="0">
                  <a:pos x="705" y="4111"/>
                </a:cxn>
                <a:cxn ang="0">
                  <a:pos x="6887" y="4298"/>
                </a:cxn>
                <a:cxn ang="0">
                  <a:pos x="6755" y="5164"/>
                </a:cxn>
                <a:cxn ang="0">
                  <a:pos x="507" y="5113"/>
                </a:cxn>
                <a:cxn ang="0">
                  <a:pos x="484" y="4221"/>
                </a:cxn>
                <a:cxn ang="0">
                  <a:pos x="3868" y="13193"/>
                </a:cxn>
                <a:cxn ang="0">
                  <a:pos x="4227" y="13800"/>
                </a:cxn>
                <a:cxn ang="0">
                  <a:pos x="3706" y="14270"/>
                </a:cxn>
                <a:cxn ang="0">
                  <a:pos x="3139" y="13854"/>
                </a:cxn>
                <a:cxn ang="0">
                  <a:pos x="3438" y="13214"/>
                </a:cxn>
                <a:cxn ang="0">
                  <a:pos x="5725" y="15090"/>
                </a:cxn>
                <a:cxn ang="0">
                  <a:pos x="1625" y="15153"/>
                </a:cxn>
                <a:cxn ang="0">
                  <a:pos x="5640" y="15449"/>
                </a:cxn>
                <a:cxn ang="0">
                  <a:pos x="5600" y="15705"/>
                </a:cxn>
                <a:cxn ang="0">
                  <a:pos x="1659" y="15469"/>
                </a:cxn>
                <a:cxn ang="0">
                  <a:pos x="5723" y="16082"/>
                </a:cxn>
                <a:cxn ang="0">
                  <a:pos x="1615" y="16095"/>
                </a:cxn>
                <a:cxn ang="0">
                  <a:pos x="6708" y="2941"/>
                </a:cxn>
                <a:cxn ang="0">
                  <a:pos x="6895" y="3776"/>
                </a:cxn>
                <a:cxn ang="0">
                  <a:pos x="6669" y="4009"/>
                </a:cxn>
                <a:cxn ang="0">
                  <a:pos x="459" y="3861"/>
                </a:cxn>
                <a:cxn ang="0">
                  <a:pos x="546" y="2979"/>
                </a:cxn>
                <a:cxn ang="0">
                  <a:pos x="6789" y="1796"/>
                </a:cxn>
                <a:cxn ang="0">
                  <a:pos x="6875" y="2678"/>
                </a:cxn>
                <a:cxn ang="0">
                  <a:pos x="664" y="2827"/>
                </a:cxn>
                <a:cxn ang="0">
                  <a:pos x="438" y="2594"/>
                </a:cxn>
                <a:cxn ang="0">
                  <a:pos x="626" y="1758"/>
                </a:cxn>
                <a:cxn ang="0">
                  <a:pos x="6850" y="673"/>
                </a:cxn>
                <a:cxn ang="0">
                  <a:pos x="6826" y="1565"/>
                </a:cxn>
                <a:cxn ang="0">
                  <a:pos x="578" y="1617"/>
                </a:cxn>
                <a:cxn ang="0">
                  <a:pos x="446" y="750"/>
                </a:cxn>
              </a:cxnLst>
              <a:rect l="0" t="0" r="r" b="b"/>
              <a:pathLst>
                <a:path w="7333" h="17750">
                  <a:moveTo>
                    <a:pt x="152" y="0"/>
                  </a:moveTo>
                  <a:lnTo>
                    <a:pt x="7181" y="0"/>
                  </a:lnTo>
                  <a:lnTo>
                    <a:pt x="7197" y="1"/>
                  </a:lnTo>
                  <a:lnTo>
                    <a:pt x="7211" y="3"/>
                  </a:lnTo>
                  <a:lnTo>
                    <a:pt x="7227" y="7"/>
                  </a:lnTo>
                  <a:lnTo>
                    <a:pt x="7240" y="12"/>
                  </a:lnTo>
                  <a:lnTo>
                    <a:pt x="7253" y="19"/>
                  </a:lnTo>
                  <a:lnTo>
                    <a:pt x="7265" y="27"/>
                  </a:lnTo>
                  <a:lnTo>
                    <a:pt x="7278" y="36"/>
                  </a:lnTo>
                  <a:lnTo>
                    <a:pt x="7289" y="44"/>
                  </a:lnTo>
                  <a:lnTo>
                    <a:pt x="7299" y="55"/>
                  </a:lnTo>
                  <a:lnTo>
                    <a:pt x="7306" y="68"/>
                  </a:lnTo>
                  <a:lnTo>
                    <a:pt x="7314" y="80"/>
                  </a:lnTo>
                  <a:lnTo>
                    <a:pt x="7321" y="93"/>
                  </a:lnTo>
                  <a:lnTo>
                    <a:pt x="7326" y="108"/>
                  </a:lnTo>
                  <a:lnTo>
                    <a:pt x="7330" y="122"/>
                  </a:lnTo>
                  <a:lnTo>
                    <a:pt x="7332" y="138"/>
                  </a:lnTo>
                  <a:lnTo>
                    <a:pt x="7333" y="153"/>
                  </a:lnTo>
                  <a:lnTo>
                    <a:pt x="7333" y="17597"/>
                  </a:lnTo>
                  <a:lnTo>
                    <a:pt x="7332" y="17612"/>
                  </a:lnTo>
                  <a:lnTo>
                    <a:pt x="7330" y="17628"/>
                  </a:lnTo>
                  <a:lnTo>
                    <a:pt x="7326" y="17642"/>
                  </a:lnTo>
                  <a:lnTo>
                    <a:pt x="7321" y="17657"/>
                  </a:lnTo>
                  <a:lnTo>
                    <a:pt x="7314" y="17670"/>
                  </a:lnTo>
                  <a:lnTo>
                    <a:pt x="7306" y="17682"/>
                  </a:lnTo>
                  <a:lnTo>
                    <a:pt x="7299" y="17695"/>
                  </a:lnTo>
                  <a:lnTo>
                    <a:pt x="7289" y="17706"/>
                  </a:lnTo>
                  <a:lnTo>
                    <a:pt x="7278" y="17716"/>
                  </a:lnTo>
                  <a:lnTo>
                    <a:pt x="7265" y="17723"/>
                  </a:lnTo>
                  <a:lnTo>
                    <a:pt x="7253" y="17731"/>
                  </a:lnTo>
                  <a:lnTo>
                    <a:pt x="7240" y="17738"/>
                  </a:lnTo>
                  <a:lnTo>
                    <a:pt x="7227" y="17743"/>
                  </a:lnTo>
                  <a:lnTo>
                    <a:pt x="7211" y="17747"/>
                  </a:lnTo>
                  <a:lnTo>
                    <a:pt x="7197" y="17749"/>
                  </a:lnTo>
                  <a:lnTo>
                    <a:pt x="7181" y="17750"/>
                  </a:lnTo>
                  <a:lnTo>
                    <a:pt x="152" y="17750"/>
                  </a:lnTo>
                  <a:lnTo>
                    <a:pt x="137" y="17749"/>
                  </a:lnTo>
                  <a:lnTo>
                    <a:pt x="122" y="17747"/>
                  </a:lnTo>
                  <a:lnTo>
                    <a:pt x="108" y="17743"/>
                  </a:lnTo>
                  <a:lnTo>
                    <a:pt x="93" y="17738"/>
                  </a:lnTo>
                  <a:lnTo>
                    <a:pt x="80" y="17731"/>
                  </a:lnTo>
                  <a:lnTo>
                    <a:pt x="68" y="17723"/>
                  </a:lnTo>
                  <a:lnTo>
                    <a:pt x="56" y="17716"/>
                  </a:lnTo>
                  <a:lnTo>
                    <a:pt x="46" y="17706"/>
                  </a:lnTo>
                  <a:lnTo>
                    <a:pt x="36" y="17695"/>
                  </a:lnTo>
                  <a:lnTo>
                    <a:pt x="27" y="17682"/>
                  </a:lnTo>
                  <a:lnTo>
                    <a:pt x="19" y="17670"/>
                  </a:lnTo>
                  <a:lnTo>
                    <a:pt x="12" y="17657"/>
                  </a:lnTo>
                  <a:lnTo>
                    <a:pt x="8" y="17642"/>
                  </a:lnTo>
                  <a:lnTo>
                    <a:pt x="4" y="17628"/>
                  </a:lnTo>
                  <a:lnTo>
                    <a:pt x="1" y="17612"/>
                  </a:lnTo>
                  <a:lnTo>
                    <a:pt x="0" y="17597"/>
                  </a:lnTo>
                  <a:lnTo>
                    <a:pt x="0" y="153"/>
                  </a:lnTo>
                  <a:lnTo>
                    <a:pt x="1" y="138"/>
                  </a:lnTo>
                  <a:lnTo>
                    <a:pt x="4" y="122"/>
                  </a:lnTo>
                  <a:lnTo>
                    <a:pt x="8" y="108"/>
                  </a:lnTo>
                  <a:lnTo>
                    <a:pt x="12" y="93"/>
                  </a:lnTo>
                  <a:lnTo>
                    <a:pt x="19" y="80"/>
                  </a:lnTo>
                  <a:lnTo>
                    <a:pt x="27" y="68"/>
                  </a:lnTo>
                  <a:lnTo>
                    <a:pt x="36" y="55"/>
                  </a:lnTo>
                  <a:lnTo>
                    <a:pt x="46" y="44"/>
                  </a:lnTo>
                  <a:lnTo>
                    <a:pt x="56" y="36"/>
                  </a:lnTo>
                  <a:lnTo>
                    <a:pt x="68" y="27"/>
                  </a:lnTo>
                  <a:lnTo>
                    <a:pt x="80" y="19"/>
                  </a:lnTo>
                  <a:lnTo>
                    <a:pt x="93" y="12"/>
                  </a:lnTo>
                  <a:lnTo>
                    <a:pt x="108" y="7"/>
                  </a:lnTo>
                  <a:lnTo>
                    <a:pt x="122" y="3"/>
                  </a:lnTo>
                  <a:lnTo>
                    <a:pt x="137" y="1"/>
                  </a:lnTo>
                  <a:lnTo>
                    <a:pt x="152" y="0"/>
                  </a:lnTo>
                  <a:close/>
                  <a:moveTo>
                    <a:pt x="705" y="11207"/>
                  </a:moveTo>
                  <a:lnTo>
                    <a:pt x="6629" y="11207"/>
                  </a:lnTo>
                  <a:lnTo>
                    <a:pt x="6642" y="11207"/>
                  </a:lnTo>
                  <a:lnTo>
                    <a:pt x="6655" y="11208"/>
                  </a:lnTo>
                  <a:lnTo>
                    <a:pt x="6669" y="11209"/>
                  </a:lnTo>
                  <a:lnTo>
                    <a:pt x="6682" y="11211"/>
                  </a:lnTo>
                  <a:lnTo>
                    <a:pt x="6695" y="11215"/>
                  </a:lnTo>
                  <a:lnTo>
                    <a:pt x="6708" y="11218"/>
                  </a:lnTo>
                  <a:lnTo>
                    <a:pt x="6720" y="11221"/>
                  </a:lnTo>
                  <a:lnTo>
                    <a:pt x="6732" y="11226"/>
                  </a:lnTo>
                  <a:lnTo>
                    <a:pt x="6744" y="11231"/>
                  </a:lnTo>
                  <a:lnTo>
                    <a:pt x="6755" y="11237"/>
                  </a:lnTo>
                  <a:lnTo>
                    <a:pt x="6766" y="11242"/>
                  </a:lnTo>
                  <a:lnTo>
                    <a:pt x="6777" y="11249"/>
                  </a:lnTo>
                  <a:lnTo>
                    <a:pt x="6789" y="11256"/>
                  </a:lnTo>
                  <a:lnTo>
                    <a:pt x="6799" y="11263"/>
                  </a:lnTo>
                  <a:lnTo>
                    <a:pt x="6809" y="11271"/>
                  </a:lnTo>
                  <a:lnTo>
                    <a:pt x="6817" y="11279"/>
                  </a:lnTo>
                  <a:lnTo>
                    <a:pt x="6826" y="11288"/>
                  </a:lnTo>
                  <a:lnTo>
                    <a:pt x="6834" y="11297"/>
                  </a:lnTo>
                  <a:lnTo>
                    <a:pt x="6843" y="11307"/>
                  </a:lnTo>
                  <a:lnTo>
                    <a:pt x="6850" y="11316"/>
                  </a:lnTo>
                  <a:lnTo>
                    <a:pt x="6857" y="11327"/>
                  </a:lnTo>
                  <a:lnTo>
                    <a:pt x="6863" y="11337"/>
                  </a:lnTo>
                  <a:lnTo>
                    <a:pt x="6870" y="11348"/>
                  </a:lnTo>
                  <a:lnTo>
                    <a:pt x="6875" y="11358"/>
                  </a:lnTo>
                  <a:lnTo>
                    <a:pt x="6879" y="11370"/>
                  </a:lnTo>
                  <a:lnTo>
                    <a:pt x="6884" y="11381"/>
                  </a:lnTo>
                  <a:lnTo>
                    <a:pt x="6887" y="11392"/>
                  </a:lnTo>
                  <a:lnTo>
                    <a:pt x="6891" y="11404"/>
                  </a:lnTo>
                  <a:lnTo>
                    <a:pt x="6893" y="11417"/>
                  </a:lnTo>
                  <a:lnTo>
                    <a:pt x="6894" y="11429"/>
                  </a:lnTo>
                  <a:lnTo>
                    <a:pt x="6895" y="11442"/>
                  </a:lnTo>
                  <a:lnTo>
                    <a:pt x="6896" y="11454"/>
                  </a:lnTo>
                  <a:lnTo>
                    <a:pt x="6896" y="12041"/>
                  </a:lnTo>
                  <a:lnTo>
                    <a:pt x="6895" y="12054"/>
                  </a:lnTo>
                  <a:lnTo>
                    <a:pt x="6894" y="12067"/>
                  </a:lnTo>
                  <a:lnTo>
                    <a:pt x="6893" y="12079"/>
                  </a:lnTo>
                  <a:lnTo>
                    <a:pt x="6891" y="12091"/>
                  </a:lnTo>
                  <a:lnTo>
                    <a:pt x="6887" y="12103"/>
                  </a:lnTo>
                  <a:lnTo>
                    <a:pt x="6884" y="12115"/>
                  </a:lnTo>
                  <a:lnTo>
                    <a:pt x="6879" y="12127"/>
                  </a:lnTo>
                  <a:lnTo>
                    <a:pt x="6875" y="12138"/>
                  </a:lnTo>
                  <a:lnTo>
                    <a:pt x="6870" y="12149"/>
                  </a:lnTo>
                  <a:lnTo>
                    <a:pt x="6863" y="12160"/>
                  </a:lnTo>
                  <a:lnTo>
                    <a:pt x="6857" y="12170"/>
                  </a:lnTo>
                  <a:lnTo>
                    <a:pt x="6850" y="12180"/>
                  </a:lnTo>
                  <a:lnTo>
                    <a:pt x="6843" y="12190"/>
                  </a:lnTo>
                  <a:lnTo>
                    <a:pt x="6834" y="12199"/>
                  </a:lnTo>
                  <a:lnTo>
                    <a:pt x="6826" y="12208"/>
                  </a:lnTo>
                  <a:lnTo>
                    <a:pt x="6817" y="12216"/>
                  </a:lnTo>
                  <a:lnTo>
                    <a:pt x="6809" y="12224"/>
                  </a:lnTo>
                  <a:lnTo>
                    <a:pt x="6799" y="12232"/>
                  </a:lnTo>
                  <a:lnTo>
                    <a:pt x="6789" y="12240"/>
                  </a:lnTo>
                  <a:lnTo>
                    <a:pt x="6777" y="12246"/>
                  </a:lnTo>
                  <a:lnTo>
                    <a:pt x="6766" y="12253"/>
                  </a:lnTo>
                  <a:lnTo>
                    <a:pt x="6755" y="12260"/>
                  </a:lnTo>
                  <a:lnTo>
                    <a:pt x="6744" y="12265"/>
                  </a:lnTo>
                  <a:lnTo>
                    <a:pt x="6732" y="12270"/>
                  </a:lnTo>
                  <a:lnTo>
                    <a:pt x="6720" y="12274"/>
                  </a:lnTo>
                  <a:lnTo>
                    <a:pt x="6708" y="12279"/>
                  </a:lnTo>
                  <a:lnTo>
                    <a:pt x="6695" y="12282"/>
                  </a:lnTo>
                  <a:lnTo>
                    <a:pt x="6682" y="12284"/>
                  </a:lnTo>
                  <a:lnTo>
                    <a:pt x="6669" y="12286"/>
                  </a:lnTo>
                  <a:lnTo>
                    <a:pt x="6655" y="12287"/>
                  </a:lnTo>
                  <a:lnTo>
                    <a:pt x="6642" y="12289"/>
                  </a:lnTo>
                  <a:lnTo>
                    <a:pt x="6629" y="12290"/>
                  </a:lnTo>
                  <a:lnTo>
                    <a:pt x="705" y="12290"/>
                  </a:lnTo>
                  <a:lnTo>
                    <a:pt x="691" y="12289"/>
                  </a:lnTo>
                  <a:lnTo>
                    <a:pt x="678" y="12287"/>
                  </a:lnTo>
                  <a:lnTo>
                    <a:pt x="664" y="12286"/>
                  </a:lnTo>
                  <a:lnTo>
                    <a:pt x="651" y="12284"/>
                  </a:lnTo>
                  <a:lnTo>
                    <a:pt x="638" y="12282"/>
                  </a:lnTo>
                  <a:lnTo>
                    <a:pt x="626" y="12279"/>
                  </a:lnTo>
                  <a:lnTo>
                    <a:pt x="613" y="12274"/>
                  </a:lnTo>
                  <a:lnTo>
                    <a:pt x="601" y="12270"/>
                  </a:lnTo>
                  <a:lnTo>
                    <a:pt x="589" y="12265"/>
                  </a:lnTo>
                  <a:lnTo>
                    <a:pt x="578" y="12260"/>
                  </a:lnTo>
                  <a:lnTo>
                    <a:pt x="567" y="12253"/>
                  </a:lnTo>
                  <a:lnTo>
                    <a:pt x="556" y="12246"/>
                  </a:lnTo>
                  <a:lnTo>
                    <a:pt x="546" y="12240"/>
                  </a:lnTo>
                  <a:lnTo>
                    <a:pt x="536" y="12232"/>
                  </a:lnTo>
                  <a:lnTo>
                    <a:pt x="526" y="12224"/>
                  </a:lnTo>
                  <a:lnTo>
                    <a:pt x="516" y="12216"/>
                  </a:lnTo>
                  <a:lnTo>
                    <a:pt x="507" y="12208"/>
                  </a:lnTo>
                  <a:lnTo>
                    <a:pt x="499" y="12199"/>
                  </a:lnTo>
                  <a:lnTo>
                    <a:pt x="491" y="12190"/>
                  </a:lnTo>
                  <a:lnTo>
                    <a:pt x="484" y="12180"/>
                  </a:lnTo>
                  <a:lnTo>
                    <a:pt x="477" y="12170"/>
                  </a:lnTo>
                  <a:lnTo>
                    <a:pt x="470" y="12160"/>
                  </a:lnTo>
                  <a:lnTo>
                    <a:pt x="464" y="12149"/>
                  </a:lnTo>
                  <a:lnTo>
                    <a:pt x="459" y="12138"/>
                  </a:lnTo>
                  <a:lnTo>
                    <a:pt x="454" y="12127"/>
                  </a:lnTo>
                  <a:lnTo>
                    <a:pt x="450" y="12115"/>
                  </a:lnTo>
                  <a:lnTo>
                    <a:pt x="446" y="12103"/>
                  </a:lnTo>
                  <a:lnTo>
                    <a:pt x="444" y="12091"/>
                  </a:lnTo>
                  <a:lnTo>
                    <a:pt x="440" y="12079"/>
                  </a:lnTo>
                  <a:lnTo>
                    <a:pt x="439" y="12067"/>
                  </a:lnTo>
                  <a:lnTo>
                    <a:pt x="438" y="12054"/>
                  </a:lnTo>
                  <a:lnTo>
                    <a:pt x="438" y="12041"/>
                  </a:lnTo>
                  <a:lnTo>
                    <a:pt x="438" y="11454"/>
                  </a:lnTo>
                  <a:lnTo>
                    <a:pt x="438" y="11442"/>
                  </a:lnTo>
                  <a:lnTo>
                    <a:pt x="439" y="11429"/>
                  </a:lnTo>
                  <a:lnTo>
                    <a:pt x="440" y="11417"/>
                  </a:lnTo>
                  <a:lnTo>
                    <a:pt x="444" y="11404"/>
                  </a:lnTo>
                  <a:lnTo>
                    <a:pt x="446" y="11392"/>
                  </a:lnTo>
                  <a:lnTo>
                    <a:pt x="450" y="11381"/>
                  </a:lnTo>
                  <a:lnTo>
                    <a:pt x="454" y="11370"/>
                  </a:lnTo>
                  <a:lnTo>
                    <a:pt x="459" y="11358"/>
                  </a:lnTo>
                  <a:lnTo>
                    <a:pt x="464" y="11348"/>
                  </a:lnTo>
                  <a:lnTo>
                    <a:pt x="470" y="11337"/>
                  </a:lnTo>
                  <a:lnTo>
                    <a:pt x="477" y="11327"/>
                  </a:lnTo>
                  <a:lnTo>
                    <a:pt x="484" y="11316"/>
                  </a:lnTo>
                  <a:lnTo>
                    <a:pt x="491" y="11307"/>
                  </a:lnTo>
                  <a:lnTo>
                    <a:pt x="499" y="11297"/>
                  </a:lnTo>
                  <a:lnTo>
                    <a:pt x="507" y="11288"/>
                  </a:lnTo>
                  <a:lnTo>
                    <a:pt x="516" y="11279"/>
                  </a:lnTo>
                  <a:lnTo>
                    <a:pt x="526" y="11271"/>
                  </a:lnTo>
                  <a:lnTo>
                    <a:pt x="536" y="11263"/>
                  </a:lnTo>
                  <a:lnTo>
                    <a:pt x="546" y="11256"/>
                  </a:lnTo>
                  <a:lnTo>
                    <a:pt x="556" y="11249"/>
                  </a:lnTo>
                  <a:lnTo>
                    <a:pt x="567" y="11242"/>
                  </a:lnTo>
                  <a:lnTo>
                    <a:pt x="578" y="11237"/>
                  </a:lnTo>
                  <a:lnTo>
                    <a:pt x="589" y="11231"/>
                  </a:lnTo>
                  <a:lnTo>
                    <a:pt x="601" y="11226"/>
                  </a:lnTo>
                  <a:lnTo>
                    <a:pt x="613" y="11221"/>
                  </a:lnTo>
                  <a:lnTo>
                    <a:pt x="626" y="11218"/>
                  </a:lnTo>
                  <a:lnTo>
                    <a:pt x="638" y="11215"/>
                  </a:lnTo>
                  <a:lnTo>
                    <a:pt x="651" y="11211"/>
                  </a:lnTo>
                  <a:lnTo>
                    <a:pt x="664" y="11209"/>
                  </a:lnTo>
                  <a:lnTo>
                    <a:pt x="678" y="11208"/>
                  </a:lnTo>
                  <a:lnTo>
                    <a:pt x="691" y="11207"/>
                  </a:lnTo>
                  <a:lnTo>
                    <a:pt x="705" y="11207"/>
                  </a:lnTo>
                  <a:close/>
                  <a:moveTo>
                    <a:pt x="705" y="10024"/>
                  </a:moveTo>
                  <a:lnTo>
                    <a:pt x="6629" y="10024"/>
                  </a:lnTo>
                  <a:lnTo>
                    <a:pt x="6642" y="10024"/>
                  </a:lnTo>
                  <a:lnTo>
                    <a:pt x="6655" y="10025"/>
                  </a:lnTo>
                  <a:lnTo>
                    <a:pt x="6669" y="10027"/>
                  </a:lnTo>
                  <a:lnTo>
                    <a:pt x="6682" y="10029"/>
                  </a:lnTo>
                  <a:lnTo>
                    <a:pt x="6695" y="10032"/>
                  </a:lnTo>
                  <a:lnTo>
                    <a:pt x="6708" y="10035"/>
                  </a:lnTo>
                  <a:lnTo>
                    <a:pt x="6720" y="10039"/>
                  </a:lnTo>
                  <a:lnTo>
                    <a:pt x="6732" y="10043"/>
                  </a:lnTo>
                  <a:lnTo>
                    <a:pt x="6744" y="10049"/>
                  </a:lnTo>
                  <a:lnTo>
                    <a:pt x="6755" y="10054"/>
                  </a:lnTo>
                  <a:lnTo>
                    <a:pt x="6766" y="10060"/>
                  </a:lnTo>
                  <a:lnTo>
                    <a:pt x="6777" y="10066"/>
                  </a:lnTo>
                  <a:lnTo>
                    <a:pt x="6789" y="10073"/>
                  </a:lnTo>
                  <a:lnTo>
                    <a:pt x="6799" y="10081"/>
                  </a:lnTo>
                  <a:lnTo>
                    <a:pt x="6809" y="10089"/>
                  </a:lnTo>
                  <a:lnTo>
                    <a:pt x="6817" y="10096"/>
                  </a:lnTo>
                  <a:lnTo>
                    <a:pt x="6826" y="10105"/>
                  </a:lnTo>
                  <a:lnTo>
                    <a:pt x="6834" y="10114"/>
                  </a:lnTo>
                  <a:lnTo>
                    <a:pt x="6843" y="10124"/>
                  </a:lnTo>
                  <a:lnTo>
                    <a:pt x="6850" y="10134"/>
                  </a:lnTo>
                  <a:lnTo>
                    <a:pt x="6857" y="10144"/>
                  </a:lnTo>
                  <a:lnTo>
                    <a:pt x="6863" y="10154"/>
                  </a:lnTo>
                  <a:lnTo>
                    <a:pt x="6870" y="10165"/>
                  </a:lnTo>
                  <a:lnTo>
                    <a:pt x="6875" y="10175"/>
                  </a:lnTo>
                  <a:lnTo>
                    <a:pt x="6879" y="10187"/>
                  </a:lnTo>
                  <a:lnTo>
                    <a:pt x="6884" y="10198"/>
                  </a:lnTo>
                  <a:lnTo>
                    <a:pt x="6887" y="10211"/>
                  </a:lnTo>
                  <a:lnTo>
                    <a:pt x="6891" y="10222"/>
                  </a:lnTo>
                  <a:lnTo>
                    <a:pt x="6893" y="10234"/>
                  </a:lnTo>
                  <a:lnTo>
                    <a:pt x="6894" y="10246"/>
                  </a:lnTo>
                  <a:lnTo>
                    <a:pt x="6895" y="10260"/>
                  </a:lnTo>
                  <a:lnTo>
                    <a:pt x="6896" y="10272"/>
                  </a:lnTo>
                  <a:lnTo>
                    <a:pt x="6896" y="10859"/>
                  </a:lnTo>
                  <a:lnTo>
                    <a:pt x="6895" y="10872"/>
                  </a:lnTo>
                  <a:lnTo>
                    <a:pt x="6894" y="10884"/>
                  </a:lnTo>
                  <a:lnTo>
                    <a:pt x="6893" y="10896"/>
                  </a:lnTo>
                  <a:lnTo>
                    <a:pt x="6891" y="10908"/>
                  </a:lnTo>
                  <a:lnTo>
                    <a:pt x="6887" y="10921"/>
                  </a:lnTo>
                  <a:lnTo>
                    <a:pt x="6884" y="10933"/>
                  </a:lnTo>
                  <a:lnTo>
                    <a:pt x="6879" y="10944"/>
                  </a:lnTo>
                  <a:lnTo>
                    <a:pt x="6875" y="10955"/>
                  </a:lnTo>
                  <a:lnTo>
                    <a:pt x="6870" y="10966"/>
                  </a:lnTo>
                  <a:lnTo>
                    <a:pt x="6863" y="10977"/>
                  </a:lnTo>
                  <a:lnTo>
                    <a:pt x="6857" y="10987"/>
                  </a:lnTo>
                  <a:lnTo>
                    <a:pt x="6850" y="10997"/>
                  </a:lnTo>
                  <a:lnTo>
                    <a:pt x="6843" y="11007"/>
                  </a:lnTo>
                  <a:lnTo>
                    <a:pt x="6834" y="11016"/>
                  </a:lnTo>
                  <a:lnTo>
                    <a:pt x="6826" y="11025"/>
                  </a:lnTo>
                  <a:lnTo>
                    <a:pt x="6817" y="11034"/>
                  </a:lnTo>
                  <a:lnTo>
                    <a:pt x="6809" y="11043"/>
                  </a:lnTo>
                  <a:lnTo>
                    <a:pt x="6799" y="11050"/>
                  </a:lnTo>
                  <a:lnTo>
                    <a:pt x="6789" y="11057"/>
                  </a:lnTo>
                  <a:lnTo>
                    <a:pt x="6777" y="11064"/>
                  </a:lnTo>
                  <a:lnTo>
                    <a:pt x="6766" y="11070"/>
                  </a:lnTo>
                  <a:lnTo>
                    <a:pt x="6755" y="11077"/>
                  </a:lnTo>
                  <a:lnTo>
                    <a:pt x="6744" y="11083"/>
                  </a:lnTo>
                  <a:lnTo>
                    <a:pt x="6732" y="11087"/>
                  </a:lnTo>
                  <a:lnTo>
                    <a:pt x="6720" y="11092"/>
                  </a:lnTo>
                  <a:lnTo>
                    <a:pt x="6708" y="11096"/>
                  </a:lnTo>
                  <a:lnTo>
                    <a:pt x="6695" y="11099"/>
                  </a:lnTo>
                  <a:lnTo>
                    <a:pt x="6682" y="11102"/>
                  </a:lnTo>
                  <a:lnTo>
                    <a:pt x="6669" y="11104"/>
                  </a:lnTo>
                  <a:lnTo>
                    <a:pt x="6655" y="11106"/>
                  </a:lnTo>
                  <a:lnTo>
                    <a:pt x="6642" y="11106"/>
                  </a:lnTo>
                  <a:lnTo>
                    <a:pt x="6629" y="11107"/>
                  </a:lnTo>
                  <a:lnTo>
                    <a:pt x="705" y="11107"/>
                  </a:lnTo>
                  <a:lnTo>
                    <a:pt x="691" y="11106"/>
                  </a:lnTo>
                  <a:lnTo>
                    <a:pt x="678" y="11106"/>
                  </a:lnTo>
                  <a:lnTo>
                    <a:pt x="664" y="11104"/>
                  </a:lnTo>
                  <a:lnTo>
                    <a:pt x="651" y="11102"/>
                  </a:lnTo>
                  <a:lnTo>
                    <a:pt x="638" y="11099"/>
                  </a:lnTo>
                  <a:lnTo>
                    <a:pt x="626" y="11096"/>
                  </a:lnTo>
                  <a:lnTo>
                    <a:pt x="613" y="11092"/>
                  </a:lnTo>
                  <a:lnTo>
                    <a:pt x="601" y="11087"/>
                  </a:lnTo>
                  <a:lnTo>
                    <a:pt x="589" y="11083"/>
                  </a:lnTo>
                  <a:lnTo>
                    <a:pt x="578" y="11077"/>
                  </a:lnTo>
                  <a:lnTo>
                    <a:pt x="567" y="11070"/>
                  </a:lnTo>
                  <a:lnTo>
                    <a:pt x="556" y="11064"/>
                  </a:lnTo>
                  <a:lnTo>
                    <a:pt x="546" y="11057"/>
                  </a:lnTo>
                  <a:lnTo>
                    <a:pt x="536" y="11050"/>
                  </a:lnTo>
                  <a:lnTo>
                    <a:pt x="526" y="11043"/>
                  </a:lnTo>
                  <a:lnTo>
                    <a:pt x="516" y="11034"/>
                  </a:lnTo>
                  <a:lnTo>
                    <a:pt x="507" y="11025"/>
                  </a:lnTo>
                  <a:lnTo>
                    <a:pt x="499" y="11016"/>
                  </a:lnTo>
                  <a:lnTo>
                    <a:pt x="491" y="11007"/>
                  </a:lnTo>
                  <a:lnTo>
                    <a:pt x="484" y="10997"/>
                  </a:lnTo>
                  <a:lnTo>
                    <a:pt x="477" y="10987"/>
                  </a:lnTo>
                  <a:lnTo>
                    <a:pt x="470" y="10977"/>
                  </a:lnTo>
                  <a:lnTo>
                    <a:pt x="464" y="10966"/>
                  </a:lnTo>
                  <a:lnTo>
                    <a:pt x="459" y="10955"/>
                  </a:lnTo>
                  <a:lnTo>
                    <a:pt x="454" y="10944"/>
                  </a:lnTo>
                  <a:lnTo>
                    <a:pt x="450" y="10933"/>
                  </a:lnTo>
                  <a:lnTo>
                    <a:pt x="446" y="10921"/>
                  </a:lnTo>
                  <a:lnTo>
                    <a:pt x="444" y="10908"/>
                  </a:lnTo>
                  <a:lnTo>
                    <a:pt x="440" y="10896"/>
                  </a:lnTo>
                  <a:lnTo>
                    <a:pt x="439" y="10884"/>
                  </a:lnTo>
                  <a:lnTo>
                    <a:pt x="438" y="10872"/>
                  </a:lnTo>
                  <a:lnTo>
                    <a:pt x="438" y="10859"/>
                  </a:lnTo>
                  <a:lnTo>
                    <a:pt x="438" y="10272"/>
                  </a:lnTo>
                  <a:lnTo>
                    <a:pt x="438" y="10260"/>
                  </a:lnTo>
                  <a:lnTo>
                    <a:pt x="439" y="10246"/>
                  </a:lnTo>
                  <a:lnTo>
                    <a:pt x="440" y="10234"/>
                  </a:lnTo>
                  <a:lnTo>
                    <a:pt x="444" y="10222"/>
                  </a:lnTo>
                  <a:lnTo>
                    <a:pt x="446" y="10211"/>
                  </a:lnTo>
                  <a:lnTo>
                    <a:pt x="450" y="10198"/>
                  </a:lnTo>
                  <a:lnTo>
                    <a:pt x="454" y="10187"/>
                  </a:lnTo>
                  <a:lnTo>
                    <a:pt x="459" y="10175"/>
                  </a:lnTo>
                  <a:lnTo>
                    <a:pt x="464" y="10165"/>
                  </a:lnTo>
                  <a:lnTo>
                    <a:pt x="470" y="10154"/>
                  </a:lnTo>
                  <a:lnTo>
                    <a:pt x="477" y="10144"/>
                  </a:lnTo>
                  <a:lnTo>
                    <a:pt x="484" y="10134"/>
                  </a:lnTo>
                  <a:lnTo>
                    <a:pt x="491" y="10124"/>
                  </a:lnTo>
                  <a:lnTo>
                    <a:pt x="499" y="10114"/>
                  </a:lnTo>
                  <a:lnTo>
                    <a:pt x="507" y="10105"/>
                  </a:lnTo>
                  <a:lnTo>
                    <a:pt x="516" y="10096"/>
                  </a:lnTo>
                  <a:lnTo>
                    <a:pt x="526" y="10089"/>
                  </a:lnTo>
                  <a:lnTo>
                    <a:pt x="536" y="10081"/>
                  </a:lnTo>
                  <a:lnTo>
                    <a:pt x="546" y="10073"/>
                  </a:lnTo>
                  <a:lnTo>
                    <a:pt x="556" y="10066"/>
                  </a:lnTo>
                  <a:lnTo>
                    <a:pt x="567" y="10060"/>
                  </a:lnTo>
                  <a:lnTo>
                    <a:pt x="578" y="10054"/>
                  </a:lnTo>
                  <a:lnTo>
                    <a:pt x="589" y="10049"/>
                  </a:lnTo>
                  <a:lnTo>
                    <a:pt x="601" y="10043"/>
                  </a:lnTo>
                  <a:lnTo>
                    <a:pt x="613" y="10039"/>
                  </a:lnTo>
                  <a:lnTo>
                    <a:pt x="626" y="10035"/>
                  </a:lnTo>
                  <a:lnTo>
                    <a:pt x="638" y="10032"/>
                  </a:lnTo>
                  <a:lnTo>
                    <a:pt x="651" y="10029"/>
                  </a:lnTo>
                  <a:lnTo>
                    <a:pt x="664" y="10027"/>
                  </a:lnTo>
                  <a:lnTo>
                    <a:pt x="678" y="10025"/>
                  </a:lnTo>
                  <a:lnTo>
                    <a:pt x="691" y="10024"/>
                  </a:lnTo>
                  <a:lnTo>
                    <a:pt x="705" y="10024"/>
                  </a:lnTo>
                  <a:close/>
                  <a:moveTo>
                    <a:pt x="705" y="8842"/>
                  </a:moveTo>
                  <a:lnTo>
                    <a:pt x="6629" y="8842"/>
                  </a:lnTo>
                  <a:lnTo>
                    <a:pt x="6642" y="8842"/>
                  </a:lnTo>
                  <a:lnTo>
                    <a:pt x="6655" y="8843"/>
                  </a:lnTo>
                  <a:lnTo>
                    <a:pt x="6669" y="8845"/>
                  </a:lnTo>
                  <a:lnTo>
                    <a:pt x="6682" y="8846"/>
                  </a:lnTo>
                  <a:lnTo>
                    <a:pt x="6695" y="8849"/>
                  </a:lnTo>
                  <a:lnTo>
                    <a:pt x="6708" y="8853"/>
                  </a:lnTo>
                  <a:lnTo>
                    <a:pt x="6720" y="8857"/>
                  </a:lnTo>
                  <a:lnTo>
                    <a:pt x="6732" y="8862"/>
                  </a:lnTo>
                  <a:lnTo>
                    <a:pt x="6744" y="8866"/>
                  </a:lnTo>
                  <a:lnTo>
                    <a:pt x="6755" y="8872"/>
                  </a:lnTo>
                  <a:lnTo>
                    <a:pt x="6766" y="8877"/>
                  </a:lnTo>
                  <a:lnTo>
                    <a:pt x="6777" y="8884"/>
                  </a:lnTo>
                  <a:lnTo>
                    <a:pt x="6789" y="8891"/>
                  </a:lnTo>
                  <a:lnTo>
                    <a:pt x="6799" y="8898"/>
                  </a:lnTo>
                  <a:lnTo>
                    <a:pt x="6809" y="8906"/>
                  </a:lnTo>
                  <a:lnTo>
                    <a:pt x="6817" y="8915"/>
                  </a:lnTo>
                  <a:lnTo>
                    <a:pt x="6826" y="8923"/>
                  </a:lnTo>
                  <a:lnTo>
                    <a:pt x="6834" y="8932"/>
                  </a:lnTo>
                  <a:lnTo>
                    <a:pt x="6843" y="8942"/>
                  </a:lnTo>
                  <a:lnTo>
                    <a:pt x="6850" y="8952"/>
                  </a:lnTo>
                  <a:lnTo>
                    <a:pt x="6857" y="8962"/>
                  </a:lnTo>
                  <a:lnTo>
                    <a:pt x="6863" y="8972"/>
                  </a:lnTo>
                  <a:lnTo>
                    <a:pt x="6870" y="8983"/>
                  </a:lnTo>
                  <a:lnTo>
                    <a:pt x="6875" y="8994"/>
                  </a:lnTo>
                  <a:lnTo>
                    <a:pt x="6879" y="9005"/>
                  </a:lnTo>
                  <a:lnTo>
                    <a:pt x="6884" y="9016"/>
                  </a:lnTo>
                  <a:lnTo>
                    <a:pt x="6887" y="9028"/>
                  </a:lnTo>
                  <a:lnTo>
                    <a:pt x="6891" y="9039"/>
                  </a:lnTo>
                  <a:lnTo>
                    <a:pt x="6893" y="9051"/>
                  </a:lnTo>
                  <a:lnTo>
                    <a:pt x="6894" y="9065"/>
                  </a:lnTo>
                  <a:lnTo>
                    <a:pt x="6895" y="9077"/>
                  </a:lnTo>
                  <a:lnTo>
                    <a:pt x="6896" y="9089"/>
                  </a:lnTo>
                  <a:lnTo>
                    <a:pt x="6896" y="9676"/>
                  </a:lnTo>
                  <a:lnTo>
                    <a:pt x="6895" y="9689"/>
                  </a:lnTo>
                  <a:lnTo>
                    <a:pt x="6894" y="9701"/>
                  </a:lnTo>
                  <a:lnTo>
                    <a:pt x="6893" y="9714"/>
                  </a:lnTo>
                  <a:lnTo>
                    <a:pt x="6891" y="9726"/>
                  </a:lnTo>
                  <a:lnTo>
                    <a:pt x="6887" y="9738"/>
                  </a:lnTo>
                  <a:lnTo>
                    <a:pt x="6884" y="9750"/>
                  </a:lnTo>
                  <a:lnTo>
                    <a:pt x="6879" y="9761"/>
                  </a:lnTo>
                  <a:lnTo>
                    <a:pt x="6875" y="9772"/>
                  </a:lnTo>
                  <a:lnTo>
                    <a:pt x="6870" y="9784"/>
                  </a:lnTo>
                  <a:lnTo>
                    <a:pt x="6863" y="9795"/>
                  </a:lnTo>
                  <a:lnTo>
                    <a:pt x="6857" y="9805"/>
                  </a:lnTo>
                  <a:lnTo>
                    <a:pt x="6850" y="9815"/>
                  </a:lnTo>
                  <a:lnTo>
                    <a:pt x="6843" y="9825"/>
                  </a:lnTo>
                  <a:lnTo>
                    <a:pt x="6834" y="9834"/>
                  </a:lnTo>
                  <a:lnTo>
                    <a:pt x="6826" y="9842"/>
                  </a:lnTo>
                  <a:lnTo>
                    <a:pt x="6817" y="9851"/>
                  </a:lnTo>
                  <a:lnTo>
                    <a:pt x="6809" y="9860"/>
                  </a:lnTo>
                  <a:lnTo>
                    <a:pt x="6799" y="9868"/>
                  </a:lnTo>
                  <a:lnTo>
                    <a:pt x="6789" y="9875"/>
                  </a:lnTo>
                  <a:lnTo>
                    <a:pt x="6777" y="9882"/>
                  </a:lnTo>
                  <a:lnTo>
                    <a:pt x="6766" y="9888"/>
                  </a:lnTo>
                  <a:lnTo>
                    <a:pt x="6755" y="9895"/>
                  </a:lnTo>
                  <a:lnTo>
                    <a:pt x="6744" y="9900"/>
                  </a:lnTo>
                  <a:lnTo>
                    <a:pt x="6732" y="9905"/>
                  </a:lnTo>
                  <a:lnTo>
                    <a:pt x="6720" y="9909"/>
                  </a:lnTo>
                  <a:lnTo>
                    <a:pt x="6708" y="9913"/>
                  </a:lnTo>
                  <a:lnTo>
                    <a:pt x="6695" y="9917"/>
                  </a:lnTo>
                  <a:lnTo>
                    <a:pt x="6682" y="9919"/>
                  </a:lnTo>
                  <a:lnTo>
                    <a:pt x="6669" y="9921"/>
                  </a:lnTo>
                  <a:lnTo>
                    <a:pt x="6655" y="9923"/>
                  </a:lnTo>
                  <a:lnTo>
                    <a:pt x="6642" y="9924"/>
                  </a:lnTo>
                  <a:lnTo>
                    <a:pt x="6629" y="9924"/>
                  </a:lnTo>
                  <a:lnTo>
                    <a:pt x="705" y="9924"/>
                  </a:lnTo>
                  <a:lnTo>
                    <a:pt x="691" y="9924"/>
                  </a:lnTo>
                  <a:lnTo>
                    <a:pt x="678" y="9923"/>
                  </a:lnTo>
                  <a:lnTo>
                    <a:pt x="664" y="9921"/>
                  </a:lnTo>
                  <a:lnTo>
                    <a:pt x="651" y="9919"/>
                  </a:lnTo>
                  <a:lnTo>
                    <a:pt x="638" y="9917"/>
                  </a:lnTo>
                  <a:lnTo>
                    <a:pt x="626" y="9913"/>
                  </a:lnTo>
                  <a:lnTo>
                    <a:pt x="613" y="9909"/>
                  </a:lnTo>
                  <a:lnTo>
                    <a:pt x="601" y="9905"/>
                  </a:lnTo>
                  <a:lnTo>
                    <a:pt x="589" y="9900"/>
                  </a:lnTo>
                  <a:lnTo>
                    <a:pt x="578" y="9895"/>
                  </a:lnTo>
                  <a:lnTo>
                    <a:pt x="567" y="9888"/>
                  </a:lnTo>
                  <a:lnTo>
                    <a:pt x="556" y="9882"/>
                  </a:lnTo>
                  <a:lnTo>
                    <a:pt x="546" y="9875"/>
                  </a:lnTo>
                  <a:lnTo>
                    <a:pt x="536" y="9868"/>
                  </a:lnTo>
                  <a:lnTo>
                    <a:pt x="526" y="9860"/>
                  </a:lnTo>
                  <a:lnTo>
                    <a:pt x="516" y="9851"/>
                  </a:lnTo>
                  <a:lnTo>
                    <a:pt x="507" y="9842"/>
                  </a:lnTo>
                  <a:lnTo>
                    <a:pt x="499" y="9834"/>
                  </a:lnTo>
                  <a:lnTo>
                    <a:pt x="491" y="9825"/>
                  </a:lnTo>
                  <a:lnTo>
                    <a:pt x="484" y="9815"/>
                  </a:lnTo>
                  <a:lnTo>
                    <a:pt x="477" y="9805"/>
                  </a:lnTo>
                  <a:lnTo>
                    <a:pt x="470" y="9795"/>
                  </a:lnTo>
                  <a:lnTo>
                    <a:pt x="464" y="9784"/>
                  </a:lnTo>
                  <a:lnTo>
                    <a:pt x="459" y="9772"/>
                  </a:lnTo>
                  <a:lnTo>
                    <a:pt x="454" y="9761"/>
                  </a:lnTo>
                  <a:lnTo>
                    <a:pt x="450" y="9750"/>
                  </a:lnTo>
                  <a:lnTo>
                    <a:pt x="446" y="9738"/>
                  </a:lnTo>
                  <a:lnTo>
                    <a:pt x="444" y="9726"/>
                  </a:lnTo>
                  <a:lnTo>
                    <a:pt x="440" y="9714"/>
                  </a:lnTo>
                  <a:lnTo>
                    <a:pt x="439" y="9701"/>
                  </a:lnTo>
                  <a:lnTo>
                    <a:pt x="438" y="9689"/>
                  </a:lnTo>
                  <a:lnTo>
                    <a:pt x="438" y="9676"/>
                  </a:lnTo>
                  <a:lnTo>
                    <a:pt x="438" y="9089"/>
                  </a:lnTo>
                  <a:lnTo>
                    <a:pt x="438" y="9077"/>
                  </a:lnTo>
                  <a:lnTo>
                    <a:pt x="439" y="9065"/>
                  </a:lnTo>
                  <a:lnTo>
                    <a:pt x="440" y="9051"/>
                  </a:lnTo>
                  <a:lnTo>
                    <a:pt x="444" y="9039"/>
                  </a:lnTo>
                  <a:lnTo>
                    <a:pt x="446" y="9028"/>
                  </a:lnTo>
                  <a:lnTo>
                    <a:pt x="450" y="9016"/>
                  </a:lnTo>
                  <a:lnTo>
                    <a:pt x="454" y="9005"/>
                  </a:lnTo>
                  <a:lnTo>
                    <a:pt x="459" y="8994"/>
                  </a:lnTo>
                  <a:lnTo>
                    <a:pt x="464" y="8983"/>
                  </a:lnTo>
                  <a:lnTo>
                    <a:pt x="470" y="8972"/>
                  </a:lnTo>
                  <a:lnTo>
                    <a:pt x="477" y="8962"/>
                  </a:lnTo>
                  <a:lnTo>
                    <a:pt x="484" y="8952"/>
                  </a:lnTo>
                  <a:lnTo>
                    <a:pt x="491" y="8942"/>
                  </a:lnTo>
                  <a:lnTo>
                    <a:pt x="499" y="8932"/>
                  </a:lnTo>
                  <a:lnTo>
                    <a:pt x="507" y="8923"/>
                  </a:lnTo>
                  <a:lnTo>
                    <a:pt x="516" y="8915"/>
                  </a:lnTo>
                  <a:lnTo>
                    <a:pt x="526" y="8906"/>
                  </a:lnTo>
                  <a:lnTo>
                    <a:pt x="536" y="8898"/>
                  </a:lnTo>
                  <a:lnTo>
                    <a:pt x="546" y="8891"/>
                  </a:lnTo>
                  <a:lnTo>
                    <a:pt x="556" y="8884"/>
                  </a:lnTo>
                  <a:lnTo>
                    <a:pt x="567" y="8877"/>
                  </a:lnTo>
                  <a:lnTo>
                    <a:pt x="578" y="8872"/>
                  </a:lnTo>
                  <a:lnTo>
                    <a:pt x="589" y="8866"/>
                  </a:lnTo>
                  <a:lnTo>
                    <a:pt x="601" y="8862"/>
                  </a:lnTo>
                  <a:lnTo>
                    <a:pt x="613" y="8857"/>
                  </a:lnTo>
                  <a:lnTo>
                    <a:pt x="626" y="8853"/>
                  </a:lnTo>
                  <a:lnTo>
                    <a:pt x="638" y="8849"/>
                  </a:lnTo>
                  <a:lnTo>
                    <a:pt x="651" y="8846"/>
                  </a:lnTo>
                  <a:lnTo>
                    <a:pt x="664" y="8845"/>
                  </a:lnTo>
                  <a:lnTo>
                    <a:pt x="678" y="8843"/>
                  </a:lnTo>
                  <a:lnTo>
                    <a:pt x="691" y="8842"/>
                  </a:lnTo>
                  <a:lnTo>
                    <a:pt x="705" y="8842"/>
                  </a:lnTo>
                  <a:close/>
                  <a:moveTo>
                    <a:pt x="705" y="7659"/>
                  </a:moveTo>
                  <a:lnTo>
                    <a:pt x="6629" y="7659"/>
                  </a:lnTo>
                  <a:lnTo>
                    <a:pt x="6642" y="7659"/>
                  </a:lnTo>
                  <a:lnTo>
                    <a:pt x="6655" y="7660"/>
                  </a:lnTo>
                  <a:lnTo>
                    <a:pt x="6669" y="7662"/>
                  </a:lnTo>
                  <a:lnTo>
                    <a:pt x="6682" y="7665"/>
                  </a:lnTo>
                  <a:lnTo>
                    <a:pt x="6695" y="7667"/>
                  </a:lnTo>
                  <a:lnTo>
                    <a:pt x="6708" y="7670"/>
                  </a:lnTo>
                  <a:lnTo>
                    <a:pt x="6720" y="7675"/>
                  </a:lnTo>
                  <a:lnTo>
                    <a:pt x="6732" y="7679"/>
                  </a:lnTo>
                  <a:lnTo>
                    <a:pt x="6744" y="7684"/>
                  </a:lnTo>
                  <a:lnTo>
                    <a:pt x="6755" y="7689"/>
                  </a:lnTo>
                  <a:lnTo>
                    <a:pt x="6766" y="7696"/>
                  </a:lnTo>
                  <a:lnTo>
                    <a:pt x="6777" y="7701"/>
                  </a:lnTo>
                  <a:lnTo>
                    <a:pt x="6789" y="7709"/>
                  </a:lnTo>
                  <a:lnTo>
                    <a:pt x="6799" y="7716"/>
                  </a:lnTo>
                  <a:lnTo>
                    <a:pt x="6809" y="7723"/>
                  </a:lnTo>
                  <a:lnTo>
                    <a:pt x="6817" y="7732"/>
                  </a:lnTo>
                  <a:lnTo>
                    <a:pt x="6826" y="7740"/>
                  </a:lnTo>
                  <a:lnTo>
                    <a:pt x="6834" y="7750"/>
                  </a:lnTo>
                  <a:lnTo>
                    <a:pt x="6843" y="7759"/>
                  </a:lnTo>
                  <a:lnTo>
                    <a:pt x="6850" y="7769"/>
                  </a:lnTo>
                  <a:lnTo>
                    <a:pt x="6857" y="7779"/>
                  </a:lnTo>
                  <a:lnTo>
                    <a:pt x="6863" y="7789"/>
                  </a:lnTo>
                  <a:lnTo>
                    <a:pt x="6870" y="7800"/>
                  </a:lnTo>
                  <a:lnTo>
                    <a:pt x="6875" y="7811"/>
                  </a:lnTo>
                  <a:lnTo>
                    <a:pt x="6879" y="7822"/>
                  </a:lnTo>
                  <a:lnTo>
                    <a:pt x="6884" y="7833"/>
                  </a:lnTo>
                  <a:lnTo>
                    <a:pt x="6887" y="7846"/>
                  </a:lnTo>
                  <a:lnTo>
                    <a:pt x="6891" y="7858"/>
                  </a:lnTo>
                  <a:lnTo>
                    <a:pt x="6893" y="7870"/>
                  </a:lnTo>
                  <a:lnTo>
                    <a:pt x="6894" y="7882"/>
                  </a:lnTo>
                  <a:lnTo>
                    <a:pt x="6895" y="7894"/>
                  </a:lnTo>
                  <a:lnTo>
                    <a:pt x="6896" y="7907"/>
                  </a:lnTo>
                  <a:lnTo>
                    <a:pt x="6896" y="8494"/>
                  </a:lnTo>
                  <a:lnTo>
                    <a:pt x="6895" y="8507"/>
                  </a:lnTo>
                  <a:lnTo>
                    <a:pt x="6894" y="8519"/>
                  </a:lnTo>
                  <a:lnTo>
                    <a:pt x="6893" y="8531"/>
                  </a:lnTo>
                  <a:lnTo>
                    <a:pt x="6891" y="8543"/>
                  </a:lnTo>
                  <a:lnTo>
                    <a:pt x="6887" y="8556"/>
                  </a:lnTo>
                  <a:lnTo>
                    <a:pt x="6884" y="8568"/>
                  </a:lnTo>
                  <a:lnTo>
                    <a:pt x="6879" y="8579"/>
                  </a:lnTo>
                  <a:lnTo>
                    <a:pt x="6875" y="8590"/>
                  </a:lnTo>
                  <a:lnTo>
                    <a:pt x="6870" y="8601"/>
                  </a:lnTo>
                  <a:lnTo>
                    <a:pt x="6863" y="8612"/>
                  </a:lnTo>
                  <a:lnTo>
                    <a:pt x="6857" y="8622"/>
                  </a:lnTo>
                  <a:lnTo>
                    <a:pt x="6850" y="8632"/>
                  </a:lnTo>
                  <a:lnTo>
                    <a:pt x="6843" y="8642"/>
                  </a:lnTo>
                  <a:lnTo>
                    <a:pt x="6834" y="8651"/>
                  </a:lnTo>
                  <a:lnTo>
                    <a:pt x="6826" y="8661"/>
                  </a:lnTo>
                  <a:lnTo>
                    <a:pt x="6817" y="8669"/>
                  </a:lnTo>
                  <a:lnTo>
                    <a:pt x="6809" y="8678"/>
                  </a:lnTo>
                  <a:lnTo>
                    <a:pt x="6799" y="8685"/>
                  </a:lnTo>
                  <a:lnTo>
                    <a:pt x="6789" y="8692"/>
                  </a:lnTo>
                  <a:lnTo>
                    <a:pt x="6777" y="8700"/>
                  </a:lnTo>
                  <a:lnTo>
                    <a:pt x="6766" y="8706"/>
                  </a:lnTo>
                  <a:lnTo>
                    <a:pt x="6755" y="8712"/>
                  </a:lnTo>
                  <a:lnTo>
                    <a:pt x="6744" y="8717"/>
                  </a:lnTo>
                  <a:lnTo>
                    <a:pt x="6732" y="8722"/>
                  </a:lnTo>
                  <a:lnTo>
                    <a:pt x="6720" y="8726"/>
                  </a:lnTo>
                  <a:lnTo>
                    <a:pt x="6708" y="8731"/>
                  </a:lnTo>
                  <a:lnTo>
                    <a:pt x="6695" y="8734"/>
                  </a:lnTo>
                  <a:lnTo>
                    <a:pt x="6682" y="8736"/>
                  </a:lnTo>
                  <a:lnTo>
                    <a:pt x="6669" y="8739"/>
                  </a:lnTo>
                  <a:lnTo>
                    <a:pt x="6655" y="8741"/>
                  </a:lnTo>
                  <a:lnTo>
                    <a:pt x="6642" y="8742"/>
                  </a:lnTo>
                  <a:lnTo>
                    <a:pt x="6629" y="8742"/>
                  </a:lnTo>
                  <a:lnTo>
                    <a:pt x="705" y="8742"/>
                  </a:lnTo>
                  <a:lnTo>
                    <a:pt x="691" y="8742"/>
                  </a:lnTo>
                  <a:lnTo>
                    <a:pt x="678" y="8741"/>
                  </a:lnTo>
                  <a:lnTo>
                    <a:pt x="664" y="8739"/>
                  </a:lnTo>
                  <a:lnTo>
                    <a:pt x="651" y="8736"/>
                  </a:lnTo>
                  <a:lnTo>
                    <a:pt x="638" y="8734"/>
                  </a:lnTo>
                  <a:lnTo>
                    <a:pt x="626" y="8731"/>
                  </a:lnTo>
                  <a:lnTo>
                    <a:pt x="613" y="8726"/>
                  </a:lnTo>
                  <a:lnTo>
                    <a:pt x="601" y="8722"/>
                  </a:lnTo>
                  <a:lnTo>
                    <a:pt x="589" y="8717"/>
                  </a:lnTo>
                  <a:lnTo>
                    <a:pt x="578" y="8712"/>
                  </a:lnTo>
                  <a:lnTo>
                    <a:pt x="567" y="8706"/>
                  </a:lnTo>
                  <a:lnTo>
                    <a:pt x="556" y="8700"/>
                  </a:lnTo>
                  <a:lnTo>
                    <a:pt x="546" y="8692"/>
                  </a:lnTo>
                  <a:lnTo>
                    <a:pt x="536" y="8685"/>
                  </a:lnTo>
                  <a:lnTo>
                    <a:pt x="526" y="8678"/>
                  </a:lnTo>
                  <a:lnTo>
                    <a:pt x="516" y="8669"/>
                  </a:lnTo>
                  <a:lnTo>
                    <a:pt x="507" y="8661"/>
                  </a:lnTo>
                  <a:lnTo>
                    <a:pt x="499" y="8651"/>
                  </a:lnTo>
                  <a:lnTo>
                    <a:pt x="491" y="8642"/>
                  </a:lnTo>
                  <a:lnTo>
                    <a:pt x="484" y="8632"/>
                  </a:lnTo>
                  <a:lnTo>
                    <a:pt x="477" y="8622"/>
                  </a:lnTo>
                  <a:lnTo>
                    <a:pt x="470" y="8612"/>
                  </a:lnTo>
                  <a:lnTo>
                    <a:pt x="464" y="8601"/>
                  </a:lnTo>
                  <a:lnTo>
                    <a:pt x="459" y="8590"/>
                  </a:lnTo>
                  <a:lnTo>
                    <a:pt x="454" y="8579"/>
                  </a:lnTo>
                  <a:lnTo>
                    <a:pt x="450" y="8568"/>
                  </a:lnTo>
                  <a:lnTo>
                    <a:pt x="446" y="8556"/>
                  </a:lnTo>
                  <a:lnTo>
                    <a:pt x="444" y="8543"/>
                  </a:lnTo>
                  <a:lnTo>
                    <a:pt x="440" y="8531"/>
                  </a:lnTo>
                  <a:lnTo>
                    <a:pt x="439" y="8519"/>
                  </a:lnTo>
                  <a:lnTo>
                    <a:pt x="438" y="8507"/>
                  </a:lnTo>
                  <a:lnTo>
                    <a:pt x="438" y="8494"/>
                  </a:lnTo>
                  <a:lnTo>
                    <a:pt x="438" y="7907"/>
                  </a:lnTo>
                  <a:lnTo>
                    <a:pt x="438" y="7894"/>
                  </a:lnTo>
                  <a:lnTo>
                    <a:pt x="439" y="7882"/>
                  </a:lnTo>
                  <a:lnTo>
                    <a:pt x="440" y="7870"/>
                  </a:lnTo>
                  <a:lnTo>
                    <a:pt x="444" y="7858"/>
                  </a:lnTo>
                  <a:lnTo>
                    <a:pt x="446" y="7846"/>
                  </a:lnTo>
                  <a:lnTo>
                    <a:pt x="450" y="7833"/>
                  </a:lnTo>
                  <a:lnTo>
                    <a:pt x="454" y="7822"/>
                  </a:lnTo>
                  <a:lnTo>
                    <a:pt x="459" y="7811"/>
                  </a:lnTo>
                  <a:lnTo>
                    <a:pt x="464" y="7800"/>
                  </a:lnTo>
                  <a:lnTo>
                    <a:pt x="470" y="7789"/>
                  </a:lnTo>
                  <a:lnTo>
                    <a:pt x="477" y="7779"/>
                  </a:lnTo>
                  <a:lnTo>
                    <a:pt x="484" y="7769"/>
                  </a:lnTo>
                  <a:lnTo>
                    <a:pt x="491" y="7759"/>
                  </a:lnTo>
                  <a:lnTo>
                    <a:pt x="499" y="7750"/>
                  </a:lnTo>
                  <a:lnTo>
                    <a:pt x="507" y="7740"/>
                  </a:lnTo>
                  <a:lnTo>
                    <a:pt x="516" y="7732"/>
                  </a:lnTo>
                  <a:lnTo>
                    <a:pt x="526" y="7723"/>
                  </a:lnTo>
                  <a:lnTo>
                    <a:pt x="536" y="7716"/>
                  </a:lnTo>
                  <a:lnTo>
                    <a:pt x="546" y="7709"/>
                  </a:lnTo>
                  <a:lnTo>
                    <a:pt x="556" y="7701"/>
                  </a:lnTo>
                  <a:lnTo>
                    <a:pt x="567" y="7696"/>
                  </a:lnTo>
                  <a:lnTo>
                    <a:pt x="578" y="7689"/>
                  </a:lnTo>
                  <a:lnTo>
                    <a:pt x="589" y="7684"/>
                  </a:lnTo>
                  <a:lnTo>
                    <a:pt x="601" y="7679"/>
                  </a:lnTo>
                  <a:lnTo>
                    <a:pt x="613" y="7675"/>
                  </a:lnTo>
                  <a:lnTo>
                    <a:pt x="626" y="7670"/>
                  </a:lnTo>
                  <a:lnTo>
                    <a:pt x="638" y="7667"/>
                  </a:lnTo>
                  <a:lnTo>
                    <a:pt x="651" y="7665"/>
                  </a:lnTo>
                  <a:lnTo>
                    <a:pt x="664" y="7662"/>
                  </a:lnTo>
                  <a:lnTo>
                    <a:pt x="678" y="7660"/>
                  </a:lnTo>
                  <a:lnTo>
                    <a:pt x="691" y="7659"/>
                  </a:lnTo>
                  <a:lnTo>
                    <a:pt x="705" y="7659"/>
                  </a:lnTo>
                  <a:close/>
                  <a:moveTo>
                    <a:pt x="705" y="6477"/>
                  </a:moveTo>
                  <a:lnTo>
                    <a:pt x="6629" y="6477"/>
                  </a:lnTo>
                  <a:lnTo>
                    <a:pt x="6642" y="6477"/>
                  </a:lnTo>
                  <a:lnTo>
                    <a:pt x="6655" y="6478"/>
                  </a:lnTo>
                  <a:lnTo>
                    <a:pt x="6669" y="6480"/>
                  </a:lnTo>
                  <a:lnTo>
                    <a:pt x="6682" y="6482"/>
                  </a:lnTo>
                  <a:lnTo>
                    <a:pt x="6695" y="6484"/>
                  </a:lnTo>
                  <a:lnTo>
                    <a:pt x="6708" y="6488"/>
                  </a:lnTo>
                  <a:lnTo>
                    <a:pt x="6720" y="6492"/>
                  </a:lnTo>
                  <a:lnTo>
                    <a:pt x="6732" y="6497"/>
                  </a:lnTo>
                  <a:lnTo>
                    <a:pt x="6744" y="6501"/>
                  </a:lnTo>
                  <a:lnTo>
                    <a:pt x="6755" y="6506"/>
                  </a:lnTo>
                  <a:lnTo>
                    <a:pt x="6766" y="6513"/>
                  </a:lnTo>
                  <a:lnTo>
                    <a:pt x="6777" y="6519"/>
                  </a:lnTo>
                  <a:lnTo>
                    <a:pt x="6789" y="6526"/>
                  </a:lnTo>
                  <a:lnTo>
                    <a:pt x="6799" y="6533"/>
                  </a:lnTo>
                  <a:lnTo>
                    <a:pt x="6809" y="6541"/>
                  </a:lnTo>
                  <a:lnTo>
                    <a:pt x="6817" y="6550"/>
                  </a:lnTo>
                  <a:lnTo>
                    <a:pt x="6826" y="6559"/>
                  </a:lnTo>
                  <a:lnTo>
                    <a:pt x="6834" y="6568"/>
                  </a:lnTo>
                  <a:lnTo>
                    <a:pt x="6843" y="6576"/>
                  </a:lnTo>
                  <a:lnTo>
                    <a:pt x="6850" y="6586"/>
                  </a:lnTo>
                  <a:lnTo>
                    <a:pt x="6857" y="6596"/>
                  </a:lnTo>
                  <a:lnTo>
                    <a:pt x="6863" y="6606"/>
                  </a:lnTo>
                  <a:lnTo>
                    <a:pt x="6870" y="6617"/>
                  </a:lnTo>
                  <a:lnTo>
                    <a:pt x="6875" y="6629"/>
                  </a:lnTo>
                  <a:lnTo>
                    <a:pt x="6879" y="6640"/>
                  </a:lnTo>
                  <a:lnTo>
                    <a:pt x="6884" y="6651"/>
                  </a:lnTo>
                  <a:lnTo>
                    <a:pt x="6887" y="6663"/>
                  </a:lnTo>
                  <a:lnTo>
                    <a:pt x="6891" y="6675"/>
                  </a:lnTo>
                  <a:lnTo>
                    <a:pt x="6893" y="6687"/>
                  </a:lnTo>
                  <a:lnTo>
                    <a:pt x="6894" y="6700"/>
                  </a:lnTo>
                  <a:lnTo>
                    <a:pt x="6895" y="6712"/>
                  </a:lnTo>
                  <a:lnTo>
                    <a:pt x="6896" y="6725"/>
                  </a:lnTo>
                  <a:lnTo>
                    <a:pt x="6896" y="7312"/>
                  </a:lnTo>
                  <a:lnTo>
                    <a:pt x="6895" y="7324"/>
                  </a:lnTo>
                  <a:lnTo>
                    <a:pt x="6894" y="7336"/>
                  </a:lnTo>
                  <a:lnTo>
                    <a:pt x="6893" y="7350"/>
                  </a:lnTo>
                  <a:lnTo>
                    <a:pt x="6891" y="7362"/>
                  </a:lnTo>
                  <a:lnTo>
                    <a:pt x="6887" y="7373"/>
                  </a:lnTo>
                  <a:lnTo>
                    <a:pt x="6884" y="7385"/>
                  </a:lnTo>
                  <a:lnTo>
                    <a:pt x="6879" y="7396"/>
                  </a:lnTo>
                  <a:lnTo>
                    <a:pt x="6875" y="7407"/>
                  </a:lnTo>
                  <a:lnTo>
                    <a:pt x="6870" y="7418"/>
                  </a:lnTo>
                  <a:lnTo>
                    <a:pt x="6863" y="7429"/>
                  </a:lnTo>
                  <a:lnTo>
                    <a:pt x="6857" y="7439"/>
                  </a:lnTo>
                  <a:lnTo>
                    <a:pt x="6850" y="7449"/>
                  </a:lnTo>
                  <a:lnTo>
                    <a:pt x="6843" y="7459"/>
                  </a:lnTo>
                  <a:lnTo>
                    <a:pt x="6834" y="7469"/>
                  </a:lnTo>
                  <a:lnTo>
                    <a:pt x="6826" y="7478"/>
                  </a:lnTo>
                  <a:lnTo>
                    <a:pt x="6817" y="7486"/>
                  </a:lnTo>
                  <a:lnTo>
                    <a:pt x="6809" y="7495"/>
                  </a:lnTo>
                  <a:lnTo>
                    <a:pt x="6799" y="7503"/>
                  </a:lnTo>
                  <a:lnTo>
                    <a:pt x="6789" y="7510"/>
                  </a:lnTo>
                  <a:lnTo>
                    <a:pt x="6777" y="7517"/>
                  </a:lnTo>
                  <a:lnTo>
                    <a:pt x="6766" y="7524"/>
                  </a:lnTo>
                  <a:lnTo>
                    <a:pt x="6755" y="7529"/>
                  </a:lnTo>
                  <a:lnTo>
                    <a:pt x="6744" y="7535"/>
                  </a:lnTo>
                  <a:lnTo>
                    <a:pt x="6732" y="7539"/>
                  </a:lnTo>
                  <a:lnTo>
                    <a:pt x="6720" y="7544"/>
                  </a:lnTo>
                  <a:lnTo>
                    <a:pt x="6708" y="7548"/>
                  </a:lnTo>
                  <a:lnTo>
                    <a:pt x="6695" y="7552"/>
                  </a:lnTo>
                  <a:lnTo>
                    <a:pt x="6682" y="7554"/>
                  </a:lnTo>
                  <a:lnTo>
                    <a:pt x="6669" y="7556"/>
                  </a:lnTo>
                  <a:lnTo>
                    <a:pt x="6655" y="7558"/>
                  </a:lnTo>
                  <a:lnTo>
                    <a:pt x="6642" y="7559"/>
                  </a:lnTo>
                  <a:lnTo>
                    <a:pt x="6629" y="7559"/>
                  </a:lnTo>
                  <a:lnTo>
                    <a:pt x="705" y="7559"/>
                  </a:lnTo>
                  <a:lnTo>
                    <a:pt x="691" y="7559"/>
                  </a:lnTo>
                  <a:lnTo>
                    <a:pt x="678" y="7558"/>
                  </a:lnTo>
                  <a:lnTo>
                    <a:pt x="664" y="7556"/>
                  </a:lnTo>
                  <a:lnTo>
                    <a:pt x="651" y="7554"/>
                  </a:lnTo>
                  <a:lnTo>
                    <a:pt x="638" y="7552"/>
                  </a:lnTo>
                  <a:lnTo>
                    <a:pt x="626" y="7548"/>
                  </a:lnTo>
                  <a:lnTo>
                    <a:pt x="613" y="7544"/>
                  </a:lnTo>
                  <a:lnTo>
                    <a:pt x="601" y="7539"/>
                  </a:lnTo>
                  <a:lnTo>
                    <a:pt x="589" y="7535"/>
                  </a:lnTo>
                  <a:lnTo>
                    <a:pt x="578" y="7529"/>
                  </a:lnTo>
                  <a:lnTo>
                    <a:pt x="567" y="7524"/>
                  </a:lnTo>
                  <a:lnTo>
                    <a:pt x="556" y="7517"/>
                  </a:lnTo>
                  <a:lnTo>
                    <a:pt x="546" y="7510"/>
                  </a:lnTo>
                  <a:lnTo>
                    <a:pt x="536" y="7503"/>
                  </a:lnTo>
                  <a:lnTo>
                    <a:pt x="526" y="7495"/>
                  </a:lnTo>
                  <a:lnTo>
                    <a:pt x="516" y="7486"/>
                  </a:lnTo>
                  <a:lnTo>
                    <a:pt x="507" y="7478"/>
                  </a:lnTo>
                  <a:lnTo>
                    <a:pt x="499" y="7469"/>
                  </a:lnTo>
                  <a:lnTo>
                    <a:pt x="491" y="7459"/>
                  </a:lnTo>
                  <a:lnTo>
                    <a:pt x="484" y="7449"/>
                  </a:lnTo>
                  <a:lnTo>
                    <a:pt x="477" y="7439"/>
                  </a:lnTo>
                  <a:lnTo>
                    <a:pt x="470" y="7429"/>
                  </a:lnTo>
                  <a:lnTo>
                    <a:pt x="464" y="7418"/>
                  </a:lnTo>
                  <a:lnTo>
                    <a:pt x="459" y="7407"/>
                  </a:lnTo>
                  <a:lnTo>
                    <a:pt x="454" y="7396"/>
                  </a:lnTo>
                  <a:lnTo>
                    <a:pt x="450" y="7385"/>
                  </a:lnTo>
                  <a:lnTo>
                    <a:pt x="446" y="7373"/>
                  </a:lnTo>
                  <a:lnTo>
                    <a:pt x="444" y="7362"/>
                  </a:lnTo>
                  <a:lnTo>
                    <a:pt x="440" y="7350"/>
                  </a:lnTo>
                  <a:lnTo>
                    <a:pt x="439" y="7336"/>
                  </a:lnTo>
                  <a:lnTo>
                    <a:pt x="438" y="7324"/>
                  </a:lnTo>
                  <a:lnTo>
                    <a:pt x="438" y="7312"/>
                  </a:lnTo>
                  <a:lnTo>
                    <a:pt x="438" y="6725"/>
                  </a:lnTo>
                  <a:lnTo>
                    <a:pt x="438" y="6712"/>
                  </a:lnTo>
                  <a:lnTo>
                    <a:pt x="439" y="6700"/>
                  </a:lnTo>
                  <a:lnTo>
                    <a:pt x="440" y="6687"/>
                  </a:lnTo>
                  <a:lnTo>
                    <a:pt x="444" y="6675"/>
                  </a:lnTo>
                  <a:lnTo>
                    <a:pt x="446" y="6663"/>
                  </a:lnTo>
                  <a:lnTo>
                    <a:pt x="450" y="6651"/>
                  </a:lnTo>
                  <a:lnTo>
                    <a:pt x="454" y="6640"/>
                  </a:lnTo>
                  <a:lnTo>
                    <a:pt x="459" y="6629"/>
                  </a:lnTo>
                  <a:lnTo>
                    <a:pt x="464" y="6617"/>
                  </a:lnTo>
                  <a:lnTo>
                    <a:pt x="470" y="6606"/>
                  </a:lnTo>
                  <a:lnTo>
                    <a:pt x="477" y="6596"/>
                  </a:lnTo>
                  <a:lnTo>
                    <a:pt x="484" y="6586"/>
                  </a:lnTo>
                  <a:lnTo>
                    <a:pt x="491" y="6576"/>
                  </a:lnTo>
                  <a:lnTo>
                    <a:pt x="499" y="6568"/>
                  </a:lnTo>
                  <a:lnTo>
                    <a:pt x="507" y="6559"/>
                  </a:lnTo>
                  <a:lnTo>
                    <a:pt x="516" y="6550"/>
                  </a:lnTo>
                  <a:lnTo>
                    <a:pt x="526" y="6541"/>
                  </a:lnTo>
                  <a:lnTo>
                    <a:pt x="536" y="6533"/>
                  </a:lnTo>
                  <a:lnTo>
                    <a:pt x="546" y="6526"/>
                  </a:lnTo>
                  <a:lnTo>
                    <a:pt x="556" y="6519"/>
                  </a:lnTo>
                  <a:lnTo>
                    <a:pt x="567" y="6513"/>
                  </a:lnTo>
                  <a:lnTo>
                    <a:pt x="578" y="6506"/>
                  </a:lnTo>
                  <a:lnTo>
                    <a:pt x="589" y="6501"/>
                  </a:lnTo>
                  <a:lnTo>
                    <a:pt x="601" y="6497"/>
                  </a:lnTo>
                  <a:lnTo>
                    <a:pt x="613" y="6492"/>
                  </a:lnTo>
                  <a:lnTo>
                    <a:pt x="626" y="6488"/>
                  </a:lnTo>
                  <a:lnTo>
                    <a:pt x="638" y="6484"/>
                  </a:lnTo>
                  <a:lnTo>
                    <a:pt x="651" y="6482"/>
                  </a:lnTo>
                  <a:lnTo>
                    <a:pt x="664" y="6480"/>
                  </a:lnTo>
                  <a:lnTo>
                    <a:pt x="678" y="6478"/>
                  </a:lnTo>
                  <a:lnTo>
                    <a:pt x="691" y="6477"/>
                  </a:lnTo>
                  <a:lnTo>
                    <a:pt x="705" y="6477"/>
                  </a:lnTo>
                  <a:close/>
                  <a:moveTo>
                    <a:pt x="705" y="5294"/>
                  </a:moveTo>
                  <a:lnTo>
                    <a:pt x="6629" y="5294"/>
                  </a:lnTo>
                  <a:lnTo>
                    <a:pt x="6642" y="5295"/>
                  </a:lnTo>
                  <a:lnTo>
                    <a:pt x="6655" y="5295"/>
                  </a:lnTo>
                  <a:lnTo>
                    <a:pt x="6669" y="5297"/>
                  </a:lnTo>
                  <a:lnTo>
                    <a:pt x="6682" y="5299"/>
                  </a:lnTo>
                  <a:lnTo>
                    <a:pt x="6695" y="5302"/>
                  </a:lnTo>
                  <a:lnTo>
                    <a:pt x="6708" y="5305"/>
                  </a:lnTo>
                  <a:lnTo>
                    <a:pt x="6720" y="5309"/>
                  </a:lnTo>
                  <a:lnTo>
                    <a:pt x="6732" y="5314"/>
                  </a:lnTo>
                  <a:lnTo>
                    <a:pt x="6744" y="5318"/>
                  </a:lnTo>
                  <a:lnTo>
                    <a:pt x="6755" y="5324"/>
                  </a:lnTo>
                  <a:lnTo>
                    <a:pt x="6766" y="5331"/>
                  </a:lnTo>
                  <a:lnTo>
                    <a:pt x="6777" y="5337"/>
                  </a:lnTo>
                  <a:lnTo>
                    <a:pt x="6789" y="5344"/>
                  </a:lnTo>
                  <a:lnTo>
                    <a:pt x="6799" y="5351"/>
                  </a:lnTo>
                  <a:lnTo>
                    <a:pt x="6809" y="5358"/>
                  </a:lnTo>
                  <a:lnTo>
                    <a:pt x="6817" y="5367"/>
                  </a:lnTo>
                  <a:lnTo>
                    <a:pt x="6826" y="5376"/>
                  </a:lnTo>
                  <a:lnTo>
                    <a:pt x="6834" y="5385"/>
                  </a:lnTo>
                  <a:lnTo>
                    <a:pt x="6843" y="5394"/>
                  </a:lnTo>
                  <a:lnTo>
                    <a:pt x="6850" y="5404"/>
                  </a:lnTo>
                  <a:lnTo>
                    <a:pt x="6857" y="5414"/>
                  </a:lnTo>
                  <a:lnTo>
                    <a:pt x="6863" y="5424"/>
                  </a:lnTo>
                  <a:lnTo>
                    <a:pt x="6870" y="5435"/>
                  </a:lnTo>
                  <a:lnTo>
                    <a:pt x="6875" y="5446"/>
                  </a:lnTo>
                  <a:lnTo>
                    <a:pt x="6879" y="5457"/>
                  </a:lnTo>
                  <a:lnTo>
                    <a:pt x="6884" y="5468"/>
                  </a:lnTo>
                  <a:lnTo>
                    <a:pt x="6887" y="5480"/>
                  </a:lnTo>
                  <a:lnTo>
                    <a:pt x="6891" y="5493"/>
                  </a:lnTo>
                  <a:lnTo>
                    <a:pt x="6893" y="5505"/>
                  </a:lnTo>
                  <a:lnTo>
                    <a:pt x="6894" y="5517"/>
                  </a:lnTo>
                  <a:lnTo>
                    <a:pt x="6895" y="5529"/>
                  </a:lnTo>
                  <a:lnTo>
                    <a:pt x="6896" y="5542"/>
                  </a:lnTo>
                  <a:lnTo>
                    <a:pt x="6896" y="6129"/>
                  </a:lnTo>
                  <a:lnTo>
                    <a:pt x="6895" y="6142"/>
                  </a:lnTo>
                  <a:lnTo>
                    <a:pt x="6894" y="6155"/>
                  </a:lnTo>
                  <a:lnTo>
                    <a:pt x="6893" y="6167"/>
                  </a:lnTo>
                  <a:lnTo>
                    <a:pt x="6891" y="6179"/>
                  </a:lnTo>
                  <a:lnTo>
                    <a:pt x="6887" y="6190"/>
                  </a:lnTo>
                  <a:lnTo>
                    <a:pt x="6884" y="6203"/>
                  </a:lnTo>
                  <a:lnTo>
                    <a:pt x="6879" y="6214"/>
                  </a:lnTo>
                  <a:lnTo>
                    <a:pt x="6875" y="6226"/>
                  </a:lnTo>
                  <a:lnTo>
                    <a:pt x="6870" y="6236"/>
                  </a:lnTo>
                  <a:lnTo>
                    <a:pt x="6863" y="6247"/>
                  </a:lnTo>
                  <a:lnTo>
                    <a:pt x="6857" y="6257"/>
                  </a:lnTo>
                  <a:lnTo>
                    <a:pt x="6850" y="6267"/>
                  </a:lnTo>
                  <a:lnTo>
                    <a:pt x="6843" y="6277"/>
                  </a:lnTo>
                  <a:lnTo>
                    <a:pt x="6834" y="6287"/>
                  </a:lnTo>
                  <a:lnTo>
                    <a:pt x="6826" y="6296"/>
                  </a:lnTo>
                  <a:lnTo>
                    <a:pt x="6817" y="6305"/>
                  </a:lnTo>
                  <a:lnTo>
                    <a:pt x="6809" y="6312"/>
                  </a:lnTo>
                  <a:lnTo>
                    <a:pt x="6799" y="6320"/>
                  </a:lnTo>
                  <a:lnTo>
                    <a:pt x="6789" y="6328"/>
                  </a:lnTo>
                  <a:lnTo>
                    <a:pt x="6777" y="6335"/>
                  </a:lnTo>
                  <a:lnTo>
                    <a:pt x="6766" y="6341"/>
                  </a:lnTo>
                  <a:lnTo>
                    <a:pt x="6755" y="6347"/>
                  </a:lnTo>
                  <a:lnTo>
                    <a:pt x="6744" y="6352"/>
                  </a:lnTo>
                  <a:lnTo>
                    <a:pt x="6732" y="6358"/>
                  </a:lnTo>
                  <a:lnTo>
                    <a:pt x="6720" y="6362"/>
                  </a:lnTo>
                  <a:lnTo>
                    <a:pt x="6708" y="6366"/>
                  </a:lnTo>
                  <a:lnTo>
                    <a:pt x="6695" y="6369"/>
                  </a:lnTo>
                  <a:lnTo>
                    <a:pt x="6682" y="6372"/>
                  </a:lnTo>
                  <a:lnTo>
                    <a:pt x="6669" y="6374"/>
                  </a:lnTo>
                  <a:lnTo>
                    <a:pt x="6655" y="6376"/>
                  </a:lnTo>
                  <a:lnTo>
                    <a:pt x="6642" y="6377"/>
                  </a:lnTo>
                  <a:lnTo>
                    <a:pt x="6629" y="6377"/>
                  </a:lnTo>
                  <a:lnTo>
                    <a:pt x="705" y="6377"/>
                  </a:lnTo>
                  <a:lnTo>
                    <a:pt x="691" y="6377"/>
                  </a:lnTo>
                  <a:lnTo>
                    <a:pt x="678" y="6376"/>
                  </a:lnTo>
                  <a:lnTo>
                    <a:pt x="664" y="6374"/>
                  </a:lnTo>
                  <a:lnTo>
                    <a:pt x="651" y="6372"/>
                  </a:lnTo>
                  <a:lnTo>
                    <a:pt x="638" y="6369"/>
                  </a:lnTo>
                  <a:lnTo>
                    <a:pt x="626" y="6366"/>
                  </a:lnTo>
                  <a:lnTo>
                    <a:pt x="613" y="6362"/>
                  </a:lnTo>
                  <a:lnTo>
                    <a:pt x="601" y="6358"/>
                  </a:lnTo>
                  <a:lnTo>
                    <a:pt x="589" y="6352"/>
                  </a:lnTo>
                  <a:lnTo>
                    <a:pt x="578" y="6347"/>
                  </a:lnTo>
                  <a:lnTo>
                    <a:pt x="567" y="6341"/>
                  </a:lnTo>
                  <a:lnTo>
                    <a:pt x="556" y="6335"/>
                  </a:lnTo>
                  <a:lnTo>
                    <a:pt x="546" y="6328"/>
                  </a:lnTo>
                  <a:lnTo>
                    <a:pt x="536" y="6320"/>
                  </a:lnTo>
                  <a:lnTo>
                    <a:pt x="526" y="6312"/>
                  </a:lnTo>
                  <a:lnTo>
                    <a:pt x="516" y="6305"/>
                  </a:lnTo>
                  <a:lnTo>
                    <a:pt x="507" y="6296"/>
                  </a:lnTo>
                  <a:lnTo>
                    <a:pt x="499" y="6287"/>
                  </a:lnTo>
                  <a:lnTo>
                    <a:pt x="491" y="6277"/>
                  </a:lnTo>
                  <a:lnTo>
                    <a:pt x="484" y="6267"/>
                  </a:lnTo>
                  <a:lnTo>
                    <a:pt x="477" y="6257"/>
                  </a:lnTo>
                  <a:lnTo>
                    <a:pt x="470" y="6247"/>
                  </a:lnTo>
                  <a:lnTo>
                    <a:pt x="464" y="6236"/>
                  </a:lnTo>
                  <a:lnTo>
                    <a:pt x="459" y="6226"/>
                  </a:lnTo>
                  <a:lnTo>
                    <a:pt x="454" y="6214"/>
                  </a:lnTo>
                  <a:lnTo>
                    <a:pt x="450" y="6203"/>
                  </a:lnTo>
                  <a:lnTo>
                    <a:pt x="446" y="6190"/>
                  </a:lnTo>
                  <a:lnTo>
                    <a:pt x="444" y="6179"/>
                  </a:lnTo>
                  <a:lnTo>
                    <a:pt x="440" y="6167"/>
                  </a:lnTo>
                  <a:lnTo>
                    <a:pt x="439" y="6155"/>
                  </a:lnTo>
                  <a:lnTo>
                    <a:pt x="438" y="6142"/>
                  </a:lnTo>
                  <a:lnTo>
                    <a:pt x="438" y="6129"/>
                  </a:lnTo>
                  <a:lnTo>
                    <a:pt x="438" y="5542"/>
                  </a:lnTo>
                  <a:lnTo>
                    <a:pt x="438" y="5529"/>
                  </a:lnTo>
                  <a:lnTo>
                    <a:pt x="439" y="5517"/>
                  </a:lnTo>
                  <a:lnTo>
                    <a:pt x="440" y="5505"/>
                  </a:lnTo>
                  <a:lnTo>
                    <a:pt x="444" y="5493"/>
                  </a:lnTo>
                  <a:lnTo>
                    <a:pt x="446" y="5480"/>
                  </a:lnTo>
                  <a:lnTo>
                    <a:pt x="450" y="5468"/>
                  </a:lnTo>
                  <a:lnTo>
                    <a:pt x="454" y="5457"/>
                  </a:lnTo>
                  <a:lnTo>
                    <a:pt x="459" y="5446"/>
                  </a:lnTo>
                  <a:lnTo>
                    <a:pt x="464" y="5435"/>
                  </a:lnTo>
                  <a:lnTo>
                    <a:pt x="470" y="5424"/>
                  </a:lnTo>
                  <a:lnTo>
                    <a:pt x="477" y="5414"/>
                  </a:lnTo>
                  <a:lnTo>
                    <a:pt x="484" y="5404"/>
                  </a:lnTo>
                  <a:lnTo>
                    <a:pt x="491" y="5394"/>
                  </a:lnTo>
                  <a:lnTo>
                    <a:pt x="499" y="5385"/>
                  </a:lnTo>
                  <a:lnTo>
                    <a:pt x="507" y="5376"/>
                  </a:lnTo>
                  <a:lnTo>
                    <a:pt x="516" y="5367"/>
                  </a:lnTo>
                  <a:lnTo>
                    <a:pt x="526" y="5358"/>
                  </a:lnTo>
                  <a:lnTo>
                    <a:pt x="536" y="5351"/>
                  </a:lnTo>
                  <a:lnTo>
                    <a:pt x="546" y="5344"/>
                  </a:lnTo>
                  <a:lnTo>
                    <a:pt x="556" y="5337"/>
                  </a:lnTo>
                  <a:lnTo>
                    <a:pt x="567" y="5331"/>
                  </a:lnTo>
                  <a:lnTo>
                    <a:pt x="578" y="5324"/>
                  </a:lnTo>
                  <a:lnTo>
                    <a:pt x="589" y="5318"/>
                  </a:lnTo>
                  <a:lnTo>
                    <a:pt x="601" y="5314"/>
                  </a:lnTo>
                  <a:lnTo>
                    <a:pt x="613" y="5309"/>
                  </a:lnTo>
                  <a:lnTo>
                    <a:pt x="626" y="5305"/>
                  </a:lnTo>
                  <a:lnTo>
                    <a:pt x="638" y="5302"/>
                  </a:lnTo>
                  <a:lnTo>
                    <a:pt x="651" y="5299"/>
                  </a:lnTo>
                  <a:lnTo>
                    <a:pt x="664" y="5297"/>
                  </a:lnTo>
                  <a:lnTo>
                    <a:pt x="678" y="5295"/>
                  </a:lnTo>
                  <a:lnTo>
                    <a:pt x="691" y="5295"/>
                  </a:lnTo>
                  <a:lnTo>
                    <a:pt x="705" y="5294"/>
                  </a:lnTo>
                  <a:close/>
                  <a:moveTo>
                    <a:pt x="705" y="4111"/>
                  </a:moveTo>
                  <a:lnTo>
                    <a:pt x="6629" y="4111"/>
                  </a:lnTo>
                  <a:lnTo>
                    <a:pt x="6642" y="4112"/>
                  </a:lnTo>
                  <a:lnTo>
                    <a:pt x="6655" y="4112"/>
                  </a:lnTo>
                  <a:lnTo>
                    <a:pt x="6669" y="4115"/>
                  </a:lnTo>
                  <a:lnTo>
                    <a:pt x="6682" y="4117"/>
                  </a:lnTo>
                  <a:lnTo>
                    <a:pt x="6695" y="4119"/>
                  </a:lnTo>
                  <a:lnTo>
                    <a:pt x="6708" y="4122"/>
                  </a:lnTo>
                  <a:lnTo>
                    <a:pt x="6720" y="4127"/>
                  </a:lnTo>
                  <a:lnTo>
                    <a:pt x="6732" y="4131"/>
                  </a:lnTo>
                  <a:lnTo>
                    <a:pt x="6744" y="4136"/>
                  </a:lnTo>
                  <a:lnTo>
                    <a:pt x="6755" y="4141"/>
                  </a:lnTo>
                  <a:lnTo>
                    <a:pt x="6766" y="4148"/>
                  </a:lnTo>
                  <a:lnTo>
                    <a:pt x="6777" y="4155"/>
                  </a:lnTo>
                  <a:lnTo>
                    <a:pt x="6789" y="4161"/>
                  </a:lnTo>
                  <a:lnTo>
                    <a:pt x="6799" y="4169"/>
                  </a:lnTo>
                  <a:lnTo>
                    <a:pt x="6809" y="4177"/>
                  </a:lnTo>
                  <a:lnTo>
                    <a:pt x="6817" y="4185"/>
                  </a:lnTo>
                  <a:lnTo>
                    <a:pt x="6826" y="4193"/>
                  </a:lnTo>
                  <a:lnTo>
                    <a:pt x="6834" y="4202"/>
                  </a:lnTo>
                  <a:lnTo>
                    <a:pt x="6843" y="4211"/>
                  </a:lnTo>
                  <a:lnTo>
                    <a:pt x="6850" y="4221"/>
                  </a:lnTo>
                  <a:lnTo>
                    <a:pt x="6857" y="4231"/>
                  </a:lnTo>
                  <a:lnTo>
                    <a:pt x="6863" y="4241"/>
                  </a:lnTo>
                  <a:lnTo>
                    <a:pt x="6870" y="4252"/>
                  </a:lnTo>
                  <a:lnTo>
                    <a:pt x="6875" y="4263"/>
                  </a:lnTo>
                  <a:lnTo>
                    <a:pt x="6879" y="4274"/>
                  </a:lnTo>
                  <a:lnTo>
                    <a:pt x="6884" y="4287"/>
                  </a:lnTo>
                  <a:lnTo>
                    <a:pt x="6887" y="4298"/>
                  </a:lnTo>
                  <a:lnTo>
                    <a:pt x="6891" y="4310"/>
                  </a:lnTo>
                  <a:lnTo>
                    <a:pt x="6893" y="4322"/>
                  </a:lnTo>
                  <a:lnTo>
                    <a:pt x="6894" y="4334"/>
                  </a:lnTo>
                  <a:lnTo>
                    <a:pt x="6895" y="4347"/>
                  </a:lnTo>
                  <a:lnTo>
                    <a:pt x="6896" y="4360"/>
                  </a:lnTo>
                  <a:lnTo>
                    <a:pt x="6896" y="4947"/>
                  </a:lnTo>
                  <a:lnTo>
                    <a:pt x="6895" y="4959"/>
                  </a:lnTo>
                  <a:lnTo>
                    <a:pt x="6894" y="4972"/>
                  </a:lnTo>
                  <a:lnTo>
                    <a:pt x="6893" y="4984"/>
                  </a:lnTo>
                  <a:lnTo>
                    <a:pt x="6891" y="4997"/>
                  </a:lnTo>
                  <a:lnTo>
                    <a:pt x="6887" y="5009"/>
                  </a:lnTo>
                  <a:lnTo>
                    <a:pt x="6884" y="5020"/>
                  </a:lnTo>
                  <a:lnTo>
                    <a:pt x="6879" y="5031"/>
                  </a:lnTo>
                  <a:lnTo>
                    <a:pt x="6875" y="5043"/>
                  </a:lnTo>
                  <a:lnTo>
                    <a:pt x="6870" y="5054"/>
                  </a:lnTo>
                  <a:lnTo>
                    <a:pt x="6863" y="5064"/>
                  </a:lnTo>
                  <a:lnTo>
                    <a:pt x="6857" y="5074"/>
                  </a:lnTo>
                  <a:lnTo>
                    <a:pt x="6850" y="5085"/>
                  </a:lnTo>
                  <a:lnTo>
                    <a:pt x="6843" y="5094"/>
                  </a:lnTo>
                  <a:lnTo>
                    <a:pt x="6834" y="5104"/>
                  </a:lnTo>
                  <a:lnTo>
                    <a:pt x="6826" y="5113"/>
                  </a:lnTo>
                  <a:lnTo>
                    <a:pt x="6817" y="5122"/>
                  </a:lnTo>
                  <a:lnTo>
                    <a:pt x="6809" y="5130"/>
                  </a:lnTo>
                  <a:lnTo>
                    <a:pt x="6799" y="5138"/>
                  </a:lnTo>
                  <a:lnTo>
                    <a:pt x="6789" y="5145"/>
                  </a:lnTo>
                  <a:lnTo>
                    <a:pt x="6777" y="5152"/>
                  </a:lnTo>
                  <a:lnTo>
                    <a:pt x="6766" y="5159"/>
                  </a:lnTo>
                  <a:lnTo>
                    <a:pt x="6755" y="5164"/>
                  </a:lnTo>
                  <a:lnTo>
                    <a:pt x="6744" y="5170"/>
                  </a:lnTo>
                  <a:lnTo>
                    <a:pt x="6732" y="5175"/>
                  </a:lnTo>
                  <a:lnTo>
                    <a:pt x="6720" y="5180"/>
                  </a:lnTo>
                  <a:lnTo>
                    <a:pt x="6708" y="5183"/>
                  </a:lnTo>
                  <a:lnTo>
                    <a:pt x="6695" y="5186"/>
                  </a:lnTo>
                  <a:lnTo>
                    <a:pt x="6682" y="5190"/>
                  </a:lnTo>
                  <a:lnTo>
                    <a:pt x="6669" y="5192"/>
                  </a:lnTo>
                  <a:lnTo>
                    <a:pt x="6655" y="5193"/>
                  </a:lnTo>
                  <a:lnTo>
                    <a:pt x="6642" y="5194"/>
                  </a:lnTo>
                  <a:lnTo>
                    <a:pt x="6629" y="5194"/>
                  </a:lnTo>
                  <a:lnTo>
                    <a:pt x="705" y="5194"/>
                  </a:lnTo>
                  <a:lnTo>
                    <a:pt x="691" y="5194"/>
                  </a:lnTo>
                  <a:lnTo>
                    <a:pt x="678" y="5193"/>
                  </a:lnTo>
                  <a:lnTo>
                    <a:pt x="664" y="5192"/>
                  </a:lnTo>
                  <a:lnTo>
                    <a:pt x="651" y="5190"/>
                  </a:lnTo>
                  <a:lnTo>
                    <a:pt x="638" y="5186"/>
                  </a:lnTo>
                  <a:lnTo>
                    <a:pt x="626" y="5183"/>
                  </a:lnTo>
                  <a:lnTo>
                    <a:pt x="613" y="5180"/>
                  </a:lnTo>
                  <a:lnTo>
                    <a:pt x="601" y="5175"/>
                  </a:lnTo>
                  <a:lnTo>
                    <a:pt x="589" y="5170"/>
                  </a:lnTo>
                  <a:lnTo>
                    <a:pt x="578" y="5164"/>
                  </a:lnTo>
                  <a:lnTo>
                    <a:pt x="567" y="5159"/>
                  </a:lnTo>
                  <a:lnTo>
                    <a:pt x="556" y="5152"/>
                  </a:lnTo>
                  <a:lnTo>
                    <a:pt x="546" y="5145"/>
                  </a:lnTo>
                  <a:lnTo>
                    <a:pt x="536" y="5138"/>
                  </a:lnTo>
                  <a:lnTo>
                    <a:pt x="526" y="5130"/>
                  </a:lnTo>
                  <a:lnTo>
                    <a:pt x="516" y="5122"/>
                  </a:lnTo>
                  <a:lnTo>
                    <a:pt x="507" y="5113"/>
                  </a:lnTo>
                  <a:lnTo>
                    <a:pt x="499" y="5104"/>
                  </a:lnTo>
                  <a:lnTo>
                    <a:pt x="491" y="5094"/>
                  </a:lnTo>
                  <a:lnTo>
                    <a:pt x="484" y="5085"/>
                  </a:lnTo>
                  <a:lnTo>
                    <a:pt x="477" y="5074"/>
                  </a:lnTo>
                  <a:lnTo>
                    <a:pt x="470" y="5064"/>
                  </a:lnTo>
                  <a:lnTo>
                    <a:pt x="464" y="5054"/>
                  </a:lnTo>
                  <a:lnTo>
                    <a:pt x="459" y="5043"/>
                  </a:lnTo>
                  <a:lnTo>
                    <a:pt x="454" y="5031"/>
                  </a:lnTo>
                  <a:lnTo>
                    <a:pt x="450" y="5020"/>
                  </a:lnTo>
                  <a:lnTo>
                    <a:pt x="446" y="5009"/>
                  </a:lnTo>
                  <a:lnTo>
                    <a:pt x="444" y="4997"/>
                  </a:lnTo>
                  <a:lnTo>
                    <a:pt x="440" y="4984"/>
                  </a:lnTo>
                  <a:lnTo>
                    <a:pt x="439" y="4972"/>
                  </a:lnTo>
                  <a:lnTo>
                    <a:pt x="438" y="4959"/>
                  </a:lnTo>
                  <a:lnTo>
                    <a:pt x="438" y="4947"/>
                  </a:lnTo>
                  <a:lnTo>
                    <a:pt x="438" y="4360"/>
                  </a:lnTo>
                  <a:lnTo>
                    <a:pt x="438" y="4347"/>
                  </a:lnTo>
                  <a:lnTo>
                    <a:pt x="439" y="4334"/>
                  </a:lnTo>
                  <a:lnTo>
                    <a:pt x="440" y="4322"/>
                  </a:lnTo>
                  <a:lnTo>
                    <a:pt x="444" y="4310"/>
                  </a:lnTo>
                  <a:lnTo>
                    <a:pt x="446" y="4298"/>
                  </a:lnTo>
                  <a:lnTo>
                    <a:pt x="450" y="4287"/>
                  </a:lnTo>
                  <a:lnTo>
                    <a:pt x="454" y="4274"/>
                  </a:lnTo>
                  <a:lnTo>
                    <a:pt x="459" y="4263"/>
                  </a:lnTo>
                  <a:lnTo>
                    <a:pt x="464" y="4252"/>
                  </a:lnTo>
                  <a:lnTo>
                    <a:pt x="470" y="4241"/>
                  </a:lnTo>
                  <a:lnTo>
                    <a:pt x="477" y="4231"/>
                  </a:lnTo>
                  <a:lnTo>
                    <a:pt x="484" y="4221"/>
                  </a:lnTo>
                  <a:lnTo>
                    <a:pt x="491" y="4211"/>
                  </a:lnTo>
                  <a:lnTo>
                    <a:pt x="499" y="4202"/>
                  </a:lnTo>
                  <a:lnTo>
                    <a:pt x="507" y="4193"/>
                  </a:lnTo>
                  <a:lnTo>
                    <a:pt x="516" y="4185"/>
                  </a:lnTo>
                  <a:lnTo>
                    <a:pt x="526" y="4177"/>
                  </a:lnTo>
                  <a:lnTo>
                    <a:pt x="536" y="4169"/>
                  </a:lnTo>
                  <a:lnTo>
                    <a:pt x="546" y="4161"/>
                  </a:lnTo>
                  <a:lnTo>
                    <a:pt x="556" y="4155"/>
                  </a:lnTo>
                  <a:lnTo>
                    <a:pt x="567" y="4148"/>
                  </a:lnTo>
                  <a:lnTo>
                    <a:pt x="578" y="4141"/>
                  </a:lnTo>
                  <a:lnTo>
                    <a:pt x="589" y="4136"/>
                  </a:lnTo>
                  <a:lnTo>
                    <a:pt x="601" y="4131"/>
                  </a:lnTo>
                  <a:lnTo>
                    <a:pt x="613" y="4127"/>
                  </a:lnTo>
                  <a:lnTo>
                    <a:pt x="626" y="4122"/>
                  </a:lnTo>
                  <a:lnTo>
                    <a:pt x="638" y="4119"/>
                  </a:lnTo>
                  <a:lnTo>
                    <a:pt x="651" y="4117"/>
                  </a:lnTo>
                  <a:lnTo>
                    <a:pt x="664" y="4115"/>
                  </a:lnTo>
                  <a:lnTo>
                    <a:pt x="678" y="4112"/>
                  </a:lnTo>
                  <a:lnTo>
                    <a:pt x="691" y="4112"/>
                  </a:lnTo>
                  <a:lnTo>
                    <a:pt x="705" y="4111"/>
                  </a:lnTo>
                  <a:close/>
                  <a:moveTo>
                    <a:pt x="3677" y="13159"/>
                  </a:moveTo>
                  <a:lnTo>
                    <a:pt x="3706" y="13159"/>
                  </a:lnTo>
                  <a:lnTo>
                    <a:pt x="3735" y="13162"/>
                  </a:lnTo>
                  <a:lnTo>
                    <a:pt x="3763" y="13165"/>
                  </a:lnTo>
                  <a:lnTo>
                    <a:pt x="3789" y="13171"/>
                  </a:lnTo>
                  <a:lnTo>
                    <a:pt x="3816" y="13176"/>
                  </a:lnTo>
                  <a:lnTo>
                    <a:pt x="3842" y="13184"/>
                  </a:lnTo>
                  <a:lnTo>
                    <a:pt x="3868" y="13193"/>
                  </a:lnTo>
                  <a:lnTo>
                    <a:pt x="3893" y="13203"/>
                  </a:lnTo>
                  <a:lnTo>
                    <a:pt x="3918" y="13214"/>
                  </a:lnTo>
                  <a:lnTo>
                    <a:pt x="3942" y="13226"/>
                  </a:lnTo>
                  <a:lnTo>
                    <a:pt x="3965" y="13239"/>
                  </a:lnTo>
                  <a:lnTo>
                    <a:pt x="3988" y="13254"/>
                  </a:lnTo>
                  <a:lnTo>
                    <a:pt x="4010" y="13269"/>
                  </a:lnTo>
                  <a:lnTo>
                    <a:pt x="4031" y="13286"/>
                  </a:lnTo>
                  <a:lnTo>
                    <a:pt x="4051" y="13304"/>
                  </a:lnTo>
                  <a:lnTo>
                    <a:pt x="4070" y="13322"/>
                  </a:lnTo>
                  <a:lnTo>
                    <a:pt x="4089" y="13341"/>
                  </a:lnTo>
                  <a:lnTo>
                    <a:pt x="4106" y="13361"/>
                  </a:lnTo>
                  <a:lnTo>
                    <a:pt x="4123" y="13382"/>
                  </a:lnTo>
                  <a:lnTo>
                    <a:pt x="4138" y="13405"/>
                  </a:lnTo>
                  <a:lnTo>
                    <a:pt x="4153" y="13427"/>
                  </a:lnTo>
                  <a:lnTo>
                    <a:pt x="4166" y="13450"/>
                  </a:lnTo>
                  <a:lnTo>
                    <a:pt x="4178" y="13474"/>
                  </a:lnTo>
                  <a:lnTo>
                    <a:pt x="4189" y="13499"/>
                  </a:lnTo>
                  <a:lnTo>
                    <a:pt x="4199" y="13524"/>
                  </a:lnTo>
                  <a:lnTo>
                    <a:pt x="4208" y="13550"/>
                  </a:lnTo>
                  <a:lnTo>
                    <a:pt x="4216" y="13577"/>
                  </a:lnTo>
                  <a:lnTo>
                    <a:pt x="4222" y="13603"/>
                  </a:lnTo>
                  <a:lnTo>
                    <a:pt x="4227" y="13630"/>
                  </a:lnTo>
                  <a:lnTo>
                    <a:pt x="4230" y="13658"/>
                  </a:lnTo>
                  <a:lnTo>
                    <a:pt x="4233" y="13686"/>
                  </a:lnTo>
                  <a:lnTo>
                    <a:pt x="4233" y="13715"/>
                  </a:lnTo>
                  <a:lnTo>
                    <a:pt x="4233" y="13743"/>
                  </a:lnTo>
                  <a:lnTo>
                    <a:pt x="4230" y="13772"/>
                  </a:lnTo>
                  <a:lnTo>
                    <a:pt x="4227" y="13800"/>
                  </a:lnTo>
                  <a:lnTo>
                    <a:pt x="4222" y="13826"/>
                  </a:lnTo>
                  <a:lnTo>
                    <a:pt x="4216" y="13854"/>
                  </a:lnTo>
                  <a:lnTo>
                    <a:pt x="4208" y="13879"/>
                  </a:lnTo>
                  <a:lnTo>
                    <a:pt x="4199" y="13905"/>
                  </a:lnTo>
                  <a:lnTo>
                    <a:pt x="4189" y="13930"/>
                  </a:lnTo>
                  <a:lnTo>
                    <a:pt x="4178" y="13955"/>
                  </a:lnTo>
                  <a:lnTo>
                    <a:pt x="4166" y="13979"/>
                  </a:lnTo>
                  <a:lnTo>
                    <a:pt x="4153" y="14003"/>
                  </a:lnTo>
                  <a:lnTo>
                    <a:pt x="4138" y="14025"/>
                  </a:lnTo>
                  <a:lnTo>
                    <a:pt x="4123" y="14047"/>
                  </a:lnTo>
                  <a:lnTo>
                    <a:pt x="4106" y="14068"/>
                  </a:lnTo>
                  <a:lnTo>
                    <a:pt x="4089" y="14088"/>
                  </a:lnTo>
                  <a:lnTo>
                    <a:pt x="4070" y="14107"/>
                  </a:lnTo>
                  <a:lnTo>
                    <a:pt x="4051" y="14126"/>
                  </a:lnTo>
                  <a:lnTo>
                    <a:pt x="4031" y="14143"/>
                  </a:lnTo>
                  <a:lnTo>
                    <a:pt x="4010" y="14160"/>
                  </a:lnTo>
                  <a:lnTo>
                    <a:pt x="3988" y="14176"/>
                  </a:lnTo>
                  <a:lnTo>
                    <a:pt x="3965" y="14190"/>
                  </a:lnTo>
                  <a:lnTo>
                    <a:pt x="3942" y="14203"/>
                  </a:lnTo>
                  <a:lnTo>
                    <a:pt x="3918" y="14216"/>
                  </a:lnTo>
                  <a:lnTo>
                    <a:pt x="3893" y="14227"/>
                  </a:lnTo>
                  <a:lnTo>
                    <a:pt x="3868" y="14237"/>
                  </a:lnTo>
                  <a:lnTo>
                    <a:pt x="3842" y="14245"/>
                  </a:lnTo>
                  <a:lnTo>
                    <a:pt x="3816" y="14253"/>
                  </a:lnTo>
                  <a:lnTo>
                    <a:pt x="3789" y="14259"/>
                  </a:lnTo>
                  <a:lnTo>
                    <a:pt x="3763" y="14264"/>
                  </a:lnTo>
                  <a:lnTo>
                    <a:pt x="3735" y="14268"/>
                  </a:lnTo>
                  <a:lnTo>
                    <a:pt x="3706" y="14270"/>
                  </a:lnTo>
                  <a:lnTo>
                    <a:pt x="3677" y="14270"/>
                  </a:lnTo>
                  <a:lnTo>
                    <a:pt x="3649" y="14270"/>
                  </a:lnTo>
                  <a:lnTo>
                    <a:pt x="3621" y="14268"/>
                  </a:lnTo>
                  <a:lnTo>
                    <a:pt x="3593" y="14264"/>
                  </a:lnTo>
                  <a:lnTo>
                    <a:pt x="3566" y="14259"/>
                  </a:lnTo>
                  <a:lnTo>
                    <a:pt x="3539" y="14253"/>
                  </a:lnTo>
                  <a:lnTo>
                    <a:pt x="3513" y="14245"/>
                  </a:lnTo>
                  <a:lnTo>
                    <a:pt x="3488" y="14237"/>
                  </a:lnTo>
                  <a:lnTo>
                    <a:pt x="3462" y="14227"/>
                  </a:lnTo>
                  <a:lnTo>
                    <a:pt x="3438" y="14216"/>
                  </a:lnTo>
                  <a:lnTo>
                    <a:pt x="3413" y="14203"/>
                  </a:lnTo>
                  <a:lnTo>
                    <a:pt x="3390" y="14190"/>
                  </a:lnTo>
                  <a:lnTo>
                    <a:pt x="3368" y="14176"/>
                  </a:lnTo>
                  <a:lnTo>
                    <a:pt x="3346" y="14160"/>
                  </a:lnTo>
                  <a:lnTo>
                    <a:pt x="3325" y="14143"/>
                  </a:lnTo>
                  <a:lnTo>
                    <a:pt x="3305" y="14126"/>
                  </a:lnTo>
                  <a:lnTo>
                    <a:pt x="3286" y="14107"/>
                  </a:lnTo>
                  <a:lnTo>
                    <a:pt x="3267" y="14088"/>
                  </a:lnTo>
                  <a:lnTo>
                    <a:pt x="3249" y="14068"/>
                  </a:lnTo>
                  <a:lnTo>
                    <a:pt x="3233" y="14047"/>
                  </a:lnTo>
                  <a:lnTo>
                    <a:pt x="3217" y="14025"/>
                  </a:lnTo>
                  <a:lnTo>
                    <a:pt x="3203" y="14003"/>
                  </a:lnTo>
                  <a:lnTo>
                    <a:pt x="3189" y="13979"/>
                  </a:lnTo>
                  <a:lnTo>
                    <a:pt x="3177" y="13955"/>
                  </a:lnTo>
                  <a:lnTo>
                    <a:pt x="3166" y="13930"/>
                  </a:lnTo>
                  <a:lnTo>
                    <a:pt x="3156" y="13905"/>
                  </a:lnTo>
                  <a:lnTo>
                    <a:pt x="3147" y="13879"/>
                  </a:lnTo>
                  <a:lnTo>
                    <a:pt x="3139" y="13854"/>
                  </a:lnTo>
                  <a:lnTo>
                    <a:pt x="3134" y="13826"/>
                  </a:lnTo>
                  <a:lnTo>
                    <a:pt x="3128" y="13800"/>
                  </a:lnTo>
                  <a:lnTo>
                    <a:pt x="3125" y="13772"/>
                  </a:lnTo>
                  <a:lnTo>
                    <a:pt x="3123" y="13743"/>
                  </a:lnTo>
                  <a:lnTo>
                    <a:pt x="3123" y="13715"/>
                  </a:lnTo>
                  <a:lnTo>
                    <a:pt x="3123" y="13686"/>
                  </a:lnTo>
                  <a:lnTo>
                    <a:pt x="3125" y="13658"/>
                  </a:lnTo>
                  <a:lnTo>
                    <a:pt x="3128" y="13630"/>
                  </a:lnTo>
                  <a:lnTo>
                    <a:pt x="3134" y="13603"/>
                  </a:lnTo>
                  <a:lnTo>
                    <a:pt x="3139" y="13577"/>
                  </a:lnTo>
                  <a:lnTo>
                    <a:pt x="3147" y="13550"/>
                  </a:lnTo>
                  <a:lnTo>
                    <a:pt x="3156" y="13524"/>
                  </a:lnTo>
                  <a:lnTo>
                    <a:pt x="3166" y="13499"/>
                  </a:lnTo>
                  <a:lnTo>
                    <a:pt x="3177" y="13474"/>
                  </a:lnTo>
                  <a:lnTo>
                    <a:pt x="3189" y="13450"/>
                  </a:lnTo>
                  <a:lnTo>
                    <a:pt x="3203" y="13427"/>
                  </a:lnTo>
                  <a:lnTo>
                    <a:pt x="3217" y="13405"/>
                  </a:lnTo>
                  <a:lnTo>
                    <a:pt x="3233" y="13382"/>
                  </a:lnTo>
                  <a:lnTo>
                    <a:pt x="3249" y="13361"/>
                  </a:lnTo>
                  <a:lnTo>
                    <a:pt x="3267" y="13341"/>
                  </a:lnTo>
                  <a:lnTo>
                    <a:pt x="3286" y="13322"/>
                  </a:lnTo>
                  <a:lnTo>
                    <a:pt x="3305" y="13304"/>
                  </a:lnTo>
                  <a:lnTo>
                    <a:pt x="3325" y="13286"/>
                  </a:lnTo>
                  <a:lnTo>
                    <a:pt x="3346" y="13269"/>
                  </a:lnTo>
                  <a:lnTo>
                    <a:pt x="3368" y="13254"/>
                  </a:lnTo>
                  <a:lnTo>
                    <a:pt x="3390" y="13239"/>
                  </a:lnTo>
                  <a:lnTo>
                    <a:pt x="3413" y="13226"/>
                  </a:lnTo>
                  <a:lnTo>
                    <a:pt x="3438" y="13214"/>
                  </a:lnTo>
                  <a:lnTo>
                    <a:pt x="3462" y="13203"/>
                  </a:lnTo>
                  <a:lnTo>
                    <a:pt x="3488" y="13193"/>
                  </a:lnTo>
                  <a:lnTo>
                    <a:pt x="3513" y="13184"/>
                  </a:lnTo>
                  <a:lnTo>
                    <a:pt x="3539" y="13176"/>
                  </a:lnTo>
                  <a:lnTo>
                    <a:pt x="3566" y="13171"/>
                  </a:lnTo>
                  <a:lnTo>
                    <a:pt x="3593" y="13165"/>
                  </a:lnTo>
                  <a:lnTo>
                    <a:pt x="3621" y="13162"/>
                  </a:lnTo>
                  <a:lnTo>
                    <a:pt x="3649" y="13159"/>
                  </a:lnTo>
                  <a:lnTo>
                    <a:pt x="3677" y="13159"/>
                  </a:lnTo>
                  <a:close/>
                  <a:moveTo>
                    <a:pt x="1748" y="14955"/>
                  </a:moveTo>
                  <a:lnTo>
                    <a:pt x="5585" y="14955"/>
                  </a:lnTo>
                  <a:lnTo>
                    <a:pt x="5600" y="14957"/>
                  </a:lnTo>
                  <a:lnTo>
                    <a:pt x="5613" y="14958"/>
                  </a:lnTo>
                  <a:lnTo>
                    <a:pt x="5626" y="14961"/>
                  </a:lnTo>
                  <a:lnTo>
                    <a:pt x="5640" y="14965"/>
                  </a:lnTo>
                  <a:lnTo>
                    <a:pt x="5652" y="14972"/>
                  </a:lnTo>
                  <a:lnTo>
                    <a:pt x="5663" y="14979"/>
                  </a:lnTo>
                  <a:lnTo>
                    <a:pt x="5674" y="14987"/>
                  </a:lnTo>
                  <a:lnTo>
                    <a:pt x="5684" y="14994"/>
                  </a:lnTo>
                  <a:lnTo>
                    <a:pt x="5693" y="15004"/>
                  </a:lnTo>
                  <a:lnTo>
                    <a:pt x="5702" y="15014"/>
                  </a:lnTo>
                  <a:lnTo>
                    <a:pt x="5709" y="15025"/>
                  </a:lnTo>
                  <a:lnTo>
                    <a:pt x="5714" y="15038"/>
                  </a:lnTo>
                  <a:lnTo>
                    <a:pt x="5720" y="15050"/>
                  </a:lnTo>
                  <a:lnTo>
                    <a:pt x="5723" y="15062"/>
                  </a:lnTo>
                  <a:lnTo>
                    <a:pt x="5725" y="15075"/>
                  </a:lnTo>
                  <a:lnTo>
                    <a:pt x="5725" y="15090"/>
                  </a:lnTo>
                  <a:lnTo>
                    <a:pt x="5725" y="15090"/>
                  </a:lnTo>
                  <a:lnTo>
                    <a:pt x="5725" y="15103"/>
                  </a:lnTo>
                  <a:lnTo>
                    <a:pt x="5723" y="15116"/>
                  </a:lnTo>
                  <a:lnTo>
                    <a:pt x="5720" y="15130"/>
                  </a:lnTo>
                  <a:lnTo>
                    <a:pt x="5714" y="15142"/>
                  </a:lnTo>
                  <a:lnTo>
                    <a:pt x="5709" y="15153"/>
                  </a:lnTo>
                  <a:lnTo>
                    <a:pt x="5702" y="15164"/>
                  </a:lnTo>
                  <a:lnTo>
                    <a:pt x="5693" y="15175"/>
                  </a:lnTo>
                  <a:lnTo>
                    <a:pt x="5684" y="15184"/>
                  </a:lnTo>
                  <a:lnTo>
                    <a:pt x="5674" y="15193"/>
                  </a:lnTo>
                  <a:lnTo>
                    <a:pt x="5663" y="15201"/>
                  </a:lnTo>
                  <a:lnTo>
                    <a:pt x="5652" y="15207"/>
                  </a:lnTo>
                  <a:lnTo>
                    <a:pt x="5640" y="15213"/>
                  </a:lnTo>
                  <a:lnTo>
                    <a:pt x="5626" y="15217"/>
                  </a:lnTo>
                  <a:lnTo>
                    <a:pt x="5613" y="15221"/>
                  </a:lnTo>
                  <a:lnTo>
                    <a:pt x="5600" y="15223"/>
                  </a:lnTo>
                  <a:lnTo>
                    <a:pt x="5585" y="15224"/>
                  </a:lnTo>
                  <a:lnTo>
                    <a:pt x="1748" y="15224"/>
                  </a:lnTo>
                  <a:lnTo>
                    <a:pt x="1733" y="15223"/>
                  </a:lnTo>
                  <a:lnTo>
                    <a:pt x="1720" y="15221"/>
                  </a:lnTo>
                  <a:lnTo>
                    <a:pt x="1707" y="15217"/>
                  </a:lnTo>
                  <a:lnTo>
                    <a:pt x="1693" y="15213"/>
                  </a:lnTo>
                  <a:lnTo>
                    <a:pt x="1681" y="15207"/>
                  </a:lnTo>
                  <a:lnTo>
                    <a:pt x="1670" y="15201"/>
                  </a:lnTo>
                  <a:lnTo>
                    <a:pt x="1659" y="15193"/>
                  </a:lnTo>
                  <a:lnTo>
                    <a:pt x="1649" y="15184"/>
                  </a:lnTo>
                  <a:lnTo>
                    <a:pt x="1640" y="15175"/>
                  </a:lnTo>
                  <a:lnTo>
                    <a:pt x="1632" y="15164"/>
                  </a:lnTo>
                  <a:lnTo>
                    <a:pt x="1625" y="15153"/>
                  </a:lnTo>
                  <a:lnTo>
                    <a:pt x="1619" y="15142"/>
                  </a:lnTo>
                  <a:lnTo>
                    <a:pt x="1615" y="15130"/>
                  </a:lnTo>
                  <a:lnTo>
                    <a:pt x="1611" y="15116"/>
                  </a:lnTo>
                  <a:lnTo>
                    <a:pt x="1609" y="15103"/>
                  </a:lnTo>
                  <a:lnTo>
                    <a:pt x="1608" y="15090"/>
                  </a:lnTo>
                  <a:lnTo>
                    <a:pt x="1608" y="15090"/>
                  </a:lnTo>
                  <a:lnTo>
                    <a:pt x="1609" y="15075"/>
                  </a:lnTo>
                  <a:lnTo>
                    <a:pt x="1611" y="15062"/>
                  </a:lnTo>
                  <a:lnTo>
                    <a:pt x="1615" y="15050"/>
                  </a:lnTo>
                  <a:lnTo>
                    <a:pt x="1619" y="15038"/>
                  </a:lnTo>
                  <a:lnTo>
                    <a:pt x="1625" y="15025"/>
                  </a:lnTo>
                  <a:lnTo>
                    <a:pt x="1632" y="15014"/>
                  </a:lnTo>
                  <a:lnTo>
                    <a:pt x="1640" y="15004"/>
                  </a:lnTo>
                  <a:lnTo>
                    <a:pt x="1649" y="14994"/>
                  </a:lnTo>
                  <a:lnTo>
                    <a:pt x="1659" y="14987"/>
                  </a:lnTo>
                  <a:lnTo>
                    <a:pt x="1670" y="14979"/>
                  </a:lnTo>
                  <a:lnTo>
                    <a:pt x="1681" y="14972"/>
                  </a:lnTo>
                  <a:lnTo>
                    <a:pt x="1693" y="14965"/>
                  </a:lnTo>
                  <a:lnTo>
                    <a:pt x="1707" y="14961"/>
                  </a:lnTo>
                  <a:lnTo>
                    <a:pt x="1720" y="14958"/>
                  </a:lnTo>
                  <a:lnTo>
                    <a:pt x="1733" y="14957"/>
                  </a:lnTo>
                  <a:lnTo>
                    <a:pt x="1748" y="14955"/>
                  </a:lnTo>
                  <a:close/>
                  <a:moveTo>
                    <a:pt x="1748" y="15438"/>
                  </a:moveTo>
                  <a:lnTo>
                    <a:pt x="5585" y="15438"/>
                  </a:lnTo>
                  <a:lnTo>
                    <a:pt x="5600" y="15439"/>
                  </a:lnTo>
                  <a:lnTo>
                    <a:pt x="5613" y="15440"/>
                  </a:lnTo>
                  <a:lnTo>
                    <a:pt x="5626" y="15444"/>
                  </a:lnTo>
                  <a:lnTo>
                    <a:pt x="5640" y="15449"/>
                  </a:lnTo>
                  <a:lnTo>
                    <a:pt x="5652" y="15455"/>
                  </a:lnTo>
                  <a:lnTo>
                    <a:pt x="5663" y="15461"/>
                  </a:lnTo>
                  <a:lnTo>
                    <a:pt x="5674" y="15469"/>
                  </a:lnTo>
                  <a:lnTo>
                    <a:pt x="5684" y="15478"/>
                  </a:lnTo>
                  <a:lnTo>
                    <a:pt x="5693" y="15487"/>
                  </a:lnTo>
                  <a:lnTo>
                    <a:pt x="5702" y="15497"/>
                  </a:lnTo>
                  <a:lnTo>
                    <a:pt x="5709" y="15508"/>
                  </a:lnTo>
                  <a:lnTo>
                    <a:pt x="5714" y="15520"/>
                  </a:lnTo>
                  <a:lnTo>
                    <a:pt x="5720" y="15532"/>
                  </a:lnTo>
                  <a:lnTo>
                    <a:pt x="5723" y="15546"/>
                  </a:lnTo>
                  <a:lnTo>
                    <a:pt x="5725" y="15559"/>
                  </a:lnTo>
                  <a:lnTo>
                    <a:pt x="5725" y="15572"/>
                  </a:lnTo>
                  <a:lnTo>
                    <a:pt x="5725" y="15572"/>
                  </a:lnTo>
                  <a:lnTo>
                    <a:pt x="5725" y="15586"/>
                  </a:lnTo>
                  <a:lnTo>
                    <a:pt x="5723" y="15599"/>
                  </a:lnTo>
                  <a:lnTo>
                    <a:pt x="5720" y="15612"/>
                  </a:lnTo>
                  <a:lnTo>
                    <a:pt x="5714" y="15624"/>
                  </a:lnTo>
                  <a:lnTo>
                    <a:pt x="5709" y="15636"/>
                  </a:lnTo>
                  <a:lnTo>
                    <a:pt x="5702" y="15647"/>
                  </a:lnTo>
                  <a:lnTo>
                    <a:pt x="5693" y="15658"/>
                  </a:lnTo>
                  <a:lnTo>
                    <a:pt x="5684" y="15667"/>
                  </a:lnTo>
                  <a:lnTo>
                    <a:pt x="5674" y="15675"/>
                  </a:lnTo>
                  <a:lnTo>
                    <a:pt x="5663" y="15683"/>
                  </a:lnTo>
                  <a:lnTo>
                    <a:pt x="5652" y="15690"/>
                  </a:lnTo>
                  <a:lnTo>
                    <a:pt x="5640" y="15695"/>
                  </a:lnTo>
                  <a:lnTo>
                    <a:pt x="5626" y="15700"/>
                  </a:lnTo>
                  <a:lnTo>
                    <a:pt x="5613" y="15703"/>
                  </a:lnTo>
                  <a:lnTo>
                    <a:pt x="5600" y="15705"/>
                  </a:lnTo>
                  <a:lnTo>
                    <a:pt x="5585" y="15707"/>
                  </a:lnTo>
                  <a:lnTo>
                    <a:pt x="1748" y="15707"/>
                  </a:lnTo>
                  <a:lnTo>
                    <a:pt x="1733" y="15705"/>
                  </a:lnTo>
                  <a:lnTo>
                    <a:pt x="1720" y="15703"/>
                  </a:lnTo>
                  <a:lnTo>
                    <a:pt x="1707" y="15700"/>
                  </a:lnTo>
                  <a:lnTo>
                    <a:pt x="1693" y="15695"/>
                  </a:lnTo>
                  <a:lnTo>
                    <a:pt x="1681" y="15690"/>
                  </a:lnTo>
                  <a:lnTo>
                    <a:pt x="1670" y="15683"/>
                  </a:lnTo>
                  <a:lnTo>
                    <a:pt x="1659" y="15675"/>
                  </a:lnTo>
                  <a:lnTo>
                    <a:pt x="1649" y="15667"/>
                  </a:lnTo>
                  <a:lnTo>
                    <a:pt x="1640" y="15658"/>
                  </a:lnTo>
                  <a:lnTo>
                    <a:pt x="1632" y="15647"/>
                  </a:lnTo>
                  <a:lnTo>
                    <a:pt x="1625" y="15636"/>
                  </a:lnTo>
                  <a:lnTo>
                    <a:pt x="1619" y="15624"/>
                  </a:lnTo>
                  <a:lnTo>
                    <a:pt x="1615" y="15612"/>
                  </a:lnTo>
                  <a:lnTo>
                    <a:pt x="1611" y="15599"/>
                  </a:lnTo>
                  <a:lnTo>
                    <a:pt x="1609" y="15586"/>
                  </a:lnTo>
                  <a:lnTo>
                    <a:pt x="1608" y="15572"/>
                  </a:lnTo>
                  <a:lnTo>
                    <a:pt x="1608" y="15572"/>
                  </a:lnTo>
                  <a:lnTo>
                    <a:pt x="1609" y="15559"/>
                  </a:lnTo>
                  <a:lnTo>
                    <a:pt x="1611" y="15546"/>
                  </a:lnTo>
                  <a:lnTo>
                    <a:pt x="1615" y="15532"/>
                  </a:lnTo>
                  <a:lnTo>
                    <a:pt x="1619" y="15520"/>
                  </a:lnTo>
                  <a:lnTo>
                    <a:pt x="1625" y="15508"/>
                  </a:lnTo>
                  <a:lnTo>
                    <a:pt x="1632" y="15497"/>
                  </a:lnTo>
                  <a:lnTo>
                    <a:pt x="1640" y="15487"/>
                  </a:lnTo>
                  <a:lnTo>
                    <a:pt x="1649" y="15478"/>
                  </a:lnTo>
                  <a:lnTo>
                    <a:pt x="1659" y="15469"/>
                  </a:lnTo>
                  <a:lnTo>
                    <a:pt x="1670" y="15461"/>
                  </a:lnTo>
                  <a:lnTo>
                    <a:pt x="1681" y="15455"/>
                  </a:lnTo>
                  <a:lnTo>
                    <a:pt x="1693" y="15449"/>
                  </a:lnTo>
                  <a:lnTo>
                    <a:pt x="1707" y="15444"/>
                  </a:lnTo>
                  <a:lnTo>
                    <a:pt x="1720" y="15440"/>
                  </a:lnTo>
                  <a:lnTo>
                    <a:pt x="1733" y="15439"/>
                  </a:lnTo>
                  <a:lnTo>
                    <a:pt x="1748" y="15438"/>
                  </a:lnTo>
                  <a:close/>
                  <a:moveTo>
                    <a:pt x="1748" y="15921"/>
                  </a:moveTo>
                  <a:lnTo>
                    <a:pt x="5585" y="15921"/>
                  </a:lnTo>
                  <a:lnTo>
                    <a:pt x="5600" y="15922"/>
                  </a:lnTo>
                  <a:lnTo>
                    <a:pt x="5613" y="15924"/>
                  </a:lnTo>
                  <a:lnTo>
                    <a:pt x="5626" y="15927"/>
                  </a:lnTo>
                  <a:lnTo>
                    <a:pt x="5640" y="15932"/>
                  </a:lnTo>
                  <a:lnTo>
                    <a:pt x="5652" y="15937"/>
                  </a:lnTo>
                  <a:lnTo>
                    <a:pt x="5663" y="15944"/>
                  </a:lnTo>
                  <a:lnTo>
                    <a:pt x="5674" y="15952"/>
                  </a:lnTo>
                  <a:lnTo>
                    <a:pt x="5684" y="15961"/>
                  </a:lnTo>
                  <a:lnTo>
                    <a:pt x="5693" y="15969"/>
                  </a:lnTo>
                  <a:lnTo>
                    <a:pt x="5702" y="15981"/>
                  </a:lnTo>
                  <a:lnTo>
                    <a:pt x="5709" y="15992"/>
                  </a:lnTo>
                  <a:lnTo>
                    <a:pt x="5714" y="16003"/>
                  </a:lnTo>
                  <a:lnTo>
                    <a:pt x="5720" y="16015"/>
                  </a:lnTo>
                  <a:lnTo>
                    <a:pt x="5723" y="16028"/>
                  </a:lnTo>
                  <a:lnTo>
                    <a:pt x="5725" y="16042"/>
                  </a:lnTo>
                  <a:lnTo>
                    <a:pt x="5725" y="16055"/>
                  </a:lnTo>
                  <a:lnTo>
                    <a:pt x="5725" y="16055"/>
                  </a:lnTo>
                  <a:lnTo>
                    <a:pt x="5725" y="16068"/>
                  </a:lnTo>
                  <a:lnTo>
                    <a:pt x="5723" y="16082"/>
                  </a:lnTo>
                  <a:lnTo>
                    <a:pt x="5720" y="16095"/>
                  </a:lnTo>
                  <a:lnTo>
                    <a:pt x="5714" y="16107"/>
                  </a:lnTo>
                  <a:lnTo>
                    <a:pt x="5709" y="16119"/>
                  </a:lnTo>
                  <a:lnTo>
                    <a:pt x="5702" y="16129"/>
                  </a:lnTo>
                  <a:lnTo>
                    <a:pt x="5693" y="16140"/>
                  </a:lnTo>
                  <a:lnTo>
                    <a:pt x="5684" y="16149"/>
                  </a:lnTo>
                  <a:lnTo>
                    <a:pt x="5674" y="16158"/>
                  </a:lnTo>
                  <a:lnTo>
                    <a:pt x="5663" y="16166"/>
                  </a:lnTo>
                  <a:lnTo>
                    <a:pt x="5652" y="16172"/>
                  </a:lnTo>
                  <a:lnTo>
                    <a:pt x="5640" y="16178"/>
                  </a:lnTo>
                  <a:lnTo>
                    <a:pt x="5626" y="16182"/>
                  </a:lnTo>
                  <a:lnTo>
                    <a:pt x="5613" y="16186"/>
                  </a:lnTo>
                  <a:lnTo>
                    <a:pt x="5600" y="16188"/>
                  </a:lnTo>
                  <a:lnTo>
                    <a:pt x="5585" y="16189"/>
                  </a:lnTo>
                  <a:lnTo>
                    <a:pt x="1748" y="16189"/>
                  </a:lnTo>
                  <a:lnTo>
                    <a:pt x="1733" y="16188"/>
                  </a:lnTo>
                  <a:lnTo>
                    <a:pt x="1720" y="16186"/>
                  </a:lnTo>
                  <a:lnTo>
                    <a:pt x="1707" y="16182"/>
                  </a:lnTo>
                  <a:lnTo>
                    <a:pt x="1693" y="16178"/>
                  </a:lnTo>
                  <a:lnTo>
                    <a:pt x="1681" y="16172"/>
                  </a:lnTo>
                  <a:lnTo>
                    <a:pt x="1670" y="16166"/>
                  </a:lnTo>
                  <a:lnTo>
                    <a:pt x="1659" y="16158"/>
                  </a:lnTo>
                  <a:lnTo>
                    <a:pt x="1649" y="16149"/>
                  </a:lnTo>
                  <a:lnTo>
                    <a:pt x="1640" y="16140"/>
                  </a:lnTo>
                  <a:lnTo>
                    <a:pt x="1632" y="16129"/>
                  </a:lnTo>
                  <a:lnTo>
                    <a:pt x="1625" y="16119"/>
                  </a:lnTo>
                  <a:lnTo>
                    <a:pt x="1619" y="16107"/>
                  </a:lnTo>
                  <a:lnTo>
                    <a:pt x="1615" y="16095"/>
                  </a:lnTo>
                  <a:lnTo>
                    <a:pt x="1611" y="16082"/>
                  </a:lnTo>
                  <a:lnTo>
                    <a:pt x="1609" y="16068"/>
                  </a:lnTo>
                  <a:lnTo>
                    <a:pt x="1608" y="16055"/>
                  </a:lnTo>
                  <a:lnTo>
                    <a:pt x="1608" y="16055"/>
                  </a:lnTo>
                  <a:lnTo>
                    <a:pt x="1609" y="16042"/>
                  </a:lnTo>
                  <a:lnTo>
                    <a:pt x="1611" y="16028"/>
                  </a:lnTo>
                  <a:lnTo>
                    <a:pt x="1615" y="16015"/>
                  </a:lnTo>
                  <a:lnTo>
                    <a:pt x="1619" y="16003"/>
                  </a:lnTo>
                  <a:lnTo>
                    <a:pt x="1625" y="15992"/>
                  </a:lnTo>
                  <a:lnTo>
                    <a:pt x="1632" y="15981"/>
                  </a:lnTo>
                  <a:lnTo>
                    <a:pt x="1640" y="15969"/>
                  </a:lnTo>
                  <a:lnTo>
                    <a:pt x="1649" y="15961"/>
                  </a:lnTo>
                  <a:lnTo>
                    <a:pt x="1659" y="15952"/>
                  </a:lnTo>
                  <a:lnTo>
                    <a:pt x="1670" y="15944"/>
                  </a:lnTo>
                  <a:lnTo>
                    <a:pt x="1681" y="15937"/>
                  </a:lnTo>
                  <a:lnTo>
                    <a:pt x="1693" y="15932"/>
                  </a:lnTo>
                  <a:lnTo>
                    <a:pt x="1707" y="15927"/>
                  </a:lnTo>
                  <a:lnTo>
                    <a:pt x="1720" y="15924"/>
                  </a:lnTo>
                  <a:lnTo>
                    <a:pt x="1733" y="15922"/>
                  </a:lnTo>
                  <a:lnTo>
                    <a:pt x="1748" y="15921"/>
                  </a:lnTo>
                  <a:close/>
                  <a:moveTo>
                    <a:pt x="705" y="2929"/>
                  </a:moveTo>
                  <a:lnTo>
                    <a:pt x="6629" y="2929"/>
                  </a:lnTo>
                  <a:lnTo>
                    <a:pt x="6642" y="2930"/>
                  </a:lnTo>
                  <a:lnTo>
                    <a:pt x="6655" y="2931"/>
                  </a:lnTo>
                  <a:lnTo>
                    <a:pt x="6669" y="2932"/>
                  </a:lnTo>
                  <a:lnTo>
                    <a:pt x="6682" y="2934"/>
                  </a:lnTo>
                  <a:lnTo>
                    <a:pt x="6695" y="2938"/>
                  </a:lnTo>
                  <a:lnTo>
                    <a:pt x="6708" y="2941"/>
                  </a:lnTo>
                  <a:lnTo>
                    <a:pt x="6720" y="2944"/>
                  </a:lnTo>
                  <a:lnTo>
                    <a:pt x="6732" y="2949"/>
                  </a:lnTo>
                  <a:lnTo>
                    <a:pt x="6744" y="2954"/>
                  </a:lnTo>
                  <a:lnTo>
                    <a:pt x="6755" y="2960"/>
                  </a:lnTo>
                  <a:lnTo>
                    <a:pt x="6766" y="2965"/>
                  </a:lnTo>
                  <a:lnTo>
                    <a:pt x="6777" y="2972"/>
                  </a:lnTo>
                  <a:lnTo>
                    <a:pt x="6789" y="2979"/>
                  </a:lnTo>
                  <a:lnTo>
                    <a:pt x="6799" y="2986"/>
                  </a:lnTo>
                  <a:lnTo>
                    <a:pt x="6809" y="2994"/>
                  </a:lnTo>
                  <a:lnTo>
                    <a:pt x="6817" y="3002"/>
                  </a:lnTo>
                  <a:lnTo>
                    <a:pt x="6826" y="3011"/>
                  </a:lnTo>
                  <a:lnTo>
                    <a:pt x="6834" y="3020"/>
                  </a:lnTo>
                  <a:lnTo>
                    <a:pt x="6843" y="3029"/>
                  </a:lnTo>
                  <a:lnTo>
                    <a:pt x="6850" y="3039"/>
                  </a:lnTo>
                  <a:lnTo>
                    <a:pt x="6857" y="3049"/>
                  </a:lnTo>
                  <a:lnTo>
                    <a:pt x="6863" y="3060"/>
                  </a:lnTo>
                  <a:lnTo>
                    <a:pt x="6870" y="3070"/>
                  </a:lnTo>
                  <a:lnTo>
                    <a:pt x="6875" y="3081"/>
                  </a:lnTo>
                  <a:lnTo>
                    <a:pt x="6879" y="3092"/>
                  </a:lnTo>
                  <a:lnTo>
                    <a:pt x="6884" y="3104"/>
                  </a:lnTo>
                  <a:lnTo>
                    <a:pt x="6887" y="3115"/>
                  </a:lnTo>
                  <a:lnTo>
                    <a:pt x="6891" y="3127"/>
                  </a:lnTo>
                  <a:lnTo>
                    <a:pt x="6893" y="3140"/>
                  </a:lnTo>
                  <a:lnTo>
                    <a:pt x="6894" y="3152"/>
                  </a:lnTo>
                  <a:lnTo>
                    <a:pt x="6895" y="3164"/>
                  </a:lnTo>
                  <a:lnTo>
                    <a:pt x="6896" y="3177"/>
                  </a:lnTo>
                  <a:lnTo>
                    <a:pt x="6896" y="3764"/>
                  </a:lnTo>
                  <a:lnTo>
                    <a:pt x="6895" y="3776"/>
                  </a:lnTo>
                  <a:lnTo>
                    <a:pt x="6894" y="3790"/>
                  </a:lnTo>
                  <a:lnTo>
                    <a:pt x="6893" y="3802"/>
                  </a:lnTo>
                  <a:lnTo>
                    <a:pt x="6891" y="3814"/>
                  </a:lnTo>
                  <a:lnTo>
                    <a:pt x="6887" y="3826"/>
                  </a:lnTo>
                  <a:lnTo>
                    <a:pt x="6884" y="3837"/>
                  </a:lnTo>
                  <a:lnTo>
                    <a:pt x="6879" y="3850"/>
                  </a:lnTo>
                  <a:lnTo>
                    <a:pt x="6875" y="3861"/>
                  </a:lnTo>
                  <a:lnTo>
                    <a:pt x="6870" y="3872"/>
                  </a:lnTo>
                  <a:lnTo>
                    <a:pt x="6863" y="3882"/>
                  </a:lnTo>
                  <a:lnTo>
                    <a:pt x="6857" y="3893"/>
                  </a:lnTo>
                  <a:lnTo>
                    <a:pt x="6850" y="3903"/>
                  </a:lnTo>
                  <a:lnTo>
                    <a:pt x="6843" y="3912"/>
                  </a:lnTo>
                  <a:lnTo>
                    <a:pt x="6834" y="3922"/>
                  </a:lnTo>
                  <a:lnTo>
                    <a:pt x="6826" y="3931"/>
                  </a:lnTo>
                  <a:lnTo>
                    <a:pt x="6817" y="3939"/>
                  </a:lnTo>
                  <a:lnTo>
                    <a:pt x="6809" y="3947"/>
                  </a:lnTo>
                  <a:lnTo>
                    <a:pt x="6799" y="3955"/>
                  </a:lnTo>
                  <a:lnTo>
                    <a:pt x="6789" y="3963"/>
                  </a:lnTo>
                  <a:lnTo>
                    <a:pt x="6777" y="3969"/>
                  </a:lnTo>
                  <a:lnTo>
                    <a:pt x="6766" y="3976"/>
                  </a:lnTo>
                  <a:lnTo>
                    <a:pt x="6755" y="3982"/>
                  </a:lnTo>
                  <a:lnTo>
                    <a:pt x="6744" y="3987"/>
                  </a:lnTo>
                  <a:lnTo>
                    <a:pt x="6732" y="3993"/>
                  </a:lnTo>
                  <a:lnTo>
                    <a:pt x="6720" y="3997"/>
                  </a:lnTo>
                  <a:lnTo>
                    <a:pt x="6708" y="4000"/>
                  </a:lnTo>
                  <a:lnTo>
                    <a:pt x="6695" y="4004"/>
                  </a:lnTo>
                  <a:lnTo>
                    <a:pt x="6682" y="4007"/>
                  </a:lnTo>
                  <a:lnTo>
                    <a:pt x="6669" y="4009"/>
                  </a:lnTo>
                  <a:lnTo>
                    <a:pt x="6655" y="4010"/>
                  </a:lnTo>
                  <a:lnTo>
                    <a:pt x="6642" y="4012"/>
                  </a:lnTo>
                  <a:lnTo>
                    <a:pt x="6629" y="4012"/>
                  </a:lnTo>
                  <a:lnTo>
                    <a:pt x="705" y="4012"/>
                  </a:lnTo>
                  <a:lnTo>
                    <a:pt x="691" y="4012"/>
                  </a:lnTo>
                  <a:lnTo>
                    <a:pt x="678" y="4010"/>
                  </a:lnTo>
                  <a:lnTo>
                    <a:pt x="664" y="4009"/>
                  </a:lnTo>
                  <a:lnTo>
                    <a:pt x="651" y="4007"/>
                  </a:lnTo>
                  <a:lnTo>
                    <a:pt x="638" y="4004"/>
                  </a:lnTo>
                  <a:lnTo>
                    <a:pt x="626" y="4000"/>
                  </a:lnTo>
                  <a:lnTo>
                    <a:pt x="613" y="3997"/>
                  </a:lnTo>
                  <a:lnTo>
                    <a:pt x="601" y="3993"/>
                  </a:lnTo>
                  <a:lnTo>
                    <a:pt x="589" y="3987"/>
                  </a:lnTo>
                  <a:lnTo>
                    <a:pt x="578" y="3982"/>
                  </a:lnTo>
                  <a:lnTo>
                    <a:pt x="567" y="3976"/>
                  </a:lnTo>
                  <a:lnTo>
                    <a:pt x="556" y="3969"/>
                  </a:lnTo>
                  <a:lnTo>
                    <a:pt x="546" y="3963"/>
                  </a:lnTo>
                  <a:lnTo>
                    <a:pt x="536" y="3955"/>
                  </a:lnTo>
                  <a:lnTo>
                    <a:pt x="526" y="3947"/>
                  </a:lnTo>
                  <a:lnTo>
                    <a:pt x="516" y="3939"/>
                  </a:lnTo>
                  <a:lnTo>
                    <a:pt x="507" y="3931"/>
                  </a:lnTo>
                  <a:lnTo>
                    <a:pt x="499" y="3922"/>
                  </a:lnTo>
                  <a:lnTo>
                    <a:pt x="491" y="3912"/>
                  </a:lnTo>
                  <a:lnTo>
                    <a:pt x="484" y="3903"/>
                  </a:lnTo>
                  <a:lnTo>
                    <a:pt x="477" y="3893"/>
                  </a:lnTo>
                  <a:lnTo>
                    <a:pt x="470" y="3882"/>
                  </a:lnTo>
                  <a:lnTo>
                    <a:pt x="464" y="3872"/>
                  </a:lnTo>
                  <a:lnTo>
                    <a:pt x="459" y="3861"/>
                  </a:lnTo>
                  <a:lnTo>
                    <a:pt x="454" y="3850"/>
                  </a:lnTo>
                  <a:lnTo>
                    <a:pt x="450" y="3837"/>
                  </a:lnTo>
                  <a:lnTo>
                    <a:pt x="446" y="3826"/>
                  </a:lnTo>
                  <a:lnTo>
                    <a:pt x="444" y="3814"/>
                  </a:lnTo>
                  <a:lnTo>
                    <a:pt x="440" y="3802"/>
                  </a:lnTo>
                  <a:lnTo>
                    <a:pt x="439" y="3790"/>
                  </a:lnTo>
                  <a:lnTo>
                    <a:pt x="438" y="3776"/>
                  </a:lnTo>
                  <a:lnTo>
                    <a:pt x="438" y="3764"/>
                  </a:lnTo>
                  <a:lnTo>
                    <a:pt x="438" y="3177"/>
                  </a:lnTo>
                  <a:lnTo>
                    <a:pt x="438" y="3164"/>
                  </a:lnTo>
                  <a:lnTo>
                    <a:pt x="439" y="3152"/>
                  </a:lnTo>
                  <a:lnTo>
                    <a:pt x="440" y="3140"/>
                  </a:lnTo>
                  <a:lnTo>
                    <a:pt x="444" y="3127"/>
                  </a:lnTo>
                  <a:lnTo>
                    <a:pt x="446" y="3115"/>
                  </a:lnTo>
                  <a:lnTo>
                    <a:pt x="450" y="3104"/>
                  </a:lnTo>
                  <a:lnTo>
                    <a:pt x="454" y="3092"/>
                  </a:lnTo>
                  <a:lnTo>
                    <a:pt x="459" y="3081"/>
                  </a:lnTo>
                  <a:lnTo>
                    <a:pt x="464" y="3070"/>
                  </a:lnTo>
                  <a:lnTo>
                    <a:pt x="470" y="3060"/>
                  </a:lnTo>
                  <a:lnTo>
                    <a:pt x="477" y="3049"/>
                  </a:lnTo>
                  <a:lnTo>
                    <a:pt x="484" y="3039"/>
                  </a:lnTo>
                  <a:lnTo>
                    <a:pt x="491" y="3029"/>
                  </a:lnTo>
                  <a:lnTo>
                    <a:pt x="499" y="3020"/>
                  </a:lnTo>
                  <a:lnTo>
                    <a:pt x="507" y="3011"/>
                  </a:lnTo>
                  <a:lnTo>
                    <a:pt x="516" y="3002"/>
                  </a:lnTo>
                  <a:lnTo>
                    <a:pt x="526" y="2994"/>
                  </a:lnTo>
                  <a:lnTo>
                    <a:pt x="536" y="2986"/>
                  </a:lnTo>
                  <a:lnTo>
                    <a:pt x="546" y="2979"/>
                  </a:lnTo>
                  <a:lnTo>
                    <a:pt x="556" y="2972"/>
                  </a:lnTo>
                  <a:lnTo>
                    <a:pt x="567" y="2965"/>
                  </a:lnTo>
                  <a:lnTo>
                    <a:pt x="578" y="2960"/>
                  </a:lnTo>
                  <a:lnTo>
                    <a:pt x="589" y="2954"/>
                  </a:lnTo>
                  <a:lnTo>
                    <a:pt x="601" y="2949"/>
                  </a:lnTo>
                  <a:lnTo>
                    <a:pt x="613" y="2944"/>
                  </a:lnTo>
                  <a:lnTo>
                    <a:pt x="626" y="2941"/>
                  </a:lnTo>
                  <a:lnTo>
                    <a:pt x="638" y="2938"/>
                  </a:lnTo>
                  <a:lnTo>
                    <a:pt x="651" y="2934"/>
                  </a:lnTo>
                  <a:lnTo>
                    <a:pt x="664" y="2932"/>
                  </a:lnTo>
                  <a:lnTo>
                    <a:pt x="678" y="2931"/>
                  </a:lnTo>
                  <a:lnTo>
                    <a:pt x="691" y="2930"/>
                  </a:lnTo>
                  <a:lnTo>
                    <a:pt x="705" y="2929"/>
                  </a:lnTo>
                  <a:close/>
                  <a:moveTo>
                    <a:pt x="705" y="1747"/>
                  </a:moveTo>
                  <a:lnTo>
                    <a:pt x="6629" y="1747"/>
                  </a:lnTo>
                  <a:lnTo>
                    <a:pt x="6642" y="1747"/>
                  </a:lnTo>
                  <a:lnTo>
                    <a:pt x="6655" y="1748"/>
                  </a:lnTo>
                  <a:lnTo>
                    <a:pt x="6669" y="1749"/>
                  </a:lnTo>
                  <a:lnTo>
                    <a:pt x="6682" y="1752"/>
                  </a:lnTo>
                  <a:lnTo>
                    <a:pt x="6695" y="1755"/>
                  </a:lnTo>
                  <a:lnTo>
                    <a:pt x="6708" y="1758"/>
                  </a:lnTo>
                  <a:lnTo>
                    <a:pt x="6720" y="1762"/>
                  </a:lnTo>
                  <a:lnTo>
                    <a:pt x="6732" y="1766"/>
                  </a:lnTo>
                  <a:lnTo>
                    <a:pt x="6744" y="1772"/>
                  </a:lnTo>
                  <a:lnTo>
                    <a:pt x="6755" y="1777"/>
                  </a:lnTo>
                  <a:lnTo>
                    <a:pt x="6766" y="1783"/>
                  </a:lnTo>
                  <a:lnTo>
                    <a:pt x="6777" y="1789"/>
                  </a:lnTo>
                  <a:lnTo>
                    <a:pt x="6789" y="1796"/>
                  </a:lnTo>
                  <a:lnTo>
                    <a:pt x="6799" y="1804"/>
                  </a:lnTo>
                  <a:lnTo>
                    <a:pt x="6809" y="1812"/>
                  </a:lnTo>
                  <a:lnTo>
                    <a:pt x="6817" y="1819"/>
                  </a:lnTo>
                  <a:lnTo>
                    <a:pt x="6826" y="1828"/>
                  </a:lnTo>
                  <a:lnTo>
                    <a:pt x="6834" y="1837"/>
                  </a:lnTo>
                  <a:lnTo>
                    <a:pt x="6843" y="1846"/>
                  </a:lnTo>
                  <a:lnTo>
                    <a:pt x="6850" y="1856"/>
                  </a:lnTo>
                  <a:lnTo>
                    <a:pt x="6857" y="1866"/>
                  </a:lnTo>
                  <a:lnTo>
                    <a:pt x="6863" y="1877"/>
                  </a:lnTo>
                  <a:lnTo>
                    <a:pt x="6870" y="1887"/>
                  </a:lnTo>
                  <a:lnTo>
                    <a:pt x="6875" y="1898"/>
                  </a:lnTo>
                  <a:lnTo>
                    <a:pt x="6879" y="1909"/>
                  </a:lnTo>
                  <a:lnTo>
                    <a:pt x="6884" y="1921"/>
                  </a:lnTo>
                  <a:lnTo>
                    <a:pt x="6887" y="1933"/>
                  </a:lnTo>
                  <a:lnTo>
                    <a:pt x="6891" y="1945"/>
                  </a:lnTo>
                  <a:lnTo>
                    <a:pt x="6893" y="1957"/>
                  </a:lnTo>
                  <a:lnTo>
                    <a:pt x="6894" y="1969"/>
                  </a:lnTo>
                  <a:lnTo>
                    <a:pt x="6895" y="1981"/>
                  </a:lnTo>
                  <a:lnTo>
                    <a:pt x="6896" y="1995"/>
                  </a:lnTo>
                  <a:lnTo>
                    <a:pt x="6896" y="2582"/>
                  </a:lnTo>
                  <a:lnTo>
                    <a:pt x="6895" y="2594"/>
                  </a:lnTo>
                  <a:lnTo>
                    <a:pt x="6894" y="2607"/>
                  </a:lnTo>
                  <a:lnTo>
                    <a:pt x="6893" y="2619"/>
                  </a:lnTo>
                  <a:lnTo>
                    <a:pt x="6891" y="2631"/>
                  </a:lnTo>
                  <a:lnTo>
                    <a:pt x="6887" y="2644"/>
                  </a:lnTo>
                  <a:lnTo>
                    <a:pt x="6884" y="2655"/>
                  </a:lnTo>
                  <a:lnTo>
                    <a:pt x="6879" y="2667"/>
                  </a:lnTo>
                  <a:lnTo>
                    <a:pt x="6875" y="2678"/>
                  </a:lnTo>
                  <a:lnTo>
                    <a:pt x="6870" y="2689"/>
                  </a:lnTo>
                  <a:lnTo>
                    <a:pt x="6863" y="2699"/>
                  </a:lnTo>
                  <a:lnTo>
                    <a:pt x="6857" y="2710"/>
                  </a:lnTo>
                  <a:lnTo>
                    <a:pt x="6850" y="2720"/>
                  </a:lnTo>
                  <a:lnTo>
                    <a:pt x="6843" y="2730"/>
                  </a:lnTo>
                  <a:lnTo>
                    <a:pt x="6834" y="2739"/>
                  </a:lnTo>
                  <a:lnTo>
                    <a:pt x="6826" y="2748"/>
                  </a:lnTo>
                  <a:lnTo>
                    <a:pt x="6817" y="2757"/>
                  </a:lnTo>
                  <a:lnTo>
                    <a:pt x="6809" y="2765"/>
                  </a:lnTo>
                  <a:lnTo>
                    <a:pt x="6799" y="2772"/>
                  </a:lnTo>
                  <a:lnTo>
                    <a:pt x="6789" y="2780"/>
                  </a:lnTo>
                  <a:lnTo>
                    <a:pt x="6777" y="2787"/>
                  </a:lnTo>
                  <a:lnTo>
                    <a:pt x="6766" y="2793"/>
                  </a:lnTo>
                  <a:lnTo>
                    <a:pt x="6755" y="2799"/>
                  </a:lnTo>
                  <a:lnTo>
                    <a:pt x="6744" y="2805"/>
                  </a:lnTo>
                  <a:lnTo>
                    <a:pt x="6732" y="2810"/>
                  </a:lnTo>
                  <a:lnTo>
                    <a:pt x="6720" y="2814"/>
                  </a:lnTo>
                  <a:lnTo>
                    <a:pt x="6708" y="2818"/>
                  </a:lnTo>
                  <a:lnTo>
                    <a:pt x="6695" y="2821"/>
                  </a:lnTo>
                  <a:lnTo>
                    <a:pt x="6682" y="2824"/>
                  </a:lnTo>
                  <a:lnTo>
                    <a:pt x="6669" y="2827"/>
                  </a:lnTo>
                  <a:lnTo>
                    <a:pt x="6655" y="2828"/>
                  </a:lnTo>
                  <a:lnTo>
                    <a:pt x="6642" y="2829"/>
                  </a:lnTo>
                  <a:lnTo>
                    <a:pt x="6629" y="2829"/>
                  </a:lnTo>
                  <a:lnTo>
                    <a:pt x="705" y="2829"/>
                  </a:lnTo>
                  <a:lnTo>
                    <a:pt x="691" y="2829"/>
                  </a:lnTo>
                  <a:lnTo>
                    <a:pt x="678" y="2828"/>
                  </a:lnTo>
                  <a:lnTo>
                    <a:pt x="664" y="2827"/>
                  </a:lnTo>
                  <a:lnTo>
                    <a:pt x="651" y="2824"/>
                  </a:lnTo>
                  <a:lnTo>
                    <a:pt x="638" y="2821"/>
                  </a:lnTo>
                  <a:lnTo>
                    <a:pt x="626" y="2818"/>
                  </a:lnTo>
                  <a:lnTo>
                    <a:pt x="613" y="2814"/>
                  </a:lnTo>
                  <a:lnTo>
                    <a:pt x="601" y="2810"/>
                  </a:lnTo>
                  <a:lnTo>
                    <a:pt x="589" y="2805"/>
                  </a:lnTo>
                  <a:lnTo>
                    <a:pt x="578" y="2799"/>
                  </a:lnTo>
                  <a:lnTo>
                    <a:pt x="567" y="2793"/>
                  </a:lnTo>
                  <a:lnTo>
                    <a:pt x="556" y="2787"/>
                  </a:lnTo>
                  <a:lnTo>
                    <a:pt x="546" y="2780"/>
                  </a:lnTo>
                  <a:lnTo>
                    <a:pt x="536" y="2772"/>
                  </a:lnTo>
                  <a:lnTo>
                    <a:pt x="526" y="2765"/>
                  </a:lnTo>
                  <a:lnTo>
                    <a:pt x="516" y="2757"/>
                  </a:lnTo>
                  <a:lnTo>
                    <a:pt x="507" y="2748"/>
                  </a:lnTo>
                  <a:lnTo>
                    <a:pt x="499" y="2739"/>
                  </a:lnTo>
                  <a:lnTo>
                    <a:pt x="491" y="2730"/>
                  </a:lnTo>
                  <a:lnTo>
                    <a:pt x="484" y="2720"/>
                  </a:lnTo>
                  <a:lnTo>
                    <a:pt x="477" y="2710"/>
                  </a:lnTo>
                  <a:lnTo>
                    <a:pt x="470" y="2699"/>
                  </a:lnTo>
                  <a:lnTo>
                    <a:pt x="464" y="2689"/>
                  </a:lnTo>
                  <a:lnTo>
                    <a:pt x="459" y="2678"/>
                  </a:lnTo>
                  <a:lnTo>
                    <a:pt x="454" y="2667"/>
                  </a:lnTo>
                  <a:lnTo>
                    <a:pt x="450" y="2655"/>
                  </a:lnTo>
                  <a:lnTo>
                    <a:pt x="446" y="2644"/>
                  </a:lnTo>
                  <a:lnTo>
                    <a:pt x="444" y="2631"/>
                  </a:lnTo>
                  <a:lnTo>
                    <a:pt x="440" y="2619"/>
                  </a:lnTo>
                  <a:lnTo>
                    <a:pt x="439" y="2607"/>
                  </a:lnTo>
                  <a:lnTo>
                    <a:pt x="438" y="2594"/>
                  </a:lnTo>
                  <a:lnTo>
                    <a:pt x="438" y="2582"/>
                  </a:lnTo>
                  <a:lnTo>
                    <a:pt x="438" y="1995"/>
                  </a:lnTo>
                  <a:lnTo>
                    <a:pt x="438" y="1981"/>
                  </a:lnTo>
                  <a:lnTo>
                    <a:pt x="439" y="1969"/>
                  </a:lnTo>
                  <a:lnTo>
                    <a:pt x="440" y="1957"/>
                  </a:lnTo>
                  <a:lnTo>
                    <a:pt x="444" y="1945"/>
                  </a:lnTo>
                  <a:lnTo>
                    <a:pt x="446" y="1933"/>
                  </a:lnTo>
                  <a:lnTo>
                    <a:pt x="450" y="1921"/>
                  </a:lnTo>
                  <a:lnTo>
                    <a:pt x="454" y="1909"/>
                  </a:lnTo>
                  <a:lnTo>
                    <a:pt x="459" y="1898"/>
                  </a:lnTo>
                  <a:lnTo>
                    <a:pt x="464" y="1887"/>
                  </a:lnTo>
                  <a:lnTo>
                    <a:pt x="470" y="1877"/>
                  </a:lnTo>
                  <a:lnTo>
                    <a:pt x="477" y="1866"/>
                  </a:lnTo>
                  <a:lnTo>
                    <a:pt x="484" y="1856"/>
                  </a:lnTo>
                  <a:lnTo>
                    <a:pt x="491" y="1846"/>
                  </a:lnTo>
                  <a:lnTo>
                    <a:pt x="499" y="1837"/>
                  </a:lnTo>
                  <a:lnTo>
                    <a:pt x="507" y="1828"/>
                  </a:lnTo>
                  <a:lnTo>
                    <a:pt x="516" y="1819"/>
                  </a:lnTo>
                  <a:lnTo>
                    <a:pt x="526" y="1812"/>
                  </a:lnTo>
                  <a:lnTo>
                    <a:pt x="536" y="1804"/>
                  </a:lnTo>
                  <a:lnTo>
                    <a:pt x="546" y="1796"/>
                  </a:lnTo>
                  <a:lnTo>
                    <a:pt x="556" y="1789"/>
                  </a:lnTo>
                  <a:lnTo>
                    <a:pt x="567" y="1783"/>
                  </a:lnTo>
                  <a:lnTo>
                    <a:pt x="578" y="1777"/>
                  </a:lnTo>
                  <a:lnTo>
                    <a:pt x="589" y="1772"/>
                  </a:lnTo>
                  <a:lnTo>
                    <a:pt x="601" y="1766"/>
                  </a:lnTo>
                  <a:lnTo>
                    <a:pt x="613" y="1762"/>
                  </a:lnTo>
                  <a:lnTo>
                    <a:pt x="626" y="1758"/>
                  </a:lnTo>
                  <a:lnTo>
                    <a:pt x="638" y="1755"/>
                  </a:lnTo>
                  <a:lnTo>
                    <a:pt x="651" y="1752"/>
                  </a:lnTo>
                  <a:lnTo>
                    <a:pt x="664" y="1749"/>
                  </a:lnTo>
                  <a:lnTo>
                    <a:pt x="678" y="1748"/>
                  </a:lnTo>
                  <a:lnTo>
                    <a:pt x="691" y="1747"/>
                  </a:lnTo>
                  <a:lnTo>
                    <a:pt x="705" y="1747"/>
                  </a:lnTo>
                  <a:close/>
                  <a:moveTo>
                    <a:pt x="705" y="565"/>
                  </a:moveTo>
                  <a:lnTo>
                    <a:pt x="6629" y="565"/>
                  </a:lnTo>
                  <a:lnTo>
                    <a:pt x="6642" y="565"/>
                  </a:lnTo>
                  <a:lnTo>
                    <a:pt x="6655" y="566"/>
                  </a:lnTo>
                  <a:lnTo>
                    <a:pt x="6669" y="567"/>
                  </a:lnTo>
                  <a:lnTo>
                    <a:pt x="6682" y="569"/>
                  </a:lnTo>
                  <a:lnTo>
                    <a:pt x="6695" y="572"/>
                  </a:lnTo>
                  <a:lnTo>
                    <a:pt x="6708" y="576"/>
                  </a:lnTo>
                  <a:lnTo>
                    <a:pt x="6720" y="579"/>
                  </a:lnTo>
                  <a:lnTo>
                    <a:pt x="6732" y="584"/>
                  </a:lnTo>
                  <a:lnTo>
                    <a:pt x="6744" y="589"/>
                  </a:lnTo>
                  <a:lnTo>
                    <a:pt x="6755" y="595"/>
                  </a:lnTo>
                  <a:lnTo>
                    <a:pt x="6766" y="600"/>
                  </a:lnTo>
                  <a:lnTo>
                    <a:pt x="6777" y="607"/>
                  </a:lnTo>
                  <a:lnTo>
                    <a:pt x="6789" y="613"/>
                  </a:lnTo>
                  <a:lnTo>
                    <a:pt x="6799" y="621"/>
                  </a:lnTo>
                  <a:lnTo>
                    <a:pt x="6809" y="629"/>
                  </a:lnTo>
                  <a:lnTo>
                    <a:pt x="6817" y="637"/>
                  </a:lnTo>
                  <a:lnTo>
                    <a:pt x="6826" y="646"/>
                  </a:lnTo>
                  <a:lnTo>
                    <a:pt x="6834" y="655"/>
                  </a:lnTo>
                  <a:lnTo>
                    <a:pt x="6843" y="665"/>
                  </a:lnTo>
                  <a:lnTo>
                    <a:pt x="6850" y="673"/>
                  </a:lnTo>
                  <a:lnTo>
                    <a:pt x="6857" y="683"/>
                  </a:lnTo>
                  <a:lnTo>
                    <a:pt x="6863" y="694"/>
                  </a:lnTo>
                  <a:lnTo>
                    <a:pt x="6870" y="704"/>
                  </a:lnTo>
                  <a:lnTo>
                    <a:pt x="6875" y="716"/>
                  </a:lnTo>
                  <a:lnTo>
                    <a:pt x="6879" y="727"/>
                  </a:lnTo>
                  <a:lnTo>
                    <a:pt x="6884" y="739"/>
                  </a:lnTo>
                  <a:lnTo>
                    <a:pt x="6887" y="750"/>
                  </a:lnTo>
                  <a:lnTo>
                    <a:pt x="6891" y="762"/>
                  </a:lnTo>
                  <a:lnTo>
                    <a:pt x="6893" y="774"/>
                  </a:lnTo>
                  <a:lnTo>
                    <a:pt x="6894" y="787"/>
                  </a:lnTo>
                  <a:lnTo>
                    <a:pt x="6895" y="800"/>
                  </a:lnTo>
                  <a:lnTo>
                    <a:pt x="6896" y="812"/>
                  </a:lnTo>
                  <a:lnTo>
                    <a:pt x="6896" y="1399"/>
                  </a:lnTo>
                  <a:lnTo>
                    <a:pt x="6895" y="1412"/>
                  </a:lnTo>
                  <a:lnTo>
                    <a:pt x="6894" y="1424"/>
                  </a:lnTo>
                  <a:lnTo>
                    <a:pt x="6893" y="1437"/>
                  </a:lnTo>
                  <a:lnTo>
                    <a:pt x="6891" y="1449"/>
                  </a:lnTo>
                  <a:lnTo>
                    <a:pt x="6887" y="1461"/>
                  </a:lnTo>
                  <a:lnTo>
                    <a:pt x="6884" y="1472"/>
                  </a:lnTo>
                  <a:lnTo>
                    <a:pt x="6879" y="1484"/>
                  </a:lnTo>
                  <a:lnTo>
                    <a:pt x="6875" y="1495"/>
                  </a:lnTo>
                  <a:lnTo>
                    <a:pt x="6870" y="1507"/>
                  </a:lnTo>
                  <a:lnTo>
                    <a:pt x="6863" y="1517"/>
                  </a:lnTo>
                  <a:lnTo>
                    <a:pt x="6857" y="1528"/>
                  </a:lnTo>
                  <a:lnTo>
                    <a:pt x="6850" y="1538"/>
                  </a:lnTo>
                  <a:lnTo>
                    <a:pt x="6843" y="1548"/>
                  </a:lnTo>
                  <a:lnTo>
                    <a:pt x="6834" y="1556"/>
                  </a:lnTo>
                  <a:lnTo>
                    <a:pt x="6826" y="1565"/>
                  </a:lnTo>
                  <a:lnTo>
                    <a:pt x="6817" y="1574"/>
                  </a:lnTo>
                  <a:lnTo>
                    <a:pt x="6809" y="1582"/>
                  </a:lnTo>
                  <a:lnTo>
                    <a:pt x="6799" y="1590"/>
                  </a:lnTo>
                  <a:lnTo>
                    <a:pt x="6789" y="1598"/>
                  </a:lnTo>
                  <a:lnTo>
                    <a:pt x="6777" y="1604"/>
                  </a:lnTo>
                  <a:lnTo>
                    <a:pt x="6766" y="1611"/>
                  </a:lnTo>
                  <a:lnTo>
                    <a:pt x="6755" y="1617"/>
                  </a:lnTo>
                  <a:lnTo>
                    <a:pt x="6744" y="1622"/>
                  </a:lnTo>
                  <a:lnTo>
                    <a:pt x="6732" y="1627"/>
                  </a:lnTo>
                  <a:lnTo>
                    <a:pt x="6720" y="1632"/>
                  </a:lnTo>
                  <a:lnTo>
                    <a:pt x="6708" y="1635"/>
                  </a:lnTo>
                  <a:lnTo>
                    <a:pt x="6695" y="1639"/>
                  </a:lnTo>
                  <a:lnTo>
                    <a:pt x="6682" y="1642"/>
                  </a:lnTo>
                  <a:lnTo>
                    <a:pt x="6669" y="1644"/>
                  </a:lnTo>
                  <a:lnTo>
                    <a:pt x="6655" y="1645"/>
                  </a:lnTo>
                  <a:lnTo>
                    <a:pt x="6642" y="1646"/>
                  </a:lnTo>
                  <a:lnTo>
                    <a:pt x="6629" y="1647"/>
                  </a:lnTo>
                  <a:lnTo>
                    <a:pt x="705" y="1647"/>
                  </a:lnTo>
                  <a:lnTo>
                    <a:pt x="691" y="1646"/>
                  </a:lnTo>
                  <a:lnTo>
                    <a:pt x="678" y="1645"/>
                  </a:lnTo>
                  <a:lnTo>
                    <a:pt x="664" y="1644"/>
                  </a:lnTo>
                  <a:lnTo>
                    <a:pt x="651" y="1642"/>
                  </a:lnTo>
                  <a:lnTo>
                    <a:pt x="638" y="1639"/>
                  </a:lnTo>
                  <a:lnTo>
                    <a:pt x="626" y="1635"/>
                  </a:lnTo>
                  <a:lnTo>
                    <a:pt x="613" y="1632"/>
                  </a:lnTo>
                  <a:lnTo>
                    <a:pt x="601" y="1627"/>
                  </a:lnTo>
                  <a:lnTo>
                    <a:pt x="589" y="1622"/>
                  </a:lnTo>
                  <a:lnTo>
                    <a:pt x="578" y="1617"/>
                  </a:lnTo>
                  <a:lnTo>
                    <a:pt x="567" y="1611"/>
                  </a:lnTo>
                  <a:lnTo>
                    <a:pt x="556" y="1604"/>
                  </a:lnTo>
                  <a:lnTo>
                    <a:pt x="546" y="1598"/>
                  </a:lnTo>
                  <a:lnTo>
                    <a:pt x="536" y="1590"/>
                  </a:lnTo>
                  <a:lnTo>
                    <a:pt x="526" y="1582"/>
                  </a:lnTo>
                  <a:lnTo>
                    <a:pt x="516" y="1574"/>
                  </a:lnTo>
                  <a:lnTo>
                    <a:pt x="507" y="1565"/>
                  </a:lnTo>
                  <a:lnTo>
                    <a:pt x="499" y="1556"/>
                  </a:lnTo>
                  <a:lnTo>
                    <a:pt x="491" y="1548"/>
                  </a:lnTo>
                  <a:lnTo>
                    <a:pt x="484" y="1538"/>
                  </a:lnTo>
                  <a:lnTo>
                    <a:pt x="477" y="1528"/>
                  </a:lnTo>
                  <a:lnTo>
                    <a:pt x="470" y="1517"/>
                  </a:lnTo>
                  <a:lnTo>
                    <a:pt x="464" y="1507"/>
                  </a:lnTo>
                  <a:lnTo>
                    <a:pt x="459" y="1495"/>
                  </a:lnTo>
                  <a:lnTo>
                    <a:pt x="454" y="1484"/>
                  </a:lnTo>
                  <a:lnTo>
                    <a:pt x="450" y="1472"/>
                  </a:lnTo>
                  <a:lnTo>
                    <a:pt x="446" y="1461"/>
                  </a:lnTo>
                  <a:lnTo>
                    <a:pt x="444" y="1449"/>
                  </a:lnTo>
                  <a:lnTo>
                    <a:pt x="440" y="1437"/>
                  </a:lnTo>
                  <a:lnTo>
                    <a:pt x="439" y="1424"/>
                  </a:lnTo>
                  <a:lnTo>
                    <a:pt x="438" y="1412"/>
                  </a:lnTo>
                  <a:lnTo>
                    <a:pt x="438" y="1399"/>
                  </a:lnTo>
                  <a:lnTo>
                    <a:pt x="438" y="812"/>
                  </a:lnTo>
                  <a:lnTo>
                    <a:pt x="438" y="800"/>
                  </a:lnTo>
                  <a:lnTo>
                    <a:pt x="439" y="787"/>
                  </a:lnTo>
                  <a:lnTo>
                    <a:pt x="440" y="774"/>
                  </a:lnTo>
                  <a:lnTo>
                    <a:pt x="444" y="762"/>
                  </a:lnTo>
                  <a:lnTo>
                    <a:pt x="446" y="750"/>
                  </a:lnTo>
                  <a:lnTo>
                    <a:pt x="450" y="739"/>
                  </a:lnTo>
                  <a:lnTo>
                    <a:pt x="454" y="727"/>
                  </a:lnTo>
                  <a:lnTo>
                    <a:pt x="459" y="716"/>
                  </a:lnTo>
                  <a:lnTo>
                    <a:pt x="464" y="704"/>
                  </a:lnTo>
                  <a:lnTo>
                    <a:pt x="470" y="694"/>
                  </a:lnTo>
                  <a:lnTo>
                    <a:pt x="477" y="683"/>
                  </a:lnTo>
                  <a:lnTo>
                    <a:pt x="484" y="673"/>
                  </a:lnTo>
                  <a:lnTo>
                    <a:pt x="491" y="665"/>
                  </a:lnTo>
                  <a:lnTo>
                    <a:pt x="499" y="655"/>
                  </a:lnTo>
                  <a:lnTo>
                    <a:pt x="507" y="646"/>
                  </a:lnTo>
                  <a:lnTo>
                    <a:pt x="516" y="637"/>
                  </a:lnTo>
                  <a:lnTo>
                    <a:pt x="526" y="629"/>
                  </a:lnTo>
                  <a:lnTo>
                    <a:pt x="536" y="621"/>
                  </a:lnTo>
                  <a:lnTo>
                    <a:pt x="546" y="613"/>
                  </a:lnTo>
                  <a:lnTo>
                    <a:pt x="556" y="607"/>
                  </a:lnTo>
                  <a:lnTo>
                    <a:pt x="567" y="600"/>
                  </a:lnTo>
                  <a:lnTo>
                    <a:pt x="578" y="595"/>
                  </a:lnTo>
                  <a:lnTo>
                    <a:pt x="589" y="589"/>
                  </a:lnTo>
                  <a:lnTo>
                    <a:pt x="601" y="584"/>
                  </a:lnTo>
                  <a:lnTo>
                    <a:pt x="613" y="579"/>
                  </a:lnTo>
                  <a:lnTo>
                    <a:pt x="626" y="576"/>
                  </a:lnTo>
                  <a:lnTo>
                    <a:pt x="638" y="572"/>
                  </a:lnTo>
                  <a:lnTo>
                    <a:pt x="651" y="569"/>
                  </a:lnTo>
                  <a:lnTo>
                    <a:pt x="664" y="567"/>
                  </a:lnTo>
                  <a:lnTo>
                    <a:pt x="678" y="566"/>
                  </a:lnTo>
                  <a:lnTo>
                    <a:pt x="691" y="565"/>
                  </a:lnTo>
                  <a:lnTo>
                    <a:pt x="705" y="565"/>
                  </a:lnTo>
                  <a:close/>
                </a:path>
              </a:pathLst>
            </a:custGeom>
            <a:grpFill/>
            <a:ln w="9525">
              <a:noFill/>
              <a:round/>
              <a:headEnd/>
              <a:tailEnd/>
            </a:ln>
          </p:spPr>
          <p:txBody>
            <a:bodyPr/>
            <a:lstStyle/>
            <a:p>
              <a:pPr>
                <a:buNone/>
                <a:defRPr/>
              </a:pPr>
              <a:endParaRPr lang="zh-CN" altLang="en-US">
                <a:solidFill>
                  <a:schemeClr val="bg1"/>
                </a:solidFill>
                <a:latin typeface="微软雅黑" pitchFamily="34" charset="-122"/>
                <a:ea typeface="微软雅黑" pitchFamily="34" charset="-122"/>
              </a:endParaRPr>
            </a:p>
          </p:txBody>
        </p:sp>
      </p:grpSp>
      <p:grpSp>
        <p:nvGrpSpPr>
          <p:cNvPr id="12" name="组合 662"/>
          <p:cNvGrpSpPr/>
          <p:nvPr/>
        </p:nvGrpSpPr>
        <p:grpSpPr>
          <a:xfrm>
            <a:off x="4309601" y="4634502"/>
            <a:ext cx="355731" cy="669189"/>
            <a:chOff x="13255625" y="-1030288"/>
            <a:chExt cx="495300" cy="1038226"/>
          </a:xfrm>
          <a:solidFill>
            <a:srgbClr val="00B0F0"/>
          </a:solidFill>
        </p:grpSpPr>
        <p:sp>
          <p:nvSpPr>
            <p:cNvPr id="2539" name="Freeform 89"/>
            <p:cNvSpPr>
              <a:spLocks noEditPoints="1"/>
            </p:cNvSpPr>
            <p:nvPr/>
          </p:nvSpPr>
          <p:spPr bwMode="auto">
            <a:xfrm>
              <a:off x="13255625" y="-755650"/>
              <a:ext cx="425450" cy="763588"/>
            </a:xfrm>
            <a:custGeom>
              <a:avLst/>
              <a:gdLst/>
              <a:ahLst/>
              <a:cxnLst>
                <a:cxn ang="0">
                  <a:pos x="234" y="4"/>
                </a:cxn>
                <a:cxn ang="0">
                  <a:pos x="199" y="13"/>
                </a:cxn>
                <a:cxn ang="0">
                  <a:pos x="13" y="52"/>
                </a:cxn>
                <a:cxn ang="0">
                  <a:pos x="4" y="446"/>
                </a:cxn>
                <a:cxn ang="0">
                  <a:pos x="212" y="481"/>
                </a:cxn>
                <a:cxn ang="0">
                  <a:pos x="268" y="95"/>
                </a:cxn>
                <a:cxn ang="0">
                  <a:pos x="238" y="43"/>
                </a:cxn>
                <a:cxn ang="0">
                  <a:pos x="47" y="442"/>
                </a:cxn>
                <a:cxn ang="0">
                  <a:pos x="47" y="407"/>
                </a:cxn>
                <a:cxn ang="0">
                  <a:pos x="82" y="407"/>
                </a:cxn>
                <a:cxn ang="0">
                  <a:pos x="82" y="442"/>
                </a:cxn>
                <a:cxn ang="0">
                  <a:pos x="65" y="390"/>
                </a:cxn>
                <a:cxn ang="0">
                  <a:pos x="39" y="364"/>
                </a:cxn>
                <a:cxn ang="0">
                  <a:pos x="65" y="338"/>
                </a:cxn>
                <a:cxn ang="0">
                  <a:pos x="91" y="364"/>
                </a:cxn>
                <a:cxn ang="0">
                  <a:pos x="65" y="390"/>
                </a:cxn>
                <a:cxn ang="0">
                  <a:pos x="43" y="312"/>
                </a:cxn>
                <a:cxn ang="0">
                  <a:pos x="56" y="277"/>
                </a:cxn>
                <a:cxn ang="0">
                  <a:pos x="91" y="290"/>
                </a:cxn>
                <a:cxn ang="0">
                  <a:pos x="73" y="325"/>
                </a:cxn>
                <a:cxn ang="0">
                  <a:pos x="121" y="446"/>
                </a:cxn>
                <a:cxn ang="0">
                  <a:pos x="108" y="416"/>
                </a:cxn>
                <a:cxn ang="0">
                  <a:pos x="143" y="398"/>
                </a:cxn>
                <a:cxn ang="0">
                  <a:pos x="156" y="433"/>
                </a:cxn>
                <a:cxn ang="0">
                  <a:pos x="134" y="390"/>
                </a:cxn>
                <a:cxn ang="0">
                  <a:pos x="108" y="364"/>
                </a:cxn>
                <a:cxn ang="0">
                  <a:pos x="134" y="338"/>
                </a:cxn>
                <a:cxn ang="0">
                  <a:pos x="160" y="364"/>
                </a:cxn>
                <a:cxn ang="0">
                  <a:pos x="134" y="390"/>
                </a:cxn>
                <a:cxn ang="0">
                  <a:pos x="117" y="320"/>
                </a:cxn>
                <a:cxn ang="0">
                  <a:pos x="117" y="286"/>
                </a:cxn>
                <a:cxn ang="0">
                  <a:pos x="151" y="286"/>
                </a:cxn>
                <a:cxn ang="0">
                  <a:pos x="151" y="320"/>
                </a:cxn>
                <a:cxn ang="0">
                  <a:pos x="199" y="450"/>
                </a:cxn>
                <a:cxn ang="0">
                  <a:pos x="173" y="424"/>
                </a:cxn>
                <a:cxn ang="0">
                  <a:pos x="199" y="398"/>
                </a:cxn>
                <a:cxn ang="0">
                  <a:pos x="225" y="424"/>
                </a:cxn>
                <a:cxn ang="0">
                  <a:pos x="199" y="450"/>
                </a:cxn>
                <a:cxn ang="0">
                  <a:pos x="177" y="372"/>
                </a:cxn>
                <a:cxn ang="0">
                  <a:pos x="190" y="338"/>
                </a:cxn>
                <a:cxn ang="0">
                  <a:pos x="225" y="355"/>
                </a:cxn>
                <a:cxn ang="0">
                  <a:pos x="208" y="385"/>
                </a:cxn>
                <a:cxn ang="0">
                  <a:pos x="190" y="325"/>
                </a:cxn>
                <a:cxn ang="0">
                  <a:pos x="177" y="290"/>
                </a:cxn>
                <a:cxn ang="0">
                  <a:pos x="208" y="277"/>
                </a:cxn>
                <a:cxn ang="0">
                  <a:pos x="225" y="312"/>
                </a:cxn>
                <a:cxn ang="0">
                  <a:pos x="229" y="182"/>
                </a:cxn>
                <a:cxn ang="0">
                  <a:pos x="173" y="238"/>
                </a:cxn>
                <a:cxn ang="0">
                  <a:pos x="43" y="204"/>
                </a:cxn>
                <a:cxn ang="0">
                  <a:pos x="52" y="87"/>
                </a:cxn>
                <a:cxn ang="0">
                  <a:pos x="195" y="74"/>
                </a:cxn>
              </a:cxnLst>
              <a:rect l="0" t="0" r="r" b="b"/>
              <a:pathLst>
                <a:path w="268" h="481">
                  <a:moveTo>
                    <a:pt x="238" y="43"/>
                  </a:moveTo>
                  <a:lnTo>
                    <a:pt x="238" y="13"/>
                  </a:lnTo>
                  <a:lnTo>
                    <a:pt x="238" y="13"/>
                  </a:lnTo>
                  <a:lnTo>
                    <a:pt x="238" y="9"/>
                  </a:lnTo>
                  <a:lnTo>
                    <a:pt x="234" y="4"/>
                  </a:lnTo>
                  <a:lnTo>
                    <a:pt x="216" y="0"/>
                  </a:lnTo>
                  <a:lnTo>
                    <a:pt x="216" y="0"/>
                  </a:lnTo>
                  <a:lnTo>
                    <a:pt x="203" y="4"/>
                  </a:lnTo>
                  <a:lnTo>
                    <a:pt x="199" y="9"/>
                  </a:lnTo>
                  <a:lnTo>
                    <a:pt x="199" y="13"/>
                  </a:lnTo>
                  <a:lnTo>
                    <a:pt x="199" y="35"/>
                  </a:lnTo>
                  <a:lnTo>
                    <a:pt x="56" y="35"/>
                  </a:lnTo>
                  <a:lnTo>
                    <a:pt x="56" y="35"/>
                  </a:lnTo>
                  <a:lnTo>
                    <a:pt x="35" y="43"/>
                  </a:lnTo>
                  <a:lnTo>
                    <a:pt x="13" y="52"/>
                  </a:lnTo>
                  <a:lnTo>
                    <a:pt x="4" y="69"/>
                  </a:lnTo>
                  <a:lnTo>
                    <a:pt x="0" y="95"/>
                  </a:lnTo>
                  <a:lnTo>
                    <a:pt x="0" y="424"/>
                  </a:lnTo>
                  <a:lnTo>
                    <a:pt x="0" y="424"/>
                  </a:lnTo>
                  <a:lnTo>
                    <a:pt x="4" y="446"/>
                  </a:lnTo>
                  <a:lnTo>
                    <a:pt x="13" y="463"/>
                  </a:lnTo>
                  <a:lnTo>
                    <a:pt x="35" y="476"/>
                  </a:lnTo>
                  <a:lnTo>
                    <a:pt x="56" y="481"/>
                  </a:lnTo>
                  <a:lnTo>
                    <a:pt x="212" y="481"/>
                  </a:lnTo>
                  <a:lnTo>
                    <a:pt x="212" y="481"/>
                  </a:lnTo>
                  <a:lnTo>
                    <a:pt x="234" y="476"/>
                  </a:lnTo>
                  <a:lnTo>
                    <a:pt x="251" y="463"/>
                  </a:lnTo>
                  <a:lnTo>
                    <a:pt x="264" y="446"/>
                  </a:lnTo>
                  <a:lnTo>
                    <a:pt x="268" y="424"/>
                  </a:lnTo>
                  <a:lnTo>
                    <a:pt x="268" y="95"/>
                  </a:lnTo>
                  <a:lnTo>
                    <a:pt x="268" y="95"/>
                  </a:lnTo>
                  <a:lnTo>
                    <a:pt x="264" y="78"/>
                  </a:lnTo>
                  <a:lnTo>
                    <a:pt x="260" y="65"/>
                  </a:lnTo>
                  <a:lnTo>
                    <a:pt x="251" y="52"/>
                  </a:lnTo>
                  <a:lnTo>
                    <a:pt x="238" y="43"/>
                  </a:lnTo>
                  <a:lnTo>
                    <a:pt x="238" y="43"/>
                  </a:lnTo>
                  <a:close/>
                  <a:moveTo>
                    <a:pt x="65" y="450"/>
                  </a:moveTo>
                  <a:lnTo>
                    <a:pt x="65" y="450"/>
                  </a:lnTo>
                  <a:lnTo>
                    <a:pt x="56" y="446"/>
                  </a:lnTo>
                  <a:lnTo>
                    <a:pt x="47" y="442"/>
                  </a:lnTo>
                  <a:lnTo>
                    <a:pt x="43" y="433"/>
                  </a:lnTo>
                  <a:lnTo>
                    <a:pt x="39" y="424"/>
                  </a:lnTo>
                  <a:lnTo>
                    <a:pt x="39" y="424"/>
                  </a:lnTo>
                  <a:lnTo>
                    <a:pt x="43" y="416"/>
                  </a:lnTo>
                  <a:lnTo>
                    <a:pt x="47" y="407"/>
                  </a:lnTo>
                  <a:lnTo>
                    <a:pt x="56" y="398"/>
                  </a:lnTo>
                  <a:lnTo>
                    <a:pt x="65" y="398"/>
                  </a:lnTo>
                  <a:lnTo>
                    <a:pt x="65" y="398"/>
                  </a:lnTo>
                  <a:lnTo>
                    <a:pt x="73" y="398"/>
                  </a:lnTo>
                  <a:lnTo>
                    <a:pt x="82" y="407"/>
                  </a:lnTo>
                  <a:lnTo>
                    <a:pt x="91" y="416"/>
                  </a:lnTo>
                  <a:lnTo>
                    <a:pt x="91" y="424"/>
                  </a:lnTo>
                  <a:lnTo>
                    <a:pt x="91" y="424"/>
                  </a:lnTo>
                  <a:lnTo>
                    <a:pt x="91" y="433"/>
                  </a:lnTo>
                  <a:lnTo>
                    <a:pt x="82" y="442"/>
                  </a:lnTo>
                  <a:lnTo>
                    <a:pt x="73" y="446"/>
                  </a:lnTo>
                  <a:lnTo>
                    <a:pt x="65" y="450"/>
                  </a:lnTo>
                  <a:lnTo>
                    <a:pt x="65" y="450"/>
                  </a:lnTo>
                  <a:close/>
                  <a:moveTo>
                    <a:pt x="65" y="390"/>
                  </a:moveTo>
                  <a:lnTo>
                    <a:pt x="65" y="390"/>
                  </a:lnTo>
                  <a:lnTo>
                    <a:pt x="56" y="385"/>
                  </a:lnTo>
                  <a:lnTo>
                    <a:pt x="47" y="381"/>
                  </a:lnTo>
                  <a:lnTo>
                    <a:pt x="43" y="372"/>
                  </a:lnTo>
                  <a:lnTo>
                    <a:pt x="39" y="364"/>
                  </a:lnTo>
                  <a:lnTo>
                    <a:pt x="39" y="364"/>
                  </a:lnTo>
                  <a:lnTo>
                    <a:pt x="43" y="355"/>
                  </a:lnTo>
                  <a:lnTo>
                    <a:pt x="47" y="346"/>
                  </a:lnTo>
                  <a:lnTo>
                    <a:pt x="56" y="338"/>
                  </a:lnTo>
                  <a:lnTo>
                    <a:pt x="65" y="338"/>
                  </a:lnTo>
                  <a:lnTo>
                    <a:pt x="65" y="338"/>
                  </a:lnTo>
                  <a:lnTo>
                    <a:pt x="73" y="338"/>
                  </a:lnTo>
                  <a:lnTo>
                    <a:pt x="82" y="346"/>
                  </a:lnTo>
                  <a:lnTo>
                    <a:pt x="91" y="355"/>
                  </a:lnTo>
                  <a:lnTo>
                    <a:pt x="91" y="364"/>
                  </a:lnTo>
                  <a:lnTo>
                    <a:pt x="91" y="364"/>
                  </a:lnTo>
                  <a:lnTo>
                    <a:pt x="91" y="372"/>
                  </a:lnTo>
                  <a:lnTo>
                    <a:pt x="82" y="381"/>
                  </a:lnTo>
                  <a:lnTo>
                    <a:pt x="73" y="385"/>
                  </a:lnTo>
                  <a:lnTo>
                    <a:pt x="65" y="390"/>
                  </a:lnTo>
                  <a:lnTo>
                    <a:pt x="65" y="390"/>
                  </a:lnTo>
                  <a:close/>
                  <a:moveTo>
                    <a:pt x="65" y="325"/>
                  </a:moveTo>
                  <a:lnTo>
                    <a:pt x="65" y="325"/>
                  </a:lnTo>
                  <a:lnTo>
                    <a:pt x="56" y="325"/>
                  </a:lnTo>
                  <a:lnTo>
                    <a:pt x="47" y="320"/>
                  </a:lnTo>
                  <a:lnTo>
                    <a:pt x="43" y="312"/>
                  </a:lnTo>
                  <a:lnTo>
                    <a:pt x="39" y="303"/>
                  </a:lnTo>
                  <a:lnTo>
                    <a:pt x="39" y="303"/>
                  </a:lnTo>
                  <a:lnTo>
                    <a:pt x="43" y="290"/>
                  </a:lnTo>
                  <a:lnTo>
                    <a:pt x="47" y="286"/>
                  </a:lnTo>
                  <a:lnTo>
                    <a:pt x="56" y="277"/>
                  </a:lnTo>
                  <a:lnTo>
                    <a:pt x="65" y="277"/>
                  </a:lnTo>
                  <a:lnTo>
                    <a:pt x="65" y="277"/>
                  </a:lnTo>
                  <a:lnTo>
                    <a:pt x="73" y="277"/>
                  </a:lnTo>
                  <a:lnTo>
                    <a:pt x="82" y="286"/>
                  </a:lnTo>
                  <a:lnTo>
                    <a:pt x="91" y="290"/>
                  </a:lnTo>
                  <a:lnTo>
                    <a:pt x="91" y="303"/>
                  </a:lnTo>
                  <a:lnTo>
                    <a:pt x="91" y="303"/>
                  </a:lnTo>
                  <a:lnTo>
                    <a:pt x="91" y="312"/>
                  </a:lnTo>
                  <a:lnTo>
                    <a:pt x="82" y="320"/>
                  </a:lnTo>
                  <a:lnTo>
                    <a:pt x="73" y="325"/>
                  </a:lnTo>
                  <a:lnTo>
                    <a:pt x="65" y="325"/>
                  </a:lnTo>
                  <a:lnTo>
                    <a:pt x="65" y="325"/>
                  </a:lnTo>
                  <a:close/>
                  <a:moveTo>
                    <a:pt x="134" y="450"/>
                  </a:moveTo>
                  <a:lnTo>
                    <a:pt x="134" y="450"/>
                  </a:lnTo>
                  <a:lnTo>
                    <a:pt x="121" y="446"/>
                  </a:lnTo>
                  <a:lnTo>
                    <a:pt x="117" y="442"/>
                  </a:lnTo>
                  <a:lnTo>
                    <a:pt x="108" y="433"/>
                  </a:lnTo>
                  <a:lnTo>
                    <a:pt x="108" y="424"/>
                  </a:lnTo>
                  <a:lnTo>
                    <a:pt x="108" y="424"/>
                  </a:lnTo>
                  <a:lnTo>
                    <a:pt x="108" y="416"/>
                  </a:lnTo>
                  <a:lnTo>
                    <a:pt x="117" y="407"/>
                  </a:lnTo>
                  <a:lnTo>
                    <a:pt x="121" y="398"/>
                  </a:lnTo>
                  <a:lnTo>
                    <a:pt x="134" y="398"/>
                  </a:lnTo>
                  <a:lnTo>
                    <a:pt x="134" y="398"/>
                  </a:lnTo>
                  <a:lnTo>
                    <a:pt x="143" y="398"/>
                  </a:lnTo>
                  <a:lnTo>
                    <a:pt x="151" y="407"/>
                  </a:lnTo>
                  <a:lnTo>
                    <a:pt x="156" y="416"/>
                  </a:lnTo>
                  <a:lnTo>
                    <a:pt x="160" y="424"/>
                  </a:lnTo>
                  <a:lnTo>
                    <a:pt x="160" y="424"/>
                  </a:lnTo>
                  <a:lnTo>
                    <a:pt x="156" y="433"/>
                  </a:lnTo>
                  <a:lnTo>
                    <a:pt x="151" y="442"/>
                  </a:lnTo>
                  <a:lnTo>
                    <a:pt x="143" y="446"/>
                  </a:lnTo>
                  <a:lnTo>
                    <a:pt x="134" y="450"/>
                  </a:lnTo>
                  <a:lnTo>
                    <a:pt x="134" y="450"/>
                  </a:lnTo>
                  <a:close/>
                  <a:moveTo>
                    <a:pt x="134" y="390"/>
                  </a:moveTo>
                  <a:lnTo>
                    <a:pt x="134" y="390"/>
                  </a:lnTo>
                  <a:lnTo>
                    <a:pt x="121" y="385"/>
                  </a:lnTo>
                  <a:lnTo>
                    <a:pt x="117" y="381"/>
                  </a:lnTo>
                  <a:lnTo>
                    <a:pt x="108" y="372"/>
                  </a:lnTo>
                  <a:lnTo>
                    <a:pt x="108" y="364"/>
                  </a:lnTo>
                  <a:lnTo>
                    <a:pt x="108" y="364"/>
                  </a:lnTo>
                  <a:lnTo>
                    <a:pt x="108" y="355"/>
                  </a:lnTo>
                  <a:lnTo>
                    <a:pt x="117" y="346"/>
                  </a:lnTo>
                  <a:lnTo>
                    <a:pt x="121" y="338"/>
                  </a:lnTo>
                  <a:lnTo>
                    <a:pt x="134" y="338"/>
                  </a:lnTo>
                  <a:lnTo>
                    <a:pt x="134" y="338"/>
                  </a:lnTo>
                  <a:lnTo>
                    <a:pt x="143" y="338"/>
                  </a:lnTo>
                  <a:lnTo>
                    <a:pt x="151" y="346"/>
                  </a:lnTo>
                  <a:lnTo>
                    <a:pt x="156" y="355"/>
                  </a:lnTo>
                  <a:lnTo>
                    <a:pt x="160" y="364"/>
                  </a:lnTo>
                  <a:lnTo>
                    <a:pt x="160" y="364"/>
                  </a:lnTo>
                  <a:lnTo>
                    <a:pt x="156" y="372"/>
                  </a:lnTo>
                  <a:lnTo>
                    <a:pt x="151" y="381"/>
                  </a:lnTo>
                  <a:lnTo>
                    <a:pt x="143" y="385"/>
                  </a:lnTo>
                  <a:lnTo>
                    <a:pt x="134" y="390"/>
                  </a:lnTo>
                  <a:lnTo>
                    <a:pt x="134" y="390"/>
                  </a:lnTo>
                  <a:close/>
                  <a:moveTo>
                    <a:pt x="134" y="325"/>
                  </a:moveTo>
                  <a:lnTo>
                    <a:pt x="134" y="325"/>
                  </a:lnTo>
                  <a:lnTo>
                    <a:pt x="121" y="325"/>
                  </a:lnTo>
                  <a:lnTo>
                    <a:pt x="117" y="320"/>
                  </a:lnTo>
                  <a:lnTo>
                    <a:pt x="108" y="312"/>
                  </a:lnTo>
                  <a:lnTo>
                    <a:pt x="108" y="303"/>
                  </a:lnTo>
                  <a:lnTo>
                    <a:pt x="108" y="303"/>
                  </a:lnTo>
                  <a:lnTo>
                    <a:pt x="108" y="290"/>
                  </a:lnTo>
                  <a:lnTo>
                    <a:pt x="117" y="286"/>
                  </a:lnTo>
                  <a:lnTo>
                    <a:pt x="121" y="277"/>
                  </a:lnTo>
                  <a:lnTo>
                    <a:pt x="134" y="277"/>
                  </a:lnTo>
                  <a:lnTo>
                    <a:pt x="134" y="277"/>
                  </a:lnTo>
                  <a:lnTo>
                    <a:pt x="143" y="277"/>
                  </a:lnTo>
                  <a:lnTo>
                    <a:pt x="151" y="286"/>
                  </a:lnTo>
                  <a:lnTo>
                    <a:pt x="156" y="290"/>
                  </a:lnTo>
                  <a:lnTo>
                    <a:pt x="160" y="303"/>
                  </a:lnTo>
                  <a:lnTo>
                    <a:pt x="160" y="303"/>
                  </a:lnTo>
                  <a:lnTo>
                    <a:pt x="156" y="312"/>
                  </a:lnTo>
                  <a:lnTo>
                    <a:pt x="151" y="320"/>
                  </a:lnTo>
                  <a:lnTo>
                    <a:pt x="143" y="325"/>
                  </a:lnTo>
                  <a:lnTo>
                    <a:pt x="134" y="325"/>
                  </a:lnTo>
                  <a:lnTo>
                    <a:pt x="134" y="325"/>
                  </a:lnTo>
                  <a:close/>
                  <a:moveTo>
                    <a:pt x="199" y="450"/>
                  </a:moveTo>
                  <a:lnTo>
                    <a:pt x="199" y="450"/>
                  </a:lnTo>
                  <a:lnTo>
                    <a:pt x="190" y="446"/>
                  </a:lnTo>
                  <a:lnTo>
                    <a:pt x="182" y="442"/>
                  </a:lnTo>
                  <a:lnTo>
                    <a:pt x="177" y="433"/>
                  </a:lnTo>
                  <a:lnTo>
                    <a:pt x="173" y="424"/>
                  </a:lnTo>
                  <a:lnTo>
                    <a:pt x="173" y="424"/>
                  </a:lnTo>
                  <a:lnTo>
                    <a:pt x="177" y="416"/>
                  </a:lnTo>
                  <a:lnTo>
                    <a:pt x="182" y="407"/>
                  </a:lnTo>
                  <a:lnTo>
                    <a:pt x="190" y="398"/>
                  </a:lnTo>
                  <a:lnTo>
                    <a:pt x="199" y="398"/>
                  </a:lnTo>
                  <a:lnTo>
                    <a:pt x="199" y="398"/>
                  </a:lnTo>
                  <a:lnTo>
                    <a:pt x="208" y="398"/>
                  </a:lnTo>
                  <a:lnTo>
                    <a:pt x="216" y="407"/>
                  </a:lnTo>
                  <a:lnTo>
                    <a:pt x="225" y="416"/>
                  </a:lnTo>
                  <a:lnTo>
                    <a:pt x="225" y="424"/>
                  </a:lnTo>
                  <a:lnTo>
                    <a:pt x="225" y="424"/>
                  </a:lnTo>
                  <a:lnTo>
                    <a:pt x="225" y="433"/>
                  </a:lnTo>
                  <a:lnTo>
                    <a:pt x="216" y="442"/>
                  </a:lnTo>
                  <a:lnTo>
                    <a:pt x="208" y="446"/>
                  </a:lnTo>
                  <a:lnTo>
                    <a:pt x="199" y="450"/>
                  </a:lnTo>
                  <a:lnTo>
                    <a:pt x="199" y="450"/>
                  </a:lnTo>
                  <a:close/>
                  <a:moveTo>
                    <a:pt x="199" y="390"/>
                  </a:moveTo>
                  <a:lnTo>
                    <a:pt x="199" y="390"/>
                  </a:lnTo>
                  <a:lnTo>
                    <a:pt x="190" y="385"/>
                  </a:lnTo>
                  <a:lnTo>
                    <a:pt x="182" y="381"/>
                  </a:lnTo>
                  <a:lnTo>
                    <a:pt x="177" y="372"/>
                  </a:lnTo>
                  <a:lnTo>
                    <a:pt x="173" y="364"/>
                  </a:lnTo>
                  <a:lnTo>
                    <a:pt x="173" y="364"/>
                  </a:lnTo>
                  <a:lnTo>
                    <a:pt x="177" y="355"/>
                  </a:lnTo>
                  <a:lnTo>
                    <a:pt x="182" y="346"/>
                  </a:lnTo>
                  <a:lnTo>
                    <a:pt x="190" y="338"/>
                  </a:lnTo>
                  <a:lnTo>
                    <a:pt x="199" y="338"/>
                  </a:lnTo>
                  <a:lnTo>
                    <a:pt x="199" y="338"/>
                  </a:lnTo>
                  <a:lnTo>
                    <a:pt x="208" y="338"/>
                  </a:lnTo>
                  <a:lnTo>
                    <a:pt x="216" y="346"/>
                  </a:lnTo>
                  <a:lnTo>
                    <a:pt x="225" y="355"/>
                  </a:lnTo>
                  <a:lnTo>
                    <a:pt x="225" y="364"/>
                  </a:lnTo>
                  <a:lnTo>
                    <a:pt x="225" y="364"/>
                  </a:lnTo>
                  <a:lnTo>
                    <a:pt x="225" y="372"/>
                  </a:lnTo>
                  <a:lnTo>
                    <a:pt x="216" y="381"/>
                  </a:lnTo>
                  <a:lnTo>
                    <a:pt x="208" y="385"/>
                  </a:lnTo>
                  <a:lnTo>
                    <a:pt x="199" y="390"/>
                  </a:lnTo>
                  <a:lnTo>
                    <a:pt x="199" y="390"/>
                  </a:lnTo>
                  <a:close/>
                  <a:moveTo>
                    <a:pt x="199" y="325"/>
                  </a:moveTo>
                  <a:lnTo>
                    <a:pt x="199" y="325"/>
                  </a:lnTo>
                  <a:lnTo>
                    <a:pt x="190" y="325"/>
                  </a:lnTo>
                  <a:lnTo>
                    <a:pt x="182" y="320"/>
                  </a:lnTo>
                  <a:lnTo>
                    <a:pt x="177" y="312"/>
                  </a:lnTo>
                  <a:lnTo>
                    <a:pt x="173" y="303"/>
                  </a:lnTo>
                  <a:lnTo>
                    <a:pt x="173" y="303"/>
                  </a:lnTo>
                  <a:lnTo>
                    <a:pt x="177" y="290"/>
                  </a:lnTo>
                  <a:lnTo>
                    <a:pt x="182" y="286"/>
                  </a:lnTo>
                  <a:lnTo>
                    <a:pt x="190" y="277"/>
                  </a:lnTo>
                  <a:lnTo>
                    <a:pt x="199" y="277"/>
                  </a:lnTo>
                  <a:lnTo>
                    <a:pt x="199" y="277"/>
                  </a:lnTo>
                  <a:lnTo>
                    <a:pt x="208" y="277"/>
                  </a:lnTo>
                  <a:lnTo>
                    <a:pt x="216" y="286"/>
                  </a:lnTo>
                  <a:lnTo>
                    <a:pt x="225" y="290"/>
                  </a:lnTo>
                  <a:lnTo>
                    <a:pt x="225" y="303"/>
                  </a:lnTo>
                  <a:lnTo>
                    <a:pt x="225" y="303"/>
                  </a:lnTo>
                  <a:lnTo>
                    <a:pt x="225" y="312"/>
                  </a:lnTo>
                  <a:lnTo>
                    <a:pt x="216" y="320"/>
                  </a:lnTo>
                  <a:lnTo>
                    <a:pt x="208" y="325"/>
                  </a:lnTo>
                  <a:lnTo>
                    <a:pt x="199" y="325"/>
                  </a:lnTo>
                  <a:lnTo>
                    <a:pt x="199" y="325"/>
                  </a:lnTo>
                  <a:close/>
                  <a:moveTo>
                    <a:pt x="229" y="182"/>
                  </a:moveTo>
                  <a:lnTo>
                    <a:pt x="229" y="182"/>
                  </a:lnTo>
                  <a:lnTo>
                    <a:pt x="225" y="204"/>
                  </a:lnTo>
                  <a:lnTo>
                    <a:pt x="212" y="221"/>
                  </a:lnTo>
                  <a:lnTo>
                    <a:pt x="195" y="234"/>
                  </a:lnTo>
                  <a:lnTo>
                    <a:pt x="173" y="238"/>
                  </a:lnTo>
                  <a:lnTo>
                    <a:pt x="95" y="238"/>
                  </a:lnTo>
                  <a:lnTo>
                    <a:pt x="95" y="238"/>
                  </a:lnTo>
                  <a:lnTo>
                    <a:pt x="73" y="234"/>
                  </a:lnTo>
                  <a:lnTo>
                    <a:pt x="52" y="221"/>
                  </a:lnTo>
                  <a:lnTo>
                    <a:pt x="43" y="204"/>
                  </a:lnTo>
                  <a:lnTo>
                    <a:pt x="39" y="182"/>
                  </a:lnTo>
                  <a:lnTo>
                    <a:pt x="39" y="126"/>
                  </a:lnTo>
                  <a:lnTo>
                    <a:pt x="39" y="126"/>
                  </a:lnTo>
                  <a:lnTo>
                    <a:pt x="43" y="104"/>
                  </a:lnTo>
                  <a:lnTo>
                    <a:pt x="52" y="87"/>
                  </a:lnTo>
                  <a:lnTo>
                    <a:pt x="73" y="74"/>
                  </a:lnTo>
                  <a:lnTo>
                    <a:pt x="95" y="69"/>
                  </a:lnTo>
                  <a:lnTo>
                    <a:pt x="173" y="69"/>
                  </a:lnTo>
                  <a:lnTo>
                    <a:pt x="173" y="69"/>
                  </a:lnTo>
                  <a:lnTo>
                    <a:pt x="195" y="74"/>
                  </a:lnTo>
                  <a:lnTo>
                    <a:pt x="212" y="87"/>
                  </a:lnTo>
                  <a:lnTo>
                    <a:pt x="225" y="104"/>
                  </a:lnTo>
                  <a:lnTo>
                    <a:pt x="229" y="126"/>
                  </a:lnTo>
                  <a:lnTo>
                    <a:pt x="229" y="182"/>
                  </a:lnTo>
                  <a:close/>
                </a:path>
              </a:pathLst>
            </a:custGeom>
            <a:grpFill/>
            <a:ln w="9525">
              <a:noFill/>
              <a:round/>
              <a:headEnd/>
              <a:tailEnd/>
            </a:ln>
          </p:spPr>
          <p:txBody>
            <a:bodyPr/>
            <a:lstStyle/>
            <a:p>
              <a:pPr>
                <a:buNone/>
                <a:defRPr/>
              </a:pPr>
              <a:endParaRPr lang="zh-CN" altLang="en-US">
                <a:latin typeface="微软雅黑" pitchFamily="34" charset="-122"/>
                <a:ea typeface="微软雅黑" pitchFamily="34" charset="-122"/>
              </a:endParaRPr>
            </a:p>
          </p:txBody>
        </p:sp>
        <p:sp>
          <p:nvSpPr>
            <p:cNvPr id="2540" name="Freeform 90"/>
            <p:cNvSpPr>
              <a:spLocks/>
            </p:cNvSpPr>
            <p:nvPr/>
          </p:nvSpPr>
          <p:spPr bwMode="auto">
            <a:xfrm>
              <a:off x="13385800" y="-1030288"/>
              <a:ext cx="365125" cy="103188"/>
            </a:xfrm>
            <a:custGeom>
              <a:avLst/>
              <a:gdLst/>
              <a:ahLst/>
              <a:cxnLst>
                <a:cxn ang="0">
                  <a:pos x="225" y="43"/>
                </a:cxn>
                <a:cxn ang="0">
                  <a:pos x="225" y="43"/>
                </a:cxn>
                <a:cxn ang="0">
                  <a:pos x="204" y="22"/>
                </a:cxn>
                <a:cxn ang="0">
                  <a:pos x="178" y="9"/>
                </a:cxn>
                <a:cxn ang="0">
                  <a:pos x="147" y="0"/>
                </a:cxn>
                <a:cxn ang="0">
                  <a:pos x="121" y="0"/>
                </a:cxn>
                <a:cxn ang="0">
                  <a:pos x="121" y="0"/>
                </a:cxn>
                <a:cxn ang="0">
                  <a:pos x="87" y="4"/>
                </a:cxn>
                <a:cxn ang="0">
                  <a:pos x="56" y="13"/>
                </a:cxn>
                <a:cxn ang="0">
                  <a:pos x="30" y="26"/>
                </a:cxn>
                <a:cxn ang="0">
                  <a:pos x="0" y="48"/>
                </a:cxn>
                <a:cxn ang="0">
                  <a:pos x="0" y="48"/>
                </a:cxn>
                <a:cxn ang="0">
                  <a:pos x="0" y="56"/>
                </a:cxn>
                <a:cxn ang="0">
                  <a:pos x="0" y="61"/>
                </a:cxn>
                <a:cxn ang="0">
                  <a:pos x="0" y="61"/>
                </a:cxn>
                <a:cxn ang="0">
                  <a:pos x="9" y="65"/>
                </a:cxn>
                <a:cxn ang="0">
                  <a:pos x="13" y="61"/>
                </a:cxn>
                <a:cxn ang="0">
                  <a:pos x="13" y="61"/>
                </a:cxn>
                <a:cxn ang="0">
                  <a:pos x="39" y="43"/>
                </a:cxn>
                <a:cxn ang="0">
                  <a:pos x="65" y="26"/>
                </a:cxn>
                <a:cxn ang="0">
                  <a:pos x="91" y="17"/>
                </a:cxn>
                <a:cxn ang="0">
                  <a:pos x="121" y="17"/>
                </a:cxn>
                <a:cxn ang="0">
                  <a:pos x="121" y="17"/>
                </a:cxn>
                <a:cxn ang="0">
                  <a:pos x="147" y="17"/>
                </a:cxn>
                <a:cxn ang="0">
                  <a:pos x="169" y="26"/>
                </a:cxn>
                <a:cxn ang="0">
                  <a:pos x="191" y="39"/>
                </a:cxn>
                <a:cxn ang="0">
                  <a:pos x="212" y="52"/>
                </a:cxn>
                <a:cxn ang="0">
                  <a:pos x="212" y="52"/>
                </a:cxn>
                <a:cxn ang="0">
                  <a:pos x="221" y="56"/>
                </a:cxn>
                <a:cxn ang="0">
                  <a:pos x="225" y="52"/>
                </a:cxn>
                <a:cxn ang="0">
                  <a:pos x="225" y="52"/>
                </a:cxn>
                <a:cxn ang="0">
                  <a:pos x="230" y="48"/>
                </a:cxn>
                <a:cxn ang="0">
                  <a:pos x="225" y="43"/>
                </a:cxn>
                <a:cxn ang="0">
                  <a:pos x="225" y="43"/>
                </a:cxn>
              </a:cxnLst>
              <a:rect l="0" t="0" r="r" b="b"/>
              <a:pathLst>
                <a:path w="230" h="65">
                  <a:moveTo>
                    <a:pt x="225" y="43"/>
                  </a:moveTo>
                  <a:lnTo>
                    <a:pt x="225" y="43"/>
                  </a:lnTo>
                  <a:lnTo>
                    <a:pt x="204" y="22"/>
                  </a:lnTo>
                  <a:lnTo>
                    <a:pt x="178" y="9"/>
                  </a:lnTo>
                  <a:lnTo>
                    <a:pt x="147" y="0"/>
                  </a:lnTo>
                  <a:lnTo>
                    <a:pt x="121" y="0"/>
                  </a:lnTo>
                  <a:lnTo>
                    <a:pt x="121" y="0"/>
                  </a:lnTo>
                  <a:lnTo>
                    <a:pt x="87" y="4"/>
                  </a:lnTo>
                  <a:lnTo>
                    <a:pt x="56" y="13"/>
                  </a:lnTo>
                  <a:lnTo>
                    <a:pt x="30" y="26"/>
                  </a:lnTo>
                  <a:lnTo>
                    <a:pt x="0" y="48"/>
                  </a:lnTo>
                  <a:lnTo>
                    <a:pt x="0" y="48"/>
                  </a:lnTo>
                  <a:lnTo>
                    <a:pt x="0" y="56"/>
                  </a:lnTo>
                  <a:lnTo>
                    <a:pt x="0" y="61"/>
                  </a:lnTo>
                  <a:lnTo>
                    <a:pt x="0" y="61"/>
                  </a:lnTo>
                  <a:lnTo>
                    <a:pt x="9" y="65"/>
                  </a:lnTo>
                  <a:lnTo>
                    <a:pt x="13" y="61"/>
                  </a:lnTo>
                  <a:lnTo>
                    <a:pt x="13" y="61"/>
                  </a:lnTo>
                  <a:lnTo>
                    <a:pt x="39" y="43"/>
                  </a:lnTo>
                  <a:lnTo>
                    <a:pt x="65" y="26"/>
                  </a:lnTo>
                  <a:lnTo>
                    <a:pt x="91" y="17"/>
                  </a:lnTo>
                  <a:lnTo>
                    <a:pt x="121" y="17"/>
                  </a:lnTo>
                  <a:lnTo>
                    <a:pt x="121" y="17"/>
                  </a:lnTo>
                  <a:lnTo>
                    <a:pt x="147" y="17"/>
                  </a:lnTo>
                  <a:lnTo>
                    <a:pt x="169" y="26"/>
                  </a:lnTo>
                  <a:lnTo>
                    <a:pt x="191" y="39"/>
                  </a:lnTo>
                  <a:lnTo>
                    <a:pt x="212" y="52"/>
                  </a:lnTo>
                  <a:lnTo>
                    <a:pt x="212" y="52"/>
                  </a:lnTo>
                  <a:lnTo>
                    <a:pt x="221" y="56"/>
                  </a:lnTo>
                  <a:lnTo>
                    <a:pt x="225" y="52"/>
                  </a:lnTo>
                  <a:lnTo>
                    <a:pt x="225" y="52"/>
                  </a:lnTo>
                  <a:lnTo>
                    <a:pt x="230" y="48"/>
                  </a:lnTo>
                  <a:lnTo>
                    <a:pt x="225" y="43"/>
                  </a:lnTo>
                  <a:lnTo>
                    <a:pt x="225" y="43"/>
                  </a:lnTo>
                  <a:close/>
                </a:path>
              </a:pathLst>
            </a:custGeom>
            <a:grpFill/>
            <a:ln w="9525">
              <a:noFill/>
              <a:round/>
              <a:headEnd/>
              <a:tailEnd/>
            </a:ln>
          </p:spPr>
          <p:txBody>
            <a:bodyPr/>
            <a:lstStyle/>
            <a:p>
              <a:pPr>
                <a:buNone/>
                <a:defRPr/>
              </a:pPr>
              <a:endParaRPr lang="zh-CN" altLang="en-US">
                <a:latin typeface="微软雅黑" pitchFamily="34" charset="-122"/>
                <a:ea typeface="微软雅黑" pitchFamily="34" charset="-122"/>
              </a:endParaRPr>
            </a:p>
          </p:txBody>
        </p:sp>
        <p:sp>
          <p:nvSpPr>
            <p:cNvPr id="2541" name="Freeform 91"/>
            <p:cNvSpPr>
              <a:spLocks/>
            </p:cNvSpPr>
            <p:nvPr/>
          </p:nvSpPr>
          <p:spPr bwMode="auto">
            <a:xfrm>
              <a:off x="13406438" y="-947738"/>
              <a:ext cx="315912" cy="88900"/>
            </a:xfrm>
            <a:custGeom>
              <a:avLst/>
              <a:gdLst/>
              <a:ahLst/>
              <a:cxnLst>
                <a:cxn ang="0">
                  <a:pos x="195" y="35"/>
                </a:cxn>
                <a:cxn ang="0">
                  <a:pos x="195" y="35"/>
                </a:cxn>
                <a:cxn ang="0">
                  <a:pos x="178" y="17"/>
                </a:cxn>
                <a:cxn ang="0">
                  <a:pos x="156" y="9"/>
                </a:cxn>
                <a:cxn ang="0">
                  <a:pos x="130" y="0"/>
                </a:cxn>
                <a:cxn ang="0">
                  <a:pos x="104" y="0"/>
                </a:cxn>
                <a:cxn ang="0">
                  <a:pos x="104" y="0"/>
                </a:cxn>
                <a:cxn ang="0">
                  <a:pos x="78" y="0"/>
                </a:cxn>
                <a:cxn ang="0">
                  <a:pos x="52" y="9"/>
                </a:cxn>
                <a:cxn ang="0">
                  <a:pos x="26" y="22"/>
                </a:cxn>
                <a:cxn ang="0">
                  <a:pos x="4" y="43"/>
                </a:cxn>
                <a:cxn ang="0">
                  <a:pos x="4" y="43"/>
                </a:cxn>
                <a:cxn ang="0">
                  <a:pos x="0" y="48"/>
                </a:cxn>
                <a:cxn ang="0">
                  <a:pos x="4" y="52"/>
                </a:cxn>
                <a:cxn ang="0">
                  <a:pos x="4" y="52"/>
                </a:cxn>
                <a:cxn ang="0">
                  <a:pos x="9" y="56"/>
                </a:cxn>
                <a:cxn ang="0">
                  <a:pos x="17" y="52"/>
                </a:cxn>
                <a:cxn ang="0">
                  <a:pos x="17" y="52"/>
                </a:cxn>
                <a:cxn ang="0">
                  <a:pos x="35" y="39"/>
                </a:cxn>
                <a:cxn ang="0">
                  <a:pos x="61" y="26"/>
                </a:cxn>
                <a:cxn ang="0">
                  <a:pos x="82" y="17"/>
                </a:cxn>
                <a:cxn ang="0">
                  <a:pos x="104" y="17"/>
                </a:cxn>
                <a:cxn ang="0">
                  <a:pos x="104" y="17"/>
                </a:cxn>
                <a:cxn ang="0">
                  <a:pos x="126" y="17"/>
                </a:cxn>
                <a:cxn ang="0">
                  <a:pos x="147" y="22"/>
                </a:cxn>
                <a:cxn ang="0">
                  <a:pos x="169" y="35"/>
                </a:cxn>
                <a:cxn ang="0">
                  <a:pos x="186" y="48"/>
                </a:cxn>
                <a:cxn ang="0">
                  <a:pos x="186" y="48"/>
                </a:cxn>
                <a:cxn ang="0">
                  <a:pos x="191" y="52"/>
                </a:cxn>
                <a:cxn ang="0">
                  <a:pos x="195" y="48"/>
                </a:cxn>
                <a:cxn ang="0">
                  <a:pos x="195" y="48"/>
                </a:cxn>
                <a:cxn ang="0">
                  <a:pos x="199" y="43"/>
                </a:cxn>
                <a:cxn ang="0">
                  <a:pos x="195" y="35"/>
                </a:cxn>
                <a:cxn ang="0">
                  <a:pos x="195" y="35"/>
                </a:cxn>
              </a:cxnLst>
              <a:rect l="0" t="0" r="r" b="b"/>
              <a:pathLst>
                <a:path w="199" h="56">
                  <a:moveTo>
                    <a:pt x="195" y="35"/>
                  </a:moveTo>
                  <a:lnTo>
                    <a:pt x="195" y="35"/>
                  </a:lnTo>
                  <a:lnTo>
                    <a:pt x="178" y="17"/>
                  </a:lnTo>
                  <a:lnTo>
                    <a:pt x="156" y="9"/>
                  </a:lnTo>
                  <a:lnTo>
                    <a:pt x="130" y="0"/>
                  </a:lnTo>
                  <a:lnTo>
                    <a:pt x="104" y="0"/>
                  </a:lnTo>
                  <a:lnTo>
                    <a:pt x="104" y="0"/>
                  </a:lnTo>
                  <a:lnTo>
                    <a:pt x="78" y="0"/>
                  </a:lnTo>
                  <a:lnTo>
                    <a:pt x="52" y="9"/>
                  </a:lnTo>
                  <a:lnTo>
                    <a:pt x="26" y="22"/>
                  </a:lnTo>
                  <a:lnTo>
                    <a:pt x="4" y="43"/>
                  </a:lnTo>
                  <a:lnTo>
                    <a:pt x="4" y="43"/>
                  </a:lnTo>
                  <a:lnTo>
                    <a:pt x="0" y="48"/>
                  </a:lnTo>
                  <a:lnTo>
                    <a:pt x="4" y="52"/>
                  </a:lnTo>
                  <a:lnTo>
                    <a:pt x="4" y="52"/>
                  </a:lnTo>
                  <a:lnTo>
                    <a:pt x="9" y="56"/>
                  </a:lnTo>
                  <a:lnTo>
                    <a:pt x="17" y="52"/>
                  </a:lnTo>
                  <a:lnTo>
                    <a:pt x="17" y="52"/>
                  </a:lnTo>
                  <a:lnTo>
                    <a:pt x="35" y="39"/>
                  </a:lnTo>
                  <a:lnTo>
                    <a:pt x="61" y="26"/>
                  </a:lnTo>
                  <a:lnTo>
                    <a:pt x="82" y="17"/>
                  </a:lnTo>
                  <a:lnTo>
                    <a:pt x="104" y="17"/>
                  </a:lnTo>
                  <a:lnTo>
                    <a:pt x="104" y="17"/>
                  </a:lnTo>
                  <a:lnTo>
                    <a:pt x="126" y="17"/>
                  </a:lnTo>
                  <a:lnTo>
                    <a:pt x="147" y="22"/>
                  </a:lnTo>
                  <a:lnTo>
                    <a:pt x="169" y="35"/>
                  </a:lnTo>
                  <a:lnTo>
                    <a:pt x="186" y="48"/>
                  </a:lnTo>
                  <a:lnTo>
                    <a:pt x="186" y="48"/>
                  </a:lnTo>
                  <a:lnTo>
                    <a:pt x="191" y="52"/>
                  </a:lnTo>
                  <a:lnTo>
                    <a:pt x="195" y="48"/>
                  </a:lnTo>
                  <a:lnTo>
                    <a:pt x="195" y="48"/>
                  </a:lnTo>
                  <a:lnTo>
                    <a:pt x="199" y="43"/>
                  </a:lnTo>
                  <a:lnTo>
                    <a:pt x="195" y="35"/>
                  </a:lnTo>
                  <a:lnTo>
                    <a:pt x="195" y="35"/>
                  </a:lnTo>
                  <a:close/>
                </a:path>
              </a:pathLst>
            </a:custGeom>
            <a:grpFill/>
            <a:ln w="9525">
              <a:noFill/>
              <a:round/>
              <a:headEnd/>
              <a:tailEnd/>
            </a:ln>
          </p:spPr>
          <p:txBody>
            <a:bodyPr/>
            <a:lstStyle/>
            <a:p>
              <a:pPr>
                <a:buNone/>
                <a:defRPr/>
              </a:pPr>
              <a:endParaRPr lang="zh-CN" altLang="en-US">
                <a:latin typeface="微软雅黑" pitchFamily="34" charset="-122"/>
                <a:ea typeface="微软雅黑" pitchFamily="34" charset="-122"/>
              </a:endParaRPr>
            </a:p>
          </p:txBody>
        </p:sp>
        <p:sp>
          <p:nvSpPr>
            <p:cNvPr id="2542" name="Freeform 92"/>
            <p:cNvSpPr>
              <a:spLocks/>
            </p:cNvSpPr>
            <p:nvPr/>
          </p:nvSpPr>
          <p:spPr bwMode="auto">
            <a:xfrm>
              <a:off x="13433425" y="-871538"/>
              <a:ext cx="268287" cy="80963"/>
            </a:xfrm>
            <a:custGeom>
              <a:avLst/>
              <a:gdLst/>
              <a:ahLst/>
              <a:cxnLst>
                <a:cxn ang="0">
                  <a:pos x="165" y="34"/>
                </a:cxn>
                <a:cxn ang="0">
                  <a:pos x="165" y="34"/>
                </a:cxn>
                <a:cxn ang="0">
                  <a:pos x="148" y="17"/>
                </a:cxn>
                <a:cxn ang="0">
                  <a:pos x="130" y="8"/>
                </a:cxn>
                <a:cxn ang="0">
                  <a:pos x="109" y="4"/>
                </a:cxn>
                <a:cxn ang="0">
                  <a:pos x="87" y="0"/>
                </a:cxn>
                <a:cxn ang="0">
                  <a:pos x="87" y="0"/>
                </a:cxn>
                <a:cxn ang="0">
                  <a:pos x="65" y="4"/>
                </a:cxn>
                <a:cxn ang="0">
                  <a:pos x="44" y="13"/>
                </a:cxn>
                <a:cxn ang="0">
                  <a:pos x="22" y="21"/>
                </a:cxn>
                <a:cxn ang="0">
                  <a:pos x="0" y="39"/>
                </a:cxn>
                <a:cxn ang="0">
                  <a:pos x="0" y="39"/>
                </a:cxn>
                <a:cxn ang="0">
                  <a:pos x="0" y="43"/>
                </a:cxn>
                <a:cxn ang="0">
                  <a:pos x="0" y="51"/>
                </a:cxn>
                <a:cxn ang="0">
                  <a:pos x="0" y="51"/>
                </a:cxn>
                <a:cxn ang="0">
                  <a:pos x="9" y="51"/>
                </a:cxn>
                <a:cxn ang="0">
                  <a:pos x="13" y="51"/>
                </a:cxn>
                <a:cxn ang="0">
                  <a:pos x="13" y="51"/>
                </a:cxn>
                <a:cxn ang="0">
                  <a:pos x="31" y="34"/>
                </a:cxn>
                <a:cxn ang="0">
                  <a:pos x="48" y="26"/>
                </a:cxn>
                <a:cxn ang="0">
                  <a:pos x="70" y="21"/>
                </a:cxn>
                <a:cxn ang="0">
                  <a:pos x="87" y="17"/>
                </a:cxn>
                <a:cxn ang="0">
                  <a:pos x="87" y="17"/>
                </a:cxn>
                <a:cxn ang="0">
                  <a:pos x="104" y="21"/>
                </a:cxn>
                <a:cxn ang="0">
                  <a:pos x="122" y="26"/>
                </a:cxn>
                <a:cxn ang="0">
                  <a:pos x="139" y="34"/>
                </a:cxn>
                <a:cxn ang="0">
                  <a:pos x="152" y="43"/>
                </a:cxn>
                <a:cxn ang="0">
                  <a:pos x="152" y="43"/>
                </a:cxn>
                <a:cxn ang="0">
                  <a:pos x="161" y="47"/>
                </a:cxn>
                <a:cxn ang="0">
                  <a:pos x="165" y="43"/>
                </a:cxn>
                <a:cxn ang="0">
                  <a:pos x="165" y="43"/>
                </a:cxn>
                <a:cxn ang="0">
                  <a:pos x="169" y="39"/>
                </a:cxn>
                <a:cxn ang="0">
                  <a:pos x="165" y="34"/>
                </a:cxn>
                <a:cxn ang="0">
                  <a:pos x="165" y="34"/>
                </a:cxn>
              </a:cxnLst>
              <a:rect l="0" t="0" r="r" b="b"/>
              <a:pathLst>
                <a:path w="169" h="51">
                  <a:moveTo>
                    <a:pt x="165" y="34"/>
                  </a:moveTo>
                  <a:lnTo>
                    <a:pt x="165" y="34"/>
                  </a:lnTo>
                  <a:lnTo>
                    <a:pt x="148" y="17"/>
                  </a:lnTo>
                  <a:lnTo>
                    <a:pt x="130" y="8"/>
                  </a:lnTo>
                  <a:lnTo>
                    <a:pt x="109" y="4"/>
                  </a:lnTo>
                  <a:lnTo>
                    <a:pt x="87" y="0"/>
                  </a:lnTo>
                  <a:lnTo>
                    <a:pt x="87" y="0"/>
                  </a:lnTo>
                  <a:lnTo>
                    <a:pt x="65" y="4"/>
                  </a:lnTo>
                  <a:lnTo>
                    <a:pt x="44" y="13"/>
                  </a:lnTo>
                  <a:lnTo>
                    <a:pt x="22" y="21"/>
                  </a:lnTo>
                  <a:lnTo>
                    <a:pt x="0" y="39"/>
                  </a:lnTo>
                  <a:lnTo>
                    <a:pt x="0" y="39"/>
                  </a:lnTo>
                  <a:lnTo>
                    <a:pt x="0" y="43"/>
                  </a:lnTo>
                  <a:lnTo>
                    <a:pt x="0" y="51"/>
                  </a:lnTo>
                  <a:lnTo>
                    <a:pt x="0" y="51"/>
                  </a:lnTo>
                  <a:lnTo>
                    <a:pt x="9" y="51"/>
                  </a:lnTo>
                  <a:lnTo>
                    <a:pt x="13" y="51"/>
                  </a:lnTo>
                  <a:lnTo>
                    <a:pt x="13" y="51"/>
                  </a:lnTo>
                  <a:lnTo>
                    <a:pt x="31" y="34"/>
                  </a:lnTo>
                  <a:lnTo>
                    <a:pt x="48" y="26"/>
                  </a:lnTo>
                  <a:lnTo>
                    <a:pt x="70" y="21"/>
                  </a:lnTo>
                  <a:lnTo>
                    <a:pt x="87" y="17"/>
                  </a:lnTo>
                  <a:lnTo>
                    <a:pt x="87" y="17"/>
                  </a:lnTo>
                  <a:lnTo>
                    <a:pt x="104" y="21"/>
                  </a:lnTo>
                  <a:lnTo>
                    <a:pt x="122" y="26"/>
                  </a:lnTo>
                  <a:lnTo>
                    <a:pt x="139" y="34"/>
                  </a:lnTo>
                  <a:lnTo>
                    <a:pt x="152" y="43"/>
                  </a:lnTo>
                  <a:lnTo>
                    <a:pt x="152" y="43"/>
                  </a:lnTo>
                  <a:lnTo>
                    <a:pt x="161" y="47"/>
                  </a:lnTo>
                  <a:lnTo>
                    <a:pt x="165" y="43"/>
                  </a:lnTo>
                  <a:lnTo>
                    <a:pt x="165" y="43"/>
                  </a:lnTo>
                  <a:lnTo>
                    <a:pt x="169" y="39"/>
                  </a:lnTo>
                  <a:lnTo>
                    <a:pt x="165" y="34"/>
                  </a:lnTo>
                  <a:lnTo>
                    <a:pt x="165" y="34"/>
                  </a:lnTo>
                  <a:close/>
                </a:path>
              </a:pathLst>
            </a:custGeom>
            <a:grpFill/>
            <a:ln w="9525">
              <a:noFill/>
              <a:round/>
              <a:headEnd/>
              <a:tailEnd/>
            </a:ln>
          </p:spPr>
          <p:txBody>
            <a:bodyPr/>
            <a:lstStyle/>
            <a:p>
              <a:pPr>
                <a:buNone/>
                <a:defRPr/>
              </a:pPr>
              <a:endParaRPr lang="zh-CN" altLang="en-US">
                <a:latin typeface="微软雅黑" pitchFamily="34" charset="-122"/>
                <a:ea typeface="微软雅黑" pitchFamily="34" charset="-122"/>
              </a:endParaRPr>
            </a:p>
          </p:txBody>
        </p:sp>
      </p:grpSp>
      <p:grpSp>
        <p:nvGrpSpPr>
          <p:cNvPr id="13" name="Group 328"/>
          <p:cNvGrpSpPr>
            <a:grpSpLocks/>
          </p:cNvGrpSpPr>
          <p:nvPr/>
        </p:nvGrpSpPr>
        <p:grpSpPr bwMode="auto">
          <a:xfrm>
            <a:off x="3939488" y="4903743"/>
            <a:ext cx="399897" cy="586477"/>
            <a:chOff x="4077" y="1922"/>
            <a:chExt cx="300" cy="624"/>
          </a:xfrm>
          <a:solidFill>
            <a:srgbClr val="00B0F0"/>
          </a:solidFill>
        </p:grpSpPr>
        <p:sp>
          <p:nvSpPr>
            <p:cNvPr id="2544" name="Freeform 329"/>
            <p:cNvSpPr>
              <a:spLocks/>
            </p:cNvSpPr>
            <p:nvPr/>
          </p:nvSpPr>
          <p:spPr bwMode="gray">
            <a:xfrm>
              <a:off x="4077" y="2004"/>
              <a:ext cx="300" cy="254"/>
            </a:xfrm>
            <a:custGeom>
              <a:avLst/>
              <a:gdLst>
                <a:gd name="T0" fmla="*/ 3158 w 226"/>
                <a:gd name="T1" fmla="*/ 1846 h 191"/>
                <a:gd name="T2" fmla="*/ 2792 w 226"/>
                <a:gd name="T3" fmla="*/ 1946 h 191"/>
                <a:gd name="T4" fmla="*/ 2616 w 226"/>
                <a:gd name="T5" fmla="*/ 842 h 191"/>
                <a:gd name="T6" fmla="*/ 2178 w 226"/>
                <a:gd name="T7" fmla="*/ 419 h 191"/>
                <a:gd name="T8" fmla="*/ 1443 w 226"/>
                <a:gd name="T9" fmla="*/ 229 h 191"/>
                <a:gd name="T10" fmla="*/ 770 w 226"/>
                <a:gd name="T11" fmla="*/ 37 h 191"/>
                <a:gd name="T12" fmla="*/ 264 w 226"/>
                <a:gd name="T13" fmla="*/ 202 h 191"/>
                <a:gd name="T14" fmla="*/ 37 w 226"/>
                <a:gd name="T15" fmla="*/ 1463 h 191"/>
                <a:gd name="T16" fmla="*/ 37 w 226"/>
                <a:gd name="T17" fmla="*/ 1463 h 191"/>
                <a:gd name="T18" fmla="*/ 1 w 226"/>
                <a:gd name="T19" fmla="*/ 1539 h 191"/>
                <a:gd name="T20" fmla="*/ 1 w 226"/>
                <a:gd name="T21" fmla="*/ 1539 h 191"/>
                <a:gd name="T22" fmla="*/ 150 w 226"/>
                <a:gd name="T23" fmla="*/ 1839 h 191"/>
                <a:gd name="T24" fmla="*/ 394 w 226"/>
                <a:gd name="T25" fmla="*/ 1839 h 191"/>
                <a:gd name="T26" fmla="*/ 481 w 226"/>
                <a:gd name="T27" fmla="*/ 1813 h 191"/>
                <a:gd name="T28" fmla="*/ 481 w 226"/>
                <a:gd name="T29" fmla="*/ 1813 h 191"/>
                <a:gd name="T30" fmla="*/ 538 w 226"/>
                <a:gd name="T31" fmla="*/ 1803 h 191"/>
                <a:gd name="T32" fmla="*/ 638 w 226"/>
                <a:gd name="T33" fmla="*/ 1774 h 191"/>
                <a:gd name="T34" fmla="*/ 666 w 226"/>
                <a:gd name="T35" fmla="*/ 1176 h 191"/>
                <a:gd name="T36" fmla="*/ 617 w 226"/>
                <a:gd name="T37" fmla="*/ 1189 h 191"/>
                <a:gd name="T38" fmla="*/ 666 w 226"/>
                <a:gd name="T39" fmla="*/ 822 h 191"/>
                <a:gd name="T40" fmla="*/ 638 w 226"/>
                <a:gd name="T41" fmla="*/ 2847 h 191"/>
                <a:gd name="T42" fmla="*/ 791 w 226"/>
                <a:gd name="T43" fmla="*/ 3031 h 191"/>
                <a:gd name="T44" fmla="*/ 1670 w 226"/>
                <a:gd name="T45" fmla="*/ 3265 h 191"/>
                <a:gd name="T46" fmla="*/ 2124 w 226"/>
                <a:gd name="T47" fmla="*/ 2939 h 191"/>
                <a:gd name="T48" fmla="*/ 2124 w 226"/>
                <a:gd name="T49" fmla="*/ 2637 h 191"/>
                <a:gd name="T50" fmla="*/ 2124 w 226"/>
                <a:gd name="T51" fmla="*/ 2141 h 191"/>
                <a:gd name="T52" fmla="*/ 2087 w 226"/>
                <a:gd name="T53" fmla="*/ 1524 h 191"/>
                <a:gd name="T54" fmla="*/ 2060 w 226"/>
                <a:gd name="T55" fmla="*/ 1299 h 191"/>
                <a:gd name="T56" fmla="*/ 2060 w 226"/>
                <a:gd name="T57" fmla="*/ 1223 h 191"/>
                <a:gd name="T58" fmla="*/ 2060 w 226"/>
                <a:gd name="T59" fmla="*/ 1299 h 191"/>
                <a:gd name="T60" fmla="*/ 2087 w 226"/>
                <a:gd name="T61" fmla="*/ 1524 h 191"/>
                <a:gd name="T62" fmla="*/ 2178 w 226"/>
                <a:gd name="T63" fmla="*/ 2096 h 191"/>
                <a:gd name="T64" fmla="*/ 2189 w 226"/>
                <a:gd name="T65" fmla="*/ 2133 h 191"/>
                <a:gd name="T66" fmla="*/ 2189 w 226"/>
                <a:gd name="T67" fmla="*/ 2133 h 191"/>
                <a:gd name="T68" fmla="*/ 2189 w 226"/>
                <a:gd name="T69" fmla="*/ 2198 h 191"/>
                <a:gd name="T70" fmla="*/ 2330 w 226"/>
                <a:gd name="T71" fmla="*/ 2531 h 191"/>
                <a:gd name="T72" fmla="*/ 2555 w 226"/>
                <a:gd name="T73" fmla="*/ 2637 h 191"/>
                <a:gd name="T74" fmla="*/ 3374 w 226"/>
                <a:gd name="T75" fmla="*/ 2406 h 191"/>
                <a:gd name="T76" fmla="*/ 3158 w 226"/>
                <a:gd name="T77" fmla="*/ 1846 h 19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26"/>
                <a:gd name="T118" fmla="*/ 0 h 191"/>
                <a:gd name="T119" fmla="*/ 226 w 226"/>
                <a:gd name="T120" fmla="*/ 191 h 19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26" h="191">
                  <a:moveTo>
                    <a:pt x="186" y="107"/>
                  </a:moveTo>
                  <a:cubicBezTo>
                    <a:pt x="184" y="108"/>
                    <a:pt x="175" y="110"/>
                    <a:pt x="164" y="113"/>
                  </a:cubicBezTo>
                  <a:cubicBezTo>
                    <a:pt x="159" y="84"/>
                    <a:pt x="155" y="57"/>
                    <a:pt x="154" y="49"/>
                  </a:cubicBezTo>
                  <a:cubicBezTo>
                    <a:pt x="151" y="32"/>
                    <a:pt x="136" y="27"/>
                    <a:pt x="128" y="24"/>
                  </a:cubicBezTo>
                  <a:cubicBezTo>
                    <a:pt x="120" y="21"/>
                    <a:pt x="98" y="16"/>
                    <a:pt x="85" y="13"/>
                  </a:cubicBezTo>
                  <a:cubicBezTo>
                    <a:pt x="73" y="9"/>
                    <a:pt x="54" y="3"/>
                    <a:pt x="45" y="2"/>
                  </a:cubicBezTo>
                  <a:cubicBezTo>
                    <a:pt x="36" y="0"/>
                    <a:pt x="18" y="4"/>
                    <a:pt x="15" y="12"/>
                  </a:cubicBezTo>
                  <a:cubicBezTo>
                    <a:pt x="14" y="14"/>
                    <a:pt x="8" y="50"/>
                    <a:pt x="2" y="85"/>
                  </a:cubicBezTo>
                  <a:cubicBezTo>
                    <a:pt x="2" y="85"/>
                    <a:pt x="2" y="85"/>
                    <a:pt x="2" y="85"/>
                  </a:cubicBezTo>
                  <a:cubicBezTo>
                    <a:pt x="1" y="89"/>
                    <a:pt x="1" y="89"/>
                    <a:pt x="1" y="89"/>
                  </a:cubicBezTo>
                  <a:cubicBezTo>
                    <a:pt x="1" y="89"/>
                    <a:pt x="1" y="89"/>
                    <a:pt x="1" y="89"/>
                  </a:cubicBezTo>
                  <a:cubicBezTo>
                    <a:pt x="0" y="98"/>
                    <a:pt x="3" y="104"/>
                    <a:pt x="8" y="106"/>
                  </a:cubicBezTo>
                  <a:cubicBezTo>
                    <a:pt x="12" y="108"/>
                    <a:pt x="17" y="107"/>
                    <a:pt x="23" y="106"/>
                  </a:cubicBezTo>
                  <a:cubicBezTo>
                    <a:pt x="29" y="105"/>
                    <a:pt x="29" y="105"/>
                    <a:pt x="29" y="105"/>
                  </a:cubicBezTo>
                  <a:cubicBezTo>
                    <a:pt x="29" y="105"/>
                    <a:pt x="29" y="105"/>
                    <a:pt x="29" y="105"/>
                  </a:cubicBezTo>
                  <a:cubicBezTo>
                    <a:pt x="30" y="104"/>
                    <a:pt x="31" y="104"/>
                    <a:pt x="32" y="104"/>
                  </a:cubicBezTo>
                  <a:cubicBezTo>
                    <a:pt x="34" y="103"/>
                    <a:pt x="36" y="103"/>
                    <a:pt x="38" y="102"/>
                  </a:cubicBezTo>
                  <a:cubicBezTo>
                    <a:pt x="39" y="68"/>
                    <a:pt x="39" y="68"/>
                    <a:pt x="39" y="68"/>
                  </a:cubicBezTo>
                  <a:cubicBezTo>
                    <a:pt x="38" y="68"/>
                    <a:pt x="37" y="69"/>
                    <a:pt x="36" y="69"/>
                  </a:cubicBezTo>
                  <a:cubicBezTo>
                    <a:pt x="38" y="54"/>
                    <a:pt x="39" y="44"/>
                    <a:pt x="39" y="47"/>
                  </a:cubicBezTo>
                  <a:cubicBezTo>
                    <a:pt x="39" y="53"/>
                    <a:pt x="38" y="122"/>
                    <a:pt x="38" y="165"/>
                  </a:cubicBezTo>
                  <a:cubicBezTo>
                    <a:pt x="39" y="170"/>
                    <a:pt x="41" y="175"/>
                    <a:pt x="47" y="175"/>
                  </a:cubicBezTo>
                  <a:cubicBezTo>
                    <a:pt x="59" y="178"/>
                    <a:pt x="91" y="188"/>
                    <a:pt x="98" y="189"/>
                  </a:cubicBezTo>
                  <a:cubicBezTo>
                    <a:pt x="106" y="191"/>
                    <a:pt x="122" y="181"/>
                    <a:pt x="125" y="170"/>
                  </a:cubicBezTo>
                  <a:cubicBezTo>
                    <a:pt x="125" y="168"/>
                    <a:pt x="125" y="155"/>
                    <a:pt x="125" y="153"/>
                  </a:cubicBezTo>
                  <a:cubicBezTo>
                    <a:pt x="125" y="124"/>
                    <a:pt x="125" y="124"/>
                    <a:pt x="125" y="124"/>
                  </a:cubicBezTo>
                  <a:cubicBezTo>
                    <a:pt x="125" y="111"/>
                    <a:pt x="124" y="99"/>
                    <a:pt x="123" y="88"/>
                  </a:cubicBezTo>
                  <a:cubicBezTo>
                    <a:pt x="122" y="82"/>
                    <a:pt x="122" y="78"/>
                    <a:pt x="121" y="75"/>
                  </a:cubicBezTo>
                  <a:cubicBezTo>
                    <a:pt x="121" y="73"/>
                    <a:pt x="121" y="72"/>
                    <a:pt x="121" y="71"/>
                  </a:cubicBezTo>
                  <a:cubicBezTo>
                    <a:pt x="121" y="72"/>
                    <a:pt x="121" y="73"/>
                    <a:pt x="121" y="75"/>
                  </a:cubicBezTo>
                  <a:cubicBezTo>
                    <a:pt x="122" y="79"/>
                    <a:pt x="123" y="83"/>
                    <a:pt x="123" y="88"/>
                  </a:cubicBezTo>
                  <a:cubicBezTo>
                    <a:pt x="124" y="96"/>
                    <a:pt x="126" y="107"/>
                    <a:pt x="128" y="121"/>
                  </a:cubicBezTo>
                  <a:cubicBezTo>
                    <a:pt x="129" y="122"/>
                    <a:pt x="129" y="122"/>
                    <a:pt x="129" y="123"/>
                  </a:cubicBezTo>
                  <a:cubicBezTo>
                    <a:pt x="129" y="123"/>
                    <a:pt x="129" y="123"/>
                    <a:pt x="129" y="123"/>
                  </a:cubicBezTo>
                  <a:cubicBezTo>
                    <a:pt x="129" y="127"/>
                    <a:pt x="129" y="127"/>
                    <a:pt x="129" y="127"/>
                  </a:cubicBezTo>
                  <a:cubicBezTo>
                    <a:pt x="131" y="137"/>
                    <a:pt x="134" y="143"/>
                    <a:pt x="137" y="147"/>
                  </a:cubicBezTo>
                  <a:cubicBezTo>
                    <a:pt x="141" y="151"/>
                    <a:pt x="145" y="152"/>
                    <a:pt x="151" y="153"/>
                  </a:cubicBezTo>
                  <a:cubicBezTo>
                    <a:pt x="166" y="149"/>
                    <a:pt x="181" y="144"/>
                    <a:pt x="199" y="139"/>
                  </a:cubicBezTo>
                  <a:cubicBezTo>
                    <a:pt x="226" y="131"/>
                    <a:pt x="210" y="99"/>
                    <a:pt x="186" y="107"/>
                  </a:cubicBezTo>
                  <a:close/>
                </a:path>
              </a:pathLst>
            </a:custGeom>
            <a:grpFill/>
            <a:ln w="6350" cap="flat" cmpd="sng">
              <a:solidFill>
                <a:schemeClr val="tx2">
                  <a:lumMod val="75000"/>
                </a:schemeClr>
              </a:solidFill>
              <a:prstDash val="solid"/>
              <a:miter lim="800000"/>
              <a:headEnd type="none" w="med" len="med"/>
              <a:tailEnd type="none" w="med" len="med"/>
            </a:ln>
          </p:spPr>
          <p:txBody>
            <a:bodyPr/>
            <a:lstStyle/>
            <a:p>
              <a:pPr>
                <a:buNone/>
              </a:pPr>
              <a:endParaRPr lang="zh-CN" altLang="en-US">
                <a:latin typeface="微软雅黑" pitchFamily="34" charset="-122"/>
                <a:ea typeface="微软雅黑" pitchFamily="34" charset="-122"/>
              </a:endParaRPr>
            </a:p>
          </p:txBody>
        </p:sp>
        <p:sp>
          <p:nvSpPr>
            <p:cNvPr id="2545" name="Freeform 330"/>
            <p:cNvSpPr>
              <a:spLocks/>
            </p:cNvSpPr>
            <p:nvPr/>
          </p:nvSpPr>
          <p:spPr bwMode="gray">
            <a:xfrm>
              <a:off x="4144" y="1992"/>
              <a:ext cx="79" cy="48"/>
            </a:xfrm>
            <a:custGeom>
              <a:avLst/>
              <a:gdLst>
                <a:gd name="T0" fmla="*/ 427 w 60"/>
                <a:gd name="T1" fmla="*/ 604 h 36"/>
                <a:gd name="T2" fmla="*/ 149 w 60"/>
                <a:gd name="T3" fmla="*/ 357 h 36"/>
                <a:gd name="T4" fmla="*/ 217 w 60"/>
                <a:gd name="T5" fmla="*/ 201 h 36"/>
                <a:gd name="T6" fmla="*/ 751 w 60"/>
                <a:gd name="T7" fmla="*/ 249 h 36"/>
                <a:gd name="T8" fmla="*/ 798 w 60"/>
                <a:gd name="T9" fmla="*/ 471 h 36"/>
                <a:gd name="T10" fmla="*/ 427 w 60"/>
                <a:gd name="T11" fmla="*/ 604 h 36"/>
                <a:gd name="T12" fmla="*/ 0 60000 65536"/>
                <a:gd name="T13" fmla="*/ 0 60000 65536"/>
                <a:gd name="T14" fmla="*/ 0 60000 65536"/>
                <a:gd name="T15" fmla="*/ 0 60000 65536"/>
                <a:gd name="T16" fmla="*/ 0 60000 65536"/>
                <a:gd name="T17" fmla="*/ 0 60000 65536"/>
                <a:gd name="T18" fmla="*/ 0 w 60"/>
                <a:gd name="T19" fmla="*/ 0 h 36"/>
                <a:gd name="T20" fmla="*/ 60 w 60"/>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60" h="36">
                  <a:moveTo>
                    <a:pt x="27" y="34"/>
                  </a:moveTo>
                  <a:cubicBezTo>
                    <a:pt x="13" y="33"/>
                    <a:pt x="0" y="22"/>
                    <a:pt x="9" y="20"/>
                  </a:cubicBezTo>
                  <a:cubicBezTo>
                    <a:pt x="15" y="19"/>
                    <a:pt x="12" y="13"/>
                    <a:pt x="14" y="11"/>
                  </a:cubicBezTo>
                  <a:cubicBezTo>
                    <a:pt x="17" y="8"/>
                    <a:pt x="48" y="0"/>
                    <a:pt x="48" y="14"/>
                  </a:cubicBezTo>
                  <a:cubicBezTo>
                    <a:pt x="48" y="18"/>
                    <a:pt x="43" y="22"/>
                    <a:pt x="51" y="26"/>
                  </a:cubicBezTo>
                  <a:cubicBezTo>
                    <a:pt x="60" y="29"/>
                    <a:pt x="41" y="36"/>
                    <a:pt x="27" y="34"/>
                  </a:cubicBezTo>
                  <a:close/>
                </a:path>
              </a:pathLst>
            </a:custGeom>
            <a:grpFill/>
            <a:ln w="6350" cap="flat" cmpd="sng">
              <a:solidFill>
                <a:schemeClr val="tx2">
                  <a:lumMod val="75000"/>
                </a:schemeClr>
              </a:solidFill>
              <a:prstDash val="solid"/>
              <a:miter lim="800000"/>
              <a:headEnd/>
              <a:tailEnd/>
            </a:ln>
          </p:spPr>
          <p:txBody>
            <a:bodyPr/>
            <a:lstStyle/>
            <a:p>
              <a:pPr>
                <a:buNone/>
              </a:pPr>
              <a:endParaRPr lang="zh-CN" altLang="en-US">
                <a:latin typeface="微软雅黑" pitchFamily="34" charset="-122"/>
                <a:ea typeface="微软雅黑" pitchFamily="34" charset="-122"/>
              </a:endParaRPr>
            </a:p>
          </p:txBody>
        </p:sp>
        <p:sp>
          <p:nvSpPr>
            <p:cNvPr id="2546" name="Oval 331"/>
            <p:cNvSpPr>
              <a:spLocks noChangeArrowheads="1"/>
            </p:cNvSpPr>
            <p:nvPr/>
          </p:nvSpPr>
          <p:spPr bwMode="gray">
            <a:xfrm flipH="1">
              <a:off x="4131" y="1922"/>
              <a:ext cx="106" cy="105"/>
            </a:xfrm>
            <a:prstGeom prst="ellipse">
              <a:avLst/>
            </a:prstGeom>
            <a:grpFill/>
            <a:ln w="6350" algn="ctr">
              <a:solidFill>
                <a:schemeClr val="tx2">
                  <a:lumMod val="75000"/>
                </a:schemeClr>
              </a:solidFill>
              <a:round/>
              <a:headEnd/>
              <a:tailEnd/>
            </a:ln>
          </p:spPr>
          <p:txBody>
            <a:bodyPr/>
            <a:lstStyle/>
            <a:p>
              <a:pPr>
                <a:buNone/>
              </a:pPr>
              <a:endParaRPr lang="zh-CN" altLang="en-US">
                <a:latin typeface="微软雅黑" pitchFamily="34" charset="-122"/>
                <a:ea typeface="微软雅黑" pitchFamily="34" charset="-122"/>
              </a:endParaRPr>
            </a:p>
          </p:txBody>
        </p:sp>
        <p:sp>
          <p:nvSpPr>
            <p:cNvPr id="2547" name="Freeform 332"/>
            <p:cNvSpPr>
              <a:spLocks/>
            </p:cNvSpPr>
            <p:nvPr/>
          </p:nvSpPr>
          <p:spPr bwMode="gray">
            <a:xfrm>
              <a:off x="4125" y="2221"/>
              <a:ext cx="120" cy="325"/>
            </a:xfrm>
            <a:custGeom>
              <a:avLst/>
              <a:gdLst>
                <a:gd name="T0" fmla="*/ 1591 w 90"/>
                <a:gd name="T1" fmla="*/ 2637 h 245"/>
                <a:gd name="T2" fmla="*/ 1591 w 90"/>
                <a:gd name="T3" fmla="*/ 114 h 245"/>
                <a:gd name="T4" fmla="*/ 1591 w 90"/>
                <a:gd name="T5" fmla="*/ 86 h 245"/>
                <a:gd name="T6" fmla="*/ 1116 w 90"/>
                <a:gd name="T7" fmla="*/ 350 h 245"/>
                <a:gd name="T8" fmla="*/ 207 w 90"/>
                <a:gd name="T9" fmla="*/ 168 h 245"/>
                <a:gd name="T10" fmla="*/ 37 w 90"/>
                <a:gd name="T11" fmla="*/ 0 h 245"/>
                <a:gd name="T12" fmla="*/ 49 w 90"/>
                <a:gd name="T13" fmla="*/ 616 h 245"/>
                <a:gd name="T14" fmla="*/ 37 w 90"/>
                <a:gd name="T15" fmla="*/ 3460 h 245"/>
                <a:gd name="T16" fmla="*/ 759 w 90"/>
                <a:gd name="T17" fmla="*/ 3460 h 245"/>
                <a:gd name="T18" fmla="*/ 805 w 90"/>
                <a:gd name="T19" fmla="*/ 864 h 245"/>
                <a:gd name="T20" fmla="*/ 635 w 90"/>
                <a:gd name="T21" fmla="*/ 670 h 245"/>
                <a:gd name="T22" fmla="*/ 805 w 90"/>
                <a:gd name="T23" fmla="*/ 864 h 245"/>
                <a:gd name="T24" fmla="*/ 759 w 90"/>
                <a:gd name="T25" fmla="*/ 3460 h 245"/>
                <a:gd name="T26" fmla="*/ 788 w 90"/>
                <a:gd name="T27" fmla="*/ 3558 h 245"/>
                <a:gd name="T28" fmla="*/ 1556 w 90"/>
                <a:gd name="T29" fmla="*/ 3672 h 245"/>
                <a:gd name="T30" fmla="*/ 1591 w 90"/>
                <a:gd name="T31" fmla="*/ 2637 h 2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0"/>
                <a:gd name="T49" fmla="*/ 0 h 245"/>
                <a:gd name="T50" fmla="*/ 90 w 90"/>
                <a:gd name="T51" fmla="*/ 245 h 24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0" h="245">
                  <a:moveTo>
                    <a:pt x="89" y="156"/>
                  </a:moveTo>
                  <a:cubicBezTo>
                    <a:pt x="89" y="141"/>
                    <a:pt x="90" y="47"/>
                    <a:pt x="89" y="7"/>
                  </a:cubicBezTo>
                  <a:cubicBezTo>
                    <a:pt x="89" y="6"/>
                    <a:pt x="89" y="6"/>
                    <a:pt x="89" y="5"/>
                  </a:cubicBezTo>
                  <a:cubicBezTo>
                    <a:pt x="87" y="16"/>
                    <a:pt x="71" y="22"/>
                    <a:pt x="63" y="20"/>
                  </a:cubicBezTo>
                  <a:cubicBezTo>
                    <a:pt x="55" y="20"/>
                    <a:pt x="24" y="13"/>
                    <a:pt x="12" y="10"/>
                  </a:cubicBezTo>
                  <a:cubicBezTo>
                    <a:pt x="6" y="10"/>
                    <a:pt x="4" y="5"/>
                    <a:pt x="2" y="0"/>
                  </a:cubicBezTo>
                  <a:cubicBezTo>
                    <a:pt x="2" y="18"/>
                    <a:pt x="3" y="32"/>
                    <a:pt x="3" y="36"/>
                  </a:cubicBezTo>
                  <a:cubicBezTo>
                    <a:pt x="3" y="49"/>
                    <a:pt x="0" y="181"/>
                    <a:pt x="2" y="205"/>
                  </a:cubicBezTo>
                  <a:cubicBezTo>
                    <a:pt x="3" y="228"/>
                    <a:pt x="43" y="225"/>
                    <a:pt x="43" y="205"/>
                  </a:cubicBezTo>
                  <a:cubicBezTo>
                    <a:pt x="43" y="171"/>
                    <a:pt x="46" y="55"/>
                    <a:pt x="45" y="51"/>
                  </a:cubicBezTo>
                  <a:cubicBezTo>
                    <a:pt x="45" y="47"/>
                    <a:pt x="36" y="47"/>
                    <a:pt x="36" y="40"/>
                  </a:cubicBezTo>
                  <a:cubicBezTo>
                    <a:pt x="36" y="47"/>
                    <a:pt x="45" y="47"/>
                    <a:pt x="45" y="51"/>
                  </a:cubicBezTo>
                  <a:cubicBezTo>
                    <a:pt x="46" y="55"/>
                    <a:pt x="43" y="171"/>
                    <a:pt x="43" y="205"/>
                  </a:cubicBezTo>
                  <a:cubicBezTo>
                    <a:pt x="43" y="207"/>
                    <a:pt x="44" y="211"/>
                    <a:pt x="44" y="211"/>
                  </a:cubicBezTo>
                  <a:cubicBezTo>
                    <a:pt x="46" y="245"/>
                    <a:pt x="87" y="235"/>
                    <a:pt x="88" y="218"/>
                  </a:cubicBezTo>
                  <a:cubicBezTo>
                    <a:pt x="90" y="201"/>
                    <a:pt x="88" y="171"/>
                    <a:pt x="89" y="156"/>
                  </a:cubicBezTo>
                  <a:close/>
                </a:path>
              </a:pathLst>
            </a:custGeom>
            <a:grpFill/>
            <a:ln w="6350" cap="flat" cmpd="sng">
              <a:solidFill>
                <a:schemeClr val="tx2">
                  <a:lumMod val="75000"/>
                </a:schemeClr>
              </a:solidFill>
              <a:prstDash val="solid"/>
              <a:miter lim="800000"/>
              <a:headEnd type="none" w="med" len="med"/>
              <a:tailEnd type="none" w="med" len="med"/>
            </a:ln>
          </p:spPr>
          <p:txBody>
            <a:bodyPr/>
            <a:lstStyle/>
            <a:p>
              <a:pPr>
                <a:buNone/>
              </a:pPr>
              <a:endParaRPr lang="zh-CN" altLang="en-US">
                <a:latin typeface="微软雅黑" pitchFamily="34" charset="-122"/>
                <a:ea typeface="微软雅黑" pitchFamily="34" charset="-122"/>
              </a:endParaRPr>
            </a:p>
          </p:txBody>
        </p:sp>
      </p:grpSp>
      <p:sp>
        <p:nvSpPr>
          <p:cNvPr id="2548" name="Freeform 5"/>
          <p:cNvSpPr>
            <a:spLocks noEditPoints="1"/>
          </p:cNvSpPr>
          <p:nvPr/>
        </p:nvSpPr>
        <p:spPr bwMode="auto">
          <a:xfrm>
            <a:off x="5320501" y="4607984"/>
            <a:ext cx="509112" cy="460443"/>
          </a:xfrm>
          <a:custGeom>
            <a:avLst/>
            <a:gdLst/>
            <a:ahLst/>
            <a:cxnLst>
              <a:cxn ang="0">
                <a:pos x="13474" y="5453"/>
              </a:cxn>
              <a:cxn ang="0">
                <a:pos x="12317" y="4601"/>
              </a:cxn>
              <a:cxn ang="0">
                <a:pos x="11412" y="4426"/>
              </a:cxn>
              <a:cxn ang="0">
                <a:pos x="4848" y="9576"/>
              </a:cxn>
              <a:cxn ang="0">
                <a:pos x="5783" y="10159"/>
              </a:cxn>
              <a:cxn ang="0">
                <a:pos x="6029" y="10586"/>
              </a:cxn>
              <a:cxn ang="0">
                <a:pos x="5871" y="11449"/>
              </a:cxn>
              <a:cxn ang="0">
                <a:pos x="5269" y="11440"/>
              </a:cxn>
              <a:cxn ang="0">
                <a:pos x="4824" y="10607"/>
              </a:cxn>
              <a:cxn ang="0">
                <a:pos x="4838" y="9638"/>
              </a:cxn>
              <a:cxn ang="0">
                <a:pos x="3536" y="8751"/>
              </a:cxn>
              <a:cxn ang="0">
                <a:pos x="4283" y="9174"/>
              </a:cxn>
              <a:cxn ang="0">
                <a:pos x="4127" y="9883"/>
              </a:cxn>
              <a:cxn ang="0">
                <a:pos x="4481" y="11467"/>
              </a:cxn>
              <a:cxn ang="0">
                <a:pos x="5571" y="12255"/>
              </a:cxn>
              <a:cxn ang="0">
                <a:pos x="6393" y="11776"/>
              </a:cxn>
              <a:cxn ang="0">
                <a:pos x="6623" y="11327"/>
              </a:cxn>
              <a:cxn ang="0">
                <a:pos x="6593" y="10954"/>
              </a:cxn>
              <a:cxn ang="0">
                <a:pos x="7001" y="12029"/>
              </a:cxn>
              <a:cxn ang="0">
                <a:pos x="6605" y="13157"/>
              </a:cxn>
              <a:cxn ang="0">
                <a:pos x="5384" y="13849"/>
              </a:cxn>
              <a:cxn ang="0">
                <a:pos x="4005" y="13316"/>
              </a:cxn>
              <a:cxn ang="0">
                <a:pos x="2966" y="11875"/>
              </a:cxn>
              <a:cxn ang="0">
                <a:pos x="2611" y="10263"/>
              </a:cxn>
              <a:cxn ang="0">
                <a:pos x="2657" y="9067"/>
              </a:cxn>
              <a:cxn ang="0">
                <a:pos x="2906" y="8446"/>
              </a:cxn>
              <a:cxn ang="0">
                <a:pos x="2108" y="8756"/>
              </a:cxn>
              <a:cxn ang="0">
                <a:pos x="1951" y="10042"/>
              </a:cxn>
              <a:cxn ang="0">
                <a:pos x="2244" y="11405"/>
              </a:cxn>
              <a:cxn ang="0">
                <a:pos x="1800" y="11462"/>
              </a:cxn>
              <a:cxn ang="0">
                <a:pos x="514" y="10430"/>
              </a:cxn>
              <a:cxn ang="0">
                <a:pos x="0" y="8981"/>
              </a:cxn>
              <a:cxn ang="0">
                <a:pos x="814" y="8147"/>
              </a:cxn>
              <a:cxn ang="0">
                <a:pos x="2055" y="8130"/>
              </a:cxn>
              <a:cxn ang="0">
                <a:pos x="13652" y="11178"/>
              </a:cxn>
              <a:cxn ang="0">
                <a:pos x="13281" y="11893"/>
              </a:cxn>
              <a:cxn ang="0">
                <a:pos x="12680" y="12371"/>
              </a:cxn>
              <a:cxn ang="0">
                <a:pos x="11525" y="12547"/>
              </a:cxn>
              <a:cxn ang="0">
                <a:pos x="11812" y="11849"/>
              </a:cxn>
              <a:cxn ang="0">
                <a:pos x="7899" y="11652"/>
              </a:cxn>
              <a:cxn ang="0">
                <a:pos x="8996" y="12019"/>
              </a:cxn>
              <a:cxn ang="0">
                <a:pos x="10612" y="11876"/>
              </a:cxn>
              <a:cxn ang="0">
                <a:pos x="10925" y="12290"/>
              </a:cxn>
              <a:cxn ang="0">
                <a:pos x="10585" y="12853"/>
              </a:cxn>
              <a:cxn ang="0">
                <a:pos x="9821" y="13182"/>
              </a:cxn>
              <a:cxn ang="0">
                <a:pos x="6649" y="14004"/>
              </a:cxn>
              <a:cxn ang="0">
                <a:pos x="7422" y="12934"/>
              </a:cxn>
              <a:cxn ang="0">
                <a:pos x="7677" y="12066"/>
              </a:cxn>
              <a:cxn ang="0">
                <a:pos x="14396" y="10218"/>
              </a:cxn>
              <a:cxn ang="0">
                <a:pos x="14321" y="8192"/>
              </a:cxn>
              <a:cxn ang="0">
                <a:pos x="12918" y="5928"/>
              </a:cxn>
              <a:cxn ang="0">
                <a:pos x="11740" y="5209"/>
              </a:cxn>
              <a:cxn ang="0">
                <a:pos x="10623" y="5077"/>
              </a:cxn>
              <a:cxn ang="0">
                <a:pos x="9280" y="5224"/>
              </a:cxn>
              <a:cxn ang="0">
                <a:pos x="1229" y="7366"/>
              </a:cxn>
              <a:cxn ang="0">
                <a:pos x="2849" y="7799"/>
              </a:cxn>
              <a:cxn ang="0">
                <a:pos x="5581" y="9338"/>
              </a:cxn>
              <a:cxn ang="0">
                <a:pos x="7851" y="10919"/>
              </a:cxn>
              <a:cxn ang="0">
                <a:pos x="9572" y="11341"/>
              </a:cxn>
              <a:cxn ang="0">
                <a:pos x="10600" y="11241"/>
              </a:cxn>
              <a:cxn ang="0">
                <a:pos x="13760" y="10423"/>
              </a:cxn>
            </a:cxnLst>
            <a:rect l="0" t="0" r="r" b="b"/>
            <a:pathLst>
              <a:path w="16170" h="14014">
                <a:moveTo>
                  <a:pt x="11178" y="2724"/>
                </a:moveTo>
                <a:lnTo>
                  <a:pt x="14087" y="2724"/>
                </a:lnTo>
                <a:lnTo>
                  <a:pt x="14087" y="6276"/>
                </a:lnTo>
                <a:lnTo>
                  <a:pt x="14080" y="6265"/>
                </a:lnTo>
                <a:lnTo>
                  <a:pt x="14060" y="6231"/>
                </a:lnTo>
                <a:lnTo>
                  <a:pt x="14025" y="6177"/>
                </a:lnTo>
                <a:lnTo>
                  <a:pt x="13979" y="6106"/>
                </a:lnTo>
                <a:lnTo>
                  <a:pt x="13920" y="6022"/>
                </a:lnTo>
                <a:lnTo>
                  <a:pt x="13852" y="5923"/>
                </a:lnTo>
                <a:lnTo>
                  <a:pt x="13812" y="5870"/>
                </a:lnTo>
                <a:lnTo>
                  <a:pt x="13771" y="5815"/>
                </a:lnTo>
                <a:lnTo>
                  <a:pt x="13727" y="5758"/>
                </a:lnTo>
                <a:lnTo>
                  <a:pt x="13682" y="5698"/>
                </a:lnTo>
                <a:lnTo>
                  <a:pt x="13632" y="5639"/>
                </a:lnTo>
                <a:lnTo>
                  <a:pt x="13582" y="5577"/>
                </a:lnTo>
                <a:lnTo>
                  <a:pt x="13529" y="5515"/>
                </a:lnTo>
                <a:lnTo>
                  <a:pt x="13474" y="5453"/>
                </a:lnTo>
                <a:lnTo>
                  <a:pt x="13417" y="5390"/>
                </a:lnTo>
                <a:lnTo>
                  <a:pt x="13357" y="5328"/>
                </a:lnTo>
                <a:lnTo>
                  <a:pt x="13297" y="5266"/>
                </a:lnTo>
                <a:lnTo>
                  <a:pt x="13234" y="5204"/>
                </a:lnTo>
                <a:lnTo>
                  <a:pt x="13169" y="5145"/>
                </a:lnTo>
                <a:lnTo>
                  <a:pt x="13104" y="5085"/>
                </a:lnTo>
                <a:lnTo>
                  <a:pt x="13036" y="5029"/>
                </a:lnTo>
                <a:lnTo>
                  <a:pt x="12967" y="4973"/>
                </a:lnTo>
                <a:lnTo>
                  <a:pt x="12897" y="4919"/>
                </a:lnTo>
                <a:lnTo>
                  <a:pt x="12825" y="4869"/>
                </a:lnTo>
                <a:lnTo>
                  <a:pt x="12752" y="4822"/>
                </a:lnTo>
                <a:lnTo>
                  <a:pt x="12678" y="4776"/>
                </a:lnTo>
                <a:lnTo>
                  <a:pt x="12604" y="4735"/>
                </a:lnTo>
                <a:lnTo>
                  <a:pt x="12531" y="4697"/>
                </a:lnTo>
                <a:lnTo>
                  <a:pt x="12458" y="4662"/>
                </a:lnTo>
                <a:lnTo>
                  <a:pt x="12387" y="4630"/>
                </a:lnTo>
                <a:lnTo>
                  <a:pt x="12317" y="4601"/>
                </a:lnTo>
                <a:lnTo>
                  <a:pt x="12250" y="4575"/>
                </a:lnTo>
                <a:lnTo>
                  <a:pt x="12182" y="4551"/>
                </a:lnTo>
                <a:lnTo>
                  <a:pt x="12117" y="4530"/>
                </a:lnTo>
                <a:lnTo>
                  <a:pt x="12054" y="4511"/>
                </a:lnTo>
                <a:lnTo>
                  <a:pt x="11991" y="4495"/>
                </a:lnTo>
                <a:lnTo>
                  <a:pt x="11930" y="4480"/>
                </a:lnTo>
                <a:lnTo>
                  <a:pt x="11873" y="4468"/>
                </a:lnTo>
                <a:lnTo>
                  <a:pt x="11816" y="4458"/>
                </a:lnTo>
                <a:lnTo>
                  <a:pt x="11762" y="4449"/>
                </a:lnTo>
                <a:lnTo>
                  <a:pt x="11709" y="4442"/>
                </a:lnTo>
                <a:lnTo>
                  <a:pt x="11660" y="4436"/>
                </a:lnTo>
                <a:lnTo>
                  <a:pt x="11612" y="4432"/>
                </a:lnTo>
                <a:lnTo>
                  <a:pt x="11567" y="4429"/>
                </a:lnTo>
                <a:lnTo>
                  <a:pt x="11524" y="4427"/>
                </a:lnTo>
                <a:lnTo>
                  <a:pt x="11484" y="4425"/>
                </a:lnTo>
                <a:lnTo>
                  <a:pt x="11446" y="4425"/>
                </a:lnTo>
                <a:lnTo>
                  <a:pt x="11412" y="4426"/>
                </a:lnTo>
                <a:lnTo>
                  <a:pt x="11380" y="4427"/>
                </a:lnTo>
                <a:lnTo>
                  <a:pt x="11351" y="4428"/>
                </a:lnTo>
                <a:lnTo>
                  <a:pt x="11303" y="4432"/>
                </a:lnTo>
                <a:lnTo>
                  <a:pt x="11267" y="4435"/>
                </a:lnTo>
                <a:lnTo>
                  <a:pt x="11246" y="4439"/>
                </a:lnTo>
                <a:lnTo>
                  <a:pt x="11239" y="4440"/>
                </a:lnTo>
                <a:lnTo>
                  <a:pt x="11178" y="2724"/>
                </a:lnTo>
                <a:close/>
                <a:moveTo>
                  <a:pt x="9156" y="0"/>
                </a:moveTo>
                <a:lnTo>
                  <a:pt x="16170" y="0"/>
                </a:lnTo>
                <a:lnTo>
                  <a:pt x="16170" y="1256"/>
                </a:lnTo>
                <a:lnTo>
                  <a:pt x="13383" y="1256"/>
                </a:lnTo>
                <a:lnTo>
                  <a:pt x="13383" y="2174"/>
                </a:lnTo>
                <a:lnTo>
                  <a:pt x="11820" y="2174"/>
                </a:lnTo>
                <a:lnTo>
                  <a:pt x="11820" y="1256"/>
                </a:lnTo>
                <a:lnTo>
                  <a:pt x="9156" y="1256"/>
                </a:lnTo>
                <a:lnTo>
                  <a:pt x="9156" y="0"/>
                </a:lnTo>
                <a:close/>
                <a:moveTo>
                  <a:pt x="4848" y="9576"/>
                </a:moveTo>
                <a:lnTo>
                  <a:pt x="4855" y="9581"/>
                </a:lnTo>
                <a:lnTo>
                  <a:pt x="4877" y="9595"/>
                </a:lnTo>
                <a:lnTo>
                  <a:pt x="4912" y="9615"/>
                </a:lnTo>
                <a:lnTo>
                  <a:pt x="4958" y="9642"/>
                </a:lnTo>
                <a:lnTo>
                  <a:pt x="5013" y="9675"/>
                </a:lnTo>
                <a:lnTo>
                  <a:pt x="5075" y="9713"/>
                </a:lnTo>
                <a:lnTo>
                  <a:pt x="5143" y="9754"/>
                </a:lnTo>
                <a:lnTo>
                  <a:pt x="5216" y="9798"/>
                </a:lnTo>
                <a:lnTo>
                  <a:pt x="5291" y="9843"/>
                </a:lnTo>
                <a:lnTo>
                  <a:pt x="5366" y="9890"/>
                </a:lnTo>
                <a:lnTo>
                  <a:pt x="5441" y="9936"/>
                </a:lnTo>
                <a:lnTo>
                  <a:pt x="5514" y="9981"/>
                </a:lnTo>
                <a:lnTo>
                  <a:pt x="5583" y="10025"/>
                </a:lnTo>
                <a:lnTo>
                  <a:pt x="5644" y="10064"/>
                </a:lnTo>
                <a:lnTo>
                  <a:pt x="5699" y="10101"/>
                </a:lnTo>
                <a:lnTo>
                  <a:pt x="5744" y="10131"/>
                </a:lnTo>
                <a:lnTo>
                  <a:pt x="5783" y="10159"/>
                </a:lnTo>
                <a:lnTo>
                  <a:pt x="5817" y="10186"/>
                </a:lnTo>
                <a:lnTo>
                  <a:pt x="5849" y="10214"/>
                </a:lnTo>
                <a:lnTo>
                  <a:pt x="5878" y="10241"/>
                </a:lnTo>
                <a:lnTo>
                  <a:pt x="5903" y="10266"/>
                </a:lnTo>
                <a:lnTo>
                  <a:pt x="5926" y="10292"/>
                </a:lnTo>
                <a:lnTo>
                  <a:pt x="5946" y="10315"/>
                </a:lnTo>
                <a:lnTo>
                  <a:pt x="5963" y="10336"/>
                </a:lnTo>
                <a:lnTo>
                  <a:pt x="5978" y="10356"/>
                </a:lnTo>
                <a:lnTo>
                  <a:pt x="5990" y="10374"/>
                </a:lnTo>
                <a:lnTo>
                  <a:pt x="6000" y="10391"/>
                </a:lnTo>
                <a:lnTo>
                  <a:pt x="6008" y="10404"/>
                </a:lnTo>
                <a:lnTo>
                  <a:pt x="6018" y="10423"/>
                </a:lnTo>
                <a:lnTo>
                  <a:pt x="6021" y="10430"/>
                </a:lnTo>
                <a:lnTo>
                  <a:pt x="6022" y="10441"/>
                </a:lnTo>
                <a:lnTo>
                  <a:pt x="6024" y="10472"/>
                </a:lnTo>
                <a:lnTo>
                  <a:pt x="6027" y="10522"/>
                </a:lnTo>
                <a:lnTo>
                  <a:pt x="6029" y="10586"/>
                </a:lnTo>
                <a:lnTo>
                  <a:pt x="6029" y="10662"/>
                </a:lnTo>
                <a:lnTo>
                  <a:pt x="6028" y="10749"/>
                </a:lnTo>
                <a:lnTo>
                  <a:pt x="6026" y="10796"/>
                </a:lnTo>
                <a:lnTo>
                  <a:pt x="6024" y="10843"/>
                </a:lnTo>
                <a:lnTo>
                  <a:pt x="6021" y="10893"/>
                </a:lnTo>
                <a:lnTo>
                  <a:pt x="6016" y="10942"/>
                </a:lnTo>
                <a:lnTo>
                  <a:pt x="6011" y="10992"/>
                </a:lnTo>
                <a:lnTo>
                  <a:pt x="6004" y="11042"/>
                </a:lnTo>
                <a:lnTo>
                  <a:pt x="5996" y="11093"/>
                </a:lnTo>
                <a:lnTo>
                  <a:pt x="5986" y="11142"/>
                </a:lnTo>
                <a:lnTo>
                  <a:pt x="5975" y="11192"/>
                </a:lnTo>
                <a:lnTo>
                  <a:pt x="5963" y="11239"/>
                </a:lnTo>
                <a:lnTo>
                  <a:pt x="5948" y="11286"/>
                </a:lnTo>
                <a:lnTo>
                  <a:pt x="5931" y="11330"/>
                </a:lnTo>
                <a:lnTo>
                  <a:pt x="5913" y="11372"/>
                </a:lnTo>
                <a:lnTo>
                  <a:pt x="5893" y="11412"/>
                </a:lnTo>
                <a:lnTo>
                  <a:pt x="5871" y="11449"/>
                </a:lnTo>
                <a:lnTo>
                  <a:pt x="5846" y="11484"/>
                </a:lnTo>
                <a:lnTo>
                  <a:pt x="5819" y="11514"/>
                </a:lnTo>
                <a:lnTo>
                  <a:pt x="5790" y="11541"/>
                </a:lnTo>
                <a:lnTo>
                  <a:pt x="5758" y="11563"/>
                </a:lnTo>
                <a:lnTo>
                  <a:pt x="5723" y="11582"/>
                </a:lnTo>
                <a:lnTo>
                  <a:pt x="5687" y="11596"/>
                </a:lnTo>
                <a:lnTo>
                  <a:pt x="5649" y="11603"/>
                </a:lnTo>
                <a:lnTo>
                  <a:pt x="5612" y="11606"/>
                </a:lnTo>
                <a:lnTo>
                  <a:pt x="5574" y="11604"/>
                </a:lnTo>
                <a:lnTo>
                  <a:pt x="5535" y="11598"/>
                </a:lnTo>
                <a:lnTo>
                  <a:pt x="5497" y="11587"/>
                </a:lnTo>
                <a:lnTo>
                  <a:pt x="5458" y="11571"/>
                </a:lnTo>
                <a:lnTo>
                  <a:pt x="5420" y="11552"/>
                </a:lnTo>
                <a:lnTo>
                  <a:pt x="5382" y="11529"/>
                </a:lnTo>
                <a:lnTo>
                  <a:pt x="5344" y="11503"/>
                </a:lnTo>
                <a:lnTo>
                  <a:pt x="5306" y="11473"/>
                </a:lnTo>
                <a:lnTo>
                  <a:pt x="5269" y="11440"/>
                </a:lnTo>
                <a:lnTo>
                  <a:pt x="5233" y="11404"/>
                </a:lnTo>
                <a:lnTo>
                  <a:pt x="5197" y="11365"/>
                </a:lnTo>
                <a:lnTo>
                  <a:pt x="5162" y="11324"/>
                </a:lnTo>
                <a:lnTo>
                  <a:pt x="5128" y="11280"/>
                </a:lnTo>
                <a:lnTo>
                  <a:pt x="5095" y="11235"/>
                </a:lnTo>
                <a:lnTo>
                  <a:pt x="5063" y="11188"/>
                </a:lnTo>
                <a:lnTo>
                  <a:pt x="5033" y="11139"/>
                </a:lnTo>
                <a:lnTo>
                  <a:pt x="5004" y="11089"/>
                </a:lnTo>
                <a:lnTo>
                  <a:pt x="4975" y="11037"/>
                </a:lnTo>
                <a:lnTo>
                  <a:pt x="4950" y="10985"/>
                </a:lnTo>
                <a:lnTo>
                  <a:pt x="4926" y="10931"/>
                </a:lnTo>
                <a:lnTo>
                  <a:pt x="4904" y="10876"/>
                </a:lnTo>
                <a:lnTo>
                  <a:pt x="4883" y="10823"/>
                </a:lnTo>
                <a:lnTo>
                  <a:pt x="4865" y="10768"/>
                </a:lnTo>
                <a:lnTo>
                  <a:pt x="4849" y="10714"/>
                </a:lnTo>
                <a:lnTo>
                  <a:pt x="4835" y="10660"/>
                </a:lnTo>
                <a:lnTo>
                  <a:pt x="4824" y="10607"/>
                </a:lnTo>
                <a:lnTo>
                  <a:pt x="4815" y="10553"/>
                </a:lnTo>
                <a:lnTo>
                  <a:pt x="4809" y="10502"/>
                </a:lnTo>
                <a:lnTo>
                  <a:pt x="4806" y="10451"/>
                </a:lnTo>
                <a:lnTo>
                  <a:pt x="4804" y="10402"/>
                </a:lnTo>
                <a:lnTo>
                  <a:pt x="4801" y="10353"/>
                </a:lnTo>
                <a:lnTo>
                  <a:pt x="4801" y="10307"/>
                </a:lnTo>
                <a:lnTo>
                  <a:pt x="4800" y="10260"/>
                </a:lnTo>
                <a:lnTo>
                  <a:pt x="4801" y="10172"/>
                </a:lnTo>
                <a:lnTo>
                  <a:pt x="4802" y="10090"/>
                </a:lnTo>
                <a:lnTo>
                  <a:pt x="4806" y="10012"/>
                </a:lnTo>
                <a:lnTo>
                  <a:pt x="4810" y="9940"/>
                </a:lnTo>
                <a:lnTo>
                  <a:pt x="4814" y="9874"/>
                </a:lnTo>
                <a:lnTo>
                  <a:pt x="4819" y="9814"/>
                </a:lnTo>
                <a:lnTo>
                  <a:pt x="4824" y="9760"/>
                </a:lnTo>
                <a:lnTo>
                  <a:pt x="4829" y="9713"/>
                </a:lnTo>
                <a:lnTo>
                  <a:pt x="4834" y="9672"/>
                </a:lnTo>
                <a:lnTo>
                  <a:pt x="4838" y="9638"/>
                </a:lnTo>
                <a:lnTo>
                  <a:pt x="4842" y="9612"/>
                </a:lnTo>
                <a:lnTo>
                  <a:pt x="4845" y="9593"/>
                </a:lnTo>
                <a:lnTo>
                  <a:pt x="4847" y="9580"/>
                </a:lnTo>
                <a:lnTo>
                  <a:pt x="4848" y="9576"/>
                </a:lnTo>
                <a:close/>
                <a:moveTo>
                  <a:pt x="2906" y="8446"/>
                </a:moveTo>
                <a:lnTo>
                  <a:pt x="2912" y="8449"/>
                </a:lnTo>
                <a:lnTo>
                  <a:pt x="2930" y="8458"/>
                </a:lnTo>
                <a:lnTo>
                  <a:pt x="2959" y="8472"/>
                </a:lnTo>
                <a:lnTo>
                  <a:pt x="2999" y="8491"/>
                </a:lnTo>
                <a:lnTo>
                  <a:pt x="3046" y="8515"/>
                </a:lnTo>
                <a:lnTo>
                  <a:pt x="3102" y="8542"/>
                </a:lnTo>
                <a:lnTo>
                  <a:pt x="3163" y="8572"/>
                </a:lnTo>
                <a:lnTo>
                  <a:pt x="3231" y="8606"/>
                </a:lnTo>
                <a:lnTo>
                  <a:pt x="3303" y="8641"/>
                </a:lnTo>
                <a:lnTo>
                  <a:pt x="3379" y="8677"/>
                </a:lnTo>
                <a:lnTo>
                  <a:pt x="3456" y="8714"/>
                </a:lnTo>
                <a:lnTo>
                  <a:pt x="3536" y="8751"/>
                </a:lnTo>
                <a:lnTo>
                  <a:pt x="3615" y="8789"/>
                </a:lnTo>
                <a:lnTo>
                  <a:pt x="3694" y="8826"/>
                </a:lnTo>
                <a:lnTo>
                  <a:pt x="3771" y="8860"/>
                </a:lnTo>
                <a:lnTo>
                  <a:pt x="3844" y="8893"/>
                </a:lnTo>
                <a:lnTo>
                  <a:pt x="3880" y="8910"/>
                </a:lnTo>
                <a:lnTo>
                  <a:pt x="3913" y="8926"/>
                </a:lnTo>
                <a:lnTo>
                  <a:pt x="3944" y="8941"/>
                </a:lnTo>
                <a:lnTo>
                  <a:pt x="3975" y="8956"/>
                </a:lnTo>
                <a:lnTo>
                  <a:pt x="4030" y="8986"/>
                </a:lnTo>
                <a:lnTo>
                  <a:pt x="4080" y="9016"/>
                </a:lnTo>
                <a:lnTo>
                  <a:pt x="4123" y="9044"/>
                </a:lnTo>
                <a:lnTo>
                  <a:pt x="4162" y="9070"/>
                </a:lnTo>
                <a:lnTo>
                  <a:pt x="4195" y="9095"/>
                </a:lnTo>
                <a:lnTo>
                  <a:pt x="4223" y="9118"/>
                </a:lnTo>
                <a:lnTo>
                  <a:pt x="4248" y="9139"/>
                </a:lnTo>
                <a:lnTo>
                  <a:pt x="4267" y="9157"/>
                </a:lnTo>
                <a:lnTo>
                  <a:pt x="4283" y="9174"/>
                </a:lnTo>
                <a:lnTo>
                  <a:pt x="4295" y="9187"/>
                </a:lnTo>
                <a:lnTo>
                  <a:pt x="4309" y="9207"/>
                </a:lnTo>
                <a:lnTo>
                  <a:pt x="4314" y="9214"/>
                </a:lnTo>
                <a:lnTo>
                  <a:pt x="4308" y="9226"/>
                </a:lnTo>
                <a:lnTo>
                  <a:pt x="4292" y="9261"/>
                </a:lnTo>
                <a:lnTo>
                  <a:pt x="4281" y="9288"/>
                </a:lnTo>
                <a:lnTo>
                  <a:pt x="4269" y="9320"/>
                </a:lnTo>
                <a:lnTo>
                  <a:pt x="4256" y="9356"/>
                </a:lnTo>
                <a:lnTo>
                  <a:pt x="4241" y="9398"/>
                </a:lnTo>
                <a:lnTo>
                  <a:pt x="4225" y="9444"/>
                </a:lnTo>
                <a:lnTo>
                  <a:pt x="4210" y="9495"/>
                </a:lnTo>
                <a:lnTo>
                  <a:pt x="4194" y="9549"/>
                </a:lnTo>
                <a:lnTo>
                  <a:pt x="4179" y="9609"/>
                </a:lnTo>
                <a:lnTo>
                  <a:pt x="4165" y="9672"/>
                </a:lnTo>
                <a:lnTo>
                  <a:pt x="4151" y="9739"/>
                </a:lnTo>
                <a:lnTo>
                  <a:pt x="4139" y="9810"/>
                </a:lnTo>
                <a:lnTo>
                  <a:pt x="4127" y="9883"/>
                </a:lnTo>
                <a:lnTo>
                  <a:pt x="4118" y="9960"/>
                </a:lnTo>
                <a:lnTo>
                  <a:pt x="4111" y="10040"/>
                </a:lnTo>
                <a:lnTo>
                  <a:pt x="4107" y="10123"/>
                </a:lnTo>
                <a:lnTo>
                  <a:pt x="4106" y="10209"/>
                </a:lnTo>
                <a:lnTo>
                  <a:pt x="4107" y="10297"/>
                </a:lnTo>
                <a:lnTo>
                  <a:pt x="4112" y="10387"/>
                </a:lnTo>
                <a:lnTo>
                  <a:pt x="4121" y="10478"/>
                </a:lnTo>
                <a:lnTo>
                  <a:pt x="4134" y="10572"/>
                </a:lnTo>
                <a:lnTo>
                  <a:pt x="4152" y="10668"/>
                </a:lnTo>
                <a:lnTo>
                  <a:pt x="4173" y="10765"/>
                </a:lnTo>
                <a:lnTo>
                  <a:pt x="4200" y="10864"/>
                </a:lnTo>
                <a:lnTo>
                  <a:pt x="4232" y="10963"/>
                </a:lnTo>
                <a:lnTo>
                  <a:pt x="4270" y="11064"/>
                </a:lnTo>
                <a:lnTo>
                  <a:pt x="4314" y="11165"/>
                </a:lnTo>
                <a:lnTo>
                  <a:pt x="4364" y="11266"/>
                </a:lnTo>
                <a:lnTo>
                  <a:pt x="4420" y="11368"/>
                </a:lnTo>
                <a:lnTo>
                  <a:pt x="4481" y="11467"/>
                </a:lnTo>
                <a:lnTo>
                  <a:pt x="4544" y="11559"/>
                </a:lnTo>
                <a:lnTo>
                  <a:pt x="4605" y="11645"/>
                </a:lnTo>
                <a:lnTo>
                  <a:pt x="4669" y="11724"/>
                </a:lnTo>
                <a:lnTo>
                  <a:pt x="4734" y="11798"/>
                </a:lnTo>
                <a:lnTo>
                  <a:pt x="4798" y="11864"/>
                </a:lnTo>
                <a:lnTo>
                  <a:pt x="4864" y="11926"/>
                </a:lnTo>
                <a:lnTo>
                  <a:pt x="4930" y="11982"/>
                </a:lnTo>
                <a:lnTo>
                  <a:pt x="4996" y="12031"/>
                </a:lnTo>
                <a:lnTo>
                  <a:pt x="5061" y="12075"/>
                </a:lnTo>
                <a:lnTo>
                  <a:pt x="5127" y="12115"/>
                </a:lnTo>
                <a:lnTo>
                  <a:pt x="5192" y="12149"/>
                </a:lnTo>
                <a:lnTo>
                  <a:pt x="5256" y="12179"/>
                </a:lnTo>
                <a:lnTo>
                  <a:pt x="5321" y="12203"/>
                </a:lnTo>
                <a:lnTo>
                  <a:pt x="5385" y="12223"/>
                </a:lnTo>
                <a:lnTo>
                  <a:pt x="5448" y="12238"/>
                </a:lnTo>
                <a:lnTo>
                  <a:pt x="5510" y="12249"/>
                </a:lnTo>
                <a:lnTo>
                  <a:pt x="5571" y="12255"/>
                </a:lnTo>
                <a:lnTo>
                  <a:pt x="5630" y="12258"/>
                </a:lnTo>
                <a:lnTo>
                  <a:pt x="5689" y="12256"/>
                </a:lnTo>
                <a:lnTo>
                  <a:pt x="5746" y="12251"/>
                </a:lnTo>
                <a:lnTo>
                  <a:pt x="5801" y="12242"/>
                </a:lnTo>
                <a:lnTo>
                  <a:pt x="5855" y="12230"/>
                </a:lnTo>
                <a:lnTo>
                  <a:pt x="5907" y="12215"/>
                </a:lnTo>
                <a:lnTo>
                  <a:pt x="5957" y="12196"/>
                </a:lnTo>
                <a:lnTo>
                  <a:pt x="6004" y="12173"/>
                </a:lnTo>
                <a:lnTo>
                  <a:pt x="6049" y="12149"/>
                </a:lnTo>
                <a:lnTo>
                  <a:pt x="6091" y="12122"/>
                </a:lnTo>
                <a:lnTo>
                  <a:pt x="6131" y="12092"/>
                </a:lnTo>
                <a:lnTo>
                  <a:pt x="6169" y="12059"/>
                </a:lnTo>
                <a:lnTo>
                  <a:pt x="6203" y="12024"/>
                </a:lnTo>
                <a:lnTo>
                  <a:pt x="6236" y="11988"/>
                </a:lnTo>
                <a:lnTo>
                  <a:pt x="6292" y="11913"/>
                </a:lnTo>
                <a:lnTo>
                  <a:pt x="6346" y="11843"/>
                </a:lnTo>
                <a:lnTo>
                  <a:pt x="6393" y="11776"/>
                </a:lnTo>
                <a:lnTo>
                  <a:pt x="6437" y="11714"/>
                </a:lnTo>
                <a:lnTo>
                  <a:pt x="6456" y="11684"/>
                </a:lnTo>
                <a:lnTo>
                  <a:pt x="6475" y="11654"/>
                </a:lnTo>
                <a:lnTo>
                  <a:pt x="6492" y="11626"/>
                </a:lnTo>
                <a:lnTo>
                  <a:pt x="6508" y="11599"/>
                </a:lnTo>
                <a:lnTo>
                  <a:pt x="6524" y="11572"/>
                </a:lnTo>
                <a:lnTo>
                  <a:pt x="6538" y="11546"/>
                </a:lnTo>
                <a:lnTo>
                  <a:pt x="6551" y="11521"/>
                </a:lnTo>
                <a:lnTo>
                  <a:pt x="6563" y="11497"/>
                </a:lnTo>
                <a:lnTo>
                  <a:pt x="6574" y="11473"/>
                </a:lnTo>
                <a:lnTo>
                  <a:pt x="6584" y="11450"/>
                </a:lnTo>
                <a:lnTo>
                  <a:pt x="6593" y="11428"/>
                </a:lnTo>
                <a:lnTo>
                  <a:pt x="6600" y="11407"/>
                </a:lnTo>
                <a:lnTo>
                  <a:pt x="6607" y="11386"/>
                </a:lnTo>
                <a:lnTo>
                  <a:pt x="6614" y="11365"/>
                </a:lnTo>
                <a:lnTo>
                  <a:pt x="6619" y="11346"/>
                </a:lnTo>
                <a:lnTo>
                  <a:pt x="6623" y="11327"/>
                </a:lnTo>
                <a:lnTo>
                  <a:pt x="6625" y="11309"/>
                </a:lnTo>
                <a:lnTo>
                  <a:pt x="6627" y="11292"/>
                </a:lnTo>
                <a:lnTo>
                  <a:pt x="6628" y="11274"/>
                </a:lnTo>
                <a:lnTo>
                  <a:pt x="6629" y="11258"/>
                </a:lnTo>
                <a:lnTo>
                  <a:pt x="6628" y="11242"/>
                </a:lnTo>
                <a:lnTo>
                  <a:pt x="6626" y="11227"/>
                </a:lnTo>
                <a:lnTo>
                  <a:pt x="6623" y="11212"/>
                </a:lnTo>
                <a:lnTo>
                  <a:pt x="6620" y="11198"/>
                </a:lnTo>
                <a:lnTo>
                  <a:pt x="6613" y="11170"/>
                </a:lnTo>
                <a:lnTo>
                  <a:pt x="6606" y="11142"/>
                </a:lnTo>
                <a:lnTo>
                  <a:pt x="6601" y="11115"/>
                </a:lnTo>
                <a:lnTo>
                  <a:pt x="6598" y="11089"/>
                </a:lnTo>
                <a:lnTo>
                  <a:pt x="6595" y="11062"/>
                </a:lnTo>
                <a:lnTo>
                  <a:pt x="6594" y="11038"/>
                </a:lnTo>
                <a:lnTo>
                  <a:pt x="6593" y="11015"/>
                </a:lnTo>
                <a:lnTo>
                  <a:pt x="6592" y="10993"/>
                </a:lnTo>
                <a:lnTo>
                  <a:pt x="6593" y="10954"/>
                </a:lnTo>
                <a:lnTo>
                  <a:pt x="6595" y="10925"/>
                </a:lnTo>
                <a:lnTo>
                  <a:pt x="6597" y="10906"/>
                </a:lnTo>
                <a:lnTo>
                  <a:pt x="6598" y="10899"/>
                </a:lnTo>
                <a:lnTo>
                  <a:pt x="7004" y="11176"/>
                </a:lnTo>
                <a:lnTo>
                  <a:pt x="7005" y="11190"/>
                </a:lnTo>
                <a:lnTo>
                  <a:pt x="7008" y="11226"/>
                </a:lnTo>
                <a:lnTo>
                  <a:pt x="7011" y="11286"/>
                </a:lnTo>
                <a:lnTo>
                  <a:pt x="7015" y="11363"/>
                </a:lnTo>
                <a:lnTo>
                  <a:pt x="7018" y="11457"/>
                </a:lnTo>
                <a:lnTo>
                  <a:pt x="7020" y="11567"/>
                </a:lnTo>
                <a:lnTo>
                  <a:pt x="7019" y="11626"/>
                </a:lnTo>
                <a:lnTo>
                  <a:pt x="7018" y="11689"/>
                </a:lnTo>
                <a:lnTo>
                  <a:pt x="7017" y="11753"/>
                </a:lnTo>
                <a:lnTo>
                  <a:pt x="7015" y="11819"/>
                </a:lnTo>
                <a:lnTo>
                  <a:pt x="7011" y="11888"/>
                </a:lnTo>
                <a:lnTo>
                  <a:pt x="7006" y="11957"/>
                </a:lnTo>
                <a:lnTo>
                  <a:pt x="7001" y="12029"/>
                </a:lnTo>
                <a:lnTo>
                  <a:pt x="6994" y="12101"/>
                </a:lnTo>
                <a:lnTo>
                  <a:pt x="6984" y="12173"/>
                </a:lnTo>
                <a:lnTo>
                  <a:pt x="6974" y="12246"/>
                </a:lnTo>
                <a:lnTo>
                  <a:pt x="6963" y="12319"/>
                </a:lnTo>
                <a:lnTo>
                  <a:pt x="6949" y="12392"/>
                </a:lnTo>
                <a:lnTo>
                  <a:pt x="6934" y="12463"/>
                </a:lnTo>
                <a:lnTo>
                  <a:pt x="6917" y="12535"/>
                </a:lnTo>
                <a:lnTo>
                  <a:pt x="6898" y="12605"/>
                </a:lnTo>
                <a:lnTo>
                  <a:pt x="6877" y="12674"/>
                </a:lnTo>
                <a:lnTo>
                  <a:pt x="6853" y="12740"/>
                </a:lnTo>
                <a:lnTo>
                  <a:pt x="6828" y="12805"/>
                </a:lnTo>
                <a:lnTo>
                  <a:pt x="6799" y="12866"/>
                </a:lnTo>
                <a:lnTo>
                  <a:pt x="6769" y="12926"/>
                </a:lnTo>
                <a:lnTo>
                  <a:pt x="6735" y="12985"/>
                </a:lnTo>
                <a:lnTo>
                  <a:pt x="6695" y="13042"/>
                </a:lnTo>
                <a:lnTo>
                  <a:pt x="6653" y="13100"/>
                </a:lnTo>
                <a:lnTo>
                  <a:pt x="6605" y="13157"/>
                </a:lnTo>
                <a:lnTo>
                  <a:pt x="6555" y="13215"/>
                </a:lnTo>
                <a:lnTo>
                  <a:pt x="6500" y="13271"/>
                </a:lnTo>
                <a:lnTo>
                  <a:pt x="6443" y="13325"/>
                </a:lnTo>
                <a:lnTo>
                  <a:pt x="6381" y="13379"/>
                </a:lnTo>
                <a:lnTo>
                  <a:pt x="6317" y="13431"/>
                </a:lnTo>
                <a:lnTo>
                  <a:pt x="6251" y="13481"/>
                </a:lnTo>
                <a:lnTo>
                  <a:pt x="6181" y="13529"/>
                </a:lnTo>
                <a:lnTo>
                  <a:pt x="6109" y="13575"/>
                </a:lnTo>
                <a:lnTo>
                  <a:pt x="6034" y="13618"/>
                </a:lnTo>
                <a:lnTo>
                  <a:pt x="5959" y="13659"/>
                </a:lnTo>
                <a:lnTo>
                  <a:pt x="5880" y="13697"/>
                </a:lnTo>
                <a:lnTo>
                  <a:pt x="5800" y="13731"/>
                </a:lnTo>
                <a:lnTo>
                  <a:pt x="5719" y="13762"/>
                </a:lnTo>
                <a:lnTo>
                  <a:pt x="5636" y="13791"/>
                </a:lnTo>
                <a:lnTo>
                  <a:pt x="5552" y="13814"/>
                </a:lnTo>
                <a:lnTo>
                  <a:pt x="5468" y="13834"/>
                </a:lnTo>
                <a:lnTo>
                  <a:pt x="5384" y="13849"/>
                </a:lnTo>
                <a:lnTo>
                  <a:pt x="5299" y="13860"/>
                </a:lnTo>
                <a:lnTo>
                  <a:pt x="5213" y="13867"/>
                </a:lnTo>
                <a:lnTo>
                  <a:pt x="5127" y="13869"/>
                </a:lnTo>
                <a:lnTo>
                  <a:pt x="5041" y="13864"/>
                </a:lnTo>
                <a:lnTo>
                  <a:pt x="4956" y="13855"/>
                </a:lnTo>
                <a:lnTo>
                  <a:pt x="4871" y="13840"/>
                </a:lnTo>
                <a:lnTo>
                  <a:pt x="4787" y="13819"/>
                </a:lnTo>
                <a:lnTo>
                  <a:pt x="4704" y="13793"/>
                </a:lnTo>
                <a:lnTo>
                  <a:pt x="4623" y="13759"/>
                </a:lnTo>
                <a:lnTo>
                  <a:pt x="4543" y="13719"/>
                </a:lnTo>
                <a:lnTo>
                  <a:pt x="4464" y="13673"/>
                </a:lnTo>
                <a:lnTo>
                  <a:pt x="4386" y="13621"/>
                </a:lnTo>
                <a:lnTo>
                  <a:pt x="4308" y="13566"/>
                </a:lnTo>
                <a:lnTo>
                  <a:pt x="4231" y="13508"/>
                </a:lnTo>
                <a:lnTo>
                  <a:pt x="4156" y="13447"/>
                </a:lnTo>
                <a:lnTo>
                  <a:pt x="4080" y="13383"/>
                </a:lnTo>
                <a:lnTo>
                  <a:pt x="4005" y="13316"/>
                </a:lnTo>
                <a:lnTo>
                  <a:pt x="3932" y="13247"/>
                </a:lnTo>
                <a:lnTo>
                  <a:pt x="3860" y="13175"/>
                </a:lnTo>
                <a:lnTo>
                  <a:pt x="3788" y="13101"/>
                </a:lnTo>
                <a:lnTo>
                  <a:pt x="3718" y="13024"/>
                </a:lnTo>
                <a:lnTo>
                  <a:pt x="3649" y="12945"/>
                </a:lnTo>
                <a:lnTo>
                  <a:pt x="3582" y="12864"/>
                </a:lnTo>
                <a:lnTo>
                  <a:pt x="3516" y="12782"/>
                </a:lnTo>
                <a:lnTo>
                  <a:pt x="3452" y="12698"/>
                </a:lnTo>
                <a:lnTo>
                  <a:pt x="3390" y="12611"/>
                </a:lnTo>
                <a:lnTo>
                  <a:pt x="3330" y="12523"/>
                </a:lnTo>
                <a:lnTo>
                  <a:pt x="3271" y="12434"/>
                </a:lnTo>
                <a:lnTo>
                  <a:pt x="3215" y="12343"/>
                </a:lnTo>
                <a:lnTo>
                  <a:pt x="3160" y="12252"/>
                </a:lnTo>
                <a:lnTo>
                  <a:pt x="3108" y="12159"/>
                </a:lnTo>
                <a:lnTo>
                  <a:pt x="3058" y="12065"/>
                </a:lnTo>
                <a:lnTo>
                  <a:pt x="3011" y="11970"/>
                </a:lnTo>
                <a:lnTo>
                  <a:pt x="2966" y="11875"/>
                </a:lnTo>
                <a:lnTo>
                  <a:pt x="2924" y="11780"/>
                </a:lnTo>
                <a:lnTo>
                  <a:pt x="2884" y="11684"/>
                </a:lnTo>
                <a:lnTo>
                  <a:pt x="2848" y="11587"/>
                </a:lnTo>
                <a:lnTo>
                  <a:pt x="2814" y="11490"/>
                </a:lnTo>
                <a:lnTo>
                  <a:pt x="2783" y="11393"/>
                </a:lnTo>
                <a:lnTo>
                  <a:pt x="2755" y="11296"/>
                </a:lnTo>
                <a:lnTo>
                  <a:pt x="2731" y="11199"/>
                </a:lnTo>
                <a:lnTo>
                  <a:pt x="2709" y="11102"/>
                </a:lnTo>
                <a:lnTo>
                  <a:pt x="2692" y="11006"/>
                </a:lnTo>
                <a:lnTo>
                  <a:pt x="2677" y="10910"/>
                </a:lnTo>
                <a:lnTo>
                  <a:pt x="2663" y="10815"/>
                </a:lnTo>
                <a:lnTo>
                  <a:pt x="2651" y="10721"/>
                </a:lnTo>
                <a:lnTo>
                  <a:pt x="2641" y="10627"/>
                </a:lnTo>
                <a:lnTo>
                  <a:pt x="2631" y="10535"/>
                </a:lnTo>
                <a:lnTo>
                  <a:pt x="2624" y="10443"/>
                </a:lnTo>
                <a:lnTo>
                  <a:pt x="2617" y="10353"/>
                </a:lnTo>
                <a:lnTo>
                  <a:pt x="2611" y="10263"/>
                </a:lnTo>
                <a:lnTo>
                  <a:pt x="2607" y="10176"/>
                </a:lnTo>
                <a:lnTo>
                  <a:pt x="2604" y="10091"/>
                </a:lnTo>
                <a:lnTo>
                  <a:pt x="2602" y="10006"/>
                </a:lnTo>
                <a:lnTo>
                  <a:pt x="2601" y="9924"/>
                </a:lnTo>
                <a:lnTo>
                  <a:pt x="2601" y="9843"/>
                </a:lnTo>
                <a:lnTo>
                  <a:pt x="2602" y="9764"/>
                </a:lnTo>
                <a:lnTo>
                  <a:pt x="2604" y="9687"/>
                </a:lnTo>
                <a:lnTo>
                  <a:pt x="2606" y="9614"/>
                </a:lnTo>
                <a:lnTo>
                  <a:pt x="2609" y="9542"/>
                </a:lnTo>
                <a:lnTo>
                  <a:pt x="2613" y="9472"/>
                </a:lnTo>
                <a:lnTo>
                  <a:pt x="2619" y="9406"/>
                </a:lnTo>
                <a:lnTo>
                  <a:pt x="2624" y="9342"/>
                </a:lnTo>
                <a:lnTo>
                  <a:pt x="2630" y="9280"/>
                </a:lnTo>
                <a:lnTo>
                  <a:pt x="2636" y="9223"/>
                </a:lnTo>
                <a:lnTo>
                  <a:pt x="2643" y="9167"/>
                </a:lnTo>
                <a:lnTo>
                  <a:pt x="2650" y="9116"/>
                </a:lnTo>
                <a:lnTo>
                  <a:pt x="2657" y="9067"/>
                </a:lnTo>
                <a:lnTo>
                  <a:pt x="2665" y="9022"/>
                </a:lnTo>
                <a:lnTo>
                  <a:pt x="2673" y="8980"/>
                </a:lnTo>
                <a:lnTo>
                  <a:pt x="2681" y="8942"/>
                </a:lnTo>
                <a:lnTo>
                  <a:pt x="2689" y="8909"/>
                </a:lnTo>
                <a:lnTo>
                  <a:pt x="2697" y="8878"/>
                </a:lnTo>
                <a:lnTo>
                  <a:pt x="2705" y="8852"/>
                </a:lnTo>
                <a:lnTo>
                  <a:pt x="2714" y="8830"/>
                </a:lnTo>
                <a:lnTo>
                  <a:pt x="2730" y="8790"/>
                </a:lnTo>
                <a:lnTo>
                  <a:pt x="2746" y="8752"/>
                </a:lnTo>
                <a:lnTo>
                  <a:pt x="2763" y="8715"/>
                </a:lnTo>
                <a:lnTo>
                  <a:pt x="2779" y="8679"/>
                </a:lnTo>
                <a:lnTo>
                  <a:pt x="2812" y="8615"/>
                </a:lnTo>
                <a:lnTo>
                  <a:pt x="2842" y="8557"/>
                </a:lnTo>
                <a:lnTo>
                  <a:pt x="2867" y="8511"/>
                </a:lnTo>
                <a:lnTo>
                  <a:pt x="2887" y="8475"/>
                </a:lnTo>
                <a:lnTo>
                  <a:pt x="2900" y="8453"/>
                </a:lnTo>
                <a:lnTo>
                  <a:pt x="2906" y="8446"/>
                </a:lnTo>
                <a:close/>
                <a:moveTo>
                  <a:pt x="2372" y="8211"/>
                </a:moveTo>
                <a:lnTo>
                  <a:pt x="2368" y="8217"/>
                </a:lnTo>
                <a:lnTo>
                  <a:pt x="2356" y="8233"/>
                </a:lnTo>
                <a:lnTo>
                  <a:pt x="2338" y="8260"/>
                </a:lnTo>
                <a:lnTo>
                  <a:pt x="2314" y="8298"/>
                </a:lnTo>
                <a:lnTo>
                  <a:pt x="2300" y="8322"/>
                </a:lnTo>
                <a:lnTo>
                  <a:pt x="2286" y="8348"/>
                </a:lnTo>
                <a:lnTo>
                  <a:pt x="2270" y="8376"/>
                </a:lnTo>
                <a:lnTo>
                  <a:pt x="2254" y="8408"/>
                </a:lnTo>
                <a:lnTo>
                  <a:pt x="2237" y="8442"/>
                </a:lnTo>
                <a:lnTo>
                  <a:pt x="2219" y="8478"/>
                </a:lnTo>
                <a:lnTo>
                  <a:pt x="2201" y="8519"/>
                </a:lnTo>
                <a:lnTo>
                  <a:pt x="2183" y="8560"/>
                </a:lnTo>
                <a:lnTo>
                  <a:pt x="2164" y="8606"/>
                </a:lnTo>
                <a:lnTo>
                  <a:pt x="2146" y="8653"/>
                </a:lnTo>
                <a:lnTo>
                  <a:pt x="2126" y="8703"/>
                </a:lnTo>
                <a:lnTo>
                  <a:pt x="2108" y="8756"/>
                </a:lnTo>
                <a:lnTo>
                  <a:pt x="2090" y="8812"/>
                </a:lnTo>
                <a:lnTo>
                  <a:pt x="2072" y="8869"/>
                </a:lnTo>
                <a:lnTo>
                  <a:pt x="2055" y="8931"/>
                </a:lnTo>
                <a:lnTo>
                  <a:pt x="2038" y="8993"/>
                </a:lnTo>
                <a:lnTo>
                  <a:pt x="2023" y="9060"/>
                </a:lnTo>
                <a:lnTo>
                  <a:pt x="2008" y="9129"/>
                </a:lnTo>
                <a:lnTo>
                  <a:pt x="1994" y="9201"/>
                </a:lnTo>
                <a:lnTo>
                  <a:pt x="1982" y="9274"/>
                </a:lnTo>
                <a:lnTo>
                  <a:pt x="1970" y="9352"/>
                </a:lnTo>
                <a:lnTo>
                  <a:pt x="1961" y="9431"/>
                </a:lnTo>
                <a:lnTo>
                  <a:pt x="1952" y="9513"/>
                </a:lnTo>
                <a:lnTo>
                  <a:pt x="1945" y="9598"/>
                </a:lnTo>
                <a:lnTo>
                  <a:pt x="1940" y="9684"/>
                </a:lnTo>
                <a:lnTo>
                  <a:pt x="1939" y="9772"/>
                </a:lnTo>
                <a:lnTo>
                  <a:pt x="1940" y="9862"/>
                </a:lnTo>
                <a:lnTo>
                  <a:pt x="1944" y="9952"/>
                </a:lnTo>
                <a:lnTo>
                  <a:pt x="1951" y="10042"/>
                </a:lnTo>
                <a:lnTo>
                  <a:pt x="1959" y="10133"/>
                </a:lnTo>
                <a:lnTo>
                  <a:pt x="1969" y="10224"/>
                </a:lnTo>
                <a:lnTo>
                  <a:pt x="1981" y="10315"/>
                </a:lnTo>
                <a:lnTo>
                  <a:pt x="1995" y="10405"/>
                </a:lnTo>
                <a:lnTo>
                  <a:pt x="2010" y="10495"/>
                </a:lnTo>
                <a:lnTo>
                  <a:pt x="2027" y="10582"/>
                </a:lnTo>
                <a:lnTo>
                  <a:pt x="2046" y="10669"/>
                </a:lnTo>
                <a:lnTo>
                  <a:pt x="2064" y="10754"/>
                </a:lnTo>
                <a:lnTo>
                  <a:pt x="2083" y="10838"/>
                </a:lnTo>
                <a:lnTo>
                  <a:pt x="2103" y="10919"/>
                </a:lnTo>
                <a:lnTo>
                  <a:pt x="2123" y="10998"/>
                </a:lnTo>
                <a:lnTo>
                  <a:pt x="2145" y="11074"/>
                </a:lnTo>
                <a:lnTo>
                  <a:pt x="2165" y="11147"/>
                </a:lnTo>
                <a:lnTo>
                  <a:pt x="2185" y="11217"/>
                </a:lnTo>
                <a:lnTo>
                  <a:pt x="2205" y="11284"/>
                </a:lnTo>
                <a:lnTo>
                  <a:pt x="2224" y="11346"/>
                </a:lnTo>
                <a:lnTo>
                  <a:pt x="2244" y="11405"/>
                </a:lnTo>
                <a:lnTo>
                  <a:pt x="2261" y="11459"/>
                </a:lnTo>
                <a:lnTo>
                  <a:pt x="2278" y="11509"/>
                </a:lnTo>
                <a:lnTo>
                  <a:pt x="2307" y="11594"/>
                </a:lnTo>
                <a:lnTo>
                  <a:pt x="2331" y="11656"/>
                </a:lnTo>
                <a:lnTo>
                  <a:pt x="2346" y="11697"/>
                </a:lnTo>
                <a:lnTo>
                  <a:pt x="2351" y="11710"/>
                </a:lnTo>
                <a:lnTo>
                  <a:pt x="2335" y="11704"/>
                </a:lnTo>
                <a:lnTo>
                  <a:pt x="2288" y="11686"/>
                </a:lnTo>
                <a:lnTo>
                  <a:pt x="2255" y="11672"/>
                </a:lnTo>
                <a:lnTo>
                  <a:pt x="2215" y="11656"/>
                </a:lnTo>
                <a:lnTo>
                  <a:pt x="2170" y="11637"/>
                </a:lnTo>
                <a:lnTo>
                  <a:pt x="2119" y="11615"/>
                </a:lnTo>
                <a:lnTo>
                  <a:pt x="2064" y="11591"/>
                </a:lnTo>
                <a:lnTo>
                  <a:pt x="2003" y="11562"/>
                </a:lnTo>
                <a:lnTo>
                  <a:pt x="1938" y="11532"/>
                </a:lnTo>
                <a:lnTo>
                  <a:pt x="1871" y="11499"/>
                </a:lnTo>
                <a:lnTo>
                  <a:pt x="1800" y="11462"/>
                </a:lnTo>
                <a:lnTo>
                  <a:pt x="1726" y="11423"/>
                </a:lnTo>
                <a:lnTo>
                  <a:pt x="1649" y="11382"/>
                </a:lnTo>
                <a:lnTo>
                  <a:pt x="1572" y="11336"/>
                </a:lnTo>
                <a:lnTo>
                  <a:pt x="1492" y="11290"/>
                </a:lnTo>
                <a:lnTo>
                  <a:pt x="1411" y="11239"/>
                </a:lnTo>
                <a:lnTo>
                  <a:pt x="1329" y="11187"/>
                </a:lnTo>
                <a:lnTo>
                  <a:pt x="1248" y="11131"/>
                </a:lnTo>
                <a:lnTo>
                  <a:pt x="1166" y="11072"/>
                </a:lnTo>
                <a:lnTo>
                  <a:pt x="1085" y="11012"/>
                </a:lnTo>
                <a:lnTo>
                  <a:pt x="1006" y="10948"/>
                </a:lnTo>
                <a:lnTo>
                  <a:pt x="928" y="10881"/>
                </a:lnTo>
                <a:lnTo>
                  <a:pt x="851" y="10813"/>
                </a:lnTo>
                <a:lnTo>
                  <a:pt x="777" y="10742"/>
                </a:lnTo>
                <a:lnTo>
                  <a:pt x="706" y="10667"/>
                </a:lnTo>
                <a:lnTo>
                  <a:pt x="639" y="10591"/>
                </a:lnTo>
                <a:lnTo>
                  <a:pt x="574" y="10512"/>
                </a:lnTo>
                <a:lnTo>
                  <a:pt x="514" y="10430"/>
                </a:lnTo>
                <a:lnTo>
                  <a:pt x="459" y="10346"/>
                </a:lnTo>
                <a:lnTo>
                  <a:pt x="408" y="10259"/>
                </a:lnTo>
                <a:lnTo>
                  <a:pt x="361" y="10171"/>
                </a:lnTo>
                <a:lnTo>
                  <a:pt x="316" y="10082"/>
                </a:lnTo>
                <a:lnTo>
                  <a:pt x="273" y="9994"/>
                </a:lnTo>
                <a:lnTo>
                  <a:pt x="232" y="9905"/>
                </a:lnTo>
                <a:lnTo>
                  <a:pt x="195" y="9817"/>
                </a:lnTo>
                <a:lnTo>
                  <a:pt x="160" y="9728"/>
                </a:lnTo>
                <a:lnTo>
                  <a:pt x="128" y="9641"/>
                </a:lnTo>
                <a:lnTo>
                  <a:pt x="99" y="9554"/>
                </a:lnTo>
                <a:lnTo>
                  <a:pt x="74" y="9468"/>
                </a:lnTo>
                <a:lnTo>
                  <a:pt x="52" y="9383"/>
                </a:lnTo>
                <a:lnTo>
                  <a:pt x="33" y="9300"/>
                </a:lnTo>
                <a:lnTo>
                  <a:pt x="18" y="9218"/>
                </a:lnTo>
                <a:lnTo>
                  <a:pt x="8" y="9137"/>
                </a:lnTo>
                <a:lnTo>
                  <a:pt x="2" y="9058"/>
                </a:lnTo>
                <a:lnTo>
                  <a:pt x="0" y="8981"/>
                </a:lnTo>
                <a:lnTo>
                  <a:pt x="3" y="8907"/>
                </a:lnTo>
                <a:lnTo>
                  <a:pt x="10" y="8835"/>
                </a:lnTo>
                <a:lnTo>
                  <a:pt x="22" y="8765"/>
                </a:lnTo>
                <a:lnTo>
                  <a:pt x="39" y="8698"/>
                </a:lnTo>
                <a:lnTo>
                  <a:pt x="63" y="8633"/>
                </a:lnTo>
                <a:lnTo>
                  <a:pt x="91" y="8572"/>
                </a:lnTo>
                <a:lnTo>
                  <a:pt x="124" y="8514"/>
                </a:lnTo>
                <a:lnTo>
                  <a:pt x="165" y="8459"/>
                </a:lnTo>
                <a:lnTo>
                  <a:pt x="210" y="8408"/>
                </a:lnTo>
                <a:lnTo>
                  <a:pt x="262" y="8360"/>
                </a:lnTo>
                <a:lnTo>
                  <a:pt x="320" y="8317"/>
                </a:lnTo>
                <a:lnTo>
                  <a:pt x="385" y="8277"/>
                </a:lnTo>
                <a:lnTo>
                  <a:pt x="457" y="8242"/>
                </a:lnTo>
                <a:lnTo>
                  <a:pt x="535" y="8212"/>
                </a:lnTo>
                <a:lnTo>
                  <a:pt x="621" y="8185"/>
                </a:lnTo>
                <a:lnTo>
                  <a:pt x="714" y="8163"/>
                </a:lnTo>
                <a:lnTo>
                  <a:pt x="814" y="8147"/>
                </a:lnTo>
                <a:lnTo>
                  <a:pt x="916" y="8134"/>
                </a:lnTo>
                <a:lnTo>
                  <a:pt x="1014" y="8123"/>
                </a:lnTo>
                <a:lnTo>
                  <a:pt x="1109" y="8114"/>
                </a:lnTo>
                <a:lnTo>
                  <a:pt x="1200" y="8107"/>
                </a:lnTo>
                <a:lnTo>
                  <a:pt x="1287" y="8102"/>
                </a:lnTo>
                <a:lnTo>
                  <a:pt x="1369" y="8097"/>
                </a:lnTo>
                <a:lnTo>
                  <a:pt x="1449" y="8095"/>
                </a:lnTo>
                <a:lnTo>
                  <a:pt x="1525" y="8093"/>
                </a:lnTo>
                <a:lnTo>
                  <a:pt x="1598" y="8094"/>
                </a:lnTo>
                <a:lnTo>
                  <a:pt x="1667" y="8095"/>
                </a:lnTo>
                <a:lnTo>
                  <a:pt x="1732" y="8098"/>
                </a:lnTo>
                <a:lnTo>
                  <a:pt x="1795" y="8102"/>
                </a:lnTo>
                <a:lnTo>
                  <a:pt x="1852" y="8106"/>
                </a:lnTo>
                <a:lnTo>
                  <a:pt x="1908" y="8111"/>
                </a:lnTo>
                <a:lnTo>
                  <a:pt x="1961" y="8117"/>
                </a:lnTo>
                <a:lnTo>
                  <a:pt x="2009" y="8123"/>
                </a:lnTo>
                <a:lnTo>
                  <a:pt x="2055" y="8130"/>
                </a:lnTo>
                <a:lnTo>
                  <a:pt x="2096" y="8137"/>
                </a:lnTo>
                <a:lnTo>
                  <a:pt x="2135" y="8144"/>
                </a:lnTo>
                <a:lnTo>
                  <a:pt x="2172" y="8151"/>
                </a:lnTo>
                <a:lnTo>
                  <a:pt x="2204" y="8159"/>
                </a:lnTo>
                <a:lnTo>
                  <a:pt x="2233" y="8166"/>
                </a:lnTo>
                <a:lnTo>
                  <a:pt x="2261" y="8173"/>
                </a:lnTo>
                <a:lnTo>
                  <a:pt x="2284" y="8180"/>
                </a:lnTo>
                <a:lnTo>
                  <a:pt x="2323" y="8192"/>
                </a:lnTo>
                <a:lnTo>
                  <a:pt x="2351" y="8203"/>
                </a:lnTo>
                <a:lnTo>
                  <a:pt x="2367" y="8209"/>
                </a:lnTo>
                <a:lnTo>
                  <a:pt x="2372" y="8211"/>
                </a:lnTo>
                <a:close/>
                <a:moveTo>
                  <a:pt x="11913" y="11560"/>
                </a:moveTo>
                <a:lnTo>
                  <a:pt x="13685" y="11069"/>
                </a:lnTo>
                <a:lnTo>
                  <a:pt x="13682" y="11077"/>
                </a:lnTo>
                <a:lnTo>
                  <a:pt x="13676" y="11099"/>
                </a:lnTo>
                <a:lnTo>
                  <a:pt x="13666" y="11133"/>
                </a:lnTo>
                <a:lnTo>
                  <a:pt x="13652" y="11178"/>
                </a:lnTo>
                <a:lnTo>
                  <a:pt x="13632" y="11234"/>
                </a:lnTo>
                <a:lnTo>
                  <a:pt x="13609" y="11297"/>
                </a:lnTo>
                <a:lnTo>
                  <a:pt x="13596" y="11332"/>
                </a:lnTo>
                <a:lnTo>
                  <a:pt x="13581" y="11367"/>
                </a:lnTo>
                <a:lnTo>
                  <a:pt x="13566" y="11405"/>
                </a:lnTo>
                <a:lnTo>
                  <a:pt x="13548" y="11443"/>
                </a:lnTo>
                <a:lnTo>
                  <a:pt x="13530" y="11483"/>
                </a:lnTo>
                <a:lnTo>
                  <a:pt x="13511" y="11523"/>
                </a:lnTo>
                <a:lnTo>
                  <a:pt x="13490" y="11564"/>
                </a:lnTo>
                <a:lnTo>
                  <a:pt x="13469" y="11606"/>
                </a:lnTo>
                <a:lnTo>
                  <a:pt x="13445" y="11647"/>
                </a:lnTo>
                <a:lnTo>
                  <a:pt x="13421" y="11689"/>
                </a:lnTo>
                <a:lnTo>
                  <a:pt x="13396" y="11730"/>
                </a:lnTo>
                <a:lnTo>
                  <a:pt x="13370" y="11771"/>
                </a:lnTo>
                <a:lnTo>
                  <a:pt x="13341" y="11813"/>
                </a:lnTo>
                <a:lnTo>
                  <a:pt x="13312" y="11853"/>
                </a:lnTo>
                <a:lnTo>
                  <a:pt x="13281" y="11893"/>
                </a:lnTo>
                <a:lnTo>
                  <a:pt x="13249" y="11932"/>
                </a:lnTo>
                <a:lnTo>
                  <a:pt x="13216" y="11969"/>
                </a:lnTo>
                <a:lnTo>
                  <a:pt x="13182" y="12005"/>
                </a:lnTo>
                <a:lnTo>
                  <a:pt x="13145" y="12040"/>
                </a:lnTo>
                <a:lnTo>
                  <a:pt x="13108" y="12072"/>
                </a:lnTo>
                <a:lnTo>
                  <a:pt x="13070" y="12104"/>
                </a:lnTo>
                <a:lnTo>
                  <a:pt x="13032" y="12134"/>
                </a:lnTo>
                <a:lnTo>
                  <a:pt x="12995" y="12163"/>
                </a:lnTo>
                <a:lnTo>
                  <a:pt x="12957" y="12191"/>
                </a:lnTo>
                <a:lnTo>
                  <a:pt x="12921" y="12218"/>
                </a:lnTo>
                <a:lnTo>
                  <a:pt x="12884" y="12243"/>
                </a:lnTo>
                <a:lnTo>
                  <a:pt x="12849" y="12267"/>
                </a:lnTo>
                <a:lnTo>
                  <a:pt x="12814" y="12290"/>
                </a:lnTo>
                <a:lnTo>
                  <a:pt x="12779" y="12312"/>
                </a:lnTo>
                <a:lnTo>
                  <a:pt x="12745" y="12333"/>
                </a:lnTo>
                <a:lnTo>
                  <a:pt x="12712" y="12352"/>
                </a:lnTo>
                <a:lnTo>
                  <a:pt x="12680" y="12371"/>
                </a:lnTo>
                <a:lnTo>
                  <a:pt x="12619" y="12405"/>
                </a:lnTo>
                <a:lnTo>
                  <a:pt x="12561" y="12435"/>
                </a:lnTo>
                <a:lnTo>
                  <a:pt x="12509" y="12461"/>
                </a:lnTo>
                <a:lnTo>
                  <a:pt x="12461" y="12484"/>
                </a:lnTo>
                <a:lnTo>
                  <a:pt x="12420" y="12502"/>
                </a:lnTo>
                <a:lnTo>
                  <a:pt x="12384" y="12517"/>
                </a:lnTo>
                <a:lnTo>
                  <a:pt x="12356" y="12528"/>
                </a:lnTo>
                <a:lnTo>
                  <a:pt x="12336" y="12536"/>
                </a:lnTo>
                <a:lnTo>
                  <a:pt x="12323" y="12540"/>
                </a:lnTo>
                <a:lnTo>
                  <a:pt x="12319" y="12542"/>
                </a:lnTo>
                <a:lnTo>
                  <a:pt x="11422" y="12734"/>
                </a:lnTo>
                <a:lnTo>
                  <a:pt x="11425" y="12728"/>
                </a:lnTo>
                <a:lnTo>
                  <a:pt x="11435" y="12710"/>
                </a:lnTo>
                <a:lnTo>
                  <a:pt x="11451" y="12682"/>
                </a:lnTo>
                <a:lnTo>
                  <a:pt x="11473" y="12644"/>
                </a:lnTo>
                <a:lnTo>
                  <a:pt x="11498" y="12599"/>
                </a:lnTo>
                <a:lnTo>
                  <a:pt x="11525" y="12547"/>
                </a:lnTo>
                <a:lnTo>
                  <a:pt x="11555" y="12491"/>
                </a:lnTo>
                <a:lnTo>
                  <a:pt x="11588" y="12430"/>
                </a:lnTo>
                <a:lnTo>
                  <a:pt x="11619" y="12367"/>
                </a:lnTo>
                <a:lnTo>
                  <a:pt x="11651" y="12303"/>
                </a:lnTo>
                <a:lnTo>
                  <a:pt x="11682" y="12239"/>
                </a:lnTo>
                <a:lnTo>
                  <a:pt x="11710" y="12176"/>
                </a:lnTo>
                <a:lnTo>
                  <a:pt x="11723" y="12145"/>
                </a:lnTo>
                <a:lnTo>
                  <a:pt x="11735" y="12116"/>
                </a:lnTo>
                <a:lnTo>
                  <a:pt x="11746" y="12088"/>
                </a:lnTo>
                <a:lnTo>
                  <a:pt x="11757" y="12060"/>
                </a:lnTo>
                <a:lnTo>
                  <a:pt x="11766" y="12034"/>
                </a:lnTo>
                <a:lnTo>
                  <a:pt x="11774" y="12010"/>
                </a:lnTo>
                <a:lnTo>
                  <a:pt x="11780" y="11987"/>
                </a:lnTo>
                <a:lnTo>
                  <a:pt x="11785" y="11965"/>
                </a:lnTo>
                <a:lnTo>
                  <a:pt x="11793" y="11926"/>
                </a:lnTo>
                <a:lnTo>
                  <a:pt x="11802" y="11888"/>
                </a:lnTo>
                <a:lnTo>
                  <a:pt x="11812" y="11849"/>
                </a:lnTo>
                <a:lnTo>
                  <a:pt x="11822" y="11813"/>
                </a:lnTo>
                <a:lnTo>
                  <a:pt x="11833" y="11777"/>
                </a:lnTo>
                <a:lnTo>
                  <a:pt x="11844" y="11744"/>
                </a:lnTo>
                <a:lnTo>
                  <a:pt x="11855" y="11713"/>
                </a:lnTo>
                <a:lnTo>
                  <a:pt x="11865" y="11684"/>
                </a:lnTo>
                <a:lnTo>
                  <a:pt x="11884" y="11633"/>
                </a:lnTo>
                <a:lnTo>
                  <a:pt x="11899" y="11594"/>
                </a:lnTo>
                <a:lnTo>
                  <a:pt x="11909" y="11569"/>
                </a:lnTo>
                <a:lnTo>
                  <a:pt x="11913" y="11560"/>
                </a:lnTo>
                <a:close/>
                <a:moveTo>
                  <a:pt x="7622" y="11497"/>
                </a:moveTo>
                <a:lnTo>
                  <a:pt x="7633" y="11503"/>
                </a:lnTo>
                <a:lnTo>
                  <a:pt x="7663" y="11521"/>
                </a:lnTo>
                <a:lnTo>
                  <a:pt x="7710" y="11549"/>
                </a:lnTo>
                <a:lnTo>
                  <a:pt x="7775" y="11586"/>
                </a:lnTo>
                <a:lnTo>
                  <a:pt x="7812" y="11607"/>
                </a:lnTo>
                <a:lnTo>
                  <a:pt x="7854" y="11629"/>
                </a:lnTo>
                <a:lnTo>
                  <a:pt x="7899" y="11652"/>
                </a:lnTo>
                <a:lnTo>
                  <a:pt x="7947" y="11676"/>
                </a:lnTo>
                <a:lnTo>
                  <a:pt x="7998" y="11702"/>
                </a:lnTo>
                <a:lnTo>
                  <a:pt x="8052" y="11727"/>
                </a:lnTo>
                <a:lnTo>
                  <a:pt x="8108" y="11753"/>
                </a:lnTo>
                <a:lnTo>
                  <a:pt x="8167" y="11780"/>
                </a:lnTo>
                <a:lnTo>
                  <a:pt x="8227" y="11805"/>
                </a:lnTo>
                <a:lnTo>
                  <a:pt x="8291" y="11831"/>
                </a:lnTo>
                <a:lnTo>
                  <a:pt x="8356" y="11855"/>
                </a:lnTo>
                <a:lnTo>
                  <a:pt x="8423" y="11880"/>
                </a:lnTo>
                <a:lnTo>
                  <a:pt x="8491" y="11903"/>
                </a:lnTo>
                <a:lnTo>
                  <a:pt x="8561" y="11925"/>
                </a:lnTo>
                <a:lnTo>
                  <a:pt x="8632" y="11946"/>
                </a:lnTo>
                <a:lnTo>
                  <a:pt x="8704" y="11964"/>
                </a:lnTo>
                <a:lnTo>
                  <a:pt x="8775" y="11982"/>
                </a:lnTo>
                <a:lnTo>
                  <a:pt x="8848" y="11997"/>
                </a:lnTo>
                <a:lnTo>
                  <a:pt x="8922" y="12009"/>
                </a:lnTo>
                <a:lnTo>
                  <a:pt x="8996" y="12019"/>
                </a:lnTo>
                <a:lnTo>
                  <a:pt x="9068" y="12027"/>
                </a:lnTo>
                <a:lnTo>
                  <a:pt x="9142" y="12031"/>
                </a:lnTo>
                <a:lnTo>
                  <a:pt x="9215" y="12032"/>
                </a:lnTo>
                <a:lnTo>
                  <a:pt x="9288" y="12030"/>
                </a:lnTo>
                <a:lnTo>
                  <a:pt x="9360" y="12025"/>
                </a:lnTo>
                <a:lnTo>
                  <a:pt x="9434" y="12020"/>
                </a:lnTo>
                <a:lnTo>
                  <a:pt x="9510" y="12014"/>
                </a:lnTo>
                <a:lnTo>
                  <a:pt x="9586" y="12008"/>
                </a:lnTo>
                <a:lnTo>
                  <a:pt x="9663" y="12001"/>
                </a:lnTo>
                <a:lnTo>
                  <a:pt x="9740" y="11993"/>
                </a:lnTo>
                <a:lnTo>
                  <a:pt x="9817" y="11985"/>
                </a:lnTo>
                <a:lnTo>
                  <a:pt x="9895" y="11975"/>
                </a:lnTo>
                <a:lnTo>
                  <a:pt x="10049" y="11956"/>
                </a:lnTo>
                <a:lnTo>
                  <a:pt x="10199" y="11937"/>
                </a:lnTo>
                <a:lnTo>
                  <a:pt x="10345" y="11917"/>
                </a:lnTo>
                <a:lnTo>
                  <a:pt x="10483" y="11897"/>
                </a:lnTo>
                <a:lnTo>
                  <a:pt x="10612" y="11876"/>
                </a:lnTo>
                <a:lnTo>
                  <a:pt x="10730" y="11858"/>
                </a:lnTo>
                <a:lnTo>
                  <a:pt x="10836" y="11841"/>
                </a:lnTo>
                <a:lnTo>
                  <a:pt x="10926" y="11826"/>
                </a:lnTo>
                <a:lnTo>
                  <a:pt x="11000" y="11813"/>
                </a:lnTo>
                <a:lnTo>
                  <a:pt x="11055" y="11804"/>
                </a:lnTo>
                <a:lnTo>
                  <a:pt x="11090" y="11798"/>
                </a:lnTo>
                <a:lnTo>
                  <a:pt x="11102" y="11795"/>
                </a:lnTo>
                <a:lnTo>
                  <a:pt x="11100" y="11803"/>
                </a:lnTo>
                <a:lnTo>
                  <a:pt x="11093" y="11823"/>
                </a:lnTo>
                <a:lnTo>
                  <a:pt x="11082" y="11856"/>
                </a:lnTo>
                <a:lnTo>
                  <a:pt x="11066" y="11899"/>
                </a:lnTo>
                <a:lnTo>
                  <a:pt x="11048" y="11951"/>
                </a:lnTo>
                <a:lnTo>
                  <a:pt x="11027" y="12010"/>
                </a:lnTo>
                <a:lnTo>
                  <a:pt x="11004" y="12075"/>
                </a:lnTo>
                <a:lnTo>
                  <a:pt x="10979" y="12144"/>
                </a:lnTo>
                <a:lnTo>
                  <a:pt x="10952" y="12217"/>
                </a:lnTo>
                <a:lnTo>
                  <a:pt x="10925" y="12290"/>
                </a:lnTo>
                <a:lnTo>
                  <a:pt x="10897" y="12363"/>
                </a:lnTo>
                <a:lnTo>
                  <a:pt x="10867" y="12434"/>
                </a:lnTo>
                <a:lnTo>
                  <a:pt x="10839" y="12502"/>
                </a:lnTo>
                <a:lnTo>
                  <a:pt x="10812" y="12565"/>
                </a:lnTo>
                <a:lnTo>
                  <a:pt x="10799" y="12595"/>
                </a:lnTo>
                <a:lnTo>
                  <a:pt x="10785" y="12621"/>
                </a:lnTo>
                <a:lnTo>
                  <a:pt x="10772" y="12647"/>
                </a:lnTo>
                <a:lnTo>
                  <a:pt x="10760" y="12669"/>
                </a:lnTo>
                <a:lnTo>
                  <a:pt x="10747" y="12692"/>
                </a:lnTo>
                <a:lnTo>
                  <a:pt x="10733" y="12713"/>
                </a:lnTo>
                <a:lnTo>
                  <a:pt x="10716" y="12734"/>
                </a:lnTo>
                <a:lnTo>
                  <a:pt x="10697" y="12755"/>
                </a:lnTo>
                <a:lnTo>
                  <a:pt x="10678" y="12776"/>
                </a:lnTo>
                <a:lnTo>
                  <a:pt x="10657" y="12796"/>
                </a:lnTo>
                <a:lnTo>
                  <a:pt x="10635" y="12815"/>
                </a:lnTo>
                <a:lnTo>
                  <a:pt x="10611" y="12834"/>
                </a:lnTo>
                <a:lnTo>
                  <a:pt x="10585" y="12853"/>
                </a:lnTo>
                <a:lnTo>
                  <a:pt x="10559" y="12872"/>
                </a:lnTo>
                <a:lnTo>
                  <a:pt x="10531" y="12890"/>
                </a:lnTo>
                <a:lnTo>
                  <a:pt x="10502" y="12907"/>
                </a:lnTo>
                <a:lnTo>
                  <a:pt x="10473" y="12924"/>
                </a:lnTo>
                <a:lnTo>
                  <a:pt x="10442" y="12941"/>
                </a:lnTo>
                <a:lnTo>
                  <a:pt x="10410" y="12957"/>
                </a:lnTo>
                <a:lnTo>
                  <a:pt x="10379" y="12974"/>
                </a:lnTo>
                <a:lnTo>
                  <a:pt x="10346" y="12990"/>
                </a:lnTo>
                <a:lnTo>
                  <a:pt x="10312" y="13005"/>
                </a:lnTo>
                <a:lnTo>
                  <a:pt x="10278" y="13020"/>
                </a:lnTo>
                <a:lnTo>
                  <a:pt x="10244" y="13035"/>
                </a:lnTo>
                <a:lnTo>
                  <a:pt x="10174" y="13063"/>
                </a:lnTo>
                <a:lnTo>
                  <a:pt x="10103" y="13090"/>
                </a:lnTo>
                <a:lnTo>
                  <a:pt x="10031" y="13115"/>
                </a:lnTo>
                <a:lnTo>
                  <a:pt x="9961" y="13139"/>
                </a:lnTo>
                <a:lnTo>
                  <a:pt x="9890" y="13161"/>
                </a:lnTo>
                <a:lnTo>
                  <a:pt x="9821" y="13182"/>
                </a:lnTo>
                <a:lnTo>
                  <a:pt x="9725" y="13209"/>
                </a:lnTo>
                <a:lnTo>
                  <a:pt x="9580" y="13248"/>
                </a:lnTo>
                <a:lnTo>
                  <a:pt x="9393" y="13299"/>
                </a:lnTo>
                <a:lnTo>
                  <a:pt x="9171" y="13357"/>
                </a:lnTo>
                <a:lnTo>
                  <a:pt x="8923" y="13422"/>
                </a:lnTo>
                <a:lnTo>
                  <a:pt x="8655" y="13492"/>
                </a:lnTo>
                <a:lnTo>
                  <a:pt x="8377" y="13564"/>
                </a:lnTo>
                <a:lnTo>
                  <a:pt x="8095" y="13638"/>
                </a:lnTo>
                <a:lnTo>
                  <a:pt x="7817" y="13710"/>
                </a:lnTo>
                <a:lnTo>
                  <a:pt x="7551" y="13779"/>
                </a:lnTo>
                <a:lnTo>
                  <a:pt x="7305" y="13842"/>
                </a:lnTo>
                <a:lnTo>
                  <a:pt x="7087" y="13899"/>
                </a:lnTo>
                <a:lnTo>
                  <a:pt x="6903" y="13946"/>
                </a:lnTo>
                <a:lnTo>
                  <a:pt x="6762" y="13983"/>
                </a:lnTo>
                <a:lnTo>
                  <a:pt x="6672" y="14006"/>
                </a:lnTo>
                <a:lnTo>
                  <a:pt x="6641" y="14014"/>
                </a:lnTo>
                <a:lnTo>
                  <a:pt x="6649" y="14004"/>
                </a:lnTo>
                <a:lnTo>
                  <a:pt x="6673" y="13976"/>
                </a:lnTo>
                <a:lnTo>
                  <a:pt x="6711" y="13930"/>
                </a:lnTo>
                <a:lnTo>
                  <a:pt x="6760" y="13869"/>
                </a:lnTo>
                <a:lnTo>
                  <a:pt x="6820" y="13795"/>
                </a:lnTo>
                <a:lnTo>
                  <a:pt x="6887" y="13709"/>
                </a:lnTo>
                <a:lnTo>
                  <a:pt x="6960" y="13614"/>
                </a:lnTo>
                <a:lnTo>
                  <a:pt x="7038" y="13510"/>
                </a:lnTo>
                <a:lnTo>
                  <a:pt x="7078" y="13455"/>
                </a:lnTo>
                <a:lnTo>
                  <a:pt x="7118" y="13400"/>
                </a:lnTo>
                <a:lnTo>
                  <a:pt x="7158" y="13343"/>
                </a:lnTo>
                <a:lnTo>
                  <a:pt x="7199" y="13286"/>
                </a:lnTo>
                <a:lnTo>
                  <a:pt x="7238" y="13228"/>
                </a:lnTo>
                <a:lnTo>
                  <a:pt x="7277" y="13168"/>
                </a:lnTo>
                <a:lnTo>
                  <a:pt x="7315" y="13110"/>
                </a:lnTo>
                <a:lnTo>
                  <a:pt x="7352" y="13051"/>
                </a:lnTo>
                <a:lnTo>
                  <a:pt x="7388" y="12993"/>
                </a:lnTo>
                <a:lnTo>
                  <a:pt x="7422" y="12934"/>
                </a:lnTo>
                <a:lnTo>
                  <a:pt x="7454" y="12877"/>
                </a:lnTo>
                <a:lnTo>
                  <a:pt x="7485" y="12820"/>
                </a:lnTo>
                <a:lnTo>
                  <a:pt x="7512" y="12764"/>
                </a:lnTo>
                <a:lnTo>
                  <a:pt x="7537" y="12710"/>
                </a:lnTo>
                <a:lnTo>
                  <a:pt x="7560" y="12657"/>
                </a:lnTo>
                <a:lnTo>
                  <a:pt x="7580" y="12606"/>
                </a:lnTo>
                <a:lnTo>
                  <a:pt x="7597" y="12556"/>
                </a:lnTo>
                <a:lnTo>
                  <a:pt x="7612" y="12506"/>
                </a:lnTo>
                <a:lnTo>
                  <a:pt x="7625" y="12455"/>
                </a:lnTo>
                <a:lnTo>
                  <a:pt x="7637" y="12405"/>
                </a:lnTo>
                <a:lnTo>
                  <a:pt x="7646" y="12355"/>
                </a:lnTo>
                <a:lnTo>
                  <a:pt x="7654" y="12306"/>
                </a:lnTo>
                <a:lnTo>
                  <a:pt x="7662" y="12256"/>
                </a:lnTo>
                <a:lnTo>
                  <a:pt x="7668" y="12208"/>
                </a:lnTo>
                <a:lnTo>
                  <a:pt x="7672" y="12159"/>
                </a:lnTo>
                <a:lnTo>
                  <a:pt x="7675" y="12113"/>
                </a:lnTo>
                <a:lnTo>
                  <a:pt x="7677" y="12066"/>
                </a:lnTo>
                <a:lnTo>
                  <a:pt x="7678" y="12021"/>
                </a:lnTo>
                <a:lnTo>
                  <a:pt x="7678" y="11976"/>
                </a:lnTo>
                <a:lnTo>
                  <a:pt x="7677" y="11933"/>
                </a:lnTo>
                <a:lnTo>
                  <a:pt x="7676" y="11892"/>
                </a:lnTo>
                <a:lnTo>
                  <a:pt x="7674" y="11851"/>
                </a:lnTo>
                <a:lnTo>
                  <a:pt x="7671" y="11813"/>
                </a:lnTo>
                <a:lnTo>
                  <a:pt x="7668" y="11775"/>
                </a:lnTo>
                <a:lnTo>
                  <a:pt x="7664" y="11740"/>
                </a:lnTo>
                <a:lnTo>
                  <a:pt x="7660" y="11707"/>
                </a:lnTo>
                <a:lnTo>
                  <a:pt x="7651" y="11646"/>
                </a:lnTo>
                <a:lnTo>
                  <a:pt x="7643" y="11595"/>
                </a:lnTo>
                <a:lnTo>
                  <a:pt x="7635" y="11553"/>
                </a:lnTo>
                <a:lnTo>
                  <a:pt x="7628" y="11522"/>
                </a:lnTo>
                <a:lnTo>
                  <a:pt x="7624" y="11503"/>
                </a:lnTo>
                <a:lnTo>
                  <a:pt x="7622" y="11497"/>
                </a:lnTo>
                <a:close/>
                <a:moveTo>
                  <a:pt x="14393" y="10247"/>
                </a:moveTo>
                <a:lnTo>
                  <a:pt x="14396" y="10218"/>
                </a:lnTo>
                <a:lnTo>
                  <a:pt x="14405" y="10135"/>
                </a:lnTo>
                <a:lnTo>
                  <a:pt x="14412" y="10074"/>
                </a:lnTo>
                <a:lnTo>
                  <a:pt x="14418" y="10003"/>
                </a:lnTo>
                <a:lnTo>
                  <a:pt x="14423" y="9921"/>
                </a:lnTo>
                <a:lnTo>
                  <a:pt x="14429" y="9828"/>
                </a:lnTo>
                <a:lnTo>
                  <a:pt x="14433" y="9727"/>
                </a:lnTo>
                <a:lnTo>
                  <a:pt x="14436" y="9616"/>
                </a:lnTo>
                <a:lnTo>
                  <a:pt x="14438" y="9498"/>
                </a:lnTo>
                <a:lnTo>
                  <a:pt x="14437" y="9372"/>
                </a:lnTo>
                <a:lnTo>
                  <a:pt x="14435" y="9240"/>
                </a:lnTo>
                <a:lnTo>
                  <a:pt x="14429" y="9103"/>
                </a:lnTo>
                <a:lnTo>
                  <a:pt x="14421" y="8960"/>
                </a:lnTo>
                <a:lnTo>
                  <a:pt x="14408" y="8812"/>
                </a:lnTo>
                <a:lnTo>
                  <a:pt x="14393" y="8661"/>
                </a:lnTo>
                <a:lnTo>
                  <a:pt x="14373" y="8508"/>
                </a:lnTo>
                <a:lnTo>
                  <a:pt x="14349" y="8351"/>
                </a:lnTo>
                <a:lnTo>
                  <a:pt x="14321" y="8192"/>
                </a:lnTo>
                <a:lnTo>
                  <a:pt x="14286" y="8034"/>
                </a:lnTo>
                <a:lnTo>
                  <a:pt x="14246" y="7875"/>
                </a:lnTo>
                <a:lnTo>
                  <a:pt x="14200" y="7717"/>
                </a:lnTo>
                <a:lnTo>
                  <a:pt x="14148" y="7559"/>
                </a:lnTo>
                <a:lnTo>
                  <a:pt x="14089" y="7404"/>
                </a:lnTo>
                <a:lnTo>
                  <a:pt x="14022" y="7251"/>
                </a:lnTo>
                <a:lnTo>
                  <a:pt x="13949" y="7101"/>
                </a:lnTo>
                <a:lnTo>
                  <a:pt x="13868" y="6956"/>
                </a:lnTo>
                <a:lnTo>
                  <a:pt x="13779" y="6816"/>
                </a:lnTo>
                <a:lnTo>
                  <a:pt x="13681" y="6680"/>
                </a:lnTo>
                <a:lnTo>
                  <a:pt x="13574" y="6552"/>
                </a:lnTo>
                <a:lnTo>
                  <a:pt x="13457" y="6429"/>
                </a:lnTo>
                <a:lnTo>
                  <a:pt x="13339" y="6315"/>
                </a:lnTo>
                <a:lnTo>
                  <a:pt x="13226" y="6207"/>
                </a:lnTo>
                <a:lnTo>
                  <a:pt x="13119" y="6107"/>
                </a:lnTo>
                <a:lnTo>
                  <a:pt x="13016" y="6014"/>
                </a:lnTo>
                <a:lnTo>
                  <a:pt x="12918" y="5928"/>
                </a:lnTo>
                <a:lnTo>
                  <a:pt x="12825" y="5847"/>
                </a:lnTo>
                <a:lnTo>
                  <a:pt x="12735" y="5773"/>
                </a:lnTo>
                <a:lnTo>
                  <a:pt x="12650" y="5704"/>
                </a:lnTo>
                <a:lnTo>
                  <a:pt x="12568" y="5642"/>
                </a:lnTo>
                <a:lnTo>
                  <a:pt x="12490" y="5585"/>
                </a:lnTo>
                <a:lnTo>
                  <a:pt x="12416" y="5533"/>
                </a:lnTo>
                <a:lnTo>
                  <a:pt x="12344" y="5484"/>
                </a:lnTo>
                <a:lnTo>
                  <a:pt x="12274" y="5442"/>
                </a:lnTo>
                <a:lnTo>
                  <a:pt x="12208" y="5402"/>
                </a:lnTo>
                <a:lnTo>
                  <a:pt x="12144" y="5367"/>
                </a:lnTo>
                <a:lnTo>
                  <a:pt x="12082" y="5336"/>
                </a:lnTo>
                <a:lnTo>
                  <a:pt x="12021" y="5308"/>
                </a:lnTo>
                <a:lnTo>
                  <a:pt x="11963" y="5283"/>
                </a:lnTo>
                <a:lnTo>
                  <a:pt x="11906" y="5261"/>
                </a:lnTo>
                <a:lnTo>
                  <a:pt x="11850" y="5242"/>
                </a:lnTo>
                <a:lnTo>
                  <a:pt x="11795" y="5225"/>
                </a:lnTo>
                <a:lnTo>
                  <a:pt x="11740" y="5209"/>
                </a:lnTo>
                <a:lnTo>
                  <a:pt x="11687" y="5196"/>
                </a:lnTo>
                <a:lnTo>
                  <a:pt x="11632" y="5185"/>
                </a:lnTo>
                <a:lnTo>
                  <a:pt x="11579" y="5175"/>
                </a:lnTo>
                <a:lnTo>
                  <a:pt x="11524" y="5165"/>
                </a:lnTo>
                <a:lnTo>
                  <a:pt x="11470" y="5157"/>
                </a:lnTo>
                <a:lnTo>
                  <a:pt x="11415" y="5149"/>
                </a:lnTo>
                <a:lnTo>
                  <a:pt x="11301" y="5133"/>
                </a:lnTo>
                <a:lnTo>
                  <a:pt x="11182" y="5114"/>
                </a:lnTo>
                <a:lnTo>
                  <a:pt x="11119" y="5105"/>
                </a:lnTo>
                <a:lnTo>
                  <a:pt x="11057" y="5098"/>
                </a:lnTo>
                <a:lnTo>
                  <a:pt x="10995" y="5092"/>
                </a:lnTo>
                <a:lnTo>
                  <a:pt x="10933" y="5087"/>
                </a:lnTo>
                <a:lnTo>
                  <a:pt x="10870" y="5083"/>
                </a:lnTo>
                <a:lnTo>
                  <a:pt x="10808" y="5080"/>
                </a:lnTo>
                <a:lnTo>
                  <a:pt x="10746" y="5078"/>
                </a:lnTo>
                <a:lnTo>
                  <a:pt x="10684" y="5077"/>
                </a:lnTo>
                <a:lnTo>
                  <a:pt x="10623" y="5077"/>
                </a:lnTo>
                <a:lnTo>
                  <a:pt x="10561" y="5077"/>
                </a:lnTo>
                <a:lnTo>
                  <a:pt x="10500" y="5079"/>
                </a:lnTo>
                <a:lnTo>
                  <a:pt x="10440" y="5081"/>
                </a:lnTo>
                <a:lnTo>
                  <a:pt x="10380" y="5084"/>
                </a:lnTo>
                <a:lnTo>
                  <a:pt x="10321" y="5087"/>
                </a:lnTo>
                <a:lnTo>
                  <a:pt x="10262" y="5091"/>
                </a:lnTo>
                <a:lnTo>
                  <a:pt x="10204" y="5095"/>
                </a:lnTo>
                <a:lnTo>
                  <a:pt x="10090" y="5106"/>
                </a:lnTo>
                <a:lnTo>
                  <a:pt x="9981" y="5117"/>
                </a:lnTo>
                <a:lnTo>
                  <a:pt x="9876" y="5131"/>
                </a:lnTo>
                <a:lnTo>
                  <a:pt x="9776" y="5143"/>
                </a:lnTo>
                <a:lnTo>
                  <a:pt x="9681" y="5156"/>
                </a:lnTo>
                <a:lnTo>
                  <a:pt x="9593" y="5169"/>
                </a:lnTo>
                <a:lnTo>
                  <a:pt x="9511" y="5180"/>
                </a:lnTo>
                <a:lnTo>
                  <a:pt x="9436" y="5190"/>
                </a:lnTo>
                <a:lnTo>
                  <a:pt x="9379" y="5201"/>
                </a:lnTo>
                <a:lnTo>
                  <a:pt x="9280" y="5224"/>
                </a:lnTo>
                <a:lnTo>
                  <a:pt x="9143" y="5257"/>
                </a:lnTo>
                <a:lnTo>
                  <a:pt x="8970" y="5299"/>
                </a:lnTo>
                <a:lnTo>
                  <a:pt x="8764" y="5352"/>
                </a:lnTo>
                <a:lnTo>
                  <a:pt x="8529" y="5412"/>
                </a:lnTo>
                <a:lnTo>
                  <a:pt x="8266" y="5480"/>
                </a:lnTo>
                <a:lnTo>
                  <a:pt x="7980" y="5556"/>
                </a:lnTo>
                <a:lnTo>
                  <a:pt x="7343" y="5724"/>
                </a:lnTo>
                <a:lnTo>
                  <a:pt x="6644" y="5908"/>
                </a:lnTo>
                <a:lnTo>
                  <a:pt x="5904" y="6106"/>
                </a:lnTo>
                <a:lnTo>
                  <a:pt x="5145" y="6309"/>
                </a:lnTo>
                <a:lnTo>
                  <a:pt x="4391" y="6512"/>
                </a:lnTo>
                <a:lnTo>
                  <a:pt x="3665" y="6707"/>
                </a:lnTo>
                <a:lnTo>
                  <a:pt x="2987" y="6890"/>
                </a:lnTo>
                <a:lnTo>
                  <a:pt x="2382" y="7053"/>
                </a:lnTo>
                <a:lnTo>
                  <a:pt x="1873" y="7191"/>
                </a:lnTo>
                <a:lnTo>
                  <a:pt x="1481" y="7297"/>
                </a:lnTo>
                <a:lnTo>
                  <a:pt x="1229" y="7366"/>
                </a:lnTo>
                <a:lnTo>
                  <a:pt x="1140" y="7390"/>
                </a:lnTo>
                <a:lnTo>
                  <a:pt x="1167" y="7393"/>
                </a:lnTo>
                <a:lnTo>
                  <a:pt x="1246" y="7406"/>
                </a:lnTo>
                <a:lnTo>
                  <a:pt x="1303" y="7415"/>
                </a:lnTo>
                <a:lnTo>
                  <a:pt x="1371" y="7427"/>
                </a:lnTo>
                <a:lnTo>
                  <a:pt x="1451" y="7441"/>
                </a:lnTo>
                <a:lnTo>
                  <a:pt x="1540" y="7458"/>
                </a:lnTo>
                <a:lnTo>
                  <a:pt x="1638" y="7477"/>
                </a:lnTo>
                <a:lnTo>
                  <a:pt x="1745" y="7499"/>
                </a:lnTo>
                <a:lnTo>
                  <a:pt x="1861" y="7526"/>
                </a:lnTo>
                <a:lnTo>
                  <a:pt x="1984" y="7554"/>
                </a:lnTo>
                <a:lnTo>
                  <a:pt x="2113" y="7586"/>
                </a:lnTo>
                <a:lnTo>
                  <a:pt x="2251" y="7622"/>
                </a:lnTo>
                <a:lnTo>
                  <a:pt x="2392" y="7660"/>
                </a:lnTo>
                <a:lnTo>
                  <a:pt x="2540" y="7702"/>
                </a:lnTo>
                <a:lnTo>
                  <a:pt x="2692" y="7749"/>
                </a:lnTo>
                <a:lnTo>
                  <a:pt x="2849" y="7799"/>
                </a:lnTo>
                <a:lnTo>
                  <a:pt x="3009" y="7854"/>
                </a:lnTo>
                <a:lnTo>
                  <a:pt x="3171" y="7913"/>
                </a:lnTo>
                <a:lnTo>
                  <a:pt x="3336" y="7975"/>
                </a:lnTo>
                <a:lnTo>
                  <a:pt x="3503" y="8042"/>
                </a:lnTo>
                <a:lnTo>
                  <a:pt x="3671" y="8114"/>
                </a:lnTo>
                <a:lnTo>
                  <a:pt x="3839" y="8190"/>
                </a:lnTo>
                <a:lnTo>
                  <a:pt x="4007" y="8271"/>
                </a:lnTo>
                <a:lnTo>
                  <a:pt x="4175" y="8357"/>
                </a:lnTo>
                <a:lnTo>
                  <a:pt x="4342" y="8448"/>
                </a:lnTo>
                <a:lnTo>
                  <a:pt x="4506" y="8544"/>
                </a:lnTo>
                <a:lnTo>
                  <a:pt x="4669" y="8646"/>
                </a:lnTo>
                <a:lnTo>
                  <a:pt x="4829" y="8752"/>
                </a:lnTo>
                <a:lnTo>
                  <a:pt x="4984" y="8865"/>
                </a:lnTo>
                <a:lnTo>
                  <a:pt x="5136" y="8982"/>
                </a:lnTo>
                <a:lnTo>
                  <a:pt x="5285" y="9103"/>
                </a:lnTo>
                <a:lnTo>
                  <a:pt x="5433" y="9222"/>
                </a:lnTo>
                <a:lnTo>
                  <a:pt x="5581" y="9338"/>
                </a:lnTo>
                <a:lnTo>
                  <a:pt x="5727" y="9453"/>
                </a:lnTo>
                <a:lnTo>
                  <a:pt x="5873" y="9566"/>
                </a:lnTo>
                <a:lnTo>
                  <a:pt x="6017" y="9676"/>
                </a:lnTo>
                <a:lnTo>
                  <a:pt x="6160" y="9784"/>
                </a:lnTo>
                <a:lnTo>
                  <a:pt x="6302" y="9891"/>
                </a:lnTo>
                <a:lnTo>
                  <a:pt x="6442" y="9994"/>
                </a:lnTo>
                <a:lnTo>
                  <a:pt x="6581" y="10095"/>
                </a:lnTo>
                <a:lnTo>
                  <a:pt x="6718" y="10193"/>
                </a:lnTo>
                <a:lnTo>
                  <a:pt x="6852" y="10286"/>
                </a:lnTo>
                <a:lnTo>
                  <a:pt x="6985" y="10378"/>
                </a:lnTo>
                <a:lnTo>
                  <a:pt x="7116" y="10466"/>
                </a:lnTo>
                <a:lnTo>
                  <a:pt x="7245" y="10551"/>
                </a:lnTo>
                <a:lnTo>
                  <a:pt x="7371" y="10632"/>
                </a:lnTo>
                <a:lnTo>
                  <a:pt x="7495" y="10710"/>
                </a:lnTo>
                <a:lnTo>
                  <a:pt x="7616" y="10783"/>
                </a:lnTo>
                <a:lnTo>
                  <a:pt x="7734" y="10853"/>
                </a:lnTo>
                <a:lnTo>
                  <a:pt x="7851" y="10919"/>
                </a:lnTo>
                <a:lnTo>
                  <a:pt x="7964" y="10980"/>
                </a:lnTo>
                <a:lnTo>
                  <a:pt x="8073" y="11037"/>
                </a:lnTo>
                <a:lnTo>
                  <a:pt x="8180" y="11090"/>
                </a:lnTo>
                <a:lnTo>
                  <a:pt x="8284" y="11137"/>
                </a:lnTo>
                <a:lnTo>
                  <a:pt x="8384" y="11180"/>
                </a:lnTo>
                <a:lnTo>
                  <a:pt x="8480" y="11218"/>
                </a:lnTo>
                <a:lnTo>
                  <a:pt x="8573" y="11251"/>
                </a:lnTo>
                <a:lnTo>
                  <a:pt x="8663" y="11278"/>
                </a:lnTo>
                <a:lnTo>
                  <a:pt x="8748" y="11301"/>
                </a:lnTo>
                <a:lnTo>
                  <a:pt x="8830" y="11318"/>
                </a:lnTo>
                <a:lnTo>
                  <a:pt x="8907" y="11329"/>
                </a:lnTo>
                <a:lnTo>
                  <a:pt x="8980" y="11334"/>
                </a:lnTo>
                <a:lnTo>
                  <a:pt x="9120" y="11338"/>
                </a:lnTo>
                <a:lnTo>
                  <a:pt x="9254" y="11341"/>
                </a:lnTo>
                <a:lnTo>
                  <a:pt x="9384" y="11342"/>
                </a:lnTo>
                <a:lnTo>
                  <a:pt x="9510" y="11342"/>
                </a:lnTo>
                <a:lnTo>
                  <a:pt x="9572" y="11341"/>
                </a:lnTo>
                <a:lnTo>
                  <a:pt x="9633" y="11340"/>
                </a:lnTo>
                <a:lnTo>
                  <a:pt x="9694" y="11338"/>
                </a:lnTo>
                <a:lnTo>
                  <a:pt x="9754" y="11336"/>
                </a:lnTo>
                <a:lnTo>
                  <a:pt x="9814" y="11333"/>
                </a:lnTo>
                <a:lnTo>
                  <a:pt x="9873" y="11330"/>
                </a:lnTo>
                <a:lnTo>
                  <a:pt x="9932" y="11326"/>
                </a:lnTo>
                <a:lnTo>
                  <a:pt x="9992" y="11321"/>
                </a:lnTo>
                <a:lnTo>
                  <a:pt x="10052" y="11317"/>
                </a:lnTo>
                <a:lnTo>
                  <a:pt x="10110" y="11311"/>
                </a:lnTo>
                <a:lnTo>
                  <a:pt x="10170" y="11305"/>
                </a:lnTo>
                <a:lnTo>
                  <a:pt x="10231" y="11298"/>
                </a:lnTo>
                <a:lnTo>
                  <a:pt x="10290" y="11290"/>
                </a:lnTo>
                <a:lnTo>
                  <a:pt x="10351" y="11282"/>
                </a:lnTo>
                <a:lnTo>
                  <a:pt x="10412" y="11272"/>
                </a:lnTo>
                <a:lnTo>
                  <a:pt x="10474" y="11263"/>
                </a:lnTo>
                <a:lnTo>
                  <a:pt x="10537" y="11252"/>
                </a:lnTo>
                <a:lnTo>
                  <a:pt x="10600" y="11241"/>
                </a:lnTo>
                <a:lnTo>
                  <a:pt x="10665" y="11229"/>
                </a:lnTo>
                <a:lnTo>
                  <a:pt x="10730" y="11217"/>
                </a:lnTo>
                <a:lnTo>
                  <a:pt x="10797" y="11203"/>
                </a:lnTo>
                <a:lnTo>
                  <a:pt x="10864" y="11189"/>
                </a:lnTo>
                <a:lnTo>
                  <a:pt x="10934" y="11173"/>
                </a:lnTo>
                <a:lnTo>
                  <a:pt x="11004" y="11157"/>
                </a:lnTo>
                <a:lnTo>
                  <a:pt x="11167" y="11118"/>
                </a:lnTo>
                <a:lnTo>
                  <a:pt x="11368" y="11067"/>
                </a:lnTo>
                <a:lnTo>
                  <a:pt x="11598" y="11008"/>
                </a:lnTo>
                <a:lnTo>
                  <a:pt x="11854" y="10940"/>
                </a:lnTo>
                <a:lnTo>
                  <a:pt x="12126" y="10867"/>
                </a:lnTo>
                <a:lnTo>
                  <a:pt x="12409" y="10792"/>
                </a:lnTo>
                <a:lnTo>
                  <a:pt x="12697" y="10714"/>
                </a:lnTo>
                <a:lnTo>
                  <a:pt x="12983" y="10636"/>
                </a:lnTo>
                <a:lnTo>
                  <a:pt x="13259" y="10560"/>
                </a:lnTo>
                <a:lnTo>
                  <a:pt x="13521" y="10489"/>
                </a:lnTo>
                <a:lnTo>
                  <a:pt x="13760" y="10423"/>
                </a:lnTo>
                <a:lnTo>
                  <a:pt x="13970" y="10364"/>
                </a:lnTo>
                <a:lnTo>
                  <a:pt x="14146" y="10316"/>
                </a:lnTo>
                <a:lnTo>
                  <a:pt x="14279" y="10278"/>
                </a:lnTo>
                <a:lnTo>
                  <a:pt x="14363" y="10255"/>
                </a:lnTo>
                <a:lnTo>
                  <a:pt x="14393" y="10247"/>
                </a:lnTo>
                <a:close/>
              </a:path>
            </a:pathLst>
          </a:custGeom>
          <a:solidFill>
            <a:srgbClr val="00B0F0"/>
          </a:solidFill>
          <a:ln w="9525">
            <a:noFill/>
            <a:round/>
            <a:headEnd/>
            <a:tailEnd/>
          </a:ln>
        </p:spPr>
        <p:txBody>
          <a:bodyPr lIns="96780" tIns="48390" rIns="96780" bIns="48390"/>
          <a:lstStyle/>
          <a:p>
            <a:pPr>
              <a:buNone/>
              <a:defRPr/>
            </a:pPr>
            <a:endParaRPr lang="zh-CN" altLang="en-US">
              <a:latin typeface="微软雅黑" pitchFamily="34" charset="-122"/>
              <a:ea typeface="微软雅黑" pitchFamily="34" charset="-122"/>
            </a:endParaRPr>
          </a:p>
        </p:txBody>
      </p:sp>
      <p:sp>
        <p:nvSpPr>
          <p:cNvPr id="2549" name="任意多边形 2548"/>
          <p:cNvSpPr/>
          <p:nvPr/>
        </p:nvSpPr>
        <p:spPr bwMode="auto">
          <a:xfrm rot="21369843">
            <a:off x="6365753" y="2781337"/>
            <a:ext cx="1196330" cy="2043425"/>
          </a:xfrm>
          <a:custGeom>
            <a:avLst/>
            <a:gdLst>
              <a:gd name="connsiteX0" fmla="*/ 283633 w 1426633"/>
              <a:gd name="connsiteY0" fmla="*/ 0 h 2654300"/>
              <a:gd name="connsiteX1" fmla="*/ 143933 w 1426633"/>
              <a:gd name="connsiteY1" fmla="*/ 1104900 h 2654300"/>
              <a:gd name="connsiteX2" fmla="*/ 1147233 w 1426633"/>
              <a:gd name="connsiteY2" fmla="*/ 2082800 h 2654300"/>
              <a:gd name="connsiteX3" fmla="*/ 1426633 w 1426633"/>
              <a:gd name="connsiteY3" fmla="*/ 2654300 h 2654300"/>
            </a:gdLst>
            <a:ahLst/>
            <a:cxnLst>
              <a:cxn ang="0">
                <a:pos x="connsiteX0" y="connsiteY0"/>
              </a:cxn>
              <a:cxn ang="0">
                <a:pos x="connsiteX1" y="connsiteY1"/>
              </a:cxn>
              <a:cxn ang="0">
                <a:pos x="connsiteX2" y="connsiteY2"/>
              </a:cxn>
              <a:cxn ang="0">
                <a:pos x="connsiteX3" y="connsiteY3"/>
              </a:cxn>
            </a:cxnLst>
            <a:rect l="l" t="t" r="r" b="b"/>
            <a:pathLst>
              <a:path w="1426633" h="2654300">
                <a:moveTo>
                  <a:pt x="283633" y="0"/>
                </a:moveTo>
                <a:cubicBezTo>
                  <a:pt x="141816" y="378883"/>
                  <a:pt x="0" y="757767"/>
                  <a:pt x="143933" y="1104900"/>
                </a:cubicBezTo>
                <a:cubicBezTo>
                  <a:pt x="287866" y="1452033"/>
                  <a:pt x="933450" y="1824567"/>
                  <a:pt x="1147233" y="2082800"/>
                </a:cubicBezTo>
                <a:cubicBezTo>
                  <a:pt x="1361016" y="2341033"/>
                  <a:pt x="1393824" y="2497666"/>
                  <a:pt x="1426633" y="2654300"/>
                </a:cubicBezTo>
              </a:path>
            </a:pathLst>
          </a:custGeom>
          <a:noFill/>
          <a:ln w="12700" cap="flat">
            <a:gradFill>
              <a:gsLst>
                <a:gs pos="0">
                  <a:srgbClr val="0070C0"/>
                </a:gs>
                <a:gs pos="50000">
                  <a:srgbClr val="66FFFF"/>
                </a:gs>
                <a:gs pos="100000">
                  <a:srgbClr val="0099FF">
                    <a:alpha val="83000"/>
                  </a:srgbClr>
                </a:gs>
              </a:gsLst>
              <a:lin ang="0" scaled="0"/>
            </a:gradFill>
            <a:prstDash val="sysDash"/>
            <a:miter lim="800000"/>
            <a:headEnd type="none" w="med" len="med"/>
            <a:tailEnd type="none" w="med" len="med"/>
          </a:ln>
          <a:extLst/>
        </p:spPr>
        <p:txBody>
          <a:bodyPr lIns="96780" tIns="48390" rIns="96780" bIns="48390" anchor="ctr"/>
          <a:lstStyle/>
          <a:p>
            <a:pPr algn="ctr">
              <a:buNone/>
              <a:defRPr/>
            </a:pPr>
            <a:endParaRPr lang="zh-CN" altLang="en-US">
              <a:solidFill>
                <a:prstClr val="black"/>
              </a:solidFill>
              <a:latin typeface="微软雅黑" pitchFamily="34" charset="-122"/>
              <a:ea typeface="微软雅黑" pitchFamily="34" charset="-122"/>
            </a:endParaRPr>
          </a:p>
        </p:txBody>
      </p:sp>
      <p:pic>
        <p:nvPicPr>
          <p:cNvPr id="2550" name="Picture 3"/>
          <p:cNvPicPr>
            <a:picLocks noChangeAspect="1" noChangeArrowheads="1"/>
          </p:cNvPicPr>
          <p:nvPr/>
        </p:nvPicPr>
        <p:blipFill>
          <a:blip r:embed="rId16" cstate="email">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6038106" y="3221615"/>
            <a:ext cx="643532" cy="391544"/>
          </a:xfrm>
          <a:prstGeom prst="rect">
            <a:avLst/>
          </a:prstGeom>
          <a:noFill/>
          <a:ln w="9525">
            <a:noFill/>
            <a:miter lim="800000"/>
            <a:headEnd/>
            <a:tailEnd/>
          </a:ln>
        </p:spPr>
      </p:pic>
      <p:sp>
        <p:nvSpPr>
          <p:cNvPr id="2551" name="燕尾形 902"/>
          <p:cNvSpPr>
            <a:spLocks noChangeArrowheads="1"/>
          </p:cNvSpPr>
          <p:nvPr/>
        </p:nvSpPr>
        <p:spPr bwMode="auto">
          <a:xfrm rot="19158798">
            <a:off x="5013385" y="4408235"/>
            <a:ext cx="120977" cy="152921"/>
          </a:xfrm>
          <a:prstGeom prst="chevron">
            <a:avLst>
              <a:gd name="adj" fmla="val 50000"/>
            </a:avLst>
          </a:prstGeom>
          <a:solidFill>
            <a:srgbClr val="C00000"/>
          </a:solidFill>
          <a:ln w="9525">
            <a:noFill/>
            <a:miter lim="800000"/>
            <a:headEnd/>
            <a:tailEnd/>
          </a:ln>
        </p:spPr>
        <p:txBody>
          <a:bodyPr lIns="96780" tIns="48390" rIns="96780" bIns="48390"/>
          <a:lstStyle/>
          <a:p>
            <a:pPr>
              <a:buClr>
                <a:srgbClr val="CC9900"/>
              </a:buClr>
              <a:buNone/>
            </a:pPr>
            <a:endParaRPr lang="zh-CN" altLang="en-US">
              <a:latin typeface="微软雅黑" pitchFamily="34" charset="-122"/>
              <a:ea typeface="微软雅黑" pitchFamily="34" charset="-122"/>
            </a:endParaRPr>
          </a:p>
        </p:txBody>
      </p:sp>
      <p:sp>
        <p:nvSpPr>
          <p:cNvPr id="2552" name="燕尾形 903"/>
          <p:cNvSpPr>
            <a:spLocks noChangeArrowheads="1"/>
          </p:cNvSpPr>
          <p:nvPr/>
        </p:nvSpPr>
        <p:spPr bwMode="auto">
          <a:xfrm rot="17460160">
            <a:off x="5697851" y="4276105"/>
            <a:ext cx="120992" cy="152902"/>
          </a:xfrm>
          <a:prstGeom prst="chevron">
            <a:avLst>
              <a:gd name="adj" fmla="val 50000"/>
            </a:avLst>
          </a:prstGeom>
          <a:solidFill>
            <a:srgbClr val="FF9900"/>
          </a:solidFill>
          <a:ln w="9525">
            <a:noFill/>
            <a:miter lim="800000"/>
            <a:headEnd/>
            <a:tailEnd/>
          </a:ln>
        </p:spPr>
        <p:txBody>
          <a:bodyPr lIns="96780" tIns="48390" rIns="96780" bIns="48390"/>
          <a:lstStyle/>
          <a:p>
            <a:pPr>
              <a:buClr>
                <a:srgbClr val="CC9900"/>
              </a:buClr>
              <a:buNone/>
            </a:pPr>
            <a:endParaRPr lang="zh-CN" altLang="en-US">
              <a:latin typeface="微软雅黑" pitchFamily="34" charset="-122"/>
              <a:ea typeface="微软雅黑" pitchFamily="34" charset="-122"/>
            </a:endParaRPr>
          </a:p>
        </p:txBody>
      </p:sp>
      <p:sp>
        <p:nvSpPr>
          <p:cNvPr id="2553" name="燕尾形 904"/>
          <p:cNvSpPr>
            <a:spLocks noChangeArrowheads="1"/>
          </p:cNvSpPr>
          <p:nvPr/>
        </p:nvSpPr>
        <p:spPr bwMode="auto">
          <a:xfrm rot="2426885">
            <a:off x="7306687" y="4285339"/>
            <a:ext cx="120977" cy="152921"/>
          </a:xfrm>
          <a:prstGeom prst="chevron">
            <a:avLst>
              <a:gd name="adj" fmla="val 50000"/>
            </a:avLst>
          </a:prstGeom>
          <a:solidFill>
            <a:srgbClr val="92D050"/>
          </a:solidFill>
          <a:ln w="9525">
            <a:noFill/>
            <a:miter lim="800000"/>
            <a:headEnd/>
            <a:tailEnd/>
          </a:ln>
        </p:spPr>
        <p:txBody>
          <a:bodyPr lIns="96780" tIns="48390" rIns="96780" bIns="48390"/>
          <a:lstStyle/>
          <a:p>
            <a:pPr>
              <a:buClr>
                <a:srgbClr val="CC9900"/>
              </a:buClr>
              <a:buNone/>
            </a:pPr>
            <a:endParaRPr lang="zh-CN" altLang="en-US">
              <a:latin typeface="微软雅黑" pitchFamily="34" charset="-122"/>
              <a:ea typeface="微软雅黑" pitchFamily="34" charset="-122"/>
            </a:endParaRPr>
          </a:p>
        </p:txBody>
      </p:sp>
      <p:sp>
        <p:nvSpPr>
          <p:cNvPr id="2554" name="矩形 1476"/>
          <p:cNvSpPr>
            <a:spLocks noChangeArrowheads="1"/>
          </p:cNvSpPr>
          <p:nvPr/>
        </p:nvSpPr>
        <p:spPr bwMode="auto">
          <a:xfrm>
            <a:off x="5618046" y="4336733"/>
            <a:ext cx="945975" cy="343946"/>
          </a:xfrm>
          <a:prstGeom prst="rect">
            <a:avLst/>
          </a:prstGeom>
          <a:noFill/>
          <a:ln w="9525">
            <a:noFill/>
            <a:miter lim="800000"/>
            <a:headEnd/>
            <a:tailEnd/>
          </a:ln>
        </p:spPr>
        <p:txBody>
          <a:bodyPr lIns="96780" tIns="48390" rIns="96780" bIns="48390">
            <a:spAutoFit/>
          </a:bodyPr>
          <a:lstStyle/>
          <a:p>
            <a:pPr algn="ctr"/>
            <a:r>
              <a:rPr lang="en-US" altLang="zh-CN" sz="800" dirty="0">
                <a:solidFill>
                  <a:srgbClr val="FFC000"/>
                </a:solidFill>
                <a:latin typeface="微软雅黑" pitchFamily="34" charset="-122"/>
                <a:ea typeface="微软雅黑" pitchFamily="34" charset="-122"/>
                <a:cs typeface="Arial" pitchFamily="34" charset="0"/>
              </a:rPr>
              <a:t>2Mbps</a:t>
            </a:r>
          </a:p>
          <a:p>
            <a:pPr algn="ctr"/>
            <a:r>
              <a:rPr lang="en-US" altLang="zh-CN" sz="800" dirty="0">
                <a:solidFill>
                  <a:srgbClr val="FFC000"/>
                </a:solidFill>
                <a:latin typeface="微软雅黑" pitchFamily="34" charset="-122"/>
                <a:ea typeface="微软雅黑" pitchFamily="34" charset="-122"/>
                <a:cs typeface="Arial" pitchFamily="34" charset="0"/>
              </a:rPr>
              <a:t>HD Video</a:t>
            </a:r>
            <a:endParaRPr lang="zh-CN" altLang="en-US" sz="800" dirty="0">
              <a:solidFill>
                <a:srgbClr val="FFC000"/>
              </a:solidFill>
              <a:latin typeface="微软雅黑" pitchFamily="34" charset="-122"/>
              <a:ea typeface="微软雅黑" pitchFamily="34" charset="-122"/>
              <a:cs typeface="Arial" pitchFamily="34" charset="0"/>
            </a:endParaRPr>
          </a:p>
        </p:txBody>
      </p:sp>
      <p:sp>
        <p:nvSpPr>
          <p:cNvPr id="2555" name="矩形 1476"/>
          <p:cNvSpPr>
            <a:spLocks noChangeArrowheads="1"/>
          </p:cNvSpPr>
          <p:nvPr/>
        </p:nvSpPr>
        <p:spPr bwMode="auto">
          <a:xfrm>
            <a:off x="7373896" y="4336733"/>
            <a:ext cx="945974" cy="343946"/>
          </a:xfrm>
          <a:prstGeom prst="rect">
            <a:avLst/>
          </a:prstGeom>
          <a:noFill/>
          <a:ln w="9525">
            <a:noFill/>
            <a:miter lim="800000"/>
            <a:headEnd/>
            <a:tailEnd/>
          </a:ln>
        </p:spPr>
        <p:txBody>
          <a:bodyPr lIns="96780" tIns="48390" rIns="96780" bIns="48390">
            <a:spAutoFit/>
          </a:bodyPr>
          <a:lstStyle/>
          <a:p>
            <a:pPr algn="ctr">
              <a:buNone/>
            </a:pPr>
            <a:r>
              <a:rPr lang="en-US" altLang="zh-CN" sz="800" dirty="0">
                <a:solidFill>
                  <a:srgbClr val="FFC000"/>
                </a:solidFill>
                <a:latin typeface="微软雅黑" pitchFamily="34" charset="-122"/>
                <a:ea typeface="微软雅黑" pitchFamily="34" charset="-122"/>
                <a:cs typeface="Arial" pitchFamily="34" charset="0"/>
              </a:rPr>
              <a:t>0.5Mbps</a:t>
            </a:r>
          </a:p>
          <a:p>
            <a:pPr algn="ctr">
              <a:buNone/>
            </a:pPr>
            <a:r>
              <a:rPr lang="en-US" altLang="zh-CN" sz="800" dirty="0">
                <a:solidFill>
                  <a:srgbClr val="FFC000"/>
                </a:solidFill>
                <a:latin typeface="微软雅黑" pitchFamily="34" charset="-122"/>
                <a:ea typeface="微软雅黑" pitchFamily="34" charset="-122"/>
                <a:cs typeface="Arial" pitchFamily="34" charset="0"/>
              </a:rPr>
              <a:t>SD Video</a:t>
            </a:r>
            <a:endParaRPr lang="zh-CN" altLang="en-US" sz="800" dirty="0">
              <a:solidFill>
                <a:srgbClr val="FFC000"/>
              </a:solidFill>
              <a:latin typeface="微软雅黑" pitchFamily="34" charset="-122"/>
              <a:ea typeface="微软雅黑" pitchFamily="34" charset="-122"/>
              <a:cs typeface="Arial" pitchFamily="34" charset="0"/>
            </a:endParaRPr>
          </a:p>
        </p:txBody>
      </p:sp>
      <p:sp>
        <p:nvSpPr>
          <p:cNvPr id="2556" name="任意多边形 907"/>
          <p:cNvSpPr>
            <a:spLocks/>
          </p:cNvSpPr>
          <p:nvPr/>
        </p:nvSpPr>
        <p:spPr bwMode="auto">
          <a:xfrm>
            <a:off x="6031385" y="2196542"/>
            <a:ext cx="628409" cy="653694"/>
          </a:xfrm>
          <a:custGeom>
            <a:avLst/>
            <a:gdLst>
              <a:gd name="T0" fmla="*/ 0 w 594360"/>
              <a:gd name="T1" fmla="*/ 610906 h 618490"/>
              <a:gd name="T2" fmla="*/ 506192 w 594360"/>
              <a:gd name="T3" fmla="*/ 8778 h 618490"/>
              <a:gd name="T4" fmla="*/ 498637 w 594360"/>
              <a:gd name="T5" fmla="*/ 558222 h 618490"/>
              <a:gd name="T6" fmla="*/ 0 60000 65536"/>
              <a:gd name="T7" fmla="*/ 0 60000 65536"/>
              <a:gd name="T8" fmla="*/ 0 60000 65536"/>
              <a:gd name="T9" fmla="*/ 0 w 594360"/>
              <a:gd name="T10" fmla="*/ 0 h 618490"/>
              <a:gd name="T11" fmla="*/ 594360 w 594360"/>
              <a:gd name="T12" fmla="*/ 618490 h 618490"/>
            </a:gdLst>
            <a:ahLst/>
            <a:cxnLst>
              <a:cxn ang="T6">
                <a:pos x="T0" y="T1"/>
              </a:cxn>
              <a:cxn ang="T7">
                <a:pos x="T2" y="T3"/>
              </a:cxn>
              <a:cxn ang="T8">
                <a:pos x="T4" y="T5"/>
              </a:cxn>
            </a:cxnLst>
            <a:rect l="T9" t="T10" r="T11" b="T12"/>
            <a:pathLst>
              <a:path w="594360" h="618490">
                <a:moveTo>
                  <a:pt x="0" y="618490"/>
                </a:moveTo>
                <a:cubicBezTo>
                  <a:pt x="213360" y="318135"/>
                  <a:pt x="426720" y="17780"/>
                  <a:pt x="510540" y="8890"/>
                </a:cubicBezTo>
                <a:cubicBezTo>
                  <a:pt x="594360" y="0"/>
                  <a:pt x="548640" y="282575"/>
                  <a:pt x="502920" y="565150"/>
                </a:cubicBezTo>
              </a:path>
            </a:pathLst>
          </a:custGeom>
          <a:noFill/>
          <a:ln w="12700">
            <a:gradFill>
              <a:gsLst>
                <a:gs pos="0">
                  <a:srgbClr val="FFC000"/>
                </a:gs>
                <a:gs pos="50000">
                  <a:schemeClr val="accent6">
                    <a:lumMod val="75000"/>
                  </a:schemeClr>
                </a:gs>
              </a:gsLst>
              <a:lin ang="5400000" scaled="0"/>
            </a:gradFill>
            <a:prstDash val="sysDash"/>
            <a:tailEnd type="none"/>
          </a:ln>
          <a:effectLst/>
        </p:spPr>
        <p:txBody>
          <a:bodyPr lIns="96780" tIns="48390" rIns="96780" bIns="48390"/>
          <a:lstStyle/>
          <a:p>
            <a:pPr>
              <a:buNone/>
            </a:pPr>
            <a:endParaRPr lang="zh-CN" altLang="en-US">
              <a:solidFill>
                <a:schemeClr val="bg1"/>
              </a:solidFill>
              <a:latin typeface="微软雅黑" pitchFamily="34" charset="-122"/>
              <a:ea typeface="微软雅黑" pitchFamily="34" charset="-122"/>
            </a:endParaRPr>
          </a:p>
        </p:txBody>
      </p:sp>
      <p:sp>
        <p:nvSpPr>
          <p:cNvPr id="2557" name="TextBox 908"/>
          <p:cNvSpPr txBox="1">
            <a:spLocks noChangeArrowheads="1"/>
          </p:cNvSpPr>
          <p:nvPr/>
        </p:nvSpPr>
        <p:spPr bwMode="auto">
          <a:xfrm>
            <a:off x="6837900" y="3036766"/>
            <a:ext cx="708411" cy="251613"/>
          </a:xfrm>
          <a:prstGeom prst="rect">
            <a:avLst/>
          </a:prstGeom>
          <a:noFill/>
          <a:ln w="9525">
            <a:noFill/>
            <a:miter lim="800000"/>
            <a:headEnd/>
            <a:tailEnd/>
          </a:ln>
        </p:spPr>
        <p:txBody>
          <a:bodyPr wrap="none" lIns="96780" tIns="48390" rIns="96780" bIns="48390">
            <a:spAutoFit/>
          </a:bodyPr>
          <a:lstStyle/>
          <a:p>
            <a:pPr>
              <a:buNone/>
            </a:pPr>
            <a:r>
              <a:rPr lang="zh-CN" altLang="en-US" sz="1000" dirty="0" smtClean="0">
                <a:solidFill>
                  <a:schemeClr val="bg1"/>
                </a:solidFill>
                <a:latin typeface="微软雅黑" pitchFamily="34" charset="-122"/>
                <a:ea typeface="微软雅黑" pitchFamily="34" charset="-122"/>
              </a:rPr>
              <a:t>视频转发</a:t>
            </a:r>
            <a:endParaRPr lang="zh-CN" altLang="en-US" sz="1000" dirty="0">
              <a:solidFill>
                <a:schemeClr val="bg1"/>
              </a:solidFill>
              <a:latin typeface="微软雅黑" pitchFamily="34" charset="-122"/>
              <a:ea typeface="微软雅黑" pitchFamily="34" charset="-122"/>
            </a:endParaRPr>
          </a:p>
        </p:txBody>
      </p:sp>
      <p:sp>
        <p:nvSpPr>
          <p:cNvPr id="2558" name="矩形 909"/>
          <p:cNvSpPr>
            <a:spLocks noChangeArrowheads="1"/>
          </p:cNvSpPr>
          <p:nvPr/>
        </p:nvSpPr>
        <p:spPr bwMode="auto">
          <a:xfrm>
            <a:off x="6627871" y="2468775"/>
            <a:ext cx="668735" cy="648653"/>
          </a:xfrm>
          <a:prstGeom prst="rect">
            <a:avLst/>
          </a:prstGeom>
          <a:noFill/>
          <a:ln w="9525">
            <a:noFill/>
            <a:miter lim="800000"/>
            <a:headEnd/>
            <a:tailEnd/>
          </a:ln>
        </p:spPr>
        <p:txBody>
          <a:bodyPr lIns="96780" tIns="48390" rIns="96780" bIns="48390"/>
          <a:lstStyle/>
          <a:p>
            <a:pPr>
              <a:buClr>
                <a:srgbClr val="CC9900"/>
              </a:buClr>
              <a:buNone/>
            </a:pPr>
            <a:endParaRPr lang="zh-CN" altLang="en-US">
              <a:latin typeface="微软雅黑" pitchFamily="34" charset="-122"/>
              <a:ea typeface="微软雅黑" pitchFamily="34" charset="-122"/>
            </a:endParaRPr>
          </a:p>
        </p:txBody>
      </p:sp>
      <p:cxnSp>
        <p:nvCxnSpPr>
          <p:cNvPr id="2559" name="直接箭头连接符 911"/>
          <p:cNvCxnSpPr>
            <a:cxnSpLocks noChangeShapeType="1"/>
            <a:stCxn id="2558" idx="2"/>
          </p:cNvCxnSpPr>
          <p:nvPr/>
        </p:nvCxnSpPr>
        <p:spPr bwMode="auto">
          <a:xfrm flipH="1" flipV="1">
            <a:off x="6619468" y="2468775"/>
            <a:ext cx="342769" cy="648653"/>
          </a:xfrm>
          <a:prstGeom prst="straightConnector1">
            <a:avLst/>
          </a:prstGeom>
          <a:noFill/>
          <a:ln w="12700">
            <a:gradFill>
              <a:gsLst>
                <a:gs pos="0">
                  <a:srgbClr val="FFC000"/>
                </a:gs>
                <a:gs pos="50000">
                  <a:schemeClr val="accent6">
                    <a:lumMod val="75000"/>
                  </a:schemeClr>
                </a:gs>
              </a:gsLst>
              <a:lin ang="5400000" scaled="0"/>
            </a:gradFill>
            <a:prstDash val="sysDash"/>
            <a:tailEnd type="triangle"/>
          </a:ln>
          <a:effectLst/>
        </p:spPr>
      </p:cxnSp>
      <p:sp>
        <p:nvSpPr>
          <p:cNvPr id="2560" name="任意多边形 912"/>
          <p:cNvSpPr>
            <a:spLocks/>
          </p:cNvSpPr>
          <p:nvPr/>
        </p:nvSpPr>
        <p:spPr bwMode="auto">
          <a:xfrm>
            <a:off x="4826654" y="2656985"/>
            <a:ext cx="1179528" cy="290717"/>
          </a:xfrm>
          <a:custGeom>
            <a:avLst/>
            <a:gdLst>
              <a:gd name="T0" fmla="*/ 1114425 w 1114425"/>
              <a:gd name="T1" fmla="*/ 169862 h 274637"/>
              <a:gd name="T2" fmla="*/ 390525 w 1114425"/>
              <a:gd name="T3" fmla="*/ 17462 h 274637"/>
              <a:gd name="T4" fmla="*/ 0 w 1114425"/>
              <a:gd name="T5" fmla="*/ 274637 h 274637"/>
              <a:gd name="T6" fmla="*/ 0 w 1114425"/>
              <a:gd name="T7" fmla="*/ 274637 h 274637"/>
              <a:gd name="T8" fmla="*/ 0 60000 65536"/>
              <a:gd name="T9" fmla="*/ 0 60000 65536"/>
              <a:gd name="T10" fmla="*/ 0 60000 65536"/>
              <a:gd name="T11" fmla="*/ 0 60000 65536"/>
              <a:gd name="T12" fmla="*/ 0 w 1114425"/>
              <a:gd name="T13" fmla="*/ 0 h 274637"/>
              <a:gd name="T14" fmla="*/ 1114425 w 1114425"/>
              <a:gd name="T15" fmla="*/ 274637 h 274637"/>
            </a:gdLst>
            <a:ahLst/>
            <a:cxnLst>
              <a:cxn ang="T8">
                <a:pos x="T0" y="T1"/>
              </a:cxn>
              <a:cxn ang="T9">
                <a:pos x="T2" y="T3"/>
              </a:cxn>
              <a:cxn ang="T10">
                <a:pos x="T4" y="T5"/>
              </a:cxn>
              <a:cxn ang="T11">
                <a:pos x="T6" y="T7"/>
              </a:cxn>
            </a:cxnLst>
            <a:rect l="T12" t="T13" r="T14" b="T15"/>
            <a:pathLst>
              <a:path w="1114425" h="274637">
                <a:moveTo>
                  <a:pt x="1114425" y="169862"/>
                </a:moveTo>
                <a:cubicBezTo>
                  <a:pt x="845343" y="84931"/>
                  <a:pt x="576262" y="0"/>
                  <a:pt x="390525" y="17462"/>
                </a:cubicBezTo>
                <a:cubicBezTo>
                  <a:pt x="204788" y="34924"/>
                  <a:pt x="0" y="274637"/>
                  <a:pt x="0" y="274637"/>
                </a:cubicBezTo>
              </a:path>
            </a:pathLst>
          </a:custGeom>
          <a:noFill/>
          <a:ln w="12700">
            <a:solidFill>
              <a:srgbClr val="FFC000"/>
            </a:solidFill>
            <a:prstDash val="dash"/>
            <a:round/>
            <a:headEnd/>
            <a:tailEnd/>
          </a:ln>
        </p:spPr>
        <p:txBody>
          <a:bodyPr lIns="96780" tIns="48390" rIns="96780" bIns="48390"/>
          <a:lstStyle/>
          <a:p>
            <a:pPr>
              <a:buNone/>
            </a:pPr>
            <a:endParaRPr lang="zh-CN" altLang="en-US">
              <a:solidFill>
                <a:schemeClr val="bg1"/>
              </a:solidFill>
              <a:latin typeface="微软雅黑" pitchFamily="34" charset="-122"/>
              <a:ea typeface="微软雅黑" pitchFamily="34" charset="-122"/>
            </a:endParaRPr>
          </a:p>
        </p:txBody>
      </p:sp>
      <p:sp>
        <p:nvSpPr>
          <p:cNvPr id="2561" name="TextBox 913"/>
          <p:cNvSpPr txBox="1">
            <a:spLocks noChangeArrowheads="1"/>
          </p:cNvSpPr>
          <p:nvPr/>
        </p:nvSpPr>
        <p:spPr bwMode="auto">
          <a:xfrm>
            <a:off x="4856898" y="3036766"/>
            <a:ext cx="708411" cy="251613"/>
          </a:xfrm>
          <a:prstGeom prst="rect">
            <a:avLst/>
          </a:prstGeom>
          <a:noFill/>
          <a:ln w="9525">
            <a:noFill/>
            <a:miter lim="800000"/>
            <a:headEnd/>
            <a:tailEnd/>
          </a:ln>
        </p:spPr>
        <p:txBody>
          <a:bodyPr wrap="none" lIns="96780" tIns="48390" rIns="96780" bIns="48390">
            <a:spAutoFit/>
          </a:bodyPr>
          <a:lstStyle/>
          <a:p>
            <a:pPr>
              <a:buNone/>
            </a:pPr>
            <a:r>
              <a:rPr lang="zh-CN" altLang="en-US" sz="1000" dirty="0" smtClean="0">
                <a:solidFill>
                  <a:schemeClr val="bg1"/>
                </a:solidFill>
                <a:latin typeface="微软雅黑" pitchFamily="34" charset="-122"/>
                <a:ea typeface="微软雅黑" pitchFamily="34" charset="-122"/>
              </a:rPr>
              <a:t>视频转发</a:t>
            </a:r>
            <a:endParaRPr lang="zh-CN" altLang="en-US" sz="1000" dirty="0">
              <a:solidFill>
                <a:schemeClr val="bg1"/>
              </a:solidFill>
              <a:latin typeface="微软雅黑" pitchFamily="34" charset="-122"/>
              <a:ea typeface="微软雅黑" pitchFamily="34" charset="-122"/>
            </a:endParaRPr>
          </a:p>
        </p:txBody>
      </p:sp>
      <p:cxnSp>
        <p:nvCxnSpPr>
          <p:cNvPr id="2562" name="直接箭头连接符 914"/>
          <p:cNvCxnSpPr>
            <a:cxnSpLocks noChangeShapeType="1"/>
            <a:stCxn id="2561" idx="0"/>
            <a:endCxn id="2560" idx="2"/>
          </p:cNvCxnSpPr>
          <p:nvPr/>
        </p:nvCxnSpPr>
        <p:spPr bwMode="auto">
          <a:xfrm flipH="1" flipV="1">
            <a:off x="4826654" y="2947702"/>
            <a:ext cx="384450" cy="89064"/>
          </a:xfrm>
          <a:prstGeom prst="straightConnector1">
            <a:avLst/>
          </a:prstGeom>
          <a:noFill/>
          <a:ln w="12700">
            <a:gradFill>
              <a:gsLst>
                <a:gs pos="0">
                  <a:srgbClr val="FFC000"/>
                </a:gs>
                <a:gs pos="50000">
                  <a:schemeClr val="accent6">
                    <a:lumMod val="75000"/>
                  </a:schemeClr>
                </a:gs>
              </a:gsLst>
              <a:lin ang="5400000" scaled="0"/>
            </a:gradFill>
            <a:prstDash val="sysDash"/>
            <a:tailEnd type="triangle"/>
          </a:ln>
          <a:effectLst/>
        </p:spPr>
      </p:cxnSp>
      <p:sp>
        <p:nvSpPr>
          <p:cNvPr id="2564" name="燕尾形 918"/>
          <p:cNvSpPr>
            <a:spLocks noChangeArrowheads="1"/>
          </p:cNvSpPr>
          <p:nvPr/>
        </p:nvSpPr>
        <p:spPr bwMode="auto">
          <a:xfrm rot="15035479">
            <a:off x="6564854" y="4333240"/>
            <a:ext cx="120992" cy="152902"/>
          </a:xfrm>
          <a:prstGeom prst="chevron">
            <a:avLst>
              <a:gd name="adj" fmla="val 50000"/>
            </a:avLst>
          </a:prstGeom>
          <a:solidFill>
            <a:srgbClr val="FF0000"/>
          </a:solidFill>
          <a:ln w="9525">
            <a:noFill/>
            <a:miter lim="800000"/>
            <a:headEnd/>
            <a:tailEnd/>
          </a:ln>
        </p:spPr>
        <p:txBody>
          <a:bodyPr lIns="96780" tIns="48390" rIns="96780" bIns="48390"/>
          <a:lstStyle/>
          <a:p>
            <a:pPr>
              <a:buClr>
                <a:srgbClr val="CC9900"/>
              </a:buClr>
              <a:buNone/>
            </a:pPr>
            <a:endParaRPr lang="zh-CN" altLang="en-US">
              <a:latin typeface="微软雅黑" pitchFamily="34" charset="-122"/>
              <a:ea typeface="微软雅黑" pitchFamily="34" charset="-122"/>
            </a:endParaRPr>
          </a:p>
        </p:txBody>
      </p:sp>
      <p:sp>
        <p:nvSpPr>
          <p:cNvPr id="2565" name="矩形 1476"/>
          <p:cNvSpPr>
            <a:spLocks noChangeArrowheads="1"/>
          </p:cNvSpPr>
          <p:nvPr/>
        </p:nvSpPr>
        <p:spPr bwMode="auto">
          <a:xfrm>
            <a:off x="6517437" y="4336733"/>
            <a:ext cx="945975" cy="343946"/>
          </a:xfrm>
          <a:prstGeom prst="rect">
            <a:avLst/>
          </a:prstGeom>
          <a:noFill/>
          <a:ln w="9525">
            <a:noFill/>
            <a:miter lim="800000"/>
            <a:headEnd/>
            <a:tailEnd/>
          </a:ln>
        </p:spPr>
        <p:txBody>
          <a:bodyPr lIns="96780" tIns="48390" rIns="96780" bIns="48390">
            <a:spAutoFit/>
          </a:bodyPr>
          <a:lstStyle/>
          <a:p>
            <a:pPr algn="ctr"/>
            <a:r>
              <a:rPr lang="en-US" altLang="zh-CN" sz="800" dirty="0">
                <a:solidFill>
                  <a:srgbClr val="FFC000"/>
                </a:solidFill>
                <a:latin typeface="微软雅黑" pitchFamily="34" charset="-122"/>
                <a:ea typeface="微软雅黑" pitchFamily="34" charset="-122"/>
                <a:cs typeface="Arial" pitchFamily="34" charset="0"/>
              </a:rPr>
              <a:t>8Mbps</a:t>
            </a:r>
          </a:p>
          <a:p>
            <a:pPr algn="ctr"/>
            <a:r>
              <a:rPr lang="en-US" altLang="zh-CN" sz="800" dirty="0">
                <a:solidFill>
                  <a:srgbClr val="FFC000"/>
                </a:solidFill>
                <a:latin typeface="微软雅黑" pitchFamily="34" charset="-122"/>
                <a:ea typeface="微软雅黑" pitchFamily="34" charset="-122"/>
                <a:cs typeface="Arial" pitchFamily="34" charset="0"/>
              </a:rPr>
              <a:t>HD Video</a:t>
            </a:r>
            <a:endParaRPr lang="zh-CN" altLang="en-US" sz="800" dirty="0">
              <a:solidFill>
                <a:srgbClr val="FFC000"/>
              </a:solidFill>
              <a:latin typeface="微软雅黑" pitchFamily="34" charset="-122"/>
              <a:ea typeface="微软雅黑" pitchFamily="34" charset="-122"/>
              <a:cs typeface="Arial" pitchFamily="34" charset="0"/>
            </a:endParaRPr>
          </a:p>
        </p:txBody>
      </p:sp>
      <p:sp>
        <p:nvSpPr>
          <p:cNvPr id="2566" name="矩形 1476"/>
          <p:cNvSpPr>
            <a:spLocks noChangeArrowheads="1"/>
          </p:cNvSpPr>
          <p:nvPr/>
        </p:nvSpPr>
        <p:spPr bwMode="auto">
          <a:xfrm>
            <a:off x="4941887" y="4336733"/>
            <a:ext cx="945975" cy="343946"/>
          </a:xfrm>
          <a:prstGeom prst="rect">
            <a:avLst/>
          </a:prstGeom>
          <a:noFill/>
          <a:ln w="9525">
            <a:noFill/>
            <a:miter lim="800000"/>
            <a:headEnd/>
            <a:tailEnd/>
          </a:ln>
        </p:spPr>
        <p:txBody>
          <a:bodyPr lIns="96780" tIns="48390" rIns="96780" bIns="48390">
            <a:spAutoFit/>
          </a:bodyPr>
          <a:lstStyle/>
          <a:p>
            <a:pPr algn="ctr"/>
            <a:r>
              <a:rPr lang="en-US" altLang="zh-CN" sz="800" dirty="0">
                <a:solidFill>
                  <a:srgbClr val="FFC000"/>
                </a:solidFill>
                <a:latin typeface="微软雅黑" pitchFamily="34" charset="-122"/>
                <a:ea typeface="微软雅黑" pitchFamily="34" charset="-122"/>
                <a:cs typeface="Arial" pitchFamily="34" charset="0"/>
              </a:rPr>
              <a:t>4.75kbps</a:t>
            </a:r>
          </a:p>
          <a:p>
            <a:pPr algn="ctr"/>
            <a:r>
              <a:rPr lang="en-US" altLang="zh-CN" sz="800" dirty="0">
                <a:solidFill>
                  <a:srgbClr val="FFC000"/>
                </a:solidFill>
                <a:latin typeface="微软雅黑" pitchFamily="34" charset="-122"/>
                <a:ea typeface="微软雅黑" pitchFamily="34" charset="-122"/>
                <a:cs typeface="Arial" pitchFamily="34" charset="0"/>
              </a:rPr>
              <a:t>VOIP</a:t>
            </a:r>
            <a:endParaRPr lang="zh-CN" altLang="en-US" sz="800" dirty="0">
              <a:solidFill>
                <a:srgbClr val="FFC000"/>
              </a:solidFill>
              <a:latin typeface="微软雅黑" pitchFamily="34" charset="-122"/>
              <a:ea typeface="微软雅黑" pitchFamily="34" charset="-122"/>
              <a:cs typeface="Arial" pitchFamily="34" charset="0"/>
            </a:endParaRPr>
          </a:p>
        </p:txBody>
      </p:sp>
      <p:grpSp>
        <p:nvGrpSpPr>
          <p:cNvPr id="929" name="组合 928"/>
          <p:cNvGrpSpPr/>
          <p:nvPr/>
        </p:nvGrpSpPr>
        <p:grpSpPr>
          <a:xfrm>
            <a:off x="6516974" y="5068427"/>
            <a:ext cx="488949" cy="361950"/>
            <a:chOff x="3633788" y="4264026"/>
            <a:chExt cx="488949" cy="361950"/>
          </a:xfrm>
          <a:solidFill>
            <a:srgbClr val="00B0F0"/>
          </a:solidFill>
        </p:grpSpPr>
        <p:sp>
          <p:nvSpPr>
            <p:cNvPr id="17" name="Freeform 7"/>
            <p:cNvSpPr>
              <a:spLocks noEditPoints="1"/>
            </p:cNvSpPr>
            <p:nvPr/>
          </p:nvSpPr>
          <p:spPr bwMode="auto">
            <a:xfrm>
              <a:off x="3633788" y="4264026"/>
              <a:ext cx="338137" cy="234950"/>
            </a:xfrm>
            <a:custGeom>
              <a:avLst/>
              <a:gdLst/>
              <a:ahLst/>
              <a:cxnLst>
                <a:cxn ang="0">
                  <a:pos x="0" y="7"/>
                </a:cxn>
                <a:cxn ang="0">
                  <a:pos x="0" y="177"/>
                </a:cxn>
                <a:cxn ang="0">
                  <a:pos x="254" y="177"/>
                </a:cxn>
                <a:cxn ang="0">
                  <a:pos x="254" y="7"/>
                </a:cxn>
                <a:cxn ang="0">
                  <a:pos x="247" y="0"/>
                </a:cxn>
                <a:cxn ang="0">
                  <a:pos x="8" y="0"/>
                </a:cxn>
                <a:cxn ang="0">
                  <a:pos x="0" y="7"/>
                </a:cxn>
                <a:cxn ang="0">
                  <a:pos x="0" y="7"/>
                </a:cxn>
                <a:cxn ang="0">
                  <a:pos x="0" y="7"/>
                </a:cxn>
              </a:cxnLst>
              <a:rect l="0" t="0" r="r" b="b"/>
              <a:pathLst>
                <a:path w="254" h="177">
                  <a:moveTo>
                    <a:pt x="0" y="7"/>
                  </a:moveTo>
                  <a:cubicBezTo>
                    <a:pt x="0" y="177"/>
                    <a:pt x="0" y="177"/>
                    <a:pt x="0" y="177"/>
                  </a:cubicBezTo>
                  <a:cubicBezTo>
                    <a:pt x="254" y="177"/>
                    <a:pt x="254" y="177"/>
                    <a:pt x="254" y="177"/>
                  </a:cubicBezTo>
                  <a:cubicBezTo>
                    <a:pt x="254" y="7"/>
                    <a:pt x="254" y="7"/>
                    <a:pt x="254" y="7"/>
                  </a:cubicBezTo>
                  <a:cubicBezTo>
                    <a:pt x="254" y="3"/>
                    <a:pt x="251" y="0"/>
                    <a:pt x="247" y="0"/>
                  </a:cubicBezTo>
                  <a:cubicBezTo>
                    <a:pt x="8" y="0"/>
                    <a:pt x="8" y="0"/>
                    <a:pt x="8" y="0"/>
                  </a:cubicBezTo>
                  <a:cubicBezTo>
                    <a:pt x="3" y="0"/>
                    <a:pt x="0" y="3"/>
                    <a:pt x="0" y="7"/>
                  </a:cubicBezTo>
                  <a:close/>
                  <a:moveTo>
                    <a:pt x="0" y="7"/>
                  </a:moveTo>
                  <a:cubicBezTo>
                    <a:pt x="0" y="7"/>
                    <a:pt x="0" y="7"/>
                    <a:pt x="0" y="7"/>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8" name="Freeform 8"/>
            <p:cNvSpPr>
              <a:spLocks noEditPoints="1"/>
            </p:cNvSpPr>
            <p:nvPr/>
          </p:nvSpPr>
          <p:spPr bwMode="auto">
            <a:xfrm>
              <a:off x="3784600" y="4335463"/>
              <a:ext cx="338137" cy="238125"/>
            </a:xfrm>
            <a:custGeom>
              <a:avLst/>
              <a:gdLst/>
              <a:ahLst/>
              <a:cxnLst>
                <a:cxn ang="0">
                  <a:pos x="27" y="180"/>
                </a:cxn>
                <a:cxn ang="0">
                  <a:pos x="139" y="180"/>
                </a:cxn>
                <a:cxn ang="0">
                  <a:pos x="139" y="179"/>
                </a:cxn>
                <a:cxn ang="0">
                  <a:pos x="141" y="165"/>
                </a:cxn>
                <a:cxn ang="0">
                  <a:pos x="189" y="128"/>
                </a:cxn>
                <a:cxn ang="0">
                  <a:pos x="237" y="165"/>
                </a:cxn>
                <a:cxn ang="0">
                  <a:pos x="239" y="179"/>
                </a:cxn>
                <a:cxn ang="0">
                  <a:pos x="239" y="180"/>
                </a:cxn>
                <a:cxn ang="0">
                  <a:pos x="248" y="180"/>
                </a:cxn>
                <a:cxn ang="0">
                  <a:pos x="255" y="172"/>
                </a:cxn>
                <a:cxn ang="0">
                  <a:pos x="255" y="133"/>
                </a:cxn>
                <a:cxn ang="0">
                  <a:pos x="253" y="128"/>
                </a:cxn>
                <a:cxn ang="0">
                  <a:pos x="253" y="70"/>
                </a:cxn>
                <a:cxn ang="0">
                  <a:pos x="223" y="2"/>
                </a:cxn>
                <a:cxn ang="0">
                  <a:pos x="218" y="0"/>
                </a:cxn>
                <a:cxn ang="0">
                  <a:pos x="157" y="0"/>
                </a:cxn>
                <a:cxn ang="0">
                  <a:pos x="151" y="3"/>
                </a:cxn>
                <a:cxn ang="0">
                  <a:pos x="151" y="129"/>
                </a:cxn>
                <a:cxn ang="0">
                  <a:pos x="146" y="135"/>
                </a:cxn>
                <a:cxn ang="0">
                  <a:pos x="0" y="135"/>
                </a:cxn>
                <a:cxn ang="0">
                  <a:pos x="27" y="180"/>
                </a:cxn>
                <a:cxn ang="0">
                  <a:pos x="165" y="61"/>
                </a:cxn>
                <a:cxn ang="0">
                  <a:pos x="165" y="16"/>
                </a:cxn>
                <a:cxn ang="0">
                  <a:pos x="216" y="16"/>
                </a:cxn>
                <a:cxn ang="0">
                  <a:pos x="237" y="61"/>
                </a:cxn>
                <a:cxn ang="0">
                  <a:pos x="165" y="61"/>
                </a:cxn>
                <a:cxn ang="0">
                  <a:pos x="165" y="61"/>
                </a:cxn>
                <a:cxn ang="0">
                  <a:pos x="165" y="61"/>
                </a:cxn>
              </a:cxnLst>
              <a:rect l="0" t="0" r="r" b="b"/>
              <a:pathLst>
                <a:path w="255" h="180">
                  <a:moveTo>
                    <a:pt x="27" y="180"/>
                  </a:moveTo>
                  <a:cubicBezTo>
                    <a:pt x="139" y="180"/>
                    <a:pt x="139" y="180"/>
                    <a:pt x="139" y="180"/>
                  </a:cubicBezTo>
                  <a:cubicBezTo>
                    <a:pt x="139" y="180"/>
                    <a:pt x="139" y="179"/>
                    <a:pt x="139" y="179"/>
                  </a:cubicBezTo>
                  <a:cubicBezTo>
                    <a:pt x="139" y="177"/>
                    <a:pt x="140" y="167"/>
                    <a:pt x="141" y="165"/>
                  </a:cubicBezTo>
                  <a:cubicBezTo>
                    <a:pt x="144" y="155"/>
                    <a:pt x="156" y="128"/>
                    <a:pt x="189" y="128"/>
                  </a:cubicBezTo>
                  <a:cubicBezTo>
                    <a:pt x="222" y="128"/>
                    <a:pt x="234" y="155"/>
                    <a:pt x="237" y="165"/>
                  </a:cubicBezTo>
                  <a:cubicBezTo>
                    <a:pt x="238" y="167"/>
                    <a:pt x="239" y="177"/>
                    <a:pt x="239" y="179"/>
                  </a:cubicBezTo>
                  <a:cubicBezTo>
                    <a:pt x="239" y="179"/>
                    <a:pt x="239" y="180"/>
                    <a:pt x="239" y="180"/>
                  </a:cubicBezTo>
                  <a:cubicBezTo>
                    <a:pt x="248" y="180"/>
                    <a:pt x="248" y="180"/>
                    <a:pt x="248" y="180"/>
                  </a:cubicBezTo>
                  <a:cubicBezTo>
                    <a:pt x="252" y="180"/>
                    <a:pt x="255" y="177"/>
                    <a:pt x="255" y="172"/>
                  </a:cubicBezTo>
                  <a:cubicBezTo>
                    <a:pt x="255" y="133"/>
                    <a:pt x="255" y="133"/>
                    <a:pt x="255" y="133"/>
                  </a:cubicBezTo>
                  <a:cubicBezTo>
                    <a:pt x="255" y="131"/>
                    <a:pt x="255" y="129"/>
                    <a:pt x="253" y="128"/>
                  </a:cubicBezTo>
                  <a:cubicBezTo>
                    <a:pt x="253" y="70"/>
                    <a:pt x="253" y="70"/>
                    <a:pt x="253" y="70"/>
                  </a:cubicBezTo>
                  <a:cubicBezTo>
                    <a:pt x="253" y="26"/>
                    <a:pt x="224" y="3"/>
                    <a:pt x="223" y="2"/>
                  </a:cubicBezTo>
                  <a:cubicBezTo>
                    <a:pt x="222" y="1"/>
                    <a:pt x="220" y="0"/>
                    <a:pt x="218" y="0"/>
                  </a:cubicBezTo>
                  <a:cubicBezTo>
                    <a:pt x="157" y="0"/>
                    <a:pt x="157" y="0"/>
                    <a:pt x="157" y="0"/>
                  </a:cubicBezTo>
                  <a:cubicBezTo>
                    <a:pt x="155" y="0"/>
                    <a:pt x="153" y="1"/>
                    <a:pt x="151" y="3"/>
                  </a:cubicBezTo>
                  <a:cubicBezTo>
                    <a:pt x="151" y="129"/>
                    <a:pt x="151" y="129"/>
                    <a:pt x="151" y="129"/>
                  </a:cubicBezTo>
                  <a:cubicBezTo>
                    <a:pt x="151" y="133"/>
                    <a:pt x="149" y="135"/>
                    <a:pt x="146" y="135"/>
                  </a:cubicBezTo>
                  <a:cubicBezTo>
                    <a:pt x="0" y="135"/>
                    <a:pt x="0" y="135"/>
                    <a:pt x="0" y="135"/>
                  </a:cubicBezTo>
                  <a:cubicBezTo>
                    <a:pt x="25" y="144"/>
                    <a:pt x="27" y="169"/>
                    <a:pt x="27" y="180"/>
                  </a:cubicBezTo>
                  <a:close/>
                  <a:moveTo>
                    <a:pt x="165" y="61"/>
                  </a:moveTo>
                  <a:cubicBezTo>
                    <a:pt x="165" y="16"/>
                    <a:pt x="165" y="16"/>
                    <a:pt x="165" y="16"/>
                  </a:cubicBezTo>
                  <a:cubicBezTo>
                    <a:pt x="216" y="16"/>
                    <a:pt x="216" y="16"/>
                    <a:pt x="216" y="16"/>
                  </a:cubicBezTo>
                  <a:cubicBezTo>
                    <a:pt x="221" y="20"/>
                    <a:pt x="235" y="35"/>
                    <a:pt x="237" y="61"/>
                  </a:cubicBezTo>
                  <a:lnTo>
                    <a:pt x="165" y="61"/>
                  </a:lnTo>
                  <a:close/>
                  <a:moveTo>
                    <a:pt x="165" y="61"/>
                  </a:moveTo>
                  <a:cubicBezTo>
                    <a:pt x="165" y="61"/>
                    <a:pt x="165" y="61"/>
                    <a:pt x="165" y="6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9" name="Freeform 9"/>
            <p:cNvSpPr>
              <a:spLocks noEditPoints="1"/>
            </p:cNvSpPr>
            <p:nvPr/>
          </p:nvSpPr>
          <p:spPr bwMode="auto">
            <a:xfrm>
              <a:off x="3654425" y="4511676"/>
              <a:ext cx="71437" cy="61913"/>
            </a:xfrm>
            <a:custGeom>
              <a:avLst/>
              <a:gdLst/>
              <a:ahLst/>
              <a:cxnLst>
                <a:cxn ang="0">
                  <a:pos x="0" y="0"/>
                </a:cxn>
                <a:cxn ang="0">
                  <a:pos x="0" y="39"/>
                </a:cxn>
                <a:cxn ang="0">
                  <a:pos x="8" y="47"/>
                </a:cxn>
                <a:cxn ang="0">
                  <a:pos x="24" y="47"/>
                </a:cxn>
                <a:cxn ang="0">
                  <a:pos x="54" y="0"/>
                </a:cxn>
                <a:cxn ang="0">
                  <a:pos x="0" y="0"/>
                </a:cxn>
                <a:cxn ang="0">
                  <a:pos x="0" y="0"/>
                </a:cxn>
                <a:cxn ang="0">
                  <a:pos x="0" y="0"/>
                </a:cxn>
              </a:cxnLst>
              <a:rect l="0" t="0" r="r" b="b"/>
              <a:pathLst>
                <a:path w="54" h="47">
                  <a:moveTo>
                    <a:pt x="0" y="0"/>
                  </a:moveTo>
                  <a:cubicBezTo>
                    <a:pt x="0" y="0"/>
                    <a:pt x="0" y="39"/>
                    <a:pt x="0" y="39"/>
                  </a:cubicBezTo>
                  <a:cubicBezTo>
                    <a:pt x="0" y="44"/>
                    <a:pt x="4" y="47"/>
                    <a:pt x="8" y="47"/>
                  </a:cubicBezTo>
                  <a:cubicBezTo>
                    <a:pt x="24" y="47"/>
                    <a:pt x="24" y="47"/>
                    <a:pt x="24" y="47"/>
                  </a:cubicBezTo>
                  <a:cubicBezTo>
                    <a:pt x="21" y="23"/>
                    <a:pt x="43" y="2"/>
                    <a:pt x="54" y="0"/>
                  </a:cubicBezTo>
                  <a:cubicBezTo>
                    <a:pt x="45" y="0"/>
                    <a:pt x="0" y="0"/>
                    <a:pt x="0" y="0"/>
                  </a:cubicBezTo>
                  <a:close/>
                  <a:moveTo>
                    <a:pt x="0" y="0"/>
                  </a:moveTo>
                  <a:cubicBezTo>
                    <a:pt x="0" y="0"/>
                    <a:pt x="0" y="0"/>
                    <a:pt x="0"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0" name="Freeform 10"/>
            <p:cNvSpPr>
              <a:spLocks noEditPoints="1"/>
            </p:cNvSpPr>
            <p:nvPr/>
          </p:nvSpPr>
          <p:spPr bwMode="auto">
            <a:xfrm>
              <a:off x="3981450" y="4519613"/>
              <a:ext cx="107950" cy="106363"/>
            </a:xfrm>
            <a:custGeom>
              <a:avLst/>
              <a:gdLst/>
              <a:ahLst/>
              <a:cxnLst>
                <a:cxn ang="0">
                  <a:pos x="40" y="0"/>
                </a:cxn>
                <a:cxn ang="0">
                  <a:pos x="81" y="40"/>
                </a:cxn>
                <a:cxn ang="0">
                  <a:pos x="40" y="81"/>
                </a:cxn>
                <a:cxn ang="0">
                  <a:pos x="0" y="40"/>
                </a:cxn>
                <a:cxn ang="0">
                  <a:pos x="40" y="0"/>
                </a:cxn>
                <a:cxn ang="0">
                  <a:pos x="21" y="40"/>
                </a:cxn>
                <a:cxn ang="0">
                  <a:pos x="40" y="59"/>
                </a:cxn>
                <a:cxn ang="0">
                  <a:pos x="59" y="40"/>
                </a:cxn>
                <a:cxn ang="0">
                  <a:pos x="40" y="21"/>
                </a:cxn>
                <a:cxn ang="0">
                  <a:pos x="21" y="40"/>
                </a:cxn>
                <a:cxn ang="0">
                  <a:pos x="21" y="40"/>
                </a:cxn>
                <a:cxn ang="0">
                  <a:pos x="21" y="40"/>
                </a:cxn>
              </a:cxnLst>
              <a:rect l="0" t="0" r="r" b="b"/>
              <a:pathLst>
                <a:path w="81" h="81">
                  <a:moveTo>
                    <a:pt x="40" y="0"/>
                  </a:moveTo>
                  <a:cubicBezTo>
                    <a:pt x="62" y="0"/>
                    <a:pt x="81" y="18"/>
                    <a:pt x="81" y="40"/>
                  </a:cubicBezTo>
                  <a:cubicBezTo>
                    <a:pt x="81" y="62"/>
                    <a:pt x="62" y="81"/>
                    <a:pt x="40" y="81"/>
                  </a:cubicBezTo>
                  <a:cubicBezTo>
                    <a:pt x="18" y="81"/>
                    <a:pt x="0" y="62"/>
                    <a:pt x="0" y="40"/>
                  </a:cubicBezTo>
                  <a:cubicBezTo>
                    <a:pt x="0" y="18"/>
                    <a:pt x="18" y="0"/>
                    <a:pt x="40" y="0"/>
                  </a:cubicBezTo>
                  <a:close/>
                  <a:moveTo>
                    <a:pt x="21" y="40"/>
                  </a:moveTo>
                  <a:cubicBezTo>
                    <a:pt x="21" y="50"/>
                    <a:pt x="30" y="59"/>
                    <a:pt x="40" y="59"/>
                  </a:cubicBezTo>
                  <a:cubicBezTo>
                    <a:pt x="50" y="59"/>
                    <a:pt x="59" y="50"/>
                    <a:pt x="59" y="40"/>
                  </a:cubicBezTo>
                  <a:cubicBezTo>
                    <a:pt x="59" y="30"/>
                    <a:pt x="50" y="21"/>
                    <a:pt x="40" y="21"/>
                  </a:cubicBezTo>
                  <a:cubicBezTo>
                    <a:pt x="30" y="21"/>
                    <a:pt x="21" y="30"/>
                    <a:pt x="21" y="40"/>
                  </a:cubicBezTo>
                  <a:close/>
                  <a:moveTo>
                    <a:pt x="21" y="40"/>
                  </a:moveTo>
                  <a:cubicBezTo>
                    <a:pt x="21" y="40"/>
                    <a:pt x="21" y="40"/>
                    <a:pt x="21" y="4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1" name="Freeform 11"/>
            <p:cNvSpPr>
              <a:spLocks noEditPoints="1"/>
            </p:cNvSpPr>
            <p:nvPr/>
          </p:nvSpPr>
          <p:spPr bwMode="auto">
            <a:xfrm>
              <a:off x="3698875" y="4519613"/>
              <a:ext cx="107950" cy="106363"/>
            </a:xfrm>
            <a:custGeom>
              <a:avLst/>
              <a:gdLst/>
              <a:ahLst/>
              <a:cxnLst>
                <a:cxn ang="0">
                  <a:pos x="41" y="0"/>
                </a:cxn>
                <a:cxn ang="0">
                  <a:pos x="81" y="40"/>
                </a:cxn>
                <a:cxn ang="0">
                  <a:pos x="41" y="81"/>
                </a:cxn>
                <a:cxn ang="0">
                  <a:pos x="0" y="40"/>
                </a:cxn>
                <a:cxn ang="0">
                  <a:pos x="41" y="0"/>
                </a:cxn>
                <a:cxn ang="0">
                  <a:pos x="22" y="40"/>
                </a:cxn>
                <a:cxn ang="0">
                  <a:pos x="41" y="59"/>
                </a:cxn>
                <a:cxn ang="0">
                  <a:pos x="59" y="40"/>
                </a:cxn>
                <a:cxn ang="0">
                  <a:pos x="41" y="21"/>
                </a:cxn>
                <a:cxn ang="0">
                  <a:pos x="22" y="40"/>
                </a:cxn>
                <a:cxn ang="0">
                  <a:pos x="22" y="40"/>
                </a:cxn>
                <a:cxn ang="0">
                  <a:pos x="22" y="40"/>
                </a:cxn>
              </a:cxnLst>
              <a:rect l="0" t="0" r="r" b="b"/>
              <a:pathLst>
                <a:path w="81" h="81">
                  <a:moveTo>
                    <a:pt x="41" y="0"/>
                  </a:moveTo>
                  <a:cubicBezTo>
                    <a:pt x="63" y="0"/>
                    <a:pt x="81" y="18"/>
                    <a:pt x="81" y="40"/>
                  </a:cubicBezTo>
                  <a:cubicBezTo>
                    <a:pt x="81" y="62"/>
                    <a:pt x="63" y="81"/>
                    <a:pt x="41" y="81"/>
                  </a:cubicBezTo>
                  <a:cubicBezTo>
                    <a:pt x="18" y="81"/>
                    <a:pt x="0" y="62"/>
                    <a:pt x="0" y="40"/>
                  </a:cubicBezTo>
                  <a:cubicBezTo>
                    <a:pt x="0" y="18"/>
                    <a:pt x="18" y="0"/>
                    <a:pt x="41" y="0"/>
                  </a:cubicBezTo>
                  <a:close/>
                  <a:moveTo>
                    <a:pt x="22" y="40"/>
                  </a:moveTo>
                  <a:cubicBezTo>
                    <a:pt x="22" y="50"/>
                    <a:pt x="30" y="59"/>
                    <a:pt x="41" y="59"/>
                  </a:cubicBezTo>
                  <a:cubicBezTo>
                    <a:pt x="51" y="59"/>
                    <a:pt x="59" y="50"/>
                    <a:pt x="59" y="40"/>
                  </a:cubicBezTo>
                  <a:cubicBezTo>
                    <a:pt x="59" y="30"/>
                    <a:pt x="51" y="21"/>
                    <a:pt x="41" y="21"/>
                  </a:cubicBezTo>
                  <a:cubicBezTo>
                    <a:pt x="30" y="21"/>
                    <a:pt x="22" y="30"/>
                    <a:pt x="22" y="40"/>
                  </a:cubicBezTo>
                  <a:close/>
                  <a:moveTo>
                    <a:pt x="22" y="40"/>
                  </a:moveTo>
                  <a:cubicBezTo>
                    <a:pt x="22" y="40"/>
                    <a:pt x="22" y="40"/>
                    <a:pt x="22" y="4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grpSp>
        <p:nvGrpSpPr>
          <p:cNvPr id="946" name="组合 945"/>
          <p:cNvGrpSpPr/>
          <p:nvPr/>
        </p:nvGrpSpPr>
        <p:grpSpPr>
          <a:xfrm>
            <a:off x="7422622" y="4664053"/>
            <a:ext cx="530241" cy="396875"/>
            <a:chOff x="7891447" y="5275263"/>
            <a:chExt cx="530241" cy="396875"/>
          </a:xfrm>
        </p:grpSpPr>
        <p:sp>
          <p:nvSpPr>
            <p:cNvPr id="25" name="Freeform 16"/>
            <p:cNvSpPr>
              <a:spLocks noEditPoints="1"/>
            </p:cNvSpPr>
            <p:nvPr/>
          </p:nvSpPr>
          <p:spPr bwMode="auto">
            <a:xfrm>
              <a:off x="8086725" y="5275263"/>
              <a:ext cx="334963" cy="396875"/>
            </a:xfrm>
            <a:custGeom>
              <a:avLst/>
              <a:gdLst/>
              <a:ahLst/>
              <a:cxnLst>
                <a:cxn ang="0">
                  <a:pos x="0" y="78"/>
                </a:cxn>
                <a:cxn ang="0">
                  <a:pos x="6" y="90"/>
                </a:cxn>
                <a:cxn ang="0">
                  <a:pos x="6" y="100"/>
                </a:cxn>
                <a:cxn ang="0">
                  <a:pos x="11" y="106"/>
                </a:cxn>
                <a:cxn ang="0">
                  <a:pos x="17" y="106"/>
                </a:cxn>
                <a:cxn ang="0">
                  <a:pos x="22" y="100"/>
                </a:cxn>
                <a:cxn ang="0">
                  <a:pos x="22" y="95"/>
                </a:cxn>
                <a:cxn ang="0">
                  <a:pos x="67" y="95"/>
                </a:cxn>
                <a:cxn ang="0">
                  <a:pos x="67" y="100"/>
                </a:cxn>
                <a:cxn ang="0">
                  <a:pos x="73" y="106"/>
                </a:cxn>
                <a:cxn ang="0">
                  <a:pos x="78" y="106"/>
                </a:cxn>
                <a:cxn ang="0">
                  <a:pos x="84" y="100"/>
                </a:cxn>
                <a:cxn ang="0">
                  <a:pos x="84" y="90"/>
                </a:cxn>
                <a:cxn ang="0">
                  <a:pos x="89" y="78"/>
                </a:cxn>
                <a:cxn ang="0">
                  <a:pos x="89" y="22"/>
                </a:cxn>
                <a:cxn ang="0">
                  <a:pos x="45" y="0"/>
                </a:cxn>
                <a:cxn ang="0">
                  <a:pos x="0" y="22"/>
                </a:cxn>
                <a:cxn ang="0">
                  <a:pos x="0" y="78"/>
                </a:cxn>
                <a:cxn ang="0">
                  <a:pos x="20" y="83"/>
                </a:cxn>
                <a:cxn ang="0">
                  <a:pos x="11" y="75"/>
                </a:cxn>
                <a:cxn ang="0">
                  <a:pos x="20" y="67"/>
                </a:cxn>
                <a:cxn ang="0">
                  <a:pos x="28" y="75"/>
                </a:cxn>
                <a:cxn ang="0">
                  <a:pos x="20" y="83"/>
                </a:cxn>
                <a:cxn ang="0">
                  <a:pos x="70" y="83"/>
                </a:cxn>
                <a:cxn ang="0">
                  <a:pos x="62" y="75"/>
                </a:cxn>
                <a:cxn ang="0">
                  <a:pos x="70" y="67"/>
                </a:cxn>
                <a:cxn ang="0">
                  <a:pos x="78" y="75"/>
                </a:cxn>
                <a:cxn ang="0">
                  <a:pos x="70" y="83"/>
                </a:cxn>
                <a:cxn ang="0">
                  <a:pos x="78" y="50"/>
                </a:cxn>
                <a:cxn ang="0">
                  <a:pos x="11" y="50"/>
                </a:cxn>
                <a:cxn ang="0">
                  <a:pos x="11" y="22"/>
                </a:cxn>
                <a:cxn ang="0">
                  <a:pos x="78" y="22"/>
                </a:cxn>
                <a:cxn ang="0">
                  <a:pos x="78" y="50"/>
                </a:cxn>
                <a:cxn ang="0">
                  <a:pos x="78" y="50"/>
                </a:cxn>
                <a:cxn ang="0">
                  <a:pos x="78" y="50"/>
                </a:cxn>
              </a:cxnLst>
              <a:rect l="0" t="0" r="r" b="b"/>
              <a:pathLst>
                <a:path w="89" h="106">
                  <a:moveTo>
                    <a:pt x="0" y="78"/>
                  </a:moveTo>
                  <a:cubicBezTo>
                    <a:pt x="0" y="83"/>
                    <a:pt x="2" y="87"/>
                    <a:pt x="6" y="90"/>
                  </a:cubicBezTo>
                  <a:cubicBezTo>
                    <a:pt x="6" y="100"/>
                    <a:pt x="6" y="100"/>
                    <a:pt x="6" y="100"/>
                  </a:cubicBezTo>
                  <a:cubicBezTo>
                    <a:pt x="6" y="103"/>
                    <a:pt x="8" y="106"/>
                    <a:pt x="11" y="106"/>
                  </a:cubicBezTo>
                  <a:cubicBezTo>
                    <a:pt x="17" y="106"/>
                    <a:pt x="17" y="106"/>
                    <a:pt x="17" y="106"/>
                  </a:cubicBezTo>
                  <a:cubicBezTo>
                    <a:pt x="20" y="106"/>
                    <a:pt x="22" y="103"/>
                    <a:pt x="22" y="100"/>
                  </a:cubicBezTo>
                  <a:cubicBezTo>
                    <a:pt x="22" y="95"/>
                    <a:pt x="22" y="95"/>
                    <a:pt x="22" y="95"/>
                  </a:cubicBezTo>
                  <a:cubicBezTo>
                    <a:pt x="67" y="95"/>
                    <a:pt x="67" y="95"/>
                    <a:pt x="67" y="95"/>
                  </a:cubicBezTo>
                  <a:cubicBezTo>
                    <a:pt x="67" y="100"/>
                    <a:pt x="67" y="100"/>
                    <a:pt x="67" y="100"/>
                  </a:cubicBezTo>
                  <a:cubicBezTo>
                    <a:pt x="67" y="103"/>
                    <a:pt x="70" y="106"/>
                    <a:pt x="73" y="106"/>
                  </a:cubicBezTo>
                  <a:cubicBezTo>
                    <a:pt x="78" y="106"/>
                    <a:pt x="78" y="106"/>
                    <a:pt x="78" y="106"/>
                  </a:cubicBezTo>
                  <a:cubicBezTo>
                    <a:pt x="81" y="106"/>
                    <a:pt x="84" y="103"/>
                    <a:pt x="84" y="100"/>
                  </a:cubicBezTo>
                  <a:cubicBezTo>
                    <a:pt x="84" y="90"/>
                    <a:pt x="84" y="90"/>
                    <a:pt x="84" y="90"/>
                  </a:cubicBezTo>
                  <a:cubicBezTo>
                    <a:pt x="87" y="87"/>
                    <a:pt x="89" y="83"/>
                    <a:pt x="89" y="78"/>
                  </a:cubicBezTo>
                  <a:cubicBezTo>
                    <a:pt x="89" y="22"/>
                    <a:pt x="89" y="22"/>
                    <a:pt x="89" y="22"/>
                  </a:cubicBezTo>
                  <a:cubicBezTo>
                    <a:pt x="89" y="2"/>
                    <a:pt x="69" y="0"/>
                    <a:pt x="45" y="0"/>
                  </a:cubicBezTo>
                  <a:cubicBezTo>
                    <a:pt x="20" y="0"/>
                    <a:pt x="0" y="2"/>
                    <a:pt x="0" y="22"/>
                  </a:cubicBezTo>
                  <a:lnTo>
                    <a:pt x="0" y="78"/>
                  </a:lnTo>
                  <a:close/>
                  <a:moveTo>
                    <a:pt x="20" y="83"/>
                  </a:moveTo>
                  <a:cubicBezTo>
                    <a:pt x="15" y="83"/>
                    <a:pt x="11" y="80"/>
                    <a:pt x="11" y="75"/>
                  </a:cubicBezTo>
                  <a:cubicBezTo>
                    <a:pt x="11" y="70"/>
                    <a:pt x="15" y="67"/>
                    <a:pt x="20" y="67"/>
                  </a:cubicBezTo>
                  <a:cubicBezTo>
                    <a:pt x="24" y="67"/>
                    <a:pt x="28" y="70"/>
                    <a:pt x="28" y="75"/>
                  </a:cubicBezTo>
                  <a:cubicBezTo>
                    <a:pt x="28" y="80"/>
                    <a:pt x="24" y="83"/>
                    <a:pt x="20" y="83"/>
                  </a:cubicBezTo>
                  <a:close/>
                  <a:moveTo>
                    <a:pt x="70" y="83"/>
                  </a:moveTo>
                  <a:cubicBezTo>
                    <a:pt x="65" y="83"/>
                    <a:pt x="62" y="80"/>
                    <a:pt x="62" y="75"/>
                  </a:cubicBezTo>
                  <a:cubicBezTo>
                    <a:pt x="62" y="70"/>
                    <a:pt x="65" y="67"/>
                    <a:pt x="70" y="67"/>
                  </a:cubicBezTo>
                  <a:cubicBezTo>
                    <a:pt x="75" y="67"/>
                    <a:pt x="78" y="70"/>
                    <a:pt x="78" y="75"/>
                  </a:cubicBezTo>
                  <a:cubicBezTo>
                    <a:pt x="78" y="80"/>
                    <a:pt x="75" y="83"/>
                    <a:pt x="70" y="83"/>
                  </a:cubicBezTo>
                  <a:close/>
                  <a:moveTo>
                    <a:pt x="78" y="50"/>
                  </a:moveTo>
                  <a:cubicBezTo>
                    <a:pt x="11" y="50"/>
                    <a:pt x="11" y="50"/>
                    <a:pt x="11" y="50"/>
                  </a:cubicBezTo>
                  <a:cubicBezTo>
                    <a:pt x="11" y="22"/>
                    <a:pt x="11" y="22"/>
                    <a:pt x="11" y="22"/>
                  </a:cubicBezTo>
                  <a:cubicBezTo>
                    <a:pt x="78" y="22"/>
                    <a:pt x="78" y="22"/>
                    <a:pt x="78" y="22"/>
                  </a:cubicBezTo>
                  <a:lnTo>
                    <a:pt x="78" y="50"/>
                  </a:lnTo>
                  <a:close/>
                  <a:moveTo>
                    <a:pt x="78" y="50"/>
                  </a:moveTo>
                  <a:cubicBezTo>
                    <a:pt x="78" y="50"/>
                    <a:pt x="78" y="50"/>
                    <a:pt x="78" y="50"/>
                  </a:cubicBezTo>
                </a:path>
              </a:pathLst>
            </a:custGeom>
            <a:solidFill>
              <a:srgbClr val="00B0F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nvGrpSpPr>
            <p:cNvPr id="937" name="组合 337"/>
            <p:cNvGrpSpPr/>
            <p:nvPr/>
          </p:nvGrpSpPr>
          <p:grpSpPr>
            <a:xfrm>
              <a:off x="7891447" y="5281706"/>
              <a:ext cx="180731" cy="304268"/>
              <a:chOff x="13447589" y="339023"/>
              <a:chExt cx="499976" cy="841730"/>
            </a:xfrm>
            <a:solidFill>
              <a:srgbClr val="00B0F0"/>
            </a:solidFill>
          </p:grpSpPr>
          <p:sp>
            <p:nvSpPr>
              <p:cNvPr id="944" name="Freeform 80"/>
              <p:cNvSpPr>
                <a:spLocks noEditPoints="1"/>
              </p:cNvSpPr>
              <p:nvPr/>
            </p:nvSpPr>
            <p:spPr bwMode="auto">
              <a:xfrm>
                <a:off x="13447589" y="471927"/>
                <a:ext cx="499976" cy="708826"/>
              </a:xfrm>
              <a:custGeom>
                <a:avLst/>
                <a:gdLst/>
                <a:ahLst/>
                <a:cxnLst>
                  <a:cxn ang="0">
                    <a:pos x="32" y="0"/>
                  </a:cxn>
                  <a:cxn ang="0">
                    <a:pos x="10" y="8"/>
                  </a:cxn>
                  <a:cxn ang="0">
                    <a:pos x="0" y="30"/>
                  </a:cxn>
                  <a:cxn ang="0">
                    <a:pos x="2" y="198"/>
                  </a:cxn>
                  <a:cxn ang="0">
                    <a:pos x="20" y="220"/>
                  </a:cxn>
                  <a:cxn ang="0">
                    <a:pos x="128" y="224"/>
                  </a:cxn>
                  <a:cxn ang="0">
                    <a:pos x="140" y="220"/>
                  </a:cxn>
                  <a:cxn ang="0">
                    <a:pos x="158" y="198"/>
                  </a:cxn>
                  <a:cxn ang="0">
                    <a:pos x="158" y="30"/>
                  </a:cxn>
                  <a:cxn ang="0">
                    <a:pos x="148" y="8"/>
                  </a:cxn>
                  <a:cxn ang="0">
                    <a:pos x="128" y="0"/>
                  </a:cxn>
                  <a:cxn ang="0">
                    <a:pos x="30" y="202"/>
                  </a:cxn>
                  <a:cxn ang="0">
                    <a:pos x="22" y="184"/>
                  </a:cxn>
                  <a:cxn ang="0">
                    <a:pos x="30" y="178"/>
                  </a:cxn>
                  <a:cxn ang="0">
                    <a:pos x="62" y="184"/>
                  </a:cxn>
                  <a:cxn ang="0">
                    <a:pos x="62" y="202"/>
                  </a:cxn>
                  <a:cxn ang="0">
                    <a:pos x="96" y="198"/>
                  </a:cxn>
                  <a:cxn ang="0">
                    <a:pos x="92" y="206"/>
                  </a:cxn>
                  <a:cxn ang="0">
                    <a:pos x="88" y="208"/>
                  </a:cxn>
                  <a:cxn ang="0">
                    <a:pos x="86" y="208"/>
                  </a:cxn>
                  <a:cxn ang="0">
                    <a:pos x="76" y="208"/>
                  </a:cxn>
                  <a:cxn ang="0">
                    <a:pos x="74" y="206"/>
                  </a:cxn>
                  <a:cxn ang="0">
                    <a:pos x="70" y="204"/>
                  </a:cxn>
                  <a:cxn ang="0">
                    <a:pos x="68" y="200"/>
                  </a:cxn>
                  <a:cxn ang="0">
                    <a:pos x="66" y="198"/>
                  </a:cxn>
                  <a:cxn ang="0">
                    <a:pos x="66" y="186"/>
                  </a:cxn>
                  <a:cxn ang="0">
                    <a:pos x="66" y="184"/>
                  </a:cxn>
                  <a:cxn ang="0">
                    <a:pos x="74" y="176"/>
                  </a:cxn>
                  <a:cxn ang="0">
                    <a:pos x="78" y="176"/>
                  </a:cxn>
                  <a:cxn ang="0">
                    <a:pos x="82" y="176"/>
                  </a:cxn>
                  <a:cxn ang="0">
                    <a:pos x="84" y="176"/>
                  </a:cxn>
                  <a:cxn ang="0">
                    <a:pos x="88" y="176"/>
                  </a:cxn>
                  <a:cxn ang="0">
                    <a:pos x="88" y="176"/>
                  </a:cxn>
                  <a:cxn ang="0">
                    <a:pos x="96" y="184"/>
                  </a:cxn>
                  <a:cxn ang="0">
                    <a:pos x="98" y="188"/>
                  </a:cxn>
                  <a:cxn ang="0">
                    <a:pos x="98" y="192"/>
                  </a:cxn>
                  <a:cxn ang="0">
                    <a:pos x="96" y="198"/>
                  </a:cxn>
                  <a:cxn ang="0">
                    <a:pos x="134" y="200"/>
                  </a:cxn>
                  <a:cxn ang="0">
                    <a:pos x="100" y="202"/>
                  </a:cxn>
                  <a:cxn ang="0">
                    <a:pos x="102" y="184"/>
                  </a:cxn>
                  <a:cxn ang="0">
                    <a:pos x="128" y="178"/>
                  </a:cxn>
                  <a:cxn ang="0">
                    <a:pos x="136" y="196"/>
                  </a:cxn>
                  <a:cxn ang="0">
                    <a:pos x="138" y="146"/>
                  </a:cxn>
                  <a:cxn ang="0">
                    <a:pos x="116" y="160"/>
                  </a:cxn>
                  <a:cxn ang="0">
                    <a:pos x="34" y="158"/>
                  </a:cxn>
                  <a:cxn ang="0">
                    <a:pos x="20" y="138"/>
                  </a:cxn>
                  <a:cxn ang="0">
                    <a:pos x="22" y="30"/>
                  </a:cxn>
                  <a:cxn ang="0">
                    <a:pos x="42" y="18"/>
                  </a:cxn>
                  <a:cxn ang="0">
                    <a:pos x="124" y="20"/>
                  </a:cxn>
                  <a:cxn ang="0">
                    <a:pos x="140" y="38"/>
                  </a:cxn>
                </a:cxnLst>
                <a:rect l="0" t="0" r="r" b="b"/>
                <a:pathLst>
                  <a:path w="158" h="224">
                    <a:moveTo>
                      <a:pt x="128" y="0"/>
                    </a:moveTo>
                    <a:lnTo>
                      <a:pt x="32" y="0"/>
                    </a:lnTo>
                    <a:lnTo>
                      <a:pt x="32" y="0"/>
                    </a:lnTo>
                    <a:lnTo>
                      <a:pt x="26" y="0"/>
                    </a:lnTo>
                    <a:lnTo>
                      <a:pt x="20" y="2"/>
                    </a:lnTo>
                    <a:lnTo>
                      <a:pt x="10" y="8"/>
                    </a:lnTo>
                    <a:lnTo>
                      <a:pt x="4" y="18"/>
                    </a:lnTo>
                    <a:lnTo>
                      <a:pt x="2" y="24"/>
                    </a:lnTo>
                    <a:lnTo>
                      <a:pt x="0" y="30"/>
                    </a:lnTo>
                    <a:lnTo>
                      <a:pt x="0" y="192"/>
                    </a:lnTo>
                    <a:lnTo>
                      <a:pt x="0" y="192"/>
                    </a:lnTo>
                    <a:lnTo>
                      <a:pt x="2" y="198"/>
                    </a:lnTo>
                    <a:lnTo>
                      <a:pt x="4" y="204"/>
                    </a:lnTo>
                    <a:lnTo>
                      <a:pt x="10" y="214"/>
                    </a:lnTo>
                    <a:lnTo>
                      <a:pt x="20" y="220"/>
                    </a:lnTo>
                    <a:lnTo>
                      <a:pt x="26" y="222"/>
                    </a:lnTo>
                    <a:lnTo>
                      <a:pt x="32" y="224"/>
                    </a:lnTo>
                    <a:lnTo>
                      <a:pt x="128" y="224"/>
                    </a:lnTo>
                    <a:lnTo>
                      <a:pt x="128" y="224"/>
                    </a:lnTo>
                    <a:lnTo>
                      <a:pt x="134" y="222"/>
                    </a:lnTo>
                    <a:lnTo>
                      <a:pt x="140" y="220"/>
                    </a:lnTo>
                    <a:lnTo>
                      <a:pt x="148" y="214"/>
                    </a:lnTo>
                    <a:lnTo>
                      <a:pt x="156" y="204"/>
                    </a:lnTo>
                    <a:lnTo>
                      <a:pt x="158" y="198"/>
                    </a:lnTo>
                    <a:lnTo>
                      <a:pt x="158" y="192"/>
                    </a:lnTo>
                    <a:lnTo>
                      <a:pt x="158" y="30"/>
                    </a:lnTo>
                    <a:lnTo>
                      <a:pt x="158" y="30"/>
                    </a:lnTo>
                    <a:lnTo>
                      <a:pt x="158" y="24"/>
                    </a:lnTo>
                    <a:lnTo>
                      <a:pt x="156" y="18"/>
                    </a:lnTo>
                    <a:lnTo>
                      <a:pt x="148" y="8"/>
                    </a:lnTo>
                    <a:lnTo>
                      <a:pt x="140" y="2"/>
                    </a:lnTo>
                    <a:lnTo>
                      <a:pt x="134" y="0"/>
                    </a:lnTo>
                    <a:lnTo>
                      <a:pt x="128" y="0"/>
                    </a:lnTo>
                    <a:lnTo>
                      <a:pt x="128" y="0"/>
                    </a:lnTo>
                    <a:close/>
                    <a:moveTo>
                      <a:pt x="30" y="202"/>
                    </a:moveTo>
                    <a:lnTo>
                      <a:pt x="30" y="202"/>
                    </a:lnTo>
                    <a:lnTo>
                      <a:pt x="24" y="200"/>
                    </a:lnTo>
                    <a:lnTo>
                      <a:pt x="22" y="196"/>
                    </a:lnTo>
                    <a:lnTo>
                      <a:pt x="22" y="184"/>
                    </a:lnTo>
                    <a:lnTo>
                      <a:pt x="22" y="184"/>
                    </a:lnTo>
                    <a:lnTo>
                      <a:pt x="24" y="180"/>
                    </a:lnTo>
                    <a:lnTo>
                      <a:pt x="30" y="178"/>
                    </a:lnTo>
                    <a:lnTo>
                      <a:pt x="66" y="178"/>
                    </a:lnTo>
                    <a:lnTo>
                      <a:pt x="66" y="178"/>
                    </a:lnTo>
                    <a:lnTo>
                      <a:pt x="62" y="184"/>
                    </a:lnTo>
                    <a:lnTo>
                      <a:pt x="60" y="192"/>
                    </a:lnTo>
                    <a:lnTo>
                      <a:pt x="60" y="192"/>
                    </a:lnTo>
                    <a:lnTo>
                      <a:pt x="62" y="202"/>
                    </a:lnTo>
                    <a:lnTo>
                      <a:pt x="30" y="202"/>
                    </a:lnTo>
                    <a:close/>
                    <a:moveTo>
                      <a:pt x="96" y="198"/>
                    </a:moveTo>
                    <a:lnTo>
                      <a:pt x="96" y="198"/>
                    </a:lnTo>
                    <a:lnTo>
                      <a:pt x="94" y="204"/>
                    </a:lnTo>
                    <a:lnTo>
                      <a:pt x="92" y="204"/>
                    </a:lnTo>
                    <a:lnTo>
                      <a:pt x="92" y="206"/>
                    </a:lnTo>
                    <a:lnTo>
                      <a:pt x="90" y="206"/>
                    </a:lnTo>
                    <a:lnTo>
                      <a:pt x="88" y="206"/>
                    </a:lnTo>
                    <a:lnTo>
                      <a:pt x="88" y="208"/>
                    </a:lnTo>
                    <a:lnTo>
                      <a:pt x="88" y="208"/>
                    </a:lnTo>
                    <a:lnTo>
                      <a:pt x="86" y="208"/>
                    </a:lnTo>
                    <a:lnTo>
                      <a:pt x="86" y="208"/>
                    </a:lnTo>
                    <a:lnTo>
                      <a:pt x="82" y="208"/>
                    </a:lnTo>
                    <a:lnTo>
                      <a:pt x="76" y="208"/>
                    </a:lnTo>
                    <a:lnTo>
                      <a:pt x="76" y="208"/>
                    </a:lnTo>
                    <a:lnTo>
                      <a:pt x="76" y="208"/>
                    </a:lnTo>
                    <a:lnTo>
                      <a:pt x="74" y="206"/>
                    </a:lnTo>
                    <a:lnTo>
                      <a:pt x="74" y="206"/>
                    </a:lnTo>
                    <a:lnTo>
                      <a:pt x="72" y="206"/>
                    </a:lnTo>
                    <a:lnTo>
                      <a:pt x="70" y="204"/>
                    </a:lnTo>
                    <a:lnTo>
                      <a:pt x="70" y="204"/>
                    </a:lnTo>
                    <a:lnTo>
                      <a:pt x="70" y="204"/>
                    </a:lnTo>
                    <a:lnTo>
                      <a:pt x="68" y="200"/>
                    </a:lnTo>
                    <a:lnTo>
                      <a:pt x="68" y="200"/>
                    </a:lnTo>
                    <a:lnTo>
                      <a:pt x="66" y="198"/>
                    </a:lnTo>
                    <a:lnTo>
                      <a:pt x="66" y="198"/>
                    </a:lnTo>
                    <a:lnTo>
                      <a:pt x="66" y="198"/>
                    </a:lnTo>
                    <a:lnTo>
                      <a:pt x="64" y="192"/>
                    </a:lnTo>
                    <a:lnTo>
                      <a:pt x="64" y="192"/>
                    </a:lnTo>
                    <a:lnTo>
                      <a:pt x="66" y="186"/>
                    </a:lnTo>
                    <a:lnTo>
                      <a:pt x="66" y="186"/>
                    </a:lnTo>
                    <a:lnTo>
                      <a:pt x="66" y="184"/>
                    </a:lnTo>
                    <a:lnTo>
                      <a:pt x="66" y="184"/>
                    </a:lnTo>
                    <a:lnTo>
                      <a:pt x="70" y="180"/>
                    </a:lnTo>
                    <a:lnTo>
                      <a:pt x="70" y="180"/>
                    </a:lnTo>
                    <a:lnTo>
                      <a:pt x="74" y="176"/>
                    </a:lnTo>
                    <a:lnTo>
                      <a:pt x="76" y="176"/>
                    </a:lnTo>
                    <a:lnTo>
                      <a:pt x="76" y="176"/>
                    </a:lnTo>
                    <a:lnTo>
                      <a:pt x="78" y="176"/>
                    </a:lnTo>
                    <a:lnTo>
                      <a:pt x="78" y="176"/>
                    </a:lnTo>
                    <a:lnTo>
                      <a:pt x="78" y="176"/>
                    </a:lnTo>
                    <a:lnTo>
                      <a:pt x="82" y="176"/>
                    </a:lnTo>
                    <a:lnTo>
                      <a:pt x="82" y="174"/>
                    </a:lnTo>
                    <a:lnTo>
                      <a:pt x="82" y="176"/>
                    </a:lnTo>
                    <a:lnTo>
                      <a:pt x="84" y="176"/>
                    </a:lnTo>
                    <a:lnTo>
                      <a:pt x="86" y="176"/>
                    </a:lnTo>
                    <a:lnTo>
                      <a:pt x="88" y="176"/>
                    </a:lnTo>
                    <a:lnTo>
                      <a:pt x="88" y="176"/>
                    </a:lnTo>
                    <a:lnTo>
                      <a:pt x="88" y="176"/>
                    </a:lnTo>
                    <a:lnTo>
                      <a:pt x="88" y="176"/>
                    </a:lnTo>
                    <a:lnTo>
                      <a:pt x="88" y="176"/>
                    </a:lnTo>
                    <a:lnTo>
                      <a:pt x="94" y="180"/>
                    </a:lnTo>
                    <a:lnTo>
                      <a:pt x="96" y="184"/>
                    </a:lnTo>
                    <a:lnTo>
                      <a:pt x="96" y="184"/>
                    </a:lnTo>
                    <a:lnTo>
                      <a:pt x="96" y="184"/>
                    </a:lnTo>
                    <a:lnTo>
                      <a:pt x="98" y="186"/>
                    </a:lnTo>
                    <a:lnTo>
                      <a:pt x="98" y="188"/>
                    </a:lnTo>
                    <a:lnTo>
                      <a:pt x="98" y="188"/>
                    </a:lnTo>
                    <a:lnTo>
                      <a:pt x="98" y="190"/>
                    </a:lnTo>
                    <a:lnTo>
                      <a:pt x="98" y="192"/>
                    </a:lnTo>
                    <a:lnTo>
                      <a:pt x="98" y="192"/>
                    </a:lnTo>
                    <a:lnTo>
                      <a:pt x="96" y="198"/>
                    </a:lnTo>
                    <a:lnTo>
                      <a:pt x="96" y="198"/>
                    </a:lnTo>
                    <a:close/>
                    <a:moveTo>
                      <a:pt x="136" y="196"/>
                    </a:moveTo>
                    <a:lnTo>
                      <a:pt x="136" y="196"/>
                    </a:lnTo>
                    <a:lnTo>
                      <a:pt x="134" y="200"/>
                    </a:lnTo>
                    <a:lnTo>
                      <a:pt x="128" y="202"/>
                    </a:lnTo>
                    <a:lnTo>
                      <a:pt x="100" y="202"/>
                    </a:lnTo>
                    <a:lnTo>
                      <a:pt x="100" y="202"/>
                    </a:lnTo>
                    <a:lnTo>
                      <a:pt x="102" y="192"/>
                    </a:lnTo>
                    <a:lnTo>
                      <a:pt x="102" y="192"/>
                    </a:lnTo>
                    <a:lnTo>
                      <a:pt x="102" y="184"/>
                    </a:lnTo>
                    <a:lnTo>
                      <a:pt x="98" y="178"/>
                    </a:lnTo>
                    <a:lnTo>
                      <a:pt x="128" y="178"/>
                    </a:lnTo>
                    <a:lnTo>
                      <a:pt x="128" y="178"/>
                    </a:lnTo>
                    <a:lnTo>
                      <a:pt x="134" y="180"/>
                    </a:lnTo>
                    <a:lnTo>
                      <a:pt x="136" y="184"/>
                    </a:lnTo>
                    <a:lnTo>
                      <a:pt x="136" y="196"/>
                    </a:lnTo>
                    <a:close/>
                    <a:moveTo>
                      <a:pt x="140" y="138"/>
                    </a:moveTo>
                    <a:lnTo>
                      <a:pt x="140" y="138"/>
                    </a:lnTo>
                    <a:lnTo>
                      <a:pt x="138" y="146"/>
                    </a:lnTo>
                    <a:lnTo>
                      <a:pt x="132" y="154"/>
                    </a:lnTo>
                    <a:lnTo>
                      <a:pt x="124" y="158"/>
                    </a:lnTo>
                    <a:lnTo>
                      <a:pt x="116" y="160"/>
                    </a:lnTo>
                    <a:lnTo>
                      <a:pt x="42" y="160"/>
                    </a:lnTo>
                    <a:lnTo>
                      <a:pt x="42" y="160"/>
                    </a:lnTo>
                    <a:lnTo>
                      <a:pt x="34" y="158"/>
                    </a:lnTo>
                    <a:lnTo>
                      <a:pt x="26" y="154"/>
                    </a:lnTo>
                    <a:lnTo>
                      <a:pt x="22" y="146"/>
                    </a:lnTo>
                    <a:lnTo>
                      <a:pt x="20" y="138"/>
                    </a:lnTo>
                    <a:lnTo>
                      <a:pt x="20" y="38"/>
                    </a:lnTo>
                    <a:lnTo>
                      <a:pt x="20" y="38"/>
                    </a:lnTo>
                    <a:lnTo>
                      <a:pt x="22" y="30"/>
                    </a:lnTo>
                    <a:lnTo>
                      <a:pt x="26" y="24"/>
                    </a:lnTo>
                    <a:lnTo>
                      <a:pt x="34" y="20"/>
                    </a:lnTo>
                    <a:lnTo>
                      <a:pt x="42" y="18"/>
                    </a:lnTo>
                    <a:lnTo>
                      <a:pt x="116" y="18"/>
                    </a:lnTo>
                    <a:lnTo>
                      <a:pt x="116" y="18"/>
                    </a:lnTo>
                    <a:lnTo>
                      <a:pt x="124" y="20"/>
                    </a:lnTo>
                    <a:lnTo>
                      <a:pt x="132" y="24"/>
                    </a:lnTo>
                    <a:lnTo>
                      <a:pt x="138" y="30"/>
                    </a:lnTo>
                    <a:lnTo>
                      <a:pt x="140" y="38"/>
                    </a:lnTo>
                    <a:lnTo>
                      <a:pt x="140" y="1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945" name="Freeform 81"/>
              <p:cNvSpPr>
                <a:spLocks/>
              </p:cNvSpPr>
              <p:nvPr/>
            </p:nvSpPr>
            <p:spPr bwMode="auto">
              <a:xfrm>
                <a:off x="13795674" y="339023"/>
                <a:ext cx="69617" cy="107590"/>
              </a:xfrm>
              <a:custGeom>
                <a:avLst/>
                <a:gdLst/>
                <a:ahLst/>
                <a:cxnLst>
                  <a:cxn ang="0">
                    <a:pos x="22" y="26"/>
                  </a:cxn>
                  <a:cxn ang="0">
                    <a:pos x="22" y="26"/>
                  </a:cxn>
                  <a:cxn ang="0">
                    <a:pos x="22" y="30"/>
                  </a:cxn>
                  <a:cxn ang="0">
                    <a:pos x="20" y="32"/>
                  </a:cxn>
                  <a:cxn ang="0">
                    <a:pos x="18" y="34"/>
                  </a:cxn>
                  <a:cxn ang="0">
                    <a:pos x="14" y="34"/>
                  </a:cxn>
                  <a:cxn ang="0">
                    <a:pos x="8" y="34"/>
                  </a:cxn>
                  <a:cxn ang="0">
                    <a:pos x="8" y="34"/>
                  </a:cxn>
                  <a:cxn ang="0">
                    <a:pos x="4" y="34"/>
                  </a:cxn>
                  <a:cxn ang="0">
                    <a:pos x="2" y="32"/>
                  </a:cxn>
                  <a:cxn ang="0">
                    <a:pos x="0" y="30"/>
                  </a:cxn>
                  <a:cxn ang="0">
                    <a:pos x="0" y="26"/>
                  </a:cxn>
                  <a:cxn ang="0">
                    <a:pos x="0" y="8"/>
                  </a:cxn>
                  <a:cxn ang="0">
                    <a:pos x="0" y="8"/>
                  </a:cxn>
                  <a:cxn ang="0">
                    <a:pos x="0" y="6"/>
                  </a:cxn>
                  <a:cxn ang="0">
                    <a:pos x="2" y="4"/>
                  </a:cxn>
                  <a:cxn ang="0">
                    <a:pos x="4" y="2"/>
                  </a:cxn>
                  <a:cxn ang="0">
                    <a:pos x="8" y="0"/>
                  </a:cxn>
                  <a:cxn ang="0">
                    <a:pos x="14" y="0"/>
                  </a:cxn>
                  <a:cxn ang="0">
                    <a:pos x="14" y="0"/>
                  </a:cxn>
                  <a:cxn ang="0">
                    <a:pos x="18" y="2"/>
                  </a:cxn>
                  <a:cxn ang="0">
                    <a:pos x="20" y="4"/>
                  </a:cxn>
                  <a:cxn ang="0">
                    <a:pos x="22" y="6"/>
                  </a:cxn>
                  <a:cxn ang="0">
                    <a:pos x="22" y="8"/>
                  </a:cxn>
                  <a:cxn ang="0">
                    <a:pos x="22" y="26"/>
                  </a:cxn>
                </a:cxnLst>
                <a:rect l="0" t="0" r="r" b="b"/>
                <a:pathLst>
                  <a:path w="22" h="34">
                    <a:moveTo>
                      <a:pt x="22" y="26"/>
                    </a:moveTo>
                    <a:lnTo>
                      <a:pt x="22" y="26"/>
                    </a:lnTo>
                    <a:lnTo>
                      <a:pt x="22" y="30"/>
                    </a:lnTo>
                    <a:lnTo>
                      <a:pt x="20" y="32"/>
                    </a:lnTo>
                    <a:lnTo>
                      <a:pt x="18" y="34"/>
                    </a:lnTo>
                    <a:lnTo>
                      <a:pt x="14" y="34"/>
                    </a:lnTo>
                    <a:lnTo>
                      <a:pt x="8" y="34"/>
                    </a:lnTo>
                    <a:lnTo>
                      <a:pt x="8" y="34"/>
                    </a:lnTo>
                    <a:lnTo>
                      <a:pt x="4" y="34"/>
                    </a:lnTo>
                    <a:lnTo>
                      <a:pt x="2" y="32"/>
                    </a:lnTo>
                    <a:lnTo>
                      <a:pt x="0" y="30"/>
                    </a:lnTo>
                    <a:lnTo>
                      <a:pt x="0" y="26"/>
                    </a:lnTo>
                    <a:lnTo>
                      <a:pt x="0" y="8"/>
                    </a:lnTo>
                    <a:lnTo>
                      <a:pt x="0" y="8"/>
                    </a:lnTo>
                    <a:lnTo>
                      <a:pt x="0" y="6"/>
                    </a:lnTo>
                    <a:lnTo>
                      <a:pt x="2" y="4"/>
                    </a:lnTo>
                    <a:lnTo>
                      <a:pt x="4" y="2"/>
                    </a:lnTo>
                    <a:lnTo>
                      <a:pt x="8" y="0"/>
                    </a:lnTo>
                    <a:lnTo>
                      <a:pt x="14" y="0"/>
                    </a:lnTo>
                    <a:lnTo>
                      <a:pt x="14" y="0"/>
                    </a:lnTo>
                    <a:lnTo>
                      <a:pt x="18" y="2"/>
                    </a:lnTo>
                    <a:lnTo>
                      <a:pt x="20" y="4"/>
                    </a:lnTo>
                    <a:lnTo>
                      <a:pt x="22" y="6"/>
                    </a:lnTo>
                    <a:lnTo>
                      <a:pt x="22" y="8"/>
                    </a:lnTo>
                    <a:lnTo>
                      <a:pt x="22"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928" name="组合 504"/>
          <p:cNvGrpSpPr>
            <a:grpSpLocks/>
          </p:cNvGrpSpPr>
          <p:nvPr/>
        </p:nvGrpSpPr>
        <p:grpSpPr bwMode="auto">
          <a:xfrm>
            <a:off x="5141971" y="3623094"/>
            <a:ext cx="492310" cy="466721"/>
            <a:chOff x="1747393" y="1214594"/>
            <a:chExt cx="713839" cy="863045"/>
          </a:xfrm>
          <a:noFill/>
        </p:grpSpPr>
        <p:grpSp>
          <p:nvGrpSpPr>
            <p:cNvPr id="930" name="Group 422"/>
            <p:cNvGrpSpPr>
              <a:grpSpLocks/>
            </p:cNvGrpSpPr>
            <p:nvPr/>
          </p:nvGrpSpPr>
          <p:grpSpPr bwMode="auto">
            <a:xfrm>
              <a:off x="1747393" y="1214594"/>
              <a:ext cx="656082" cy="863045"/>
              <a:chOff x="4355" y="1361"/>
              <a:chExt cx="401" cy="533"/>
            </a:xfrm>
            <a:grpFill/>
          </p:grpSpPr>
          <p:sp>
            <p:nvSpPr>
              <p:cNvPr id="950" name="Freeform 423"/>
              <p:cNvSpPr>
                <a:spLocks/>
              </p:cNvSpPr>
              <p:nvPr/>
            </p:nvSpPr>
            <p:spPr bwMode="auto">
              <a:xfrm>
                <a:off x="4409" y="1562"/>
                <a:ext cx="123" cy="332"/>
              </a:xfrm>
              <a:custGeom>
                <a:avLst/>
                <a:gdLst>
                  <a:gd name="T0" fmla="*/ 0 w 491"/>
                  <a:gd name="T1" fmla="*/ 0 h 1329"/>
                  <a:gd name="T2" fmla="*/ 0 w 491"/>
                  <a:gd name="T3" fmla="*/ 0 h 1329"/>
                  <a:gd name="T4" fmla="*/ 0 w 491"/>
                  <a:gd name="T5" fmla="*/ 0 h 1329"/>
                  <a:gd name="T6" fmla="*/ 0 w 491"/>
                  <a:gd name="T7" fmla="*/ 0 h 1329"/>
                  <a:gd name="T8" fmla="*/ 0 w 491"/>
                  <a:gd name="T9" fmla="*/ 0 h 1329"/>
                  <a:gd name="T10" fmla="*/ 0 w 491"/>
                  <a:gd name="T11" fmla="*/ 0 h 1329"/>
                  <a:gd name="T12" fmla="*/ 0 w 491"/>
                  <a:gd name="T13" fmla="*/ 0 h 1329"/>
                  <a:gd name="T14" fmla="*/ 0 w 491"/>
                  <a:gd name="T15" fmla="*/ 0 h 1329"/>
                  <a:gd name="T16" fmla="*/ 0 w 491"/>
                  <a:gd name="T17" fmla="*/ 0 h 1329"/>
                  <a:gd name="T18" fmla="*/ 0 w 491"/>
                  <a:gd name="T19" fmla="*/ 0 h 1329"/>
                  <a:gd name="T20" fmla="*/ 0 w 491"/>
                  <a:gd name="T21" fmla="*/ 0 h 1329"/>
                  <a:gd name="T22" fmla="*/ 0 w 491"/>
                  <a:gd name="T23" fmla="*/ 0 h 1329"/>
                  <a:gd name="T24" fmla="*/ 0 w 491"/>
                  <a:gd name="T25" fmla="*/ 0 h 1329"/>
                  <a:gd name="T26" fmla="*/ 0 w 491"/>
                  <a:gd name="T27" fmla="*/ 0 h 1329"/>
                  <a:gd name="T28" fmla="*/ 0 w 491"/>
                  <a:gd name="T29" fmla="*/ 0 h 1329"/>
                  <a:gd name="T30" fmla="*/ 0 w 491"/>
                  <a:gd name="T31" fmla="*/ 0 h 1329"/>
                  <a:gd name="T32" fmla="*/ 0 w 491"/>
                  <a:gd name="T33" fmla="*/ 0 h 1329"/>
                  <a:gd name="T34" fmla="*/ 0 w 491"/>
                  <a:gd name="T35" fmla="*/ 0 h 1329"/>
                  <a:gd name="T36" fmla="*/ 0 w 491"/>
                  <a:gd name="T37" fmla="*/ 0 h 1329"/>
                  <a:gd name="T38" fmla="*/ 0 w 491"/>
                  <a:gd name="T39" fmla="*/ 0 h 1329"/>
                  <a:gd name="T40" fmla="*/ 0 w 491"/>
                  <a:gd name="T41" fmla="*/ 0 h 1329"/>
                  <a:gd name="T42" fmla="*/ 0 w 491"/>
                  <a:gd name="T43" fmla="*/ 0 h 1329"/>
                  <a:gd name="T44" fmla="*/ 0 w 491"/>
                  <a:gd name="T45" fmla="*/ 0 h 1329"/>
                  <a:gd name="T46" fmla="*/ 0 w 491"/>
                  <a:gd name="T47" fmla="*/ 0 h 1329"/>
                  <a:gd name="T48" fmla="*/ 0 w 491"/>
                  <a:gd name="T49" fmla="*/ 0 h 1329"/>
                  <a:gd name="T50" fmla="*/ 0 w 491"/>
                  <a:gd name="T51" fmla="*/ 0 h 1329"/>
                  <a:gd name="T52" fmla="*/ 0 w 491"/>
                  <a:gd name="T53" fmla="*/ 0 h 1329"/>
                  <a:gd name="T54" fmla="*/ 0 w 491"/>
                  <a:gd name="T55" fmla="*/ 0 h 1329"/>
                  <a:gd name="T56" fmla="*/ 0 w 491"/>
                  <a:gd name="T57" fmla="*/ 0 h 1329"/>
                  <a:gd name="T58" fmla="*/ 0 w 491"/>
                  <a:gd name="T59" fmla="*/ 0 h 1329"/>
                  <a:gd name="T60" fmla="*/ 0 w 491"/>
                  <a:gd name="T61" fmla="*/ 0 h 1329"/>
                  <a:gd name="T62" fmla="*/ 0 w 491"/>
                  <a:gd name="T63" fmla="*/ 0 h 1329"/>
                  <a:gd name="T64" fmla="*/ 0 w 491"/>
                  <a:gd name="T65" fmla="*/ 0 h 1329"/>
                  <a:gd name="T66" fmla="*/ 0 w 491"/>
                  <a:gd name="T67" fmla="*/ 0 h 1329"/>
                  <a:gd name="T68" fmla="*/ 0 w 491"/>
                  <a:gd name="T69" fmla="*/ 0 h 1329"/>
                  <a:gd name="T70" fmla="*/ 0 w 491"/>
                  <a:gd name="T71" fmla="*/ 0 h 1329"/>
                  <a:gd name="T72" fmla="*/ 0 w 491"/>
                  <a:gd name="T73" fmla="*/ 0 h 1329"/>
                  <a:gd name="T74" fmla="*/ 0 w 491"/>
                  <a:gd name="T75" fmla="*/ 0 h 1329"/>
                  <a:gd name="T76" fmla="*/ 0 w 491"/>
                  <a:gd name="T77" fmla="*/ 0 h 1329"/>
                  <a:gd name="T78" fmla="*/ 0 w 491"/>
                  <a:gd name="T79" fmla="*/ 0 h 1329"/>
                  <a:gd name="T80" fmla="*/ 0 w 491"/>
                  <a:gd name="T81" fmla="*/ 0 h 1329"/>
                  <a:gd name="T82" fmla="*/ 0 w 491"/>
                  <a:gd name="T83" fmla="*/ 0 h 1329"/>
                  <a:gd name="T84" fmla="*/ 0 w 491"/>
                  <a:gd name="T85" fmla="*/ 0 h 1329"/>
                  <a:gd name="T86" fmla="*/ 0 w 491"/>
                  <a:gd name="T87" fmla="*/ 0 h 1329"/>
                  <a:gd name="T88" fmla="*/ 0 w 491"/>
                  <a:gd name="T89" fmla="*/ 0 h 1329"/>
                  <a:gd name="T90" fmla="*/ 0 w 491"/>
                  <a:gd name="T91" fmla="*/ 0 h 1329"/>
                  <a:gd name="T92" fmla="*/ 0 w 491"/>
                  <a:gd name="T93" fmla="*/ 0 h 1329"/>
                  <a:gd name="T94" fmla="*/ 0 w 491"/>
                  <a:gd name="T95" fmla="*/ 0 h 132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91"/>
                  <a:gd name="T145" fmla="*/ 0 h 1329"/>
                  <a:gd name="T146" fmla="*/ 491 w 491"/>
                  <a:gd name="T147" fmla="*/ 1329 h 132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91" h="1329">
                    <a:moveTo>
                      <a:pt x="0" y="1329"/>
                    </a:moveTo>
                    <a:lnTo>
                      <a:pt x="339" y="625"/>
                    </a:lnTo>
                    <a:lnTo>
                      <a:pt x="338" y="619"/>
                    </a:lnTo>
                    <a:lnTo>
                      <a:pt x="337" y="612"/>
                    </a:lnTo>
                    <a:lnTo>
                      <a:pt x="337" y="606"/>
                    </a:lnTo>
                    <a:lnTo>
                      <a:pt x="339" y="599"/>
                    </a:lnTo>
                    <a:lnTo>
                      <a:pt x="341" y="594"/>
                    </a:lnTo>
                    <a:lnTo>
                      <a:pt x="344" y="590"/>
                    </a:lnTo>
                    <a:lnTo>
                      <a:pt x="348" y="588"/>
                    </a:lnTo>
                    <a:lnTo>
                      <a:pt x="353" y="586"/>
                    </a:lnTo>
                    <a:lnTo>
                      <a:pt x="364" y="521"/>
                    </a:lnTo>
                    <a:lnTo>
                      <a:pt x="360" y="514"/>
                    </a:lnTo>
                    <a:lnTo>
                      <a:pt x="357" y="507"/>
                    </a:lnTo>
                    <a:lnTo>
                      <a:pt x="359" y="500"/>
                    </a:lnTo>
                    <a:lnTo>
                      <a:pt x="360" y="494"/>
                    </a:lnTo>
                    <a:lnTo>
                      <a:pt x="363" y="489"/>
                    </a:lnTo>
                    <a:lnTo>
                      <a:pt x="366" y="483"/>
                    </a:lnTo>
                    <a:lnTo>
                      <a:pt x="372" y="481"/>
                    </a:lnTo>
                    <a:lnTo>
                      <a:pt x="377" y="478"/>
                    </a:lnTo>
                    <a:lnTo>
                      <a:pt x="473" y="0"/>
                    </a:lnTo>
                    <a:lnTo>
                      <a:pt x="491" y="2"/>
                    </a:lnTo>
                    <a:lnTo>
                      <a:pt x="451" y="188"/>
                    </a:lnTo>
                    <a:lnTo>
                      <a:pt x="391" y="489"/>
                    </a:lnTo>
                    <a:lnTo>
                      <a:pt x="395" y="493"/>
                    </a:lnTo>
                    <a:lnTo>
                      <a:pt x="396" y="498"/>
                    </a:lnTo>
                    <a:lnTo>
                      <a:pt x="397" y="503"/>
                    </a:lnTo>
                    <a:lnTo>
                      <a:pt x="397" y="508"/>
                    </a:lnTo>
                    <a:lnTo>
                      <a:pt x="396" y="513"/>
                    </a:lnTo>
                    <a:lnTo>
                      <a:pt x="395" y="518"/>
                    </a:lnTo>
                    <a:lnTo>
                      <a:pt x="391" y="523"/>
                    </a:lnTo>
                    <a:lnTo>
                      <a:pt x="386" y="526"/>
                    </a:lnTo>
                    <a:lnTo>
                      <a:pt x="377" y="585"/>
                    </a:lnTo>
                    <a:lnTo>
                      <a:pt x="381" y="588"/>
                    </a:lnTo>
                    <a:lnTo>
                      <a:pt x="384" y="592"/>
                    </a:lnTo>
                    <a:lnTo>
                      <a:pt x="387" y="595"/>
                    </a:lnTo>
                    <a:lnTo>
                      <a:pt x="390" y="602"/>
                    </a:lnTo>
                    <a:lnTo>
                      <a:pt x="390" y="607"/>
                    </a:lnTo>
                    <a:lnTo>
                      <a:pt x="390" y="612"/>
                    </a:lnTo>
                    <a:lnTo>
                      <a:pt x="388" y="617"/>
                    </a:lnTo>
                    <a:lnTo>
                      <a:pt x="387" y="620"/>
                    </a:lnTo>
                    <a:lnTo>
                      <a:pt x="383" y="626"/>
                    </a:lnTo>
                    <a:lnTo>
                      <a:pt x="378" y="630"/>
                    </a:lnTo>
                    <a:lnTo>
                      <a:pt x="374" y="631"/>
                    </a:lnTo>
                    <a:lnTo>
                      <a:pt x="372" y="633"/>
                    </a:lnTo>
                    <a:lnTo>
                      <a:pt x="368" y="633"/>
                    </a:lnTo>
                    <a:lnTo>
                      <a:pt x="364" y="633"/>
                    </a:lnTo>
                    <a:lnTo>
                      <a:pt x="28" y="1329"/>
                    </a:lnTo>
                    <a:lnTo>
                      <a:pt x="0" y="1329"/>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951" name="Freeform 424"/>
              <p:cNvSpPr>
                <a:spLocks/>
              </p:cNvSpPr>
              <p:nvPr/>
            </p:nvSpPr>
            <p:spPr bwMode="auto">
              <a:xfrm>
                <a:off x="4409" y="1562"/>
                <a:ext cx="123" cy="332"/>
              </a:xfrm>
              <a:custGeom>
                <a:avLst/>
                <a:gdLst>
                  <a:gd name="T0" fmla="*/ 0 w 491"/>
                  <a:gd name="T1" fmla="*/ 0 h 1329"/>
                  <a:gd name="T2" fmla="*/ 0 w 491"/>
                  <a:gd name="T3" fmla="*/ 0 h 1329"/>
                  <a:gd name="T4" fmla="*/ 0 w 491"/>
                  <a:gd name="T5" fmla="*/ 0 h 1329"/>
                  <a:gd name="T6" fmla="*/ 0 w 491"/>
                  <a:gd name="T7" fmla="*/ 0 h 1329"/>
                  <a:gd name="T8" fmla="*/ 0 w 491"/>
                  <a:gd name="T9" fmla="*/ 0 h 1329"/>
                  <a:gd name="T10" fmla="*/ 0 w 491"/>
                  <a:gd name="T11" fmla="*/ 0 h 1329"/>
                  <a:gd name="T12" fmla="*/ 0 w 491"/>
                  <a:gd name="T13" fmla="*/ 0 h 1329"/>
                  <a:gd name="T14" fmla="*/ 0 w 491"/>
                  <a:gd name="T15" fmla="*/ 0 h 1329"/>
                  <a:gd name="T16" fmla="*/ 0 w 491"/>
                  <a:gd name="T17" fmla="*/ 0 h 1329"/>
                  <a:gd name="T18" fmla="*/ 0 w 491"/>
                  <a:gd name="T19" fmla="*/ 0 h 1329"/>
                  <a:gd name="T20" fmla="*/ 0 w 491"/>
                  <a:gd name="T21" fmla="*/ 0 h 1329"/>
                  <a:gd name="T22" fmla="*/ 0 w 491"/>
                  <a:gd name="T23" fmla="*/ 0 h 1329"/>
                  <a:gd name="T24" fmla="*/ 0 w 491"/>
                  <a:gd name="T25" fmla="*/ 0 h 1329"/>
                  <a:gd name="T26" fmla="*/ 0 w 491"/>
                  <a:gd name="T27" fmla="*/ 0 h 1329"/>
                  <a:gd name="T28" fmla="*/ 0 w 491"/>
                  <a:gd name="T29" fmla="*/ 0 h 1329"/>
                  <a:gd name="T30" fmla="*/ 0 w 491"/>
                  <a:gd name="T31" fmla="*/ 0 h 1329"/>
                  <a:gd name="T32" fmla="*/ 0 w 491"/>
                  <a:gd name="T33" fmla="*/ 0 h 1329"/>
                  <a:gd name="T34" fmla="*/ 0 w 491"/>
                  <a:gd name="T35" fmla="*/ 0 h 1329"/>
                  <a:gd name="T36" fmla="*/ 0 w 491"/>
                  <a:gd name="T37" fmla="*/ 0 h 1329"/>
                  <a:gd name="T38" fmla="*/ 0 w 491"/>
                  <a:gd name="T39" fmla="*/ 0 h 1329"/>
                  <a:gd name="T40" fmla="*/ 0 w 491"/>
                  <a:gd name="T41" fmla="*/ 0 h 1329"/>
                  <a:gd name="T42" fmla="*/ 0 w 491"/>
                  <a:gd name="T43" fmla="*/ 0 h 1329"/>
                  <a:gd name="T44" fmla="*/ 0 w 491"/>
                  <a:gd name="T45" fmla="*/ 0 h 1329"/>
                  <a:gd name="T46" fmla="*/ 0 w 491"/>
                  <a:gd name="T47" fmla="*/ 0 h 1329"/>
                  <a:gd name="T48" fmla="*/ 0 w 491"/>
                  <a:gd name="T49" fmla="*/ 0 h 1329"/>
                  <a:gd name="T50" fmla="*/ 0 w 491"/>
                  <a:gd name="T51" fmla="*/ 0 h 1329"/>
                  <a:gd name="T52" fmla="*/ 0 w 491"/>
                  <a:gd name="T53" fmla="*/ 0 h 1329"/>
                  <a:gd name="T54" fmla="*/ 0 w 491"/>
                  <a:gd name="T55" fmla="*/ 0 h 1329"/>
                  <a:gd name="T56" fmla="*/ 0 w 491"/>
                  <a:gd name="T57" fmla="*/ 0 h 1329"/>
                  <a:gd name="T58" fmla="*/ 0 w 491"/>
                  <a:gd name="T59" fmla="*/ 0 h 1329"/>
                  <a:gd name="T60" fmla="*/ 0 w 491"/>
                  <a:gd name="T61" fmla="*/ 0 h 1329"/>
                  <a:gd name="T62" fmla="*/ 0 w 491"/>
                  <a:gd name="T63" fmla="*/ 0 h 1329"/>
                  <a:gd name="T64" fmla="*/ 0 w 491"/>
                  <a:gd name="T65" fmla="*/ 0 h 1329"/>
                  <a:gd name="T66" fmla="*/ 0 w 491"/>
                  <a:gd name="T67" fmla="*/ 0 h 1329"/>
                  <a:gd name="T68" fmla="*/ 0 w 491"/>
                  <a:gd name="T69" fmla="*/ 0 h 1329"/>
                  <a:gd name="T70" fmla="*/ 0 w 491"/>
                  <a:gd name="T71" fmla="*/ 0 h 1329"/>
                  <a:gd name="T72" fmla="*/ 0 w 491"/>
                  <a:gd name="T73" fmla="*/ 0 h 1329"/>
                  <a:gd name="T74" fmla="*/ 0 w 491"/>
                  <a:gd name="T75" fmla="*/ 0 h 1329"/>
                  <a:gd name="T76" fmla="*/ 0 w 491"/>
                  <a:gd name="T77" fmla="*/ 0 h 1329"/>
                  <a:gd name="T78" fmla="*/ 0 w 491"/>
                  <a:gd name="T79" fmla="*/ 0 h 1329"/>
                  <a:gd name="T80" fmla="*/ 0 w 491"/>
                  <a:gd name="T81" fmla="*/ 0 h 1329"/>
                  <a:gd name="T82" fmla="*/ 0 w 491"/>
                  <a:gd name="T83" fmla="*/ 0 h 1329"/>
                  <a:gd name="T84" fmla="*/ 0 w 491"/>
                  <a:gd name="T85" fmla="*/ 0 h 1329"/>
                  <a:gd name="T86" fmla="*/ 0 w 491"/>
                  <a:gd name="T87" fmla="*/ 0 h 1329"/>
                  <a:gd name="T88" fmla="*/ 0 w 491"/>
                  <a:gd name="T89" fmla="*/ 0 h 1329"/>
                  <a:gd name="T90" fmla="*/ 0 w 491"/>
                  <a:gd name="T91" fmla="*/ 0 h 1329"/>
                  <a:gd name="T92" fmla="*/ 0 w 491"/>
                  <a:gd name="T93" fmla="*/ 0 h 1329"/>
                  <a:gd name="T94" fmla="*/ 0 w 491"/>
                  <a:gd name="T95" fmla="*/ 0 h 132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91"/>
                  <a:gd name="T145" fmla="*/ 0 h 1329"/>
                  <a:gd name="T146" fmla="*/ 491 w 491"/>
                  <a:gd name="T147" fmla="*/ 1329 h 132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91" h="1329">
                    <a:moveTo>
                      <a:pt x="0" y="1329"/>
                    </a:moveTo>
                    <a:lnTo>
                      <a:pt x="339" y="625"/>
                    </a:lnTo>
                    <a:lnTo>
                      <a:pt x="338" y="619"/>
                    </a:lnTo>
                    <a:lnTo>
                      <a:pt x="337" y="612"/>
                    </a:lnTo>
                    <a:lnTo>
                      <a:pt x="337" y="606"/>
                    </a:lnTo>
                    <a:lnTo>
                      <a:pt x="339" y="599"/>
                    </a:lnTo>
                    <a:lnTo>
                      <a:pt x="341" y="594"/>
                    </a:lnTo>
                    <a:lnTo>
                      <a:pt x="344" y="590"/>
                    </a:lnTo>
                    <a:lnTo>
                      <a:pt x="348" y="588"/>
                    </a:lnTo>
                    <a:lnTo>
                      <a:pt x="353" y="586"/>
                    </a:lnTo>
                    <a:lnTo>
                      <a:pt x="364" y="521"/>
                    </a:lnTo>
                    <a:lnTo>
                      <a:pt x="360" y="514"/>
                    </a:lnTo>
                    <a:lnTo>
                      <a:pt x="357" y="507"/>
                    </a:lnTo>
                    <a:lnTo>
                      <a:pt x="359" y="500"/>
                    </a:lnTo>
                    <a:lnTo>
                      <a:pt x="360" y="494"/>
                    </a:lnTo>
                    <a:lnTo>
                      <a:pt x="363" y="489"/>
                    </a:lnTo>
                    <a:lnTo>
                      <a:pt x="366" y="483"/>
                    </a:lnTo>
                    <a:lnTo>
                      <a:pt x="372" y="481"/>
                    </a:lnTo>
                    <a:lnTo>
                      <a:pt x="377" y="478"/>
                    </a:lnTo>
                    <a:lnTo>
                      <a:pt x="473" y="0"/>
                    </a:lnTo>
                    <a:lnTo>
                      <a:pt x="491" y="2"/>
                    </a:lnTo>
                    <a:lnTo>
                      <a:pt x="451" y="188"/>
                    </a:lnTo>
                    <a:lnTo>
                      <a:pt x="391" y="489"/>
                    </a:lnTo>
                    <a:lnTo>
                      <a:pt x="395" y="493"/>
                    </a:lnTo>
                    <a:lnTo>
                      <a:pt x="396" y="498"/>
                    </a:lnTo>
                    <a:lnTo>
                      <a:pt x="397" y="503"/>
                    </a:lnTo>
                    <a:lnTo>
                      <a:pt x="397" y="508"/>
                    </a:lnTo>
                    <a:lnTo>
                      <a:pt x="396" y="513"/>
                    </a:lnTo>
                    <a:lnTo>
                      <a:pt x="395" y="518"/>
                    </a:lnTo>
                    <a:lnTo>
                      <a:pt x="391" y="523"/>
                    </a:lnTo>
                    <a:lnTo>
                      <a:pt x="386" y="526"/>
                    </a:lnTo>
                    <a:lnTo>
                      <a:pt x="377" y="585"/>
                    </a:lnTo>
                    <a:lnTo>
                      <a:pt x="381" y="588"/>
                    </a:lnTo>
                    <a:lnTo>
                      <a:pt x="384" y="592"/>
                    </a:lnTo>
                    <a:lnTo>
                      <a:pt x="387" y="595"/>
                    </a:lnTo>
                    <a:lnTo>
                      <a:pt x="390" y="602"/>
                    </a:lnTo>
                    <a:lnTo>
                      <a:pt x="390" y="607"/>
                    </a:lnTo>
                    <a:lnTo>
                      <a:pt x="390" y="612"/>
                    </a:lnTo>
                    <a:lnTo>
                      <a:pt x="388" y="617"/>
                    </a:lnTo>
                    <a:lnTo>
                      <a:pt x="387" y="620"/>
                    </a:lnTo>
                    <a:lnTo>
                      <a:pt x="383" y="626"/>
                    </a:lnTo>
                    <a:lnTo>
                      <a:pt x="378" y="630"/>
                    </a:lnTo>
                    <a:lnTo>
                      <a:pt x="374" y="631"/>
                    </a:lnTo>
                    <a:lnTo>
                      <a:pt x="372" y="633"/>
                    </a:lnTo>
                    <a:lnTo>
                      <a:pt x="368" y="633"/>
                    </a:lnTo>
                    <a:lnTo>
                      <a:pt x="364" y="633"/>
                    </a:lnTo>
                    <a:lnTo>
                      <a:pt x="28" y="1329"/>
                    </a:lnTo>
                    <a:lnTo>
                      <a:pt x="0" y="1329"/>
                    </a:lnTo>
                  </a:path>
                </a:pathLst>
              </a:custGeom>
              <a:grpFill/>
              <a:ln w="3175">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952" name="Freeform 425"/>
              <p:cNvSpPr>
                <a:spLocks/>
              </p:cNvSpPr>
              <p:nvPr/>
            </p:nvSpPr>
            <p:spPr bwMode="auto">
              <a:xfrm>
                <a:off x="4587" y="1560"/>
                <a:ext cx="146" cy="334"/>
              </a:xfrm>
              <a:custGeom>
                <a:avLst/>
                <a:gdLst>
                  <a:gd name="T0" fmla="*/ 0 w 584"/>
                  <a:gd name="T1" fmla="*/ 0 h 1334"/>
                  <a:gd name="T2" fmla="*/ 0 w 584"/>
                  <a:gd name="T3" fmla="*/ 0 h 1334"/>
                  <a:gd name="T4" fmla="*/ 0 w 584"/>
                  <a:gd name="T5" fmla="*/ 0 h 1334"/>
                  <a:gd name="T6" fmla="*/ 0 w 584"/>
                  <a:gd name="T7" fmla="*/ 0 h 1334"/>
                  <a:gd name="T8" fmla="*/ 0 w 584"/>
                  <a:gd name="T9" fmla="*/ 0 h 1334"/>
                  <a:gd name="T10" fmla="*/ 0 w 584"/>
                  <a:gd name="T11" fmla="*/ 0 h 1334"/>
                  <a:gd name="T12" fmla="*/ 0 w 584"/>
                  <a:gd name="T13" fmla="*/ 0 h 1334"/>
                  <a:gd name="T14" fmla="*/ 0 w 584"/>
                  <a:gd name="T15" fmla="*/ 0 h 1334"/>
                  <a:gd name="T16" fmla="*/ 0 w 584"/>
                  <a:gd name="T17" fmla="*/ 0 h 1334"/>
                  <a:gd name="T18" fmla="*/ 0 w 584"/>
                  <a:gd name="T19" fmla="*/ 0 h 1334"/>
                  <a:gd name="T20" fmla="*/ 0 w 584"/>
                  <a:gd name="T21" fmla="*/ 0 h 1334"/>
                  <a:gd name="T22" fmla="*/ 0 w 584"/>
                  <a:gd name="T23" fmla="*/ 0 h 1334"/>
                  <a:gd name="T24" fmla="*/ 0 w 584"/>
                  <a:gd name="T25" fmla="*/ 0 h 1334"/>
                  <a:gd name="T26" fmla="*/ 0 w 584"/>
                  <a:gd name="T27" fmla="*/ 0 h 1334"/>
                  <a:gd name="T28" fmla="*/ 0 w 584"/>
                  <a:gd name="T29" fmla="*/ 0 h 1334"/>
                  <a:gd name="T30" fmla="*/ 0 w 584"/>
                  <a:gd name="T31" fmla="*/ 0 h 1334"/>
                  <a:gd name="T32" fmla="*/ 0 w 584"/>
                  <a:gd name="T33" fmla="*/ 0 h 1334"/>
                  <a:gd name="T34" fmla="*/ 0 w 584"/>
                  <a:gd name="T35" fmla="*/ 0 h 1334"/>
                  <a:gd name="T36" fmla="*/ 0 w 584"/>
                  <a:gd name="T37" fmla="*/ 0 h 1334"/>
                  <a:gd name="T38" fmla="*/ 0 w 584"/>
                  <a:gd name="T39" fmla="*/ 0 h 1334"/>
                  <a:gd name="T40" fmla="*/ 0 w 584"/>
                  <a:gd name="T41" fmla="*/ 0 h 1334"/>
                  <a:gd name="T42" fmla="*/ 0 w 584"/>
                  <a:gd name="T43" fmla="*/ 0 h 1334"/>
                  <a:gd name="T44" fmla="*/ 0 w 584"/>
                  <a:gd name="T45" fmla="*/ 0 h 1334"/>
                  <a:gd name="T46" fmla="*/ 0 w 584"/>
                  <a:gd name="T47" fmla="*/ 0 h 1334"/>
                  <a:gd name="T48" fmla="*/ 0 w 584"/>
                  <a:gd name="T49" fmla="*/ 0 h 1334"/>
                  <a:gd name="T50" fmla="*/ 0 w 584"/>
                  <a:gd name="T51" fmla="*/ 0 h 1334"/>
                  <a:gd name="T52" fmla="*/ 0 w 584"/>
                  <a:gd name="T53" fmla="*/ 0 h 1334"/>
                  <a:gd name="T54" fmla="*/ 0 w 584"/>
                  <a:gd name="T55" fmla="*/ 0 h 1334"/>
                  <a:gd name="T56" fmla="*/ 0 w 584"/>
                  <a:gd name="T57" fmla="*/ 0 h 1334"/>
                  <a:gd name="T58" fmla="*/ 0 w 584"/>
                  <a:gd name="T59" fmla="*/ 0 h 1334"/>
                  <a:gd name="T60" fmla="*/ 0 w 584"/>
                  <a:gd name="T61" fmla="*/ 0 h 1334"/>
                  <a:gd name="T62" fmla="*/ 0 w 584"/>
                  <a:gd name="T63" fmla="*/ 0 h 1334"/>
                  <a:gd name="T64" fmla="*/ 0 w 584"/>
                  <a:gd name="T65" fmla="*/ 0 h 1334"/>
                  <a:gd name="T66" fmla="*/ 0 w 584"/>
                  <a:gd name="T67" fmla="*/ 0 h 1334"/>
                  <a:gd name="T68" fmla="*/ 0 w 584"/>
                  <a:gd name="T69" fmla="*/ 0 h 1334"/>
                  <a:gd name="T70" fmla="*/ 0 w 584"/>
                  <a:gd name="T71" fmla="*/ 0 h 1334"/>
                  <a:gd name="T72" fmla="*/ 0 w 584"/>
                  <a:gd name="T73" fmla="*/ 0 h 1334"/>
                  <a:gd name="T74" fmla="*/ 0 w 584"/>
                  <a:gd name="T75" fmla="*/ 0 h 1334"/>
                  <a:gd name="T76" fmla="*/ 0 w 584"/>
                  <a:gd name="T77" fmla="*/ 0 h 1334"/>
                  <a:gd name="T78" fmla="*/ 0 w 584"/>
                  <a:gd name="T79" fmla="*/ 0 h 1334"/>
                  <a:gd name="T80" fmla="*/ 0 w 584"/>
                  <a:gd name="T81" fmla="*/ 0 h 1334"/>
                  <a:gd name="T82" fmla="*/ 0 w 584"/>
                  <a:gd name="T83" fmla="*/ 0 h 1334"/>
                  <a:gd name="T84" fmla="*/ 0 w 584"/>
                  <a:gd name="T85" fmla="*/ 0 h 1334"/>
                  <a:gd name="T86" fmla="*/ 0 w 584"/>
                  <a:gd name="T87" fmla="*/ 0 h 1334"/>
                  <a:gd name="T88" fmla="*/ 0 w 584"/>
                  <a:gd name="T89" fmla="*/ 0 h 1334"/>
                  <a:gd name="T90" fmla="*/ 0 w 584"/>
                  <a:gd name="T91" fmla="*/ 0 h 1334"/>
                  <a:gd name="T92" fmla="*/ 0 w 584"/>
                  <a:gd name="T93" fmla="*/ 0 h 1334"/>
                  <a:gd name="T94" fmla="*/ 0 w 584"/>
                  <a:gd name="T95" fmla="*/ 0 h 1334"/>
                  <a:gd name="T96" fmla="*/ 0 w 584"/>
                  <a:gd name="T97" fmla="*/ 0 h 1334"/>
                  <a:gd name="T98" fmla="*/ 0 w 584"/>
                  <a:gd name="T99" fmla="*/ 0 h 133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84"/>
                  <a:gd name="T151" fmla="*/ 0 h 1334"/>
                  <a:gd name="T152" fmla="*/ 584 w 584"/>
                  <a:gd name="T153" fmla="*/ 1334 h 133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84" h="1334">
                    <a:moveTo>
                      <a:pt x="584" y="1334"/>
                    </a:moveTo>
                    <a:lnTo>
                      <a:pt x="200" y="633"/>
                    </a:lnTo>
                    <a:lnTo>
                      <a:pt x="203" y="626"/>
                    </a:lnTo>
                    <a:lnTo>
                      <a:pt x="203" y="620"/>
                    </a:lnTo>
                    <a:lnTo>
                      <a:pt x="202" y="615"/>
                    </a:lnTo>
                    <a:lnTo>
                      <a:pt x="199" y="608"/>
                    </a:lnTo>
                    <a:lnTo>
                      <a:pt x="196" y="604"/>
                    </a:lnTo>
                    <a:lnTo>
                      <a:pt x="194" y="600"/>
                    </a:lnTo>
                    <a:lnTo>
                      <a:pt x="190" y="599"/>
                    </a:lnTo>
                    <a:lnTo>
                      <a:pt x="187" y="599"/>
                    </a:lnTo>
                    <a:lnTo>
                      <a:pt x="168" y="526"/>
                    </a:lnTo>
                    <a:lnTo>
                      <a:pt x="172" y="521"/>
                    </a:lnTo>
                    <a:lnTo>
                      <a:pt x="175" y="516"/>
                    </a:lnTo>
                    <a:lnTo>
                      <a:pt x="175" y="510"/>
                    </a:lnTo>
                    <a:lnTo>
                      <a:pt x="173" y="505"/>
                    </a:lnTo>
                    <a:lnTo>
                      <a:pt x="172" y="500"/>
                    </a:lnTo>
                    <a:lnTo>
                      <a:pt x="168" y="496"/>
                    </a:lnTo>
                    <a:lnTo>
                      <a:pt x="164" y="494"/>
                    </a:lnTo>
                    <a:lnTo>
                      <a:pt x="159" y="491"/>
                    </a:lnTo>
                    <a:lnTo>
                      <a:pt x="18" y="0"/>
                    </a:lnTo>
                    <a:lnTo>
                      <a:pt x="0" y="3"/>
                    </a:lnTo>
                    <a:lnTo>
                      <a:pt x="65" y="230"/>
                    </a:lnTo>
                    <a:lnTo>
                      <a:pt x="144" y="496"/>
                    </a:lnTo>
                    <a:lnTo>
                      <a:pt x="140" y="500"/>
                    </a:lnTo>
                    <a:lnTo>
                      <a:pt x="137" y="505"/>
                    </a:lnTo>
                    <a:lnTo>
                      <a:pt x="136" y="510"/>
                    </a:lnTo>
                    <a:lnTo>
                      <a:pt x="136" y="516"/>
                    </a:lnTo>
                    <a:lnTo>
                      <a:pt x="137" y="519"/>
                    </a:lnTo>
                    <a:lnTo>
                      <a:pt x="140" y="525"/>
                    </a:lnTo>
                    <a:lnTo>
                      <a:pt x="144" y="528"/>
                    </a:lnTo>
                    <a:lnTo>
                      <a:pt x="150" y="531"/>
                    </a:lnTo>
                    <a:lnTo>
                      <a:pt x="163" y="588"/>
                    </a:lnTo>
                    <a:lnTo>
                      <a:pt x="158" y="593"/>
                    </a:lnTo>
                    <a:lnTo>
                      <a:pt x="154" y="598"/>
                    </a:lnTo>
                    <a:lnTo>
                      <a:pt x="151" y="603"/>
                    </a:lnTo>
                    <a:lnTo>
                      <a:pt x="150" y="609"/>
                    </a:lnTo>
                    <a:lnTo>
                      <a:pt x="150" y="616"/>
                    </a:lnTo>
                    <a:lnTo>
                      <a:pt x="150" y="621"/>
                    </a:lnTo>
                    <a:lnTo>
                      <a:pt x="151" y="625"/>
                    </a:lnTo>
                    <a:lnTo>
                      <a:pt x="154" y="629"/>
                    </a:lnTo>
                    <a:lnTo>
                      <a:pt x="155" y="631"/>
                    </a:lnTo>
                    <a:lnTo>
                      <a:pt x="159" y="634"/>
                    </a:lnTo>
                    <a:lnTo>
                      <a:pt x="163" y="636"/>
                    </a:lnTo>
                    <a:lnTo>
                      <a:pt x="167" y="638"/>
                    </a:lnTo>
                    <a:lnTo>
                      <a:pt x="172" y="639"/>
                    </a:lnTo>
                    <a:lnTo>
                      <a:pt x="176" y="640"/>
                    </a:lnTo>
                    <a:lnTo>
                      <a:pt x="181" y="640"/>
                    </a:lnTo>
                    <a:lnTo>
                      <a:pt x="185" y="639"/>
                    </a:lnTo>
                    <a:lnTo>
                      <a:pt x="552" y="1334"/>
                    </a:lnTo>
                    <a:lnTo>
                      <a:pt x="584" y="1334"/>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953" name="Freeform 426"/>
              <p:cNvSpPr>
                <a:spLocks/>
              </p:cNvSpPr>
              <p:nvPr/>
            </p:nvSpPr>
            <p:spPr bwMode="auto">
              <a:xfrm>
                <a:off x="4587" y="1560"/>
                <a:ext cx="146" cy="334"/>
              </a:xfrm>
              <a:custGeom>
                <a:avLst/>
                <a:gdLst>
                  <a:gd name="T0" fmla="*/ 0 w 584"/>
                  <a:gd name="T1" fmla="*/ 0 h 1334"/>
                  <a:gd name="T2" fmla="*/ 0 w 584"/>
                  <a:gd name="T3" fmla="*/ 0 h 1334"/>
                  <a:gd name="T4" fmla="*/ 0 w 584"/>
                  <a:gd name="T5" fmla="*/ 0 h 1334"/>
                  <a:gd name="T6" fmla="*/ 0 w 584"/>
                  <a:gd name="T7" fmla="*/ 0 h 1334"/>
                  <a:gd name="T8" fmla="*/ 0 w 584"/>
                  <a:gd name="T9" fmla="*/ 0 h 1334"/>
                  <a:gd name="T10" fmla="*/ 0 w 584"/>
                  <a:gd name="T11" fmla="*/ 0 h 1334"/>
                  <a:gd name="T12" fmla="*/ 0 w 584"/>
                  <a:gd name="T13" fmla="*/ 0 h 1334"/>
                  <a:gd name="T14" fmla="*/ 0 w 584"/>
                  <a:gd name="T15" fmla="*/ 0 h 1334"/>
                  <a:gd name="T16" fmla="*/ 0 w 584"/>
                  <a:gd name="T17" fmla="*/ 0 h 1334"/>
                  <a:gd name="T18" fmla="*/ 0 w 584"/>
                  <a:gd name="T19" fmla="*/ 0 h 1334"/>
                  <a:gd name="T20" fmla="*/ 0 w 584"/>
                  <a:gd name="T21" fmla="*/ 0 h 1334"/>
                  <a:gd name="T22" fmla="*/ 0 w 584"/>
                  <a:gd name="T23" fmla="*/ 0 h 1334"/>
                  <a:gd name="T24" fmla="*/ 0 w 584"/>
                  <a:gd name="T25" fmla="*/ 0 h 1334"/>
                  <a:gd name="T26" fmla="*/ 0 w 584"/>
                  <a:gd name="T27" fmla="*/ 0 h 1334"/>
                  <a:gd name="T28" fmla="*/ 0 w 584"/>
                  <a:gd name="T29" fmla="*/ 0 h 1334"/>
                  <a:gd name="T30" fmla="*/ 0 w 584"/>
                  <a:gd name="T31" fmla="*/ 0 h 1334"/>
                  <a:gd name="T32" fmla="*/ 0 w 584"/>
                  <a:gd name="T33" fmla="*/ 0 h 1334"/>
                  <a:gd name="T34" fmla="*/ 0 w 584"/>
                  <a:gd name="T35" fmla="*/ 0 h 1334"/>
                  <a:gd name="T36" fmla="*/ 0 w 584"/>
                  <a:gd name="T37" fmla="*/ 0 h 1334"/>
                  <a:gd name="T38" fmla="*/ 0 w 584"/>
                  <a:gd name="T39" fmla="*/ 0 h 1334"/>
                  <a:gd name="T40" fmla="*/ 0 w 584"/>
                  <a:gd name="T41" fmla="*/ 0 h 1334"/>
                  <a:gd name="T42" fmla="*/ 0 w 584"/>
                  <a:gd name="T43" fmla="*/ 0 h 1334"/>
                  <a:gd name="T44" fmla="*/ 0 w 584"/>
                  <a:gd name="T45" fmla="*/ 0 h 1334"/>
                  <a:gd name="T46" fmla="*/ 0 w 584"/>
                  <a:gd name="T47" fmla="*/ 0 h 1334"/>
                  <a:gd name="T48" fmla="*/ 0 w 584"/>
                  <a:gd name="T49" fmla="*/ 0 h 1334"/>
                  <a:gd name="T50" fmla="*/ 0 w 584"/>
                  <a:gd name="T51" fmla="*/ 0 h 1334"/>
                  <a:gd name="T52" fmla="*/ 0 w 584"/>
                  <a:gd name="T53" fmla="*/ 0 h 1334"/>
                  <a:gd name="T54" fmla="*/ 0 w 584"/>
                  <a:gd name="T55" fmla="*/ 0 h 1334"/>
                  <a:gd name="T56" fmla="*/ 0 w 584"/>
                  <a:gd name="T57" fmla="*/ 0 h 1334"/>
                  <a:gd name="T58" fmla="*/ 0 w 584"/>
                  <a:gd name="T59" fmla="*/ 0 h 1334"/>
                  <a:gd name="T60" fmla="*/ 0 w 584"/>
                  <a:gd name="T61" fmla="*/ 0 h 1334"/>
                  <a:gd name="T62" fmla="*/ 0 w 584"/>
                  <a:gd name="T63" fmla="*/ 0 h 1334"/>
                  <a:gd name="T64" fmla="*/ 0 w 584"/>
                  <a:gd name="T65" fmla="*/ 0 h 1334"/>
                  <a:gd name="T66" fmla="*/ 0 w 584"/>
                  <a:gd name="T67" fmla="*/ 0 h 1334"/>
                  <a:gd name="T68" fmla="*/ 0 w 584"/>
                  <a:gd name="T69" fmla="*/ 0 h 1334"/>
                  <a:gd name="T70" fmla="*/ 0 w 584"/>
                  <a:gd name="T71" fmla="*/ 0 h 1334"/>
                  <a:gd name="T72" fmla="*/ 0 w 584"/>
                  <a:gd name="T73" fmla="*/ 0 h 1334"/>
                  <a:gd name="T74" fmla="*/ 0 w 584"/>
                  <a:gd name="T75" fmla="*/ 0 h 1334"/>
                  <a:gd name="T76" fmla="*/ 0 w 584"/>
                  <a:gd name="T77" fmla="*/ 0 h 1334"/>
                  <a:gd name="T78" fmla="*/ 0 w 584"/>
                  <a:gd name="T79" fmla="*/ 0 h 1334"/>
                  <a:gd name="T80" fmla="*/ 0 w 584"/>
                  <a:gd name="T81" fmla="*/ 0 h 1334"/>
                  <a:gd name="T82" fmla="*/ 0 w 584"/>
                  <a:gd name="T83" fmla="*/ 0 h 1334"/>
                  <a:gd name="T84" fmla="*/ 0 w 584"/>
                  <a:gd name="T85" fmla="*/ 0 h 1334"/>
                  <a:gd name="T86" fmla="*/ 0 w 584"/>
                  <a:gd name="T87" fmla="*/ 0 h 1334"/>
                  <a:gd name="T88" fmla="*/ 0 w 584"/>
                  <a:gd name="T89" fmla="*/ 0 h 1334"/>
                  <a:gd name="T90" fmla="*/ 0 w 584"/>
                  <a:gd name="T91" fmla="*/ 0 h 1334"/>
                  <a:gd name="T92" fmla="*/ 0 w 584"/>
                  <a:gd name="T93" fmla="*/ 0 h 1334"/>
                  <a:gd name="T94" fmla="*/ 0 w 584"/>
                  <a:gd name="T95" fmla="*/ 0 h 1334"/>
                  <a:gd name="T96" fmla="*/ 0 w 584"/>
                  <a:gd name="T97" fmla="*/ 0 h 1334"/>
                  <a:gd name="T98" fmla="*/ 0 w 584"/>
                  <a:gd name="T99" fmla="*/ 0 h 133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84"/>
                  <a:gd name="T151" fmla="*/ 0 h 1334"/>
                  <a:gd name="T152" fmla="*/ 584 w 584"/>
                  <a:gd name="T153" fmla="*/ 1334 h 133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84" h="1334">
                    <a:moveTo>
                      <a:pt x="584" y="1334"/>
                    </a:moveTo>
                    <a:lnTo>
                      <a:pt x="200" y="633"/>
                    </a:lnTo>
                    <a:lnTo>
                      <a:pt x="203" y="626"/>
                    </a:lnTo>
                    <a:lnTo>
                      <a:pt x="203" y="620"/>
                    </a:lnTo>
                    <a:lnTo>
                      <a:pt x="202" y="615"/>
                    </a:lnTo>
                    <a:lnTo>
                      <a:pt x="199" y="608"/>
                    </a:lnTo>
                    <a:lnTo>
                      <a:pt x="196" y="604"/>
                    </a:lnTo>
                    <a:lnTo>
                      <a:pt x="194" y="600"/>
                    </a:lnTo>
                    <a:lnTo>
                      <a:pt x="190" y="599"/>
                    </a:lnTo>
                    <a:lnTo>
                      <a:pt x="187" y="599"/>
                    </a:lnTo>
                    <a:lnTo>
                      <a:pt x="168" y="526"/>
                    </a:lnTo>
                    <a:lnTo>
                      <a:pt x="172" y="521"/>
                    </a:lnTo>
                    <a:lnTo>
                      <a:pt x="175" y="516"/>
                    </a:lnTo>
                    <a:lnTo>
                      <a:pt x="175" y="510"/>
                    </a:lnTo>
                    <a:lnTo>
                      <a:pt x="173" y="505"/>
                    </a:lnTo>
                    <a:lnTo>
                      <a:pt x="172" y="500"/>
                    </a:lnTo>
                    <a:lnTo>
                      <a:pt x="168" y="496"/>
                    </a:lnTo>
                    <a:lnTo>
                      <a:pt x="164" y="494"/>
                    </a:lnTo>
                    <a:lnTo>
                      <a:pt x="159" y="491"/>
                    </a:lnTo>
                    <a:lnTo>
                      <a:pt x="18" y="0"/>
                    </a:lnTo>
                    <a:lnTo>
                      <a:pt x="0" y="3"/>
                    </a:lnTo>
                    <a:lnTo>
                      <a:pt x="65" y="230"/>
                    </a:lnTo>
                    <a:lnTo>
                      <a:pt x="144" y="496"/>
                    </a:lnTo>
                    <a:lnTo>
                      <a:pt x="140" y="500"/>
                    </a:lnTo>
                    <a:lnTo>
                      <a:pt x="137" y="505"/>
                    </a:lnTo>
                    <a:lnTo>
                      <a:pt x="136" y="510"/>
                    </a:lnTo>
                    <a:lnTo>
                      <a:pt x="136" y="516"/>
                    </a:lnTo>
                    <a:lnTo>
                      <a:pt x="137" y="519"/>
                    </a:lnTo>
                    <a:lnTo>
                      <a:pt x="140" y="525"/>
                    </a:lnTo>
                    <a:lnTo>
                      <a:pt x="144" y="528"/>
                    </a:lnTo>
                    <a:lnTo>
                      <a:pt x="150" y="531"/>
                    </a:lnTo>
                    <a:lnTo>
                      <a:pt x="163" y="588"/>
                    </a:lnTo>
                    <a:lnTo>
                      <a:pt x="158" y="593"/>
                    </a:lnTo>
                    <a:lnTo>
                      <a:pt x="154" y="598"/>
                    </a:lnTo>
                    <a:lnTo>
                      <a:pt x="151" y="603"/>
                    </a:lnTo>
                    <a:lnTo>
                      <a:pt x="150" y="609"/>
                    </a:lnTo>
                    <a:lnTo>
                      <a:pt x="150" y="616"/>
                    </a:lnTo>
                    <a:lnTo>
                      <a:pt x="150" y="621"/>
                    </a:lnTo>
                    <a:lnTo>
                      <a:pt x="151" y="625"/>
                    </a:lnTo>
                    <a:lnTo>
                      <a:pt x="154" y="629"/>
                    </a:lnTo>
                    <a:lnTo>
                      <a:pt x="155" y="631"/>
                    </a:lnTo>
                    <a:lnTo>
                      <a:pt x="159" y="634"/>
                    </a:lnTo>
                    <a:lnTo>
                      <a:pt x="163" y="636"/>
                    </a:lnTo>
                    <a:lnTo>
                      <a:pt x="167" y="638"/>
                    </a:lnTo>
                    <a:lnTo>
                      <a:pt x="172" y="639"/>
                    </a:lnTo>
                    <a:lnTo>
                      <a:pt x="176" y="640"/>
                    </a:lnTo>
                    <a:lnTo>
                      <a:pt x="181" y="640"/>
                    </a:lnTo>
                    <a:lnTo>
                      <a:pt x="185" y="639"/>
                    </a:lnTo>
                    <a:lnTo>
                      <a:pt x="552" y="1334"/>
                    </a:lnTo>
                    <a:lnTo>
                      <a:pt x="584" y="1334"/>
                    </a:lnTo>
                  </a:path>
                </a:pathLst>
              </a:custGeom>
              <a:grpFill/>
              <a:ln w="3175">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954" name="Freeform 427"/>
              <p:cNvSpPr>
                <a:spLocks/>
              </p:cNvSpPr>
              <p:nvPr/>
            </p:nvSpPr>
            <p:spPr bwMode="auto">
              <a:xfrm>
                <a:off x="4419" y="1766"/>
                <a:ext cx="83" cy="128"/>
              </a:xfrm>
              <a:custGeom>
                <a:avLst/>
                <a:gdLst>
                  <a:gd name="T0" fmla="*/ 0 w 331"/>
                  <a:gd name="T1" fmla="*/ 0 h 511"/>
                  <a:gd name="T2" fmla="*/ 0 w 331"/>
                  <a:gd name="T3" fmla="*/ 0 h 511"/>
                  <a:gd name="T4" fmla="*/ 0 w 331"/>
                  <a:gd name="T5" fmla="*/ 0 h 511"/>
                  <a:gd name="T6" fmla="*/ 0 w 331"/>
                  <a:gd name="T7" fmla="*/ 0 h 511"/>
                  <a:gd name="T8" fmla="*/ 0 w 331"/>
                  <a:gd name="T9" fmla="*/ 0 h 511"/>
                  <a:gd name="T10" fmla="*/ 0 w 331"/>
                  <a:gd name="T11" fmla="*/ 0 h 511"/>
                  <a:gd name="T12" fmla="*/ 0 60000 65536"/>
                  <a:gd name="T13" fmla="*/ 0 60000 65536"/>
                  <a:gd name="T14" fmla="*/ 0 60000 65536"/>
                  <a:gd name="T15" fmla="*/ 0 60000 65536"/>
                  <a:gd name="T16" fmla="*/ 0 60000 65536"/>
                  <a:gd name="T17" fmla="*/ 0 60000 65536"/>
                  <a:gd name="T18" fmla="*/ 0 w 331"/>
                  <a:gd name="T19" fmla="*/ 0 h 511"/>
                  <a:gd name="T20" fmla="*/ 331 w 331"/>
                  <a:gd name="T21" fmla="*/ 511 h 511"/>
                </a:gdLst>
                <a:ahLst/>
                <a:cxnLst>
                  <a:cxn ang="T12">
                    <a:pos x="T0" y="T1"/>
                  </a:cxn>
                  <a:cxn ang="T13">
                    <a:pos x="T2" y="T3"/>
                  </a:cxn>
                  <a:cxn ang="T14">
                    <a:pos x="T4" y="T5"/>
                  </a:cxn>
                  <a:cxn ang="T15">
                    <a:pos x="T6" y="T7"/>
                  </a:cxn>
                  <a:cxn ang="T16">
                    <a:pos x="T8" y="T9"/>
                  </a:cxn>
                  <a:cxn ang="T17">
                    <a:pos x="T10" y="T11"/>
                  </a:cxn>
                </a:cxnLst>
                <a:rect l="T18" t="T19" r="T20" b="T21"/>
                <a:pathLst>
                  <a:path w="331" h="511">
                    <a:moveTo>
                      <a:pt x="331" y="0"/>
                    </a:moveTo>
                    <a:lnTo>
                      <a:pt x="233" y="131"/>
                    </a:lnTo>
                    <a:lnTo>
                      <a:pt x="0" y="511"/>
                    </a:lnTo>
                    <a:lnTo>
                      <a:pt x="14" y="511"/>
                    </a:lnTo>
                    <a:lnTo>
                      <a:pt x="239" y="142"/>
                    </a:lnTo>
                    <a:lnTo>
                      <a:pt x="331" y="0"/>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967" name="Freeform 428"/>
              <p:cNvSpPr>
                <a:spLocks/>
              </p:cNvSpPr>
              <p:nvPr/>
            </p:nvSpPr>
            <p:spPr bwMode="auto">
              <a:xfrm>
                <a:off x="4419" y="1766"/>
                <a:ext cx="83" cy="128"/>
              </a:xfrm>
              <a:custGeom>
                <a:avLst/>
                <a:gdLst>
                  <a:gd name="T0" fmla="*/ 0 w 331"/>
                  <a:gd name="T1" fmla="*/ 0 h 511"/>
                  <a:gd name="T2" fmla="*/ 0 w 331"/>
                  <a:gd name="T3" fmla="*/ 0 h 511"/>
                  <a:gd name="T4" fmla="*/ 0 w 331"/>
                  <a:gd name="T5" fmla="*/ 0 h 511"/>
                  <a:gd name="T6" fmla="*/ 0 w 331"/>
                  <a:gd name="T7" fmla="*/ 0 h 511"/>
                  <a:gd name="T8" fmla="*/ 0 w 331"/>
                  <a:gd name="T9" fmla="*/ 0 h 511"/>
                  <a:gd name="T10" fmla="*/ 0 w 331"/>
                  <a:gd name="T11" fmla="*/ 0 h 511"/>
                  <a:gd name="T12" fmla="*/ 0 60000 65536"/>
                  <a:gd name="T13" fmla="*/ 0 60000 65536"/>
                  <a:gd name="T14" fmla="*/ 0 60000 65536"/>
                  <a:gd name="T15" fmla="*/ 0 60000 65536"/>
                  <a:gd name="T16" fmla="*/ 0 60000 65536"/>
                  <a:gd name="T17" fmla="*/ 0 60000 65536"/>
                  <a:gd name="T18" fmla="*/ 0 w 331"/>
                  <a:gd name="T19" fmla="*/ 0 h 511"/>
                  <a:gd name="T20" fmla="*/ 331 w 331"/>
                  <a:gd name="T21" fmla="*/ 511 h 511"/>
                </a:gdLst>
                <a:ahLst/>
                <a:cxnLst>
                  <a:cxn ang="T12">
                    <a:pos x="T0" y="T1"/>
                  </a:cxn>
                  <a:cxn ang="T13">
                    <a:pos x="T2" y="T3"/>
                  </a:cxn>
                  <a:cxn ang="T14">
                    <a:pos x="T4" y="T5"/>
                  </a:cxn>
                  <a:cxn ang="T15">
                    <a:pos x="T6" y="T7"/>
                  </a:cxn>
                  <a:cxn ang="T16">
                    <a:pos x="T8" y="T9"/>
                  </a:cxn>
                  <a:cxn ang="T17">
                    <a:pos x="T10" y="T11"/>
                  </a:cxn>
                </a:cxnLst>
                <a:rect l="T18" t="T19" r="T20" b="T21"/>
                <a:pathLst>
                  <a:path w="331" h="511">
                    <a:moveTo>
                      <a:pt x="331" y="0"/>
                    </a:moveTo>
                    <a:lnTo>
                      <a:pt x="233" y="131"/>
                    </a:lnTo>
                    <a:lnTo>
                      <a:pt x="0" y="511"/>
                    </a:lnTo>
                    <a:lnTo>
                      <a:pt x="14" y="511"/>
                    </a:lnTo>
                    <a:lnTo>
                      <a:pt x="239" y="142"/>
                    </a:lnTo>
                    <a:lnTo>
                      <a:pt x="331" y="0"/>
                    </a:lnTo>
                    <a:close/>
                  </a:path>
                </a:pathLst>
              </a:custGeom>
              <a:grpFill/>
              <a:ln w="3175">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970" name="Freeform 429"/>
              <p:cNvSpPr>
                <a:spLocks/>
              </p:cNvSpPr>
              <p:nvPr/>
            </p:nvSpPr>
            <p:spPr bwMode="auto">
              <a:xfrm>
                <a:off x="4450" y="1728"/>
                <a:ext cx="46" cy="166"/>
              </a:xfrm>
              <a:custGeom>
                <a:avLst/>
                <a:gdLst>
                  <a:gd name="T0" fmla="*/ 0 w 182"/>
                  <a:gd name="T1" fmla="*/ 0 h 665"/>
                  <a:gd name="T2" fmla="*/ 0 w 182"/>
                  <a:gd name="T3" fmla="*/ 0 h 665"/>
                  <a:gd name="T4" fmla="*/ 0 w 182"/>
                  <a:gd name="T5" fmla="*/ 0 h 665"/>
                  <a:gd name="T6" fmla="*/ 0 w 182"/>
                  <a:gd name="T7" fmla="*/ 0 h 665"/>
                  <a:gd name="T8" fmla="*/ 0 w 182"/>
                  <a:gd name="T9" fmla="*/ 0 h 665"/>
                  <a:gd name="T10" fmla="*/ 0 w 182"/>
                  <a:gd name="T11" fmla="*/ 0 h 665"/>
                  <a:gd name="T12" fmla="*/ 0 w 182"/>
                  <a:gd name="T13" fmla="*/ 0 h 665"/>
                  <a:gd name="T14" fmla="*/ 0 60000 65536"/>
                  <a:gd name="T15" fmla="*/ 0 60000 65536"/>
                  <a:gd name="T16" fmla="*/ 0 60000 65536"/>
                  <a:gd name="T17" fmla="*/ 0 60000 65536"/>
                  <a:gd name="T18" fmla="*/ 0 60000 65536"/>
                  <a:gd name="T19" fmla="*/ 0 60000 65536"/>
                  <a:gd name="T20" fmla="*/ 0 60000 65536"/>
                  <a:gd name="T21" fmla="*/ 0 w 182"/>
                  <a:gd name="T22" fmla="*/ 0 h 665"/>
                  <a:gd name="T23" fmla="*/ 182 w 182"/>
                  <a:gd name="T24" fmla="*/ 665 h 6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2" h="665">
                    <a:moveTo>
                      <a:pt x="163" y="34"/>
                    </a:moveTo>
                    <a:lnTo>
                      <a:pt x="105" y="285"/>
                    </a:lnTo>
                    <a:lnTo>
                      <a:pt x="0" y="665"/>
                    </a:lnTo>
                    <a:lnTo>
                      <a:pt x="7" y="665"/>
                    </a:lnTo>
                    <a:lnTo>
                      <a:pt x="118" y="289"/>
                    </a:lnTo>
                    <a:lnTo>
                      <a:pt x="182" y="0"/>
                    </a:lnTo>
                    <a:lnTo>
                      <a:pt x="163" y="34"/>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991" name="Freeform 430"/>
              <p:cNvSpPr>
                <a:spLocks/>
              </p:cNvSpPr>
              <p:nvPr/>
            </p:nvSpPr>
            <p:spPr bwMode="auto">
              <a:xfrm>
                <a:off x="4450" y="1728"/>
                <a:ext cx="46" cy="166"/>
              </a:xfrm>
              <a:custGeom>
                <a:avLst/>
                <a:gdLst>
                  <a:gd name="T0" fmla="*/ 0 w 182"/>
                  <a:gd name="T1" fmla="*/ 0 h 665"/>
                  <a:gd name="T2" fmla="*/ 0 w 182"/>
                  <a:gd name="T3" fmla="*/ 0 h 665"/>
                  <a:gd name="T4" fmla="*/ 0 w 182"/>
                  <a:gd name="T5" fmla="*/ 0 h 665"/>
                  <a:gd name="T6" fmla="*/ 0 w 182"/>
                  <a:gd name="T7" fmla="*/ 0 h 665"/>
                  <a:gd name="T8" fmla="*/ 0 w 182"/>
                  <a:gd name="T9" fmla="*/ 0 h 665"/>
                  <a:gd name="T10" fmla="*/ 0 w 182"/>
                  <a:gd name="T11" fmla="*/ 0 h 665"/>
                  <a:gd name="T12" fmla="*/ 0 w 182"/>
                  <a:gd name="T13" fmla="*/ 0 h 665"/>
                  <a:gd name="T14" fmla="*/ 0 60000 65536"/>
                  <a:gd name="T15" fmla="*/ 0 60000 65536"/>
                  <a:gd name="T16" fmla="*/ 0 60000 65536"/>
                  <a:gd name="T17" fmla="*/ 0 60000 65536"/>
                  <a:gd name="T18" fmla="*/ 0 60000 65536"/>
                  <a:gd name="T19" fmla="*/ 0 60000 65536"/>
                  <a:gd name="T20" fmla="*/ 0 60000 65536"/>
                  <a:gd name="T21" fmla="*/ 0 w 182"/>
                  <a:gd name="T22" fmla="*/ 0 h 665"/>
                  <a:gd name="T23" fmla="*/ 182 w 182"/>
                  <a:gd name="T24" fmla="*/ 665 h 6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2" h="665">
                    <a:moveTo>
                      <a:pt x="163" y="34"/>
                    </a:moveTo>
                    <a:lnTo>
                      <a:pt x="105" y="285"/>
                    </a:lnTo>
                    <a:lnTo>
                      <a:pt x="0" y="665"/>
                    </a:lnTo>
                    <a:lnTo>
                      <a:pt x="7" y="665"/>
                    </a:lnTo>
                    <a:lnTo>
                      <a:pt x="118" y="289"/>
                    </a:lnTo>
                    <a:lnTo>
                      <a:pt x="182" y="0"/>
                    </a:lnTo>
                    <a:lnTo>
                      <a:pt x="163" y="34"/>
                    </a:lnTo>
                    <a:close/>
                  </a:path>
                </a:pathLst>
              </a:custGeom>
              <a:grpFill/>
              <a:ln w="3175">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996" name="Freeform 431"/>
              <p:cNvSpPr>
                <a:spLocks/>
              </p:cNvSpPr>
              <p:nvPr/>
            </p:nvSpPr>
            <p:spPr bwMode="auto">
              <a:xfrm>
                <a:off x="4456" y="1766"/>
                <a:ext cx="50" cy="128"/>
              </a:xfrm>
              <a:custGeom>
                <a:avLst/>
                <a:gdLst>
                  <a:gd name="T0" fmla="*/ 0 w 204"/>
                  <a:gd name="T1" fmla="*/ 0 h 511"/>
                  <a:gd name="T2" fmla="*/ 0 w 204"/>
                  <a:gd name="T3" fmla="*/ 0 h 511"/>
                  <a:gd name="T4" fmla="*/ 0 w 204"/>
                  <a:gd name="T5" fmla="*/ 0 h 511"/>
                  <a:gd name="T6" fmla="*/ 0 w 204"/>
                  <a:gd name="T7" fmla="*/ 0 h 511"/>
                  <a:gd name="T8" fmla="*/ 0 w 204"/>
                  <a:gd name="T9" fmla="*/ 0 h 511"/>
                  <a:gd name="T10" fmla="*/ 0 60000 65536"/>
                  <a:gd name="T11" fmla="*/ 0 60000 65536"/>
                  <a:gd name="T12" fmla="*/ 0 60000 65536"/>
                  <a:gd name="T13" fmla="*/ 0 60000 65536"/>
                  <a:gd name="T14" fmla="*/ 0 60000 65536"/>
                  <a:gd name="T15" fmla="*/ 0 w 204"/>
                  <a:gd name="T16" fmla="*/ 0 h 511"/>
                  <a:gd name="T17" fmla="*/ 204 w 204"/>
                  <a:gd name="T18" fmla="*/ 511 h 511"/>
                </a:gdLst>
                <a:ahLst/>
                <a:cxnLst>
                  <a:cxn ang="T10">
                    <a:pos x="T0" y="T1"/>
                  </a:cxn>
                  <a:cxn ang="T11">
                    <a:pos x="T2" y="T3"/>
                  </a:cxn>
                  <a:cxn ang="T12">
                    <a:pos x="T4" y="T5"/>
                  </a:cxn>
                  <a:cxn ang="T13">
                    <a:pos x="T6" y="T7"/>
                  </a:cxn>
                  <a:cxn ang="T14">
                    <a:pos x="T8" y="T9"/>
                  </a:cxn>
                </a:cxnLst>
                <a:rect l="T15" t="T16" r="T17" b="T18"/>
                <a:pathLst>
                  <a:path w="204" h="511">
                    <a:moveTo>
                      <a:pt x="188" y="0"/>
                    </a:moveTo>
                    <a:lnTo>
                      <a:pt x="0" y="511"/>
                    </a:lnTo>
                    <a:lnTo>
                      <a:pt x="16" y="511"/>
                    </a:lnTo>
                    <a:lnTo>
                      <a:pt x="204" y="1"/>
                    </a:lnTo>
                    <a:lnTo>
                      <a:pt x="188" y="0"/>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126" name="Freeform 432"/>
              <p:cNvSpPr>
                <a:spLocks/>
              </p:cNvSpPr>
              <p:nvPr/>
            </p:nvSpPr>
            <p:spPr bwMode="auto">
              <a:xfrm>
                <a:off x="4456" y="1766"/>
                <a:ext cx="50" cy="128"/>
              </a:xfrm>
              <a:custGeom>
                <a:avLst/>
                <a:gdLst>
                  <a:gd name="T0" fmla="*/ 0 w 204"/>
                  <a:gd name="T1" fmla="*/ 0 h 511"/>
                  <a:gd name="T2" fmla="*/ 0 w 204"/>
                  <a:gd name="T3" fmla="*/ 0 h 511"/>
                  <a:gd name="T4" fmla="*/ 0 w 204"/>
                  <a:gd name="T5" fmla="*/ 0 h 511"/>
                  <a:gd name="T6" fmla="*/ 0 w 204"/>
                  <a:gd name="T7" fmla="*/ 0 h 511"/>
                  <a:gd name="T8" fmla="*/ 0 w 204"/>
                  <a:gd name="T9" fmla="*/ 0 h 511"/>
                  <a:gd name="T10" fmla="*/ 0 60000 65536"/>
                  <a:gd name="T11" fmla="*/ 0 60000 65536"/>
                  <a:gd name="T12" fmla="*/ 0 60000 65536"/>
                  <a:gd name="T13" fmla="*/ 0 60000 65536"/>
                  <a:gd name="T14" fmla="*/ 0 60000 65536"/>
                  <a:gd name="T15" fmla="*/ 0 w 204"/>
                  <a:gd name="T16" fmla="*/ 0 h 511"/>
                  <a:gd name="T17" fmla="*/ 204 w 204"/>
                  <a:gd name="T18" fmla="*/ 511 h 511"/>
                </a:gdLst>
                <a:ahLst/>
                <a:cxnLst>
                  <a:cxn ang="T10">
                    <a:pos x="T0" y="T1"/>
                  </a:cxn>
                  <a:cxn ang="T11">
                    <a:pos x="T2" y="T3"/>
                  </a:cxn>
                  <a:cxn ang="T12">
                    <a:pos x="T4" y="T5"/>
                  </a:cxn>
                  <a:cxn ang="T13">
                    <a:pos x="T6" y="T7"/>
                  </a:cxn>
                  <a:cxn ang="T14">
                    <a:pos x="T8" y="T9"/>
                  </a:cxn>
                </a:cxnLst>
                <a:rect l="T15" t="T16" r="T17" b="T18"/>
                <a:pathLst>
                  <a:path w="204" h="511">
                    <a:moveTo>
                      <a:pt x="188" y="0"/>
                    </a:moveTo>
                    <a:lnTo>
                      <a:pt x="0" y="511"/>
                    </a:lnTo>
                    <a:lnTo>
                      <a:pt x="16" y="511"/>
                    </a:lnTo>
                    <a:lnTo>
                      <a:pt x="204" y="1"/>
                    </a:lnTo>
                    <a:lnTo>
                      <a:pt x="188" y="0"/>
                    </a:lnTo>
                    <a:close/>
                  </a:path>
                </a:pathLst>
              </a:custGeom>
              <a:grpFill/>
              <a:ln w="3175">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128" name="Freeform 433"/>
              <p:cNvSpPr>
                <a:spLocks/>
              </p:cNvSpPr>
              <p:nvPr/>
            </p:nvSpPr>
            <p:spPr bwMode="auto">
              <a:xfrm>
                <a:off x="4613" y="1761"/>
                <a:ext cx="54" cy="133"/>
              </a:xfrm>
              <a:custGeom>
                <a:avLst/>
                <a:gdLst>
                  <a:gd name="T0" fmla="*/ 0 w 219"/>
                  <a:gd name="T1" fmla="*/ 0 h 530"/>
                  <a:gd name="T2" fmla="*/ 0 w 219"/>
                  <a:gd name="T3" fmla="*/ 0 h 530"/>
                  <a:gd name="T4" fmla="*/ 0 w 219"/>
                  <a:gd name="T5" fmla="*/ 0 h 530"/>
                  <a:gd name="T6" fmla="*/ 0 w 219"/>
                  <a:gd name="T7" fmla="*/ 0 h 530"/>
                  <a:gd name="T8" fmla="*/ 0 w 219"/>
                  <a:gd name="T9" fmla="*/ 0 h 530"/>
                  <a:gd name="T10" fmla="*/ 0 60000 65536"/>
                  <a:gd name="T11" fmla="*/ 0 60000 65536"/>
                  <a:gd name="T12" fmla="*/ 0 60000 65536"/>
                  <a:gd name="T13" fmla="*/ 0 60000 65536"/>
                  <a:gd name="T14" fmla="*/ 0 60000 65536"/>
                  <a:gd name="T15" fmla="*/ 0 w 219"/>
                  <a:gd name="T16" fmla="*/ 0 h 530"/>
                  <a:gd name="T17" fmla="*/ 219 w 219"/>
                  <a:gd name="T18" fmla="*/ 530 h 530"/>
                </a:gdLst>
                <a:ahLst/>
                <a:cxnLst>
                  <a:cxn ang="T10">
                    <a:pos x="T0" y="T1"/>
                  </a:cxn>
                  <a:cxn ang="T11">
                    <a:pos x="T2" y="T3"/>
                  </a:cxn>
                  <a:cxn ang="T12">
                    <a:pos x="T4" y="T5"/>
                  </a:cxn>
                  <a:cxn ang="T13">
                    <a:pos x="T6" y="T7"/>
                  </a:cxn>
                  <a:cxn ang="T14">
                    <a:pos x="T8" y="T9"/>
                  </a:cxn>
                </a:cxnLst>
                <a:rect l="T15" t="T16" r="T17" b="T18"/>
                <a:pathLst>
                  <a:path w="219" h="530">
                    <a:moveTo>
                      <a:pt x="0" y="13"/>
                    </a:moveTo>
                    <a:lnTo>
                      <a:pt x="204" y="530"/>
                    </a:lnTo>
                    <a:lnTo>
                      <a:pt x="219" y="530"/>
                    </a:lnTo>
                    <a:lnTo>
                      <a:pt x="13" y="0"/>
                    </a:lnTo>
                    <a:lnTo>
                      <a:pt x="0" y="13"/>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135" name="Freeform 434"/>
              <p:cNvSpPr>
                <a:spLocks/>
              </p:cNvSpPr>
              <p:nvPr/>
            </p:nvSpPr>
            <p:spPr bwMode="auto">
              <a:xfrm>
                <a:off x="4613" y="1761"/>
                <a:ext cx="54" cy="133"/>
              </a:xfrm>
              <a:custGeom>
                <a:avLst/>
                <a:gdLst>
                  <a:gd name="T0" fmla="*/ 0 w 219"/>
                  <a:gd name="T1" fmla="*/ 0 h 530"/>
                  <a:gd name="T2" fmla="*/ 0 w 219"/>
                  <a:gd name="T3" fmla="*/ 0 h 530"/>
                  <a:gd name="T4" fmla="*/ 0 w 219"/>
                  <a:gd name="T5" fmla="*/ 0 h 530"/>
                  <a:gd name="T6" fmla="*/ 0 w 219"/>
                  <a:gd name="T7" fmla="*/ 0 h 530"/>
                  <a:gd name="T8" fmla="*/ 0 w 219"/>
                  <a:gd name="T9" fmla="*/ 0 h 530"/>
                  <a:gd name="T10" fmla="*/ 0 60000 65536"/>
                  <a:gd name="T11" fmla="*/ 0 60000 65536"/>
                  <a:gd name="T12" fmla="*/ 0 60000 65536"/>
                  <a:gd name="T13" fmla="*/ 0 60000 65536"/>
                  <a:gd name="T14" fmla="*/ 0 60000 65536"/>
                  <a:gd name="T15" fmla="*/ 0 w 219"/>
                  <a:gd name="T16" fmla="*/ 0 h 530"/>
                  <a:gd name="T17" fmla="*/ 219 w 219"/>
                  <a:gd name="T18" fmla="*/ 530 h 530"/>
                </a:gdLst>
                <a:ahLst/>
                <a:cxnLst>
                  <a:cxn ang="T10">
                    <a:pos x="T0" y="T1"/>
                  </a:cxn>
                  <a:cxn ang="T11">
                    <a:pos x="T2" y="T3"/>
                  </a:cxn>
                  <a:cxn ang="T12">
                    <a:pos x="T4" y="T5"/>
                  </a:cxn>
                  <a:cxn ang="T13">
                    <a:pos x="T6" y="T7"/>
                  </a:cxn>
                  <a:cxn ang="T14">
                    <a:pos x="T8" y="T9"/>
                  </a:cxn>
                </a:cxnLst>
                <a:rect l="T15" t="T16" r="T17" b="T18"/>
                <a:pathLst>
                  <a:path w="219" h="530">
                    <a:moveTo>
                      <a:pt x="0" y="13"/>
                    </a:moveTo>
                    <a:lnTo>
                      <a:pt x="204" y="530"/>
                    </a:lnTo>
                    <a:lnTo>
                      <a:pt x="219" y="530"/>
                    </a:lnTo>
                    <a:lnTo>
                      <a:pt x="13" y="0"/>
                    </a:lnTo>
                    <a:lnTo>
                      <a:pt x="0" y="13"/>
                    </a:lnTo>
                    <a:close/>
                  </a:path>
                </a:pathLst>
              </a:custGeom>
              <a:grpFill/>
              <a:ln w="3175">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136" name="Freeform 435"/>
              <p:cNvSpPr>
                <a:spLocks/>
              </p:cNvSpPr>
              <p:nvPr/>
            </p:nvSpPr>
            <p:spPr bwMode="auto">
              <a:xfrm>
                <a:off x="4489" y="1765"/>
                <a:ext cx="125" cy="129"/>
              </a:xfrm>
              <a:custGeom>
                <a:avLst/>
                <a:gdLst>
                  <a:gd name="T0" fmla="*/ 0 w 501"/>
                  <a:gd name="T1" fmla="*/ 0 h 517"/>
                  <a:gd name="T2" fmla="*/ 0 w 501"/>
                  <a:gd name="T3" fmla="*/ 0 h 517"/>
                  <a:gd name="T4" fmla="*/ 0 w 501"/>
                  <a:gd name="T5" fmla="*/ 0 h 517"/>
                  <a:gd name="T6" fmla="*/ 0 w 501"/>
                  <a:gd name="T7" fmla="*/ 0 h 517"/>
                  <a:gd name="T8" fmla="*/ 0 w 501"/>
                  <a:gd name="T9" fmla="*/ 0 h 517"/>
                  <a:gd name="T10" fmla="*/ 0 w 501"/>
                  <a:gd name="T11" fmla="*/ 0 h 517"/>
                  <a:gd name="T12" fmla="*/ 0 w 501"/>
                  <a:gd name="T13" fmla="*/ 0 h 517"/>
                  <a:gd name="T14" fmla="*/ 0 60000 65536"/>
                  <a:gd name="T15" fmla="*/ 0 60000 65536"/>
                  <a:gd name="T16" fmla="*/ 0 60000 65536"/>
                  <a:gd name="T17" fmla="*/ 0 60000 65536"/>
                  <a:gd name="T18" fmla="*/ 0 60000 65536"/>
                  <a:gd name="T19" fmla="*/ 0 60000 65536"/>
                  <a:gd name="T20" fmla="*/ 0 60000 65536"/>
                  <a:gd name="T21" fmla="*/ 0 w 501"/>
                  <a:gd name="T22" fmla="*/ 0 h 517"/>
                  <a:gd name="T23" fmla="*/ 501 w 501"/>
                  <a:gd name="T24" fmla="*/ 517 h 5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1" h="517">
                    <a:moveTo>
                      <a:pt x="480" y="5"/>
                    </a:moveTo>
                    <a:lnTo>
                      <a:pt x="305" y="195"/>
                    </a:lnTo>
                    <a:lnTo>
                      <a:pt x="0" y="517"/>
                    </a:lnTo>
                    <a:lnTo>
                      <a:pt x="17" y="517"/>
                    </a:lnTo>
                    <a:lnTo>
                      <a:pt x="311" y="200"/>
                    </a:lnTo>
                    <a:lnTo>
                      <a:pt x="501" y="0"/>
                    </a:lnTo>
                    <a:lnTo>
                      <a:pt x="480" y="5"/>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137" name="Freeform 436"/>
              <p:cNvSpPr>
                <a:spLocks/>
              </p:cNvSpPr>
              <p:nvPr/>
            </p:nvSpPr>
            <p:spPr bwMode="auto">
              <a:xfrm>
                <a:off x="4489" y="1765"/>
                <a:ext cx="125" cy="129"/>
              </a:xfrm>
              <a:custGeom>
                <a:avLst/>
                <a:gdLst>
                  <a:gd name="T0" fmla="*/ 0 w 501"/>
                  <a:gd name="T1" fmla="*/ 0 h 517"/>
                  <a:gd name="T2" fmla="*/ 0 w 501"/>
                  <a:gd name="T3" fmla="*/ 0 h 517"/>
                  <a:gd name="T4" fmla="*/ 0 w 501"/>
                  <a:gd name="T5" fmla="*/ 0 h 517"/>
                  <a:gd name="T6" fmla="*/ 0 w 501"/>
                  <a:gd name="T7" fmla="*/ 0 h 517"/>
                  <a:gd name="T8" fmla="*/ 0 w 501"/>
                  <a:gd name="T9" fmla="*/ 0 h 517"/>
                  <a:gd name="T10" fmla="*/ 0 w 501"/>
                  <a:gd name="T11" fmla="*/ 0 h 517"/>
                  <a:gd name="T12" fmla="*/ 0 w 501"/>
                  <a:gd name="T13" fmla="*/ 0 h 517"/>
                  <a:gd name="T14" fmla="*/ 0 60000 65536"/>
                  <a:gd name="T15" fmla="*/ 0 60000 65536"/>
                  <a:gd name="T16" fmla="*/ 0 60000 65536"/>
                  <a:gd name="T17" fmla="*/ 0 60000 65536"/>
                  <a:gd name="T18" fmla="*/ 0 60000 65536"/>
                  <a:gd name="T19" fmla="*/ 0 60000 65536"/>
                  <a:gd name="T20" fmla="*/ 0 60000 65536"/>
                  <a:gd name="T21" fmla="*/ 0 w 501"/>
                  <a:gd name="T22" fmla="*/ 0 h 517"/>
                  <a:gd name="T23" fmla="*/ 501 w 501"/>
                  <a:gd name="T24" fmla="*/ 517 h 5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1" h="517">
                    <a:moveTo>
                      <a:pt x="480" y="5"/>
                    </a:moveTo>
                    <a:lnTo>
                      <a:pt x="305" y="195"/>
                    </a:lnTo>
                    <a:lnTo>
                      <a:pt x="0" y="517"/>
                    </a:lnTo>
                    <a:lnTo>
                      <a:pt x="17" y="517"/>
                    </a:lnTo>
                    <a:lnTo>
                      <a:pt x="311" y="200"/>
                    </a:lnTo>
                    <a:lnTo>
                      <a:pt x="501" y="0"/>
                    </a:lnTo>
                    <a:lnTo>
                      <a:pt x="480" y="5"/>
                    </a:lnTo>
                    <a:close/>
                  </a:path>
                </a:pathLst>
              </a:custGeom>
              <a:grpFill/>
              <a:ln w="3175">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138" name="Freeform 437"/>
              <p:cNvSpPr>
                <a:spLocks/>
              </p:cNvSpPr>
              <p:nvPr/>
            </p:nvSpPr>
            <p:spPr bwMode="auto">
              <a:xfrm>
                <a:off x="4505" y="1766"/>
                <a:ext cx="129" cy="128"/>
              </a:xfrm>
              <a:custGeom>
                <a:avLst/>
                <a:gdLst>
                  <a:gd name="T0" fmla="*/ 0 w 517"/>
                  <a:gd name="T1" fmla="*/ 0 h 511"/>
                  <a:gd name="T2" fmla="*/ 0 w 517"/>
                  <a:gd name="T3" fmla="*/ 0 h 511"/>
                  <a:gd name="T4" fmla="*/ 0 w 517"/>
                  <a:gd name="T5" fmla="*/ 0 h 511"/>
                  <a:gd name="T6" fmla="*/ 0 w 517"/>
                  <a:gd name="T7" fmla="*/ 0 h 511"/>
                  <a:gd name="T8" fmla="*/ 0 w 517"/>
                  <a:gd name="T9" fmla="*/ 0 h 511"/>
                  <a:gd name="T10" fmla="*/ 0 60000 65536"/>
                  <a:gd name="T11" fmla="*/ 0 60000 65536"/>
                  <a:gd name="T12" fmla="*/ 0 60000 65536"/>
                  <a:gd name="T13" fmla="*/ 0 60000 65536"/>
                  <a:gd name="T14" fmla="*/ 0 60000 65536"/>
                  <a:gd name="T15" fmla="*/ 0 w 517"/>
                  <a:gd name="T16" fmla="*/ 0 h 511"/>
                  <a:gd name="T17" fmla="*/ 517 w 517"/>
                  <a:gd name="T18" fmla="*/ 511 h 511"/>
                </a:gdLst>
                <a:ahLst/>
                <a:cxnLst>
                  <a:cxn ang="T10">
                    <a:pos x="T0" y="T1"/>
                  </a:cxn>
                  <a:cxn ang="T11">
                    <a:pos x="T2" y="T3"/>
                  </a:cxn>
                  <a:cxn ang="T12">
                    <a:pos x="T4" y="T5"/>
                  </a:cxn>
                  <a:cxn ang="T13">
                    <a:pos x="T6" y="T7"/>
                  </a:cxn>
                  <a:cxn ang="T14">
                    <a:pos x="T8" y="T9"/>
                  </a:cxn>
                </a:cxnLst>
                <a:rect l="T15" t="T16" r="T17" b="T18"/>
                <a:pathLst>
                  <a:path w="517" h="511">
                    <a:moveTo>
                      <a:pt x="0" y="0"/>
                    </a:moveTo>
                    <a:lnTo>
                      <a:pt x="508" y="511"/>
                    </a:lnTo>
                    <a:lnTo>
                      <a:pt x="517" y="511"/>
                    </a:lnTo>
                    <a:lnTo>
                      <a:pt x="19" y="0"/>
                    </a:lnTo>
                    <a:lnTo>
                      <a:pt x="0" y="0"/>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139" name="Freeform 438"/>
              <p:cNvSpPr>
                <a:spLocks/>
              </p:cNvSpPr>
              <p:nvPr/>
            </p:nvSpPr>
            <p:spPr bwMode="auto">
              <a:xfrm>
                <a:off x="4505" y="1766"/>
                <a:ext cx="129" cy="128"/>
              </a:xfrm>
              <a:custGeom>
                <a:avLst/>
                <a:gdLst>
                  <a:gd name="T0" fmla="*/ 0 w 517"/>
                  <a:gd name="T1" fmla="*/ 0 h 511"/>
                  <a:gd name="T2" fmla="*/ 0 w 517"/>
                  <a:gd name="T3" fmla="*/ 0 h 511"/>
                  <a:gd name="T4" fmla="*/ 0 w 517"/>
                  <a:gd name="T5" fmla="*/ 0 h 511"/>
                  <a:gd name="T6" fmla="*/ 0 w 517"/>
                  <a:gd name="T7" fmla="*/ 0 h 511"/>
                  <a:gd name="T8" fmla="*/ 0 w 517"/>
                  <a:gd name="T9" fmla="*/ 0 h 511"/>
                  <a:gd name="T10" fmla="*/ 0 60000 65536"/>
                  <a:gd name="T11" fmla="*/ 0 60000 65536"/>
                  <a:gd name="T12" fmla="*/ 0 60000 65536"/>
                  <a:gd name="T13" fmla="*/ 0 60000 65536"/>
                  <a:gd name="T14" fmla="*/ 0 60000 65536"/>
                  <a:gd name="T15" fmla="*/ 0 w 517"/>
                  <a:gd name="T16" fmla="*/ 0 h 511"/>
                  <a:gd name="T17" fmla="*/ 517 w 517"/>
                  <a:gd name="T18" fmla="*/ 511 h 511"/>
                </a:gdLst>
                <a:ahLst/>
                <a:cxnLst>
                  <a:cxn ang="T10">
                    <a:pos x="T0" y="T1"/>
                  </a:cxn>
                  <a:cxn ang="T11">
                    <a:pos x="T2" y="T3"/>
                  </a:cxn>
                  <a:cxn ang="T12">
                    <a:pos x="T4" y="T5"/>
                  </a:cxn>
                  <a:cxn ang="T13">
                    <a:pos x="T6" y="T7"/>
                  </a:cxn>
                  <a:cxn ang="T14">
                    <a:pos x="T8" y="T9"/>
                  </a:cxn>
                </a:cxnLst>
                <a:rect l="T15" t="T16" r="T17" b="T18"/>
                <a:pathLst>
                  <a:path w="517" h="511">
                    <a:moveTo>
                      <a:pt x="0" y="0"/>
                    </a:moveTo>
                    <a:lnTo>
                      <a:pt x="508" y="511"/>
                    </a:lnTo>
                    <a:lnTo>
                      <a:pt x="517" y="511"/>
                    </a:lnTo>
                    <a:lnTo>
                      <a:pt x="19" y="0"/>
                    </a:lnTo>
                    <a:lnTo>
                      <a:pt x="0" y="0"/>
                    </a:lnTo>
                    <a:close/>
                  </a:path>
                </a:pathLst>
              </a:custGeom>
              <a:grpFill/>
              <a:ln w="3175">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140" name="Freeform 439"/>
              <p:cNvSpPr>
                <a:spLocks/>
              </p:cNvSpPr>
              <p:nvPr/>
            </p:nvSpPr>
            <p:spPr bwMode="auto">
              <a:xfrm>
                <a:off x="4634" y="1718"/>
                <a:ext cx="41" cy="176"/>
              </a:xfrm>
              <a:custGeom>
                <a:avLst/>
                <a:gdLst>
                  <a:gd name="T0" fmla="*/ 0 w 166"/>
                  <a:gd name="T1" fmla="*/ 0 h 704"/>
                  <a:gd name="T2" fmla="*/ 0 w 166"/>
                  <a:gd name="T3" fmla="*/ 0 h 704"/>
                  <a:gd name="T4" fmla="*/ 0 w 166"/>
                  <a:gd name="T5" fmla="*/ 0 h 704"/>
                  <a:gd name="T6" fmla="*/ 0 w 166"/>
                  <a:gd name="T7" fmla="*/ 0 h 704"/>
                  <a:gd name="T8" fmla="*/ 0 w 166"/>
                  <a:gd name="T9" fmla="*/ 0 h 704"/>
                  <a:gd name="T10" fmla="*/ 0 w 166"/>
                  <a:gd name="T11" fmla="*/ 0 h 704"/>
                  <a:gd name="T12" fmla="*/ 0 w 166"/>
                  <a:gd name="T13" fmla="*/ 0 h 704"/>
                  <a:gd name="T14" fmla="*/ 0 60000 65536"/>
                  <a:gd name="T15" fmla="*/ 0 60000 65536"/>
                  <a:gd name="T16" fmla="*/ 0 60000 65536"/>
                  <a:gd name="T17" fmla="*/ 0 60000 65536"/>
                  <a:gd name="T18" fmla="*/ 0 60000 65536"/>
                  <a:gd name="T19" fmla="*/ 0 60000 65536"/>
                  <a:gd name="T20" fmla="*/ 0 60000 65536"/>
                  <a:gd name="T21" fmla="*/ 0 w 166"/>
                  <a:gd name="T22" fmla="*/ 0 h 704"/>
                  <a:gd name="T23" fmla="*/ 166 w 166"/>
                  <a:gd name="T24" fmla="*/ 704 h 7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6" h="704">
                    <a:moveTo>
                      <a:pt x="0" y="5"/>
                    </a:moveTo>
                    <a:lnTo>
                      <a:pt x="52" y="314"/>
                    </a:lnTo>
                    <a:lnTo>
                      <a:pt x="155" y="704"/>
                    </a:lnTo>
                    <a:lnTo>
                      <a:pt x="166" y="704"/>
                    </a:lnTo>
                    <a:lnTo>
                      <a:pt x="64" y="314"/>
                    </a:lnTo>
                    <a:lnTo>
                      <a:pt x="9" y="0"/>
                    </a:lnTo>
                    <a:lnTo>
                      <a:pt x="0" y="5"/>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141" name="Freeform 440"/>
              <p:cNvSpPr>
                <a:spLocks/>
              </p:cNvSpPr>
              <p:nvPr/>
            </p:nvSpPr>
            <p:spPr bwMode="auto">
              <a:xfrm>
                <a:off x="4634" y="1718"/>
                <a:ext cx="41" cy="176"/>
              </a:xfrm>
              <a:custGeom>
                <a:avLst/>
                <a:gdLst>
                  <a:gd name="T0" fmla="*/ 0 w 166"/>
                  <a:gd name="T1" fmla="*/ 0 h 704"/>
                  <a:gd name="T2" fmla="*/ 0 w 166"/>
                  <a:gd name="T3" fmla="*/ 0 h 704"/>
                  <a:gd name="T4" fmla="*/ 0 w 166"/>
                  <a:gd name="T5" fmla="*/ 0 h 704"/>
                  <a:gd name="T6" fmla="*/ 0 w 166"/>
                  <a:gd name="T7" fmla="*/ 0 h 704"/>
                  <a:gd name="T8" fmla="*/ 0 w 166"/>
                  <a:gd name="T9" fmla="*/ 0 h 704"/>
                  <a:gd name="T10" fmla="*/ 0 w 166"/>
                  <a:gd name="T11" fmla="*/ 0 h 704"/>
                  <a:gd name="T12" fmla="*/ 0 w 166"/>
                  <a:gd name="T13" fmla="*/ 0 h 704"/>
                  <a:gd name="T14" fmla="*/ 0 60000 65536"/>
                  <a:gd name="T15" fmla="*/ 0 60000 65536"/>
                  <a:gd name="T16" fmla="*/ 0 60000 65536"/>
                  <a:gd name="T17" fmla="*/ 0 60000 65536"/>
                  <a:gd name="T18" fmla="*/ 0 60000 65536"/>
                  <a:gd name="T19" fmla="*/ 0 60000 65536"/>
                  <a:gd name="T20" fmla="*/ 0 60000 65536"/>
                  <a:gd name="T21" fmla="*/ 0 w 166"/>
                  <a:gd name="T22" fmla="*/ 0 h 704"/>
                  <a:gd name="T23" fmla="*/ 166 w 166"/>
                  <a:gd name="T24" fmla="*/ 704 h 7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6" h="704">
                    <a:moveTo>
                      <a:pt x="0" y="5"/>
                    </a:moveTo>
                    <a:lnTo>
                      <a:pt x="52" y="314"/>
                    </a:lnTo>
                    <a:lnTo>
                      <a:pt x="155" y="704"/>
                    </a:lnTo>
                    <a:lnTo>
                      <a:pt x="166" y="704"/>
                    </a:lnTo>
                    <a:lnTo>
                      <a:pt x="64" y="314"/>
                    </a:lnTo>
                    <a:lnTo>
                      <a:pt x="9" y="0"/>
                    </a:lnTo>
                    <a:lnTo>
                      <a:pt x="0" y="5"/>
                    </a:lnTo>
                    <a:close/>
                  </a:path>
                </a:pathLst>
              </a:custGeom>
              <a:grpFill/>
              <a:ln w="3175">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142" name="Freeform 441"/>
              <p:cNvSpPr>
                <a:spLocks/>
              </p:cNvSpPr>
              <p:nvPr/>
            </p:nvSpPr>
            <p:spPr bwMode="auto">
              <a:xfrm>
                <a:off x="4616" y="1763"/>
                <a:ext cx="104" cy="131"/>
              </a:xfrm>
              <a:custGeom>
                <a:avLst/>
                <a:gdLst>
                  <a:gd name="T0" fmla="*/ 0 w 417"/>
                  <a:gd name="T1" fmla="*/ 0 h 523"/>
                  <a:gd name="T2" fmla="*/ 0 w 417"/>
                  <a:gd name="T3" fmla="*/ 0 h 523"/>
                  <a:gd name="T4" fmla="*/ 0 w 417"/>
                  <a:gd name="T5" fmla="*/ 0 h 523"/>
                  <a:gd name="T6" fmla="*/ 0 w 417"/>
                  <a:gd name="T7" fmla="*/ 0 h 523"/>
                  <a:gd name="T8" fmla="*/ 0 w 417"/>
                  <a:gd name="T9" fmla="*/ 0 h 523"/>
                  <a:gd name="T10" fmla="*/ 0 w 417"/>
                  <a:gd name="T11" fmla="*/ 0 h 523"/>
                  <a:gd name="T12" fmla="*/ 0 w 417"/>
                  <a:gd name="T13" fmla="*/ 0 h 523"/>
                  <a:gd name="T14" fmla="*/ 0 60000 65536"/>
                  <a:gd name="T15" fmla="*/ 0 60000 65536"/>
                  <a:gd name="T16" fmla="*/ 0 60000 65536"/>
                  <a:gd name="T17" fmla="*/ 0 60000 65536"/>
                  <a:gd name="T18" fmla="*/ 0 60000 65536"/>
                  <a:gd name="T19" fmla="*/ 0 60000 65536"/>
                  <a:gd name="T20" fmla="*/ 0 60000 65536"/>
                  <a:gd name="T21" fmla="*/ 0 w 417"/>
                  <a:gd name="T22" fmla="*/ 0 h 523"/>
                  <a:gd name="T23" fmla="*/ 417 w 417"/>
                  <a:gd name="T24" fmla="*/ 523 h 5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7" h="523">
                    <a:moveTo>
                      <a:pt x="402" y="523"/>
                    </a:moveTo>
                    <a:lnTo>
                      <a:pt x="417" y="523"/>
                    </a:lnTo>
                    <a:lnTo>
                      <a:pt x="140" y="150"/>
                    </a:lnTo>
                    <a:lnTo>
                      <a:pt x="0" y="0"/>
                    </a:lnTo>
                    <a:lnTo>
                      <a:pt x="1" y="17"/>
                    </a:lnTo>
                    <a:lnTo>
                      <a:pt x="126" y="150"/>
                    </a:lnTo>
                    <a:lnTo>
                      <a:pt x="402" y="523"/>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143" name="Freeform 442"/>
              <p:cNvSpPr>
                <a:spLocks/>
              </p:cNvSpPr>
              <p:nvPr/>
            </p:nvSpPr>
            <p:spPr bwMode="auto">
              <a:xfrm>
                <a:off x="4616" y="1763"/>
                <a:ext cx="104" cy="131"/>
              </a:xfrm>
              <a:custGeom>
                <a:avLst/>
                <a:gdLst>
                  <a:gd name="T0" fmla="*/ 0 w 417"/>
                  <a:gd name="T1" fmla="*/ 0 h 523"/>
                  <a:gd name="T2" fmla="*/ 0 w 417"/>
                  <a:gd name="T3" fmla="*/ 0 h 523"/>
                  <a:gd name="T4" fmla="*/ 0 w 417"/>
                  <a:gd name="T5" fmla="*/ 0 h 523"/>
                  <a:gd name="T6" fmla="*/ 0 w 417"/>
                  <a:gd name="T7" fmla="*/ 0 h 523"/>
                  <a:gd name="T8" fmla="*/ 0 w 417"/>
                  <a:gd name="T9" fmla="*/ 0 h 523"/>
                  <a:gd name="T10" fmla="*/ 0 w 417"/>
                  <a:gd name="T11" fmla="*/ 0 h 523"/>
                  <a:gd name="T12" fmla="*/ 0 w 417"/>
                  <a:gd name="T13" fmla="*/ 0 h 523"/>
                  <a:gd name="T14" fmla="*/ 0 60000 65536"/>
                  <a:gd name="T15" fmla="*/ 0 60000 65536"/>
                  <a:gd name="T16" fmla="*/ 0 60000 65536"/>
                  <a:gd name="T17" fmla="*/ 0 60000 65536"/>
                  <a:gd name="T18" fmla="*/ 0 60000 65536"/>
                  <a:gd name="T19" fmla="*/ 0 60000 65536"/>
                  <a:gd name="T20" fmla="*/ 0 60000 65536"/>
                  <a:gd name="T21" fmla="*/ 0 w 417"/>
                  <a:gd name="T22" fmla="*/ 0 h 523"/>
                  <a:gd name="T23" fmla="*/ 417 w 417"/>
                  <a:gd name="T24" fmla="*/ 523 h 5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7" h="523">
                    <a:moveTo>
                      <a:pt x="402" y="523"/>
                    </a:moveTo>
                    <a:lnTo>
                      <a:pt x="417" y="523"/>
                    </a:lnTo>
                    <a:lnTo>
                      <a:pt x="140" y="150"/>
                    </a:lnTo>
                    <a:lnTo>
                      <a:pt x="0" y="0"/>
                    </a:lnTo>
                    <a:lnTo>
                      <a:pt x="1" y="17"/>
                    </a:lnTo>
                    <a:lnTo>
                      <a:pt x="126" y="150"/>
                    </a:lnTo>
                    <a:lnTo>
                      <a:pt x="402" y="523"/>
                    </a:lnTo>
                    <a:close/>
                  </a:path>
                </a:pathLst>
              </a:custGeom>
              <a:grpFill/>
              <a:ln w="3175">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144" name="Freeform 443"/>
              <p:cNvSpPr>
                <a:spLocks/>
              </p:cNvSpPr>
              <p:nvPr/>
            </p:nvSpPr>
            <p:spPr bwMode="auto">
              <a:xfrm>
                <a:off x="4502" y="1716"/>
                <a:ext cx="200" cy="178"/>
              </a:xfrm>
              <a:custGeom>
                <a:avLst/>
                <a:gdLst>
                  <a:gd name="T0" fmla="*/ 0 w 799"/>
                  <a:gd name="T1" fmla="*/ 0 h 713"/>
                  <a:gd name="T2" fmla="*/ 0 w 799"/>
                  <a:gd name="T3" fmla="*/ 0 h 713"/>
                  <a:gd name="T4" fmla="*/ 0 w 799"/>
                  <a:gd name="T5" fmla="*/ 0 h 713"/>
                  <a:gd name="T6" fmla="*/ 0 w 799"/>
                  <a:gd name="T7" fmla="*/ 0 h 713"/>
                  <a:gd name="T8" fmla="*/ 0 w 799"/>
                  <a:gd name="T9" fmla="*/ 0 h 713"/>
                  <a:gd name="T10" fmla="*/ 0 w 799"/>
                  <a:gd name="T11" fmla="*/ 0 h 713"/>
                  <a:gd name="T12" fmla="*/ 0 w 799"/>
                  <a:gd name="T13" fmla="*/ 0 h 713"/>
                  <a:gd name="T14" fmla="*/ 0 w 799"/>
                  <a:gd name="T15" fmla="*/ 0 h 713"/>
                  <a:gd name="T16" fmla="*/ 0 w 799"/>
                  <a:gd name="T17" fmla="*/ 0 h 713"/>
                  <a:gd name="T18" fmla="*/ 0 w 799"/>
                  <a:gd name="T19" fmla="*/ 0 h 7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99"/>
                  <a:gd name="T31" fmla="*/ 0 h 713"/>
                  <a:gd name="T32" fmla="*/ 799 w 799"/>
                  <a:gd name="T33" fmla="*/ 713 h 7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99" h="713">
                    <a:moveTo>
                      <a:pt x="778" y="713"/>
                    </a:moveTo>
                    <a:lnTo>
                      <a:pt x="799" y="713"/>
                    </a:lnTo>
                    <a:lnTo>
                      <a:pt x="340" y="299"/>
                    </a:lnTo>
                    <a:lnTo>
                      <a:pt x="153" y="131"/>
                    </a:lnTo>
                    <a:lnTo>
                      <a:pt x="6" y="0"/>
                    </a:lnTo>
                    <a:lnTo>
                      <a:pt x="0" y="9"/>
                    </a:lnTo>
                    <a:lnTo>
                      <a:pt x="242" y="229"/>
                    </a:lnTo>
                    <a:lnTo>
                      <a:pt x="285" y="266"/>
                    </a:lnTo>
                    <a:lnTo>
                      <a:pt x="529" y="485"/>
                    </a:lnTo>
                    <a:lnTo>
                      <a:pt x="778" y="713"/>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145" name="Freeform 444"/>
              <p:cNvSpPr>
                <a:spLocks/>
              </p:cNvSpPr>
              <p:nvPr/>
            </p:nvSpPr>
            <p:spPr bwMode="auto">
              <a:xfrm>
                <a:off x="4502" y="1716"/>
                <a:ext cx="200" cy="178"/>
              </a:xfrm>
              <a:custGeom>
                <a:avLst/>
                <a:gdLst>
                  <a:gd name="T0" fmla="*/ 0 w 799"/>
                  <a:gd name="T1" fmla="*/ 0 h 713"/>
                  <a:gd name="T2" fmla="*/ 0 w 799"/>
                  <a:gd name="T3" fmla="*/ 0 h 713"/>
                  <a:gd name="T4" fmla="*/ 0 w 799"/>
                  <a:gd name="T5" fmla="*/ 0 h 713"/>
                  <a:gd name="T6" fmla="*/ 0 w 799"/>
                  <a:gd name="T7" fmla="*/ 0 h 713"/>
                  <a:gd name="T8" fmla="*/ 0 w 799"/>
                  <a:gd name="T9" fmla="*/ 0 h 713"/>
                  <a:gd name="T10" fmla="*/ 0 w 799"/>
                  <a:gd name="T11" fmla="*/ 0 h 713"/>
                  <a:gd name="T12" fmla="*/ 0 w 799"/>
                  <a:gd name="T13" fmla="*/ 0 h 713"/>
                  <a:gd name="T14" fmla="*/ 0 w 799"/>
                  <a:gd name="T15" fmla="*/ 0 h 713"/>
                  <a:gd name="T16" fmla="*/ 0 w 799"/>
                  <a:gd name="T17" fmla="*/ 0 h 713"/>
                  <a:gd name="T18" fmla="*/ 0 w 799"/>
                  <a:gd name="T19" fmla="*/ 0 h 7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99"/>
                  <a:gd name="T31" fmla="*/ 0 h 713"/>
                  <a:gd name="T32" fmla="*/ 799 w 799"/>
                  <a:gd name="T33" fmla="*/ 713 h 7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99" h="713">
                    <a:moveTo>
                      <a:pt x="778" y="713"/>
                    </a:moveTo>
                    <a:lnTo>
                      <a:pt x="799" y="713"/>
                    </a:lnTo>
                    <a:lnTo>
                      <a:pt x="340" y="299"/>
                    </a:lnTo>
                    <a:lnTo>
                      <a:pt x="153" y="131"/>
                    </a:lnTo>
                    <a:lnTo>
                      <a:pt x="6" y="0"/>
                    </a:lnTo>
                    <a:lnTo>
                      <a:pt x="0" y="9"/>
                    </a:lnTo>
                    <a:lnTo>
                      <a:pt x="242" y="229"/>
                    </a:lnTo>
                    <a:lnTo>
                      <a:pt x="285" y="266"/>
                    </a:lnTo>
                    <a:lnTo>
                      <a:pt x="529" y="485"/>
                    </a:lnTo>
                    <a:lnTo>
                      <a:pt x="778" y="713"/>
                    </a:lnTo>
                    <a:close/>
                  </a:path>
                </a:pathLst>
              </a:custGeom>
              <a:grpFill/>
              <a:ln w="3175">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146" name="Line 445"/>
              <p:cNvSpPr>
                <a:spLocks noChangeShapeType="1"/>
              </p:cNvSpPr>
              <p:nvPr/>
            </p:nvSpPr>
            <p:spPr bwMode="auto">
              <a:xfrm>
                <a:off x="4470" y="1779"/>
                <a:ext cx="16" cy="40"/>
              </a:xfrm>
              <a:prstGeom prst="line">
                <a:avLst/>
              </a:prstGeom>
              <a:grpFill/>
              <a:ln w="12700">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147" name="Freeform 446"/>
              <p:cNvSpPr>
                <a:spLocks/>
              </p:cNvSpPr>
              <p:nvPr/>
            </p:nvSpPr>
            <p:spPr bwMode="auto">
              <a:xfrm>
                <a:off x="4472" y="1774"/>
                <a:ext cx="193" cy="45"/>
              </a:xfrm>
              <a:custGeom>
                <a:avLst/>
                <a:gdLst>
                  <a:gd name="T0" fmla="*/ 0 w 775"/>
                  <a:gd name="T1" fmla="*/ 0 h 182"/>
                  <a:gd name="T2" fmla="*/ 0 w 775"/>
                  <a:gd name="T3" fmla="*/ 0 h 182"/>
                  <a:gd name="T4" fmla="*/ 0 w 775"/>
                  <a:gd name="T5" fmla="*/ 0 h 182"/>
                  <a:gd name="T6" fmla="*/ 0 w 775"/>
                  <a:gd name="T7" fmla="*/ 0 h 182"/>
                  <a:gd name="T8" fmla="*/ 0 w 775"/>
                  <a:gd name="T9" fmla="*/ 0 h 182"/>
                  <a:gd name="T10" fmla="*/ 0 60000 65536"/>
                  <a:gd name="T11" fmla="*/ 0 60000 65536"/>
                  <a:gd name="T12" fmla="*/ 0 60000 65536"/>
                  <a:gd name="T13" fmla="*/ 0 60000 65536"/>
                  <a:gd name="T14" fmla="*/ 0 60000 65536"/>
                  <a:gd name="T15" fmla="*/ 0 w 775"/>
                  <a:gd name="T16" fmla="*/ 0 h 182"/>
                  <a:gd name="T17" fmla="*/ 775 w 775"/>
                  <a:gd name="T18" fmla="*/ 182 h 182"/>
                </a:gdLst>
                <a:ahLst/>
                <a:cxnLst>
                  <a:cxn ang="T10">
                    <a:pos x="T0" y="T1"/>
                  </a:cxn>
                  <a:cxn ang="T11">
                    <a:pos x="T2" y="T3"/>
                  </a:cxn>
                  <a:cxn ang="T12">
                    <a:pos x="T4" y="T5"/>
                  </a:cxn>
                  <a:cxn ang="T13">
                    <a:pos x="T6" y="T7"/>
                  </a:cxn>
                  <a:cxn ang="T14">
                    <a:pos x="T8" y="T9"/>
                  </a:cxn>
                </a:cxnLst>
                <a:rect l="T15" t="T16" r="T17" b="T18"/>
                <a:pathLst>
                  <a:path w="775" h="182">
                    <a:moveTo>
                      <a:pt x="56" y="182"/>
                    </a:moveTo>
                    <a:lnTo>
                      <a:pt x="654" y="172"/>
                    </a:lnTo>
                    <a:lnTo>
                      <a:pt x="775" y="5"/>
                    </a:lnTo>
                    <a:lnTo>
                      <a:pt x="764" y="0"/>
                    </a:lnTo>
                    <a:lnTo>
                      <a:pt x="0" y="5"/>
                    </a:lnTo>
                  </a:path>
                </a:pathLst>
              </a:custGeom>
              <a:grpFill/>
              <a:ln w="12700">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148" name="Rectangle 447"/>
              <p:cNvSpPr>
                <a:spLocks noChangeArrowheads="1"/>
              </p:cNvSpPr>
              <p:nvPr/>
            </p:nvSpPr>
            <p:spPr bwMode="auto">
              <a:xfrm>
                <a:off x="4554" y="1813"/>
                <a:ext cx="11" cy="11"/>
              </a:xfrm>
              <a:prstGeom prst="rect">
                <a:avLst/>
              </a:prstGeom>
              <a:grpFill/>
              <a:ln w="9525">
                <a:solidFill>
                  <a:srgbClr val="00B0F0"/>
                </a:solidFill>
                <a:miter lim="800000"/>
                <a:headEnd/>
                <a:tailEnd/>
              </a:ln>
            </p:spPr>
            <p:txBody>
              <a:bodyPr/>
              <a:lstStyle/>
              <a:p>
                <a:pPr>
                  <a:buNone/>
                </a:pPr>
                <a:endParaRPr lang="zh-CN" altLang="en-US" sz="2200" dirty="0">
                  <a:latin typeface="微软雅黑" pitchFamily="34" charset="-122"/>
                  <a:ea typeface="微软雅黑" pitchFamily="34" charset="-122"/>
                </a:endParaRPr>
              </a:p>
            </p:txBody>
          </p:sp>
          <p:sp>
            <p:nvSpPr>
              <p:cNvPr id="1149" name="Rectangle 448"/>
              <p:cNvSpPr>
                <a:spLocks noChangeArrowheads="1"/>
              </p:cNvSpPr>
              <p:nvPr/>
            </p:nvSpPr>
            <p:spPr bwMode="auto">
              <a:xfrm>
                <a:off x="4554" y="1813"/>
                <a:ext cx="11" cy="11"/>
              </a:xfrm>
              <a:prstGeom prst="rect">
                <a:avLst/>
              </a:prstGeom>
              <a:grpFill/>
              <a:ln w="12700">
                <a:solidFill>
                  <a:srgbClr val="00B0F0"/>
                </a:solidFill>
                <a:miter lim="800000"/>
                <a:headEnd/>
                <a:tailEnd/>
              </a:ln>
            </p:spPr>
            <p:txBody>
              <a:bodyPr/>
              <a:lstStyle/>
              <a:p>
                <a:pPr>
                  <a:buNone/>
                </a:pPr>
                <a:endParaRPr lang="zh-CN" altLang="en-US" sz="2200" dirty="0">
                  <a:latin typeface="微软雅黑" pitchFamily="34" charset="-122"/>
                  <a:ea typeface="微软雅黑" pitchFamily="34" charset="-122"/>
                </a:endParaRPr>
              </a:p>
            </p:txBody>
          </p:sp>
          <p:sp>
            <p:nvSpPr>
              <p:cNvPr id="1150" name="Rectangle 449"/>
              <p:cNvSpPr>
                <a:spLocks noChangeArrowheads="1"/>
              </p:cNvSpPr>
              <p:nvPr/>
            </p:nvSpPr>
            <p:spPr bwMode="auto">
              <a:xfrm>
                <a:off x="4561" y="1769"/>
                <a:ext cx="12" cy="12"/>
              </a:xfrm>
              <a:prstGeom prst="rect">
                <a:avLst/>
              </a:prstGeom>
              <a:grpFill/>
              <a:ln w="9525">
                <a:solidFill>
                  <a:srgbClr val="00B0F0"/>
                </a:solidFill>
                <a:miter lim="800000"/>
                <a:headEnd/>
                <a:tailEnd/>
              </a:ln>
            </p:spPr>
            <p:txBody>
              <a:bodyPr/>
              <a:lstStyle/>
              <a:p>
                <a:pPr>
                  <a:buNone/>
                </a:pPr>
                <a:endParaRPr lang="zh-CN" altLang="en-US" sz="2200" dirty="0">
                  <a:latin typeface="微软雅黑" pitchFamily="34" charset="-122"/>
                  <a:ea typeface="微软雅黑" pitchFamily="34" charset="-122"/>
                </a:endParaRPr>
              </a:p>
            </p:txBody>
          </p:sp>
          <p:sp>
            <p:nvSpPr>
              <p:cNvPr id="1151" name="Rectangle 450"/>
              <p:cNvSpPr>
                <a:spLocks noChangeArrowheads="1"/>
              </p:cNvSpPr>
              <p:nvPr/>
            </p:nvSpPr>
            <p:spPr bwMode="auto">
              <a:xfrm>
                <a:off x="4561" y="1769"/>
                <a:ext cx="12" cy="12"/>
              </a:xfrm>
              <a:prstGeom prst="rect">
                <a:avLst/>
              </a:prstGeom>
              <a:grpFill/>
              <a:ln w="12700">
                <a:solidFill>
                  <a:srgbClr val="00B0F0"/>
                </a:solidFill>
                <a:miter lim="800000"/>
                <a:headEnd/>
                <a:tailEnd/>
              </a:ln>
            </p:spPr>
            <p:txBody>
              <a:bodyPr/>
              <a:lstStyle/>
              <a:p>
                <a:pPr>
                  <a:buNone/>
                </a:pPr>
                <a:endParaRPr lang="zh-CN" altLang="en-US" sz="2200" dirty="0">
                  <a:latin typeface="微软雅黑" pitchFamily="34" charset="-122"/>
                  <a:ea typeface="微软雅黑" pitchFamily="34" charset="-122"/>
                </a:endParaRPr>
              </a:p>
            </p:txBody>
          </p:sp>
          <p:sp>
            <p:nvSpPr>
              <p:cNvPr id="1152" name="Freeform 451"/>
              <p:cNvSpPr>
                <a:spLocks/>
              </p:cNvSpPr>
              <p:nvPr/>
            </p:nvSpPr>
            <p:spPr bwMode="auto">
              <a:xfrm>
                <a:off x="4478" y="1715"/>
                <a:ext cx="154" cy="84"/>
              </a:xfrm>
              <a:custGeom>
                <a:avLst/>
                <a:gdLst>
                  <a:gd name="T0" fmla="*/ 0 w 615"/>
                  <a:gd name="T1" fmla="*/ 0 h 338"/>
                  <a:gd name="T2" fmla="*/ 0 w 615"/>
                  <a:gd name="T3" fmla="*/ 0 h 338"/>
                  <a:gd name="T4" fmla="*/ 0 w 615"/>
                  <a:gd name="T5" fmla="*/ 0 h 338"/>
                  <a:gd name="T6" fmla="*/ 0 w 615"/>
                  <a:gd name="T7" fmla="*/ 0 h 338"/>
                  <a:gd name="T8" fmla="*/ 0 w 615"/>
                  <a:gd name="T9" fmla="*/ 0 h 338"/>
                  <a:gd name="T10" fmla="*/ 0 w 615"/>
                  <a:gd name="T11" fmla="*/ 0 h 338"/>
                  <a:gd name="T12" fmla="*/ 0 w 615"/>
                  <a:gd name="T13" fmla="*/ 0 h 338"/>
                  <a:gd name="T14" fmla="*/ 0 w 615"/>
                  <a:gd name="T15" fmla="*/ 0 h 338"/>
                  <a:gd name="T16" fmla="*/ 0 60000 65536"/>
                  <a:gd name="T17" fmla="*/ 0 60000 65536"/>
                  <a:gd name="T18" fmla="*/ 0 60000 65536"/>
                  <a:gd name="T19" fmla="*/ 0 60000 65536"/>
                  <a:gd name="T20" fmla="*/ 0 60000 65536"/>
                  <a:gd name="T21" fmla="*/ 0 60000 65536"/>
                  <a:gd name="T22" fmla="*/ 0 60000 65536"/>
                  <a:gd name="T23" fmla="*/ 0 60000 65536"/>
                  <a:gd name="T24" fmla="*/ 0 w 615"/>
                  <a:gd name="T25" fmla="*/ 0 h 338"/>
                  <a:gd name="T26" fmla="*/ 615 w 615"/>
                  <a:gd name="T27" fmla="*/ 338 h 3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5" h="338">
                    <a:moveTo>
                      <a:pt x="0" y="338"/>
                    </a:moveTo>
                    <a:lnTo>
                      <a:pt x="112" y="196"/>
                    </a:lnTo>
                    <a:lnTo>
                      <a:pt x="315" y="0"/>
                    </a:lnTo>
                    <a:lnTo>
                      <a:pt x="332" y="0"/>
                    </a:lnTo>
                    <a:lnTo>
                      <a:pt x="545" y="196"/>
                    </a:lnTo>
                    <a:lnTo>
                      <a:pt x="615" y="15"/>
                    </a:lnTo>
                    <a:lnTo>
                      <a:pt x="607" y="7"/>
                    </a:lnTo>
                    <a:lnTo>
                      <a:pt x="380" y="220"/>
                    </a:lnTo>
                  </a:path>
                </a:pathLst>
              </a:custGeom>
              <a:grpFill/>
              <a:ln w="9525">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153" name="Freeform 452"/>
              <p:cNvSpPr>
                <a:spLocks/>
              </p:cNvSpPr>
              <p:nvPr/>
            </p:nvSpPr>
            <p:spPr bwMode="auto">
              <a:xfrm>
                <a:off x="4498" y="1666"/>
                <a:ext cx="131" cy="98"/>
              </a:xfrm>
              <a:custGeom>
                <a:avLst/>
                <a:gdLst>
                  <a:gd name="T0" fmla="*/ 0 w 523"/>
                  <a:gd name="T1" fmla="*/ 0 h 392"/>
                  <a:gd name="T2" fmla="*/ 0 w 523"/>
                  <a:gd name="T3" fmla="*/ 0 h 392"/>
                  <a:gd name="T4" fmla="*/ 0 w 523"/>
                  <a:gd name="T5" fmla="*/ 0 h 392"/>
                  <a:gd name="T6" fmla="*/ 0 w 523"/>
                  <a:gd name="T7" fmla="*/ 0 h 392"/>
                  <a:gd name="T8" fmla="*/ 0 w 523"/>
                  <a:gd name="T9" fmla="*/ 0 h 392"/>
                  <a:gd name="T10" fmla="*/ 0 w 523"/>
                  <a:gd name="T11" fmla="*/ 0 h 392"/>
                  <a:gd name="T12" fmla="*/ 0 w 523"/>
                  <a:gd name="T13" fmla="*/ 0 h 392"/>
                  <a:gd name="T14" fmla="*/ 0 w 523"/>
                  <a:gd name="T15" fmla="*/ 0 h 392"/>
                  <a:gd name="T16" fmla="*/ 0 60000 65536"/>
                  <a:gd name="T17" fmla="*/ 0 60000 65536"/>
                  <a:gd name="T18" fmla="*/ 0 60000 65536"/>
                  <a:gd name="T19" fmla="*/ 0 60000 65536"/>
                  <a:gd name="T20" fmla="*/ 0 60000 65536"/>
                  <a:gd name="T21" fmla="*/ 0 60000 65536"/>
                  <a:gd name="T22" fmla="*/ 0 60000 65536"/>
                  <a:gd name="T23" fmla="*/ 0 60000 65536"/>
                  <a:gd name="T24" fmla="*/ 0 w 523"/>
                  <a:gd name="T25" fmla="*/ 0 h 392"/>
                  <a:gd name="T26" fmla="*/ 523 w 523"/>
                  <a:gd name="T27" fmla="*/ 392 h 3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3" h="392">
                    <a:moveTo>
                      <a:pt x="0" y="217"/>
                    </a:moveTo>
                    <a:lnTo>
                      <a:pt x="33" y="392"/>
                    </a:lnTo>
                    <a:lnTo>
                      <a:pt x="464" y="387"/>
                    </a:lnTo>
                    <a:lnTo>
                      <a:pt x="452" y="90"/>
                    </a:lnTo>
                    <a:lnTo>
                      <a:pt x="523" y="176"/>
                    </a:lnTo>
                    <a:lnTo>
                      <a:pt x="263" y="5"/>
                    </a:lnTo>
                    <a:lnTo>
                      <a:pt x="249" y="0"/>
                    </a:lnTo>
                    <a:lnTo>
                      <a:pt x="20" y="171"/>
                    </a:lnTo>
                  </a:path>
                </a:pathLst>
              </a:custGeom>
              <a:grpFill/>
              <a:ln w="6350">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154" name="Line 453"/>
              <p:cNvSpPr>
                <a:spLocks noChangeShapeType="1"/>
              </p:cNvSpPr>
              <p:nvPr/>
            </p:nvSpPr>
            <p:spPr bwMode="auto">
              <a:xfrm flipV="1">
                <a:off x="4504" y="1713"/>
                <a:ext cx="124" cy="1"/>
              </a:xfrm>
              <a:prstGeom prst="line">
                <a:avLst/>
              </a:prstGeom>
              <a:grpFill/>
              <a:ln w="7938">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155" name="Line 454"/>
              <p:cNvSpPr>
                <a:spLocks noChangeShapeType="1"/>
              </p:cNvSpPr>
              <p:nvPr/>
            </p:nvSpPr>
            <p:spPr bwMode="auto">
              <a:xfrm flipV="1">
                <a:off x="4508" y="1663"/>
                <a:ext cx="111" cy="1"/>
              </a:xfrm>
              <a:prstGeom prst="line">
                <a:avLst/>
              </a:prstGeom>
              <a:grpFill/>
              <a:ln w="7938">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156" name="Line 455"/>
              <p:cNvSpPr>
                <a:spLocks noChangeShapeType="1"/>
              </p:cNvSpPr>
              <p:nvPr/>
            </p:nvSpPr>
            <p:spPr bwMode="auto">
              <a:xfrm flipV="1">
                <a:off x="4520" y="1667"/>
                <a:ext cx="77" cy="1"/>
              </a:xfrm>
              <a:prstGeom prst="line">
                <a:avLst/>
              </a:prstGeom>
              <a:grpFill/>
              <a:ln w="7938">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157" name="Line 456"/>
              <p:cNvSpPr>
                <a:spLocks noChangeShapeType="1"/>
              </p:cNvSpPr>
              <p:nvPr/>
            </p:nvSpPr>
            <p:spPr bwMode="auto">
              <a:xfrm flipV="1">
                <a:off x="4515" y="1669"/>
                <a:ext cx="44" cy="43"/>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158" name="Line 457"/>
              <p:cNvSpPr>
                <a:spLocks noChangeShapeType="1"/>
              </p:cNvSpPr>
              <p:nvPr/>
            </p:nvSpPr>
            <p:spPr bwMode="auto">
              <a:xfrm>
                <a:off x="4562" y="1668"/>
                <a:ext cx="41" cy="44"/>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159" name="Line 458"/>
              <p:cNvSpPr>
                <a:spLocks noChangeShapeType="1"/>
              </p:cNvSpPr>
              <p:nvPr/>
            </p:nvSpPr>
            <p:spPr bwMode="auto">
              <a:xfrm flipV="1">
                <a:off x="4603" y="1665"/>
                <a:ext cx="15" cy="48"/>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160" name="Line 459"/>
              <p:cNvSpPr>
                <a:spLocks noChangeShapeType="1"/>
              </p:cNvSpPr>
              <p:nvPr/>
            </p:nvSpPr>
            <p:spPr bwMode="auto">
              <a:xfrm flipV="1">
                <a:off x="4511" y="1624"/>
                <a:ext cx="44" cy="36"/>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grpSp>
            <p:nvGrpSpPr>
              <p:cNvPr id="1161" name="Group 460"/>
              <p:cNvGrpSpPr>
                <a:grpSpLocks/>
              </p:cNvGrpSpPr>
              <p:nvPr/>
            </p:nvGrpSpPr>
            <p:grpSpPr bwMode="auto">
              <a:xfrm>
                <a:off x="4498" y="1423"/>
                <a:ext cx="127" cy="345"/>
                <a:chOff x="4498" y="1423"/>
                <a:chExt cx="127" cy="345"/>
              </a:xfrm>
              <a:grpFill/>
            </p:grpSpPr>
            <p:sp>
              <p:nvSpPr>
                <p:cNvPr id="1294" name="Line 461"/>
                <p:cNvSpPr>
                  <a:spLocks noChangeShapeType="1"/>
                </p:cNvSpPr>
                <p:nvPr/>
              </p:nvSpPr>
              <p:spPr bwMode="auto">
                <a:xfrm>
                  <a:off x="4563" y="1624"/>
                  <a:ext cx="53" cy="38"/>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295" name="Line 462"/>
                <p:cNvSpPr>
                  <a:spLocks noChangeShapeType="1"/>
                </p:cNvSpPr>
                <p:nvPr/>
              </p:nvSpPr>
              <p:spPr bwMode="auto">
                <a:xfrm flipH="1" flipV="1">
                  <a:off x="4559" y="1625"/>
                  <a:ext cx="33" cy="38"/>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296" name="Line 463"/>
                <p:cNvSpPr>
                  <a:spLocks noChangeShapeType="1"/>
                </p:cNvSpPr>
                <p:nvPr/>
              </p:nvSpPr>
              <p:spPr bwMode="auto">
                <a:xfrm flipH="1">
                  <a:off x="4524" y="1625"/>
                  <a:ext cx="35" cy="37"/>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297" name="Line 464"/>
                <p:cNvSpPr>
                  <a:spLocks noChangeShapeType="1"/>
                </p:cNvSpPr>
                <p:nvPr/>
              </p:nvSpPr>
              <p:spPr bwMode="auto">
                <a:xfrm flipV="1">
                  <a:off x="4502" y="1692"/>
                  <a:ext cx="8" cy="14"/>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298" name="Line 465"/>
                <p:cNvSpPr>
                  <a:spLocks noChangeShapeType="1"/>
                </p:cNvSpPr>
                <p:nvPr/>
              </p:nvSpPr>
              <p:spPr bwMode="auto">
                <a:xfrm>
                  <a:off x="4508" y="1671"/>
                  <a:ext cx="4" cy="39"/>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299" name="Line 466"/>
                <p:cNvSpPr>
                  <a:spLocks noChangeShapeType="1"/>
                </p:cNvSpPr>
                <p:nvPr/>
              </p:nvSpPr>
              <p:spPr bwMode="auto">
                <a:xfrm flipH="1" flipV="1">
                  <a:off x="4602" y="1652"/>
                  <a:ext cx="1" cy="46"/>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300" name="Line 467"/>
                <p:cNvSpPr>
                  <a:spLocks noChangeShapeType="1"/>
                </p:cNvSpPr>
                <p:nvPr/>
              </p:nvSpPr>
              <p:spPr bwMode="auto">
                <a:xfrm flipV="1">
                  <a:off x="4596" y="1622"/>
                  <a:ext cx="11" cy="43"/>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301" name="Line 468"/>
                <p:cNvSpPr>
                  <a:spLocks noChangeShapeType="1"/>
                </p:cNvSpPr>
                <p:nvPr/>
              </p:nvSpPr>
              <p:spPr bwMode="auto">
                <a:xfrm flipH="1" flipV="1">
                  <a:off x="4528" y="1623"/>
                  <a:ext cx="57" cy="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302" name="Line 469"/>
                <p:cNvSpPr>
                  <a:spLocks noChangeShapeType="1"/>
                </p:cNvSpPr>
                <p:nvPr/>
              </p:nvSpPr>
              <p:spPr bwMode="auto">
                <a:xfrm flipV="1">
                  <a:off x="4531" y="1589"/>
                  <a:ext cx="25" cy="3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303" name="Line 470"/>
                <p:cNvSpPr>
                  <a:spLocks noChangeShapeType="1"/>
                </p:cNvSpPr>
                <p:nvPr/>
              </p:nvSpPr>
              <p:spPr bwMode="auto">
                <a:xfrm>
                  <a:off x="4558" y="1589"/>
                  <a:ext cx="26" cy="3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304" name="Line 471"/>
                <p:cNvSpPr>
                  <a:spLocks noChangeShapeType="1"/>
                </p:cNvSpPr>
                <p:nvPr/>
              </p:nvSpPr>
              <p:spPr bwMode="auto">
                <a:xfrm flipV="1">
                  <a:off x="4590" y="1585"/>
                  <a:ext cx="5" cy="34"/>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310" name="Line 472"/>
                <p:cNvSpPr>
                  <a:spLocks noChangeShapeType="1"/>
                </p:cNvSpPr>
                <p:nvPr/>
              </p:nvSpPr>
              <p:spPr bwMode="auto">
                <a:xfrm>
                  <a:off x="4592" y="1609"/>
                  <a:ext cx="2" cy="40"/>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311" name="Line 473"/>
                <p:cNvSpPr>
                  <a:spLocks noChangeShapeType="1"/>
                </p:cNvSpPr>
                <p:nvPr/>
              </p:nvSpPr>
              <p:spPr bwMode="auto">
                <a:xfrm flipH="1" flipV="1">
                  <a:off x="4564" y="1585"/>
                  <a:ext cx="40" cy="33"/>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475" name="Line 474"/>
                <p:cNvSpPr>
                  <a:spLocks noChangeShapeType="1"/>
                </p:cNvSpPr>
                <p:nvPr/>
              </p:nvSpPr>
              <p:spPr bwMode="auto">
                <a:xfrm flipH="1">
                  <a:off x="4520" y="1585"/>
                  <a:ext cx="35" cy="33"/>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476" name="Line 475"/>
                <p:cNvSpPr>
                  <a:spLocks noChangeShapeType="1"/>
                </p:cNvSpPr>
                <p:nvPr/>
              </p:nvSpPr>
              <p:spPr bwMode="auto">
                <a:xfrm flipV="1">
                  <a:off x="4520" y="1606"/>
                  <a:ext cx="8" cy="6"/>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515" name="Line 476"/>
                <p:cNvSpPr>
                  <a:spLocks noChangeShapeType="1"/>
                </p:cNvSpPr>
                <p:nvPr/>
              </p:nvSpPr>
              <p:spPr bwMode="auto">
                <a:xfrm>
                  <a:off x="4519" y="1619"/>
                  <a:ext cx="86" cy="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536" name="Line 477"/>
                <p:cNvSpPr>
                  <a:spLocks noChangeShapeType="1"/>
                </p:cNvSpPr>
                <p:nvPr/>
              </p:nvSpPr>
              <p:spPr bwMode="auto">
                <a:xfrm>
                  <a:off x="4533" y="1587"/>
                  <a:ext cx="48" cy="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537" name="Line 478"/>
                <p:cNvSpPr>
                  <a:spLocks noChangeShapeType="1"/>
                </p:cNvSpPr>
                <p:nvPr/>
              </p:nvSpPr>
              <p:spPr bwMode="auto">
                <a:xfrm>
                  <a:off x="4585" y="1573"/>
                  <a:ext cx="2" cy="32"/>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538" name="Line 479"/>
                <p:cNvSpPr>
                  <a:spLocks noChangeShapeType="1"/>
                </p:cNvSpPr>
                <p:nvPr/>
              </p:nvSpPr>
              <p:spPr bwMode="auto">
                <a:xfrm flipH="1" flipV="1">
                  <a:off x="4580" y="1568"/>
                  <a:ext cx="15" cy="13"/>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539" name="Line 480"/>
                <p:cNvSpPr>
                  <a:spLocks noChangeShapeType="1"/>
                </p:cNvSpPr>
                <p:nvPr/>
              </p:nvSpPr>
              <p:spPr bwMode="auto">
                <a:xfrm flipH="1">
                  <a:off x="4582" y="1560"/>
                  <a:ext cx="3" cy="23"/>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540" name="Line 481"/>
                <p:cNvSpPr>
                  <a:spLocks noChangeShapeType="1"/>
                </p:cNvSpPr>
                <p:nvPr/>
              </p:nvSpPr>
              <p:spPr bwMode="auto">
                <a:xfrm flipH="1" flipV="1">
                  <a:off x="4562" y="1561"/>
                  <a:ext cx="19" cy="26"/>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541" name="Line 482"/>
                <p:cNvSpPr>
                  <a:spLocks noChangeShapeType="1"/>
                </p:cNvSpPr>
                <p:nvPr/>
              </p:nvSpPr>
              <p:spPr bwMode="auto">
                <a:xfrm flipH="1">
                  <a:off x="4535" y="1561"/>
                  <a:ext cx="16" cy="2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542" name="Line 483"/>
                <p:cNvSpPr>
                  <a:spLocks noChangeShapeType="1"/>
                </p:cNvSpPr>
                <p:nvPr/>
              </p:nvSpPr>
              <p:spPr bwMode="auto">
                <a:xfrm flipH="1">
                  <a:off x="4528" y="1560"/>
                  <a:ext cx="20" cy="18"/>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543" name="Line 484"/>
                <p:cNvSpPr>
                  <a:spLocks noChangeShapeType="1"/>
                </p:cNvSpPr>
                <p:nvPr/>
              </p:nvSpPr>
              <p:spPr bwMode="auto">
                <a:xfrm>
                  <a:off x="4526" y="1581"/>
                  <a:ext cx="69" cy="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544" name="Line 485"/>
                <p:cNvSpPr>
                  <a:spLocks noChangeShapeType="1"/>
                </p:cNvSpPr>
                <p:nvPr/>
              </p:nvSpPr>
              <p:spPr bwMode="auto">
                <a:xfrm>
                  <a:off x="4524" y="1591"/>
                  <a:ext cx="3" cy="18"/>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545" name="Freeform 486"/>
                <p:cNvSpPr>
                  <a:spLocks/>
                </p:cNvSpPr>
                <p:nvPr/>
              </p:nvSpPr>
              <p:spPr bwMode="auto">
                <a:xfrm>
                  <a:off x="4502" y="1581"/>
                  <a:ext cx="36" cy="187"/>
                </a:xfrm>
                <a:custGeom>
                  <a:avLst/>
                  <a:gdLst>
                    <a:gd name="T0" fmla="*/ 0 w 144"/>
                    <a:gd name="T1" fmla="*/ 0 h 747"/>
                    <a:gd name="T2" fmla="*/ 0 w 144"/>
                    <a:gd name="T3" fmla="*/ 0 h 747"/>
                    <a:gd name="T4" fmla="*/ 0 w 144"/>
                    <a:gd name="T5" fmla="*/ 0 h 747"/>
                    <a:gd name="T6" fmla="*/ 0 w 144"/>
                    <a:gd name="T7" fmla="*/ 0 h 747"/>
                    <a:gd name="T8" fmla="*/ 0 w 144"/>
                    <a:gd name="T9" fmla="*/ 0 h 747"/>
                    <a:gd name="T10" fmla="*/ 0 w 144"/>
                    <a:gd name="T11" fmla="*/ 0 h 747"/>
                    <a:gd name="T12" fmla="*/ 0 w 144"/>
                    <a:gd name="T13" fmla="*/ 0 h 747"/>
                    <a:gd name="T14" fmla="*/ 0 w 144"/>
                    <a:gd name="T15" fmla="*/ 0 h 747"/>
                    <a:gd name="T16" fmla="*/ 0 w 144"/>
                    <a:gd name="T17" fmla="*/ 0 h 747"/>
                    <a:gd name="T18" fmla="*/ 0 w 144"/>
                    <a:gd name="T19" fmla="*/ 0 h 747"/>
                    <a:gd name="T20" fmla="*/ 0 w 144"/>
                    <a:gd name="T21" fmla="*/ 0 h 747"/>
                    <a:gd name="T22" fmla="*/ 0 w 144"/>
                    <a:gd name="T23" fmla="*/ 0 h 747"/>
                    <a:gd name="T24" fmla="*/ 0 w 144"/>
                    <a:gd name="T25" fmla="*/ 0 h 747"/>
                    <a:gd name="T26" fmla="*/ 0 w 144"/>
                    <a:gd name="T27" fmla="*/ 0 h 747"/>
                    <a:gd name="T28" fmla="*/ 0 w 144"/>
                    <a:gd name="T29" fmla="*/ 0 h 747"/>
                    <a:gd name="T30" fmla="*/ 0 w 144"/>
                    <a:gd name="T31" fmla="*/ 0 h 747"/>
                    <a:gd name="T32" fmla="*/ 0 w 144"/>
                    <a:gd name="T33" fmla="*/ 0 h 747"/>
                    <a:gd name="T34" fmla="*/ 0 w 144"/>
                    <a:gd name="T35" fmla="*/ 0 h 747"/>
                    <a:gd name="T36" fmla="*/ 0 w 144"/>
                    <a:gd name="T37" fmla="*/ 0 h 747"/>
                    <a:gd name="T38" fmla="*/ 0 w 144"/>
                    <a:gd name="T39" fmla="*/ 0 h 747"/>
                    <a:gd name="T40" fmla="*/ 0 w 144"/>
                    <a:gd name="T41" fmla="*/ 0 h 747"/>
                    <a:gd name="T42" fmla="*/ 0 w 144"/>
                    <a:gd name="T43" fmla="*/ 0 h 747"/>
                    <a:gd name="T44" fmla="*/ 0 w 144"/>
                    <a:gd name="T45" fmla="*/ 0 h 747"/>
                    <a:gd name="T46" fmla="*/ 0 w 144"/>
                    <a:gd name="T47" fmla="*/ 0 h 747"/>
                    <a:gd name="T48" fmla="*/ 0 w 144"/>
                    <a:gd name="T49" fmla="*/ 0 h 747"/>
                    <a:gd name="T50" fmla="*/ 0 w 144"/>
                    <a:gd name="T51" fmla="*/ 0 h 747"/>
                    <a:gd name="T52" fmla="*/ 0 w 144"/>
                    <a:gd name="T53" fmla="*/ 0 h 747"/>
                    <a:gd name="T54" fmla="*/ 0 w 144"/>
                    <a:gd name="T55" fmla="*/ 0 h 747"/>
                    <a:gd name="T56" fmla="*/ 0 w 144"/>
                    <a:gd name="T57" fmla="*/ 0 h 747"/>
                    <a:gd name="T58" fmla="*/ 0 w 144"/>
                    <a:gd name="T59" fmla="*/ 0 h 747"/>
                    <a:gd name="T60" fmla="*/ 0 w 144"/>
                    <a:gd name="T61" fmla="*/ 0 h 747"/>
                    <a:gd name="T62" fmla="*/ 0 w 144"/>
                    <a:gd name="T63" fmla="*/ 0 h 747"/>
                    <a:gd name="T64" fmla="*/ 0 w 144"/>
                    <a:gd name="T65" fmla="*/ 0 h 747"/>
                    <a:gd name="T66" fmla="*/ 0 w 144"/>
                    <a:gd name="T67" fmla="*/ 0 h 747"/>
                    <a:gd name="T68" fmla="*/ 0 w 144"/>
                    <a:gd name="T69" fmla="*/ 0 h 747"/>
                    <a:gd name="T70" fmla="*/ 0 w 144"/>
                    <a:gd name="T71" fmla="*/ 0 h 747"/>
                    <a:gd name="T72" fmla="*/ 0 w 144"/>
                    <a:gd name="T73" fmla="*/ 0 h 747"/>
                    <a:gd name="T74" fmla="*/ 0 w 144"/>
                    <a:gd name="T75" fmla="*/ 0 h 747"/>
                    <a:gd name="T76" fmla="*/ 0 w 144"/>
                    <a:gd name="T77" fmla="*/ 0 h 747"/>
                    <a:gd name="T78" fmla="*/ 0 w 144"/>
                    <a:gd name="T79" fmla="*/ 0 h 747"/>
                    <a:gd name="T80" fmla="*/ 0 w 144"/>
                    <a:gd name="T81" fmla="*/ 0 h 7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4"/>
                    <a:gd name="T124" fmla="*/ 0 h 747"/>
                    <a:gd name="T125" fmla="*/ 144 w 144"/>
                    <a:gd name="T126" fmla="*/ 747 h 7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4" h="747">
                      <a:moveTo>
                        <a:pt x="9" y="746"/>
                      </a:moveTo>
                      <a:lnTo>
                        <a:pt x="5" y="745"/>
                      </a:lnTo>
                      <a:lnTo>
                        <a:pt x="2" y="742"/>
                      </a:lnTo>
                      <a:lnTo>
                        <a:pt x="1" y="737"/>
                      </a:lnTo>
                      <a:lnTo>
                        <a:pt x="0" y="732"/>
                      </a:lnTo>
                      <a:lnTo>
                        <a:pt x="1" y="727"/>
                      </a:lnTo>
                      <a:lnTo>
                        <a:pt x="2" y="723"/>
                      </a:lnTo>
                      <a:lnTo>
                        <a:pt x="3" y="719"/>
                      </a:lnTo>
                      <a:lnTo>
                        <a:pt x="7" y="715"/>
                      </a:lnTo>
                      <a:lnTo>
                        <a:pt x="37" y="539"/>
                      </a:lnTo>
                      <a:lnTo>
                        <a:pt x="66" y="332"/>
                      </a:lnTo>
                      <a:lnTo>
                        <a:pt x="93" y="156"/>
                      </a:lnTo>
                      <a:lnTo>
                        <a:pt x="115" y="0"/>
                      </a:lnTo>
                      <a:lnTo>
                        <a:pt x="141" y="1"/>
                      </a:lnTo>
                      <a:lnTo>
                        <a:pt x="144" y="5"/>
                      </a:lnTo>
                      <a:lnTo>
                        <a:pt x="144" y="9"/>
                      </a:lnTo>
                      <a:lnTo>
                        <a:pt x="144" y="14"/>
                      </a:lnTo>
                      <a:lnTo>
                        <a:pt x="142" y="18"/>
                      </a:lnTo>
                      <a:lnTo>
                        <a:pt x="140" y="23"/>
                      </a:lnTo>
                      <a:lnTo>
                        <a:pt x="136" y="26"/>
                      </a:lnTo>
                      <a:lnTo>
                        <a:pt x="132" y="28"/>
                      </a:lnTo>
                      <a:lnTo>
                        <a:pt x="127" y="28"/>
                      </a:lnTo>
                      <a:lnTo>
                        <a:pt x="108" y="145"/>
                      </a:lnTo>
                      <a:lnTo>
                        <a:pt x="111" y="145"/>
                      </a:lnTo>
                      <a:lnTo>
                        <a:pt x="114" y="148"/>
                      </a:lnTo>
                      <a:lnTo>
                        <a:pt x="118" y="150"/>
                      </a:lnTo>
                      <a:lnTo>
                        <a:pt x="120" y="156"/>
                      </a:lnTo>
                      <a:lnTo>
                        <a:pt x="122" y="159"/>
                      </a:lnTo>
                      <a:lnTo>
                        <a:pt x="123" y="165"/>
                      </a:lnTo>
                      <a:lnTo>
                        <a:pt x="123" y="170"/>
                      </a:lnTo>
                      <a:lnTo>
                        <a:pt x="120" y="175"/>
                      </a:lnTo>
                      <a:lnTo>
                        <a:pt x="119" y="179"/>
                      </a:lnTo>
                      <a:lnTo>
                        <a:pt x="114" y="183"/>
                      </a:lnTo>
                      <a:lnTo>
                        <a:pt x="111" y="184"/>
                      </a:lnTo>
                      <a:lnTo>
                        <a:pt x="109" y="185"/>
                      </a:lnTo>
                      <a:lnTo>
                        <a:pt x="106" y="185"/>
                      </a:lnTo>
                      <a:lnTo>
                        <a:pt x="105" y="184"/>
                      </a:lnTo>
                      <a:lnTo>
                        <a:pt x="84" y="320"/>
                      </a:lnTo>
                      <a:lnTo>
                        <a:pt x="88" y="323"/>
                      </a:lnTo>
                      <a:lnTo>
                        <a:pt x="91" y="324"/>
                      </a:lnTo>
                      <a:lnTo>
                        <a:pt x="93" y="327"/>
                      </a:lnTo>
                      <a:lnTo>
                        <a:pt x="95" y="329"/>
                      </a:lnTo>
                      <a:lnTo>
                        <a:pt x="96" y="336"/>
                      </a:lnTo>
                      <a:lnTo>
                        <a:pt x="95" y="342"/>
                      </a:lnTo>
                      <a:lnTo>
                        <a:pt x="92" y="347"/>
                      </a:lnTo>
                      <a:lnTo>
                        <a:pt x="88" y="351"/>
                      </a:lnTo>
                      <a:lnTo>
                        <a:pt x="86" y="352"/>
                      </a:lnTo>
                      <a:lnTo>
                        <a:pt x="84" y="354"/>
                      </a:lnTo>
                      <a:lnTo>
                        <a:pt x="82" y="354"/>
                      </a:lnTo>
                      <a:lnTo>
                        <a:pt x="79" y="354"/>
                      </a:lnTo>
                      <a:lnTo>
                        <a:pt x="57" y="506"/>
                      </a:lnTo>
                      <a:lnTo>
                        <a:pt x="64" y="509"/>
                      </a:lnTo>
                      <a:lnTo>
                        <a:pt x="66" y="513"/>
                      </a:lnTo>
                      <a:lnTo>
                        <a:pt x="69" y="520"/>
                      </a:lnTo>
                      <a:lnTo>
                        <a:pt x="69" y="525"/>
                      </a:lnTo>
                      <a:lnTo>
                        <a:pt x="66" y="531"/>
                      </a:lnTo>
                      <a:lnTo>
                        <a:pt x="64" y="536"/>
                      </a:lnTo>
                      <a:lnTo>
                        <a:pt x="60" y="539"/>
                      </a:lnTo>
                      <a:lnTo>
                        <a:pt x="54" y="542"/>
                      </a:lnTo>
                      <a:lnTo>
                        <a:pt x="41" y="614"/>
                      </a:lnTo>
                      <a:lnTo>
                        <a:pt x="45" y="618"/>
                      </a:lnTo>
                      <a:lnTo>
                        <a:pt x="47" y="623"/>
                      </a:lnTo>
                      <a:lnTo>
                        <a:pt x="48" y="627"/>
                      </a:lnTo>
                      <a:lnTo>
                        <a:pt x="48" y="632"/>
                      </a:lnTo>
                      <a:lnTo>
                        <a:pt x="47" y="637"/>
                      </a:lnTo>
                      <a:lnTo>
                        <a:pt x="45" y="642"/>
                      </a:lnTo>
                      <a:lnTo>
                        <a:pt x="42" y="646"/>
                      </a:lnTo>
                      <a:lnTo>
                        <a:pt x="37" y="648"/>
                      </a:lnTo>
                      <a:lnTo>
                        <a:pt x="34" y="665"/>
                      </a:lnTo>
                      <a:lnTo>
                        <a:pt x="30" y="682"/>
                      </a:lnTo>
                      <a:lnTo>
                        <a:pt x="29" y="696"/>
                      </a:lnTo>
                      <a:lnTo>
                        <a:pt x="28" y="708"/>
                      </a:lnTo>
                      <a:lnTo>
                        <a:pt x="33" y="713"/>
                      </a:lnTo>
                      <a:lnTo>
                        <a:pt x="37" y="718"/>
                      </a:lnTo>
                      <a:lnTo>
                        <a:pt x="38" y="722"/>
                      </a:lnTo>
                      <a:lnTo>
                        <a:pt x="41" y="726"/>
                      </a:lnTo>
                      <a:lnTo>
                        <a:pt x="41" y="732"/>
                      </a:lnTo>
                      <a:lnTo>
                        <a:pt x="39" y="738"/>
                      </a:lnTo>
                      <a:lnTo>
                        <a:pt x="36" y="742"/>
                      </a:lnTo>
                      <a:lnTo>
                        <a:pt x="32" y="745"/>
                      </a:lnTo>
                      <a:lnTo>
                        <a:pt x="28" y="747"/>
                      </a:lnTo>
                      <a:lnTo>
                        <a:pt x="24" y="747"/>
                      </a:lnTo>
                      <a:lnTo>
                        <a:pt x="9" y="746"/>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546" name="Freeform 487"/>
                <p:cNvSpPr>
                  <a:spLocks/>
                </p:cNvSpPr>
                <p:nvPr/>
              </p:nvSpPr>
              <p:spPr bwMode="auto">
                <a:xfrm>
                  <a:off x="4502" y="1581"/>
                  <a:ext cx="36" cy="187"/>
                </a:xfrm>
                <a:custGeom>
                  <a:avLst/>
                  <a:gdLst>
                    <a:gd name="T0" fmla="*/ 0 w 144"/>
                    <a:gd name="T1" fmla="*/ 0 h 747"/>
                    <a:gd name="T2" fmla="*/ 0 w 144"/>
                    <a:gd name="T3" fmla="*/ 0 h 747"/>
                    <a:gd name="T4" fmla="*/ 0 w 144"/>
                    <a:gd name="T5" fmla="*/ 0 h 747"/>
                    <a:gd name="T6" fmla="*/ 0 w 144"/>
                    <a:gd name="T7" fmla="*/ 0 h 747"/>
                    <a:gd name="T8" fmla="*/ 0 w 144"/>
                    <a:gd name="T9" fmla="*/ 0 h 747"/>
                    <a:gd name="T10" fmla="*/ 0 w 144"/>
                    <a:gd name="T11" fmla="*/ 0 h 747"/>
                    <a:gd name="T12" fmla="*/ 0 w 144"/>
                    <a:gd name="T13" fmla="*/ 0 h 747"/>
                    <a:gd name="T14" fmla="*/ 0 w 144"/>
                    <a:gd name="T15" fmla="*/ 0 h 747"/>
                    <a:gd name="T16" fmla="*/ 0 w 144"/>
                    <a:gd name="T17" fmla="*/ 0 h 747"/>
                    <a:gd name="T18" fmla="*/ 0 w 144"/>
                    <a:gd name="T19" fmla="*/ 0 h 747"/>
                    <a:gd name="T20" fmla="*/ 0 w 144"/>
                    <a:gd name="T21" fmla="*/ 0 h 747"/>
                    <a:gd name="T22" fmla="*/ 0 w 144"/>
                    <a:gd name="T23" fmla="*/ 0 h 747"/>
                    <a:gd name="T24" fmla="*/ 0 w 144"/>
                    <a:gd name="T25" fmla="*/ 0 h 747"/>
                    <a:gd name="T26" fmla="*/ 0 w 144"/>
                    <a:gd name="T27" fmla="*/ 0 h 747"/>
                    <a:gd name="T28" fmla="*/ 0 w 144"/>
                    <a:gd name="T29" fmla="*/ 0 h 747"/>
                    <a:gd name="T30" fmla="*/ 0 w 144"/>
                    <a:gd name="T31" fmla="*/ 0 h 747"/>
                    <a:gd name="T32" fmla="*/ 0 w 144"/>
                    <a:gd name="T33" fmla="*/ 0 h 747"/>
                    <a:gd name="T34" fmla="*/ 0 w 144"/>
                    <a:gd name="T35" fmla="*/ 0 h 747"/>
                    <a:gd name="T36" fmla="*/ 0 w 144"/>
                    <a:gd name="T37" fmla="*/ 0 h 747"/>
                    <a:gd name="T38" fmla="*/ 0 w 144"/>
                    <a:gd name="T39" fmla="*/ 0 h 747"/>
                    <a:gd name="T40" fmla="*/ 0 w 144"/>
                    <a:gd name="T41" fmla="*/ 0 h 747"/>
                    <a:gd name="T42" fmla="*/ 0 w 144"/>
                    <a:gd name="T43" fmla="*/ 0 h 747"/>
                    <a:gd name="T44" fmla="*/ 0 w 144"/>
                    <a:gd name="T45" fmla="*/ 0 h 747"/>
                    <a:gd name="T46" fmla="*/ 0 w 144"/>
                    <a:gd name="T47" fmla="*/ 0 h 747"/>
                    <a:gd name="T48" fmla="*/ 0 w 144"/>
                    <a:gd name="T49" fmla="*/ 0 h 747"/>
                    <a:gd name="T50" fmla="*/ 0 w 144"/>
                    <a:gd name="T51" fmla="*/ 0 h 747"/>
                    <a:gd name="T52" fmla="*/ 0 w 144"/>
                    <a:gd name="T53" fmla="*/ 0 h 747"/>
                    <a:gd name="T54" fmla="*/ 0 w 144"/>
                    <a:gd name="T55" fmla="*/ 0 h 747"/>
                    <a:gd name="T56" fmla="*/ 0 w 144"/>
                    <a:gd name="T57" fmla="*/ 0 h 747"/>
                    <a:gd name="T58" fmla="*/ 0 w 144"/>
                    <a:gd name="T59" fmla="*/ 0 h 747"/>
                    <a:gd name="T60" fmla="*/ 0 w 144"/>
                    <a:gd name="T61" fmla="*/ 0 h 747"/>
                    <a:gd name="T62" fmla="*/ 0 w 144"/>
                    <a:gd name="T63" fmla="*/ 0 h 747"/>
                    <a:gd name="T64" fmla="*/ 0 w 144"/>
                    <a:gd name="T65" fmla="*/ 0 h 747"/>
                    <a:gd name="T66" fmla="*/ 0 w 144"/>
                    <a:gd name="T67" fmla="*/ 0 h 747"/>
                    <a:gd name="T68" fmla="*/ 0 w 144"/>
                    <a:gd name="T69" fmla="*/ 0 h 747"/>
                    <a:gd name="T70" fmla="*/ 0 w 144"/>
                    <a:gd name="T71" fmla="*/ 0 h 747"/>
                    <a:gd name="T72" fmla="*/ 0 w 144"/>
                    <a:gd name="T73" fmla="*/ 0 h 747"/>
                    <a:gd name="T74" fmla="*/ 0 w 144"/>
                    <a:gd name="T75" fmla="*/ 0 h 747"/>
                    <a:gd name="T76" fmla="*/ 0 w 144"/>
                    <a:gd name="T77" fmla="*/ 0 h 747"/>
                    <a:gd name="T78" fmla="*/ 0 w 144"/>
                    <a:gd name="T79" fmla="*/ 0 h 747"/>
                    <a:gd name="T80" fmla="*/ 0 w 144"/>
                    <a:gd name="T81" fmla="*/ 0 h 7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4"/>
                    <a:gd name="T124" fmla="*/ 0 h 747"/>
                    <a:gd name="T125" fmla="*/ 144 w 144"/>
                    <a:gd name="T126" fmla="*/ 747 h 7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4" h="747">
                      <a:moveTo>
                        <a:pt x="9" y="746"/>
                      </a:moveTo>
                      <a:lnTo>
                        <a:pt x="5" y="745"/>
                      </a:lnTo>
                      <a:lnTo>
                        <a:pt x="2" y="742"/>
                      </a:lnTo>
                      <a:lnTo>
                        <a:pt x="1" y="737"/>
                      </a:lnTo>
                      <a:lnTo>
                        <a:pt x="0" y="732"/>
                      </a:lnTo>
                      <a:lnTo>
                        <a:pt x="1" y="727"/>
                      </a:lnTo>
                      <a:lnTo>
                        <a:pt x="2" y="723"/>
                      </a:lnTo>
                      <a:lnTo>
                        <a:pt x="3" y="719"/>
                      </a:lnTo>
                      <a:lnTo>
                        <a:pt x="7" y="715"/>
                      </a:lnTo>
                      <a:lnTo>
                        <a:pt x="37" y="539"/>
                      </a:lnTo>
                      <a:lnTo>
                        <a:pt x="66" y="332"/>
                      </a:lnTo>
                      <a:lnTo>
                        <a:pt x="93" y="156"/>
                      </a:lnTo>
                      <a:lnTo>
                        <a:pt x="115" y="0"/>
                      </a:lnTo>
                      <a:lnTo>
                        <a:pt x="141" y="1"/>
                      </a:lnTo>
                      <a:lnTo>
                        <a:pt x="144" y="5"/>
                      </a:lnTo>
                      <a:lnTo>
                        <a:pt x="144" y="9"/>
                      </a:lnTo>
                      <a:lnTo>
                        <a:pt x="144" y="14"/>
                      </a:lnTo>
                      <a:lnTo>
                        <a:pt x="142" y="18"/>
                      </a:lnTo>
                      <a:lnTo>
                        <a:pt x="140" y="23"/>
                      </a:lnTo>
                      <a:lnTo>
                        <a:pt x="136" y="26"/>
                      </a:lnTo>
                      <a:lnTo>
                        <a:pt x="132" y="28"/>
                      </a:lnTo>
                      <a:lnTo>
                        <a:pt x="127" y="28"/>
                      </a:lnTo>
                      <a:lnTo>
                        <a:pt x="108" y="145"/>
                      </a:lnTo>
                      <a:lnTo>
                        <a:pt x="111" y="145"/>
                      </a:lnTo>
                      <a:lnTo>
                        <a:pt x="114" y="148"/>
                      </a:lnTo>
                      <a:lnTo>
                        <a:pt x="118" y="150"/>
                      </a:lnTo>
                      <a:lnTo>
                        <a:pt x="120" y="156"/>
                      </a:lnTo>
                      <a:lnTo>
                        <a:pt x="122" y="159"/>
                      </a:lnTo>
                      <a:lnTo>
                        <a:pt x="123" y="165"/>
                      </a:lnTo>
                      <a:lnTo>
                        <a:pt x="123" y="170"/>
                      </a:lnTo>
                      <a:lnTo>
                        <a:pt x="120" y="175"/>
                      </a:lnTo>
                      <a:lnTo>
                        <a:pt x="119" y="179"/>
                      </a:lnTo>
                      <a:lnTo>
                        <a:pt x="114" y="183"/>
                      </a:lnTo>
                      <a:lnTo>
                        <a:pt x="111" y="184"/>
                      </a:lnTo>
                      <a:lnTo>
                        <a:pt x="109" y="185"/>
                      </a:lnTo>
                      <a:lnTo>
                        <a:pt x="106" y="185"/>
                      </a:lnTo>
                      <a:lnTo>
                        <a:pt x="105" y="184"/>
                      </a:lnTo>
                      <a:lnTo>
                        <a:pt x="84" y="320"/>
                      </a:lnTo>
                      <a:lnTo>
                        <a:pt x="88" y="323"/>
                      </a:lnTo>
                      <a:lnTo>
                        <a:pt x="91" y="324"/>
                      </a:lnTo>
                      <a:lnTo>
                        <a:pt x="93" y="327"/>
                      </a:lnTo>
                      <a:lnTo>
                        <a:pt x="95" y="329"/>
                      </a:lnTo>
                      <a:lnTo>
                        <a:pt x="96" y="336"/>
                      </a:lnTo>
                      <a:lnTo>
                        <a:pt x="95" y="342"/>
                      </a:lnTo>
                      <a:lnTo>
                        <a:pt x="92" y="347"/>
                      </a:lnTo>
                      <a:lnTo>
                        <a:pt x="88" y="351"/>
                      </a:lnTo>
                      <a:lnTo>
                        <a:pt x="86" y="352"/>
                      </a:lnTo>
                      <a:lnTo>
                        <a:pt x="84" y="354"/>
                      </a:lnTo>
                      <a:lnTo>
                        <a:pt x="82" y="354"/>
                      </a:lnTo>
                      <a:lnTo>
                        <a:pt x="79" y="354"/>
                      </a:lnTo>
                      <a:lnTo>
                        <a:pt x="57" y="506"/>
                      </a:lnTo>
                      <a:lnTo>
                        <a:pt x="64" y="509"/>
                      </a:lnTo>
                      <a:lnTo>
                        <a:pt x="66" y="513"/>
                      </a:lnTo>
                      <a:lnTo>
                        <a:pt x="69" y="520"/>
                      </a:lnTo>
                      <a:lnTo>
                        <a:pt x="69" y="525"/>
                      </a:lnTo>
                      <a:lnTo>
                        <a:pt x="66" y="531"/>
                      </a:lnTo>
                      <a:lnTo>
                        <a:pt x="64" y="536"/>
                      </a:lnTo>
                      <a:lnTo>
                        <a:pt x="60" y="539"/>
                      </a:lnTo>
                      <a:lnTo>
                        <a:pt x="54" y="542"/>
                      </a:lnTo>
                      <a:lnTo>
                        <a:pt x="41" y="614"/>
                      </a:lnTo>
                      <a:lnTo>
                        <a:pt x="45" y="618"/>
                      </a:lnTo>
                      <a:lnTo>
                        <a:pt x="47" y="623"/>
                      </a:lnTo>
                      <a:lnTo>
                        <a:pt x="48" y="627"/>
                      </a:lnTo>
                      <a:lnTo>
                        <a:pt x="48" y="632"/>
                      </a:lnTo>
                      <a:lnTo>
                        <a:pt x="47" y="637"/>
                      </a:lnTo>
                      <a:lnTo>
                        <a:pt x="45" y="642"/>
                      </a:lnTo>
                      <a:lnTo>
                        <a:pt x="42" y="646"/>
                      </a:lnTo>
                      <a:lnTo>
                        <a:pt x="37" y="648"/>
                      </a:lnTo>
                      <a:lnTo>
                        <a:pt x="34" y="665"/>
                      </a:lnTo>
                      <a:lnTo>
                        <a:pt x="30" y="682"/>
                      </a:lnTo>
                      <a:lnTo>
                        <a:pt x="29" y="696"/>
                      </a:lnTo>
                      <a:lnTo>
                        <a:pt x="28" y="708"/>
                      </a:lnTo>
                      <a:lnTo>
                        <a:pt x="33" y="713"/>
                      </a:lnTo>
                      <a:lnTo>
                        <a:pt x="37" y="718"/>
                      </a:lnTo>
                      <a:lnTo>
                        <a:pt x="38" y="722"/>
                      </a:lnTo>
                      <a:lnTo>
                        <a:pt x="41" y="726"/>
                      </a:lnTo>
                      <a:lnTo>
                        <a:pt x="41" y="732"/>
                      </a:lnTo>
                      <a:lnTo>
                        <a:pt x="39" y="738"/>
                      </a:lnTo>
                      <a:lnTo>
                        <a:pt x="36" y="742"/>
                      </a:lnTo>
                      <a:lnTo>
                        <a:pt x="32" y="745"/>
                      </a:lnTo>
                      <a:lnTo>
                        <a:pt x="28" y="747"/>
                      </a:lnTo>
                      <a:lnTo>
                        <a:pt x="24" y="747"/>
                      </a:lnTo>
                      <a:lnTo>
                        <a:pt x="9" y="746"/>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548" name="Freeform 488"/>
                <p:cNvSpPr>
                  <a:spLocks/>
                </p:cNvSpPr>
                <p:nvPr/>
              </p:nvSpPr>
              <p:spPr bwMode="auto">
                <a:xfrm>
                  <a:off x="4577" y="1581"/>
                  <a:ext cx="39" cy="186"/>
                </a:xfrm>
                <a:custGeom>
                  <a:avLst/>
                  <a:gdLst>
                    <a:gd name="T0" fmla="*/ 0 w 157"/>
                    <a:gd name="T1" fmla="*/ 0 h 743"/>
                    <a:gd name="T2" fmla="*/ 0 w 157"/>
                    <a:gd name="T3" fmla="*/ 0 h 743"/>
                    <a:gd name="T4" fmla="*/ 0 w 157"/>
                    <a:gd name="T5" fmla="*/ 0 h 743"/>
                    <a:gd name="T6" fmla="*/ 0 w 157"/>
                    <a:gd name="T7" fmla="*/ 0 h 743"/>
                    <a:gd name="T8" fmla="*/ 0 w 157"/>
                    <a:gd name="T9" fmla="*/ 0 h 743"/>
                    <a:gd name="T10" fmla="*/ 0 w 157"/>
                    <a:gd name="T11" fmla="*/ 0 h 743"/>
                    <a:gd name="T12" fmla="*/ 0 w 157"/>
                    <a:gd name="T13" fmla="*/ 0 h 743"/>
                    <a:gd name="T14" fmla="*/ 0 w 157"/>
                    <a:gd name="T15" fmla="*/ 0 h 743"/>
                    <a:gd name="T16" fmla="*/ 0 w 157"/>
                    <a:gd name="T17" fmla="*/ 0 h 743"/>
                    <a:gd name="T18" fmla="*/ 0 w 157"/>
                    <a:gd name="T19" fmla="*/ 0 h 743"/>
                    <a:gd name="T20" fmla="*/ 0 w 157"/>
                    <a:gd name="T21" fmla="*/ 0 h 743"/>
                    <a:gd name="T22" fmla="*/ 0 w 157"/>
                    <a:gd name="T23" fmla="*/ 0 h 743"/>
                    <a:gd name="T24" fmla="*/ 0 w 157"/>
                    <a:gd name="T25" fmla="*/ 0 h 743"/>
                    <a:gd name="T26" fmla="*/ 0 w 157"/>
                    <a:gd name="T27" fmla="*/ 0 h 743"/>
                    <a:gd name="T28" fmla="*/ 0 w 157"/>
                    <a:gd name="T29" fmla="*/ 0 h 743"/>
                    <a:gd name="T30" fmla="*/ 0 w 157"/>
                    <a:gd name="T31" fmla="*/ 0 h 743"/>
                    <a:gd name="T32" fmla="*/ 0 w 157"/>
                    <a:gd name="T33" fmla="*/ 0 h 743"/>
                    <a:gd name="T34" fmla="*/ 0 w 157"/>
                    <a:gd name="T35" fmla="*/ 0 h 743"/>
                    <a:gd name="T36" fmla="*/ 0 w 157"/>
                    <a:gd name="T37" fmla="*/ 0 h 743"/>
                    <a:gd name="T38" fmla="*/ 0 w 157"/>
                    <a:gd name="T39" fmla="*/ 0 h 743"/>
                    <a:gd name="T40" fmla="*/ 0 w 157"/>
                    <a:gd name="T41" fmla="*/ 0 h 743"/>
                    <a:gd name="T42" fmla="*/ 0 w 157"/>
                    <a:gd name="T43" fmla="*/ 0 h 743"/>
                    <a:gd name="T44" fmla="*/ 0 w 157"/>
                    <a:gd name="T45" fmla="*/ 0 h 743"/>
                    <a:gd name="T46" fmla="*/ 0 w 157"/>
                    <a:gd name="T47" fmla="*/ 0 h 743"/>
                    <a:gd name="T48" fmla="*/ 0 w 157"/>
                    <a:gd name="T49" fmla="*/ 0 h 743"/>
                    <a:gd name="T50" fmla="*/ 0 w 157"/>
                    <a:gd name="T51" fmla="*/ 0 h 743"/>
                    <a:gd name="T52" fmla="*/ 0 w 157"/>
                    <a:gd name="T53" fmla="*/ 0 h 743"/>
                    <a:gd name="T54" fmla="*/ 0 w 157"/>
                    <a:gd name="T55" fmla="*/ 0 h 743"/>
                    <a:gd name="T56" fmla="*/ 0 w 157"/>
                    <a:gd name="T57" fmla="*/ 0 h 743"/>
                    <a:gd name="T58" fmla="*/ 0 w 157"/>
                    <a:gd name="T59" fmla="*/ 0 h 743"/>
                    <a:gd name="T60" fmla="*/ 0 w 157"/>
                    <a:gd name="T61" fmla="*/ 0 h 743"/>
                    <a:gd name="T62" fmla="*/ 0 w 157"/>
                    <a:gd name="T63" fmla="*/ 0 h 743"/>
                    <a:gd name="T64" fmla="*/ 0 w 157"/>
                    <a:gd name="T65" fmla="*/ 0 h 743"/>
                    <a:gd name="T66" fmla="*/ 0 w 157"/>
                    <a:gd name="T67" fmla="*/ 0 h 743"/>
                    <a:gd name="T68" fmla="*/ 0 w 157"/>
                    <a:gd name="T69" fmla="*/ 0 h 743"/>
                    <a:gd name="T70" fmla="*/ 0 w 157"/>
                    <a:gd name="T71" fmla="*/ 0 h 743"/>
                    <a:gd name="T72" fmla="*/ 0 w 157"/>
                    <a:gd name="T73" fmla="*/ 0 h 743"/>
                    <a:gd name="T74" fmla="*/ 0 w 157"/>
                    <a:gd name="T75" fmla="*/ 0 h 743"/>
                    <a:gd name="T76" fmla="*/ 0 w 157"/>
                    <a:gd name="T77" fmla="*/ 0 h 743"/>
                    <a:gd name="T78" fmla="*/ 0 w 157"/>
                    <a:gd name="T79" fmla="*/ 0 h 74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57"/>
                    <a:gd name="T121" fmla="*/ 0 h 743"/>
                    <a:gd name="T122" fmla="*/ 157 w 157"/>
                    <a:gd name="T123" fmla="*/ 743 h 74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57" h="743">
                      <a:moveTo>
                        <a:pt x="152" y="739"/>
                      </a:moveTo>
                      <a:lnTo>
                        <a:pt x="156" y="738"/>
                      </a:lnTo>
                      <a:lnTo>
                        <a:pt x="157" y="736"/>
                      </a:lnTo>
                      <a:lnTo>
                        <a:pt x="157" y="732"/>
                      </a:lnTo>
                      <a:lnTo>
                        <a:pt x="157" y="727"/>
                      </a:lnTo>
                      <a:lnTo>
                        <a:pt x="156" y="723"/>
                      </a:lnTo>
                      <a:lnTo>
                        <a:pt x="153" y="718"/>
                      </a:lnTo>
                      <a:lnTo>
                        <a:pt x="150" y="714"/>
                      </a:lnTo>
                      <a:lnTo>
                        <a:pt x="148" y="711"/>
                      </a:lnTo>
                      <a:lnTo>
                        <a:pt x="117" y="535"/>
                      </a:lnTo>
                      <a:lnTo>
                        <a:pt x="86" y="329"/>
                      </a:lnTo>
                      <a:lnTo>
                        <a:pt x="54" y="154"/>
                      </a:lnTo>
                      <a:lnTo>
                        <a:pt x="22" y="0"/>
                      </a:lnTo>
                      <a:lnTo>
                        <a:pt x="5" y="2"/>
                      </a:lnTo>
                      <a:lnTo>
                        <a:pt x="2" y="5"/>
                      </a:lnTo>
                      <a:lnTo>
                        <a:pt x="1" y="9"/>
                      </a:lnTo>
                      <a:lnTo>
                        <a:pt x="0" y="14"/>
                      </a:lnTo>
                      <a:lnTo>
                        <a:pt x="0" y="18"/>
                      </a:lnTo>
                      <a:lnTo>
                        <a:pt x="1" y="21"/>
                      </a:lnTo>
                      <a:lnTo>
                        <a:pt x="4" y="24"/>
                      </a:lnTo>
                      <a:lnTo>
                        <a:pt x="8" y="27"/>
                      </a:lnTo>
                      <a:lnTo>
                        <a:pt x="12" y="27"/>
                      </a:lnTo>
                      <a:lnTo>
                        <a:pt x="36" y="148"/>
                      </a:lnTo>
                      <a:lnTo>
                        <a:pt x="32" y="148"/>
                      </a:lnTo>
                      <a:lnTo>
                        <a:pt x="30" y="149"/>
                      </a:lnTo>
                      <a:lnTo>
                        <a:pt x="27" y="151"/>
                      </a:lnTo>
                      <a:lnTo>
                        <a:pt x="26" y="154"/>
                      </a:lnTo>
                      <a:lnTo>
                        <a:pt x="24" y="158"/>
                      </a:lnTo>
                      <a:lnTo>
                        <a:pt x="24" y="162"/>
                      </a:lnTo>
                      <a:lnTo>
                        <a:pt x="26" y="166"/>
                      </a:lnTo>
                      <a:lnTo>
                        <a:pt x="28" y="171"/>
                      </a:lnTo>
                      <a:lnTo>
                        <a:pt x="30" y="175"/>
                      </a:lnTo>
                      <a:lnTo>
                        <a:pt x="32" y="180"/>
                      </a:lnTo>
                      <a:lnTo>
                        <a:pt x="33" y="182"/>
                      </a:lnTo>
                      <a:lnTo>
                        <a:pt x="35" y="184"/>
                      </a:lnTo>
                      <a:lnTo>
                        <a:pt x="36" y="185"/>
                      </a:lnTo>
                      <a:lnTo>
                        <a:pt x="39" y="184"/>
                      </a:lnTo>
                      <a:lnTo>
                        <a:pt x="62" y="321"/>
                      </a:lnTo>
                      <a:lnTo>
                        <a:pt x="58" y="324"/>
                      </a:lnTo>
                      <a:lnTo>
                        <a:pt x="55" y="325"/>
                      </a:lnTo>
                      <a:lnTo>
                        <a:pt x="53" y="328"/>
                      </a:lnTo>
                      <a:lnTo>
                        <a:pt x="51" y="330"/>
                      </a:lnTo>
                      <a:lnTo>
                        <a:pt x="51" y="335"/>
                      </a:lnTo>
                      <a:lnTo>
                        <a:pt x="53" y="342"/>
                      </a:lnTo>
                      <a:lnTo>
                        <a:pt x="55" y="347"/>
                      </a:lnTo>
                      <a:lnTo>
                        <a:pt x="60" y="351"/>
                      </a:lnTo>
                      <a:lnTo>
                        <a:pt x="64" y="352"/>
                      </a:lnTo>
                      <a:lnTo>
                        <a:pt x="69" y="352"/>
                      </a:lnTo>
                      <a:lnTo>
                        <a:pt x="96" y="501"/>
                      </a:lnTo>
                      <a:lnTo>
                        <a:pt x="91" y="504"/>
                      </a:lnTo>
                      <a:lnTo>
                        <a:pt x="87" y="509"/>
                      </a:lnTo>
                      <a:lnTo>
                        <a:pt x="86" y="514"/>
                      </a:lnTo>
                      <a:lnTo>
                        <a:pt x="86" y="521"/>
                      </a:lnTo>
                      <a:lnTo>
                        <a:pt x="87" y="526"/>
                      </a:lnTo>
                      <a:lnTo>
                        <a:pt x="90" y="531"/>
                      </a:lnTo>
                      <a:lnTo>
                        <a:pt x="94" y="535"/>
                      </a:lnTo>
                      <a:lnTo>
                        <a:pt x="100" y="537"/>
                      </a:lnTo>
                      <a:lnTo>
                        <a:pt x="113" y="610"/>
                      </a:lnTo>
                      <a:lnTo>
                        <a:pt x="109" y="613"/>
                      </a:lnTo>
                      <a:lnTo>
                        <a:pt x="107" y="619"/>
                      </a:lnTo>
                      <a:lnTo>
                        <a:pt x="107" y="622"/>
                      </a:lnTo>
                      <a:lnTo>
                        <a:pt x="107" y="628"/>
                      </a:lnTo>
                      <a:lnTo>
                        <a:pt x="107" y="633"/>
                      </a:lnTo>
                      <a:lnTo>
                        <a:pt x="109" y="637"/>
                      </a:lnTo>
                      <a:lnTo>
                        <a:pt x="113" y="640"/>
                      </a:lnTo>
                      <a:lnTo>
                        <a:pt x="117" y="644"/>
                      </a:lnTo>
                      <a:lnTo>
                        <a:pt x="121" y="661"/>
                      </a:lnTo>
                      <a:lnTo>
                        <a:pt x="123" y="676"/>
                      </a:lnTo>
                      <a:lnTo>
                        <a:pt x="125" y="691"/>
                      </a:lnTo>
                      <a:lnTo>
                        <a:pt x="126" y="703"/>
                      </a:lnTo>
                      <a:lnTo>
                        <a:pt x="121" y="709"/>
                      </a:lnTo>
                      <a:lnTo>
                        <a:pt x="118" y="712"/>
                      </a:lnTo>
                      <a:lnTo>
                        <a:pt x="116" y="718"/>
                      </a:lnTo>
                      <a:lnTo>
                        <a:pt x="114" y="721"/>
                      </a:lnTo>
                      <a:lnTo>
                        <a:pt x="113" y="728"/>
                      </a:lnTo>
                      <a:lnTo>
                        <a:pt x="114" y="733"/>
                      </a:lnTo>
                      <a:lnTo>
                        <a:pt x="118" y="738"/>
                      </a:lnTo>
                      <a:lnTo>
                        <a:pt x="122" y="741"/>
                      </a:lnTo>
                      <a:lnTo>
                        <a:pt x="126" y="742"/>
                      </a:lnTo>
                      <a:lnTo>
                        <a:pt x="130" y="743"/>
                      </a:lnTo>
                      <a:lnTo>
                        <a:pt x="152" y="739"/>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549" name="Freeform 489"/>
                <p:cNvSpPr>
                  <a:spLocks/>
                </p:cNvSpPr>
                <p:nvPr/>
              </p:nvSpPr>
              <p:spPr bwMode="auto">
                <a:xfrm>
                  <a:off x="4577" y="1581"/>
                  <a:ext cx="39" cy="186"/>
                </a:xfrm>
                <a:custGeom>
                  <a:avLst/>
                  <a:gdLst>
                    <a:gd name="T0" fmla="*/ 0 w 157"/>
                    <a:gd name="T1" fmla="*/ 0 h 743"/>
                    <a:gd name="T2" fmla="*/ 0 w 157"/>
                    <a:gd name="T3" fmla="*/ 0 h 743"/>
                    <a:gd name="T4" fmla="*/ 0 w 157"/>
                    <a:gd name="T5" fmla="*/ 0 h 743"/>
                    <a:gd name="T6" fmla="*/ 0 w 157"/>
                    <a:gd name="T7" fmla="*/ 0 h 743"/>
                    <a:gd name="T8" fmla="*/ 0 w 157"/>
                    <a:gd name="T9" fmla="*/ 0 h 743"/>
                    <a:gd name="T10" fmla="*/ 0 w 157"/>
                    <a:gd name="T11" fmla="*/ 0 h 743"/>
                    <a:gd name="T12" fmla="*/ 0 w 157"/>
                    <a:gd name="T13" fmla="*/ 0 h 743"/>
                    <a:gd name="T14" fmla="*/ 0 w 157"/>
                    <a:gd name="T15" fmla="*/ 0 h 743"/>
                    <a:gd name="T16" fmla="*/ 0 w 157"/>
                    <a:gd name="T17" fmla="*/ 0 h 743"/>
                    <a:gd name="T18" fmla="*/ 0 w 157"/>
                    <a:gd name="T19" fmla="*/ 0 h 743"/>
                    <a:gd name="T20" fmla="*/ 0 w 157"/>
                    <a:gd name="T21" fmla="*/ 0 h 743"/>
                    <a:gd name="T22" fmla="*/ 0 w 157"/>
                    <a:gd name="T23" fmla="*/ 0 h 743"/>
                    <a:gd name="T24" fmla="*/ 0 w 157"/>
                    <a:gd name="T25" fmla="*/ 0 h 743"/>
                    <a:gd name="T26" fmla="*/ 0 w 157"/>
                    <a:gd name="T27" fmla="*/ 0 h 743"/>
                    <a:gd name="T28" fmla="*/ 0 w 157"/>
                    <a:gd name="T29" fmla="*/ 0 h 743"/>
                    <a:gd name="T30" fmla="*/ 0 w 157"/>
                    <a:gd name="T31" fmla="*/ 0 h 743"/>
                    <a:gd name="T32" fmla="*/ 0 w 157"/>
                    <a:gd name="T33" fmla="*/ 0 h 743"/>
                    <a:gd name="T34" fmla="*/ 0 w 157"/>
                    <a:gd name="T35" fmla="*/ 0 h 743"/>
                    <a:gd name="T36" fmla="*/ 0 w 157"/>
                    <a:gd name="T37" fmla="*/ 0 h 743"/>
                    <a:gd name="T38" fmla="*/ 0 w 157"/>
                    <a:gd name="T39" fmla="*/ 0 h 743"/>
                    <a:gd name="T40" fmla="*/ 0 w 157"/>
                    <a:gd name="T41" fmla="*/ 0 h 743"/>
                    <a:gd name="T42" fmla="*/ 0 w 157"/>
                    <a:gd name="T43" fmla="*/ 0 h 743"/>
                    <a:gd name="T44" fmla="*/ 0 w 157"/>
                    <a:gd name="T45" fmla="*/ 0 h 743"/>
                    <a:gd name="T46" fmla="*/ 0 w 157"/>
                    <a:gd name="T47" fmla="*/ 0 h 743"/>
                    <a:gd name="T48" fmla="*/ 0 w 157"/>
                    <a:gd name="T49" fmla="*/ 0 h 743"/>
                    <a:gd name="T50" fmla="*/ 0 w 157"/>
                    <a:gd name="T51" fmla="*/ 0 h 743"/>
                    <a:gd name="T52" fmla="*/ 0 w 157"/>
                    <a:gd name="T53" fmla="*/ 0 h 743"/>
                    <a:gd name="T54" fmla="*/ 0 w 157"/>
                    <a:gd name="T55" fmla="*/ 0 h 743"/>
                    <a:gd name="T56" fmla="*/ 0 w 157"/>
                    <a:gd name="T57" fmla="*/ 0 h 743"/>
                    <a:gd name="T58" fmla="*/ 0 w 157"/>
                    <a:gd name="T59" fmla="*/ 0 h 743"/>
                    <a:gd name="T60" fmla="*/ 0 w 157"/>
                    <a:gd name="T61" fmla="*/ 0 h 743"/>
                    <a:gd name="T62" fmla="*/ 0 w 157"/>
                    <a:gd name="T63" fmla="*/ 0 h 743"/>
                    <a:gd name="T64" fmla="*/ 0 w 157"/>
                    <a:gd name="T65" fmla="*/ 0 h 743"/>
                    <a:gd name="T66" fmla="*/ 0 w 157"/>
                    <a:gd name="T67" fmla="*/ 0 h 743"/>
                    <a:gd name="T68" fmla="*/ 0 w 157"/>
                    <a:gd name="T69" fmla="*/ 0 h 743"/>
                    <a:gd name="T70" fmla="*/ 0 w 157"/>
                    <a:gd name="T71" fmla="*/ 0 h 743"/>
                    <a:gd name="T72" fmla="*/ 0 w 157"/>
                    <a:gd name="T73" fmla="*/ 0 h 743"/>
                    <a:gd name="T74" fmla="*/ 0 w 157"/>
                    <a:gd name="T75" fmla="*/ 0 h 743"/>
                    <a:gd name="T76" fmla="*/ 0 w 157"/>
                    <a:gd name="T77" fmla="*/ 0 h 743"/>
                    <a:gd name="T78" fmla="*/ 0 w 157"/>
                    <a:gd name="T79" fmla="*/ 0 h 74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57"/>
                    <a:gd name="T121" fmla="*/ 0 h 743"/>
                    <a:gd name="T122" fmla="*/ 157 w 157"/>
                    <a:gd name="T123" fmla="*/ 743 h 74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57" h="743">
                      <a:moveTo>
                        <a:pt x="152" y="739"/>
                      </a:moveTo>
                      <a:lnTo>
                        <a:pt x="156" y="738"/>
                      </a:lnTo>
                      <a:lnTo>
                        <a:pt x="157" y="736"/>
                      </a:lnTo>
                      <a:lnTo>
                        <a:pt x="157" y="732"/>
                      </a:lnTo>
                      <a:lnTo>
                        <a:pt x="157" y="727"/>
                      </a:lnTo>
                      <a:lnTo>
                        <a:pt x="156" y="723"/>
                      </a:lnTo>
                      <a:lnTo>
                        <a:pt x="153" y="718"/>
                      </a:lnTo>
                      <a:lnTo>
                        <a:pt x="150" y="714"/>
                      </a:lnTo>
                      <a:lnTo>
                        <a:pt x="148" y="711"/>
                      </a:lnTo>
                      <a:lnTo>
                        <a:pt x="117" y="535"/>
                      </a:lnTo>
                      <a:lnTo>
                        <a:pt x="86" y="329"/>
                      </a:lnTo>
                      <a:lnTo>
                        <a:pt x="54" y="154"/>
                      </a:lnTo>
                      <a:lnTo>
                        <a:pt x="22" y="0"/>
                      </a:lnTo>
                      <a:lnTo>
                        <a:pt x="5" y="2"/>
                      </a:lnTo>
                      <a:lnTo>
                        <a:pt x="2" y="5"/>
                      </a:lnTo>
                      <a:lnTo>
                        <a:pt x="1" y="9"/>
                      </a:lnTo>
                      <a:lnTo>
                        <a:pt x="0" y="14"/>
                      </a:lnTo>
                      <a:lnTo>
                        <a:pt x="0" y="18"/>
                      </a:lnTo>
                      <a:lnTo>
                        <a:pt x="1" y="21"/>
                      </a:lnTo>
                      <a:lnTo>
                        <a:pt x="4" y="24"/>
                      </a:lnTo>
                      <a:lnTo>
                        <a:pt x="8" y="27"/>
                      </a:lnTo>
                      <a:lnTo>
                        <a:pt x="12" y="27"/>
                      </a:lnTo>
                      <a:lnTo>
                        <a:pt x="36" y="148"/>
                      </a:lnTo>
                      <a:lnTo>
                        <a:pt x="32" y="148"/>
                      </a:lnTo>
                      <a:lnTo>
                        <a:pt x="30" y="149"/>
                      </a:lnTo>
                      <a:lnTo>
                        <a:pt x="27" y="151"/>
                      </a:lnTo>
                      <a:lnTo>
                        <a:pt x="26" y="154"/>
                      </a:lnTo>
                      <a:lnTo>
                        <a:pt x="24" y="158"/>
                      </a:lnTo>
                      <a:lnTo>
                        <a:pt x="24" y="162"/>
                      </a:lnTo>
                      <a:lnTo>
                        <a:pt x="26" y="166"/>
                      </a:lnTo>
                      <a:lnTo>
                        <a:pt x="28" y="171"/>
                      </a:lnTo>
                      <a:lnTo>
                        <a:pt x="30" y="175"/>
                      </a:lnTo>
                      <a:lnTo>
                        <a:pt x="32" y="180"/>
                      </a:lnTo>
                      <a:lnTo>
                        <a:pt x="33" y="182"/>
                      </a:lnTo>
                      <a:lnTo>
                        <a:pt x="35" y="184"/>
                      </a:lnTo>
                      <a:lnTo>
                        <a:pt x="36" y="185"/>
                      </a:lnTo>
                      <a:lnTo>
                        <a:pt x="39" y="184"/>
                      </a:lnTo>
                      <a:lnTo>
                        <a:pt x="62" y="321"/>
                      </a:lnTo>
                      <a:lnTo>
                        <a:pt x="58" y="324"/>
                      </a:lnTo>
                      <a:lnTo>
                        <a:pt x="55" y="325"/>
                      </a:lnTo>
                      <a:lnTo>
                        <a:pt x="53" y="328"/>
                      </a:lnTo>
                      <a:lnTo>
                        <a:pt x="51" y="330"/>
                      </a:lnTo>
                      <a:lnTo>
                        <a:pt x="51" y="335"/>
                      </a:lnTo>
                      <a:lnTo>
                        <a:pt x="53" y="342"/>
                      </a:lnTo>
                      <a:lnTo>
                        <a:pt x="55" y="347"/>
                      </a:lnTo>
                      <a:lnTo>
                        <a:pt x="60" y="351"/>
                      </a:lnTo>
                      <a:lnTo>
                        <a:pt x="64" y="352"/>
                      </a:lnTo>
                      <a:lnTo>
                        <a:pt x="69" y="352"/>
                      </a:lnTo>
                      <a:lnTo>
                        <a:pt x="96" y="501"/>
                      </a:lnTo>
                      <a:lnTo>
                        <a:pt x="91" y="504"/>
                      </a:lnTo>
                      <a:lnTo>
                        <a:pt x="87" y="509"/>
                      </a:lnTo>
                      <a:lnTo>
                        <a:pt x="86" y="514"/>
                      </a:lnTo>
                      <a:lnTo>
                        <a:pt x="86" y="521"/>
                      </a:lnTo>
                      <a:lnTo>
                        <a:pt x="87" y="526"/>
                      </a:lnTo>
                      <a:lnTo>
                        <a:pt x="90" y="531"/>
                      </a:lnTo>
                      <a:lnTo>
                        <a:pt x="94" y="535"/>
                      </a:lnTo>
                      <a:lnTo>
                        <a:pt x="100" y="537"/>
                      </a:lnTo>
                      <a:lnTo>
                        <a:pt x="113" y="610"/>
                      </a:lnTo>
                      <a:lnTo>
                        <a:pt x="109" y="613"/>
                      </a:lnTo>
                      <a:lnTo>
                        <a:pt x="107" y="619"/>
                      </a:lnTo>
                      <a:lnTo>
                        <a:pt x="107" y="622"/>
                      </a:lnTo>
                      <a:lnTo>
                        <a:pt x="107" y="628"/>
                      </a:lnTo>
                      <a:lnTo>
                        <a:pt x="107" y="633"/>
                      </a:lnTo>
                      <a:lnTo>
                        <a:pt x="109" y="637"/>
                      </a:lnTo>
                      <a:lnTo>
                        <a:pt x="113" y="640"/>
                      </a:lnTo>
                      <a:lnTo>
                        <a:pt x="117" y="644"/>
                      </a:lnTo>
                      <a:lnTo>
                        <a:pt x="121" y="661"/>
                      </a:lnTo>
                      <a:lnTo>
                        <a:pt x="123" y="676"/>
                      </a:lnTo>
                      <a:lnTo>
                        <a:pt x="125" y="691"/>
                      </a:lnTo>
                      <a:lnTo>
                        <a:pt x="126" y="703"/>
                      </a:lnTo>
                      <a:lnTo>
                        <a:pt x="121" y="709"/>
                      </a:lnTo>
                      <a:lnTo>
                        <a:pt x="118" y="712"/>
                      </a:lnTo>
                      <a:lnTo>
                        <a:pt x="116" y="718"/>
                      </a:lnTo>
                      <a:lnTo>
                        <a:pt x="114" y="721"/>
                      </a:lnTo>
                      <a:lnTo>
                        <a:pt x="113" y="728"/>
                      </a:lnTo>
                      <a:lnTo>
                        <a:pt x="114" y="733"/>
                      </a:lnTo>
                      <a:lnTo>
                        <a:pt x="118" y="738"/>
                      </a:lnTo>
                      <a:lnTo>
                        <a:pt x="122" y="741"/>
                      </a:lnTo>
                      <a:lnTo>
                        <a:pt x="126" y="742"/>
                      </a:lnTo>
                      <a:lnTo>
                        <a:pt x="130" y="743"/>
                      </a:lnTo>
                      <a:lnTo>
                        <a:pt x="152" y="739"/>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554" name="Freeform 490"/>
                <p:cNvSpPr>
                  <a:spLocks/>
                </p:cNvSpPr>
                <p:nvPr/>
              </p:nvSpPr>
              <p:spPr bwMode="auto">
                <a:xfrm>
                  <a:off x="4551" y="1711"/>
                  <a:ext cx="17" cy="7"/>
                </a:xfrm>
                <a:custGeom>
                  <a:avLst/>
                  <a:gdLst>
                    <a:gd name="T0" fmla="*/ 0 w 66"/>
                    <a:gd name="T1" fmla="*/ 0 h 28"/>
                    <a:gd name="T2" fmla="*/ 0 w 66"/>
                    <a:gd name="T3" fmla="*/ 0 h 28"/>
                    <a:gd name="T4" fmla="*/ 0 w 66"/>
                    <a:gd name="T5" fmla="*/ 0 h 28"/>
                    <a:gd name="T6" fmla="*/ 0 w 66"/>
                    <a:gd name="T7" fmla="*/ 0 h 28"/>
                    <a:gd name="T8" fmla="*/ 0 w 66"/>
                    <a:gd name="T9" fmla="*/ 0 h 28"/>
                    <a:gd name="T10" fmla="*/ 0 w 66"/>
                    <a:gd name="T11" fmla="*/ 0 h 28"/>
                    <a:gd name="T12" fmla="*/ 0 w 66"/>
                    <a:gd name="T13" fmla="*/ 0 h 28"/>
                    <a:gd name="T14" fmla="*/ 0 w 66"/>
                    <a:gd name="T15" fmla="*/ 0 h 28"/>
                    <a:gd name="T16" fmla="*/ 0 w 66"/>
                    <a:gd name="T17" fmla="*/ 0 h 28"/>
                    <a:gd name="T18" fmla="*/ 0 w 66"/>
                    <a:gd name="T19" fmla="*/ 0 h 28"/>
                    <a:gd name="T20" fmla="*/ 0 w 66"/>
                    <a:gd name="T21" fmla="*/ 0 h 28"/>
                    <a:gd name="T22" fmla="*/ 0 w 66"/>
                    <a:gd name="T23" fmla="*/ 0 h 28"/>
                    <a:gd name="T24" fmla="*/ 0 w 66"/>
                    <a:gd name="T25" fmla="*/ 0 h 28"/>
                    <a:gd name="T26" fmla="*/ 0 w 66"/>
                    <a:gd name="T27" fmla="*/ 0 h 28"/>
                    <a:gd name="T28" fmla="*/ 0 w 66"/>
                    <a:gd name="T29" fmla="*/ 0 h 28"/>
                    <a:gd name="T30" fmla="*/ 0 w 66"/>
                    <a:gd name="T31" fmla="*/ 0 h 28"/>
                    <a:gd name="T32" fmla="*/ 0 w 66"/>
                    <a:gd name="T33" fmla="*/ 0 h 28"/>
                    <a:gd name="T34" fmla="*/ 0 w 66"/>
                    <a:gd name="T35" fmla="*/ 0 h 28"/>
                    <a:gd name="T36" fmla="*/ 0 w 66"/>
                    <a:gd name="T37" fmla="*/ 0 h 28"/>
                    <a:gd name="T38" fmla="*/ 0 w 66"/>
                    <a:gd name="T39" fmla="*/ 0 h 28"/>
                    <a:gd name="T40" fmla="*/ 0 w 66"/>
                    <a:gd name="T41" fmla="*/ 0 h 28"/>
                    <a:gd name="T42" fmla="*/ 0 w 66"/>
                    <a:gd name="T43" fmla="*/ 0 h 28"/>
                    <a:gd name="T44" fmla="*/ 0 w 66"/>
                    <a:gd name="T45" fmla="*/ 0 h 28"/>
                    <a:gd name="T46" fmla="*/ 0 w 66"/>
                    <a:gd name="T47" fmla="*/ 0 h 28"/>
                    <a:gd name="T48" fmla="*/ 0 w 66"/>
                    <a:gd name="T49" fmla="*/ 0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6"/>
                    <a:gd name="T76" fmla="*/ 0 h 28"/>
                    <a:gd name="T77" fmla="*/ 66 w 6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6" h="28">
                      <a:moveTo>
                        <a:pt x="33" y="0"/>
                      </a:moveTo>
                      <a:lnTo>
                        <a:pt x="46" y="1"/>
                      </a:lnTo>
                      <a:lnTo>
                        <a:pt x="57" y="4"/>
                      </a:lnTo>
                      <a:lnTo>
                        <a:pt x="60" y="6"/>
                      </a:lnTo>
                      <a:lnTo>
                        <a:pt x="63" y="7"/>
                      </a:lnTo>
                      <a:lnTo>
                        <a:pt x="66" y="10"/>
                      </a:lnTo>
                      <a:lnTo>
                        <a:pt x="66" y="14"/>
                      </a:lnTo>
                      <a:lnTo>
                        <a:pt x="66" y="16"/>
                      </a:lnTo>
                      <a:lnTo>
                        <a:pt x="63" y="19"/>
                      </a:lnTo>
                      <a:lnTo>
                        <a:pt x="60" y="22"/>
                      </a:lnTo>
                      <a:lnTo>
                        <a:pt x="57" y="23"/>
                      </a:lnTo>
                      <a:lnTo>
                        <a:pt x="46" y="27"/>
                      </a:lnTo>
                      <a:lnTo>
                        <a:pt x="33" y="28"/>
                      </a:lnTo>
                      <a:lnTo>
                        <a:pt x="21" y="27"/>
                      </a:lnTo>
                      <a:lnTo>
                        <a:pt x="9" y="23"/>
                      </a:lnTo>
                      <a:lnTo>
                        <a:pt x="5" y="22"/>
                      </a:lnTo>
                      <a:lnTo>
                        <a:pt x="3" y="19"/>
                      </a:lnTo>
                      <a:lnTo>
                        <a:pt x="0" y="16"/>
                      </a:lnTo>
                      <a:lnTo>
                        <a:pt x="0" y="14"/>
                      </a:lnTo>
                      <a:lnTo>
                        <a:pt x="0" y="10"/>
                      </a:lnTo>
                      <a:lnTo>
                        <a:pt x="3" y="7"/>
                      </a:lnTo>
                      <a:lnTo>
                        <a:pt x="5" y="6"/>
                      </a:lnTo>
                      <a:lnTo>
                        <a:pt x="9" y="4"/>
                      </a:lnTo>
                      <a:lnTo>
                        <a:pt x="21" y="1"/>
                      </a:lnTo>
                      <a:lnTo>
                        <a:pt x="33" y="0"/>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555" name="Freeform 491"/>
                <p:cNvSpPr>
                  <a:spLocks/>
                </p:cNvSpPr>
                <p:nvPr/>
              </p:nvSpPr>
              <p:spPr bwMode="auto">
                <a:xfrm>
                  <a:off x="4551" y="1711"/>
                  <a:ext cx="17" cy="7"/>
                </a:xfrm>
                <a:custGeom>
                  <a:avLst/>
                  <a:gdLst>
                    <a:gd name="T0" fmla="*/ 0 w 66"/>
                    <a:gd name="T1" fmla="*/ 0 h 28"/>
                    <a:gd name="T2" fmla="*/ 0 w 66"/>
                    <a:gd name="T3" fmla="*/ 0 h 28"/>
                    <a:gd name="T4" fmla="*/ 0 w 66"/>
                    <a:gd name="T5" fmla="*/ 0 h 28"/>
                    <a:gd name="T6" fmla="*/ 0 w 66"/>
                    <a:gd name="T7" fmla="*/ 0 h 28"/>
                    <a:gd name="T8" fmla="*/ 0 w 66"/>
                    <a:gd name="T9" fmla="*/ 0 h 28"/>
                    <a:gd name="T10" fmla="*/ 0 w 66"/>
                    <a:gd name="T11" fmla="*/ 0 h 28"/>
                    <a:gd name="T12" fmla="*/ 0 w 66"/>
                    <a:gd name="T13" fmla="*/ 0 h 28"/>
                    <a:gd name="T14" fmla="*/ 0 w 66"/>
                    <a:gd name="T15" fmla="*/ 0 h 28"/>
                    <a:gd name="T16" fmla="*/ 0 w 66"/>
                    <a:gd name="T17" fmla="*/ 0 h 28"/>
                    <a:gd name="T18" fmla="*/ 0 w 66"/>
                    <a:gd name="T19" fmla="*/ 0 h 28"/>
                    <a:gd name="T20" fmla="*/ 0 w 66"/>
                    <a:gd name="T21" fmla="*/ 0 h 28"/>
                    <a:gd name="T22" fmla="*/ 0 w 66"/>
                    <a:gd name="T23" fmla="*/ 0 h 28"/>
                    <a:gd name="T24" fmla="*/ 0 w 66"/>
                    <a:gd name="T25" fmla="*/ 0 h 28"/>
                    <a:gd name="T26" fmla="*/ 0 w 66"/>
                    <a:gd name="T27" fmla="*/ 0 h 28"/>
                    <a:gd name="T28" fmla="*/ 0 w 66"/>
                    <a:gd name="T29" fmla="*/ 0 h 28"/>
                    <a:gd name="T30" fmla="*/ 0 w 66"/>
                    <a:gd name="T31" fmla="*/ 0 h 28"/>
                    <a:gd name="T32" fmla="*/ 0 w 66"/>
                    <a:gd name="T33" fmla="*/ 0 h 28"/>
                    <a:gd name="T34" fmla="*/ 0 w 66"/>
                    <a:gd name="T35" fmla="*/ 0 h 28"/>
                    <a:gd name="T36" fmla="*/ 0 w 66"/>
                    <a:gd name="T37" fmla="*/ 0 h 28"/>
                    <a:gd name="T38" fmla="*/ 0 w 66"/>
                    <a:gd name="T39" fmla="*/ 0 h 28"/>
                    <a:gd name="T40" fmla="*/ 0 w 66"/>
                    <a:gd name="T41" fmla="*/ 0 h 28"/>
                    <a:gd name="T42" fmla="*/ 0 w 66"/>
                    <a:gd name="T43" fmla="*/ 0 h 28"/>
                    <a:gd name="T44" fmla="*/ 0 w 66"/>
                    <a:gd name="T45" fmla="*/ 0 h 28"/>
                    <a:gd name="T46" fmla="*/ 0 w 66"/>
                    <a:gd name="T47" fmla="*/ 0 h 28"/>
                    <a:gd name="T48" fmla="*/ 0 w 66"/>
                    <a:gd name="T49" fmla="*/ 0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6"/>
                    <a:gd name="T76" fmla="*/ 0 h 28"/>
                    <a:gd name="T77" fmla="*/ 66 w 6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6" h="28">
                      <a:moveTo>
                        <a:pt x="33" y="0"/>
                      </a:moveTo>
                      <a:lnTo>
                        <a:pt x="46" y="1"/>
                      </a:lnTo>
                      <a:lnTo>
                        <a:pt x="57" y="4"/>
                      </a:lnTo>
                      <a:lnTo>
                        <a:pt x="60" y="6"/>
                      </a:lnTo>
                      <a:lnTo>
                        <a:pt x="63" y="7"/>
                      </a:lnTo>
                      <a:lnTo>
                        <a:pt x="66" y="10"/>
                      </a:lnTo>
                      <a:lnTo>
                        <a:pt x="66" y="14"/>
                      </a:lnTo>
                      <a:lnTo>
                        <a:pt x="66" y="16"/>
                      </a:lnTo>
                      <a:lnTo>
                        <a:pt x="63" y="19"/>
                      </a:lnTo>
                      <a:lnTo>
                        <a:pt x="60" y="22"/>
                      </a:lnTo>
                      <a:lnTo>
                        <a:pt x="57" y="23"/>
                      </a:lnTo>
                      <a:lnTo>
                        <a:pt x="46" y="27"/>
                      </a:lnTo>
                      <a:lnTo>
                        <a:pt x="33" y="28"/>
                      </a:lnTo>
                      <a:lnTo>
                        <a:pt x="21" y="27"/>
                      </a:lnTo>
                      <a:lnTo>
                        <a:pt x="9" y="23"/>
                      </a:lnTo>
                      <a:lnTo>
                        <a:pt x="5" y="22"/>
                      </a:lnTo>
                      <a:lnTo>
                        <a:pt x="3" y="19"/>
                      </a:lnTo>
                      <a:lnTo>
                        <a:pt x="0" y="16"/>
                      </a:lnTo>
                      <a:lnTo>
                        <a:pt x="0" y="14"/>
                      </a:lnTo>
                      <a:lnTo>
                        <a:pt x="0" y="10"/>
                      </a:lnTo>
                      <a:lnTo>
                        <a:pt x="3" y="7"/>
                      </a:lnTo>
                      <a:lnTo>
                        <a:pt x="5" y="6"/>
                      </a:lnTo>
                      <a:lnTo>
                        <a:pt x="9" y="4"/>
                      </a:lnTo>
                      <a:lnTo>
                        <a:pt x="21" y="1"/>
                      </a:lnTo>
                      <a:lnTo>
                        <a:pt x="33" y="0"/>
                      </a:lnTo>
                      <a:close/>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556" name="Freeform 492"/>
                <p:cNvSpPr>
                  <a:spLocks/>
                </p:cNvSpPr>
                <p:nvPr/>
              </p:nvSpPr>
              <p:spPr bwMode="auto">
                <a:xfrm>
                  <a:off x="4620" y="1740"/>
                  <a:ext cx="5" cy="3"/>
                </a:xfrm>
                <a:custGeom>
                  <a:avLst/>
                  <a:gdLst>
                    <a:gd name="T0" fmla="*/ 0 w 22"/>
                    <a:gd name="T1" fmla="*/ 0 h 16"/>
                    <a:gd name="T2" fmla="*/ 0 w 22"/>
                    <a:gd name="T3" fmla="*/ 0 h 16"/>
                    <a:gd name="T4" fmla="*/ 0 w 22"/>
                    <a:gd name="T5" fmla="*/ 0 h 16"/>
                    <a:gd name="T6" fmla="*/ 0 w 22"/>
                    <a:gd name="T7" fmla="*/ 0 h 16"/>
                    <a:gd name="T8" fmla="*/ 0 w 22"/>
                    <a:gd name="T9" fmla="*/ 0 h 16"/>
                    <a:gd name="T10" fmla="*/ 0 w 22"/>
                    <a:gd name="T11" fmla="*/ 0 h 16"/>
                    <a:gd name="T12" fmla="*/ 0 w 22"/>
                    <a:gd name="T13" fmla="*/ 0 h 16"/>
                    <a:gd name="T14" fmla="*/ 0 w 22"/>
                    <a:gd name="T15" fmla="*/ 0 h 16"/>
                    <a:gd name="T16" fmla="*/ 0 w 22"/>
                    <a:gd name="T17" fmla="*/ 0 h 16"/>
                    <a:gd name="T18" fmla="*/ 0 w 22"/>
                    <a:gd name="T19" fmla="*/ 0 h 16"/>
                    <a:gd name="T20" fmla="*/ 0 w 22"/>
                    <a:gd name="T21" fmla="*/ 0 h 16"/>
                    <a:gd name="T22" fmla="*/ 0 w 22"/>
                    <a:gd name="T23" fmla="*/ 0 h 16"/>
                    <a:gd name="T24" fmla="*/ 0 w 22"/>
                    <a:gd name="T25" fmla="*/ 0 h 16"/>
                    <a:gd name="T26" fmla="*/ 0 w 22"/>
                    <a:gd name="T27" fmla="*/ 0 h 16"/>
                    <a:gd name="T28" fmla="*/ 0 w 22"/>
                    <a:gd name="T29" fmla="*/ 0 h 16"/>
                    <a:gd name="T30" fmla="*/ 0 w 22"/>
                    <a:gd name="T31" fmla="*/ 0 h 16"/>
                    <a:gd name="T32" fmla="*/ 0 w 22"/>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16"/>
                    <a:gd name="T53" fmla="*/ 22 w 22"/>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16">
                      <a:moveTo>
                        <a:pt x="10" y="0"/>
                      </a:moveTo>
                      <a:lnTo>
                        <a:pt x="16" y="2"/>
                      </a:lnTo>
                      <a:lnTo>
                        <a:pt x="18" y="3"/>
                      </a:lnTo>
                      <a:lnTo>
                        <a:pt x="21" y="5"/>
                      </a:lnTo>
                      <a:lnTo>
                        <a:pt x="22" y="8"/>
                      </a:lnTo>
                      <a:lnTo>
                        <a:pt x="21" y="12"/>
                      </a:lnTo>
                      <a:lnTo>
                        <a:pt x="18" y="14"/>
                      </a:lnTo>
                      <a:lnTo>
                        <a:pt x="16" y="16"/>
                      </a:lnTo>
                      <a:lnTo>
                        <a:pt x="10" y="16"/>
                      </a:lnTo>
                      <a:lnTo>
                        <a:pt x="7" y="16"/>
                      </a:lnTo>
                      <a:lnTo>
                        <a:pt x="3" y="14"/>
                      </a:lnTo>
                      <a:lnTo>
                        <a:pt x="0" y="12"/>
                      </a:lnTo>
                      <a:lnTo>
                        <a:pt x="0" y="8"/>
                      </a:lnTo>
                      <a:lnTo>
                        <a:pt x="0" y="5"/>
                      </a:lnTo>
                      <a:lnTo>
                        <a:pt x="3" y="3"/>
                      </a:lnTo>
                      <a:lnTo>
                        <a:pt x="7" y="2"/>
                      </a:lnTo>
                      <a:lnTo>
                        <a:pt x="10" y="0"/>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562" name="Freeform 493"/>
                <p:cNvSpPr>
                  <a:spLocks/>
                </p:cNvSpPr>
                <p:nvPr/>
              </p:nvSpPr>
              <p:spPr bwMode="auto">
                <a:xfrm>
                  <a:off x="4620" y="1740"/>
                  <a:ext cx="5" cy="3"/>
                </a:xfrm>
                <a:custGeom>
                  <a:avLst/>
                  <a:gdLst>
                    <a:gd name="T0" fmla="*/ 0 w 22"/>
                    <a:gd name="T1" fmla="*/ 0 h 16"/>
                    <a:gd name="T2" fmla="*/ 0 w 22"/>
                    <a:gd name="T3" fmla="*/ 0 h 16"/>
                    <a:gd name="T4" fmla="*/ 0 w 22"/>
                    <a:gd name="T5" fmla="*/ 0 h 16"/>
                    <a:gd name="T6" fmla="*/ 0 w 22"/>
                    <a:gd name="T7" fmla="*/ 0 h 16"/>
                    <a:gd name="T8" fmla="*/ 0 w 22"/>
                    <a:gd name="T9" fmla="*/ 0 h 16"/>
                    <a:gd name="T10" fmla="*/ 0 w 22"/>
                    <a:gd name="T11" fmla="*/ 0 h 16"/>
                    <a:gd name="T12" fmla="*/ 0 w 22"/>
                    <a:gd name="T13" fmla="*/ 0 h 16"/>
                    <a:gd name="T14" fmla="*/ 0 w 22"/>
                    <a:gd name="T15" fmla="*/ 0 h 16"/>
                    <a:gd name="T16" fmla="*/ 0 w 22"/>
                    <a:gd name="T17" fmla="*/ 0 h 16"/>
                    <a:gd name="T18" fmla="*/ 0 w 22"/>
                    <a:gd name="T19" fmla="*/ 0 h 16"/>
                    <a:gd name="T20" fmla="*/ 0 w 22"/>
                    <a:gd name="T21" fmla="*/ 0 h 16"/>
                    <a:gd name="T22" fmla="*/ 0 w 22"/>
                    <a:gd name="T23" fmla="*/ 0 h 16"/>
                    <a:gd name="T24" fmla="*/ 0 w 22"/>
                    <a:gd name="T25" fmla="*/ 0 h 16"/>
                    <a:gd name="T26" fmla="*/ 0 w 22"/>
                    <a:gd name="T27" fmla="*/ 0 h 16"/>
                    <a:gd name="T28" fmla="*/ 0 w 22"/>
                    <a:gd name="T29" fmla="*/ 0 h 16"/>
                    <a:gd name="T30" fmla="*/ 0 w 22"/>
                    <a:gd name="T31" fmla="*/ 0 h 16"/>
                    <a:gd name="T32" fmla="*/ 0 w 22"/>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16"/>
                    <a:gd name="T53" fmla="*/ 22 w 22"/>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16">
                      <a:moveTo>
                        <a:pt x="10" y="0"/>
                      </a:moveTo>
                      <a:lnTo>
                        <a:pt x="16" y="2"/>
                      </a:lnTo>
                      <a:lnTo>
                        <a:pt x="18" y="3"/>
                      </a:lnTo>
                      <a:lnTo>
                        <a:pt x="21" y="5"/>
                      </a:lnTo>
                      <a:lnTo>
                        <a:pt x="22" y="8"/>
                      </a:lnTo>
                      <a:lnTo>
                        <a:pt x="21" y="12"/>
                      </a:lnTo>
                      <a:lnTo>
                        <a:pt x="18" y="14"/>
                      </a:lnTo>
                      <a:lnTo>
                        <a:pt x="16" y="16"/>
                      </a:lnTo>
                      <a:lnTo>
                        <a:pt x="10" y="16"/>
                      </a:lnTo>
                      <a:lnTo>
                        <a:pt x="7" y="16"/>
                      </a:lnTo>
                      <a:lnTo>
                        <a:pt x="3" y="14"/>
                      </a:lnTo>
                      <a:lnTo>
                        <a:pt x="0" y="12"/>
                      </a:lnTo>
                      <a:lnTo>
                        <a:pt x="0" y="8"/>
                      </a:lnTo>
                      <a:lnTo>
                        <a:pt x="0" y="5"/>
                      </a:lnTo>
                      <a:lnTo>
                        <a:pt x="3" y="3"/>
                      </a:lnTo>
                      <a:lnTo>
                        <a:pt x="7" y="2"/>
                      </a:lnTo>
                      <a:lnTo>
                        <a:pt x="10" y="0"/>
                      </a:lnTo>
                      <a:close/>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563" name="Freeform 494"/>
                <p:cNvSpPr>
                  <a:spLocks/>
                </p:cNvSpPr>
                <p:nvPr/>
              </p:nvSpPr>
              <p:spPr bwMode="auto">
                <a:xfrm>
                  <a:off x="4498" y="1737"/>
                  <a:ext cx="6" cy="4"/>
                </a:xfrm>
                <a:custGeom>
                  <a:avLst/>
                  <a:gdLst>
                    <a:gd name="T0" fmla="*/ 0 w 24"/>
                    <a:gd name="T1" fmla="*/ 0 h 16"/>
                    <a:gd name="T2" fmla="*/ 0 w 24"/>
                    <a:gd name="T3" fmla="*/ 0 h 16"/>
                    <a:gd name="T4" fmla="*/ 0 w 24"/>
                    <a:gd name="T5" fmla="*/ 0 h 16"/>
                    <a:gd name="T6" fmla="*/ 0 w 24"/>
                    <a:gd name="T7" fmla="*/ 0 h 16"/>
                    <a:gd name="T8" fmla="*/ 0 w 24"/>
                    <a:gd name="T9" fmla="*/ 0 h 16"/>
                    <a:gd name="T10" fmla="*/ 0 w 24"/>
                    <a:gd name="T11" fmla="*/ 0 h 16"/>
                    <a:gd name="T12" fmla="*/ 0 w 24"/>
                    <a:gd name="T13" fmla="*/ 0 h 16"/>
                    <a:gd name="T14" fmla="*/ 0 w 24"/>
                    <a:gd name="T15" fmla="*/ 0 h 16"/>
                    <a:gd name="T16" fmla="*/ 0 w 24"/>
                    <a:gd name="T17" fmla="*/ 0 h 16"/>
                    <a:gd name="T18" fmla="*/ 0 w 24"/>
                    <a:gd name="T19" fmla="*/ 0 h 16"/>
                    <a:gd name="T20" fmla="*/ 0 w 24"/>
                    <a:gd name="T21" fmla="*/ 0 h 16"/>
                    <a:gd name="T22" fmla="*/ 0 w 24"/>
                    <a:gd name="T23" fmla="*/ 0 h 16"/>
                    <a:gd name="T24" fmla="*/ 0 w 24"/>
                    <a:gd name="T25" fmla="*/ 0 h 16"/>
                    <a:gd name="T26" fmla="*/ 0 w 24"/>
                    <a:gd name="T27" fmla="*/ 0 h 16"/>
                    <a:gd name="T28" fmla="*/ 0 w 24"/>
                    <a:gd name="T29" fmla="*/ 0 h 16"/>
                    <a:gd name="T30" fmla="*/ 0 w 24"/>
                    <a:gd name="T31" fmla="*/ 0 h 16"/>
                    <a:gd name="T32" fmla="*/ 0 w 24"/>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16"/>
                    <a:gd name="T53" fmla="*/ 24 w 24"/>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16">
                      <a:moveTo>
                        <a:pt x="12" y="0"/>
                      </a:moveTo>
                      <a:lnTo>
                        <a:pt x="17" y="0"/>
                      </a:lnTo>
                      <a:lnTo>
                        <a:pt x="20" y="2"/>
                      </a:lnTo>
                      <a:lnTo>
                        <a:pt x="22" y="4"/>
                      </a:lnTo>
                      <a:lnTo>
                        <a:pt x="24" y="8"/>
                      </a:lnTo>
                      <a:lnTo>
                        <a:pt x="22" y="11"/>
                      </a:lnTo>
                      <a:lnTo>
                        <a:pt x="20" y="13"/>
                      </a:lnTo>
                      <a:lnTo>
                        <a:pt x="17" y="14"/>
                      </a:lnTo>
                      <a:lnTo>
                        <a:pt x="12" y="16"/>
                      </a:lnTo>
                      <a:lnTo>
                        <a:pt x="8" y="14"/>
                      </a:lnTo>
                      <a:lnTo>
                        <a:pt x="4" y="13"/>
                      </a:lnTo>
                      <a:lnTo>
                        <a:pt x="2" y="11"/>
                      </a:lnTo>
                      <a:lnTo>
                        <a:pt x="0" y="8"/>
                      </a:lnTo>
                      <a:lnTo>
                        <a:pt x="2" y="4"/>
                      </a:lnTo>
                      <a:lnTo>
                        <a:pt x="4" y="2"/>
                      </a:lnTo>
                      <a:lnTo>
                        <a:pt x="8" y="0"/>
                      </a:lnTo>
                      <a:lnTo>
                        <a:pt x="12" y="0"/>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564" name="Freeform 495"/>
                <p:cNvSpPr>
                  <a:spLocks/>
                </p:cNvSpPr>
                <p:nvPr/>
              </p:nvSpPr>
              <p:spPr bwMode="auto">
                <a:xfrm>
                  <a:off x="4498" y="1737"/>
                  <a:ext cx="6" cy="4"/>
                </a:xfrm>
                <a:custGeom>
                  <a:avLst/>
                  <a:gdLst>
                    <a:gd name="T0" fmla="*/ 0 w 24"/>
                    <a:gd name="T1" fmla="*/ 0 h 16"/>
                    <a:gd name="T2" fmla="*/ 0 w 24"/>
                    <a:gd name="T3" fmla="*/ 0 h 16"/>
                    <a:gd name="T4" fmla="*/ 0 w 24"/>
                    <a:gd name="T5" fmla="*/ 0 h 16"/>
                    <a:gd name="T6" fmla="*/ 0 w 24"/>
                    <a:gd name="T7" fmla="*/ 0 h 16"/>
                    <a:gd name="T8" fmla="*/ 0 w 24"/>
                    <a:gd name="T9" fmla="*/ 0 h 16"/>
                    <a:gd name="T10" fmla="*/ 0 w 24"/>
                    <a:gd name="T11" fmla="*/ 0 h 16"/>
                    <a:gd name="T12" fmla="*/ 0 w 24"/>
                    <a:gd name="T13" fmla="*/ 0 h 16"/>
                    <a:gd name="T14" fmla="*/ 0 w 24"/>
                    <a:gd name="T15" fmla="*/ 0 h 16"/>
                    <a:gd name="T16" fmla="*/ 0 w 24"/>
                    <a:gd name="T17" fmla="*/ 0 h 16"/>
                    <a:gd name="T18" fmla="*/ 0 w 24"/>
                    <a:gd name="T19" fmla="*/ 0 h 16"/>
                    <a:gd name="T20" fmla="*/ 0 w 24"/>
                    <a:gd name="T21" fmla="*/ 0 h 16"/>
                    <a:gd name="T22" fmla="*/ 0 w 24"/>
                    <a:gd name="T23" fmla="*/ 0 h 16"/>
                    <a:gd name="T24" fmla="*/ 0 w 24"/>
                    <a:gd name="T25" fmla="*/ 0 h 16"/>
                    <a:gd name="T26" fmla="*/ 0 w 24"/>
                    <a:gd name="T27" fmla="*/ 0 h 16"/>
                    <a:gd name="T28" fmla="*/ 0 w 24"/>
                    <a:gd name="T29" fmla="*/ 0 h 16"/>
                    <a:gd name="T30" fmla="*/ 0 w 24"/>
                    <a:gd name="T31" fmla="*/ 0 h 16"/>
                    <a:gd name="T32" fmla="*/ 0 w 24"/>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16"/>
                    <a:gd name="T53" fmla="*/ 24 w 24"/>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16">
                      <a:moveTo>
                        <a:pt x="12" y="0"/>
                      </a:moveTo>
                      <a:lnTo>
                        <a:pt x="17" y="0"/>
                      </a:lnTo>
                      <a:lnTo>
                        <a:pt x="20" y="2"/>
                      </a:lnTo>
                      <a:lnTo>
                        <a:pt x="22" y="4"/>
                      </a:lnTo>
                      <a:lnTo>
                        <a:pt x="24" y="8"/>
                      </a:lnTo>
                      <a:lnTo>
                        <a:pt x="22" y="11"/>
                      </a:lnTo>
                      <a:lnTo>
                        <a:pt x="20" y="13"/>
                      </a:lnTo>
                      <a:lnTo>
                        <a:pt x="17" y="14"/>
                      </a:lnTo>
                      <a:lnTo>
                        <a:pt x="12" y="16"/>
                      </a:lnTo>
                      <a:lnTo>
                        <a:pt x="8" y="14"/>
                      </a:lnTo>
                      <a:lnTo>
                        <a:pt x="4" y="13"/>
                      </a:lnTo>
                      <a:lnTo>
                        <a:pt x="2" y="11"/>
                      </a:lnTo>
                      <a:lnTo>
                        <a:pt x="0" y="8"/>
                      </a:lnTo>
                      <a:lnTo>
                        <a:pt x="2" y="4"/>
                      </a:lnTo>
                      <a:lnTo>
                        <a:pt x="4" y="2"/>
                      </a:lnTo>
                      <a:lnTo>
                        <a:pt x="8" y="0"/>
                      </a:lnTo>
                      <a:lnTo>
                        <a:pt x="12" y="0"/>
                      </a:lnTo>
                      <a:close/>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565" name="Freeform 496"/>
                <p:cNvSpPr>
                  <a:spLocks/>
                </p:cNvSpPr>
                <p:nvPr/>
              </p:nvSpPr>
              <p:spPr bwMode="auto">
                <a:xfrm>
                  <a:off x="4553" y="1662"/>
                  <a:ext cx="13" cy="8"/>
                </a:xfrm>
                <a:custGeom>
                  <a:avLst/>
                  <a:gdLst>
                    <a:gd name="T0" fmla="*/ 0 w 49"/>
                    <a:gd name="T1" fmla="*/ 0 h 32"/>
                    <a:gd name="T2" fmla="*/ 0 w 49"/>
                    <a:gd name="T3" fmla="*/ 0 h 32"/>
                    <a:gd name="T4" fmla="*/ 0 w 49"/>
                    <a:gd name="T5" fmla="*/ 0 h 32"/>
                    <a:gd name="T6" fmla="*/ 0 w 49"/>
                    <a:gd name="T7" fmla="*/ 0 h 32"/>
                    <a:gd name="T8" fmla="*/ 0 w 49"/>
                    <a:gd name="T9" fmla="*/ 0 h 32"/>
                    <a:gd name="T10" fmla="*/ 0 w 49"/>
                    <a:gd name="T11" fmla="*/ 0 h 32"/>
                    <a:gd name="T12" fmla="*/ 0 w 49"/>
                    <a:gd name="T13" fmla="*/ 0 h 32"/>
                    <a:gd name="T14" fmla="*/ 0 w 49"/>
                    <a:gd name="T15" fmla="*/ 0 h 32"/>
                    <a:gd name="T16" fmla="*/ 0 w 49"/>
                    <a:gd name="T17" fmla="*/ 0 h 32"/>
                    <a:gd name="T18" fmla="*/ 0 w 49"/>
                    <a:gd name="T19" fmla="*/ 0 h 32"/>
                    <a:gd name="T20" fmla="*/ 0 w 49"/>
                    <a:gd name="T21" fmla="*/ 0 h 32"/>
                    <a:gd name="T22" fmla="*/ 0 w 49"/>
                    <a:gd name="T23" fmla="*/ 0 h 32"/>
                    <a:gd name="T24" fmla="*/ 0 w 49"/>
                    <a:gd name="T25" fmla="*/ 0 h 32"/>
                    <a:gd name="T26" fmla="*/ 0 w 49"/>
                    <a:gd name="T27" fmla="*/ 0 h 32"/>
                    <a:gd name="T28" fmla="*/ 0 w 49"/>
                    <a:gd name="T29" fmla="*/ 0 h 32"/>
                    <a:gd name="T30" fmla="*/ 0 w 49"/>
                    <a:gd name="T31" fmla="*/ 0 h 32"/>
                    <a:gd name="T32" fmla="*/ 0 w 49"/>
                    <a:gd name="T33" fmla="*/ 0 h 32"/>
                    <a:gd name="T34" fmla="*/ 0 w 49"/>
                    <a:gd name="T35" fmla="*/ 0 h 32"/>
                    <a:gd name="T36" fmla="*/ 0 w 49"/>
                    <a:gd name="T37" fmla="*/ 0 h 32"/>
                    <a:gd name="T38" fmla="*/ 0 w 49"/>
                    <a:gd name="T39" fmla="*/ 0 h 32"/>
                    <a:gd name="T40" fmla="*/ 0 w 49"/>
                    <a:gd name="T41" fmla="*/ 0 h 32"/>
                    <a:gd name="T42" fmla="*/ 0 w 49"/>
                    <a:gd name="T43" fmla="*/ 0 h 32"/>
                    <a:gd name="T44" fmla="*/ 0 w 49"/>
                    <a:gd name="T45" fmla="*/ 0 h 32"/>
                    <a:gd name="T46" fmla="*/ 0 w 49"/>
                    <a:gd name="T47" fmla="*/ 0 h 32"/>
                    <a:gd name="T48" fmla="*/ 0 w 49"/>
                    <a:gd name="T49" fmla="*/ 0 h 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9"/>
                    <a:gd name="T76" fmla="*/ 0 h 32"/>
                    <a:gd name="T77" fmla="*/ 49 w 49"/>
                    <a:gd name="T78" fmla="*/ 32 h 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9" h="32">
                      <a:moveTo>
                        <a:pt x="24" y="0"/>
                      </a:moveTo>
                      <a:lnTo>
                        <a:pt x="33" y="1"/>
                      </a:lnTo>
                      <a:lnTo>
                        <a:pt x="41" y="5"/>
                      </a:lnTo>
                      <a:lnTo>
                        <a:pt x="45" y="8"/>
                      </a:lnTo>
                      <a:lnTo>
                        <a:pt x="47" y="10"/>
                      </a:lnTo>
                      <a:lnTo>
                        <a:pt x="49" y="13"/>
                      </a:lnTo>
                      <a:lnTo>
                        <a:pt x="49" y="17"/>
                      </a:lnTo>
                      <a:lnTo>
                        <a:pt x="49" y="19"/>
                      </a:lnTo>
                      <a:lnTo>
                        <a:pt x="47" y="23"/>
                      </a:lnTo>
                      <a:lnTo>
                        <a:pt x="45" y="26"/>
                      </a:lnTo>
                      <a:lnTo>
                        <a:pt x="41" y="28"/>
                      </a:lnTo>
                      <a:lnTo>
                        <a:pt x="33" y="31"/>
                      </a:lnTo>
                      <a:lnTo>
                        <a:pt x="24" y="32"/>
                      </a:lnTo>
                      <a:lnTo>
                        <a:pt x="14" y="31"/>
                      </a:lnTo>
                      <a:lnTo>
                        <a:pt x="6" y="28"/>
                      </a:lnTo>
                      <a:lnTo>
                        <a:pt x="4" y="26"/>
                      </a:lnTo>
                      <a:lnTo>
                        <a:pt x="1" y="23"/>
                      </a:lnTo>
                      <a:lnTo>
                        <a:pt x="0" y="19"/>
                      </a:lnTo>
                      <a:lnTo>
                        <a:pt x="0" y="17"/>
                      </a:lnTo>
                      <a:lnTo>
                        <a:pt x="0" y="13"/>
                      </a:lnTo>
                      <a:lnTo>
                        <a:pt x="1" y="10"/>
                      </a:lnTo>
                      <a:lnTo>
                        <a:pt x="4" y="8"/>
                      </a:lnTo>
                      <a:lnTo>
                        <a:pt x="6" y="5"/>
                      </a:lnTo>
                      <a:lnTo>
                        <a:pt x="14" y="1"/>
                      </a:lnTo>
                      <a:lnTo>
                        <a:pt x="24" y="0"/>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566" name="Freeform 497"/>
                <p:cNvSpPr>
                  <a:spLocks/>
                </p:cNvSpPr>
                <p:nvPr/>
              </p:nvSpPr>
              <p:spPr bwMode="auto">
                <a:xfrm>
                  <a:off x="4553" y="1662"/>
                  <a:ext cx="13" cy="8"/>
                </a:xfrm>
                <a:custGeom>
                  <a:avLst/>
                  <a:gdLst>
                    <a:gd name="T0" fmla="*/ 0 w 49"/>
                    <a:gd name="T1" fmla="*/ 0 h 32"/>
                    <a:gd name="T2" fmla="*/ 0 w 49"/>
                    <a:gd name="T3" fmla="*/ 0 h 32"/>
                    <a:gd name="T4" fmla="*/ 0 w 49"/>
                    <a:gd name="T5" fmla="*/ 0 h 32"/>
                    <a:gd name="T6" fmla="*/ 0 w 49"/>
                    <a:gd name="T7" fmla="*/ 0 h 32"/>
                    <a:gd name="T8" fmla="*/ 0 w 49"/>
                    <a:gd name="T9" fmla="*/ 0 h 32"/>
                    <a:gd name="T10" fmla="*/ 0 w 49"/>
                    <a:gd name="T11" fmla="*/ 0 h 32"/>
                    <a:gd name="T12" fmla="*/ 0 w 49"/>
                    <a:gd name="T13" fmla="*/ 0 h 32"/>
                    <a:gd name="T14" fmla="*/ 0 w 49"/>
                    <a:gd name="T15" fmla="*/ 0 h 32"/>
                    <a:gd name="T16" fmla="*/ 0 w 49"/>
                    <a:gd name="T17" fmla="*/ 0 h 32"/>
                    <a:gd name="T18" fmla="*/ 0 w 49"/>
                    <a:gd name="T19" fmla="*/ 0 h 32"/>
                    <a:gd name="T20" fmla="*/ 0 w 49"/>
                    <a:gd name="T21" fmla="*/ 0 h 32"/>
                    <a:gd name="T22" fmla="*/ 0 w 49"/>
                    <a:gd name="T23" fmla="*/ 0 h 32"/>
                    <a:gd name="T24" fmla="*/ 0 w 49"/>
                    <a:gd name="T25" fmla="*/ 0 h 32"/>
                    <a:gd name="T26" fmla="*/ 0 w 49"/>
                    <a:gd name="T27" fmla="*/ 0 h 32"/>
                    <a:gd name="T28" fmla="*/ 0 w 49"/>
                    <a:gd name="T29" fmla="*/ 0 h 32"/>
                    <a:gd name="T30" fmla="*/ 0 w 49"/>
                    <a:gd name="T31" fmla="*/ 0 h 32"/>
                    <a:gd name="T32" fmla="*/ 0 w 49"/>
                    <a:gd name="T33" fmla="*/ 0 h 32"/>
                    <a:gd name="T34" fmla="*/ 0 w 49"/>
                    <a:gd name="T35" fmla="*/ 0 h 32"/>
                    <a:gd name="T36" fmla="*/ 0 w 49"/>
                    <a:gd name="T37" fmla="*/ 0 h 32"/>
                    <a:gd name="T38" fmla="*/ 0 w 49"/>
                    <a:gd name="T39" fmla="*/ 0 h 32"/>
                    <a:gd name="T40" fmla="*/ 0 w 49"/>
                    <a:gd name="T41" fmla="*/ 0 h 32"/>
                    <a:gd name="T42" fmla="*/ 0 w 49"/>
                    <a:gd name="T43" fmla="*/ 0 h 32"/>
                    <a:gd name="T44" fmla="*/ 0 w 49"/>
                    <a:gd name="T45" fmla="*/ 0 h 32"/>
                    <a:gd name="T46" fmla="*/ 0 w 49"/>
                    <a:gd name="T47" fmla="*/ 0 h 32"/>
                    <a:gd name="T48" fmla="*/ 0 w 49"/>
                    <a:gd name="T49" fmla="*/ 0 h 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9"/>
                    <a:gd name="T76" fmla="*/ 0 h 32"/>
                    <a:gd name="T77" fmla="*/ 49 w 49"/>
                    <a:gd name="T78" fmla="*/ 32 h 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9" h="32">
                      <a:moveTo>
                        <a:pt x="24" y="0"/>
                      </a:moveTo>
                      <a:lnTo>
                        <a:pt x="33" y="1"/>
                      </a:lnTo>
                      <a:lnTo>
                        <a:pt x="41" y="5"/>
                      </a:lnTo>
                      <a:lnTo>
                        <a:pt x="45" y="8"/>
                      </a:lnTo>
                      <a:lnTo>
                        <a:pt x="47" y="10"/>
                      </a:lnTo>
                      <a:lnTo>
                        <a:pt x="49" y="13"/>
                      </a:lnTo>
                      <a:lnTo>
                        <a:pt x="49" y="17"/>
                      </a:lnTo>
                      <a:lnTo>
                        <a:pt x="49" y="19"/>
                      </a:lnTo>
                      <a:lnTo>
                        <a:pt x="47" y="23"/>
                      </a:lnTo>
                      <a:lnTo>
                        <a:pt x="45" y="26"/>
                      </a:lnTo>
                      <a:lnTo>
                        <a:pt x="41" y="28"/>
                      </a:lnTo>
                      <a:lnTo>
                        <a:pt x="33" y="31"/>
                      </a:lnTo>
                      <a:lnTo>
                        <a:pt x="24" y="32"/>
                      </a:lnTo>
                      <a:lnTo>
                        <a:pt x="14" y="31"/>
                      </a:lnTo>
                      <a:lnTo>
                        <a:pt x="6" y="28"/>
                      </a:lnTo>
                      <a:lnTo>
                        <a:pt x="4" y="26"/>
                      </a:lnTo>
                      <a:lnTo>
                        <a:pt x="1" y="23"/>
                      </a:lnTo>
                      <a:lnTo>
                        <a:pt x="0" y="19"/>
                      </a:lnTo>
                      <a:lnTo>
                        <a:pt x="0" y="17"/>
                      </a:lnTo>
                      <a:lnTo>
                        <a:pt x="0" y="13"/>
                      </a:lnTo>
                      <a:lnTo>
                        <a:pt x="1" y="10"/>
                      </a:lnTo>
                      <a:lnTo>
                        <a:pt x="4" y="8"/>
                      </a:lnTo>
                      <a:lnTo>
                        <a:pt x="6" y="5"/>
                      </a:lnTo>
                      <a:lnTo>
                        <a:pt x="14" y="1"/>
                      </a:lnTo>
                      <a:lnTo>
                        <a:pt x="24" y="0"/>
                      </a:lnTo>
                      <a:close/>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567" name="Freeform 498"/>
                <p:cNvSpPr>
                  <a:spLocks/>
                </p:cNvSpPr>
                <p:nvPr/>
              </p:nvSpPr>
              <p:spPr bwMode="auto">
                <a:xfrm>
                  <a:off x="4551" y="1617"/>
                  <a:ext cx="14" cy="8"/>
                </a:xfrm>
                <a:custGeom>
                  <a:avLst/>
                  <a:gdLst>
                    <a:gd name="T0" fmla="*/ 0 w 54"/>
                    <a:gd name="T1" fmla="*/ 0 h 31"/>
                    <a:gd name="T2" fmla="*/ 0 w 54"/>
                    <a:gd name="T3" fmla="*/ 0 h 31"/>
                    <a:gd name="T4" fmla="*/ 0 w 54"/>
                    <a:gd name="T5" fmla="*/ 0 h 31"/>
                    <a:gd name="T6" fmla="*/ 0 w 54"/>
                    <a:gd name="T7" fmla="*/ 0 h 31"/>
                    <a:gd name="T8" fmla="*/ 0 w 54"/>
                    <a:gd name="T9" fmla="*/ 0 h 31"/>
                    <a:gd name="T10" fmla="*/ 0 w 54"/>
                    <a:gd name="T11" fmla="*/ 0 h 31"/>
                    <a:gd name="T12" fmla="*/ 0 w 54"/>
                    <a:gd name="T13" fmla="*/ 0 h 31"/>
                    <a:gd name="T14" fmla="*/ 0 w 54"/>
                    <a:gd name="T15" fmla="*/ 0 h 31"/>
                    <a:gd name="T16" fmla="*/ 0 w 54"/>
                    <a:gd name="T17" fmla="*/ 0 h 31"/>
                    <a:gd name="T18" fmla="*/ 0 w 54"/>
                    <a:gd name="T19" fmla="*/ 0 h 31"/>
                    <a:gd name="T20" fmla="*/ 0 w 54"/>
                    <a:gd name="T21" fmla="*/ 0 h 31"/>
                    <a:gd name="T22" fmla="*/ 0 w 54"/>
                    <a:gd name="T23" fmla="*/ 0 h 31"/>
                    <a:gd name="T24" fmla="*/ 0 w 54"/>
                    <a:gd name="T25" fmla="*/ 0 h 31"/>
                    <a:gd name="T26" fmla="*/ 0 w 54"/>
                    <a:gd name="T27" fmla="*/ 0 h 31"/>
                    <a:gd name="T28" fmla="*/ 0 w 54"/>
                    <a:gd name="T29" fmla="*/ 0 h 31"/>
                    <a:gd name="T30" fmla="*/ 0 w 54"/>
                    <a:gd name="T31" fmla="*/ 0 h 31"/>
                    <a:gd name="T32" fmla="*/ 0 w 54"/>
                    <a:gd name="T33" fmla="*/ 0 h 31"/>
                    <a:gd name="T34" fmla="*/ 0 w 54"/>
                    <a:gd name="T35" fmla="*/ 0 h 31"/>
                    <a:gd name="T36" fmla="*/ 0 w 54"/>
                    <a:gd name="T37" fmla="*/ 0 h 31"/>
                    <a:gd name="T38" fmla="*/ 0 w 54"/>
                    <a:gd name="T39" fmla="*/ 0 h 31"/>
                    <a:gd name="T40" fmla="*/ 0 w 54"/>
                    <a:gd name="T41" fmla="*/ 0 h 31"/>
                    <a:gd name="T42" fmla="*/ 0 w 54"/>
                    <a:gd name="T43" fmla="*/ 0 h 31"/>
                    <a:gd name="T44" fmla="*/ 0 w 54"/>
                    <a:gd name="T45" fmla="*/ 0 h 31"/>
                    <a:gd name="T46" fmla="*/ 0 w 54"/>
                    <a:gd name="T47" fmla="*/ 0 h 31"/>
                    <a:gd name="T48" fmla="*/ 0 w 54"/>
                    <a:gd name="T49" fmla="*/ 0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4"/>
                    <a:gd name="T76" fmla="*/ 0 h 31"/>
                    <a:gd name="T77" fmla="*/ 54 w 54"/>
                    <a:gd name="T78" fmla="*/ 31 h 3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4" h="31">
                      <a:moveTo>
                        <a:pt x="27" y="0"/>
                      </a:moveTo>
                      <a:lnTo>
                        <a:pt x="37" y="2"/>
                      </a:lnTo>
                      <a:lnTo>
                        <a:pt x="46" y="5"/>
                      </a:lnTo>
                      <a:lnTo>
                        <a:pt x="49" y="8"/>
                      </a:lnTo>
                      <a:lnTo>
                        <a:pt x="51" y="11"/>
                      </a:lnTo>
                      <a:lnTo>
                        <a:pt x="53" y="13"/>
                      </a:lnTo>
                      <a:lnTo>
                        <a:pt x="54" y="16"/>
                      </a:lnTo>
                      <a:lnTo>
                        <a:pt x="53" y="18"/>
                      </a:lnTo>
                      <a:lnTo>
                        <a:pt x="51" y="22"/>
                      </a:lnTo>
                      <a:lnTo>
                        <a:pt x="49" y="25"/>
                      </a:lnTo>
                      <a:lnTo>
                        <a:pt x="46" y="26"/>
                      </a:lnTo>
                      <a:lnTo>
                        <a:pt x="37" y="30"/>
                      </a:lnTo>
                      <a:lnTo>
                        <a:pt x="27" y="31"/>
                      </a:lnTo>
                      <a:lnTo>
                        <a:pt x="17" y="30"/>
                      </a:lnTo>
                      <a:lnTo>
                        <a:pt x="8" y="26"/>
                      </a:lnTo>
                      <a:lnTo>
                        <a:pt x="5" y="25"/>
                      </a:lnTo>
                      <a:lnTo>
                        <a:pt x="3" y="22"/>
                      </a:lnTo>
                      <a:lnTo>
                        <a:pt x="0" y="18"/>
                      </a:lnTo>
                      <a:lnTo>
                        <a:pt x="0" y="16"/>
                      </a:lnTo>
                      <a:lnTo>
                        <a:pt x="0" y="13"/>
                      </a:lnTo>
                      <a:lnTo>
                        <a:pt x="3" y="11"/>
                      </a:lnTo>
                      <a:lnTo>
                        <a:pt x="5" y="8"/>
                      </a:lnTo>
                      <a:lnTo>
                        <a:pt x="8" y="5"/>
                      </a:lnTo>
                      <a:lnTo>
                        <a:pt x="17" y="2"/>
                      </a:lnTo>
                      <a:lnTo>
                        <a:pt x="27" y="0"/>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572" name="Freeform 499"/>
                <p:cNvSpPr>
                  <a:spLocks/>
                </p:cNvSpPr>
                <p:nvPr/>
              </p:nvSpPr>
              <p:spPr bwMode="auto">
                <a:xfrm>
                  <a:off x="4551" y="1617"/>
                  <a:ext cx="14" cy="8"/>
                </a:xfrm>
                <a:custGeom>
                  <a:avLst/>
                  <a:gdLst>
                    <a:gd name="T0" fmla="*/ 0 w 54"/>
                    <a:gd name="T1" fmla="*/ 0 h 31"/>
                    <a:gd name="T2" fmla="*/ 0 w 54"/>
                    <a:gd name="T3" fmla="*/ 0 h 31"/>
                    <a:gd name="T4" fmla="*/ 0 w 54"/>
                    <a:gd name="T5" fmla="*/ 0 h 31"/>
                    <a:gd name="T6" fmla="*/ 0 w 54"/>
                    <a:gd name="T7" fmla="*/ 0 h 31"/>
                    <a:gd name="T8" fmla="*/ 0 w 54"/>
                    <a:gd name="T9" fmla="*/ 0 h 31"/>
                    <a:gd name="T10" fmla="*/ 0 w 54"/>
                    <a:gd name="T11" fmla="*/ 0 h 31"/>
                    <a:gd name="T12" fmla="*/ 0 w 54"/>
                    <a:gd name="T13" fmla="*/ 0 h 31"/>
                    <a:gd name="T14" fmla="*/ 0 w 54"/>
                    <a:gd name="T15" fmla="*/ 0 h 31"/>
                    <a:gd name="T16" fmla="*/ 0 w 54"/>
                    <a:gd name="T17" fmla="*/ 0 h 31"/>
                    <a:gd name="T18" fmla="*/ 0 w 54"/>
                    <a:gd name="T19" fmla="*/ 0 h 31"/>
                    <a:gd name="T20" fmla="*/ 0 w 54"/>
                    <a:gd name="T21" fmla="*/ 0 h 31"/>
                    <a:gd name="T22" fmla="*/ 0 w 54"/>
                    <a:gd name="T23" fmla="*/ 0 h 31"/>
                    <a:gd name="T24" fmla="*/ 0 w 54"/>
                    <a:gd name="T25" fmla="*/ 0 h 31"/>
                    <a:gd name="T26" fmla="*/ 0 w 54"/>
                    <a:gd name="T27" fmla="*/ 0 h 31"/>
                    <a:gd name="T28" fmla="*/ 0 w 54"/>
                    <a:gd name="T29" fmla="*/ 0 h 31"/>
                    <a:gd name="T30" fmla="*/ 0 w 54"/>
                    <a:gd name="T31" fmla="*/ 0 h 31"/>
                    <a:gd name="T32" fmla="*/ 0 w 54"/>
                    <a:gd name="T33" fmla="*/ 0 h 31"/>
                    <a:gd name="T34" fmla="*/ 0 w 54"/>
                    <a:gd name="T35" fmla="*/ 0 h 31"/>
                    <a:gd name="T36" fmla="*/ 0 w 54"/>
                    <a:gd name="T37" fmla="*/ 0 h 31"/>
                    <a:gd name="T38" fmla="*/ 0 w 54"/>
                    <a:gd name="T39" fmla="*/ 0 h 31"/>
                    <a:gd name="T40" fmla="*/ 0 w 54"/>
                    <a:gd name="T41" fmla="*/ 0 h 31"/>
                    <a:gd name="T42" fmla="*/ 0 w 54"/>
                    <a:gd name="T43" fmla="*/ 0 h 31"/>
                    <a:gd name="T44" fmla="*/ 0 w 54"/>
                    <a:gd name="T45" fmla="*/ 0 h 31"/>
                    <a:gd name="T46" fmla="*/ 0 w 54"/>
                    <a:gd name="T47" fmla="*/ 0 h 31"/>
                    <a:gd name="T48" fmla="*/ 0 w 54"/>
                    <a:gd name="T49" fmla="*/ 0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4"/>
                    <a:gd name="T76" fmla="*/ 0 h 31"/>
                    <a:gd name="T77" fmla="*/ 54 w 54"/>
                    <a:gd name="T78" fmla="*/ 31 h 3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4" h="31">
                      <a:moveTo>
                        <a:pt x="27" y="0"/>
                      </a:moveTo>
                      <a:lnTo>
                        <a:pt x="37" y="2"/>
                      </a:lnTo>
                      <a:lnTo>
                        <a:pt x="46" y="5"/>
                      </a:lnTo>
                      <a:lnTo>
                        <a:pt x="49" y="8"/>
                      </a:lnTo>
                      <a:lnTo>
                        <a:pt x="51" y="11"/>
                      </a:lnTo>
                      <a:lnTo>
                        <a:pt x="53" y="13"/>
                      </a:lnTo>
                      <a:lnTo>
                        <a:pt x="54" y="16"/>
                      </a:lnTo>
                      <a:lnTo>
                        <a:pt x="53" y="18"/>
                      </a:lnTo>
                      <a:lnTo>
                        <a:pt x="51" y="22"/>
                      </a:lnTo>
                      <a:lnTo>
                        <a:pt x="49" y="25"/>
                      </a:lnTo>
                      <a:lnTo>
                        <a:pt x="46" y="26"/>
                      </a:lnTo>
                      <a:lnTo>
                        <a:pt x="37" y="30"/>
                      </a:lnTo>
                      <a:lnTo>
                        <a:pt x="27" y="31"/>
                      </a:lnTo>
                      <a:lnTo>
                        <a:pt x="17" y="30"/>
                      </a:lnTo>
                      <a:lnTo>
                        <a:pt x="8" y="26"/>
                      </a:lnTo>
                      <a:lnTo>
                        <a:pt x="5" y="25"/>
                      </a:lnTo>
                      <a:lnTo>
                        <a:pt x="3" y="22"/>
                      </a:lnTo>
                      <a:lnTo>
                        <a:pt x="0" y="18"/>
                      </a:lnTo>
                      <a:lnTo>
                        <a:pt x="0" y="16"/>
                      </a:lnTo>
                      <a:lnTo>
                        <a:pt x="0" y="13"/>
                      </a:lnTo>
                      <a:lnTo>
                        <a:pt x="3" y="11"/>
                      </a:lnTo>
                      <a:lnTo>
                        <a:pt x="5" y="8"/>
                      </a:lnTo>
                      <a:lnTo>
                        <a:pt x="8" y="5"/>
                      </a:lnTo>
                      <a:lnTo>
                        <a:pt x="17" y="2"/>
                      </a:lnTo>
                      <a:lnTo>
                        <a:pt x="27" y="0"/>
                      </a:lnTo>
                      <a:close/>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573" name="Freeform 500"/>
                <p:cNvSpPr>
                  <a:spLocks/>
                </p:cNvSpPr>
                <p:nvPr/>
              </p:nvSpPr>
              <p:spPr bwMode="auto">
                <a:xfrm>
                  <a:off x="4552" y="1581"/>
                  <a:ext cx="13" cy="7"/>
                </a:xfrm>
                <a:custGeom>
                  <a:avLst/>
                  <a:gdLst>
                    <a:gd name="T0" fmla="*/ 0 w 50"/>
                    <a:gd name="T1" fmla="*/ 0 h 28"/>
                    <a:gd name="T2" fmla="*/ 0 w 50"/>
                    <a:gd name="T3" fmla="*/ 0 h 28"/>
                    <a:gd name="T4" fmla="*/ 0 w 50"/>
                    <a:gd name="T5" fmla="*/ 0 h 28"/>
                    <a:gd name="T6" fmla="*/ 0 w 50"/>
                    <a:gd name="T7" fmla="*/ 0 h 28"/>
                    <a:gd name="T8" fmla="*/ 0 w 50"/>
                    <a:gd name="T9" fmla="*/ 0 h 28"/>
                    <a:gd name="T10" fmla="*/ 0 w 50"/>
                    <a:gd name="T11" fmla="*/ 0 h 28"/>
                    <a:gd name="T12" fmla="*/ 0 w 50"/>
                    <a:gd name="T13" fmla="*/ 0 h 28"/>
                    <a:gd name="T14" fmla="*/ 0 w 50"/>
                    <a:gd name="T15" fmla="*/ 0 h 28"/>
                    <a:gd name="T16" fmla="*/ 0 w 50"/>
                    <a:gd name="T17" fmla="*/ 0 h 28"/>
                    <a:gd name="T18" fmla="*/ 0 w 50"/>
                    <a:gd name="T19" fmla="*/ 0 h 28"/>
                    <a:gd name="T20" fmla="*/ 0 w 50"/>
                    <a:gd name="T21" fmla="*/ 0 h 28"/>
                    <a:gd name="T22" fmla="*/ 0 w 50"/>
                    <a:gd name="T23" fmla="*/ 0 h 28"/>
                    <a:gd name="T24" fmla="*/ 0 w 50"/>
                    <a:gd name="T25" fmla="*/ 0 h 28"/>
                    <a:gd name="T26" fmla="*/ 0 w 50"/>
                    <a:gd name="T27" fmla="*/ 0 h 28"/>
                    <a:gd name="T28" fmla="*/ 0 w 50"/>
                    <a:gd name="T29" fmla="*/ 0 h 28"/>
                    <a:gd name="T30" fmla="*/ 0 w 50"/>
                    <a:gd name="T31" fmla="*/ 0 h 28"/>
                    <a:gd name="T32" fmla="*/ 0 w 50"/>
                    <a:gd name="T33" fmla="*/ 0 h 28"/>
                    <a:gd name="T34" fmla="*/ 0 w 50"/>
                    <a:gd name="T35" fmla="*/ 0 h 28"/>
                    <a:gd name="T36" fmla="*/ 0 w 50"/>
                    <a:gd name="T37" fmla="*/ 0 h 28"/>
                    <a:gd name="T38" fmla="*/ 0 w 50"/>
                    <a:gd name="T39" fmla="*/ 0 h 28"/>
                    <a:gd name="T40" fmla="*/ 0 w 50"/>
                    <a:gd name="T41" fmla="*/ 0 h 28"/>
                    <a:gd name="T42" fmla="*/ 0 w 50"/>
                    <a:gd name="T43" fmla="*/ 0 h 28"/>
                    <a:gd name="T44" fmla="*/ 0 w 50"/>
                    <a:gd name="T45" fmla="*/ 0 h 28"/>
                    <a:gd name="T46" fmla="*/ 0 w 50"/>
                    <a:gd name="T47" fmla="*/ 0 h 28"/>
                    <a:gd name="T48" fmla="*/ 0 w 50"/>
                    <a:gd name="T49" fmla="*/ 0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0"/>
                    <a:gd name="T76" fmla="*/ 0 h 28"/>
                    <a:gd name="T77" fmla="*/ 50 w 50"/>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0" h="28">
                      <a:moveTo>
                        <a:pt x="26" y="0"/>
                      </a:moveTo>
                      <a:lnTo>
                        <a:pt x="35" y="1"/>
                      </a:lnTo>
                      <a:lnTo>
                        <a:pt x="44" y="4"/>
                      </a:lnTo>
                      <a:lnTo>
                        <a:pt x="46" y="7"/>
                      </a:lnTo>
                      <a:lnTo>
                        <a:pt x="49" y="9"/>
                      </a:lnTo>
                      <a:lnTo>
                        <a:pt x="50" y="12"/>
                      </a:lnTo>
                      <a:lnTo>
                        <a:pt x="50" y="14"/>
                      </a:lnTo>
                      <a:lnTo>
                        <a:pt x="50" y="17"/>
                      </a:lnTo>
                      <a:lnTo>
                        <a:pt x="49" y="21"/>
                      </a:lnTo>
                      <a:lnTo>
                        <a:pt x="46" y="22"/>
                      </a:lnTo>
                      <a:lnTo>
                        <a:pt x="44" y="25"/>
                      </a:lnTo>
                      <a:lnTo>
                        <a:pt x="35" y="27"/>
                      </a:lnTo>
                      <a:lnTo>
                        <a:pt x="26" y="28"/>
                      </a:lnTo>
                      <a:lnTo>
                        <a:pt x="15" y="27"/>
                      </a:lnTo>
                      <a:lnTo>
                        <a:pt x="8" y="25"/>
                      </a:lnTo>
                      <a:lnTo>
                        <a:pt x="5" y="22"/>
                      </a:lnTo>
                      <a:lnTo>
                        <a:pt x="2" y="21"/>
                      </a:lnTo>
                      <a:lnTo>
                        <a:pt x="1" y="17"/>
                      </a:lnTo>
                      <a:lnTo>
                        <a:pt x="0" y="14"/>
                      </a:lnTo>
                      <a:lnTo>
                        <a:pt x="1" y="12"/>
                      </a:lnTo>
                      <a:lnTo>
                        <a:pt x="2" y="9"/>
                      </a:lnTo>
                      <a:lnTo>
                        <a:pt x="5" y="7"/>
                      </a:lnTo>
                      <a:lnTo>
                        <a:pt x="8" y="4"/>
                      </a:lnTo>
                      <a:lnTo>
                        <a:pt x="15" y="1"/>
                      </a:lnTo>
                      <a:lnTo>
                        <a:pt x="26" y="0"/>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574" name="Freeform 501"/>
                <p:cNvSpPr>
                  <a:spLocks/>
                </p:cNvSpPr>
                <p:nvPr/>
              </p:nvSpPr>
              <p:spPr bwMode="auto">
                <a:xfrm>
                  <a:off x="4552" y="1581"/>
                  <a:ext cx="13" cy="7"/>
                </a:xfrm>
                <a:custGeom>
                  <a:avLst/>
                  <a:gdLst>
                    <a:gd name="T0" fmla="*/ 0 w 50"/>
                    <a:gd name="T1" fmla="*/ 0 h 28"/>
                    <a:gd name="T2" fmla="*/ 0 w 50"/>
                    <a:gd name="T3" fmla="*/ 0 h 28"/>
                    <a:gd name="T4" fmla="*/ 0 w 50"/>
                    <a:gd name="T5" fmla="*/ 0 h 28"/>
                    <a:gd name="T6" fmla="*/ 0 w 50"/>
                    <a:gd name="T7" fmla="*/ 0 h 28"/>
                    <a:gd name="T8" fmla="*/ 0 w 50"/>
                    <a:gd name="T9" fmla="*/ 0 h 28"/>
                    <a:gd name="T10" fmla="*/ 0 w 50"/>
                    <a:gd name="T11" fmla="*/ 0 h 28"/>
                    <a:gd name="T12" fmla="*/ 0 w 50"/>
                    <a:gd name="T13" fmla="*/ 0 h 28"/>
                    <a:gd name="T14" fmla="*/ 0 w 50"/>
                    <a:gd name="T15" fmla="*/ 0 h 28"/>
                    <a:gd name="T16" fmla="*/ 0 w 50"/>
                    <a:gd name="T17" fmla="*/ 0 h 28"/>
                    <a:gd name="T18" fmla="*/ 0 w 50"/>
                    <a:gd name="T19" fmla="*/ 0 h 28"/>
                    <a:gd name="T20" fmla="*/ 0 w 50"/>
                    <a:gd name="T21" fmla="*/ 0 h 28"/>
                    <a:gd name="T22" fmla="*/ 0 w 50"/>
                    <a:gd name="T23" fmla="*/ 0 h 28"/>
                    <a:gd name="T24" fmla="*/ 0 w 50"/>
                    <a:gd name="T25" fmla="*/ 0 h 28"/>
                    <a:gd name="T26" fmla="*/ 0 w 50"/>
                    <a:gd name="T27" fmla="*/ 0 h 28"/>
                    <a:gd name="T28" fmla="*/ 0 w 50"/>
                    <a:gd name="T29" fmla="*/ 0 h 28"/>
                    <a:gd name="T30" fmla="*/ 0 w 50"/>
                    <a:gd name="T31" fmla="*/ 0 h 28"/>
                    <a:gd name="T32" fmla="*/ 0 w 50"/>
                    <a:gd name="T33" fmla="*/ 0 h 28"/>
                    <a:gd name="T34" fmla="*/ 0 w 50"/>
                    <a:gd name="T35" fmla="*/ 0 h 28"/>
                    <a:gd name="T36" fmla="*/ 0 w 50"/>
                    <a:gd name="T37" fmla="*/ 0 h 28"/>
                    <a:gd name="T38" fmla="*/ 0 w 50"/>
                    <a:gd name="T39" fmla="*/ 0 h 28"/>
                    <a:gd name="T40" fmla="*/ 0 w 50"/>
                    <a:gd name="T41" fmla="*/ 0 h 28"/>
                    <a:gd name="T42" fmla="*/ 0 w 50"/>
                    <a:gd name="T43" fmla="*/ 0 h 28"/>
                    <a:gd name="T44" fmla="*/ 0 w 50"/>
                    <a:gd name="T45" fmla="*/ 0 h 28"/>
                    <a:gd name="T46" fmla="*/ 0 w 50"/>
                    <a:gd name="T47" fmla="*/ 0 h 28"/>
                    <a:gd name="T48" fmla="*/ 0 w 50"/>
                    <a:gd name="T49" fmla="*/ 0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0"/>
                    <a:gd name="T76" fmla="*/ 0 h 28"/>
                    <a:gd name="T77" fmla="*/ 50 w 50"/>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0" h="28">
                      <a:moveTo>
                        <a:pt x="26" y="0"/>
                      </a:moveTo>
                      <a:lnTo>
                        <a:pt x="35" y="1"/>
                      </a:lnTo>
                      <a:lnTo>
                        <a:pt x="44" y="4"/>
                      </a:lnTo>
                      <a:lnTo>
                        <a:pt x="46" y="7"/>
                      </a:lnTo>
                      <a:lnTo>
                        <a:pt x="49" y="9"/>
                      </a:lnTo>
                      <a:lnTo>
                        <a:pt x="50" y="12"/>
                      </a:lnTo>
                      <a:lnTo>
                        <a:pt x="50" y="14"/>
                      </a:lnTo>
                      <a:lnTo>
                        <a:pt x="50" y="17"/>
                      </a:lnTo>
                      <a:lnTo>
                        <a:pt x="49" y="21"/>
                      </a:lnTo>
                      <a:lnTo>
                        <a:pt x="46" y="22"/>
                      </a:lnTo>
                      <a:lnTo>
                        <a:pt x="44" y="25"/>
                      </a:lnTo>
                      <a:lnTo>
                        <a:pt x="35" y="27"/>
                      </a:lnTo>
                      <a:lnTo>
                        <a:pt x="26" y="28"/>
                      </a:lnTo>
                      <a:lnTo>
                        <a:pt x="15" y="27"/>
                      </a:lnTo>
                      <a:lnTo>
                        <a:pt x="8" y="25"/>
                      </a:lnTo>
                      <a:lnTo>
                        <a:pt x="5" y="22"/>
                      </a:lnTo>
                      <a:lnTo>
                        <a:pt x="2" y="21"/>
                      </a:lnTo>
                      <a:lnTo>
                        <a:pt x="1" y="17"/>
                      </a:lnTo>
                      <a:lnTo>
                        <a:pt x="0" y="14"/>
                      </a:lnTo>
                      <a:lnTo>
                        <a:pt x="1" y="12"/>
                      </a:lnTo>
                      <a:lnTo>
                        <a:pt x="2" y="9"/>
                      </a:lnTo>
                      <a:lnTo>
                        <a:pt x="5" y="7"/>
                      </a:lnTo>
                      <a:lnTo>
                        <a:pt x="8" y="4"/>
                      </a:lnTo>
                      <a:lnTo>
                        <a:pt x="15" y="1"/>
                      </a:lnTo>
                      <a:lnTo>
                        <a:pt x="26" y="0"/>
                      </a:lnTo>
                      <a:close/>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575" name="Line 502"/>
                <p:cNvSpPr>
                  <a:spLocks noChangeShapeType="1"/>
                </p:cNvSpPr>
                <p:nvPr/>
              </p:nvSpPr>
              <p:spPr bwMode="auto">
                <a:xfrm flipH="1" flipV="1">
                  <a:off x="4577" y="1562"/>
                  <a:ext cx="4" cy="21"/>
                </a:xfrm>
                <a:prstGeom prst="line">
                  <a:avLst/>
                </a:prstGeom>
                <a:grpFill/>
                <a:ln w="12700">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576" name="Line 503"/>
                <p:cNvSpPr>
                  <a:spLocks noChangeShapeType="1"/>
                </p:cNvSpPr>
                <p:nvPr/>
              </p:nvSpPr>
              <p:spPr bwMode="auto">
                <a:xfrm flipV="1">
                  <a:off x="4533" y="1562"/>
                  <a:ext cx="3" cy="20"/>
                </a:xfrm>
                <a:prstGeom prst="line">
                  <a:avLst/>
                </a:prstGeom>
                <a:grpFill/>
                <a:ln w="12700">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577" name="Line 504"/>
                <p:cNvSpPr>
                  <a:spLocks noChangeShapeType="1"/>
                </p:cNvSpPr>
                <p:nvPr/>
              </p:nvSpPr>
              <p:spPr bwMode="auto">
                <a:xfrm>
                  <a:off x="4539" y="1522"/>
                  <a:ext cx="38" cy="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578" name="Freeform 505"/>
                <p:cNvSpPr>
                  <a:spLocks/>
                </p:cNvSpPr>
                <p:nvPr/>
              </p:nvSpPr>
              <p:spPr bwMode="auto">
                <a:xfrm>
                  <a:off x="4571" y="1523"/>
                  <a:ext cx="7" cy="25"/>
                </a:xfrm>
                <a:custGeom>
                  <a:avLst/>
                  <a:gdLst>
                    <a:gd name="T0" fmla="*/ 0 w 25"/>
                    <a:gd name="T1" fmla="*/ 0 h 99"/>
                    <a:gd name="T2" fmla="*/ 0 w 25"/>
                    <a:gd name="T3" fmla="*/ 0 h 99"/>
                    <a:gd name="T4" fmla="*/ 0 w 25"/>
                    <a:gd name="T5" fmla="*/ 0 h 99"/>
                    <a:gd name="T6" fmla="*/ 0 w 25"/>
                    <a:gd name="T7" fmla="*/ 0 h 99"/>
                    <a:gd name="T8" fmla="*/ 0 w 25"/>
                    <a:gd name="T9" fmla="*/ 0 h 99"/>
                    <a:gd name="T10" fmla="*/ 0 w 25"/>
                    <a:gd name="T11" fmla="*/ 0 h 99"/>
                    <a:gd name="T12" fmla="*/ 0 w 25"/>
                    <a:gd name="T13" fmla="*/ 0 h 99"/>
                    <a:gd name="T14" fmla="*/ 0 w 25"/>
                    <a:gd name="T15" fmla="*/ 0 h 99"/>
                    <a:gd name="T16" fmla="*/ 0 w 25"/>
                    <a:gd name="T17" fmla="*/ 0 h 99"/>
                    <a:gd name="T18" fmla="*/ 0 w 25"/>
                    <a:gd name="T19" fmla="*/ 0 h 99"/>
                    <a:gd name="T20" fmla="*/ 0 w 25"/>
                    <a:gd name="T21" fmla="*/ 0 h 99"/>
                    <a:gd name="T22" fmla="*/ 0 w 25"/>
                    <a:gd name="T23" fmla="*/ 0 h 99"/>
                    <a:gd name="T24" fmla="*/ 0 w 25"/>
                    <a:gd name="T25" fmla="*/ 0 h 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99"/>
                    <a:gd name="T41" fmla="*/ 25 w 25"/>
                    <a:gd name="T42" fmla="*/ 99 h 9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99">
                      <a:moveTo>
                        <a:pt x="22" y="0"/>
                      </a:moveTo>
                      <a:lnTo>
                        <a:pt x="24" y="6"/>
                      </a:lnTo>
                      <a:lnTo>
                        <a:pt x="25" y="14"/>
                      </a:lnTo>
                      <a:lnTo>
                        <a:pt x="25" y="21"/>
                      </a:lnTo>
                      <a:lnTo>
                        <a:pt x="25" y="30"/>
                      </a:lnTo>
                      <a:lnTo>
                        <a:pt x="23" y="47"/>
                      </a:lnTo>
                      <a:lnTo>
                        <a:pt x="19" y="63"/>
                      </a:lnTo>
                      <a:lnTo>
                        <a:pt x="15" y="77"/>
                      </a:lnTo>
                      <a:lnTo>
                        <a:pt x="10" y="88"/>
                      </a:lnTo>
                      <a:lnTo>
                        <a:pt x="7" y="93"/>
                      </a:lnTo>
                      <a:lnTo>
                        <a:pt x="5" y="96"/>
                      </a:lnTo>
                      <a:lnTo>
                        <a:pt x="2" y="99"/>
                      </a:lnTo>
                      <a:lnTo>
                        <a:pt x="0" y="99"/>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579" name="Freeform 506"/>
                <p:cNvSpPr>
                  <a:spLocks/>
                </p:cNvSpPr>
                <p:nvPr/>
              </p:nvSpPr>
              <p:spPr bwMode="auto">
                <a:xfrm>
                  <a:off x="4537" y="1522"/>
                  <a:ext cx="34" cy="27"/>
                </a:xfrm>
                <a:custGeom>
                  <a:avLst/>
                  <a:gdLst>
                    <a:gd name="T0" fmla="*/ 0 w 139"/>
                    <a:gd name="T1" fmla="*/ 0 h 105"/>
                    <a:gd name="T2" fmla="*/ 0 w 139"/>
                    <a:gd name="T3" fmla="*/ 0 h 105"/>
                    <a:gd name="T4" fmla="*/ 0 w 139"/>
                    <a:gd name="T5" fmla="*/ 0 h 105"/>
                    <a:gd name="T6" fmla="*/ 0 w 139"/>
                    <a:gd name="T7" fmla="*/ 0 h 105"/>
                    <a:gd name="T8" fmla="*/ 0 60000 65536"/>
                    <a:gd name="T9" fmla="*/ 0 60000 65536"/>
                    <a:gd name="T10" fmla="*/ 0 60000 65536"/>
                    <a:gd name="T11" fmla="*/ 0 60000 65536"/>
                    <a:gd name="T12" fmla="*/ 0 w 139"/>
                    <a:gd name="T13" fmla="*/ 0 h 105"/>
                    <a:gd name="T14" fmla="*/ 139 w 139"/>
                    <a:gd name="T15" fmla="*/ 105 h 105"/>
                  </a:gdLst>
                  <a:ahLst/>
                  <a:cxnLst>
                    <a:cxn ang="T8">
                      <a:pos x="T0" y="T1"/>
                    </a:cxn>
                    <a:cxn ang="T9">
                      <a:pos x="T2" y="T3"/>
                    </a:cxn>
                    <a:cxn ang="T10">
                      <a:pos x="T4" y="T5"/>
                    </a:cxn>
                    <a:cxn ang="T11">
                      <a:pos x="T6" y="T7"/>
                    </a:cxn>
                  </a:cxnLst>
                  <a:rect l="T12" t="T13" r="T14" b="T15"/>
                  <a:pathLst>
                    <a:path w="139" h="105">
                      <a:moveTo>
                        <a:pt x="139" y="103"/>
                      </a:moveTo>
                      <a:lnTo>
                        <a:pt x="20" y="105"/>
                      </a:lnTo>
                      <a:lnTo>
                        <a:pt x="0" y="65"/>
                      </a:lnTo>
                      <a:lnTo>
                        <a:pt x="10"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585" name="Freeform 507"/>
                <p:cNvSpPr>
                  <a:spLocks/>
                </p:cNvSpPr>
                <p:nvPr/>
              </p:nvSpPr>
              <p:spPr bwMode="auto">
                <a:xfrm>
                  <a:off x="4539" y="1522"/>
                  <a:ext cx="39" cy="1"/>
                </a:xfrm>
                <a:custGeom>
                  <a:avLst/>
                  <a:gdLst>
                    <a:gd name="T0" fmla="*/ 0 w 156"/>
                    <a:gd name="T1" fmla="*/ 0 h 4"/>
                    <a:gd name="T2" fmla="*/ 0 w 156"/>
                    <a:gd name="T3" fmla="*/ 0 h 4"/>
                    <a:gd name="T4" fmla="*/ 0 w 156"/>
                    <a:gd name="T5" fmla="*/ 0 h 4"/>
                    <a:gd name="T6" fmla="*/ 0 w 156"/>
                    <a:gd name="T7" fmla="*/ 0 h 4"/>
                    <a:gd name="T8" fmla="*/ 0 60000 65536"/>
                    <a:gd name="T9" fmla="*/ 0 60000 65536"/>
                    <a:gd name="T10" fmla="*/ 0 60000 65536"/>
                    <a:gd name="T11" fmla="*/ 0 60000 65536"/>
                    <a:gd name="T12" fmla="*/ 0 w 156"/>
                    <a:gd name="T13" fmla="*/ 0 h 4"/>
                    <a:gd name="T14" fmla="*/ 156 w 156"/>
                    <a:gd name="T15" fmla="*/ 4 h 4"/>
                  </a:gdLst>
                  <a:ahLst/>
                  <a:cxnLst>
                    <a:cxn ang="T8">
                      <a:pos x="T0" y="T1"/>
                    </a:cxn>
                    <a:cxn ang="T9">
                      <a:pos x="T2" y="T3"/>
                    </a:cxn>
                    <a:cxn ang="T10">
                      <a:pos x="T4" y="T5"/>
                    </a:cxn>
                    <a:cxn ang="T11">
                      <a:pos x="T6" y="T7"/>
                    </a:cxn>
                  </a:cxnLst>
                  <a:rect l="T12" t="T13" r="T14" b="T15"/>
                  <a:pathLst>
                    <a:path w="156" h="4">
                      <a:moveTo>
                        <a:pt x="0" y="1"/>
                      </a:moveTo>
                      <a:lnTo>
                        <a:pt x="1" y="0"/>
                      </a:lnTo>
                      <a:lnTo>
                        <a:pt x="10" y="1"/>
                      </a:lnTo>
                      <a:lnTo>
                        <a:pt x="156" y="4"/>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586" name="Freeform 508"/>
                <p:cNvSpPr>
                  <a:spLocks/>
                </p:cNvSpPr>
                <p:nvPr/>
              </p:nvSpPr>
              <p:spPr bwMode="auto">
                <a:xfrm>
                  <a:off x="4572" y="1523"/>
                  <a:ext cx="7" cy="26"/>
                </a:xfrm>
                <a:custGeom>
                  <a:avLst/>
                  <a:gdLst>
                    <a:gd name="T0" fmla="*/ 0 w 24"/>
                    <a:gd name="T1" fmla="*/ 0 h 104"/>
                    <a:gd name="T2" fmla="*/ 0 w 24"/>
                    <a:gd name="T3" fmla="*/ 0 h 104"/>
                    <a:gd name="T4" fmla="*/ 0 w 24"/>
                    <a:gd name="T5" fmla="*/ 0 h 104"/>
                    <a:gd name="T6" fmla="*/ 0 w 24"/>
                    <a:gd name="T7" fmla="*/ 0 h 104"/>
                    <a:gd name="T8" fmla="*/ 0 w 24"/>
                    <a:gd name="T9" fmla="*/ 0 h 104"/>
                    <a:gd name="T10" fmla="*/ 0 w 24"/>
                    <a:gd name="T11" fmla="*/ 0 h 104"/>
                    <a:gd name="T12" fmla="*/ 0 w 24"/>
                    <a:gd name="T13" fmla="*/ 0 h 104"/>
                    <a:gd name="T14" fmla="*/ 0 w 24"/>
                    <a:gd name="T15" fmla="*/ 0 h 104"/>
                    <a:gd name="T16" fmla="*/ 0 w 24"/>
                    <a:gd name="T17" fmla="*/ 0 h 104"/>
                    <a:gd name="T18" fmla="*/ 0 w 24"/>
                    <a:gd name="T19" fmla="*/ 0 h 104"/>
                    <a:gd name="T20" fmla="*/ 0 w 24"/>
                    <a:gd name="T21" fmla="*/ 0 h 104"/>
                    <a:gd name="T22" fmla="*/ 0 w 24"/>
                    <a:gd name="T23" fmla="*/ 0 h 104"/>
                    <a:gd name="T24" fmla="*/ 0 w 24"/>
                    <a:gd name="T25" fmla="*/ 0 h 1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
                    <a:gd name="T40" fmla="*/ 0 h 104"/>
                    <a:gd name="T41" fmla="*/ 24 w 24"/>
                    <a:gd name="T42" fmla="*/ 104 h 10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 h="104">
                      <a:moveTo>
                        <a:pt x="21" y="0"/>
                      </a:moveTo>
                      <a:lnTo>
                        <a:pt x="23" y="8"/>
                      </a:lnTo>
                      <a:lnTo>
                        <a:pt x="24" y="14"/>
                      </a:lnTo>
                      <a:lnTo>
                        <a:pt x="24" y="23"/>
                      </a:lnTo>
                      <a:lnTo>
                        <a:pt x="24" y="31"/>
                      </a:lnTo>
                      <a:lnTo>
                        <a:pt x="21" y="49"/>
                      </a:lnTo>
                      <a:lnTo>
                        <a:pt x="19" y="66"/>
                      </a:lnTo>
                      <a:lnTo>
                        <a:pt x="14" y="81"/>
                      </a:lnTo>
                      <a:lnTo>
                        <a:pt x="9" y="93"/>
                      </a:lnTo>
                      <a:lnTo>
                        <a:pt x="6" y="98"/>
                      </a:lnTo>
                      <a:lnTo>
                        <a:pt x="3" y="100"/>
                      </a:lnTo>
                      <a:lnTo>
                        <a:pt x="1" y="103"/>
                      </a:lnTo>
                      <a:lnTo>
                        <a:pt x="0" y="104"/>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587" name="Line 509"/>
                <p:cNvSpPr>
                  <a:spLocks noChangeShapeType="1"/>
                </p:cNvSpPr>
                <p:nvPr/>
              </p:nvSpPr>
              <p:spPr bwMode="auto">
                <a:xfrm flipH="1">
                  <a:off x="4572" y="1549"/>
                  <a:ext cx="1" cy="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588" name="Freeform 510"/>
                <p:cNvSpPr>
                  <a:spLocks/>
                </p:cNvSpPr>
                <p:nvPr/>
              </p:nvSpPr>
              <p:spPr bwMode="auto">
                <a:xfrm>
                  <a:off x="4572" y="1549"/>
                  <a:ext cx="1" cy="1"/>
                </a:xfrm>
                <a:custGeom>
                  <a:avLst/>
                  <a:gdLst>
                    <a:gd name="T0" fmla="*/ 1 w 1"/>
                    <a:gd name="T1" fmla="*/ 0 h 1"/>
                    <a:gd name="T2" fmla="*/ 1 w 1"/>
                    <a:gd name="T3" fmla="*/ 0 h 1"/>
                    <a:gd name="T4" fmla="*/ 1 w 1"/>
                    <a:gd name="T5" fmla="*/ 0 h 1"/>
                    <a:gd name="T6" fmla="*/ 0 w 1"/>
                    <a:gd name="T7" fmla="*/ 0 h 1"/>
                    <a:gd name="T8" fmla="*/ 0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1" y="0"/>
                      </a:moveTo>
                      <a:lnTo>
                        <a:pt x="1" y="0"/>
                      </a:lnTo>
                      <a:lnTo>
                        <a:pt x="0"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589" name="Freeform 511"/>
                <p:cNvSpPr>
                  <a:spLocks/>
                </p:cNvSpPr>
                <p:nvPr/>
              </p:nvSpPr>
              <p:spPr bwMode="auto">
                <a:xfrm>
                  <a:off x="4536" y="1522"/>
                  <a:ext cx="36" cy="27"/>
                </a:xfrm>
                <a:custGeom>
                  <a:avLst/>
                  <a:gdLst>
                    <a:gd name="T0" fmla="*/ 0 w 143"/>
                    <a:gd name="T1" fmla="*/ 0 h 110"/>
                    <a:gd name="T2" fmla="*/ 0 w 143"/>
                    <a:gd name="T3" fmla="*/ 0 h 110"/>
                    <a:gd name="T4" fmla="*/ 0 w 143"/>
                    <a:gd name="T5" fmla="*/ 0 h 110"/>
                    <a:gd name="T6" fmla="*/ 0 w 143"/>
                    <a:gd name="T7" fmla="*/ 0 h 110"/>
                    <a:gd name="T8" fmla="*/ 0 w 143"/>
                    <a:gd name="T9" fmla="*/ 0 h 110"/>
                    <a:gd name="T10" fmla="*/ 0 w 143"/>
                    <a:gd name="T11" fmla="*/ 0 h 110"/>
                    <a:gd name="T12" fmla="*/ 0 w 143"/>
                    <a:gd name="T13" fmla="*/ 0 h 110"/>
                    <a:gd name="T14" fmla="*/ 0 60000 65536"/>
                    <a:gd name="T15" fmla="*/ 0 60000 65536"/>
                    <a:gd name="T16" fmla="*/ 0 60000 65536"/>
                    <a:gd name="T17" fmla="*/ 0 60000 65536"/>
                    <a:gd name="T18" fmla="*/ 0 60000 65536"/>
                    <a:gd name="T19" fmla="*/ 0 60000 65536"/>
                    <a:gd name="T20" fmla="*/ 0 60000 65536"/>
                    <a:gd name="T21" fmla="*/ 0 w 143"/>
                    <a:gd name="T22" fmla="*/ 0 h 110"/>
                    <a:gd name="T23" fmla="*/ 143 w 143"/>
                    <a:gd name="T24" fmla="*/ 110 h 1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110">
                      <a:moveTo>
                        <a:pt x="143" y="107"/>
                      </a:moveTo>
                      <a:lnTo>
                        <a:pt x="137" y="107"/>
                      </a:lnTo>
                      <a:lnTo>
                        <a:pt x="21" y="110"/>
                      </a:lnTo>
                      <a:lnTo>
                        <a:pt x="20" y="108"/>
                      </a:lnTo>
                      <a:lnTo>
                        <a:pt x="0" y="70"/>
                      </a:lnTo>
                      <a:lnTo>
                        <a:pt x="11"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590" name="Freeform 512"/>
                <p:cNvSpPr>
                  <a:spLocks/>
                </p:cNvSpPr>
                <p:nvPr/>
              </p:nvSpPr>
              <p:spPr bwMode="auto">
                <a:xfrm>
                  <a:off x="4538" y="1521"/>
                  <a:ext cx="41" cy="1"/>
                </a:xfrm>
                <a:custGeom>
                  <a:avLst/>
                  <a:gdLst>
                    <a:gd name="T0" fmla="*/ 0 w 163"/>
                    <a:gd name="T1" fmla="*/ 0 h 5"/>
                    <a:gd name="T2" fmla="*/ 0 w 163"/>
                    <a:gd name="T3" fmla="*/ 0 h 5"/>
                    <a:gd name="T4" fmla="*/ 0 w 163"/>
                    <a:gd name="T5" fmla="*/ 0 h 5"/>
                    <a:gd name="T6" fmla="*/ 0 w 163"/>
                    <a:gd name="T7" fmla="*/ 0 h 5"/>
                    <a:gd name="T8" fmla="*/ 0 60000 65536"/>
                    <a:gd name="T9" fmla="*/ 0 60000 65536"/>
                    <a:gd name="T10" fmla="*/ 0 60000 65536"/>
                    <a:gd name="T11" fmla="*/ 0 60000 65536"/>
                    <a:gd name="T12" fmla="*/ 0 w 163"/>
                    <a:gd name="T13" fmla="*/ 0 h 5"/>
                    <a:gd name="T14" fmla="*/ 163 w 163"/>
                    <a:gd name="T15" fmla="*/ 5 h 5"/>
                  </a:gdLst>
                  <a:ahLst/>
                  <a:cxnLst>
                    <a:cxn ang="T8">
                      <a:pos x="T0" y="T1"/>
                    </a:cxn>
                    <a:cxn ang="T9">
                      <a:pos x="T2" y="T3"/>
                    </a:cxn>
                    <a:cxn ang="T10">
                      <a:pos x="T4" y="T5"/>
                    </a:cxn>
                    <a:cxn ang="T11">
                      <a:pos x="T6" y="T7"/>
                    </a:cxn>
                  </a:cxnLst>
                  <a:rect l="T12" t="T13" r="T14" b="T15"/>
                  <a:pathLst>
                    <a:path w="163" h="5">
                      <a:moveTo>
                        <a:pt x="0" y="2"/>
                      </a:moveTo>
                      <a:lnTo>
                        <a:pt x="2" y="0"/>
                      </a:lnTo>
                      <a:lnTo>
                        <a:pt x="22" y="1"/>
                      </a:lnTo>
                      <a:lnTo>
                        <a:pt x="163" y="5"/>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591" name="Freeform 513"/>
                <p:cNvSpPr>
                  <a:spLocks/>
                </p:cNvSpPr>
                <p:nvPr/>
              </p:nvSpPr>
              <p:spPr bwMode="auto">
                <a:xfrm>
                  <a:off x="4573" y="1522"/>
                  <a:ext cx="6" cy="27"/>
                </a:xfrm>
                <a:custGeom>
                  <a:avLst/>
                  <a:gdLst>
                    <a:gd name="T0" fmla="*/ 0 w 25"/>
                    <a:gd name="T1" fmla="*/ 0 h 106"/>
                    <a:gd name="T2" fmla="*/ 0 w 25"/>
                    <a:gd name="T3" fmla="*/ 0 h 106"/>
                    <a:gd name="T4" fmla="*/ 0 w 25"/>
                    <a:gd name="T5" fmla="*/ 0 h 106"/>
                    <a:gd name="T6" fmla="*/ 0 w 25"/>
                    <a:gd name="T7" fmla="*/ 0 h 106"/>
                    <a:gd name="T8" fmla="*/ 0 w 25"/>
                    <a:gd name="T9" fmla="*/ 0 h 106"/>
                    <a:gd name="T10" fmla="*/ 0 w 25"/>
                    <a:gd name="T11" fmla="*/ 0 h 106"/>
                    <a:gd name="T12" fmla="*/ 0 w 25"/>
                    <a:gd name="T13" fmla="*/ 0 h 106"/>
                    <a:gd name="T14" fmla="*/ 0 w 25"/>
                    <a:gd name="T15" fmla="*/ 0 h 106"/>
                    <a:gd name="T16" fmla="*/ 0 w 25"/>
                    <a:gd name="T17" fmla="*/ 0 h 106"/>
                    <a:gd name="T18" fmla="*/ 0 w 25"/>
                    <a:gd name="T19" fmla="*/ 0 h 106"/>
                    <a:gd name="T20" fmla="*/ 0 w 25"/>
                    <a:gd name="T21" fmla="*/ 0 h 106"/>
                    <a:gd name="T22" fmla="*/ 0 w 25"/>
                    <a:gd name="T23" fmla="*/ 0 h 106"/>
                    <a:gd name="T24" fmla="*/ 0 w 25"/>
                    <a:gd name="T25" fmla="*/ 0 h 1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106"/>
                    <a:gd name="T41" fmla="*/ 25 w 25"/>
                    <a:gd name="T42" fmla="*/ 106 h 10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106">
                      <a:moveTo>
                        <a:pt x="22" y="0"/>
                      </a:moveTo>
                      <a:lnTo>
                        <a:pt x="23" y="6"/>
                      </a:lnTo>
                      <a:lnTo>
                        <a:pt x="25" y="14"/>
                      </a:lnTo>
                      <a:lnTo>
                        <a:pt x="25" y="22"/>
                      </a:lnTo>
                      <a:lnTo>
                        <a:pt x="25" y="31"/>
                      </a:lnTo>
                      <a:lnTo>
                        <a:pt x="22" y="49"/>
                      </a:lnTo>
                      <a:lnTo>
                        <a:pt x="19" y="65"/>
                      </a:lnTo>
                      <a:lnTo>
                        <a:pt x="14" y="82"/>
                      </a:lnTo>
                      <a:lnTo>
                        <a:pt x="9" y="95"/>
                      </a:lnTo>
                      <a:lnTo>
                        <a:pt x="7" y="100"/>
                      </a:lnTo>
                      <a:lnTo>
                        <a:pt x="4" y="104"/>
                      </a:lnTo>
                      <a:lnTo>
                        <a:pt x="3" y="106"/>
                      </a:lnTo>
                      <a:lnTo>
                        <a:pt x="0" y="106"/>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592" name="Line 514"/>
                <p:cNvSpPr>
                  <a:spLocks noChangeShapeType="1"/>
                </p:cNvSpPr>
                <p:nvPr/>
              </p:nvSpPr>
              <p:spPr bwMode="auto">
                <a:xfrm flipH="1">
                  <a:off x="4572" y="1549"/>
                  <a:ext cx="1" cy="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593" name="Freeform 515"/>
                <p:cNvSpPr>
                  <a:spLocks/>
                </p:cNvSpPr>
                <p:nvPr/>
              </p:nvSpPr>
              <p:spPr bwMode="auto">
                <a:xfrm>
                  <a:off x="4572" y="1549"/>
                  <a:ext cx="1" cy="1"/>
                </a:xfrm>
                <a:custGeom>
                  <a:avLst/>
                  <a:gdLst>
                    <a:gd name="T0" fmla="*/ 0 w 3"/>
                    <a:gd name="T1" fmla="*/ 0 h 1"/>
                    <a:gd name="T2" fmla="*/ 0 w 3"/>
                    <a:gd name="T3" fmla="*/ 0 h 1"/>
                    <a:gd name="T4" fmla="*/ 0 w 3"/>
                    <a:gd name="T5" fmla="*/ 0 h 1"/>
                    <a:gd name="T6" fmla="*/ 0 w 3"/>
                    <a:gd name="T7" fmla="*/ 0 h 1"/>
                    <a:gd name="T8" fmla="*/ 0 w 3"/>
                    <a:gd name="T9" fmla="*/ 0 h 1"/>
                    <a:gd name="T10" fmla="*/ 0 60000 65536"/>
                    <a:gd name="T11" fmla="*/ 0 60000 65536"/>
                    <a:gd name="T12" fmla="*/ 0 60000 65536"/>
                    <a:gd name="T13" fmla="*/ 0 60000 65536"/>
                    <a:gd name="T14" fmla="*/ 0 60000 65536"/>
                    <a:gd name="T15" fmla="*/ 0 w 3"/>
                    <a:gd name="T16" fmla="*/ 0 h 1"/>
                    <a:gd name="T17" fmla="*/ 3 w 3"/>
                    <a:gd name="T18" fmla="*/ 1 h 1"/>
                  </a:gdLst>
                  <a:ahLst/>
                  <a:cxnLst>
                    <a:cxn ang="T10">
                      <a:pos x="T0" y="T1"/>
                    </a:cxn>
                    <a:cxn ang="T11">
                      <a:pos x="T2" y="T3"/>
                    </a:cxn>
                    <a:cxn ang="T12">
                      <a:pos x="T4" y="T5"/>
                    </a:cxn>
                    <a:cxn ang="T13">
                      <a:pos x="T6" y="T7"/>
                    </a:cxn>
                    <a:cxn ang="T14">
                      <a:pos x="T8" y="T9"/>
                    </a:cxn>
                  </a:cxnLst>
                  <a:rect l="T15" t="T16" r="T17" b="T18"/>
                  <a:pathLst>
                    <a:path w="3" h="1">
                      <a:moveTo>
                        <a:pt x="3" y="0"/>
                      </a:moveTo>
                      <a:lnTo>
                        <a:pt x="3" y="0"/>
                      </a:lnTo>
                      <a:lnTo>
                        <a:pt x="1" y="0"/>
                      </a:lnTo>
                      <a:lnTo>
                        <a:pt x="0"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594" name="Freeform 516"/>
                <p:cNvSpPr>
                  <a:spLocks/>
                </p:cNvSpPr>
                <p:nvPr/>
              </p:nvSpPr>
              <p:spPr bwMode="auto">
                <a:xfrm>
                  <a:off x="4535" y="1522"/>
                  <a:ext cx="37" cy="28"/>
                </a:xfrm>
                <a:custGeom>
                  <a:avLst/>
                  <a:gdLst>
                    <a:gd name="T0" fmla="*/ 0 w 145"/>
                    <a:gd name="T1" fmla="*/ 0 h 113"/>
                    <a:gd name="T2" fmla="*/ 0 w 145"/>
                    <a:gd name="T3" fmla="*/ 0 h 113"/>
                    <a:gd name="T4" fmla="*/ 0 w 145"/>
                    <a:gd name="T5" fmla="*/ 0 h 113"/>
                    <a:gd name="T6" fmla="*/ 0 w 145"/>
                    <a:gd name="T7" fmla="*/ 0 h 113"/>
                    <a:gd name="T8" fmla="*/ 0 w 145"/>
                    <a:gd name="T9" fmla="*/ 0 h 113"/>
                    <a:gd name="T10" fmla="*/ 0 w 145"/>
                    <a:gd name="T11" fmla="*/ 0 h 113"/>
                    <a:gd name="T12" fmla="*/ 0 w 145"/>
                    <a:gd name="T13" fmla="*/ 0 h 113"/>
                    <a:gd name="T14" fmla="*/ 0 60000 65536"/>
                    <a:gd name="T15" fmla="*/ 0 60000 65536"/>
                    <a:gd name="T16" fmla="*/ 0 60000 65536"/>
                    <a:gd name="T17" fmla="*/ 0 60000 65536"/>
                    <a:gd name="T18" fmla="*/ 0 60000 65536"/>
                    <a:gd name="T19" fmla="*/ 0 60000 65536"/>
                    <a:gd name="T20" fmla="*/ 0 60000 65536"/>
                    <a:gd name="T21" fmla="*/ 0 w 145"/>
                    <a:gd name="T22" fmla="*/ 0 h 113"/>
                    <a:gd name="T23" fmla="*/ 145 w 145"/>
                    <a:gd name="T24" fmla="*/ 113 h 1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5" h="113">
                      <a:moveTo>
                        <a:pt x="145" y="111"/>
                      </a:moveTo>
                      <a:lnTo>
                        <a:pt x="133" y="111"/>
                      </a:lnTo>
                      <a:lnTo>
                        <a:pt x="20" y="113"/>
                      </a:lnTo>
                      <a:lnTo>
                        <a:pt x="19" y="111"/>
                      </a:lnTo>
                      <a:lnTo>
                        <a:pt x="0" y="73"/>
                      </a:lnTo>
                      <a:lnTo>
                        <a:pt x="9"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595" name="Freeform 517"/>
                <p:cNvSpPr>
                  <a:spLocks/>
                </p:cNvSpPr>
                <p:nvPr/>
              </p:nvSpPr>
              <p:spPr bwMode="auto">
                <a:xfrm>
                  <a:off x="4537" y="1520"/>
                  <a:ext cx="42" cy="2"/>
                </a:xfrm>
                <a:custGeom>
                  <a:avLst/>
                  <a:gdLst>
                    <a:gd name="T0" fmla="*/ 0 w 169"/>
                    <a:gd name="T1" fmla="*/ 0 h 5"/>
                    <a:gd name="T2" fmla="*/ 0 w 169"/>
                    <a:gd name="T3" fmla="*/ 0 h 5"/>
                    <a:gd name="T4" fmla="*/ 0 w 169"/>
                    <a:gd name="T5" fmla="*/ 0 h 5"/>
                    <a:gd name="T6" fmla="*/ 0 w 169"/>
                    <a:gd name="T7" fmla="*/ 0 h 5"/>
                    <a:gd name="T8" fmla="*/ 0 60000 65536"/>
                    <a:gd name="T9" fmla="*/ 0 60000 65536"/>
                    <a:gd name="T10" fmla="*/ 0 60000 65536"/>
                    <a:gd name="T11" fmla="*/ 0 60000 65536"/>
                    <a:gd name="T12" fmla="*/ 0 w 169"/>
                    <a:gd name="T13" fmla="*/ 0 h 5"/>
                    <a:gd name="T14" fmla="*/ 169 w 169"/>
                    <a:gd name="T15" fmla="*/ 5 h 5"/>
                  </a:gdLst>
                  <a:ahLst/>
                  <a:cxnLst>
                    <a:cxn ang="T8">
                      <a:pos x="T0" y="T1"/>
                    </a:cxn>
                    <a:cxn ang="T9">
                      <a:pos x="T2" y="T3"/>
                    </a:cxn>
                    <a:cxn ang="T10">
                      <a:pos x="T4" y="T5"/>
                    </a:cxn>
                    <a:cxn ang="T11">
                      <a:pos x="T6" y="T7"/>
                    </a:cxn>
                  </a:cxnLst>
                  <a:rect l="T12" t="T13" r="T14" b="T15"/>
                  <a:pathLst>
                    <a:path w="169" h="5">
                      <a:moveTo>
                        <a:pt x="0" y="4"/>
                      </a:moveTo>
                      <a:lnTo>
                        <a:pt x="4" y="0"/>
                      </a:lnTo>
                      <a:lnTo>
                        <a:pt x="32" y="1"/>
                      </a:lnTo>
                      <a:lnTo>
                        <a:pt x="169" y="5"/>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596" name="Freeform 518"/>
                <p:cNvSpPr>
                  <a:spLocks/>
                </p:cNvSpPr>
                <p:nvPr/>
              </p:nvSpPr>
              <p:spPr bwMode="auto">
                <a:xfrm>
                  <a:off x="4574" y="1522"/>
                  <a:ext cx="6" cy="28"/>
                </a:xfrm>
                <a:custGeom>
                  <a:avLst/>
                  <a:gdLst>
                    <a:gd name="T0" fmla="*/ 0 w 23"/>
                    <a:gd name="T1" fmla="*/ 0 h 112"/>
                    <a:gd name="T2" fmla="*/ 0 w 23"/>
                    <a:gd name="T3" fmla="*/ 0 h 112"/>
                    <a:gd name="T4" fmla="*/ 0 w 23"/>
                    <a:gd name="T5" fmla="*/ 0 h 112"/>
                    <a:gd name="T6" fmla="*/ 0 w 23"/>
                    <a:gd name="T7" fmla="*/ 0 h 112"/>
                    <a:gd name="T8" fmla="*/ 0 w 23"/>
                    <a:gd name="T9" fmla="*/ 0 h 112"/>
                    <a:gd name="T10" fmla="*/ 0 w 23"/>
                    <a:gd name="T11" fmla="*/ 0 h 112"/>
                    <a:gd name="T12" fmla="*/ 0 w 23"/>
                    <a:gd name="T13" fmla="*/ 0 h 112"/>
                    <a:gd name="T14" fmla="*/ 0 w 23"/>
                    <a:gd name="T15" fmla="*/ 0 h 112"/>
                    <a:gd name="T16" fmla="*/ 0 w 23"/>
                    <a:gd name="T17" fmla="*/ 0 h 112"/>
                    <a:gd name="T18" fmla="*/ 0 w 23"/>
                    <a:gd name="T19" fmla="*/ 0 h 112"/>
                    <a:gd name="T20" fmla="*/ 0 w 23"/>
                    <a:gd name="T21" fmla="*/ 0 h 112"/>
                    <a:gd name="T22" fmla="*/ 0 w 23"/>
                    <a:gd name="T23" fmla="*/ 0 h 112"/>
                    <a:gd name="T24" fmla="*/ 0 w 23"/>
                    <a:gd name="T25" fmla="*/ 0 h 1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
                    <a:gd name="T40" fmla="*/ 0 h 112"/>
                    <a:gd name="T41" fmla="*/ 23 w 23"/>
                    <a:gd name="T42" fmla="*/ 112 h 1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 h="112">
                      <a:moveTo>
                        <a:pt x="21" y="0"/>
                      </a:moveTo>
                      <a:lnTo>
                        <a:pt x="22" y="7"/>
                      </a:lnTo>
                      <a:lnTo>
                        <a:pt x="23" y="14"/>
                      </a:lnTo>
                      <a:lnTo>
                        <a:pt x="23" y="23"/>
                      </a:lnTo>
                      <a:lnTo>
                        <a:pt x="23" y="31"/>
                      </a:lnTo>
                      <a:lnTo>
                        <a:pt x="21" y="50"/>
                      </a:lnTo>
                      <a:lnTo>
                        <a:pt x="18" y="68"/>
                      </a:lnTo>
                      <a:lnTo>
                        <a:pt x="13" y="85"/>
                      </a:lnTo>
                      <a:lnTo>
                        <a:pt x="8" y="99"/>
                      </a:lnTo>
                      <a:lnTo>
                        <a:pt x="5" y="104"/>
                      </a:lnTo>
                      <a:lnTo>
                        <a:pt x="4" y="108"/>
                      </a:lnTo>
                      <a:lnTo>
                        <a:pt x="1" y="111"/>
                      </a:lnTo>
                      <a:lnTo>
                        <a:pt x="0" y="112"/>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597" name="Line 519"/>
                <p:cNvSpPr>
                  <a:spLocks noChangeShapeType="1"/>
                </p:cNvSpPr>
                <p:nvPr/>
              </p:nvSpPr>
              <p:spPr bwMode="auto">
                <a:xfrm flipH="1">
                  <a:off x="4573" y="1550"/>
                  <a:ext cx="1" cy="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599" name="Freeform 520"/>
                <p:cNvSpPr>
                  <a:spLocks/>
                </p:cNvSpPr>
                <p:nvPr/>
              </p:nvSpPr>
              <p:spPr bwMode="auto">
                <a:xfrm>
                  <a:off x="4572" y="1550"/>
                  <a:ext cx="1" cy="1"/>
                </a:xfrm>
                <a:custGeom>
                  <a:avLst/>
                  <a:gdLst>
                    <a:gd name="T0" fmla="*/ 0 w 5"/>
                    <a:gd name="T1" fmla="*/ 0 h 1"/>
                    <a:gd name="T2" fmla="*/ 0 w 5"/>
                    <a:gd name="T3" fmla="*/ 1 h 1"/>
                    <a:gd name="T4" fmla="*/ 0 w 5"/>
                    <a:gd name="T5" fmla="*/ 1 h 1"/>
                    <a:gd name="T6" fmla="*/ 0 w 5"/>
                    <a:gd name="T7" fmla="*/ 1 h 1"/>
                    <a:gd name="T8" fmla="*/ 0 w 5"/>
                    <a:gd name="T9" fmla="*/ 1 h 1"/>
                    <a:gd name="T10" fmla="*/ 0 60000 65536"/>
                    <a:gd name="T11" fmla="*/ 0 60000 65536"/>
                    <a:gd name="T12" fmla="*/ 0 60000 65536"/>
                    <a:gd name="T13" fmla="*/ 0 60000 65536"/>
                    <a:gd name="T14" fmla="*/ 0 60000 65536"/>
                    <a:gd name="T15" fmla="*/ 0 w 5"/>
                    <a:gd name="T16" fmla="*/ 0 h 1"/>
                    <a:gd name="T17" fmla="*/ 5 w 5"/>
                    <a:gd name="T18" fmla="*/ 1 h 1"/>
                  </a:gdLst>
                  <a:ahLst/>
                  <a:cxnLst>
                    <a:cxn ang="T10">
                      <a:pos x="T0" y="T1"/>
                    </a:cxn>
                    <a:cxn ang="T11">
                      <a:pos x="T2" y="T3"/>
                    </a:cxn>
                    <a:cxn ang="T12">
                      <a:pos x="T4" y="T5"/>
                    </a:cxn>
                    <a:cxn ang="T13">
                      <a:pos x="T6" y="T7"/>
                    </a:cxn>
                    <a:cxn ang="T14">
                      <a:pos x="T8" y="T9"/>
                    </a:cxn>
                  </a:cxnLst>
                  <a:rect l="T15" t="T16" r="T17" b="T18"/>
                  <a:pathLst>
                    <a:path w="5" h="1">
                      <a:moveTo>
                        <a:pt x="5" y="0"/>
                      </a:moveTo>
                      <a:lnTo>
                        <a:pt x="4" y="1"/>
                      </a:lnTo>
                      <a:lnTo>
                        <a:pt x="1" y="1"/>
                      </a:lnTo>
                      <a:lnTo>
                        <a:pt x="0" y="1"/>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00" name="Freeform 521"/>
                <p:cNvSpPr>
                  <a:spLocks/>
                </p:cNvSpPr>
                <p:nvPr/>
              </p:nvSpPr>
              <p:spPr bwMode="auto">
                <a:xfrm>
                  <a:off x="4535" y="1521"/>
                  <a:ext cx="37" cy="29"/>
                </a:xfrm>
                <a:custGeom>
                  <a:avLst/>
                  <a:gdLst>
                    <a:gd name="T0" fmla="*/ 0 w 148"/>
                    <a:gd name="T1" fmla="*/ 0 h 116"/>
                    <a:gd name="T2" fmla="*/ 0 w 148"/>
                    <a:gd name="T3" fmla="*/ 0 h 116"/>
                    <a:gd name="T4" fmla="*/ 0 w 148"/>
                    <a:gd name="T5" fmla="*/ 0 h 116"/>
                    <a:gd name="T6" fmla="*/ 0 w 148"/>
                    <a:gd name="T7" fmla="*/ 0 h 116"/>
                    <a:gd name="T8" fmla="*/ 0 w 148"/>
                    <a:gd name="T9" fmla="*/ 0 h 116"/>
                    <a:gd name="T10" fmla="*/ 0 w 148"/>
                    <a:gd name="T11" fmla="*/ 0 h 116"/>
                    <a:gd name="T12" fmla="*/ 0 w 148"/>
                    <a:gd name="T13" fmla="*/ 0 h 116"/>
                    <a:gd name="T14" fmla="*/ 0 60000 65536"/>
                    <a:gd name="T15" fmla="*/ 0 60000 65536"/>
                    <a:gd name="T16" fmla="*/ 0 60000 65536"/>
                    <a:gd name="T17" fmla="*/ 0 60000 65536"/>
                    <a:gd name="T18" fmla="*/ 0 60000 65536"/>
                    <a:gd name="T19" fmla="*/ 0 60000 65536"/>
                    <a:gd name="T20" fmla="*/ 0 60000 65536"/>
                    <a:gd name="T21" fmla="*/ 0 w 148"/>
                    <a:gd name="T22" fmla="*/ 0 h 116"/>
                    <a:gd name="T23" fmla="*/ 148 w 148"/>
                    <a:gd name="T24" fmla="*/ 116 h 1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8" h="116">
                      <a:moveTo>
                        <a:pt x="148" y="114"/>
                      </a:moveTo>
                      <a:lnTo>
                        <a:pt x="131" y="114"/>
                      </a:lnTo>
                      <a:lnTo>
                        <a:pt x="22" y="116"/>
                      </a:lnTo>
                      <a:lnTo>
                        <a:pt x="18" y="113"/>
                      </a:lnTo>
                      <a:lnTo>
                        <a:pt x="0" y="77"/>
                      </a:lnTo>
                      <a:lnTo>
                        <a:pt x="9"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02" name="Freeform 522"/>
                <p:cNvSpPr>
                  <a:spLocks/>
                </p:cNvSpPr>
                <p:nvPr/>
              </p:nvSpPr>
              <p:spPr bwMode="auto">
                <a:xfrm>
                  <a:off x="4536" y="1520"/>
                  <a:ext cx="44" cy="1"/>
                </a:xfrm>
                <a:custGeom>
                  <a:avLst/>
                  <a:gdLst>
                    <a:gd name="T0" fmla="*/ 0 w 174"/>
                    <a:gd name="T1" fmla="*/ 0 h 7"/>
                    <a:gd name="T2" fmla="*/ 0 w 174"/>
                    <a:gd name="T3" fmla="*/ 0 h 7"/>
                    <a:gd name="T4" fmla="*/ 0 w 174"/>
                    <a:gd name="T5" fmla="*/ 0 h 7"/>
                    <a:gd name="T6" fmla="*/ 0 w 174"/>
                    <a:gd name="T7" fmla="*/ 0 h 7"/>
                    <a:gd name="T8" fmla="*/ 0 60000 65536"/>
                    <a:gd name="T9" fmla="*/ 0 60000 65536"/>
                    <a:gd name="T10" fmla="*/ 0 60000 65536"/>
                    <a:gd name="T11" fmla="*/ 0 60000 65536"/>
                    <a:gd name="T12" fmla="*/ 0 w 174"/>
                    <a:gd name="T13" fmla="*/ 0 h 7"/>
                    <a:gd name="T14" fmla="*/ 174 w 174"/>
                    <a:gd name="T15" fmla="*/ 7 h 7"/>
                  </a:gdLst>
                  <a:ahLst/>
                  <a:cxnLst>
                    <a:cxn ang="T8">
                      <a:pos x="T0" y="T1"/>
                    </a:cxn>
                    <a:cxn ang="T9">
                      <a:pos x="T2" y="T3"/>
                    </a:cxn>
                    <a:cxn ang="T10">
                      <a:pos x="T4" y="T5"/>
                    </a:cxn>
                    <a:cxn ang="T11">
                      <a:pos x="T6" y="T7"/>
                    </a:cxn>
                  </a:cxnLst>
                  <a:rect l="T12" t="T13" r="T14" b="T15"/>
                  <a:pathLst>
                    <a:path w="174" h="7">
                      <a:moveTo>
                        <a:pt x="0" y="4"/>
                      </a:moveTo>
                      <a:lnTo>
                        <a:pt x="6" y="0"/>
                      </a:lnTo>
                      <a:lnTo>
                        <a:pt x="43" y="2"/>
                      </a:lnTo>
                      <a:lnTo>
                        <a:pt x="174" y="7"/>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03" name="Freeform 523"/>
                <p:cNvSpPr>
                  <a:spLocks/>
                </p:cNvSpPr>
                <p:nvPr/>
              </p:nvSpPr>
              <p:spPr bwMode="auto">
                <a:xfrm>
                  <a:off x="4575" y="1521"/>
                  <a:ext cx="5" cy="29"/>
                </a:xfrm>
                <a:custGeom>
                  <a:avLst/>
                  <a:gdLst>
                    <a:gd name="T0" fmla="*/ 0 w 23"/>
                    <a:gd name="T1" fmla="*/ 0 h 114"/>
                    <a:gd name="T2" fmla="*/ 0 w 23"/>
                    <a:gd name="T3" fmla="*/ 0 h 114"/>
                    <a:gd name="T4" fmla="*/ 0 w 23"/>
                    <a:gd name="T5" fmla="*/ 0 h 114"/>
                    <a:gd name="T6" fmla="*/ 0 w 23"/>
                    <a:gd name="T7" fmla="*/ 0 h 114"/>
                    <a:gd name="T8" fmla="*/ 0 w 23"/>
                    <a:gd name="T9" fmla="*/ 0 h 114"/>
                    <a:gd name="T10" fmla="*/ 0 w 23"/>
                    <a:gd name="T11" fmla="*/ 0 h 114"/>
                    <a:gd name="T12" fmla="*/ 0 w 23"/>
                    <a:gd name="T13" fmla="*/ 0 h 114"/>
                    <a:gd name="T14" fmla="*/ 0 w 23"/>
                    <a:gd name="T15" fmla="*/ 0 h 114"/>
                    <a:gd name="T16" fmla="*/ 0 w 23"/>
                    <a:gd name="T17" fmla="*/ 0 h 114"/>
                    <a:gd name="T18" fmla="*/ 0 w 23"/>
                    <a:gd name="T19" fmla="*/ 0 h 114"/>
                    <a:gd name="T20" fmla="*/ 0 w 23"/>
                    <a:gd name="T21" fmla="*/ 0 h 114"/>
                    <a:gd name="T22" fmla="*/ 0 w 23"/>
                    <a:gd name="T23" fmla="*/ 0 h 114"/>
                    <a:gd name="T24" fmla="*/ 0 w 23"/>
                    <a:gd name="T25" fmla="*/ 0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
                    <a:gd name="T40" fmla="*/ 0 h 114"/>
                    <a:gd name="T41" fmla="*/ 23 w 23"/>
                    <a:gd name="T42" fmla="*/ 114 h 1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 h="114">
                      <a:moveTo>
                        <a:pt x="20" y="0"/>
                      </a:moveTo>
                      <a:lnTo>
                        <a:pt x="23" y="6"/>
                      </a:lnTo>
                      <a:lnTo>
                        <a:pt x="23" y="14"/>
                      </a:lnTo>
                      <a:lnTo>
                        <a:pt x="23" y="22"/>
                      </a:lnTo>
                      <a:lnTo>
                        <a:pt x="23" y="31"/>
                      </a:lnTo>
                      <a:lnTo>
                        <a:pt x="22" y="50"/>
                      </a:lnTo>
                      <a:lnTo>
                        <a:pt x="18" y="69"/>
                      </a:lnTo>
                      <a:lnTo>
                        <a:pt x="12" y="86"/>
                      </a:lnTo>
                      <a:lnTo>
                        <a:pt x="7" y="101"/>
                      </a:lnTo>
                      <a:lnTo>
                        <a:pt x="6" y="107"/>
                      </a:lnTo>
                      <a:lnTo>
                        <a:pt x="3" y="110"/>
                      </a:lnTo>
                      <a:lnTo>
                        <a:pt x="1" y="113"/>
                      </a:lnTo>
                      <a:lnTo>
                        <a:pt x="0" y="114"/>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04" name="Line 524"/>
                <p:cNvSpPr>
                  <a:spLocks noChangeShapeType="1"/>
                </p:cNvSpPr>
                <p:nvPr/>
              </p:nvSpPr>
              <p:spPr bwMode="auto">
                <a:xfrm flipH="1">
                  <a:off x="4573" y="1550"/>
                  <a:ext cx="2" cy="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605" name="Freeform 525"/>
                <p:cNvSpPr>
                  <a:spLocks/>
                </p:cNvSpPr>
                <p:nvPr/>
              </p:nvSpPr>
              <p:spPr bwMode="auto">
                <a:xfrm>
                  <a:off x="4572" y="1550"/>
                  <a:ext cx="1" cy="1"/>
                </a:xfrm>
                <a:custGeom>
                  <a:avLst/>
                  <a:gdLst>
                    <a:gd name="T0" fmla="*/ 0 w 6"/>
                    <a:gd name="T1" fmla="*/ 0 h 1"/>
                    <a:gd name="T2" fmla="*/ 0 w 6"/>
                    <a:gd name="T3" fmla="*/ 1 h 1"/>
                    <a:gd name="T4" fmla="*/ 0 w 6"/>
                    <a:gd name="T5" fmla="*/ 1 h 1"/>
                    <a:gd name="T6" fmla="*/ 0 w 6"/>
                    <a:gd name="T7" fmla="*/ 1 h 1"/>
                    <a:gd name="T8" fmla="*/ 0 w 6"/>
                    <a:gd name="T9" fmla="*/ 0 h 1"/>
                    <a:gd name="T10" fmla="*/ 0 60000 65536"/>
                    <a:gd name="T11" fmla="*/ 0 60000 65536"/>
                    <a:gd name="T12" fmla="*/ 0 60000 65536"/>
                    <a:gd name="T13" fmla="*/ 0 60000 65536"/>
                    <a:gd name="T14" fmla="*/ 0 60000 65536"/>
                    <a:gd name="T15" fmla="*/ 0 w 6"/>
                    <a:gd name="T16" fmla="*/ 0 h 1"/>
                    <a:gd name="T17" fmla="*/ 6 w 6"/>
                    <a:gd name="T18" fmla="*/ 1 h 1"/>
                  </a:gdLst>
                  <a:ahLst/>
                  <a:cxnLst>
                    <a:cxn ang="T10">
                      <a:pos x="T0" y="T1"/>
                    </a:cxn>
                    <a:cxn ang="T11">
                      <a:pos x="T2" y="T3"/>
                    </a:cxn>
                    <a:cxn ang="T12">
                      <a:pos x="T4" y="T5"/>
                    </a:cxn>
                    <a:cxn ang="T13">
                      <a:pos x="T6" y="T7"/>
                    </a:cxn>
                    <a:cxn ang="T14">
                      <a:pos x="T8" y="T9"/>
                    </a:cxn>
                  </a:cxnLst>
                  <a:rect l="T15" t="T16" r="T17" b="T18"/>
                  <a:pathLst>
                    <a:path w="6" h="1">
                      <a:moveTo>
                        <a:pt x="6" y="0"/>
                      </a:moveTo>
                      <a:lnTo>
                        <a:pt x="6" y="1"/>
                      </a:lnTo>
                      <a:lnTo>
                        <a:pt x="5" y="1"/>
                      </a:lnTo>
                      <a:lnTo>
                        <a:pt x="3" y="1"/>
                      </a:lnTo>
                      <a:lnTo>
                        <a:pt x="0"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06" name="Freeform 526"/>
                <p:cNvSpPr>
                  <a:spLocks/>
                </p:cNvSpPr>
                <p:nvPr/>
              </p:nvSpPr>
              <p:spPr bwMode="auto">
                <a:xfrm>
                  <a:off x="4534" y="1521"/>
                  <a:ext cx="38" cy="30"/>
                </a:xfrm>
                <a:custGeom>
                  <a:avLst/>
                  <a:gdLst>
                    <a:gd name="T0" fmla="*/ 0 w 149"/>
                    <a:gd name="T1" fmla="*/ 0 h 121"/>
                    <a:gd name="T2" fmla="*/ 0 w 149"/>
                    <a:gd name="T3" fmla="*/ 0 h 121"/>
                    <a:gd name="T4" fmla="*/ 0 w 149"/>
                    <a:gd name="T5" fmla="*/ 0 h 121"/>
                    <a:gd name="T6" fmla="*/ 0 w 149"/>
                    <a:gd name="T7" fmla="*/ 0 h 121"/>
                    <a:gd name="T8" fmla="*/ 0 w 149"/>
                    <a:gd name="T9" fmla="*/ 0 h 121"/>
                    <a:gd name="T10" fmla="*/ 0 w 149"/>
                    <a:gd name="T11" fmla="*/ 0 h 121"/>
                    <a:gd name="T12" fmla="*/ 0 w 149"/>
                    <a:gd name="T13" fmla="*/ 0 h 121"/>
                    <a:gd name="T14" fmla="*/ 0 60000 65536"/>
                    <a:gd name="T15" fmla="*/ 0 60000 65536"/>
                    <a:gd name="T16" fmla="*/ 0 60000 65536"/>
                    <a:gd name="T17" fmla="*/ 0 60000 65536"/>
                    <a:gd name="T18" fmla="*/ 0 60000 65536"/>
                    <a:gd name="T19" fmla="*/ 0 60000 65536"/>
                    <a:gd name="T20" fmla="*/ 0 60000 65536"/>
                    <a:gd name="T21" fmla="*/ 0 w 149"/>
                    <a:gd name="T22" fmla="*/ 0 h 121"/>
                    <a:gd name="T23" fmla="*/ 149 w 149"/>
                    <a:gd name="T24" fmla="*/ 121 h 1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 h="121">
                      <a:moveTo>
                        <a:pt x="149" y="119"/>
                      </a:moveTo>
                      <a:lnTo>
                        <a:pt x="127" y="119"/>
                      </a:lnTo>
                      <a:lnTo>
                        <a:pt x="127" y="120"/>
                      </a:lnTo>
                      <a:lnTo>
                        <a:pt x="20" y="121"/>
                      </a:lnTo>
                      <a:lnTo>
                        <a:pt x="17" y="117"/>
                      </a:lnTo>
                      <a:lnTo>
                        <a:pt x="0" y="83"/>
                      </a:lnTo>
                      <a:lnTo>
                        <a:pt x="7"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07" name="Freeform 527"/>
                <p:cNvSpPr>
                  <a:spLocks/>
                </p:cNvSpPr>
                <p:nvPr/>
              </p:nvSpPr>
              <p:spPr bwMode="auto">
                <a:xfrm>
                  <a:off x="4536" y="1519"/>
                  <a:ext cx="45" cy="2"/>
                </a:xfrm>
                <a:custGeom>
                  <a:avLst/>
                  <a:gdLst>
                    <a:gd name="T0" fmla="*/ 0 w 180"/>
                    <a:gd name="T1" fmla="*/ 0 h 6"/>
                    <a:gd name="T2" fmla="*/ 0 w 180"/>
                    <a:gd name="T3" fmla="*/ 0 h 6"/>
                    <a:gd name="T4" fmla="*/ 0 w 180"/>
                    <a:gd name="T5" fmla="*/ 0 h 6"/>
                    <a:gd name="T6" fmla="*/ 0 w 180"/>
                    <a:gd name="T7" fmla="*/ 0 h 6"/>
                    <a:gd name="T8" fmla="*/ 0 60000 65536"/>
                    <a:gd name="T9" fmla="*/ 0 60000 65536"/>
                    <a:gd name="T10" fmla="*/ 0 60000 65536"/>
                    <a:gd name="T11" fmla="*/ 0 60000 65536"/>
                    <a:gd name="T12" fmla="*/ 0 w 180"/>
                    <a:gd name="T13" fmla="*/ 0 h 6"/>
                    <a:gd name="T14" fmla="*/ 180 w 180"/>
                    <a:gd name="T15" fmla="*/ 6 h 6"/>
                  </a:gdLst>
                  <a:ahLst/>
                  <a:cxnLst>
                    <a:cxn ang="T8">
                      <a:pos x="T0" y="T1"/>
                    </a:cxn>
                    <a:cxn ang="T9">
                      <a:pos x="T2" y="T3"/>
                    </a:cxn>
                    <a:cxn ang="T10">
                      <a:pos x="T4" y="T5"/>
                    </a:cxn>
                    <a:cxn ang="T11">
                      <a:pos x="T6" y="T7"/>
                    </a:cxn>
                  </a:cxnLst>
                  <a:rect l="T12" t="T13" r="T14" b="T15"/>
                  <a:pathLst>
                    <a:path w="180" h="6">
                      <a:moveTo>
                        <a:pt x="0" y="5"/>
                      </a:moveTo>
                      <a:lnTo>
                        <a:pt x="6" y="0"/>
                      </a:lnTo>
                      <a:lnTo>
                        <a:pt x="53" y="1"/>
                      </a:lnTo>
                      <a:lnTo>
                        <a:pt x="180" y="6"/>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08" name="Freeform 528"/>
                <p:cNvSpPr>
                  <a:spLocks/>
                </p:cNvSpPr>
                <p:nvPr/>
              </p:nvSpPr>
              <p:spPr bwMode="auto">
                <a:xfrm>
                  <a:off x="4575" y="1521"/>
                  <a:ext cx="6" cy="30"/>
                </a:xfrm>
                <a:custGeom>
                  <a:avLst/>
                  <a:gdLst>
                    <a:gd name="T0" fmla="*/ 0 w 25"/>
                    <a:gd name="T1" fmla="*/ 0 h 120"/>
                    <a:gd name="T2" fmla="*/ 0 w 25"/>
                    <a:gd name="T3" fmla="*/ 0 h 120"/>
                    <a:gd name="T4" fmla="*/ 0 w 25"/>
                    <a:gd name="T5" fmla="*/ 0 h 120"/>
                    <a:gd name="T6" fmla="*/ 0 w 25"/>
                    <a:gd name="T7" fmla="*/ 0 h 120"/>
                    <a:gd name="T8" fmla="*/ 0 w 25"/>
                    <a:gd name="T9" fmla="*/ 0 h 120"/>
                    <a:gd name="T10" fmla="*/ 0 w 25"/>
                    <a:gd name="T11" fmla="*/ 0 h 120"/>
                    <a:gd name="T12" fmla="*/ 0 w 25"/>
                    <a:gd name="T13" fmla="*/ 0 h 120"/>
                    <a:gd name="T14" fmla="*/ 0 w 25"/>
                    <a:gd name="T15" fmla="*/ 0 h 120"/>
                    <a:gd name="T16" fmla="*/ 0 w 25"/>
                    <a:gd name="T17" fmla="*/ 0 h 120"/>
                    <a:gd name="T18" fmla="*/ 0 w 25"/>
                    <a:gd name="T19" fmla="*/ 0 h 120"/>
                    <a:gd name="T20" fmla="*/ 0 w 25"/>
                    <a:gd name="T21" fmla="*/ 0 h 120"/>
                    <a:gd name="T22" fmla="*/ 0 w 25"/>
                    <a:gd name="T23" fmla="*/ 0 h 120"/>
                    <a:gd name="T24" fmla="*/ 0 w 25"/>
                    <a:gd name="T25" fmla="*/ 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120"/>
                    <a:gd name="T41" fmla="*/ 25 w 25"/>
                    <a:gd name="T42" fmla="*/ 120 h 1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120">
                      <a:moveTo>
                        <a:pt x="22" y="0"/>
                      </a:moveTo>
                      <a:lnTo>
                        <a:pt x="23" y="7"/>
                      </a:lnTo>
                      <a:lnTo>
                        <a:pt x="23" y="14"/>
                      </a:lnTo>
                      <a:lnTo>
                        <a:pt x="25" y="22"/>
                      </a:lnTo>
                      <a:lnTo>
                        <a:pt x="23" y="31"/>
                      </a:lnTo>
                      <a:lnTo>
                        <a:pt x="22" y="52"/>
                      </a:lnTo>
                      <a:lnTo>
                        <a:pt x="18" y="71"/>
                      </a:lnTo>
                      <a:lnTo>
                        <a:pt x="13" y="90"/>
                      </a:lnTo>
                      <a:lnTo>
                        <a:pt x="9" y="106"/>
                      </a:lnTo>
                      <a:lnTo>
                        <a:pt x="7" y="111"/>
                      </a:lnTo>
                      <a:lnTo>
                        <a:pt x="4" y="116"/>
                      </a:lnTo>
                      <a:lnTo>
                        <a:pt x="3" y="119"/>
                      </a:lnTo>
                      <a:lnTo>
                        <a:pt x="0" y="12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09" name="Line 529"/>
                <p:cNvSpPr>
                  <a:spLocks noChangeShapeType="1"/>
                </p:cNvSpPr>
                <p:nvPr/>
              </p:nvSpPr>
              <p:spPr bwMode="auto">
                <a:xfrm flipH="1">
                  <a:off x="4574" y="1551"/>
                  <a:ext cx="1" cy="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610" name="Freeform 530"/>
                <p:cNvSpPr>
                  <a:spLocks/>
                </p:cNvSpPr>
                <p:nvPr/>
              </p:nvSpPr>
              <p:spPr bwMode="auto">
                <a:xfrm>
                  <a:off x="4572" y="1551"/>
                  <a:ext cx="2" cy="1"/>
                </a:xfrm>
                <a:custGeom>
                  <a:avLst/>
                  <a:gdLst>
                    <a:gd name="T0" fmla="*/ 0 w 7"/>
                    <a:gd name="T1" fmla="*/ 0 h 3"/>
                    <a:gd name="T2" fmla="*/ 0 w 7"/>
                    <a:gd name="T3" fmla="*/ 0 h 3"/>
                    <a:gd name="T4" fmla="*/ 0 w 7"/>
                    <a:gd name="T5" fmla="*/ 0 h 3"/>
                    <a:gd name="T6" fmla="*/ 0 w 7"/>
                    <a:gd name="T7" fmla="*/ 0 h 3"/>
                    <a:gd name="T8" fmla="*/ 0 w 7"/>
                    <a:gd name="T9" fmla="*/ 0 h 3"/>
                    <a:gd name="T10" fmla="*/ 0 60000 65536"/>
                    <a:gd name="T11" fmla="*/ 0 60000 65536"/>
                    <a:gd name="T12" fmla="*/ 0 60000 65536"/>
                    <a:gd name="T13" fmla="*/ 0 60000 65536"/>
                    <a:gd name="T14" fmla="*/ 0 60000 65536"/>
                    <a:gd name="T15" fmla="*/ 0 w 7"/>
                    <a:gd name="T16" fmla="*/ 0 h 3"/>
                    <a:gd name="T17" fmla="*/ 7 w 7"/>
                    <a:gd name="T18" fmla="*/ 3 h 3"/>
                  </a:gdLst>
                  <a:ahLst/>
                  <a:cxnLst>
                    <a:cxn ang="T10">
                      <a:pos x="T0" y="T1"/>
                    </a:cxn>
                    <a:cxn ang="T11">
                      <a:pos x="T2" y="T3"/>
                    </a:cxn>
                    <a:cxn ang="T12">
                      <a:pos x="T4" y="T5"/>
                    </a:cxn>
                    <a:cxn ang="T13">
                      <a:pos x="T6" y="T7"/>
                    </a:cxn>
                    <a:cxn ang="T14">
                      <a:pos x="T8" y="T9"/>
                    </a:cxn>
                  </a:cxnLst>
                  <a:rect l="T15" t="T16" r="T17" b="T18"/>
                  <a:pathLst>
                    <a:path w="7" h="3">
                      <a:moveTo>
                        <a:pt x="7" y="0"/>
                      </a:moveTo>
                      <a:lnTo>
                        <a:pt x="7" y="2"/>
                      </a:lnTo>
                      <a:lnTo>
                        <a:pt x="5" y="3"/>
                      </a:lnTo>
                      <a:lnTo>
                        <a:pt x="2" y="2"/>
                      </a:lnTo>
                      <a:lnTo>
                        <a:pt x="0"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11" name="Freeform 531"/>
                <p:cNvSpPr>
                  <a:spLocks/>
                </p:cNvSpPr>
                <p:nvPr/>
              </p:nvSpPr>
              <p:spPr bwMode="auto">
                <a:xfrm>
                  <a:off x="4534" y="1520"/>
                  <a:ext cx="38" cy="31"/>
                </a:xfrm>
                <a:custGeom>
                  <a:avLst/>
                  <a:gdLst>
                    <a:gd name="T0" fmla="*/ 0 w 153"/>
                    <a:gd name="T1" fmla="*/ 0 h 124"/>
                    <a:gd name="T2" fmla="*/ 0 w 153"/>
                    <a:gd name="T3" fmla="*/ 0 h 124"/>
                    <a:gd name="T4" fmla="*/ 0 w 153"/>
                    <a:gd name="T5" fmla="*/ 0 h 124"/>
                    <a:gd name="T6" fmla="*/ 0 w 153"/>
                    <a:gd name="T7" fmla="*/ 0 h 124"/>
                    <a:gd name="T8" fmla="*/ 0 w 153"/>
                    <a:gd name="T9" fmla="*/ 0 h 124"/>
                    <a:gd name="T10" fmla="*/ 0 w 153"/>
                    <a:gd name="T11" fmla="*/ 0 h 124"/>
                    <a:gd name="T12" fmla="*/ 0 w 153"/>
                    <a:gd name="T13" fmla="*/ 0 h 124"/>
                    <a:gd name="T14" fmla="*/ 0 60000 65536"/>
                    <a:gd name="T15" fmla="*/ 0 60000 65536"/>
                    <a:gd name="T16" fmla="*/ 0 60000 65536"/>
                    <a:gd name="T17" fmla="*/ 0 60000 65536"/>
                    <a:gd name="T18" fmla="*/ 0 60000 65536"/>
                    <a:gd name="T19" fmla="*/ 0 60000 65536"/>
                    <a:gd name="T20" fmla="*/ 0 60000 65536"/>
                    <a:gd name="T21" fmla="*/ 0 w 153"/>
                    <a:gd name="T22" fmla="*/ 0 h 124"/>
                    <a:gd name="T23" fmla="*/ 153 w 153"/>
                    <a:gd name="T24" fmla="*/ 124 h 1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 h="124">
                      <a:moveTo>
                        <a:pt x="153" y="122"/>
                      </a:moveTo>
                      <a:lnTo>
                        <a:pt x="125" y="122"/>
                      </a:lnTo>
                      <a:lnTo>
                        <a:pt x="125" y="124"/>
                      </a:lnTo>
                      <a:lnTo>
                        <a:pt x="21" y="124"/>
                      </a:lnTo>
                      <a:lnTo>
                        <a:pt x="16" y="120"/>
                      </a:lnTo>
                      <a:lnTo>
                        <a:pt x="0" y="86"/>
                      </a:lnTo>
                      <a:lnTo>
                        <a:pt x="8"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12" name="Freeform 532"/>
                <p:cNvSpPr>
                  <a:spLocks/>
                </p:cNvSpPr>
                <p:nvPr/>
              </p:nvSpPr>
              <p:spPr bwMode="auto">
                <a:xfrm>
                  <a:off x="4535" y="1519"/>
                  <a:ext cx="46" cy="1"/>
                </a:xfrm>
                <a:custGeom>
                  <a:avLst/>
                  <a:gdLst>
                    <a:gd name="T0" fmla="*/ 0 w 186"/>
                    <a:gd name="T1" fmla="*/ 0 h 8"/>
                    <a:gd name="T2" fmla="*/ 0 w 186"/>
                    <a:gd name="T3" fmla="*/ 0 h 8"/>
                    <a:gd name="T4" fmla="*/ 0 w 186"/>
                    <a:gd name="T5" fmla="*/ 0 h 8"/>
                    <a:gd name="T6" fmla="*/ 0 w 186"/>
                    <a:gd name="T7" fmla="*/ 0 h 8"/>
                    <a:gd name="T8" fmla="*/ 0 60000 65536"/>
                    <a:gd name="T9" fmla="*/ 0 60000 65536"/>
                    <a:gd name="T10" fmla="*/ 0 60000 65536"/>
                    <a:gd name="T11" fmla="*/ 0 60000 65536"/>
                    <a:gd name="T12" fmla="*/ 0 w 186"/>
                    <a:gd name="T13" fmla="*/ 0 h 8"/>
                    <a:gd name="T14" fmla="*/ 186 w 186"/>
                    <a:gd name="T15" fmla="*/ 8 h 8"/>
                  </a:gdLst>
                  <a:ahLst/>
                  <a:cxnLst>
                    <a:cxn ang="T8">
                      <a:pos x="T0" y="T1"/>
                    </a:cxn>
                    <a:cxn ang="T9">
                      <a:pos x="T2" y="T3"/>
                    </a:cxn>
                    <a:cxn ang="T10">
                      <a:pos x="T4" y="T5"/>
                    </a:cxn>
                    <a:cxn ang="T11">
                      <a:pos x="T6" y="T7"/>
                    </a:cxn>
                  </a:cxnLst>
                  <a:rect l="T12" t="T13" r="T14" b="T15"/>
                  <a:pathLst>
                    <a:path w="186" h="8">
                      <a:moveTo>
                        <a:pt x="0" y="7"/>
                      </a:moveTo>
                      <a:lnTo>
                        <a:pt x="8" y="0"/>
                      </a:lnTo>
                      <a:lnTo>
                        <a:pt x="62" y="2"/>
                      </a:lnTo>
                      <a:lnTo>
                        <a:pt x="186" y="8"/>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13" name="Freeform 533"/>
                <p:cNvSpPr>
                  <a:spLocks/>
                </p:cNvSpPr>
                <p:nvPr/>
              </p:nvSpPr>
              <p:spPr bwMode="auto">
                <a:xfrm>
                  <a:off x="4576" y="1520"/>
                  <a:ext cx="6" cy="31"/>
                </a:xfrm>
                <a:custGeom>
                  <a:avLst/>
                  <a:gdLst>
                    <a:gd name="T0" fmla="*/ 0 w 23"/>
                    <a:gd name="T1" fmla="*/ 0 h 122"/>
                    <a:gd name="T2" fmla="*/ 0 w 23"/>
                    <a:gd name="T3" fmla="*/ 0 h 122"/>
                    <a:gd name="T4" fmla="*/ 0 w 23"/>
                    <a:gd name="T5" fmla="*/ 0 h 122"/>
                    <a:gd name="T6" fmla="*/ 0 w 23"/>
                    <a:gd name="T7" fmla="*/ 0 h 122"/>
                    <a:gd name="T8" fmla="*/ 0 w 23"/>
                    <a:gd name="T9" fmla="*/ 0 h 122"/>
                    <a:gd name="T10" fmla="*/ 0 w 23"/>
                    <a:gd name="T11" fmla="*/ 0 h 122"/>
                    <a:gd name="T12" fmla="*/ 0 w 23"/>
                    <a:gd name="T13" fmla="*/ 0 h 122"/>
                    <a:gd name="T14" fmla="*/ 0 w 23"/>
                    <a:gd name="T15" fmla="*/ 0 h 122"/>
                    <a:gd name="T16" fmla="*/ 0 w 23"/>
                    <a:gd name="T17" fmla="*/ 0 h 122"/>
                    <a:gd name="T18" fmla="*/ 0 w 23"/>
                    <a:gd name="T19" fmla="*/ 0 h 122"/>
                    <a:gd name="T20" fmla="*/ 0 w 23"/>
                    <a:gd name="T21" fmla="*/ 0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122"/>
                    <a:gd name="T35" fmla="*/ 23 w 23"/>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122">
                      <a:moveTo>
                        <a:pt x="21" y="0"/>
                      </a:moveTo>
                      <a:lnTo>
                        <a:pt x="22" y="6"/>
                      </a:lnTo>
                      <a:lnTo>
                        <a:pt x="23" y="13"/>
                      </a:lnTo>
                      <a:lnTo>
                        <a:pt x="23" y="22"/>
                      </a:lnTo>
                      <a:lnTo>
                        <a:pt x="22" y="31"/>
                      </a:lnTo>
                      <a:lnTo>
                        <a:pt x="21" y="51"/>
                      </a:lnTo>
                      <a:lnTo>
                        <a:pt x="17" y="72"/>
                      </a:lnTo>
                      <a:lnTo>
                        <a:pt x="12" y="91"/>
                      </a:lnTo>
                      <a:lnTo>
                        <a:pt x="8" y="107"/>
                      </a:lnTo>
                      <a:lnTo>
                        <a:pt x="3" y="118"/>
                      </a:lnTo>
                      <a:lnTo>
                        <a:pt x="0" y="122"/>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14" name="Line 534"/>
                <p:cNvSpPr>
                  <a:spLocks noChangeShapeType="1"/>
                </p:cNvSpPr>
                <p:nvPr/>
              </p:nvSpPr>
              <p:spPr bwMode="auto">
                <a:xfrm flipH="1">
                  <a:off x="4574" y="1551"/>
                  <a:ext cx="2" cy="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615" name="Freeform 535"/>
                <p:cNvSpPr>
                  <a:spLocks/>
                </p:cNvSpPr>
                <p:nvPr/>
              </p:nvSpPr>
              <p:spPr bwMode="auto">
                <a:xfrm>
                  <a:off x="4572" y="1551"/>
                  <a:ext cx="2" cy="1"/>
                </a:xfrm>
                <a:custGeom>
                  <a:avLst/>
                  <a:gdLst>
                    <a:gd name="T0" fmla="*/ 0 w 9"/>
                    <a:gd name="T1" fmla="*/ 0 h 3"/>
                    <a:gd name="T2" fmla="*/ 0 w 9"/>
                    <a:gd name="T3" fmla="*/ 0 h 3"/>
                    <a:gd name="T4" fmla="*/ 0 w 9"/>
                    <a:gd name="T5" fmla="*/ 0 h 3"/>
                    <a:gd name="T6" fmla="*/ 0 w 9"/>
                    <a:gd name="T7" fmla="*/ 0 h 3"/>
                    <a:gd name="T8" fmla="*/ 0 w 9"/>
                    <a:gd name="T9" fmla="*/ 0 h 3"/>
                    <a:gd name="T10" fmla="*/ 0 60000 65536"/>
                    <a:gd name="T11" fmla="*/ 0 60000 65536"/>
                    <a:gd name="T12" fmla="*/ 0 60000 65536"/>
                    <a:gd name="T13" fmla="*/ 0 60000 65536"/>
                    <a:gd name="T14" fmla="*/ 0 60000 65536"/>
                    <a:gd name="T15" fmla="*/ 0 w 9"/>
                    <a:gd name="T16" fmla="*/ 0 h 3"/>
                    <a:gd name="T17" fmla="*/ 9 w 9"/>
                    <a:gd name="T18" fmla="*/ 3 h 3"/>
                  </a:gdLst>
                  <a:ahLst/>
                  <a:cxnLst>
                    <a:cxn ang="T10">
                      <a:pos x="T0" y="T1"/>
                    </a:cxn>
                    <a:cxn ang="T11">
                      <a:pos x="T2" y="T3"/>
                    </a:cxn>
                    <a:cxn ang="T12">
                      <a:pos x="T4" y="T5"/>
                    </a:cxn>
                    <a:cxn ang="T13">
                      <a:pos x="T6" y="T7"/>
                    </a:cxn>
                    <a:cxn ang="T14">
                      <a:pos x="T8" y="T9"/>
                    </a:cxn>
                  </a:cxnLst>
                  <a:rect l="T15" t="T16" r="T17" b="T18"/>
                  <a:pathLst>
                    <a:path w="9" h="3">
                      <a:moveTo>
                        <a:pt x="9" y="0"/>
                      </a:moveTo>
                      <a:lnTo>
                        <a:pt x="8" y="2"/>
                      </a:lnTo>
                      <a:lnTo>
                        <a:pt x="7" y="3"/>
                      </a:lnTo>
                      <a:lnTo>
                        <a:pt x="3" y="2"/>
                      </a:lnTo>
                      <a:lnTo>
                        <a:pt x="0" y="1"/>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16" name="Freeform 536"/>
                <p:cNvSpPr>
                  <a:spLocks/>
                </p:cNvSpPr>
                <p:nvPr/>
              </p:nvSpPr>
              <p:spPr bwMode="auto">
                <a:xfrm>
                  <a:off x="4533" y="1520"/>
                  <a:ext cx="39" cy="32"/>
                </a:xfrm>
                <a:custGeom>
                  <a:avLst/>
                  <a:gdLst>
                    <a:gd name="T0" fmla="*/ 0 w 155"/>
                    <a:gd name="T1" fmla="*/ 0 h 127"/>
                    <a:gd name="T2" fmla="*/ 0 w 155"/>
                    <a:gd name="T3" fmla="*/ 0 h 127"/>
                    <a:gd name="T4" fmla="*/ 0 w 155"/>
                    <a:gd name="T5" fmla="*/ 0 h 127"/>
                    <a:gd name="T6" fmla="*/ 0 w 155"/>
                    <a:gd name="T7" fmla="*/ 0 h 127"/>
                    <a:gd name="T8" fmla="*/ 0 w 155"/>
                    <a:gd name="T9" fmla="*/ 0 h 127"/>
                    <a:gd name="T10" fmla="*/ 0 w 155"/>
                    <a:gd name="T11" fmla="*/ 0 h 127"/>
                    <a:gd name="T12" fmla="*/ 0 w 155"/>
                    <a:gd name="T13" fmla="*/ 0 h 127"/>
                    <a:gd name="T14" fmla="*/ 0 60000 65536"/>
                    <a:gd name="T15" fmla="*/ 0 60000 65536"/>
                    <a:gd name="T16" fmla="*/ 0 60000 65536"/>
                    <a:gd name="T17" fmla="*/ 0 60000 65536"/>
                    <a:gd name="T18" fmla="*/ 0 60000 65536"/>
                    <a:gd name="T19" fmla="*/ 0 60000 65536"/>
                    <a:gd name="T20" fmla="*/ 0 60000 65536"/>
                    <a:gd name="T21" fmla="*/ 0 w 155"/>
                    <a:gd name="T22" fmla="*/ 0 h 127"/>
                    <a:gd name="T23" fmla="*/ 155 w 155"/>
                    <a:gd name="T24" fmla="*/ 127 h 1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5" h="127">
                      <a:moveTo>
                        <a:pt x="155" y="126"/>
                      </a:moveTo>
                      <a:lnTo>
                        <a:pt x="122" y="126"/>
                      </a:lnTo>
                      <a:lnTo>
                        <a:pt x="122" y="127"/>
                      </a:lnTo>
                      <a:lnTo>
                        <a:pt x="22" y="127"/>
                      </a:lnTo>
                      <a:lnTo>
                        <a:pt x="15" y="122"/>
                      </a:lnTo>
                      <a:lnTo>
                        <a:pt x="0" y="91"/>
                      </a:lnTo>
                      <a:lnTo>
                        <a:pt x="7"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17" name="Freeform 537"/>
                <p:cNvSpPr>
                  <a:spLocks/>
                </p:cNvSpPr>
                <p:nvPr/>
              </p:nvSpPr>
              <p:spPr bwMode="auto">
                <a:xfrm>
                  <a:off x="4534" y="1518"/>
                  <a:ext cx="48" cy="2"/>
                </a:xfrm>
                <a:custGeom>
                  <a:avLst/>
                  <a:gdLst>
                    <a:gd name="T0" fmla="*/ 0 w 192"/>
                    <a:gd name="T1" fmla="*/ 0 h 9"/>
                    <a:gd name="T2" fmla="*/ 0 w 192"/>
                    <a:gd name="T3" fmla="*/ 0 h 9"/>
                    <a:gd name="T4" fmla="*/ 0 w 192"/>
                    <a:gd name="T5" fmla="*/ 0 h 9"/>
                    <a:gd name="T6" fmla="*/ 0 w 192"/>
                    <a:gd name="T7" fmla="*/ 0 h 9"/>
                    <a:gd name="T8" fmla="*/ 0 60000 65536"/>
                    <a:gd name="T9" fmla="*/ 0 60000 65536"/>
                    <a:gd name="T10" fmla="*/ 0 60000 65536"/>
                    <a:gd name="T11" fmla="*/ 0 60000 65536"/>
                    <a:gd name="T12" fmla="*/ 0 w 192"/>
                    <a:gd name="T13" fmla="*/ 0 h 9"/>
                    <a:gd name="T14" fmla="*/ 192 w 192"/>
                    <a:gd name="T15" fmla="*/ 9 h 9"/>
                  </a:gdLst>
                  <a:ahLst/>
                  <a:cxnLst>
                    <a:cxn ang="T8">
                      <a:pos x="T0" y="T1"/>
                    </a:cxn>
                    <a:cxn ang="T9">
                      <a:pos x="T2" y="T3"/>
                    </a:cxn>
                    <a:cxn ang="T10">
                      <a:pos x="T4" y="T5"/>
                    </a:cxn>
                    <a:cxn ang="T11">
                      <a:pos x="T6" y="T7"/>
                    </a:cxn>
                  </a:cxnLst>
                  <a:rect l="T12" t="T13" r="T14" b="T15"/>
                  <a:pathLst>
                    <a:path w="192" h="9">
                      <a:moveTo>
                        <a:pt x="0" y="6"/>
                      </a:moveTo>
                      <a:lnTo>
                        <a:pt x="9" y="0"/>
                      </a:lnTo>
                      <a:lnTo>
                        <a:pt x="74" y="1"/>
                      </a:lnTo>
                      <a:lnTo>
                        <a:pt x="192" y="9"/>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18" name="Freeform 538"/>
                <p:cNvSpPr>
                  <a:spLocks/>
                </p:cNvSpPr>
                <p:nvPr/>
              </p:nvSpPr>
              <p:spPr bwMode="auto">
                <a:xfrm>
                  <a:off x="4577" y="1520"/>
                  <a:ext cx="6" cy="32"/>
                </a:xfrm>
                <a:custGeom>
                  <a:avLst/>
                  <a:gdLst>
                    <a:gd name="T0" fmla="*/ 0 w 23"/>
                    <a:gd name="T1" fmla="*/ 0 h 126"/>
                    <a:gd name="T2" fmla="*/ 0 w 23"/>
                    <a:gd name="T3" fmla="*/ 0 h 126"/>
                    <a:gd name="T4" fmla="*/ 0 w 23"/>
                    <a:gd name="T5" fmla="*/ 0 h 126"/>
                    <a:gd name="T6" fmla="*/ 0 w 23"/>
                    <a:gd name="T7" fmla="*/ 0 h 126"/>
                    <a:gd name="T8" fmla="*/ 0 w 23"/>
                    <a:gd name="T9" fmla="*/ 0 h 126"/>
                    <a:gd name="T10" fmla="*/ 0 w 23"/>
                    <a:gd name="T11" fmla="*/ 0 h 126"/>
                    <a:gd name="T12" fmla="*/ 0 w 23"/>
                    <a:gd name="T13" fmla="*/ 0 h 126"/>
                    <a:gd name="T14" fmla="*/ 0 w 23"/>
                    <a:gd name="T15" fmla="*/ 0 h 126"/>
                    <a:gd name="T16" fmla="*/ 0 w 23"/>
                    <a:gd name="T17" fmla="*/ 0 h 126"/>
                    <a:gd name="T18" fmla="*/ 0 w 23"/>
                    <a:gd name="T19" fmla="*/ 0 h 126"/>
                    <a:gd name="T20" fmla="*/ 0 w 23"/>
                    <a:gd name="T21" fmla="*/ 0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126"/>
                    <a:gd name="T35" fmla="*/ 23 w 23"/>
                    <a:gd name="T36" fmla="*/ 126 h 1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126">
                      <a:moveTo>
                        <a:pt x="20" y="0"/>
                      </a:moveTo>
                      <a:lnTo>
                        <a:pt x="22" y="5"/>
                      </a:lnTo>
                      <a:lnTo>
                        <a:pt x="23" y="13"/>
                      </a:lnTo>
                      <a:lnTo>
                        <a:pt x="23" y="20"/>
                      </a:lnTo>
                      <a:lnTo>
                        <a:pt x="22" y="31"/>
                      </a:lnTo>
                      <a:lnTo>
                        <a:pt x="20" y="51"/>
                      </a:lnTo>
                      <a:lnTo>
                        <a:pt x="16" y="72"/>
                      </a:lnTo>
                      <a:lnTo>
                        <a:pt x="13" y="92"/>
                      </a:lnTo>
                      <a:lnTo>
                        <a:pt x="7" y="109"/>
                      </a:lnTo>
                      <a:lnTo>
                        <a:pt x="3" y="121"/>
                      </a:lnTo>
                      <a:lnTo>
                        <a:pt x="0" y="126"/>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19" name="Line 539"/>
                <p:cNvSpPr>
                  <a:spLocks noChangeShapeType="1"/>
                </p:cNvSpPr>
                <p:nvPr/>
              </p:nvSpPr>
              <p:spPr bwMode="auto">
                <a:xfrm flipH="1">
                  <a:off x="4575" y="1552"/>
                  <a:ext cx="2" cy="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620" name="Freeform 540"/>
                <p:cNvSpPr>
                  <a:spLocks/>
                </p:cNvSpPr>
                <p:nvPr/>
              </p:nvSpPr>
              <p:spPr bwMode="auto">
                <a:xfrm>
                  <a:off x="4572" y="1552"/>
                  <a:ext cx="3" cy="1"/>
                </a:xfrm>
                <a:custGeom>
                  <a:avLst/>
                  <a:gdLst>
                    <a:gd name="T0" fmla="*/ 0 w 11"/>
                    <a:gd name="T1" fmla="*/ 0 h 4"/>
                    <a:gd name="T2" fmla="*/ 0 w 11"/>
                    <a:gd name="T3" fmla="*/ 0 h 4"/>
                    <a:gd name="T4" fmla="*/ 0 w 11"/>
                    <a:gd name="T5" fmla="*/ 0 h 4"/>
                    <a:gd name="T6" fmla="*/ 0 w 11"/>
                    <a:gd name="T7" fmla="*/ 0 h 4"/>
                    <a:gd name="T8" fmla="*/ 0 w 11"/>
                    <a:gd name="T9" fmla="*/ 0 h 4"/>
                    <a:gd name="T10" fmla="*/ 0 60000 65536"/>
                    <a:gd name="T11" fmla="*/ 0 60000 65536"/>
                    <a:gd name="T12" fmla="*/ 0 60000 65536"/>
                    <a:gd name="T13" fmla="*/ 0 60000 65536"/>
                    <a:gd name="T14" fmla="*/ 0 60000 65536"/>
                    <a:gd name="T15" fmla="*/ 0 w 11"/>
                    <a:gd name="T16" fmla="*/ 0 h 4"/>
                    <a:gd name="T17" fmla="*/ 11 w 11"/>
                    <a:gd name="T18" fmla="*/ 4 h 4"/>
                  </a:gdLst>
                  <a:ahLst/>
                  <a:cxnLst>
                    <a:cxn ang="T10">
                      <a:pos x="T0" y="T1"/>
                    </a:cxn>
                    <a:cxn ang="T11">
                      <a:pos x="T2" y="T3"/>
                    </a:cxn>
                    <a:cxn ang="T12">
                      <a:pos x="T4" y="T5"/>
                    </a:cxn>
                    <a:cxn ang="T13">
                      <a:pos x="T6" y="T7"/>
                    </a:cxn>
                    <a:cxn ang="T14">
                      <a:pos x="T8" y="T9"/>
                    </a:cxn>
                  </a:cxnLst>
                  <a:rect l="T15" t="T16" r="T17" b="T18"/>
                  <a:pathLst>
                    <a:path w="11" h="4">
                      <a:moveTo>
                        <a:pt x="11" y="0"/>
                      </a:moveTo>
                      <a:lnTo>
                        <a:pt x="9" y="1"/>
                      </a:lnTo>
                      <a:lnTo>
                        <a:pt x="8" y="4"/>
                      </a:lnTo>
                      <a:lnTo>
                        <a:pt x="4" y="3"/>
                      </a:lnTo>
                      <a:lnTo>
                        <a:pt x="0" y="1"/>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21" name="Freeform 541"/>
                <p:cNvSpPr>
                  <a:spLocks/>
                </p:cNvSpPr>
                <p:nvPr/>
              </p:nvSpPr>
              <p:spPr bwMode="auto">
                <a:xfrm>
                  <a:off x="4533" y="1520"/>
                  <a:ext cx="39" cy="33"/>
                </a:xfrm>
                <a:custGeom>
                  <a:avLst/>
                  <a:gdLst>
                    <a:gd name="T0" fmla="*/ 0 w 158"/>
                    <a:gd name="T1" fmla="*/ 0 h 133"/>
                    <a:gd name="T2" fmla="*/ 0 w 158"/>
                    <a:gd name="T3" fmla="*/ 0 h 133"/>
                    <a:gd name="T4" fmla="*/ 0 w 158"/>
                    <a:gd name="T5" fmla="*/ 0 h 133"/>
                    <a:gd name="T6" fmla="*/ 0 w 158"/>
                    <a:gd name="T7" fmla="*/ 0 h 133"/>
                    <a:gd name="T8" fmla="*/ 0 w 158"/>
                    <a:gd name="T9" fmla="*/ 0 h 133"/>
                    <a:gd name="T10" fmla="*/ 0 w 158"/>
                    <a:gd name="T11" fmla="*/ 0 h 133"/>
                    <a:gd name="T12" fmla="*/ 0 w 158"/>
                    <a:gd name="T13" fmla="*/ 0 h 133"/>
                    <a:gd name="T14" fmla="*/ 0 60000 65536"/>
                    <a:gd name="T15" fmla="*/ 0 60000 65536"/>
                    <a:gd name="T16" fmla="*/ 0 60000 65536"/>
                    <a:gd name="T17" fmla="*/ 0 60000 65536"/>
                    <a:gd name="T18" fmla="*/ 0 60000 65536"/>
                    <a:gd name="T19" fmla="*/ 0 60000 65536"/>
                    <a:gd name="T20" fmla="*/ 0 60000 65536"/>
                    <a:gd name="T21" fmla="*/ 0 w 158"/>
                    <a:gd name="T22" fmla="*/ 0 h 133"/>
                    <a:gd name="T23" fmla="*/ 158 w 158"/>
                    <a:gd name="T24" fmla="*/ 133 h 1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133">
                      <a:moveTo>
                        <a:pt x="158" y="131"/>
                      </a:moveTo>
                      <a:lnTo>
                        <a:pt x="120" y="131"/>
                      </a:lnTo>
                      <a:lnTo>
                        <a:pt x="120" y="133"/>
                      </a:lnTo>
                      <a:lnTo>
                        <a:pt x="22" y="131"/>
                      </a:lnTo>
                      <a:lnTo>
                        <a:pt x="14" y="125"/>
                      </a:lnTo>
                      <a:lnTo>
                        <a:pt x="0" y="97"/>
                      </a:lnTo>
                      <a:lnTo>
                        <a:pt x="6"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25" name="Freeform 542"/>
                <p:cNvSpPr>
                  <a:spLocks/>
                </p:cNvSpPr>
                <p:nvPr/>
              </p:nvSpPr>
              <p:spPr bwMode="auto">
                <a:xfrm>
                  <a:off x="4533" y="1517"/>
                  <a:ext cx="50" cy="3"/>
                </a:xfrm>
                <a:custGeom>
                  <a:avLst/>
                  <a:gdLst>
                    <a:gd name="T0" fmla="*/ 0 w 197"/>
                    <a:gd name="T1" fmla="*/ 0 h 9"/>
                    <a:gd name="T2" fmla="*/ 0 w 197"/>
                    <a:gd name="T3" fmla="*/ 0 h 9"/>
                    <a:gd name="T4" fmla="*/ 0 w 197"/>
                    <a:gd name="T5" fmla="*/ 0 h 9"/>
                    <a:gd name="T6" fmla="*/ 0 w 197"/>
                    <a:gd name="T7" fmla="*/ 0 h 9"/>
                    <a:gd name="T8" fmla="*/ 0 60000 65536"/>
                    <a:gd name="T9" fmla="*/ 0 60000 65536"/>
                    <a:gd name="T10" fmla="*/ 0 60000 65536"/>
                    <a:gd name="T11" fmla="*/ 0 60000 65536"/>
                    <a:gd name="T12" fmla="*/ 0 w 197"/>
                    <a:gd name="T13" fmla="*/ 0 h 9"/>
                    <a:gd name="T14" fmla="*/ 197 w 197"/>
                    <a:gd name="T15" fmla="*/ 9 h 9"/>
                  </a:gdLst>
                  <a:ahLst/>
                  <a:cxnLst>
                    <a:cxn ang="T8">
                      <a:pos x="T0" y="T1"/>
                    </a:cxn>
                    <a:cxn ang="T9">
                      <a:pos x="T2" y="T3"/>
                    </a:cxn>
                    <a:cxn ang="T10">
                      <a:pos x="T4" y="T5"/>
                    </a:cxn>
                    <a:cxn ang="T11">
                      <a:pos x="T6" y="T7"/>
                    </a:cxn>
                  </a:cxnLst>
                  <a:rect l="T12" t="T13" r="T14" b="T15"/>
                  <a:pathLst>
                    <a:path w="197" h="9">
                      <a:moveTo>
                        <a:pt x="0" y="8"/>
                      </a:moveTo>
                      <a:lnTo>
                        <a:pt x="10" y="0"/>
                      </a:lnTo>
                      <a:lnTo>
                        <a:pt x="84" y="1"/>
                      </a:lnTo>
                      <a:lnTo>
                        <a:pt x="197" y="9"/>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26" name="Freeform 543"/>
                <p:cNvSpPr>
                  <a:spLocks/>
                </p:cNvSpPr>
                <p:nvPr/>
              </p:nvSpPr>
              <p:spPr bwMode="auto">
                <a:xfrm>
                  <a:off x="4578" y="1520"/>
                  <a:ext cx="5" cy="32"/>
                </a:xfrm>
                <a:custGeom>
                  <a:avLst/>
                  <a:gdLst>
                    <a:gd name="T0" fmla="*/ 0 w 22"/>
                    <a:gd name="T1" fmla="*/ 0 h 130"/>
                    <a:gd name="T2" fmla="*/ 0 w 22"/>
                    <a:gd name="T3" fmla="*/ 0 h 130"/>
                    <a:gd name="T4" fmla="*/ 0 w 22"/>
                    <a:gd name="T5" fmla="*/ 0 h 130"/>
                    <a:gd name="T6" fmla="*/ 0 w 22"/>
                    <a:gd name="T7" fmla="*/ 0 h 130"/>
                    <a:gd name="T8" fmla="*/ 0 w 22"/>
                    <a:gd name="T9" fmla="*/ 0 h 130"/>
                    <a:gd name="T10" fmla="*/ 0 w 22"/>
                    <a:gd name="T11" fmla="*/ 0 h 130"/>
                    <a:gd name="T12" fmla="*/ 0 w 22"/>
                    <a:gd name="T13" fmla="*/ 0 h 130"/>
                    <a:gd name="T14" fmla="*/ 0 w 22"/>
                    <a:gd name="T15" fmla="*/ 0 h 130"/>
                    <a:gd name="T16" fmla="*/ 0 w 22"/>
                    <a:gd name="T17" fmla="*/ 0 h 130"/>
                    <a:gd name="T18" fmla="*/ 0 w 22"/>
                    <a:gd name="T19" fmla="*/ 0 h 130"/>
                    <a:gd name="T20" fmla="*/ 0 w 22"/>
                    <a:gd name="T21" fmla="*/ 0 h 1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130"/>
                    <a:gd name="T35" fmla="*/ 22 w 22"/>
                    <a:gd name="T36" fmla="*/ 130 h 1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130">
                      <a:moveTo>
                        <a:pt x="20" y="0"/>
                      </a:moveTo>
                      <a:lnTo>
                        <a:pt x="21" y="5"/>
                      </a:lnTo>
                      <a:lnTo>
                        <a:pt x="22" y="13"/>
                      </a:lnTo>
                      <a:lnTo>
                        <a:pt x="22" y="22"/>
                      </a:lnTo>
                      <a:lnTo>
                        <a:pt x="22" y="31"/>
                      </a:lnTo>
                      <a:lnTo>
                        <a:pt x="20" y="53"/>
                      </a:lnTo>
                      <a:lnTo>
                        <a:pt x="16" y="75"/>
                      </a:lnTo>
                      <a:lnTo>
                        <a:pt x="12" y="95"/>
                      </a:lnTo>
                      <a:lnTo>
                        <a:pt x="7" y="113"/>
                      </a:lnTo>
                      <a:lnTo>
                        <a:pt x="3" y="126"/>
                      </a:lnTo>
                      <a:lnTo>
                        <a:pt x="0" y="13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27" name="Line 544"/>
                <p:cNvSpPr>
                  <a:spLocks noChangeShapeType="1"/>
                </p:cNvSpPr>
                <p:nvPr/>
              </p:nvSpPr>
              <p:spPr bwMode="auto">
                <a:xfrm flipH="1">
                  <a:off x="4575" y="1552"/>
                  <a:ext cx="3" cy="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628" name="Freeform 545"/>
                <p:cNvSpPr>
                  <a:spLocks/>
                </p:cNvSpPr>
                <p:nvPr/>
              </p:nvSpPr>
              <p:spPr bwMode="auto">
                <a:xfrm>
                  <a:off x="4572" y="1553"/>
                  <a:ext cx="3" cy="1"/>
                </a:xfrm>
                <a:custGeom>
                  <a:avLst/>
                  <a:gdLst>
                    <a:gd name="T0" fmla="*/ 0 w 13"/>
                    <a:gd name="T1" fmla="*/ 0 h 4"/>
                    <a:gd name="T2" fmla="*/ 0 w 13"/>
                    <a:gd name="T3" fmla="*/ 0 h 4"/>
                    <a:gd name="T4" fmla="*/ 0 w 13"/>
                    <a:gd name="T5" fmla="*/ 0 h 4"/>
                    <a:gd name="T6" fmla="*/ 0 w 13"/>
                    <a:gd name="T7" fmla="*/ 0 h 4"/>
                    <a:gd name="T8" fmla="*/ 0 w 13"/>
                    <a:gd name="T9" fmla="*/ 0 h 4"/>
                    <a:gd name="T10" fmla="*/ 0 60000 65536"/>
                    <a:gd name="T11" fmla="*/ 0 60000 65536"/>
                    <a:gd name="T12" fmla="*/ 0 60000 65536"/>
                    <a:gd name="T13" fmla="*/ 0 60000 65536"/>
                    <a:gd name="T14" fmla="*/ 0 60000 65536"/>
                    <a:gd name="T15" fmla="*/ 0 w 13"/>
                    <a:gd name="T16" fmla="*/ 0 h 4"/>
                    <a:gd name="T17" fmla="*/ 13 w 13"/>
                    <a:gd name="T18" fmla="*/ 4 h 4"/>
                  </a:gdLst>
                  <a:ahLst/>
                  <a:cxnLst>
                    <a:cxn ang="T10">
                      <a:pos x="T0" y="T1"/>
                    </a:cxn>
                    <a:cxn ang="T11">
                      <a:pos x="T2" y="T3"/>
                    </a:cxn>
                    <a:cxn ang="T12">
                      <a:pos x="T4" y="T5"/>
                    </a:cxn>
                    <a:cxn ang="T13">
                      <a:pos x="T6" y="T7"/>
                    </a:cxn>
                    <a:cxn ang="T14">
                      <a:pos x="T8" y="T9"/>
                    </a:cxn>
                  </a:cxnLst>
                  <a:rect l="T15" t="T16" r="T17" b="T18"/>
                  <a:pathLst>
                    <a:path w="13" h="4">
                      <a:moveTo>
                        <a:pt x="13" y="0"/>
                      </a:moveTo>
                      <a:lnTo>
                        <a:pt x="12" y="1"/>
                      </a:lnTo>
                      <a:lnTo>
                        <a:pt x="9" y="4"/>
                      </a:lnTo>
                      <a:lnTo>
                        <a:pt x="4" y="2"/>
                      </a:lnTo>
                      <a:lnTo>
                        <a:pt x="0"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29" name="Freeform 546"/>
                <p:cNvSpPr>
                  <a:spLocks/>
                </p:cNvSpPr>
                <p:nvPr/>
              </p:nvSpPr>
              <p:spPr bwMode="auto">
                <a:xfrm>
                  <a:off x="4532" y="1519"/>
                  <a:ext cx="40" cy="34"/>
                </a:xfrm>
                <a:custGeom>
                  <a:avLst/>
                  <a:gdLst>
                    <a:gd name="T0" fmla="*/ 0 w 161"/>
                    <a:gd name="T1" fmla="*/ 0 h 136"/>
                    <a:gd name="T2" fmla="*/ 0 w 161"/>
                    <a:gd name="T3" fmla="*/ 0 h 136"/>
                    <a:gd name="T4" fmla="*/ 0 w 161"/>
                    <a:gd name="T5" fmla="*/ 0 h 136"/>
                    <a:gd name="T6" fmla="*/ 0 w 161"/>
                    <a:gd name="T7" fmla="*/ 0 h 136"/>
                    <a:gd name="T8" fmla="*/ 0 w 161"/>
                    <a:gd name="T9" fmla="*/ 0 h 136"/>
                    <a:gd name="T10" fmla="*/ 0 w 161"/>
                    <a:gd name="T11" fmla="*/ 0 h 136"/>
                    <a:gd name="T12" fmla="*/ 0 w 161"/>
                    <a:gd name="T13" fmla="*/ 0 h 136"/>
                    <a:gd name="T14" fmla="*/ 0 60000 65536"/>
                    <a:gd name="T15" fmla="*/ 0 60000 65536"/>
                    <a:gd name="T16" fmla="*/ 0 60000 65536"/>
                    <a:gd name="T17" fmla="*/ 0 60000 65536"/>
                    <a:gd name="T18" fmla="*/ 0 60000 65536"/>
                    <a:gd name="T19" fmla="*/ 0 60000 65536"/>
                    <a:gd name="T20" fmla="*/ 0 60000 65536"/>
                    <a:gd name="T21" fmla="*/ 0 w 161"/>
                    <a:gd name="T22" fmla="*/ 0 h 136"/>
                    <a:gd name="T23" fmla="*/ 161 w 161"/>
                    <a:gd name="T24" fmla="*/ 136 h 1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1" h="136">
                      <a:moveTo>
                        <a:pt x="161" y="134"/>
                      </a:moveTo>
                      <a:lnTo>
                        <a:pt x="118" y="135"/>
                      </a:lnTo>
                      <a:lnTo>
                        <a:pt x="118" y="136"/>
                      </a:lnTo>
                      <a:lnTo>
                        <a:pt x="22" y="135"/>
                      </a:lnTo>
                      <a:lnTo>
                        <a:pt x="15" y="127"/>
                      </a:lnTo>
                      <a:lnTo>
                        <a:pt x="0" y="100"/>
                      </a:lnTo>
                      <a:lnTo>
                        <a:pt x="7"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30" name="Freeform 547"/>
                <p:cNvSpPr>
                  <a:spLocks/>
                </p:cNvSpPr>
                <p:nvPr/>
              </p:nvSpPr>
              <p:spPr bwMode="auto">
                <a:xfrm>
                  <a:off x="4533" y="1517"/>
                  <a:ext cx="51" cy="2"/>
                </a:xfrm>
                <a:custGeom>
                  <a:avLst/>
                  <a:gdLst>
                    <a:gd name="T0" fmla="*/ 0 w 204"/>
                    <a:gd name="T1" fmla="*/ 0 h 10"/>
                    <a:gd name="T2" fmla="*/ 0 w 204"/>
                    <a:gd name="T3" fmla="*/ 0 h 10"/>
                    <a:gd name="T4" fmla="*/ 0 w 204"/>
                    <a:gd name="T5" fmla="*/ 0 h 10"/>
                    <a:gd name="T6" fmla="*/ 0 w 204"/>
                    <a:gd name="T7" fmla="*/ 0 h 10"/>
                    <a:gd name="T8" fmla="*/ 0 60000 65536"/>
                    <a:gd name="T9" fmla="*/ 0 60000 65536"/>
                    <a:gd name="T10" fmla="*/ 0 60000 65536"/>
                    <a:gd name="T11" fmla="*/ 0 60000 65536"/>
                    <a:gd name="T12" fmla="*/ 0 w 204"/>
                    <a:gd name="T13" fmla="*/ 0 h 10"/>
                    <a:gd name="T14" fmla="*/ 204 w 204"/>
                    <a:gd name="T15" fmla="*/ 10 h 10"/>
                  </a:gdLst>
                  <a:ahLst/>
                  <a:cxnLst>
                    <a:cxn ang="T8">
                      <a:pos x="T0" y="T1"/>
                    </a:cxn>
                    <a:cxn ang="T9">
                      <a:pos x="T2" y="T3"/>
                    </a:cxn>
                    <a:cxn ang="T10">
                      <a:pos x="T4" y="T5"/>
                    </a:cxn>
                    <a:cxn ang="T11">
                      <a:pos x="T6" y="T7"/>
                    </a:cxn>
                  </a:cxnLst>
                  <a:rect l="T12" t="T13" r="T14" b="T15"/>
                  <a:pathLst>
                    <a:path w="204" h="10">
                      <a:moveTo>
                        <a:pt x="0" y="9"/>
                      </a:moveTo>
                      <a:lnTo>
                        <a:pt x="12" y="0"/>
                      </a:lnTo>
                      <a:lnTo>
                        <a:pt x="94" y="2"/>
                      </a:lnTo>
                      <a:lnTo>
                        <a:pt x="204" y="1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31" name="Freeform 548"/>
                <p:cNvSpPr>
                  <a:spLocks/>
                </p:cNvSpPr>
                <p:nvPr/>
              </p:nvSpPr>
              <p:spPr bwMode="auto">
                <a:xfrm>
                  <a:off x="4579" y="1519"/>
                  <a:ext cx="5" cy="34"/>
                </a:xfrm>
                <a:custGeom>
                  <a:avLst/>
                  <a:gdLst>
                    <a:gd name="T0" fmla="*/ 0 w 22"/>
                    <a:gd name="T1" fmla="*/ 0 h 134"/>
                    <a:gd name="T2" fmla="*/ 0 w 22"/>
                    <a:gd name="T3" fmla="*/ 0 h 134"/>
                    <a:gd name="T4" fmla="*/ 0 w 22"/>
                    <a:gd name="T5" fmla="*/ 0 h 134"/>
                    <a:gd name="T6" fmla="*/ 0 w 22"/>
                    <a:gd name="T7" fmla="*/ 0 h 134"/>
                    <a:gd name="T8" fmla="*/ 0 w 22"/>
                    <a:gd name="T9" fmla="*/ 0 h 134"/>
                    <a:gd name="T10" fmla="*/ 0 w 22"/>
                    <a:gd name="T11" fmla="*/ 0 h 134"/>
                    <a:gd name="T12" fmla="*/ 0 w 22"/>
                    <a:gd name="T13" fmla="*/ 0 h 134"/>
                    <a:gd name="T14" fmla="*/ 0 w 22"/>
                    <a:gd name="T15" fmla="*/ 0 h 134"/>
                    <a:gd name="T16" fmla="*/ 0 w 22"/>
                    <a:gd name="T17" fmla="*/ 0 h 1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34"/>
                    <a:gd name="T29" fmla="*/ 22 w 22"/>
                    <a:gd name="T30" fmla="*/ 134 h 1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34">
                      <a:moveTo>
                        <a:pt x="21" y="0"/>
                      </a:moveTo>
                      <a:lnTo>
                        <a:pt x="22" y="11"/>
                      </a:lnTo>
                      <a:lnTo>
                        <a:pt x="22" y="31"/>
                      </a:lnTo>
                      <a:lnTo>
                        <a:pt x="19" y="53"/>
                      </a:lnTo>
                      <a:lnTo>
                        <a:pt x="16" y="76"/>
                      </a:lnTo>
                      <a:lnTo>
                        <a:pt x="12" y="98"/>
                      </a:lnTo>
                      <a:lnTo>
                        <a:pt x="7" y="116"/>
                      </a:lnTo>
                      <a:lnTo>
                        <a:pt x="3" y="129"/>
                      </a:lnTo>
                      <a:lnTo>
                        <a:pt x="0" y="134"/>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32" name="Line 549"/>
                <p:cNvSpPr>
                  <a:spLocks noChangeShapeType="1"/>
                </p:cNvSpPr>
                <p:nvPr/>
              </p:nvSpPr>
              <p:spPr bwMode="auto">
                <a:xfrm flipH="1">
                  <a:off x="4576" y="1553"/>
                  <a:ext cx="3" cy="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633" name="Freeform 550"/>
                <p:cNvSpPr>
                  <a:spLocks/>
                </p:cNvSpPr>
                <p:nvPr/>
              </p:nvSpPr>
              <p:spPr bwMode="auto">
                <a:xfrm>
                  <a:off x="4572" y="1553"/>
                  <a:ext cx="4" cy="1"/>
                </a:xfrm>
                <a:custGeom>
                  <a:avLst/>
                  <a:gdLst>
                    <a:gd name="T0" fmla="*/ 0 w 14"/>
                    <a:gd name="T1" fmla="*/ 0 h 5"/>
                    <a:gd name="T2" fmla="*/ 0 w 14"/>
                    <a:gd name="T3" fmla="*/ 0 h 5"/>
                    <a:gd name="T4" fmla="*/ 0 w 14"/>
                    <a:gd name="T5" fmla="*/ 0 h 5"/>
                    <a:gd name="T6" fmla="*/ 0 w 14"/>
                    <a:gd name="T7" fmla="*/ 0 h 5"/>
                    <a:gd name="T8" fmla="*/ 0 w 14"/>
                    <a:gd name="T9" fmla="*/ 0 h 5"/>
                    <a:gd name="T10" fmla="*/ 0 60000 65536"/>
                    <a:gd name="T11" fmla="*/ 0 60000 65536"/>
                    <a:gd name="T12" fmla="*/ 0 60000 65536"/>
                    <a:gd name="T13" fmla="*/ 0 60000 65536"/>
                    <a:gd name="T14" fmla="*/ 0 60000 65536"/>
                    <a:gd name="T15" fmla="*/ 0 w 14"/>
                    <a:gd name="T16" fmla="*/ 0 h 5"/>
                    <a:gd name="T17" fmla="*/ 14 w 14"/>
                    <a:gd name="T18" fmla="*/ 5 h 5"/>
                  </a:gdLst>
                  <a:ahLst/>
                  <a:cxnLst>
                    <a:cxn ang="T10">
                      <a:pos x="T0" y="T1"/>
                    </a:cxn>
                    <a:cxn ang="T11">
                      <a:pos x="T2" y="T3"/>
                    </a:cxn>
                    <a:cxn ang="T12">
                      <a:pos x="T4" y="T5"/>
                    </a:cxn>
                    <a:cxn ang="T13">
                      <a:pos x="T6" y="T7"/>
                    </a:cxn>
                    <a:cxn ang="T14">
                      <a:pos x="T8" y="T9"/>
                    </a:cxn>
                  </a:cxnLst>
                  <a:rect l="T15" t="T16" r="T17" b="T18"/>
                  <a:pathLst>
                    <a:path w="14" h="5">
                      <a:moveTo>
                        <a:pt x="14" y="0"/>
                      </a:moveTo>
                      <a:lnTo>
                        <a:pt x="13" y="3"/>
                      </a:lnTo>
                      <a:lnTo>
                        <a:pt x="11" y="5"/>
                      </a:lnTo>
                      <a:lnTo>
                        <a:pt x="5" y="3"/>
                      </a:lnTo>
                      <a:lnTo>
                        <a:pt x="0" y="1"/>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35" name="Freeform 551"/>
                <p:cNvSpPr>
                  <a:spLocks/>
                </p:cNvSpPr>
                <p:nvPr/>
              </p:nvSpPr>
              <p:spPr bwMode="auto">
                <a:xfrm>
                  <a:off x="4531" y="1519"/>
                  <a:ext cx="41" cy="35"/>
                </a:xfrm>
                <a:custGeom>
                  <a:avLst/>
                  <a:gdLst>
                    <a:gd name="T0" fmla="*/ 0 w 163"/>
                    <a:gd name="T1" fmla="*/ 0 h 140"/>
                    <a:gd name="T2" fmla="*/ 0 w 163"/>
                    <a:gd name="T3" fmla="*/ 0 h 140"/>
                    <a:gd name="T4" fmla="*/ 0 w 163"/>
                    <a:gd name="T5" fmla="*/ 0 h 140"/>
                    <a:gd name="T6" fmla="*/ 0 w 163"/>
                    <a:gd name="T7" fmla="*/ 0 h 140"/>
                    <a:gd name="T8" fmla="*/ 0 w 163"/>
                    <a:gd name="T9" fmla="*/ 0 h 140"/>
                    <a:gd name="T10" fmla="*/ 0 w 163"/>
                    <a:gd name="T11" fmla="*/ 0 h 140"/>
                    <a:gd name="T12" fmla="*/ 0 w 163"/>
                    <a:gd name="T13" fmla="*/ 0 h 140"/>
                    <a:gd name="T14" fmla="*/ 0 60000 65536"/>
                    <a:gd name="T15" fmla="*/ 0 60000 65536"/>
                    <a:gd name="T16" fmla="*/ 0 60000 65536"/>
                    <a:gd name="T17" fmla="*/ 0 60000 65536"/>
                    <a:gd name="T18" fmla="*/ 0 60000 65536"/>
                    <a:gd name="T19" fmla="*/ 0 60000 65536"/>
                    <a:gd name="T20" fmla="*/ 0 60000 65536"/>
                    <a:gd name="T21" fmla="*/ 0 w 163"/>
                    <a:gd name="T22" fmla="*/ 0 h 140"/>
                    <a:gd name="T23" fmla="*/ 163 w 163"/>
                    <a:gd name="T24" fmla="*/ 140 h 1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40">
                      <a:moveTo>
                        <a:pt x="163" y="137"/>
                      </a:moveTo>
                      <a:lnTo>
                        <a:pt x="114" y="137"/>
                      </a:lnTo>
                      <a:lnTo>
                        <a:pt x="113" y="140"/>
                      </a:lnTo>
                      <a:lnTo>
                        <a:pt x="23" y="139"/>
                      </a:lnTo>
                      <a:lnTo>
                        <a:pt x="14" y="130"/>
                      </a:lnTo>
                      <a:lnTo>
                        <a:pt x="0" y="104"/>
                      </a:lnTo>
                      <a:lnTo>
                        <a:pt x="6"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37" name="Freeform 552"/>
                <p:cNvSpPr>
                  <a:spLocks/>
                </p:cNvSpPr>
                <p:nvPr/>
              </p:nvSpPr>
              <p:spPr bwMode="auto">
                <a:xfrm>
                  <a:off x="4532" y="1516"/>
                  <a:ext cx="52" cy="3"/>
                </a:xfrm>
                <a:custGeom>
                  <a:avLst/>
                  <a:gdLst>
                    <a:gd name="T0" fmla="*/ 0 w 208"/>
                    <a:gd name="T1" fmla="*/ 0 h 10"/>
                    <a:gd name="T2" fmla="*/ 0 w 208"/>
                    <a:gd name="T3" fmla="*/ 0 h 10"/>
                    <a:gd name="T4" fmla="*/ 0 w 208"/>
                    <a:gd name="T5" fmla="*/ 0 h 10"/>
                    <a:gd name="T6" fmla="*/ 0 w 208"/>
                    <a:gd name="T7" fmla="*/ 0 h 10"/>
                    <a:gd name="T8" fmla="*/ 0 60000 65536"/>
                    <a:gd name="T9" fmla="*/ 0 60000 65536"/>
                    <a:gd name="T10" fmla="*/ 0 60000 65536"/>
                    <a:gd name="T11" fmla="*/ 0 60000 65536"/>
                    <a:gd name="T12" fmla="*/ 0 w 208"/>
                    <a:gd name="T13" fmla="*/ 0 h 10"/>
                    <a:gd name="T14" fmla="*/ 208 w 208"/>
                    <a:gd name="T15" fmla="*/ 10 h 10"/>
                  </a:gdLst>
                  <a:ahLst/>
                  <a:cxnLst>
                    <a:cxn ang="T8">
                      <a:pos x="T0" y="T1"/>
                    </a:cxn>
                    <a:cxn ang="T9">
                      <a:pos x="T2" y="T3"/>
                    </a:cxn>
                    <a:cxn ang="T10">
                      <a:pos x="T4" y="T5"/>
                    </a:cxn>
                    <a:cxn ang="T11">
                      <a:pos x="T6" y="T7"/>
                    </a:cxn>
                  </a:cxnLst>
                  <a:rect l="T12" t="T13" r="T14" b="T15"/>
                  <a:pathLst>
                    <a:path w="208" h="10">
                      <a:moveTo>
                        <a:pt x="0" y="9"/>
                      </a:moveTo>
                      <a:lnTo>
                        <a:pt x="13" y="0"/>
                      </a:lnTo>
                      <a:lnTo>
                        <a:pt x="104" y="3"/>
                      </a:lnTo>
                      <a:lnTo>
                        <a:pt x="208" y="1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38" name="Freeform 553"/>
                <p:cNvSpPr>
                  <a:spLocks/>
                </p:cNvSpPr>
                <p:nvPr/>
              </p:nvSpPr>
              <p:spPr bwMode="auto">
                <a:xfrm>
                  <a:off x="4579" y="1519"/>
                  <a:ext cx="6" cy="34"/>
                </a:xfrm>
                <a:custGeom>
                  <a:avLst/>
                  <a:gdLst>
                    <a:gd name="T0" fmla="*/ 0 w 22"/>
                    <a:gd name="T1" fmla="*/ 0 h 138"/>
                    <a:gd name="T2" fmla="*/ 0 w 22"/>
                    <a:gd name="T3" fmla="*/ 0 h 138"/>
                    <a:gd name="T4" fmla="*/ 0 w 22"/>
                    <a:gd name="T5" fmla="*/ 0 h 138"/>
                    <a:gd name="T6" fmla="*/ 0 w 22"/>
                    <a:gd name="T7" fmla="*/ 0 h 138"/>
                    <a:gd name="T8" fmla="*/ 0 w 22"/>
                    <a:gd name="T9" fmla="*/ 0 h 138"/>
                    <a:gd name="T10" fmla="*/ 0 w 22"/>
                    <a:gd name="T11" fmla="*/ 0 h 138"/>
                    <a:gd name="T12" fmla="*/ 0 w 22"/>
                    <a:gd name="T13" fmla="*/ 0 h 138"/>
                    <a:gd name="T14" fmla="*/ 0 w 22"/>
                    <a:gd name="T15" fmla="*/ 0 h 138"/>
                    <a:gd name="T16" fmla="*/ 0 w 22"/>
                    <a:gd name="T17" fmla="*/ 0 h 1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38"/>
                    <a:gd name="T29" fmla="*/ 22 w 22"/>
                    <a:gd name="T30" fmla="*/ 138 h 1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38">
                      <a:moveTo>
                        <a:pt x="20" y="0"/>
                      </a:moveTo>
                      <a:lnTo>
                        <a:pt x="22" y="13"/>
                      </a:lnTo>
                      <a:lnTo>
                        <a:pt x="22" y="31"/>
                      </a:lnTo>
                      <a:lnTo>
                        <a:pt x="19" y="54"/>
                      </a:lnTo>
                      <a:lnTo>
                        <a:pt x="15" y="77"/>
                      </a:lnTo>
                      <a:lnTo>
                        <a:pt x="11" y="101"/>
                      </a:lnTo>
                      <a:lnTo>
                        <a:pt x="7" y="120"/>
                      </a:lnTo>
                      <a:lnTo>
                        <a:pt x="4" y="133"/>
                      </a:lnTo>
                      <a:lnTo>
                        <a:pt x="0" y="138"/>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39" name="Line 554"/>
                <p:cNvSpPr>
                  <a:spLocks noChangeShapeType="1"/>
                </p:cNvSpPr>
                <p:nvPr/>
              </p:nvSpPr>
              <p:spPr bwMode="auto">
                <a:xfrm flipH="1">
                  <a:off x="4576" y="1553"/>
                  <a:ext cx="3" cy="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640" name="Freeform 555"/>
                <p:cNvSpPr>
                  <a:spLocks/>
                </p:cNvSpPr>
                <p:nvPr/>
              </p:nvSpPr>
              <p:spPr bwMode="auto">
                <a:xfrm>
                  <a:off x="4572" y="1554"/>
                  <a:ext cx="4" cy="1"/>
                </a:xfrm>
                <a:custGeom>
                  <a:avLst/>
                  <a:gdLst>
                    <a:gd name="T0" fmla="*/ 0 w 15"/>
                    <a:gd name="T1" fmla="*/ 0 h 5"/>
                    <a:gd name="T2" fmla="*/ 0 w 15"/>
                    <a:gd name="T3" fmla="*/ 0 h 5"/>
                    <a:gd name="T4" fmla="*/ 0 w 15"/>
                    <a:gd name="T5" fmla="*/ 0 h 5"/>
                    <a:gd name="T6" fmla="*/ 0 w 15"/>
                    <a:gd name="T7" fmla="*/ 0 h 5"/>
                    <a:gd name="T8" fmla="*/ 0 w 15"/>
                    <a:gd name="T9" fmla="*/ 0 h 5"/>
                    <a:gd name="T10" fmla="*/ 0 60000 65536"/>
                    <a:gd name="T11" fmla="*/ 0 60000 65536"/>
                    <a:gd name="T12" fmla="*/ 0 60000 65536"/>
                    <a:gd name="T13" fmla="*/ 0 60000 65536"/>
                    <a:gd name="T14" fmla="*/ 0 60000 65536"/>
                    <a:gd name="T15" fmla="*/ 0 w 15"/>
                    <a:gd name="T16" fmla="*/ 0 h 5"/>
                    <a:gd name="T17" fmla="*/ 15 w 15"/>
                    <a:gd name="T18" fmla="*/ 5 h 5"/>
                  </a:gdLst>
                  <a:ahLst/>
                  <a:cxnLst>
                    <a:cxn ang="T10">
                      <a:pos x="T0" y="T1"/>
                    </a:cxn>
                    <a:cxn ang="T11">
                      <a:pos x="T2" y="T3"/>
                    </a:cxn>
                    <a:cxn ang="T12">
                      <a:pos x="T4" y="T5"/>
                    </a:cxn>
                    <a:cxn ang="T13">
                      <a:pos x="T6" y="T7"/>
                    </a:cxn>
                    <a:cxn ang="T14">
                      <a:pos x="T8" y="T9"/>
                    </a:cxn>
                  </a:cxnLst>
                  <a:rect l="T15" t="T16" r="T17" b="T18"/>
                  <a:pathLst>
                    <a:path w="15" h="5">
                      <a:moveTo>
                        <a:pt x="15" y="0"/>
                      </a:moveTo>
                      <a:lnTo>
                        <a:pt x="12" y="2"/>
                      </a:lnTo>
                      <a:lnTo>
                        <a:pt x="10" y="5"/>
                      </a:lnTo>
                      <a:lnTo>
                        <a:pt x="3" y="2"/>
                      </a:lnTo>
                      <a:lnTo>
                        <a:pt x="0" y="1"/>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41" name="Freeform 556"/>
                <p:cNvSpPr>
                  <a:spLocks/>
                </p:cNvSpPr>
                <p:nvPr/>
              </p:nvSpPr>
              <p:spPr bwMode="auto">
                <a:xfrm>
                  <a:off x="4531" y="1518"/>
                  <a:ext cx="41" cy="37"/>
                </a:xfrm>
                <a:custGeom>
                  <a:avLst/>
                  <a:gdLst>
                    <a:gd name="T0" fmla="*/ 0 w 168"/>
                    <a:gd name="T1" fmla="*/ 0 h 145"/>
                    <a:gd name="T2" fmla="*/ 0 w 168"/>
                    <a:gd name="T3" fmla="*/ 0 h 145"/>
                    <a:gd name="T4" fmla="*/ 0 w 168"/>
                    <a:gd name="T5" fmla="*/ 0 h 145"/>
                    <a:gd name="T6" fmla="*/ 0 w 168"/>
                    <a:gd name="T7" fmla="*/ 0 h 145"/>
                    <a:gd name="T8" fmla="*/ 0 w 168"/>
                    <a:gd name="T9" fmla="*/ 0 h 145"/>
                    <a:gd name="T10" fmla="*/ 0 w 168"/>
                    <a:gd name="T11" fmla="*/ 0 h 145"/>
                    <a:gd name="T12" fmla="*/ 0 w 168"/>
                    <a:gd name="T13" fmla="*/ 0 h 145"/>
                    <a:gd name="T14" fmla="*/ 0 60000 65536"/>
                    <a:gd name="T15" fmla="*/ 0 60000 65536"/>
                    <a:gd name="T16" fmla="*/ 0 60000 65536"/>
                    <a:gd name="T17" fmla="*/ 0 60000 65536"/>
                    <a:gd name="T18" fmla="*/ 0 60000 65536"/>
                    <a:gd name="T19" fmla="*/ 0 60000 65536"/>
                    <a:gd name="T20" fmla="*/ 0 60000 65536"/>
                    <a:gd name="T21" fmla="*/ 0 w 168"/>
                    <a:gd name="T22" fmla="*/ 0 h 145"/>
                    <a:gd name="T23" fmla="*/ 168 w 168"/>
                    <a:gd name="T24" fmla="*/ 145 h 1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8" h="145">
                      <a:moveTo>
                        <a:pt x="168" y="143"/>
                      </a:moveTo>
                      <a:lnTo>
                        <a:pt x="112" y="143"/>
                      </a:lnTo>
                      <a:lnTo>
                        <a:pt x="111" y="145"/>
                      </a:lnTo>
                      <a:lnTo>
                        <a:pt x="23" y="143"/>
                      </a:lnTo>
                      <a:lnTo>
                        <a:pt x="13" y="134"/>
                      </a:lnTo>
                      <a:lnTo>
                        <a:pt x="0" y="109"/>
                      </a:lnTo>
                      <a:lnTo>
                        <a:pt x="7"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42" name="Freeform 557"/>
                <p:cNvSpPr>
                  <a:spLocks/>
                </p:cNvSpPr>
                <p:nvPr/>
              </p:nvSpPr>
              <p:spPr bwMode="auto">
                <a:xfrm>
                  <a:off x="4531" y="1515"/>
                  <a:ext cx="54" cy="3"/>
                </a:xfrm>
                <a:custGeom>
                  <a:avLst/>
                  <a:gdLst>
                    <a:gd name="T0" fmla="*/ 0 w 215"/>
                    <a:gd name="T1" fmla="*/ 0 h 12"/>
                    <a:gd name="T2" fmla="*/ 0 w 215"/>
                    <a:gd name="T3" fmla="*/ 0 h 12"/>
                    <a:gd name="T4" fmla="*/ 0 w 215"/>
                    <a:gd name="T5" fmla="*/ 0 h 12"/>
                    <a:gd name="T6" fmla="*/ 0 w 215"/>
                    <a:gd name="T7" fmla="*/ 0 h 12"/>
                    <a:gd name="T8" fmla="*/ 0 60000 65536"/>
                    <a:gd name="T9" fmla="*/ 0 60000 65536"/>
                    <a:gd name="T10" fmla="*/ 0 60000 65536"/>
                    <a:gd name="T11" fmla="*/ 0 60000 65536"/>
                    <a:gd name="T12" fmla="*/ 0 w 215"/>
                    <a:gd name="T13" fmla="*/ 0 h 12"/>
                    <a:gd name="T14" fmla="*/ 215 w 215"/>
                    <a:gd name="T15" fmla="*/ 12 h 12"/>
                  </a:gdLst>
                  <a:ahLst/>
                  <a:cxnLst>
                    <a:cxn ang="T8">
                      <a:pos x="T0" y="T1"/>
                    </a:cxn>
                    <a:cxn ang="T9">
                      <a:pos x="T2" y="T3"/>
                    </a:cxn>
                    <a:cxn ang="T10">
                      <a:pos x="T4" y="T5"/>
                    </a:cxn>
                    <a:cxn ang="T11">
                      <a:pos x="T6" y="T7"/>
                    </a:cxn>
                  </a:cxnLst>
                  <a:rect l="T12" t="T13" r="T14" b="T15"/>
                  <a:pathLst>
                    <a:path w="215" h="12">
                      <a:moveTo>
                        <a:pt x="0" y="11"/>
                      </a:moveTo>
                      <a:lnTo>
                        <a:pt x="14" y="0"/>
                      </a:lnTo>
                      <a:lnTo>
                        <a:pt x="116" y="3"/>
                      </a:lnTo>
                      <a:lnTo>
                        <a:pt x="215" y="12"/>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44" name="Freeform 558"/>
                <p:cNvSpPr>
                  <a:spLocks/>
                </p:cNvSpPr>
                <p:nvPr/>
              </p:nvSpPr>
              <p:spPr bwMode="auto">
                <a:xfrm>
                  <a:off x="4580" y="1518"/>
                  <a:ext cx="5" cy="35"/>
                </a:xfrm>
                <a:custGeom>
                  <a:avLst/>
                  <a:gdLst>
                    <a:gd name="T0" fmla="*/ 0 w 20"/>
                    <a:gd name="T1" fmla="*/ 0 h 140"/>
                    <a:gd name="T2" fmla="*/ 0 w 20"/>
                    <a:gd name="T3" fmla="*/ 0 h 140"/>
                    <a:gd name="T4" fmla="*/ 0 w 20"/>
                    <a:gd name="T5" fmla="*/ 0 h 140"/>
                    <a:gd name="T6" fmla="*/ 0 w 20"/>
                    <a:gd name="T7" fmla="*/ 0 h 140"/>
                    <a:gd name="T8" fmla="*/ 0 w 20"/>
                    <a:gd name="T9" fmla="*/ 0 h 140"/>
                    <a:gd name="T10" fmla="*/ 0 w 20"/>
                    <a:gd name="T11" fmla="*/ 0 h 140"/>
                    <a:gd name="T12" fmla="*/ 0 w 20"/>
                    <a:gd name="T13" fmla="*/ 0 h 140"/>
                    <a:gd name="T14" fmla="*/ 0 w 20"/>
                    <a:gd name="T15" fmla="*/ 0 h 140"/>
                    <a:gd name="T16" fmla="*/ 0 w 20"/>
                    <a:gd name="T17" fmla="*/ 0 h 1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140"/>
                    <a:gd name="T29" fmla="*/ 20 w 20"/>
                    <a:gd name="T30" fmla="*/ 140 h 1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140">
                      <a:moveTo>
                        <a:pt x="19" y="0"/>
                      </a:moveTo>
                      <a:lnTo>
                        <a:pt x="20" y="12"/>
                      </a:lnTo>
                      <a:lnTo>
                        <a:pt x="20" y="31"/>
                      </a:lnTo>
                      <a:lnTo>
                        <a:pt x="18" y="54"/>
                      </a:lnTo>
                      <a:lnTo>
                        <a:pt x="14" y="78"/>
                      </a:lnTo>
                      <a:lnTo>
                        <a:pt x="10" y="102"/>
                      </a:lnTo>
                      <a:lnTo>
                        <a:pt x="6" y="122"/>
                      </a:lnTo>
                      <a:lnTo>
                        <a:pt x="2" y="136"/>
                      </a:lnTo>
                      <a:lnTo>
                        <a:pt x="0" y="14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46" name="Line 559"/>
                <p:cNvSpPr>
                  <a:spLocks noChangeShapeType="1"/>
                </p:cNvSpPr>
                <p:nvPr/>
              </p:nvSpPr>
              <p:spPr bwMode="auto">
                <a:xfrm flipH="1">
                  <a:off x="4577" y="1553"/>
                  <a:ext cx="3" cy="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647" name="Freeform 560"/>
                <p:cNvSpPr>
                  <a:spLocks/>
                </p:cNvSpPr>
                <p:nvPr/>
              </p:nvSpPr>
              <p:spPr bwMode="auto">
                <a:xfrm>
                  <a:off x="4572" y="1554"/>
                  <a:ext cx="5" cy="2"/>
                </a:xfrm>
                <a:custGeom>
                  <a:avLst/>
                  <a:gdLst>
                    <a:gd name="T0" fmla="*/ 0 w 16"/>
                    <a:gd name="T1" fmla="*/ 0 h 5"/>
                    <a:gd name="T2" fmla="*/ 0 w 16"/>
                    <a:gd name="T3" fmla="*/ 0 h 5"/>
                    <a:gd name="T4" fmla="*/ 0 w 16"/>
                    <a:gd name="T5" fmla="*/ 0 h 5"/>
                    <a:gd name="T6" fmla="*/ 0 w 16"/>
                    <a:gd name="T7" fmla="*/ 0 h 5"/>
                    <a:gd name="T8" fmla="*/ 0 w 16"/>
                    <a:gd name="T9" fmla="*/ 0 h 5"/>
                    <a:gd name="T10" fmla="*/ 0 60000 65536"/>
                    <a:gd name="T11" fmla="*/ 0 60000 65536"/>
                    <a:gd name="T12" fmla="*/ 0 60000 65536"/>
                    <a:gd name="T13" fmla="*/ 0 60000 65536"/>
                    <a:gd name="T14" fmla="*/ 0 60000 65536"/>
                    <a:gd name="T15" fmla="*/ 0 w 16"/>
                    <a:gd name="T16" fmla="*/ 0 h 5"/>
                    <a:gd name="T17" fmla="*/ 16 w 16"/>
                    <a:gd name="T18" fmla="*/ 5 h 5"/>
                  </a:gdLst>
                  <a:ahLst/>
                  <a:cxnLst>
                    <a:cxn ang="T10">
                      <a:pos x="T0" y="T1"/>
                    </a:cxn>
                    <a:cxn ang="T11">
                      <a:pos x="T2" y="T3"/>
                    </a:cxn>
                    <a:cxn ang="T12">
                      <a:pos x="T4" y="T5"/>
                    </a:cxn>
                    <a:cxn ang="T13">
                      <a:pos x="T6" y="T7"/>
                    </a:cxn>
                    <a:cxn ang="T14">
                      <a:pos x="T8" y="T9"/>
                    </a:cxn>
                  </a:cxnLst>
                  <a:rect l="T15" t="T16" r="T17" b="T18"/>
                  <a:pathLst>
                    <a:path w="16" h="5">
                      <a:moveTo>
                        <a:pt x="16" y="0"/>
                      </a:moveTo>
                      <a:lnTo>
                        <a:pt x="14" y="3"/>
                      </a:lnTo>
                      <a:lnTo>
                        <a:pt x="11" y="5"/>
                      </a:lnTo>
                      <a:lnTo>
                        <a:pt x="5" y="3"/>
                      </a:lnTo>
                      <a:lnTo>
                        <a:pt x="0" y="1"/>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48" name="Freeform 561"/>
                <p:cNvSpPr>
                  <a:spLocks/>
                </p:cNvSpPr>
                <p:nvPr/>
              </p:nvSpPr>
              <p:spPr bwMode="auto">
                <a:xfrm>
                  <a:off x="4530" y="1518"/>
                  <a:ext cx="42" cy="37"/>
                </a:xfrm>
                <a:custGeom>
                  <a:avLst/>
                  <a:gdLst>
                    <a:gd name="T0" fmla="*/ 0 w 169"/>
                    <a:gd name="T1" fmla="*/ 0 h 149"/>
                    <a:gd name="T2" fmla="*/ 0 w 169"/>
                    <a:gd name="T3" fmla="*/ 0 h 149"/>
                    <a:gd name="T4" fmla="*/ 0 w 169"/>
                    <a:gd name="T5" fmla="*/ 0 h 149"/>
                    <a:gd name="T6" fmla="*/ 0 w 169"/>
                    <a:gd name="T7" fmla="*/ 0 h 149"/>
                    <a:gd name="T8" fmla="*/ 0 w 169"/>
                    <a:gd name="T9" fmla="*/ 0 h 149"/>
                    <a:gd name="T10" fmla="*/ 0 w 169"/>
                    <a:gd name="T11" fmla="*/ 0 h 149"/>
                    <a:gd name="T12" fmla="*/ 0 w 169"/>
                    <a:gd name="T13" fmla="*/ 0 h 149"/>
                    <a:gd name="T14" fmla="*/ 0 60000 65536"/>
                    <a:gd name="T15" fmla="*/ 0 60000 65536"/>
                    <a:gd name="T16" fmla="*/ 0 60000 65536"/>
                    <a:gd name="T17" fmla="*/ 0 60000 65536"/>
                    <a:gd name="T18" fmla="*/ 0 60000 65536"/>
                    <a:gd name="T19" fmla="*/ 0 60000 65536"/>
                    <a:gd name="T20" fmla="*/ 0 60000 65536"/>
                    <a:gd name="T21" fmla="*/ 0 w 169"/>
                    <a:gd name="T22" fmla="*/ 0 h 149"/>
                    <a:gd name="T23" fmla="*/ 169 w 169"/>
                    <a:gd name="T24" fmla="*/ 149 h 1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9" h="149">
                      <a:moveTo>
                        <a:pt x="169" y="146"/>
                      </a:moveTo>
                      <a:lnTo>
                        <a:pt x="108" y="146"/>
                      </a:lnTo>
                      <a:lnTo>
                        <a:pt x="107" y="149"/>
                      </a:lnTo>
                      <a:lnTo>
                        <a:pt x="22" y="146"/>
                      </a:lnTo>
                      <a:lnTo>
                        <a:pt x="12" y="136"/>
                      </a:lnTo>
                      <a:lnTo>
                        <a:pt x="0" y="113"/>
                      </a:lnTo>
                      <a:lnTo>
                        <a:pt x="4"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49" name="Freeform 562"/>
                <p:cNvSpPr>
                  <a:spLocks/>
                </p:cNvSpPr>
                <p:nvPr/>
              </p:nvSpPr>
              <p:spPr bwMode="auto">
                <a:xfrm>
                  <a:off x="4531" y="1515"/>
                  <a:ext cx="55" cy="3"/>
                </a:xfrm>
                <a:custGeom>
                  <a:avLst/>
                  <a:gdLst>
                    <a:gd name="T0" fmla="*/ 0 w 222"/>
                    <a:gd name="T1" fmla="*/ 0 h 11"/>
                    <a:gd name="T2" fmla="*/ 0 w 222"/>
                    <a:gd name="T3" fmla="*/ 0 h 11"/>
                    <a:gd name="T4" fmla="*/ 0 w 222"/>
                    <a:gd name="T5" fmla="*/ 0 h 11"/>
                    <a:gd name="T6" fmla="*/ 0 w 222"/>
                    <a:gd name="T7" fmla="*/ 0 h 11"/>
                    <a:gd name="T8" fmla="*/ 0 60000 65536"/>
                    <a:gd name="T9" fmla="*/ 0 60000 65536"/>
                    <a:gd name="T10" fmla="*/ 0 60000 65536"/>
                    <a:gd name="T11" fmla="*/ 0 60000 65536"/>
                    <a:gd name="T12" fmla="*/ 0 w 222"/>
                    <a:gd name="T13" fmla="*/ 0 h 11"/>
                    <a:gd name="T14" fmla="*/ 222 w 222"/>
                    <a:gd name="T15" fmla="*/ 11 h 11"/>
                  </a:gdLst>
                  <a:ahLst/>
                  <a:cxnLst>
                    <a:cxn ang="T8">
                      <a:pos x="T0" y="T1"/>
                    </a:cxn>
                    <a:cxn ang="T9">
                      <a:pos x="T2" y="T3"/>
                    </a:cxn>
                    <a:cxn ang="T10">
                      <a:pos x="T4" y="T5"/>
                    </a:cxn>
                    <a:cxn ang="T11">
                      <a:pos x="T6" y="T7"/>
                    </a:cxn>
                  </a:cxnLst>
                  <a:rect l="T12" t="T13" r="T14" b="T15"/>
                  <a:pathLst>
                    <a:path w="222" h="11">
                      <a:moveTo>
                        <a:pt x="0" y="11"/>
                      </a:moveTo>
                      <a:lnTo>
                        <a:pt x="16" y="0"/>
                      </a:lnTo>
                      <a:lnTo>
                        <a:pt x="126" y="2"/>
                      </a:lnTo>
                      <a:lnTo>
                        <a:pt x="222" y="11"/>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50" name="Freeform 563"/>
                <p:cNvSpPr>
                  <a:spLocks/>
                </p:cNvSpPr>
                <p:nvPr/>
              </p:nvSpPr>
              <p:spPr bwMode="auto">
                <a:xfrm>
                  <a:off x="4581" y="1518"/>
                  <a:ext cx="5" cy="36"/>
                </a:xfrm>
                <a:custGeom>
                  <a:avLst/>
                  <a:gdLst>
                    <a:gd name="T0" fmla="*/ 0 w 22"/>
                    <a:gd name="T1" fmla="*/ 0 h 146"/>
                    <a:gd name="T2" fmla="*/ 0 w 22"/>
                    <a:gd name="T3" fmla="*/ 0 h 146"/>
                    <a:gd name="T4" fmla="*/ 0 w 22"/>
                    <a:gd name="T5" fmla="*/ 0 h 146"/>
                    <a:gd name="T6" fmla="*/ 0 w 22"/>
                    <a:gd name="T7" fmla="*/ 0 h 146"/>
                    <a:gd name="T8" fmla="*/ 0 w 22"/>
                    <a:gd name="T9" fmla="*/ 0 h 146"/>
                    <a:gd name="T10" fmla="*/ 0 w 22"/>
                    <a:gd name="T11" fmla="*/ 0 h 146"/>
                    <a:gd name="T12" fmla="*/ 0 w 22"/>
                    <a:gd name="T13" fmla="*/ 0 h 146"/>
                    <a:gd name="T14" fmla="*/ 0 w 22"/>
                    <a:gd name="T15" fmla="*/ 0 h 146"/>
                    <a:gd name="T16" fmla="*/ 0 w 22"/>
                    <a:gd name="T17" fmla="*/ 0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46"/>
                    <a:gd name="T29" fmla="*/ 22 w 22"/>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46">
                      <a:moveTo>
                        <a:pt x="21" y="0"/>
                      </a:moveTo>
                      <a:lnTo>
                        <a:pt x="22" y="13"/>
                      </a:lnTo>
                      <a:lnTo>
                        <a:pt x="21" y="31"/>
                      </a:lnTo>
                      <a:lnTo>
                        <a:pt x="18" y="56"/>
                      </a:lnTo>
                      <a:lnTo>
                        <a:pt x="14" y="80"/>
                      </a:lnTo>
                      <a:lnTo>
                        <a:pt x="10" y="105"/>
                      </a:lnTo>
                      <a:lnTo>
                        <a:pt x="7" y="126"/>
                      </a:lnTo>
                      <a:lnTo>
                        <a:pt x="3" y="141"/>
                      </a:lnTo>
                      <a:lnTo>
                        <a:pt x="0" y="146"/>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51" name="Line 564"/>
                <p:cNvSpPr>
                  <a:spLocks noChangeShapeType="1"/>
                </p:cNvSpPr>
                <p:nvPr/>
              </p:nvSpPr>
              <p:spPr bwMode="auto">
                <a:xfrm flipH="1">
                  <a:off x="4577" y="1554"/>
                  <a:ext cx="4" cy="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652" name="Freeform 565"/>
                <p:cNvSpPr>
                  <a:spLocks/>
                </p:cNvSpPr>
                <p:nvPr/>
              </p:nvSpPr>
              <p:spPr bwMode="auto">
                <a:xfrm>
                  <a:off x="4572" y="1555"/>
                  <a:ext cx="5" cy="1"/>
                </a:xfrm>
                <a:custGeom>
                  <a:avLst/>
                  <a:gdLst>
                    <a:gd name="T0" fmla="*/ 0 w 18"/>
                    <a:gd name="T1" fmla="*/ 0 h 5"/>
                    <a:gd name="T2" fmla="*/ 0 w 18"/>
                    <a:gd name="T3" fmla="*/ 0 h 5"/>
                    <a:gd name="T4" fmla="*/ 0 w 18"/>
                    <a:gd name="T5" fmla="*/ 0 h 5"/>
                    <a:gd name="T6" fmla="*/ 0 w 18"/>
                    <a:gd name="T7" fmla="*/ 0 h 5"/>
                    <a:gd name="T8" fmla="*/ 0 w 18"/>
                    <a:gd name="T9" fmla="*/ 0 h 5"/>
                    <a:gd name="T10" fmla="*/ 0 60000 65536"/>
                    <a:gd name="T11" fmla="*/ 0 60000 65536"/>
                    <a:gd name="T12" fmla="*/ 0 60000 65536"/>
                    <a:gd name="T13" fmla="*/ 0 60000 65536"/>
                    <a:gd name="T14" fmla="*/ 0 60000 65536"/>
                    <a:gd name="T15" fmla="*/ 0 w 18"/>
                    <a:gd name="T16" fmla="*/ 0 h 5"/>
                    <a:gd name="T17" fmla="*/ 18 w 18"/>
                    <a:gd name="T18" fmla="*/ 5 h 5"/>
                  </a:gdLst>
                  <a:ahLst/>
                  <a:cxnLst>
                    <a:cxn ang="T10">
                      <a:pos x="T0" y="T1"/>
                    </a:cxn>
                    <a:cxn ang="T11">
                      <a:pos x="T2" y="T3"/>
                    </a:cxn>
                    <a:cxn ang="T12">
                      <a:pos x="T4" y="T5"/>
                    </a:cxn>
                    <a:cxn ang="T13">
                      <a:pos x="T6" y="T7"/>
                    </a:cxn>
                    <a:cxn ang="T14">
                      <a:pos x="T8" y="T9"/>
                    </a:cxn>
                  </a:cxnLst>
                  <a:rect l="T15" t="T16" r="T17" b="T18"/>
                  <a:pathLst>
                    <a:path w="18" h="5">
                      <a:moveTo>
                        <a:pt x="18" y="0"/>
                      </a:moveTo>
                      <a:lnTo>
                        <a:pt x="16" y="2"/>
                      </a:lnTo>
                      <a:lnTo>
                        <a:pt x="12" y="5"/>
                      </a:lnTo>
                      <a:lnTo>
                        <a:pt x="6" y="2"/>
                      </a:lnTo>
                      <a:lnTo>
                        <a:pt x="0" y="1"/>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53" name="Freeform 566"/>
                <p:cNvSpPr>
                  <a:spLocks/>
                </p:cNvSpPr>
                <p:nvPr/>
              </p:nvSpPr>
              <p:spPr bwMode="auto">
                <a:xfrm>
                  <a:off x="4530" y="1518"/>
                  <a:ext cx="42" cy="38"/>
                </a:xfrm>
                <a:custGeom>
                  <a:avLst/>
                  <a:gdLst>
                    <a:gd name="T0" fmla="*/ 0 w 172"/>
                    <a:gd name="T1" fmla="*/ 0 h 154"/>
                    <a:gd name="T2" fmla="*/ 0 w 172"/>
                    <a:gd name="T3" fmla="*/ 0 h 154"/>
                    <a:gd name="T4" fmla="*/ 0 w 172"/>
                    <a:gd name="T5" fmla="*/ 0 h 154"/>
                    <a:gd name="T6" fmla="*/ 0 w 172"/>
                    <a:gd name="T7" fmla="*/ 0 h 154"/>
                    <a:gd name="T8" fmla="*/ 0 w 172"/>
                    <a:gd name="T9" fmla="*/ 0 h 154"/>
                    <a:gd name="T10" fmla="*/ 0 w 172"/>
                    <a:gd name="T11" fmla="*/ 0 h 154"/>
                    <a:gd name="T12" fmla="*/ 0 w 172"/>
                    <a:gd name="T13" fmla="*/ 0 h 154"/>
                    <a:gd name="T14" fmla="*/ 0 60000 65536"/>
                    <a:gd name="T15" fmla="*/ 0 60000 65536"/>
                    <a:gd name="T16" fmla="*/ 0 60000 65536"/>
                    <a:gd name="T17" fmla="*/ 0 60000 65536"/>
                    <a:gd name="T18" fmla="*/ 0 60000 65536"/>
                    <a:gd name="T19" fmla="*/ 0 60000 65536"/>
                    <a:gd name="T20" fmla="*/ 0 60000 65536"/>
                    <a:gd name="T21" fmla="*/ 0 w 172"/>
                    <a:gd name="T22" fmla="*/ 0 h 154"/>
                    <a:gd name="T23" fmla="*/ 172 w 172"/>
                    <a:gd name="T24" fmla="*/ 154 h 1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2" h="154">
                      <a:moveTo>
                        <a:pt x="172" y="151"/>
                      </a:moveTo>
                      <a:lnTo>
                        <a:pt x="106" y="151"/>
                      </a:lnTo>
                      <a:lnTo>
                        <a:pt x="105" y="154"/>
                      </a:lnTo>
                      <a:lnTo>
                        <a:pt x="24" y="150"/>
                      </a:lnTo>
                      <a:lnTo>
                        <a:pt x="11" y="139"/>
                      </a:lnTo>
                      <a:lnTo>
                        <a:pt x="0" y="117"/>
                      </a:lnTo>
                      <a:lnTo>
                        <a:pt x="4"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54" name="Freeform 567"/>
                <p:cNvSpPr>
                  <a:spLocks/>
                </p:cNvSpPr>
                <p:nvPr/>
              </p:nvSpPr>
              <p:spPr bwMode="auto">
                <a:xfrm>
                  <a:off x="4530" y="1514"/>
                  <a:ext cx="57" cy="3"/>
                </a:xfrm>
                <a:custGeom>
                  <a:avLst/>
                  <a:gdLst>
                    <a:gd name="T0" fmla="*/ 0 w 226"/>
                    <a:gd name="T1" fmla="*/ 0 h 13"/>
                    <a:gd name="T2" fmla="*/ 0 w 226"/>
                    <a:gd name="T3" fmla="*/ 0 h 13"/>
                    <a:gd name="T4" fmla="*/ 0 w 226"/>
                    <a:gd name="T5" fmla="*/ 0 h 13"/>
                    <a:gd name="T6" fmla="*/ 0 w 226"/>
                    <a:gd name="T7" fmla="*/ 0 h 13"/>
                    <a:gd name="T8" fmla="*/ 0 60000 65536"/>
                    <a:gd name="T9" fmla="*/ 0 60000 65536"/>
                    <a:gd name="T10" fmla="*/ 0 60000 65536"/>
                    <a:gd name="T11" fmla="*/ 0 60000 65536"/>
                    <a:gd name="T12" fmla="*/ 0 w 226"/>
                    <a:gd name="T13" fmla="*/ 0 h 13"/>
                    <a:gd name="T14" fmla="*/ 226 w 226"/>
                    <a:gd name="T15" fmla="*/ 13 h 13"/>
                  </a:gdLst>
                  <a:ahLst/>
                  <a:cxnLst>
                    <a:cxn ang="T8">
                      <a:pos x="T0" y="T1"/>
                    </a:cxn>
                    <a:cxn ang="T9">
                      <a:pos x="T2" y="T3"/>
                    </a:cxn>
                    <a:cxn ang="T10">
                      <a:pos x="T4" y="T5"/>
                    </a:cxn>
                    <a:cxn ang="T11">
                      <a:pos x="T6" y="T7"/>
                    </a:cxn>
                  </a:cxnLst>
                  <a:rect l="T12" t="T13" r="T14" b="T15"/>
                  <a:pathLst>
                    <a:path w="226" h="13">
                      <a:moveTo>
                        <a:pt x="0" y="12"/>
                      </a:moveTo>
                      <a:lnTo>
                        <a:pt x="16" y="0"/>
                      </a:lnTo>
                      <a:lnTo>
                        <a:pt x="136" y="3"/>
                      </a:lnTo>
                      <a:lnTo>
                        <a:pt x="226" y="13"/>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55" name="Freeform 568"/>
                <p:cNvSpPr>
                  <a:spLocks/>
                </p:cNvSpPr>
                <p:nvPr/>
              </p:nvSpPr>
              <p:spPr bwMode="auto">
                <a:xfrm>
                  <a:off x="4581" y="1517"/>
                  <a:ext cx="6" cy="37"/>
                </a:xfrm>
                <a:custGeom>
                  <a:avLst/>
                  <a:gdLst>
                    <a:gd name="T0" fmla="*/ 0 w 22"/>
                    <a:gd name="T1" fmla="*/ 0 h 148"/>
                    <a:gd name="T2" fmla="*/ 0 w 22"/>
                    <a:gd name="T3" fmla="*/ 0 h 148"/>
                    <a:gd name="T4" fmla="*/ 0 w 22"/>
                    <a:gd name="T5" fmla="*/ 0 h 148"/>
                    <a:gd name="T6" fmla="*/ 0 w 22"/>
                    <a:gd name="T7" fmla="*/ 0 h 148"/>
                    <a:gd name="T8" fmla="*/ 0 w 22"/>
                    <a:gd name="T9" fmla="*/ 0 h 148"/>
                    <a:gd name="T10" fmla="*/ 0 w 22"/>
                    <a:gd name="T11" fmla="*/ 0 h 148"/>
                    <a:gd name="T12" fmla="*/ 0 w 22"/>
                    <a:gd name="T13" fmla="*/ 0 h 148"/>
                    <a:gd name="T14" fmla="*/ 0 w 22"/>
                    <a:gd name="T15" fmla="*/ 0 h 148"/>
                    <a:gd name="T16" fmla="*/ 0 w 22"/>
                    <a:gd name="T17" fmla="*/ 0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48"/>
                    <a:gd name="T29" fmla="*/ 22 w 22"/>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48">
                      <a:moveTo>
                        <a:pt x="20" y="0"/>
                      </a:moveTo>
                      <a:lnTo>
                        <a:pt x="22" y="12"/>
                      </a:lnTo>
                      <a:lnTo>
                        <a:pt x="20" y="31"/>
                      </a:lnTo>
                      <a:lnTo>
                        <a:pt x="18" y="55"/>
                      </a:lnTo>
                      <a:lnTo>
                        <a:pt x="14" y="81"/>
                      </a:lnTo>
                      <a:lnTo>
                        <a:pt x="10" y="107"/>
                      </a:lnTo>
                      <a:lnTo>
                        <a:pt x="6" y="129"/>
                      </a:lnTo>
                      <a:lnTo>
                        <a:pt x="2" y="143"/>
                      </a:lnTo>
                      <a:lnTo>
                        <a:pt x="0" y="148"/>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56" name="Line 569"/>
                <p:cNvSpPr>
                  <a:spLocks noChangeShapeType="1"/>
                </p:cNvSpPr>
                <p:nvPr/>
              </p:nvSpPr>
              <p:spPr bwMode="auto">
                <a:xfrm flipH="1">
                  <a:off x="4578" y="1554"/>
                  <a:ext cx="3" cy="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657" name="Freeform 570"/>
                <p:cNvSpPr>
                  <a:spLocks/>
                </p:cNvSpPr>
                <p:nvPr/>
              </p:nvSpPr>
              <p:spPr bwMode="auto">
                <a:xfrm>
                  <a:off x="4572" y="1555"/>
                  <a:ext cx="6" cy="2"/>
                </a:xfrm>
                <a:custGeom>
                  <a:avLst/>
                  <a:gdLst>
                    <a:gd name="T0" fmla="*/ 0 w 20"/>
                    <a:gd name="T1" fmla="*/ 0 h 6"/>
                    <a:gd name="T2" fmla="*/ 0 w 20"/>
                    <a:gd name="T3" fmla="*/ 0 h 6"/>
                    <a:gd name="T4" fmla="*/ 0 w 20"/>
                    <a:gd name="T5" fmla="*/ 0 h 6"/>
                    <a:gd name="T6" fmla="*/ 0 w 20"/>
                    <a:gd name="T7" fmla="*/ 0 h 6"/>
                    <a:gd name="T8" fmla="*/ 0 w 20"/>
                    <a:gd name="T9" fmla="*/ 0 h 6"/>
                    <a:gd name="T10" fmla="*/ 0 60000 65536"/>
                    <a:gd name="T11" fmla="*/ 0 60000 65536"/>
                    <a:gd name="T12" fmla="*/ 0 60000 65536"/>
                    <a:gd name="T13" fmla="*/ 0 60000 65536"/>
                    <a:gd name="T14" fmla="*/ 0 60000 65536"/>
                    <a:gd name="T15" fmla="*/ 0 w 20"/>
                    <a:gd name="T16" fmla="*/ 0 h 6"/>
                    <a:gd name="T17" fmla="*/ 20 w 20"/>
                    <a:gd name="T18" fmla="*/ 6 h 6"/>
                  </a:gdLst>
                  <a:ahLst/>
                  <a:cxnLst>
                    <a:cxn ang="T10">
                      <a:pos x="T0" y="T1"/>
                    </a:cxn>
                    <a:cxn ang="T11">
                      <a:pos x="T2" y="T3"/>
                    </a:cxn>
                    <a:cxn ang="T12">
                      <a:pos x="T4" y="T5"/>
                    </a:cxn>
                    <a:cxn ang="T13">
                      <a:pos x="T6" y="T7"/>
                    </a:cxn>
                    <a:cxn ang="T14">
                      <a:pos x="T8" y="T9"/>
                    </a:cxn>
                  </a:cxnLst>
                  <a:rect l="T15" t="T16" r="T17" b="T18"/>
                  <a:pathLst>
                    <a:path w="20" h="6">
                      <a:moveTo>
                        <a:pt x="20" y="0"/>
                      </a:moveTo>
                      <a:lnTo>
                        <a:pt x="18" y="4"/>
                      </a:lnTo>
                      <a:lnTo>
                        <a:pt x="14" y="6"/>
                      </a:lnTo>
                      <a:lnTo>
                        <a:pt x="6" y="4"/>
                      </a:lnTo>
                      <a:lnTo>
                        <a:pt x="0" y="1"/>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58" name="Freeform 571"/>
                <p:cNvSpPr>
                  <a:spLocks/>
                </p:cNvSpPr>
                <p:nvPr/>
              </p:nvSpPr>
              <p:spPr bwMode="auto">
                <a:xfrm>
                  <a:off x="4529" y="1517"/>
                  <a:ext cx="43" cy="40"/>
                </a:xfrm>
                <a:custGeom>
                  <a:avLst/>
                  <a:gdLst>
                    <a:gd name="T0" fmla="*/ 0 w 174"/>
                    <a:gd name="T1" fmla="*/ 0 h 158"/>
                    <a:gd name="T2" fmla="*/ 0 w 174"/>
                    <a:gd name="T3" fmla="*/ 0 h 158"/>
                    <a:gd name="T4" fmla="*/ 0 w 174"/>
                    <a:gd name="T5" fmla="*/ 0 h 158"/>
                    <a:gd name="T6" fmla="*/ 0 w 174"/>
                    <a:gd name="T7" fmla="*/ 0 h 158"/>
                    <a:gd name="T8" fmla="*/ 0 w 174"/>
                    <a:gd name="T9" fmla="*/ 0 h 158"/>
                    <a:gd name="T10" fmla="*/ 0 w 174"/>
                    <a:gd name="T11" fmla="*/ 0 h 158"/>
                    <a:gd name="T12" fmla="*/ 0 w 174"/>
                    <a:gd name="T13" fmla="*/ 0 h 158"/>
                    <a:gd name="T14" fmla="*/ 0 60000 65536"/>
                    <a:gd name="T15" fmla="*/ 0 60000 65536"/>
                    <a:gd name="T16" fmla="*/ 0 60000 65536"/>
                    <a:gd name="T17" fmla="*/ 0 60000 65536"/>
                    <a:gd name="T18" fmla="*/ 0 60000 65536"/>
                    <a:gd name="T19" fmla="*/ 0 60000 65536"/>
                    <a:gd name="T20" fmla="*/ 0 60000 65536"/>
                    <a:gd name="T21" fmla="*/ 0 w 174"/>
                    <a:gd name="T22" fmla="*/ 0 h 158"/>
                    <a:gd name="T23" fmla="*/ 174 w 174"/>
                    <a:gd name="T24" fmla="*/ 158 h 1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4" h="158">
                      <a:moveTo>
                        <a:pt x="174" y="154"/>
                      </a:moveTo>
                      <a:lnTo>
                        <a:pt x="103" y="156"/>
                      </a:lnTo>
                      <a:lnTo>
                        <a:pt x="102" y="158"/>
                      </a:lnTo>
                      <a:lnTo>
                        <a:pt x="23" y="154"/>
                      </a:lnTo>
                      <a:lnTo>
                        <a:pt x="10" y="143"/>
                      </a:lnTo>
                      <a:lnTo>
                        <a:pt x="0" y="122"/>
                      </a:lnTo>
                      <a:lnTo>
                        <a:pt x="4"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59" name="Freeform 572"/>
                <p:cNvSpPr>
                  <a:spLocks/>
                </p:cNvSpPr>
                <p:nvPr/>
              </p:nvSpPr>
              <p:spPr bwMode="auto">
                <a:xfrm>
                  <a:off x="4529" y="1513"/>
                  <a:ext cx="58" cy="4"/>
                </a:xfrm>
                <a:custGeom>
                  <a:avLst/>
                  <a:gdLst>
                    <a:gd name="T0" fmla="*/ 0 w 232"/>
                    <a:gd name="T1" fmla="*/ 0 h 13"/>
                    <a:gd name="T2" fmla="*/ 0 w 232"/>
                    <a:gd name="T3" fmla="*/ 0 h 13"/>
                    <a:gd name="T4" fmla="*/ 0 w 232"/>
                    <a:gd name="T5" fmla="*/ 0 h 13"/>
                    <a:gd name="T6" fmla="*/ 0 w 232"/>
                    <a:gd name="T7" fmla="*/ 0 h 13"/>
                    <a:gd name="T8" fmla="*/ 0 60000 65536"/>
                    <a:gd name="T9" fmla="*/ 0 60000 65536"/>
                    <a:gd name="T10" fmla="*/ 0 60000 65536"/>
                    <a:gd name="T11" fmla="*/ 0 60000 65536"/>
                    <a:gd name="T12" fmla="*/ 0 w 232"/>
                    <a:gd name="T13" fmla="*/ 0 h 13"/>
                    <a:gd name="T14" fmla="*/ 232 w 232"/>
                    <a:gd name="T15" fmla="*/ 13 h 13"/>
                  </a:gdLst>
                  <a:ahLst/>
                  <a:cxnLst>
                    <a:cxn ang="T8">
                      <a:pos x="T0" y="T1"/>
                    </a:cxn>
                    <a:cxn ang="T9">
                      <a:pos x="T2" y="T3"/>
                    </a:cxn>
                    <a:cxn ang="T10">
                      <a:pos x="T4" y="T5"/>
                    </a:cxn>
                    <a:cxn ang="T11">
                      <a:pos x="T6" y="T7"/>
                    </a:cxn>
                  </a:cxnLst>
                  <a:rect l="T12" t="T13" r="T14" b="T15"/>
                  <a:pathLst>
                    <a:path w="232" h="13">
                      <a:moveTo>
                        <a:pt x="0" y="13"/>
                      </a:moveTo>
                      <a:lnTo>
                        <a:pt x="18" y="0"/>
                      </a:lnTo>
                      <a:lnTo>
                        <a:pt x="147" y="2"/>
                      </a:lnTo>
                      <a:lnTo>
                        <a:pt x="232" y="13"/>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60" name="Freeform 573"/>
                <p:cNvSpPr>
                  <a:spLocks/>
                </p:cNvSpPr>
                <p:nvPr/>
              </p:nvSpPr>
              <p:spPr bwMode="auto">
                <a:xfrm>
                  <a:off x="4582" y="1517"/>
                  <a:ext cx="6" cy="38"/>
                </a:xfrm>
                <a:custGeom>
                  <a:avLst/>
                  <a:gdLst>
                    <a:gd name="T0" fmla="*/ 0 w 20"/>
                    <a:gd name="T1" fmla="*/ 0 h 153"/>
                    <a:gd name="T2" fmla="*/ 0 w 20"/>
                    <a:gd name="T3" fmla="*/ 0 h 153"/>
                    <a:gd name="T4" fmla="*/ 0 w 20"/>
                    <a:gd name="T5" fmla="*/ 0 h 153"/>
                    <a:gd name="T6" fmla="*/ 0 w 20"/>
                    <a:gd name="T7" fmla="*/ 0 h 153"/>
                    <a:gd name="T8" fmla="*/ 0 w 20"/>
                    <a:gd name="T9" fmla="*/ 0 h 153"/>
                    <a:gd name="T10" fmla="*/ 0 w 20"/>
                    <a:gd name="T11" fmla="*/ 0 h 153"/>
                    <a:gd name="T12" fmla="*/ 0 w 20"/>
                    <a:gd name="T13" fmla="*/ 0 h 153"/>
                    <a:gd name="T14" fmla="*/ 0 w 20"/>
                    <a:gd name="T15" fmla="*/ 0 h 153"/>
                    <a:gd name="T16" fmla="*/ 0 w 20"/>
                    <a:gd name="T17" fmla="*/ 0 h 1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153"/>
                    <a:gd name="T29" fmla="*/ 20 w 20"/>
                    <a:gd name="T30" fmla="*/ 153 h 1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153">
                      <a:moveTo>
                        <a:pt x="19" y="0"/>
                      </a:moveTo>
                      <a:lnTo>
                        <a:pt x="20" y="11"/>
                      </a:lnTo>
                      <a:lnTo>
                        <a:pt x="19" y="30"/>
                      </a:lnTo>
                      <a:lnTo>
                        <a:pt x="16" y="56"/>
                      </a:lnTo>
                      <a:lnTo>
                        <a:pt x="12" y="83"/>
                      </a:lnTo>
                      <a:lnTo>
                        <a:pt x="9" y="109"/>
                      </a:lnTo>
                      <a:lnTo>
                        <a:pt x="5" y="131"/>
                      </a:lnTo>
                      <a:lnTo>
                        <a:pt x="2" y="146"/>
                      </a:lnTo>
                      <a:lnTo>
                        <a:pt x="0" y="153"/>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61" name="Line 574"/>
                <p:cNvSpPr>
                  <a:spLocks noChangeShapeType="1"/>
                </p:cNvSpPr>
                <p:nvPr/>
              </p:nvSpPr>
              <p:spPr bwMode="auto">
                <a:xfrm flipH="1">
                  <a:off x="4578" y="1555"/>
                  <a:ext cx="4" cy="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662" name="Freeform 575"/>
                <p:cNvSpPr>
                  <a:spLocks/>
                </p:cNvSpPr>
                <p:nvPr/>
              </p:nvSpPr>
              <p:spPr bwMode="auto">
                <a:xfrm>
                  <a:off x="4573" y="1556"/>
                  <a:ext cx="5" cy="1"/>
                </a:xfrm>
                <a:custGeom>
                  <a:avLst/>
                  <a:gdLst>
                    <a:gd name="T0" fmla="*/ 0 w 20"/>
                    <a:gd name="T1" fmla="*/ 0 h 6"/>
                    <a:gd name="T2" fmla="*/ 0 w 20"/>
                    <a:gd name="T3" fmla="*/ 0 h 6"/>
                    <a:gd name="T4" fmla="*/ 0 w 20"/>
                    <a:gd name="T5" fmla="*/ 0 h 6"/>
                    <a:gd name="T6" fmla="*/ 0 w 20"/>
                    <a:gd name="T7" fmla="*/ 0 h 6"/>
                    <a:gd name="T8" fmla="*/ 0 w 20"/>
                    <a:gd name="T9" fmla="*/ 0 h 6"/>
                    <a:gd name="T10" fmla="*/ 0 60000 65536"/>
                    <a:gd name="T11" fmla="*/ 0 60000 65536"/>
                    <a:gd name="T12" fmla="*/ 0 60000 65536"/>
                    <a:gd name="T13" fmla="*/ 0 60000 65536"/>
                    <a:gd name="T14" fmla="*/ 0 60000 65536"/>
                    <a:gd name="T15" fmla="*/ 0 w 20"/>
                    <a:gd name="T16" fmla="*/ 0 h 6"/>
                    <a:gd name="T17" fmla="*/ 20 w 20"/>
                    <a:gd name="T18" fmla="*/ 6 h 6"/>
                  </a:gdLst>
                  <a:ahLst/>
                  <a:cxnLst>
                    <a:cxn ang="T10">
                      <a:pos x="T0" y="T1"/>
                    </a:cxn>
                    <a:cxn ang="T11">
                      <a:pos x="T2" y="T3"/>
                    </a:cxn>
                    <a:cxn ang="T12">
                      <a:pos x="T4" y="T5"/>
                    </a:cxn>
                    <a:cxn ang="T13">
                      <a:pos x="T6" y="T7"/>
                    </a:cxn>
                    <a:cxn ang="T14">
                      <a:pos x="T8" y="T9"/>
                    </a:cxn>
                  </a:cxnLst>
                  <a:rect l="T15" t="T16" r="T17" b="T18"/>
                  <a:pathLst>
                    <a:path w="20" h="6">
                      <a:moveTo>
                        <a:pt x="20" y="0"/>
                      </a:moveTo>
                      <a:lnTo>
                        <a:pt x="18" y="3"/>
                      </a:lnTo>
                      <a:lnTo>
                        <a:pt x="14" y="6"/>
                      </a:lnTo>
                      <a:lnTo>
                        <a:pt x="6" y="3"/>
                      </a:lnTo>
                      <a:lnTo>
                        <a:pt x="0" y="1"/>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63" name="Freeform 576"/>
                <p:cNvSpPr>
                  <a:spLocks/>
                </p:cNvSpPr>
                <p:nvPr/>
              </p:nvSpPr>
              <p:spPr bwMode="auto">
                <a:xfrm>
                  <a:off x="4528" y="1517"/>
                  <a:ext cx="45" cy="40"/>
                </a:xfrm>
                <a:custGeom>
                  <a:avLst/>
                  <a:gdLst>
                    <a:gd name="T0" fmla="*/ 0 w 178"/>
                    <a:gd name="T1" fmla="*/ 0 h 162"/>
                    <a:gd name="T2" fmla="*/ 0 w 178"/>
                    <a:gd name="T3" fmla="*/ 0 h 162"/>
                    <a:gd name="T4" fmla="*/ 0 w 178"/>
                    <a:gd name="T5" fmla="*/ 0 h 162"/>
                    <a:gd name="T6" fmla="*/ 0 w 178"/>
                    <a:gd name="T7" fmla="*/ 0 h 162"/>
                    <a:gd name="T8" fmla="*/ 0 w 178"/>
                    <a:gd name="T9" fmla="*/ 0 h 162"/>
                    <a:gd name="T10" fmla="*/ 0 w 178"/>
                    <a:gd name="T11" fmla="*/ 0 h 162"/>
                    <a:gd name="T12" fmla="*/ 0 w 178"/>
                    <a:gd name="T13" fmla="*/ 0 h 162"/>
                    <a:gd name="T14" fmla="*/ 0 60000 65536"/>
                    <a:gd name="T15" fmla="*/ 0 60000 65536"/>
                    <a:gd name="T16" fmla="*/ 0 60000 65536"/>
                    <a:gd name="T17" fmla="*/ 0 60000 65536"/>
                    <a:gd name="T18" fmla="*/ 0 60000 65536"/>
                    <a:gd name="T19" fmla="*/ 0 60000 65536"/>
                    <a:gd name="T20" fmla="*/ 0 60000 65536"/>
                    <a:gd name="T21" fmla="*/ 0 w 178"/>
                    <a:gd name="T22" fmla="*/ 0 h 162"/>
                    <a:gd name="T23" fmla="*/ 178 w 178"/>
                    <a:gd name="T24" fmla="*/ 162 h 1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62">
                      <a:moveTo>
                        <a:pt x="178" y="158"/>
                      </a:moveTo>
                      <a:lnTo>
                        <a:pt x="101" y="159"/>
                      </a:lnTo>
                      <a:lnTo>
                        <a:pt x="99" y="162"/>
                      </a:lnTo>
                      <a:lnTo>
                        <a:pt x="23" y="157"/>
                      </a:lnTo>
                      <a:lnTo>
                        <a:pt x="9" y="145"/>
                      </a:lnTo>
                      <a:lnTo>
                        <a:pt x="0" y="126"/>
                      </a:lnTo>
                      <a:lnTo>
                        <a:pt x="4"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64" name="Freeform 577"/>
                <p:cNvSpPr>
                  <a:spLocks/>
                </p:cNvSpPr>
                <p:nvPr/>
              </p:nvSpPr>
              <p:spPr bwMode="auto">
                <a:xfrm>
                  <a:off x="4529" y="1513"/>
                  <a:ext cx="59" cy="3"/>
                </a:xfrm>
                <a:custGeom>
                  <a:avLst/>
                  <a:gdLst>
                    <a:gd name="T0" fmla="*/ 0 w 236"/>
                    <a:gd name="T1" fmla="*/ 0 h 14"/>
                    <a:gd name="T2" fmla="*/ 0 w 236"/>
                    <a:gd name="T3" fmla="*/ 0 h 14"/>
                    <a:gd name="T4" fmla="*/ 0 w 236"/>
                    <a:gd name="T5" fmla="*/ 0 h 14"/>
                    <a:gd name="T6" fmla="*/ 0 w 236"/>
                    <a:gd name="T7" fmla="*/ 0 h 14"/>
                    <a:gd name="T8" fmla="*/ 0 60000 65536"/>
                    <a:gd name="T9" fmla="*/ 0 60000 65536"/>
                    <a:gd name="T10" fmla="*/ 0 60000 65536"/>
                    <a:gd name="T11" fmla="*/ 0 60000 65536"/>
                    <a:gd name="T12" fmla="*/ 0 w 236"/>
                    <a:gd name="T13" fmla="*/ 0 h 14"/>
                    <a:gd name="T14" fmla="*/ 236 w 236"/>
                    <a:gd name="T15" fmla="*/ 14 h 14"/>
                  </a:gdLst>
                  <a:ahLst/>
                  <a:cxnLst>
                    <a:cxn ang="T8">
                      <a:pos x="T0" y="T1"/>
                    </a:cxn>
                    <a:cxn ang="T9">
                      <a:pos x="T2" y="T3"/>
                    </a:cxn>
                    <a:cxn ang="T10">
                      <a:pos x="T4" y="T5"/>
                    </a:cxn>
                    <a:cxn ang="T11">
                      <a:pos x="T6" y="T7"/>
                    </a:cxn>
                  </a:cxnLst>
                  <a:rect l="T12" t="T13" r="T14" b="T15"/>
                  <a:pathLst>
                    <a:path w="236" h="14">
                      <a:moveTo>
                        <a:pt x="0" y="14"/>
                      </a:moveTo>
                      <a:lnTo>
                        <a:pt x="19" y="0"/>
                      </a:lnTo>
                      <a:lnTo>
                        <a:pt x="157" y="3"/>
                      </a:lnTo>
                      <a:lnTo>
                        <a:pt x="236" y="14"/>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65" name="Freeform 578"/>
                <p:cNvSpPr>
                  <a:spLocks/>
                </p:cNvSpPr>
                <p:nvPr/>
              </p:nvSpPr>
              <p:spPr bwMode="auto">
                <a:xfrm>
                  <a:off x="4583" y="1516"/>
                  <a:ext cx="5" cy="39"/>
                </a:xfrm>
                <a:custGeom>
                  <a:avLst/>
                  <a:gdLst>
                    <a:gd name="T0" fmla="*/ 0 w 21"/>
                    <a:gd name="T1" fmla="*/ 0 h 156"/>
                    <a:gd name="T2" fmla="*/ 0 w 21"/>
                    <a:gd name="T3" fmla="*/ 0 h 156"/>
                    <a:gd name="T4" fmla="*/ 0 w 21"/>
                    <a:gd name="T5" fmla="*/ 0 h 156"/>
                    <a:gd name="T6" fmla="*/ 0 w 21"/>
                    <a:gd name="T7" fmla="*/ 0 h 156"/>
                    <a:gd name="T8" fmla="*/ 0 w 21"/>
                    <a:gd name="T9" fmla="*/ 0 h 156"/>
                    <a:gd name="T10" fmla="*/ 0 w 21"/>
                    <a:gd name="T11" fmla="*/ 0 h 156"/>
                    <a:gd name="T12" fmla="*/ 0 w 21"/>
                    <a:gd name="T13" fmla="*/ 0 h 156"/>
                    <a:gd name="T14" fmla="*/ 0 w 21"/>
                    <a:gd name="T15" fmla="*/ 0 h 156"/>
                    <a:gd name="T16" fmla="*/ 0 w 21"/>
                    <a:gd name="T17" fmla="*/ 0 h 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56"/>
                    <a:gd name="T29" fmla="*/ 21 w 21"/>
                    <a:gd name="T30" fmla="*/ 156 h 1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56">
                      <a:moveTo>
                        <a:pt x="19" y="0"/>
                      </a:moveTo>
                      <a:lnTo>
                        <a:pt x="21" y="12"/>
                      </a:lnTo>
                      <a:lnTo>
                        <a:pt x="19" y="31"/>
                      </a:lnTo>
                      <a:lnTo>
                        <a:pt x="17" y="57"/>
                      </a:lnTo>
                      <a:lnTo>
                        <a:pt x="14" y="84"/>
                      </a:lnTo>
                      <a:lnTo>
                        <a:pt x="10" y="111"/>
                      </a:lnTo>
                      <a:lnTo>
                        <a:pt x="7" y="134"/>
                      </a:lnTo>
                      <a:lnTo>
                        <a:pt x="3" y="151"/>
                      </a:lnTo>
                      <a:lnTo>
                        <a:pt x="0" y="156"/>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66" name="Line 579"/>
                <p:cNvSpPr>
                  <a:spLocks noChangeShapeType="1"/>
                </p:cNvSpPr>
                <p:nvPr/>
              </p:nvSpPr>
              <p:spPr bwMode="auto">
                <a:xfrm flipH="1">
                  <a:off x="4579" y="1555"/>
                  <a:ext cx="4" cy="2"/>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667" name="Freeform 580"/>
                <p:cNvSpPr>
                  <a:spLocks/>
                </p:cNvSpPr>
                <p:nvPr/>
              </p:nvSpPr>
              <p:spPr bwMode="auto">
                <a:xfrm>
                  <a:off x="4573" y="1557"/>
                  <a:ext cx="6" cy="1"/>
                </a:xfrm>
                <a:custGeom>
                  <a:avLst/>
                  <a:gdLst>
                    <a:gd name="T0" fmla="*/ 0 w 23"/>
                    <a:gd name="T1" fmla="*/ 0 h 7"/>
                    <a:gd name="T2" fmla="*/ 0 w 23"/>
                    <a:gd name="T3" fmla="*/ 0 h 7"/>
                    <a:gd name="T4" fmla="*/ 0 w 23"/>
                    <a:gd name="T5" fmla="*/ 0 h 7"/>
                    <a:gd name="T6" fmla="*/ 0 w 23"/>
                    <a:gd name="T7" fmla="*/ 0 h 7"/>
                    <a:gd name="T8" fmla="*/ 0 w 23"/>
                    <a:gd name="T9" fmla="*/ 0 h 7"/>
                    <a:gd name="T10" fmla="*/ 0 60000 65536"/>
                    <a:gd name="T11" fmla="*/ 0 60000 65536"/>
                    <a:gd name="T12" fmla="*/ 0 60000 65536"/>
                    <a:gd name="T13" fmla="*/ 0 60000 65536"/>
                    <a:gd name="T14" fmla="*/ 0 60000 65536"/>
                    <a:gd name="T15" fmla="*/ 0 w 23"/>
                    <a:gd name="T16" fmla="*/ 0 h 7"/>
                    <a:gd name="T17" fmla="*/ 23 w 23"/>
                    <a:gd name="T18" fmla="*/ 7 h 7"/>
                  </a:gdLst>
                  <a:ahLst/>
                  <a:cxnLst>
                    <a:cxn ang="T10">
                      <a:pos x="T0" y="T1"/>
                    </a:cxn>
                    <a:cxn ang="T11">
                      <a:pos x="T2" y="T3"/>
                    </a:cxn>
                    <a:cxn ang="T12">
                      <a:pos x="T4" y="T5"/>
                    </a:cxn>
                    <a:cxn ang="T13">
                      <a:pos x="T6" y="T7"/>
                    </a:cxn>
                    <a:cxn ang="T14">
                      <a:pos x="T8" y="T9"/>
                    </a:cxn>
                  </a:cxnLst>
                  <a:rect l="T15" t="T16" r="T17" b="T18"/>
                  <a:pathLst>
                    <a:path w="23" h="7">
                      <a:moveTo>
                        <a:pt x="23" y="0"/>
                      </a:moveTo>
                      <a:lnTo>
                        <a:pt x="19" y="4"/>
                      </a:lnTo>
                      <a:lnTo>
                        <a:pt x="15" y="7"/>
                      </a:lnTo>
                      <a:lnTo>
                        <a:pt x="6" y="4"/>
                      </a:lnTo>
                      <a:lnTo>
                        <a:pt x="0" y="1"/>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68" name="Freeform 581"/>
                <p:cNvSpPr>
                  <a:spLocks/>
                </p:cNvSpPr>
                <p:nvPr/>
              </p:nvSpPr>
              <p:spPr bwMode="auto">
                <a:xfrm>
                  <a:off x="4528" y="1516"/>
                  <a:ext cx="45" cy="42"/>
                </a:xfrm>
                <a:custGeom>
                  <a:avLst/>
                  <a:gdLst>
                    <a:gd name="T0" fmla="*/ 0 w 180"/>
                    <a:gd name="T1" fmla="*/ 0 h 166"/>
                    <a:gd name="T2" fmla="*/ 0 w 180"/>
                    <a:gd name="T3" fmla="*/ 0 h 166"/>
                    <a:gd name="T4" fmla="*/ 0 w 180"/>
                    <a:gd name="T5" fmla="*/ 0 h 166"/>
                    <a:gd name="T6" fmla="*/ 0 w 180"/>
                    <a:gd name="T7" fmla="*/ 0 h 166"/>
                    <a:gd name="T8" fmla="*/ 0 w 180"/>
                    <a:gd name="T9" fmla="*/ 0 h 166"/>
                    <a:gd name="T10" fmla="*/ 0 w 180"/>
                    <a:gd name="T11" fmla="*/ 0 h 166"/>
                    <a:gd name="T12" fmla="*/ 0 w 180"/>
                    <a:gd name="T13" fmla="*/ 0 h 166"/>
                    <a:gd name="T14" fmla="*/ 0 60000 65536"/>
                    <a:gd name="T15" fmla="*/ 0 60000 65536"/>
                    <a:gd name="T16" fmla="*/ 0 60000 65536"/>
                    <a:gd name="T17" fmla="*/ 0 60000 65536"/>
                    <a:gd name="T18" fmla="*/ 0 60000 65536"/>
                    <a:gd name="T19" fmla="*/ 0 60000 65536"/>
                    <a:gd name="T20" fmla="*/ 0 60000 65536"/>
                    <a:gd name="T21" fmla="*/ 0 w 180"/>
                    <a:gd name="T22" fmla="*/ 0 h 166"/>
                    <a:gd name="T23" fmla="*/ 180 w 180"/>
                    <a:gd name="T24" fmla="*/ 166 h 1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0" h="166">
                      <a:moveTo>
                        <a:pt x="180" y="162"/>
                      </a:moveTo>
                      <a:lnTo>
                        <a:pt x="98" y="162"/>
                      </a:lnTo>
                      <a:lnTo>
                        <a:pt x="96" y="166"/>
                      </a:lnTo>
                      <a:lnTo>
                        <a:pt x="24" y="161"/>
                      </a:lnTo>
                      <a:lnTo>
                        <a:pt x="9" y="147"/>
                      </a:lnTo>
                      <a:lnTo>
                        <a:pt x="0" y="130"/>
                      </a:lnTo>
                      <a:lnTo>
                        <a:pt x="4"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69" name="Freeform 582"/>
                <p:cNvSpPr>
                  <a:spLocks/>
                </p:cNvSpPr>
                <p:nvPr/>
              </p:nvSpPr>
              <p:spPr bwMode="auto">
                <a:xfrm>
                  <a:off x="4528" y="1512"/>
                  <a:ext cx="61" cy="4"/>
                </a:xfrm>
                <a:custGeom>
                  <a:avLst/>
                  <a:gdLst>
                    <a:gd name="T0" fmla="*/ 0 w 244"/>
                    <a:gd name="T1" fmla="*/ 0 h 15"/>
                    <a:gd name="T2" fmla="*/ 0 w 244"/>
                    <a:gd name="T3" fmla="*/ 0 h 15"/>
                    <a:gd name="T4" fmla="*/ 0 w 244"/>
                    <a:gd name="T5" fmla="*/ 0 h 15"/>
                    <a:gd name="T6" fmla="*/ 0 w 244"/>
                    <a:gd name="T7" fmla="*/ 0 h 15"/>
                    <a:gd name="T8" fmla="*/ 0 60000 65536"/>
                    <a:gd name="T9" fmla="*/ 0 60000 65536"/>
                    <a:gd name="T10" fmla="*/ 0 60000 65536"/>
                    <a:gd name="T11" fmla="*/ 0 60000 65536"/>
                    <a:gd name="T12" fmla="*/ 0 w 244"/>
                    <a:gd name="T13" fmla="*/ 0 h 15"/>
                    <a:gd name="T14" fmla="*/ 244 w 244"/>
                    <a:gd name="T15" fmla="*/ 15 h 15"/>
                  </a:gdLst>
                  <a:ahLst/>
                  <a:cxnLst>
                    <a:cxn ang="T8">
                      <a:pos x="T0" y="T1"/>
                    </a:cxn>
                    <a:cxn ang="T9">
                      <a:pos x="T2" y="T3"/>
                    </a:cxn>
                    <a:cxn ang="T10">
                      <a:pos x="T4" y="T5"/>
                    </a:cxn>
                    <a:cxn ang="T11">
                      <a:pos x="T6" y="T7"/>
                    </a:cxn>
                  </a:cxnLst>
                  <a:rect l="T12" t="T13" r="T14" b="T15"/>
                  <a:pathLst>
                    <a:path w="244" h="15">
                      <a:moveTo>
                        <a:pt x="0" y="14"/>
                      </a:moveTo>
                      <a:lnTo>
                        <a:pt x="20" y="0"/>
                      </a:lnTo>
                      <a:lnTo>
                        <a:pt x="168" y="2"/>
                      </a:lnTo>
                      <a:lnTo>
                        <a:pt x="244" y="15"/>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70" name="Freeform 583"/>
                <p:cNvSpPr>
                  <a:spLocks/>
                </p:cNvSpPr>
                <p:nvPr/>
              </p:nvSpPr>
              <p:spPr bwMode="auto">
                <a:xfrm>
                  <a:off x="4584" y="1516"/>
                  <a:ext cx="5" cy="40"/>
                </a:xfrm>
                <a:custGeom>
                  <a:avLst/>
                  <a:gdLst>
                    <a:gd name="T0" fmla="*/ 0 w 19"/>
                    <a:gd name="T1" fmla="*/ 0 h 160"/>
                    <a:gd name="T2" fmla="*/ 0 w 19"/>
                    <a:gd name="T3" fmla="*/ 0 h 160"/>
                    <a:gd name="T4" fmla="*/ 0 w 19"/>
                    <a:gd name="T5" fmla="*/ 0 h 160"/>
                    <a:gd name="T6" fmla="*/ 0 w 19"/>
                    <a:gd name="T7" fmla="*/ 0 h 160"/>
                    <a:gd name="T8" fmla="*/ 0 w 19"/>
                    <a:gd name="T9" fmla="*/ 0 h 160"/>
                    <a:gd name="T10" fmla="*/ 0 w 19"/>
                    <a:gd name="T11" fmla="*/ 0 h 160"/>
                    <a:gd name="T12" fmla="*/ 0 w 19"/>
                    <a:gd name="T13" fmla="*/ 0 h 160"/>
                    <a:gd name="T14" fmla="*/ 0 w 19"/>
                    <a:gd name="T15" fmla="*/ 0 h 160"/>
                    <a:gd name="T16" fmla="*/ 0 w 19"/>
                    <a:gd name="T17" fmla="*/ 0 h 1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60"/>
                    <a:gd name="T29" fmla="*/ 19 w 19"/>
                    <a:gd name="T30" fmla="*/ 160 h 1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60">
                      <a:moveTo>
                        <a:pt x="19" y="0"/>
                      </a:moveTo>
                      <a:lnTo>
                        <a:pt x="19" y="10"/>
                      </a:lnTo>
                      <a:lnTo>
                        <a:pt x="18" y="31"/>
                      </a:lnTo>
                      <a:lnTo>
                        <a:pt x="15" y="57"/>
                      </a:lnTo>
                      <a:lnTo>
                        <a:pt x="13" y="85"/>
                      </a:lnTo>
                      <a:lnTo>
                        <a:pt x="9" y="113"/>
                      </a:lnTo>
                      <a:lnTo>
                        <a:pt x="5" y="136"/>
                      </a:lnTo>
                      <a:lnTo>
                        <a:pt x="1" y="153"/>
                      </a:lnTo>
                      <a:lnTo>
                        <a:pt x="0" y="16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71" name="Line 584"/>
                <p:cNvSpPr>
                  <a:spLocks noChangeShapeType="1"/>
                </p:cNvSpPr>
                <p:nvPr/>
              </p:nvSpPr>
              <p:spPr bwMode="auto">
                <a:xfrm flipH="1">
                  <a:off x="4579" y="1556"/>
                  <a:ext cx="5" cy="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672" name="Freeform 585"/>
                <p:cNvSpPr>
                  <a:spLocks/>
                </p:cNvSpPr>
                <p:nvPr/>
              </p:nvSpPr>
              <p:spPr bwMode="auto">
                <a:xfrm>
                  <a:off x="4573" y="1557"/>
                  <a:ext cx="6" cy="2"/>
                </a:xfrm>
                <a:custGeom>
                  <a:avLst/>
                  <a:gdLst>
                    <a:gd name="T0" fmla="*/ 0 w 24"/>
                    <a:gd name="T1" fmla="*/ 0 h 8"/>
                    <a:gd name="T2" fmla="*/ 0 w 24"/>
                    <a:gd name="T3" fmla="*/ 0 h 8"/>
                    <a:gd name="T4" fmla="*/ 0 w 24"/>
                    <a:gd name="T5" fmla="*/ 0 h 8"/>
                    <a:gd name="T6" fmla="*/ 0 w 24"/>
                    <a:gd name="T7" fmla="*/ 0 h 8"/>
                    <a:gd name="T8" fmla="*/ 0 w 24"/>
                    <a:gd name="T9" fmla="*/ 0 h 8"/>
                    <a:gd name="T10" fmla="*/ 0 60000 65536"/>
                    <a:gd name="T11" fmla="*/ 0 60000 65536"/>
                    <a:gd name="T12" fmla="*/ 0 60000 65536"/>
                    <a:gd name="T13" fmla="*/ 0 60000 65536"/>
                    <a:gd name="T14" fmla="*/ 0 60000 65536"/>
                    <a:gd name="T15" fmla="*/ 0 w 24"/>
                    <a:gd name="T16" fmla="*/ 0 h 8"/>
                    <a:gd name="T17" fmla="*/ 24 w 24"/>
                    <a:gd name="T18" fmla="*/ 8 h 8"/>
                  </a:gdLst>
                  <a:ahLst/>
                  <a:cxnLst>
                    <a:cxn ang="T10">
                      <a:pos x="T0" y="T1"/>
                    </a:cxn>
                    <a:cxn ang="T11">
                      <a:pos x="T2" y="T3"/>
                    </a:cxn>
                    <a:cxn ang="T12">
                      <a:pos x="T4" y="T5"/>
                    </a:cxn>
                    <a:cxn ang="T13">
                      <a:pos x="T6" y="T7"/>
                    </a:cxn>
                    <a:cxn ang="T14">
                      <a:pos x="T8" y="T9"/>
                    </a:cxn>
                  </a:cxnLst>
                  <a:rect l="T15" t="T16" r="T17" b="T18"/>
                  <a:pathLst>
                    <a:path w="24" h="8">
                      <a:moveTo>
                        <a:pt x="24" y="0"/>
                      </a:moveTo>
                      <a:lnTo>
                        <a:pt x="22" y="6"/>
                      </a:lnTo>
                      <a:lnTo>
                        <a:pt x="17" y="8"/>
                      </a:lnTo>
                      <a:lnTo>
                        <a:pt x="8" y="6"/>
                      </a:lnTo>
                      <a:lnTo>
                        <a:pt x="0" y="3"/>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73" name="Freeform 586"/>
                <p:cNvSpPr>
                  <a:spLocks/>
                </p:cNvSpPr>
                <p:nvPr/>
              </p:nvSpPr>
              <p:spPr bwMode="auto">
                <a:xfrm>
                  <a:off x="4527" y="1516"/>
                  <a:ext cx="46" cy="42"/>
                </a:xfrm>
                <a:custGeom>
                  <a:avLst/>
                  <a:gdLst>
                    <a:gd name="T0" fmla="*/ 0 w 183"/>
                    <a:gd name="T1" fmla="*/ 0 h 171"/>
                    <a:gd name="T2" fmla="*/ 0 w 183"/>
                    <a:gd name="T3" fmla="*/ 0 h 171"/>
                    <a:gd name="T4" fmla="*/ 0 w 183"/>
                    <a:gd name="T5" fmla="*/ 0 h 171"/>
                    <a:gd name="T6" fmla="*/ 0 w 183"/>
                    <a:gd name="T7" fmla="*/ 0 h 171"/>
                    <a:gd name="T8" fmla="*/ 0 w 183"/>
                    <a:gd name="T9" fmla="*/ 0 h 171"/>
                    <a:gd name="T10" fmla="*/ 0 w 183"/>
                    <a:gd name="T11" fmla="*/ 0 h 171"/>
                    <a:gd name="T12" fmla="*/ 0 w 183"/>
                    <a:gd name="T13" fmla="*/ 0 h 171"/>
                    <a:gd name="T14" fmla="*/ 0 60000 65536"/>
                    <a:gd name="T15" fmla="*/ 0 60000 65536"/>
                    <a:gd name="T16" fmla="*/ 0 60000 65536"/>
                    <a:gd name="T17" fmla="*/ 0 60000 65536"/>
                    <a:gd name="T18" fmla="*/ 0 60000 65536"/>
                    <a:gd name="T19" fmla="*/ 0 60000 65536"/>
                    <a:gd name="T20" fmla="*/ 0 60000 65536"/>
                    <a:gd name="T21" fmla="*/ 0 w 183"/>
                    <a:gd name="T22" fmla="*/ 0 h 171"/>
                    <a:gd name="T23" fmla="*/ 183 w 183"/>
                    <a:gd name="T24" fmla="*/ 171 h 1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3" h="171">
                      <a:moveTo>
                        <a:pt x="183" y="167"/>
                      </a:moveTo>
                      <a:lnTo>
                        <a:pt x="95" y="167"/>
                      </a:lnTo>
                      <a:lnTo>
                        <a:pt x="94" y="171"/>
                      </a:lnTo>
                      <a:lnTo>
                        <a:pt x="25" y="166"/>
                      </a:lnTo>
                      <a:lnTo>
                        <a:pt x="8" y="150"/>
                      </a:lnTo>
                      <a:lnTo>
                        <a:pt x="0" y="135"/>
                      </a:lnTo>
                      <a:lnTo>
                        <a:pt x="3"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74" name="Freeform 587"/>
                <p:cNvSpPr>
                  <a:spLocks/>
                </p:cNvSpPr>
                <p:nvPr/>
              </p:nvSpPr>
              <p:spPr bwMode="auto">
                <a:xfrm>
                  <a:off x="4527" y="1511"/>
                  <a:ext cx="62" cy="4"/>
                </a:xfrm>
                <a:custGeom>
                  <a:avLst/>
                  <a:gdLst>
                    <a:gd name="T0" fmla="*/ 0 w 250"/>
                    <a:gd name="T1" fmla="*/ 0 h 15"/>
                    <a:gd name="T2" fmla="*/ 0 w 250"/>
                    <a:gd name="T3" fmla="*/ 0 h 15"/>
                    <a:gd name="T4" fmla="*/ 0 w 250"/>
                    <a:gd name="T5" fmla="*/ 0 h 15"/>
                    <a:gd name="T6" fmla="*/ 0 w 250"/>
                    <a:gd name="T7" fmla="*/ 0 h 15"/>
                    <a:gd name="T8" fmla="*/ 0 60000 65536"/>
                    <a:gd name="T9" fmla="*/ 0 60000 65536"/>
                    <a:gd name="T10" fmla="*/ 0 60000 65536"/>
                    <a:gd name="T11" fmla="*/ 0 60000 65536"/>
                    <a:gd name="T12" fmla="*/ 0 w 250"/>
                    <a:gd name="T13" fmla="*/ 0 h 15"/>
                    <a:gd name="T14" fmla="*/ 250 w 250"/>
                    <a:gd name="T15" fmla="*/ 15 h 15"/>
                  </a:gdLst>
                  <a:ahLst/>
                  <a:cxnLst>
                    <a:cxn ang="T8">
                      <a:pos x="T0" y="T1"/>
                    </a:cxn>
                    <a:cxn ang="T9">
                      <a:pos x="T2" y="T3"/>
                    </a:cxn>
                    <a:cxn ang="T10">
                      <a:pos x="T4" y="T5"/>
                    </a:cxn>
                    <a:cxn ang="T11">
                      <a:pos x="T6" y="T7"/>
                    </a:cxn>
                  </a:cxnLst>
                  <a:rect l="T12" t="T13" r="T14" b="T15"/>
                  <a:pathLst>
                    <a:path w="250" h="15">
                      <a:moveTo>
                        <a:pt x="0" y="15"/>
                      </a:moveTo>
                      <a:lnTo>
                        <a:pt x="22" y="0"/>
                      </a:lnTo>
                      <a:lnTo>
                        <a:pt x="179" y="4"/>
                      </a:lnTo>
                      <a:lnTo>
                        <a:pt x="250" y="15"/>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75" name="Freeform 588"/>
                <p:cNvSpPr>
                  <a:spLocks/>
                </p:cNvSpPr>
                <p:nvPr/>
              </p:nvSpPr>
              <p:spPr bwMode="auto">
                <a:xfrm>
                  <a:off x="4585" y="1515"/>
                  <a:ext cx="4" cy="41"/>
                </a:xfrm>
                <a:custGeom>
                  <a:avLst/>
                  <a:gdLst>
                    <a:gd name="T0" fmla="*/ 0 w 19"/>
                    <a:gd name="T1" fmla="*/ 0 h 164"/>
                    <a:gd name="T2" fmla="*/ 0 w 19"/>
                    <a:gd name="T3" fmla="*/ 0 h 164"/>
                    <a:gd name="T4" fmla="*/ 0 w 19"/>
                    <a:gd name="T5" fmla="*/ 0 h 164"/>
                    <a:gd name="T6" fmla="*/ 0 w 19"/>
                    <a:gd name="T7" fmla="*/ 0 h 164"/>
                    <a:gd name="T8" fmla="*/ 0 w 19"/>
                    <a:gd name="T9" fmla="*/ 0 h 164"/>
                    <a:gd name="T10" fmla="*/ 0 w 19"/>
                    <a:gd name="T11" fmla="*/ 0 h 164"/>
                    <a:gd name="T12" fmla="*/ 0 w 19"/>
                    <a:gd name="T13" fmla="*/ 0 h 164"/>
                    <a:gd name="T14" fmla="*/ 0 60000 65536"/>
                    <a:gd name="T15" fmla="*/ 0 60000 65536"/>
                    <a:gd name="T16" fmla="*/ 0 60000 65536"/>
                    <a:gd name="T17" fmla="*/ 0 60000 65536"/>
                    <a:gd name="T18" fmla="*/ 0 60000 65536"/>
                    <a:gd name="T19" fmla="*/ 0 60000 65536"/>
                    <a:gd name="T20" fmla="*/ 0 60000 65536"/>
                    <a:gd name="T21" fmla="*/ 0 w 19"/>
                    <a:gd name="T22" fmla="*/ 0 h 164"/>
                    <a:gd name="T23" fmla="*/ 19 w 19"/>
                    <a:gd name="T24" fmla="*/ 164 h 1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64">
                      <a:moveTo>
                        <a:pt x="19" y="0"/>
                      </a:moveTo>
                      <a:lnTo>
                        <a:pt x="19" y="11"/>
                      </a:lnTo>
                      <a:lnTo>
                        <a:pt x="18" y="31"/>
                      </a:lnTo>
                      <a:lnTo>
                        <a:pt x="15" y="58"/>
                      </a:lnTo>
                      <a:lnTo>
                        <a:pt x="12" y="88"/>
                      </a:lnTo>
                      <a:lnTo>
                        <a:pt x="5" y="141"/>
                      </a:lnTo>
                      <a:lnTo>
                        <a:pt x="0" y="164"/>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76" name="Line 589"/>
                <p:cNvSpPr>
                  <a:spLocks noChangeShapeType="1"/>
                </p:cNvSpPr>
                <p:nvPr/>
              </p:nvSpPr>
              <p:spPr bwMode="auto">
                <a:xfrm flipH="1">
                  <a:off x="4579" y="1556"/>
                  <a:ext cx="6" cy="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677" name="Freeform 590"/>
                <p:cNvSpPr>
                  <a:spLocks/>
                </p:cNvSpPr>
                <p:nvPr/>
              </p:nvSpPr>
              <p:spPr bwMode="auto">
                <a:xfrm>
                  <a:off x="4573" y="1557"/>
                  <a:ext cx="6" cy="2"/>
                </a:xfrm>
                <a:custGeom>
                  <a:avLst/>
                  <a:gdLst>
                    <a:gd name="T0" fmla="*/ 0 w 26"/>
                    <a:gd name="T1" fmla="*/ 0 h 8"/>
                    <a:gd name="T2" fmla="*/ 0 w 26"/>
                    <a:gd name="T3" fmla="*/ 0 h 8"/>
                    <a:gd name="T4" fmla="*/ 0 w 26"/>
                    <a:gd name="T5" fmla="*/ 0 h 8"/>
                    <a:gd name="T6" fmla="*/ 0 w 26"/>
                    <a:gd name="T7" fmla="*/ 0 h 8"/>
                    <a:gd name="T8" fmla="*/ 0 w 26"/>
                    <a:gd name="T9" fmla="*/ 0 h 8"/>
                    <a:gd name="T10" fmla="*/ 0 60000 65536"/>
                    <a:gd name="T11" fmla="*/ 0 60000 65536"/>
                    <a:gd name="T12" fmla="*/ 0 60000 65536"/>
                    <a:gd name="T13" fmla="*/ 0 60000 65536"/>
                    <a:gd name="T14" fmla="*/ 0 60000 65536"/>
                    <a:gd name="T15" fmla="*/ 0 w 26"/>
                    <a:gd name="T16" fmla="*/ 0 h 8"/>
                    <a:gd name="T17" fmla="*/ 26 w 26"/>
                    <a:gd name="T18" fmla="*/ 8 h 8"/>
                  </a:gdLst>
                  <a:ahLst/>
                  <a:cxnLst>
                    <a:cxn ang="T10">
                      <a:pos x="T0" y="T1"/>
                    </a:cxn>
                    <a:cxn ang="T11">
                      <a:pos x="T2" y="T3"/>
                    </a:cxn>
                    <a:cxn ang="T12">
                      <a:pos x="T4" y="T5"/>
                    </a:cxn>
                    <a:cxn ang="T13">
                      <a:pos x="T6" y="T7"/>
                    </a:cxn>
                    <a:cxn ang="T14">
                      <a:pos x="T8" y="T9"/>
                    </a:cxn>
                  </a:cxnLst>
                  <a:rect l="T15" t="T16" r="T17" b="T18"/>
                  <a:pathLst>
                    <a:path w="26" h="8">
                      <a:moveTo>
                        <a:pt x="26" y="0"/>
                      </a:moveTo>
                      <a:lnTo>
                        <a:pt x="23" y="4"/>
                      </a:lnTo>
                      <a:lnTo>
                        <a:pt x="18" y="8"/>
                      </a:lnTo>
                      <a:lnTo>
                        <a:pt x="9" y="5"/>
                      </a:lnTo>
                      <a:lnTo>
                        <a:pt x="0" y="3"/>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78" name="Freeform 591"/>
                <p:cNvSpPr>
                  <a:spLocks/>
                </p:cNvSpPr>
                <p:nvPr/>
              </p:nvSpPr>
              <p:spPr bwMode="auto">
                <a:xfrm>
                  <a:off x="4526" y="1515"/>
                  <a:ext cx="47" cy="44"/>
                </a:xfrm>
                <a:custGeom>
                  <a:avLst/>
                  <a:gdLst>
                    <a:gd name="T0" fmla="*/ 0 w 185"/>
                    <a:gd name="T1" fmla="*/ 0 h 175"/>
                    <a:gd name="T2" fmla="*/ 0 w 185"/>
                    <a:gd name="T3" fmla="*/ 0 h 175"/>
                    <a:gd name="T4" fmla="*/ 0 w 185"/>
                    <a:gd name="T5" fmla="*/ 0 h 175"/>
                    <a:gd name="T6" fmla="*/ 0 w 185"/>
                    <a:gd name="T7" fmla="*/ 0 h 175"/>
                    <a:gd name="T8" fmla="*/ 0 w 185"/>
                    <a:gd name="T9" fmla="*/ 0 h 175"/>
                    <a:gd name="T10" fmla="*/ 0 w 185"/>
                    <a:gd name="T11" fmla="*/ 0 h 175"/>
                    <a:gd name="T12" fmla="*/ 0 w 185"/>
                    <a:gd name="T13" fmla="*/ 0 h 175"/>
                    <a:gd name="T14" fmla="*/ 0 60000 65536"/>
                    <a:gd name="T15" fmla="*/ 0 60000 65536"/>
                    <a:gd name="T16" fmla="*/ 0 60000 65536"/>
                    <a:gd name="T17" fmla="*/ 0 60000 65536"/>
                    <a:gd name="T18" fmla="*/ 0 60000 65536"/>
                    <a:gd name="T19" fmla="*/ 0 60000 65536"/>
                    <a:gd name="T20" fmla="*/ 0 60000 65536"/>
                    <a:gd name="T21" fmla="*/ 0 w 185"/>
                    <a:gd name="T22" fmla="*/ 0 h 175"/>
                    <a:gd name="T23" fmla="*/ 185 w 185"/>
                    <a:gd name="T24" fmla="*/ 175 h 1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5" h="175">
                      <a:moveTo>
                        <a:pt x="185" y="172"/>
                      </a:moveTo>
                      <a:lnTo>
                        <a:pt x="92" y="172"/>
                      </a:lnTo>
                      <a:lnTo>
                        <a:pt x="91" y="175"/>
                      </a:lnTo>
                      <a:lnTo>
                        <a:pt x="24" y="169"/>
                      </a:lnTo>
                      <a:lnTo>
                        <a:pt x="7" y="154"/>
                      </a:lnTo>
                      <a:lnTo>
                        <a:pt x="0" y="139"/>
                      </a:lnTo>
                      <a:lnTo>
                        <a:pt x="2"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79" name="Freeform 592"/>
                <p:cNvSpPr>
                  <a:spLocks/>
                </p:cNvSpPr>
                <p:nvPr/>
              </p:nvSpPr>
              <p:spPr bwMode="auto">
                <a:xfrm>
                  <a:off x="4526" y="1511"/>
                  <a:ext cx="64" cy="4"/>
                </a:xfrm>
                <a:custGeom>
                  <a:avLst/>
                  <a:gdLst>
                    <a:gd name="T0" fmla="*/ 0 w 254"/>
                    <a:gd name="T1" fmla="*/ 0 h 17"/>
                    <a:gd name="T2" fmla="*/ 0 w 254"/>
                    <a:gd name="T3" fmla="*/ 0 h 17"/>
                    <a:gd name="T4" fmla="*/ 0 w 254"/>
                    <a:gd name="T5" fmla="*/ 0 h 17"/>
                    <a:gd name="T6" fmla="*/ 0 w 254"/>
                    <a:gd name="T7" fmla="*/ 0 h 17"/>
                    <a:gd name="T8" fmla="*/ 0 60000 65536"/>
                    <a:gd name="T9" fmla="*/ 0 60000 65536"/>
                    <a:gd name="T10" fmla="*/ 0 60000 65536"/>
                    <a:gd name="T11" fmla="*/ 0 60000 65536"/>
                    <a:gd name="T12" fmla="*/ 0 w 254"/>
                    <a:gd name="T13" fmla="*/ 0 h 17"/>
                    <a:gd name="T14" fmla="*/ 254 w 254"/>
                    <a:gd name="T15" fmla="*/ 17 h 17"/>
                  </a:gdLst>
                  <a:ahLst/>
                  <a:cxnLst>
                    <a:cxn ang="T8">
                      <a:pos x="T0" y="T1"/>
                    </a:cxn>
                    <a:cxn ang="T9">
                      <a:pos x="T2" y="T3"/>
                    </a:cxn>
                    <a:cxn ang="T10">
                      <a:pos x="T4" y="T5"/>
                    </a:cxn>
                    <a:cxn ang="T11">
                      <a:pos x="T6" y="T7"/>
                    </a:cxn>
                  </a:cxnLst>
                  <a:rect l="T12" t="T13" r="T14" b="T15"/>
                  <a:pathLst>
                    <a:path w="254" h="17">
                      <a:moveTo>
                        <a:pt x="0" y="17"/>
                      </a:moveTo>
                      <a:lnTo>
                        <a:pt x="23" y="0"/>
                      </a:lnTo>
                      <a:lnTo>
                        <a:pt x="189" y="4"/>
                      </a:lnTo>
                      <a:lnTo>
                        <a:pt x="254" y="17"/>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80" name="Freeform 593"/>
                <p:cNvSpPr>
                  <a:spLocks/>
                </p:cNvSpPr>
                <p:nvPr/>
              </p:nvSpPr>
              <p:spPr bwMode="auto">
                <a:xfrm>
                  <a:off x="4585" y="1515"/>
                  <a:ext cx="5" cy="42"/>
                </a:xfrm>
                <a:custGeom>
                  <a:avLst/>
                  <a:gdLst>
                    <a:gd name="T0" fmla="*/ 0 w 19"/>
                    <a:gd name="T1" fmla="*/ 0 h 167"/>
                    <a:gd name="T2" fmla="*/ 0 w 19"/>
                    <a:gd name="T3" fmla="*/ 0 h 167"/>
                    <a:gd name="T4" fmla="*/ 0 w 19"/>
                    <a:gd name="T5" fmla="*/ 0 h 167"/>
                    <a:gd name="T6" fmla="*/ 0 w 19"/>
                    <a:gd name="T7" fmla="*/ 0 h 167"/>
                    <a:gd name="T8" fmla="*/ 0 w 19"/>
                    <a:gd name="T9" fmla="*/ 0 h 167"/>
                    <a:gd name="T10" fmla="*/ 0 w 19"/>
                    <a:gd name="T11" fmla="*/ 0 h 167"/>
                    <a:gd name="T12" fmla="*/ 0 w 19"/>
                    <a:gd name="T13" fmla="*/ 0 h 167"/>
                    <a:gd name="T14" fmla="*/ 0 60000 65536"/>
                    <a:gd name="T15" fmla="*/ 0 60000 65536"/>
                    <a:gd name="T16" fmla="*/ 0 60000 65536"/>
                    <a:gd name="T17" fmla="*/ 0 60000 65536"/>
                    <a:gd name="T18" fmla="*/ 0 60000 65536"/>
                    <a:gd name="T19" fmla="*/ 0 60000 65536"/>
                    <a:gd name="T20" fmla="*/ 0 60000 65536"/>
                    <a:gd name="T21" fmla="*/ 0 w 19"/>
                    <a:gd name="T22" fmla="*/ 0 h 167"/>
                    <a:gd name="T23" fmla="*/ 19 w 19"/>
                    <a:gd name="T24" fmla="*/ 167 h 1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67">
                      <a:moveTo>
                        <a:pt x="19" y="0"/>
                      </a:moveTo>
                      <a:lnTo>
                        <a:pt x="19" y="10"/>
                      </a:lnTo>
                      <a:lnTo>
                        <a:pt x="18" y="31"/>
                      </a:lnTo>
                      <a:lnTo>
                        <a:pt x="16" y="58"/>
                      </a:lnTo>
                      <a:lnTo>
                        <a:pt x="13" y="88"/>
                      </a:lnTo>
                      <a:lnTo>
                        <a:pt x="5" y="143"/>
                      </a:lnTo>
                      <a:lnTo>
                        <a:pt x="0" y="167"/>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81" name="Line 594"/>
                <p:cNvSpPr>
                  <a:spLocks noChangeShapeType="1"/>
                </p:cNvSpPr>
                <p:nvPr/>
              </p:nvSpPr>
              <p:spPr bwMode="auto">
                <a:xfrm flipH="1">
                  <a:off x="4580" y="1557"/>
                  <a:ext cx="5" cy="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682" name="Freeform 595"/>
                <p:cNvSpPr>
                  <a:spLocks/>
                </p:cNvSpPr>
                <p:nvPr/>
              </p:nvSpPr>
              <p:spPr bwMode="auto">
                <a:xfrm>
                  <a:off x="4573" y="1558"/>
                  <a:ext cx="7" cy="2"/>
                </a:xfrm>
                <a:custGeom>
                  <a:avLst/>
                  <a:gdLst>
                    <a:gd name="T0" fmla="*/ 0 w 28"/>
                    <a:gd name="T1" fmla="*/ 0 h 7"/>
                    <a:gd name="T2" fmla="*/ 0 w 28"/>
                    <a:gd name="T3" fmla="*/ 0 h 7"/>
                    <a:gd name="T4" fmla="*/ 0 w 28"/>
                    <a:gd name="T5" fmla="*/ 0 h 7"/>
                    <a:gd name="T6" fmla="*/ 0 w 28"/>
                    <a:gd name="T7" fmla="*/ 0 h 7"/>
                    <a:gd name="T8" fmla="*/ 0 w 28"/>
                    <a:gd name="T9" fmla="*/ 0 h 7"/>
                    <a:gd name="T10" fmla="*/ 0 60000 65536"/>
                    <a:gd name="T11" fmla="*/ 0 60000 65536"/>
                    <a:gd name="T12" fmla="*/ 0 60000 65536"/>
                    <a:gd name="T13" fmla="*/ 0 60000 65536"/>
                    <a:gd name="T14" fmla="*/ 0 60000 65536"/>
                    <a:gd name="T15" fmla="*/ 0 w 28"/>
                    <a:gd name="T16" fmla="*/ 0 h 7"/>
                    <a:gd name="T17" fmla="*/ 28 w 28"/>
                    <a:gd name="T18" fmla="*/ 7 h 7"/>
                  </a:gdLst>
                  <a:ahLst/>
                  <a:cxnLst>
                    <a:cxn ang="T10">
                      <a:pos x="T0" y="T1"/>
                    </a:cxn>
                    <a:cxn ang="T11">
                      <a:pos x="T2" y="T3"/>
                    </a:cxn>
                    <a:cxn ang="T12">
                      <a:pos x="T4" y="T5"/>
                    </a:cxn>
                    <a:cxn ang="T13">
                      <a:pos x="T6" y="T7"/>
                    </a:cxn>
                    <a:cxn ang="T14">
                      <a:pos x="T8" y="T9"/>
                    </a:cxn>
                  </a:cxnLst>
                  <a:rect l="T15" t="T16" r="T17" b="T18"/>
                  <a:pathLst>
                    <a:path w="28" h="7">
                      <a:moveTo>
                        <a:pt x="28" y="0"/>
                      </a:moveTo>
                      <a:lnTo>
                        <a:pt x="24" y="3"/>
                      </a:lnTo>
                      <a:lnTo>
                        <a:pt x="19" y="7"/>
                      </a:lnTo>
                      <a:lnTo>
                        <a:pt x="9" y="5"/>
                      </a:lnTo>
                      <a:lnTo>
                        <a:pt x="0" y="1"/>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83" name="Freeform 596"/>
                <p:cNvSpPr>
                  <a:spLocks/>
                </p:cNvSpPr>
                <p:nvPr/>
              </p:nvSpPr>
              <p:spPr bwMode="auto">
                <a:xfrm>
                  <a:off x="4526" y="1515"/>
                  <a:ext cx="47" cy="45"/>
                </a:xfrm>
                <a:custGeom>
                  <a:avLst/>
                  <a:gdLst>
                    <a:gd name="T0" fmla="*/ 0 w 187"/>
                    <a:gd name="T1" fmla="*/ 0 h 179"/>
                    <a:gd name="T2" fmla="*/ 0 w 187"/>
                    <a:gd name="T3" fmla="*/ 0 h 179"/>
                    <a:gd name="T4" fmla="*/ 0 w 187"/>
                    <a:gd name="T5" fmla="*/ 0 h 179"/>
                    <a:gd name="T6" fmla="*/ 0 w 187"/>
                    <a:gd name="T7" fmla="*/ 0 h 179"/>
                    <a:gd name="T8" fmla="*/ 0 w 187"/>
                    <a:gd name="T9" fmla="*/ 0 h 179"/>
                    <a:gd name="T10" fmla="*/ 0 w 187"/>
                    <a:gd name="T11" fmla="*/ 0 h 179"/>
                    <a:gd name="T12" fmla="*/ 0 w 187"/>
                    <a:gd name="T13" fmla="*/ 0 h 179"/>
                    <a:gd name="T14" fmla="*/ 0 60000 65536"/>
                    <a:gd name="T15" fmla="*/ 0 60000 65536"/>
                    <a:gd name="T16" fmla="*/ 0 60000 65536"/>
                    <a:gd name="T17" fmla="*/ 0 60000 65536"/>
                    <a:gd name="T18" fmla="*/ 0 60000 65536"/>
                    <a:gd name="T19" fmla="*/ 0 60000 65536"/>
                    <a:gd name="T20" fmla="*/ 0 60000 65536"/>
                    <a:gd name="T21" fmla="*/ 0 w 187"/>
                    <a:gd name="T22" fmla="*/ 0 h 179"/>
                    <a:gd name="T23" fmla="*/ 187 w 187"/>
                    <a:gd name="T24" fmla="*/ 179 h 1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7" h="179">
                      <a:moveTo>
                        <a:pt x="187" y="174"/>
                      </a:moveTo>
                      <a:lnTo>
                        <a:pt x="89" y="175"/>
                      </a:lnTo>
                      <a:lnTo>
                        <a:pt x="87" y="179"/>
                      </a:lnTo>
                      <a:lnTo>
                        <a:pt x="25" y="173"/>
                      </a:lnTo>
                      <a:lnTo>
                        <a:pt x="5" y="156"/>
                      </a:lnTo>
                      <a:lnTo>
                        <a:pt x="0" y="143"/>
                      </a:lnTo>
                      <a:lnTo>
                        <a:pt x="2"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84" name="Freeform 597"/>
                <p:cNvSpPr>
                  <a:spLocks/>
                </p:cNvSpPr>
                <p:nvPr/>
              </p:nvSpPr>
              <p:spPr bwMode="auto">
                <a:xfrm>
                  <a:off x="4526" y="1510"/>
                  <a:ext cx="65" cy="4"/>
                </a:xfrm>
                <a:custGeom>
                  <a:avLst/>
                  <a:gdLst>
                    <a:gd name="T0" fmla="*/ 0 w 260"/>
                    <a:gd name="T1" fmla="*/ 0 h 17"/>
                    <a:gd name="T2" fmla="*/ 0 w 260"/>
                    <a:gd name="T3" fmla="*/ 0 h 17"/>
                    <a:gd name="T4" fmla="*/ 0 w 260"/>
                    <a:gd name="T5" fmla="*/ 0 h 17"/>
                    <a:gd name="T6" fmla="*/ 0 w 260"/>
                    <a:gd name="T7" fmla="*/ 0 h 17"/>
                    <a:gd name="T8" fmla="*/ 0 60000 65536"/>
                    <a:gd name="T9" fmla="*/ 0 60000 65536"/>
                    <a:gd name="T10" fmla="*/ 0 60000 65536"/>
                    <a:gd name="T11" fmla="*/ 0 60000 65536"/>
                    <a:gd name="T12" fmla="*/ 0 w 260"/>
                    <a:gd name="T13" fmla="*/ 0 h 17"/>
                    <a:gd name="T14" fmla="*/ 260 w 260"/>
                    <a:gd name="T15" fmla="*/ 17 h 17"/>
                  </a:gdLst>
                  <a:ahLst/>
                  <a:cxnLst>
                    <a:cxn ang="T8">
                      <a:pos x="T0" y="T1"/>
                    </a:cxn>
                    <a:cxn ang="T9">
                      <a:pos x="T2" y="T3"/>
                    </a:cxn>
                    <a:cxn ang="T10">
                      <a:pos x="T4" y="T5"/>
                    </a:cxn>
                    <a:cxn ang="T11">
                      <a:pos x="T6" y="T7"/>
                    </a:cxn>
                  </a:cxnLst>
                  <a:rect l="T12" t="T13" r="T14" b="T15"/>
                  <a:pathLst>
                    <a:path w="260" h="17">
                      <a:moveTo>
                        <a:pt x="0" y="17"/>
                      </a:moveTo>
                      <a:lnTo>
                        <a:pt x="24" y="0"/>
                      </a:lnTo>
                      <a:lnTo>
                        <a:pt x="199" y="4"/>
                      </a:lnTo>
                      <a:lnTo>
                        <a:pt x="260" y="17"/>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85" name="Freeform 598"/>
                <p:cNvSpPr>
                  <a:spLocks/>
                </p:cNvSpPr>
                <p:nvPr/>
              </p:nvSpPr>
              <p:spPr bwMode="auto">
                <a:xfrm>
                  <a:off x="4586" y="1514"/>
                  <a:ext cx="5" cy="43"/>
                </a:xfrm>
                <a:custGeom>
                  <a:avLst/>
                  <a:gdLst>
                    <a:gd name="T0" fmla="*/ 0 w 19"/>
                    <a:gd name="T1" fmla="*/ 0 h 171"/>
                    <a:gd name="T2" fmla="*/ 0 w 19"/>
                    <a:gd name="T3" fmla="*/ 0 h 171"/>
                    <a:gd name="T4" fmla="*/ 0 w 19"/>
                    <a:gd name="T5" fmla="*/ 0 h 171"/>
                    <a:gd name="T6" fmla="*/ 0 w 19"/>
                    <a:gd name="T7" fmla="*/ 0 h 171"/>
                    <a:gd name="T8" fmla="*/ 0 w 19"/>
                    <a:gd name="T9" fmla="*/ 0 h 171"/>
                    <a:gd name="T10" fmla="*/ 0 w 19"/>
                    <a:gd name="T11" fmla="*/ 0 h 171"/>
                    <a:gd name="T12" fmla="*/ 0 w 19"/>
                    <a:gd name="T13" fmla="*/ 0 h 171"/>
                    <a:gd name="T14" fmla="*/ 0 60000 65536"/>
                    <a:gd name="T15" fmla="*/ 0 60000 65536"/>
                    <a:gd name="T16" fmla="*/ 0 60000 65536"/>
                    <a:gd name="T17" fmla="*/ 0 60000 65536"/>
                    <a:gd name="T18" fmla="*/ 0 60000 65536"/>
                    <a:gd name="T19" fmla="*/ 0 60000 65536"/>
                    <a:gd name="T20" fmla="*/ 0 60000 65536"/>
                    <a:gd name="T21" fmla="*/ 0 w 19"/>
                    <a:gd name="T22" fmla="*/ 0 h 171"/>
                    <a:gd name="T23" fmla="*/ 19 w 19"/>
                    <a:gd name="T24" fmla="*/ 171 h 1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71">
                      <a:moveTo>
                        <a:pt x="18" y="0"/>
                      </a:moveTo>
                      <a:lnTo>
                        <a:pt x="19" y="10"/>
                      </a:lnTo>
                      <a:lnTo>
                        <a:pt x="17" y="30"/>
                      </a:lnTo>
                      <a:lnTo>
                        <a:pt x="14" y="59"/>
                      </a:lnTo>
                      <a:lnTo>
                        <a:pt x="12" y="90"/>
                      </a:lnTo>
                      <a:lnTo>
                        <a:pt x="4" y="146"/>
                      </a:lnTo>
                      <a:lnTo>
                        <a:pt x="0" y="171"/>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86" name="Line 599"/>
                <p:cNvSpPr>
                  <a:spLocks noChangeShapeType="1"/>
                </p:cNvSpPr>
                <p:nvPr/>
              </p:nvSpPr>
              <p:spPr bwMode="auto">
                <a:xfrm flipH="1">
                  <a:off x="4580" y="1557"/>
                  <a:ext cx="6" cy="2"/>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687" name="Freeform 600"/>
                <p:cNvSpPr>
                  <a:spLocks/>
                </p:cNvSpPr>
                <p:nvPr/>
              </p:nvSpPr>
              <p:spPr bwMode="auto">
                <a:xfrm>
                  <a:off x="4573" y="1559"/>
                  <a:ext cx="7" cy="2"/>
                </a:xfrm>
                <a:custGeom>
                  <a:avLst/>
                  <a:gdLst>
                    <a:gd name="T0" fmla="*/ 0 w 29"/>
                    <a:gd name="T1" fmla="*/ 0 h 9"/>
                    <a:gd name="T2" fmla="*/ 0 w 29"/>
                    <a:gd name="T3" fmla="*/ 0 h 9"/>
                    <a:gd name="T4" fmla="*/ 0 w 29"/>
                    <a:gd name="T5" fmla="*/ 0 h 9"/>
                    <a:gd name="T6" fmla="*/ 0 w 29"/>
                    <a:gd name="T7" fmla="*/ 0 h 9"/>
                    <a:gd name="T8" fmla="*/ 0 w 29"/>
                    <a:gd name="T9" fmla="*/ 0 h 9"/>
                    <a:gd name="T10" fmla="*/ 0 60000 65536"/>
                    <a:gd name="T11" fmla="*/ 0 60000 65536"/>
                    <a:gd name="T12" fmla="*/ 0 60000 65536"/>
                    <a:gd name="T13" fmla="*/ 0 60000 65536"/>
                    <a:gd name="T14" fmla="*/ 0 60000 65536"/>
                    <a:gd name="T15" fmla="*/ 0 w 29"/>
                    <a:gd name="T16" fmla="*/ 0 h 9"/>
                    <a:gd name="T17" fmla="*/ 29 w 29"/>
                    <a:gd name="T18" fmla="*/ 9 h 9"/>
                  </a:gdLst>
                  <a:ahLst/>
                  <a:cxnLst>
                    <a:cxn ang="T10">
                      <a:pos x="T0" y="T1"/>
                    </a:cxn>
                    <a:cxn ang="T11">
                      <a:pos x="T2" y="T3"/>
                    </a:cxn>
                    <a:cxn ang="T12">
                      <a:pos x="T4" y="T5"/>
                    </a:cxn>
                    <a:cxn ang="T13">
                      <a:pos x="T6" y="T7"/>
                    </a:cxn>
                    <a:cxn ang="T14">
                      <a:pos x="T8" y="T9"/>
                    </a:cxn>
                  </a:cxnLst>
                  <a:rect l="T15" t="T16" r="T17" b="T18"/>
                  <a:pathLst>
                    <a:path w="29" h="9">
                      <a:moveTo>
                        <a:pt x="29" y="0"/>
                      </a:moveTo>
                      <a:lnTo>
                        <a:pt x="25" y="4"/>
                      </a:lnTo>
                      <a:lnTo>
                        <a:pt x="19" y="9"/>
                      </a:lnTo>
                      <a:lnTo>
                        <a:pt x="9" y="5"/>
                      </a:lnTo>
                      <a:lnTo>
                        <a:pt x="0" y="1"/>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88" name="Freeform 601"/>
                <p:cNvSpPr>
                  <a:spLocks/>
                </p:cNvSpPr>
                <p:nvPr/>
              </p:nvSpPr>
              <p:spPr bwMode="auto">
                <a:xfrm>
                  <a:off x="4525" y="1514"/>
                  <a:ext cx="48" cy="46"/>
                </a:xfrm>
                <a:custGeom>
                  <a:avLst/>
                  <a:gdLst>
                    <a:gd name="T0" fmla="*/ 0 w 190"/>
                    <a:gd name="T1" fmla="*/ 0 h 184"/>
                    <a:gd name="T2" fmla="*/ 0 w 190"/>
                    <a:gd name="T3" fmla="*/ 0 h 184"/>
                    <a:gd name="T4" fmla="*/ 0 w 190"/>
                    <a:gd name="T5" fmla="*/ 0 h 184"/>
                    <a:gd name="T6" fmla="*/ 0 w 190"/>
                    <a:gd name="T7" fmla="*/ 0 h 184"/>
                    <a:gd name="T8" fmla="*/ 0 w 190"/>
                    <a:gd name="T9" fmla="*/ 0 h 184"/>
                    <a:gd name="T10" fmla="*/ 0 w 190"/>
                    <a:gd name="T11" fmla="*/ 0 h 184"/>
                    <a:gd name="T12" fmla="*/ 0 w 190"/>
                    <a:gd name="T13" fmla="*/ 0 h 184"/>
                    <a:gd name="T14" fmla="*/ 0 60000 65536"/>
                    <a:gd name="T15" fmla="*/ 0 60000 65536"/>
                    <a:gd name="T16" fmla="*/ 0 60000 65536"/>
                    <a:gd name="T17" fmla="*/ 0 60000 65536"/>
                    <a:gd name="T18" fmla="*/ 0 60000 65536"/>
                    <a:gd name="T19" fmla="*/ 0 60000 65536"/>
                    <a:gd name="T20" fmla="*/ 0 60000 65536"/>
                    <a:gd name="T21" fmla="*/ 0 w 190"/>
                    <a:gd name="T22" fmla="*/ 0 h 184"/>
                    <a:gd name="T23" fmla="*/ 190 w 190"/>
                    <a:gd name="T24" fmla="*/ 184 h 1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0" h="184">
                      <a:moveTo>
                        <a:pt x="190" y="178"/>
                      </a:moveTo>
                      <a:lnTo>
                        <a:pt x="86" y="180"/>
                      </a:lnTo>
                      <a:lnTo>
                        <a:pt x="83" y="184"/>
                      </a:lnTo>
                      <a:lnTo>
                        <a:pt x="24" y="176"/>
                      </a:lnTo>
                      <a:lnTo>
                        <a:pt x="5" y="159"/>
                      </a:lnTo>
                      <a:lnTo>
                        <a:pt x="0" y="149"/>
                      </a:lnTo>
                      <a:lnTo>
                        <a:pt x="1"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89" name="Freeform 602"/>
                <p:cNvSpPr>
                  <a:spLocks/>
                </p:cNvSpPr>
                <p:nvPr/>
              </p:nvSpPr>
              <p:spPr bwMode="auto">
                <a:xfrm>
                  <a:off x="4525" y="1510"/>
                  <a:ext cx="67" cy="4"/>
                </a:xfrm>
                <a:custGeom>
                  <a:avLst/>
                  <a:gdLst>
                    <a:gd name="T0" fmla="*/ 0 w 268"/>
                    <a:gd name="T1" fmla="*/ 0 h 18"/>
                    <a:gd name="T2" fmla="*/ 0 w 268"/>
                    <a:gd name="T3" fmla="*/ 0 h 18"/>
                    <a:gd name="T4" fmla="*/ 0 w 268"/>
                    <a:gd name="T5" fmla="*/ 0 h 18"/>
                    <a:gd name="T6" fmla="*/ 0 w 268"/>
                    <a:gd name="T7" fmla="*/ 0 h 18"/>
                    <a:gd name="T8" fmla="*/ 0 60000 65536"/>
                    <a:gd name="T9" fmla="*/ 0 60000 65536"/>
                    <a:gd name="T10" fmla="*/ 0 60000 65536"/>
                    <a:gd name="T11" fmla="*/ 0 60000 65536"/>
                    <a:gd name="T12" fmla="*/ 0 w 268"/>
                    <a:gd name="T13" fmla="*/ 0 h 18"/>
                    <a:gd name="T14" fmla="*/ 268 w 268"/>
                    <a:gd name="T15" fmla="*/ 18 h 18"/>
                  </a:gdLst>
                  <a:ahLst/>
                  <a:cxnLst>
                    <a:cxn ang="T8">
                      <a:pos x="T0" y="T1"/>
                    </a:cxn>
                    <a:cxn ang="T9">
                      <a:pos x="T2" y="T3"/>
                    </a:cxn>
                    <a:cxn ang="T10">
                      <a:pos x="T4" y="T5"/>
                    </a:cxn>
                    <a:cxn ang="T11">
                      <a:pos x="T6" y="T7"/>
                    </a:cxn>
                  </a:cxnLst>
                  <a:rect l="T12" t="T13" r="T14" b="T15"/>
                  <a:pathLst>
                    <a:path w="268" h="18">
                      <a:moveTo>
                        <a:pt x="0" y="18"/>
                      </a:moveTo>
                      <a:lnTo>
                        <a:pt x="26" y="0"/>
                      </a:lnTo>
                      <a:lnTo>
                        <a:pt x="210" y="4"/>
                      </a:lnTo>
                      <a:lnTo>
                        <a:pt x="268" y="18"/>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90" name="Freeform 603"/>
                <p:cNvSpPr>
                  <a:spLocks/>
                </p:cNvSpPr>
                <p:nvPr/>
              </p:nvSpPr>
              <p:spPr bwMode="auto">
                <a:xfrm>
                  <a:off x="4587" y="1514"/>
                  <a:ext cx="5" cy="44"/>
                </a:xfrm>
                <a:custGeom>
                  <a:avLst/>
                  <a:gdLst>
                    <a:gd name="T0" fmla="*/ 0 w 19"/>
                    <a:gd name="T1" fmla="*/ 0 h 175"/>
                    <a:gd name="T2" fmla="*/ 0 w 19"/>
                    <a:gd name="T3" fmla="*/ 0 h 175"/>
                    <a:gd name="T4" fmla="*/ 0 w 19"/>
                    <a:gd name="T5" fmla="*/ 0 h 175"/>
                    <a:gd name="T6" fmla="*/ 0 w 19"/>
                    <a:gd name="T7" fmla="*/ 0 h 175"/>
                    <a:gd name="T8" fmla="*/ 0 w 19"/>
                    <a:gd name="T9" fmla="*/ 0 h 175"/>
                    <a:gd name="T10" fmla="*/ 0 60000 65536"/>
                    <a:gd name="T11" fmla="*/ 0 60000 65536"/>
                    <a:gd name="T12" fmla="*/ 0 60000 65536"/>
                    <a:gd name="T13" fmla="*/ 0 60000 65536"/>
                    <a:gd name="T14" fmla="*/ 0 60000 65536"/>
                    <a:gd name="T15" fmla="*/ 0 w 19"/>
                    <a:gd name="T16" fmla="*/ 0 h 175"/>
                    <a:gd name="T17" fmla="*/ 19 w 19"/>
                    <a:gd name="T18" fmla="*/ 175 h 175"/>
                  </a:gdLst>
                  <a:ahLst/>
                  <a:cxnLst>
                    <a:cxn ang="T10">
                      <a:pos x="T0" y="T1"/>
                    </a:cxn>
                    <a:cxn ang="T11">
                      <a:pos x="T2" y="T3"/>
                    </a:cxn>
                    <a:cxn ang="T12">
                      <a:pos x="T4" y="T5"/>
                    </a:cxn>
                    <a:cxn ang="T13">
                      <a:pos x="T6" y="T7"/>
                    </a:cxn>
                    <a:cxn ang="T14">
                      <a:pos x="T8" y="T9"/>
                    </a:cxn>
                  </a:cxnLst>
                  <a:rect l="T15" t="T16" r="T17" b="T18"/>
                  <a:pathLst>
                    <a:path w="19" h="175">
                      <a:moveTo>
                        <a:pt x="19" y="0"/>
                      </a:moveTo>
                      <a:lnTo>
                        <a:pt x="18" y="31"/>
                      </a:lnTo>
                      <a:lnTo>
                        <a:pt x="11" y="90"/>
                      </a:lnTo>
                      <a:lnTo>
                        <a:pt x="3" y="150"/>
                      </a:lnTo>
                      <a:lnTo>
                        <a:pt x="0" y="175"/>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91" name="Line 604"/>
                <p:cNvSpPr>
                  <a:spLocks noChangeShapeType="1"/>
                </p:cNvSpPr>
                <p:nvPr/>
              </p:nvSpPr>
              <p:spPr bwMode="auto">
                <a:xfrm flipH="1">
                  <a:off x="4581" y="1558"/>
                  <a:ext cx="6" cy="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692" name="Freeform 605"/>
                <p:cNvSpPr>
                  <a:spLocks/>
                </p:cNvSpPr>
                <p:nvPr/>
              </p:nvSpPr>
              <p:spPr bwMode="auto">
                <a:xfrm>
                  <a:off x="4573" y="1559"/>
                  <a:ext cx="8" cy="3"/>
                </a:xfrm>
                <a:custGeom>
                  <a:avLst/>
                  <a:gdLst>
                    <a:gd name="T0" fmla="*/ 0 w 31"/>
                    <a:gd name="T1" fmla="*/ 0 h 11"/>
                    <a:gd name="T2" fmla="*/ 0 w 31"/>
                    <a:gd name="T3" fmla="*/ 0 h 11"/>
                    <a:gd name="T4" fmla="*/ 0 w 31"/>
                    <a:gd name="T5" fmla="*/ 0 h 11"/>
                    <a:gd name="T6" fmla="*/ 0 w 31"/>
                    <a:gd name="T7" fmla="*/ 0 h 11"/>
                    <a:gd name="T8" fmla="*/ 0 w 31"/>
                    <a:gd name="T9" fmla="*/ 0 h 11"/>
                    <a:gd name="T10" fmla="*/ 0 60000 65536"/>
                    <a:gd name="T11" fmla="*/ 0 60000 65536"/>
                    <a:gd name="T12" fmla="*/ 0 60000 65536"/>
                    <a:gd name="T13" fmla="*/ 0 60000 65536"/>
                    <a:gd name="T14" fmla="*/ 0 60000 65536"/>
                    <a:gd name="T15" fmla="*/ 0 w 31"/>
                    <a:gd name="T16" fmla="*/ 0 h 11"/>
                    <a:gd name="T17" fmla="*/ 31 w 31"/>
                    <a:gd name="T18" fmla="*/ 11 h 11"/>
                  </a:gdLst>
                  <a:ahLst/>
                  <a:cxnLst>
                    <a:cxn ang="T10">
                      <a:pos x="T0" y="T1"/>
                    </a:cxn>
                    <a:cxn ang="T11">
                      <a:pos x="T2" y="T3"/>
                    </a:cxn>
                    <a:cxn ang="T12">
                      <a:pos x="T4" y="T5"/>
                    </a:cxn>
                    <a:cxn ang="T13">
                      <a:pos x="T6" y="T7"/>
                    </a:cxn>
                    <a:cxn ang="T14">
                      <a:pos x="T8" y="T9"/>
                    </a:cxn>
                  </a:cxnLst>
                  <a:rect l="T15" t="T16" r="T17" b="T18"/>
                  <a:pathLst>
                    <a:path w="31" h="11">
                      <a:moveTo>
                        <a:pt x="31" y="0"/>
                      </a:moveTo>
                      <a:lnTo>
                        <a:pt x="27" y="6"/>
                      </a:lnTo>
                      <a:lnTo>
                        <a:pt x="21" y="11"/>
                      </a:lnTo>
                      <a:lnTo>
                        <a:pt x="9" y="7"/>
                      </a:lnTo>
                      <a:lnTo>
                        <a:pt x="0" y="3"/>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93" name="Freeform 606"/>
                <p:cNvSpPr>
                  <a:spLocks/>
                </p:cNvSpPr>
                <p:nvPr/>
              </p:nvSpPr>
              <p:spPr bwMode="auto">
                <a:xfrm>
                  <a:off x="4525" y="1514"/>
                  <a:ext cx="48" cy="47"/>
                </a:xfrm>
                <a:custGeom>
                  <a:avLst/>
                  <a:gdLst>
                    <a:gd name="T0" fmla="*/ 0 w 193"/>
                    <a:gd name="T1" fmla="*/ 0 h 188"/>
                    <a:gd name="T2" fmla="*/ 0 w 193"/>
                    <a:gd name="T3" fmla="*/ 0 h 188"/>
                    <a:gd name="T4" fmla="*/ 0 w 193"/>
                    <a:gd name="T5" fmla="*/ 0 h 188"/>
                    <a:gd name="T6" fmla="*/ 0 w 193"/>
                    <a:gd name="T7" fmla="*/ 0 h 188"/>
                    <a:gd name="T8" fmla="*/ 0 w 193"/>
                    <a:gd name="T9" fmla="*/ 0 h 188"/>
                    <a:gd name="T10" fmla="*/ 0 w 193"/>
                    <a:gd name="T11" fmla="*/ 0 h 188"/>
                    <a:gd name="T12" fmla="*/ 0 w 193"/>
                    <a:gd name="T13" fmla="*/ 0 h 188"/>
                    <a:gd name="T14" fmla="*/ 0 60000 65536"/>
                    <a:gd name="T15" fmla="*/ 0 60000 65536"/>
                    <a:gd name="T16" fmla="*/ 0 60000 65536"/>
                    <a:gd name="T17" fmla="*/ 0 60000 65536"/>
                    <a:gd name="T18" fmla="*/ 0 60000 65536"/>
                    <a:gd name="T19" fmla="*/ 0 60000 65536"/>
                    <a:gd name="T20" fmla="*/ 0 60000 65536"/>
                    <a:gd name="T21" fmla="*/ 0 w 193"/>
                    <a:gd name="T22" fmla="*/ 0 h 188"/>
                    <a:gd name="T23" fmla="*/ 193 w 193"/>
                    <a:gd name="T24" fmla="*/ 188 h 1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3" h="188">
                      <a:moveTo>
                        <a:pt x="193" y="183"/>
                      </a:moveTo>
                      <a:lnTo>
                        <a:pt x="84" y="183"/>
                      </a:lnTo>
                      <a:lnTo>
                        <a:pt x="81" y="188"/>
                      </a:lnTo>
                      <a:lnTo>
                        <a:pt x="25" y="180"/>
                      </a:lnTo>
                      <a:lnTo>
                        <a:pt x="4" y="162"/>
                      </a:lnTo>
                      <a:lnTo>
                        <a:pt x="0" y="153"/>
                      </a:lnTo>
                      <a:lnTo>
                        <a:pt x="0"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94" name="Freeform 607"/>
                <p:cNvSpPr>
                  <a:spLocks/>
                </p:cNvSpPr>
                <p:nvPr/>
              </p:nvSpPr>
              <p:spPr bwMode="auto">
                <a:xfrm>
                  <a:off x="4524" y="1509"/>
                  <a:ext cx="68" cy="5"/>
                </a:xfrm>
                <a:custGeom>
                  <a:avLst/>
                  <a:gdLst>
                    <a:gd name="T0" fmla="*/ 0 w 272"/>
                    <a:gd name="T1" fmla="*/ 0 h 19"/>
                    <a:gd name="T2" fmla="*/ 0 w 272"/>
                    <a:gd name="T3" fmla="*/ 0 h 19"/>
                    <a:gd name="T4" fmla="*/ 0 w 272"/>
                    <a:gd name="T5" fmla="*/ 0 h 19"/>
                    <a:gd name="T6" fmla="*/ 0 w 272"/>
                    <a:gd name="T7" fmla="*/ 0 h 19"/>
                    <a:gd name="T8" fmla="*/ 0 60000 65536"/>
                    <a:gd name="T9" fmla="*/ 0 60000 65536"/>
                    <a:gd name="T10" fmla="*/ 0 60000 65536"/>
                    <a:gd name="T11" fmla="*/ 0 60000 65536"/>
                    <a:gd name="T12" fmla="*/ 0 w 272"/>
                    <a:gd name="T13" fmla="*/ 0 h 19"/>
                    <a:gd name="T14" fmla="*/ 272 w 272"/>
                    <a:gd name="T15" fmla="*/ 19 h 19"/>
                  </a:gdLst>
                  <a:ahLst/>
                  <a:cxnLst>
                    <a:cxn ang="T8">
                      <a:pos x="T0" y="T1"/>
                    </a:cxn>
                    <a:cxn ang="T9">
                      <a:pos x="T2" y="T3"/>
                    </a:cxn>
                    <a:cxn ang="T10">
                      <a:pos x="T4" y="T5"/>
                    </a:cxn>
                    <a:cxn ang="T11">
                      <a:pos x="T6" y="T7"/>
                    </a:cxn>
                  </a:cxnLst>
                  <a:rect l="T12" t="T13" r="T14" b="T15"/>
                  <a:pathLst>
                    <a:path w="272" h="19">
                      <a:moveTo>
                        <a:pt x="0" y="19"/>
                      </a:moveTo>
                      <a:lnTo>
                        <a:pt x="27" y="0"/>
                      </a:lnTo>
                      <a:lnTo>
                        <a:pt x="220" y="4"/>
                      </a:lnTo>
                      <a:lnTo>
                        <a:pt x="272" y="18"/>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95" name="Freeform 608"/>
                <p:cNvSpPr>
                  <a:spLocks/>
                </p:cNvSpPr>
                <p:nvPr/>
              </p:nvSpPr>
              <p:spPr bwMode="auto">
                <a:xfrm>
                  <a:off x="4588" y="1513"/>
                  <a:ext cx="4" cy="45"/>
                </a:xfrm>
                <a:custGeom>
                  <a:avLst/>
                  <a:gdLst>
                    <a:gd name="T0" fmla="*/ 0 w 18"/>
                    <a:gd name="T1" fmla="*/ 0 h 179"/>
                    <a:gd name="T2" fmla="*/ 0 w 18"/>
                    <a:gd name="T3" fmla="*/ 0 h 179"/>
                    <a:gd name="T4" fmla="*/ 0 w 18"/>
                    <a:gd name="T5" fmla="*/ 0 h 179"/>
                    <a:gd name="T6" fmla="*/ 0 w 18"/>
                    <a:gd name="T7" fmla="*/ 0 h 179"/>
                    <a:gd name="T8" fmla="*/ 0 w 18"/>
                    <a:gd name="T9" fmla="*/ 0 h 179"/>
                    <a:gd name="T10" fmla="*/ 0 60000 65536"/>
                    <a:gd name="T11" fmla="*/ 0 60000 65536"/>
                    <a:gd name="T12" fmla="*/ 0 60000 65536"/>
                    <a:gd name="T13" fmla="*/ 0 60000 65536"/>
                    <a:gd name="T14" fmla="*/ 0 60000 65536"/>
                    <a:gd name="T15" fmla="*/ 0 w 18"/>
                    <a:gd name="T16" fmla="*/ 0 h 179"/>
                    <a:gd name="T17" fmla="*/ 18 w 18"/>
                    <a:gd name="T18" fmla="*/ 179 h 179"/>
                  </a:gdLst>
                  <a:ahLst/>
                  <a:cxnLst>
                    <a:cxn ang="T10">
                      <a:pos x="T0" y="T1"/>
                    </a:cxn>
                    <a:cxn ang="T11">
                      <a:pos x="T2" y="T3"/>
                    </a:cxn>
                    <a:cxn ang="T12">
                      <a:pos x="T4" y="T5"/>
                    </a:cxn>
                    <a:cxn ang="T13">
                      <a:pos x="T6" y="T7"/>
                    </a:cxn>
                    <a:cxn ang="T14">
                      <a:pos x="T8" y="T9"/>
                    </a:cxn>
                  </a:cxnLst>
                  <a:rect l="T15" t="T16" r="T17" b="T18"/>
                  <a:pathLst>
                    <a:path w="18" h="179">
                      <a:moveTo>
                        <a:pt x="18" y="0"/>
                      </a:moveTo>
                      <a:lnTo>
                        <a:pt x="17" y="31"/>
                      </a:lnTo>
                      <a:lnTo>
                        <a:pt x="11" y="92"/>
                      </a:lnTo>
                      <a:lnTo>
                        <a:pt x="4" y="152"/>
                      </a:lnTo>
                      <a:lnTo>
                        <a:pt x="0" y="179"/>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96" name="Line 609"/>
                <p:cNvSpPr>
                  <a:spLocks noChangeShapeType="1"/>
                </p:cNvSpPr>
                <p:nvPr/>
              </p:nvSpPr>
              <p:spPr bwMode="auto">
                <a:xfrm flipH="1">
                  <a:off x="4581" y="1558"/>
                  <a:ext cx="7" cy="2"/>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697" name="Freeform 610"/>
                <p:cNvSpPr>
                  <a:spLocks/>
                </p:cNvSpPr>
                <p:nvPr/>
              </p:nvSpPr>
              <p:spPr bwMode="auto">
                <a:xfrm>
                  <a:off x="4573" y="1560"/>
                  <a:ext cx="8" cy="2"/>
                </a:xfrm>
                <a:custGeom>
                  <a:avLst/>
                  <a:gdLst>
                    <a:gd name="T0" fmla="*/ 0 w 32"/>
                    <a:gd name="T1" fmla="*/ 0 h 10"/>
                    <a:gd name="T2" fmla="*/ 0 w 32"/>
                    <a:gd name="T3" fmla="*/ 0 h 10"/>
                    <a:gd name="T4" fmla="*/ 0 w 32"/>
                    <a:gd name="T5" fmla="*/ 0 h 10"/>
                    <a:gd name="T6" fmla="*/ 0 w 32"/>
                    <a:gd name="T7" fmla="*/ 0 h 10"/>
                    <a:gd name="T8" fmla="*/ 0 w 32"/>
                    <a:gd name="T9" fmla="*/ 0 h 10"/>
                    <a:gd name="T10" fmla="*/ 0 60000 65536"/>
                    <a:gd name="T11" fmla="*/ 0 60000 65536"/>
                    <a:gd name="T12" fmla="*/ 0 60000 65536"/>
                    <a:gd name="T13" fmla="*/ 0 60000 65536"/>
                    <a:gd name="T14" fmla="*/ 0 60000 65536"/>
                    <a:gd name="T15" fmla="*/ 0 w 32"/>
                    <a:gd name="T16" fmla="*/ 0 h 10"/>
                    <a:gd name="T17" fmla="*/ 32 w 32"/>
                    <a:gd name="T18" fmla="*/ 10 h 10"/>
                  </a:gdLst>
                  <a:ahLst/>
                  <a:cxnLst>
                    <a:cxn ang="T10">
                      <a:pos x="T0" y="T1"/>
                    </a:cxn>
                    <a:cxn ang="T11">
                      <a:pos x="T2" y="T3"/>
                    </a:cxn>
                    <a:cxn ang="T12">
                      <a:pos x="T4" y="T5"/>
                    </a:cxn>
                    <a:cxn ang="T13">
                      <a:pos x="T6" y="T7"/>
                    </a:cxn>
                    <a:cxn ang="T14">
                      <a:pos x="T8" y="T9"/>
                    </a:cxn>
                  </a:cxnLst>
                  <a:rect l="T15" t="T16" r="T17" b="T18"/>
                  <a:pathLst>
                    <a:path w="32" h="10">
                      <a:moveTo>
                        <a:pt x="32" y="0"/>
                      </a:moveTo>
                      <a:lnTo>
                        <a:pt x="29" y="5"/>
                      </a:lnTo>
                      <a:lnTo>
                        <a:pt x="22" y="10"/>
                      </a:lnTo>
                      <a:lnTo>
                        <a:pt x="10" y="6"/>
                      </a:lnTo>
                      <a:lnTo>
                        <a:pt x="0" y="3"/>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98" name="Freeform 611"/>
                <p:cNvSpPr>
                  <a:spLocks/>
                </p:cNvSpPr>
                <p:nvPr/>
              </p:nvSpPr>
              <p:spPr bwMode="auto">
                <a:xfrm>
                  <a:off x="4524" y="1514"/>
                  <a:ext cx="49" cy="48"/>
                </a:xfrm>
                <a:custGeom>
                  <a:avLst/>
                  <a:gdLst>
                    <a:gd name="T0" fmla="*/ 0 w 195"/>
                    <a:gd name="T1" fmla="*/ 0 h 192"/>
                    <a:gd name="T2" fmla="*/ 0 w 195"/>
                    <a:gd name="T3" fmla="*/ 0 h 192"/>
                    <a:gd name="T4" fmla="*/ 0 w 195"/>
                    <a:gd name="T5" fmla="*/ 0 h 192"/>
                    <a:gd name="T6" fmla="*/ 0 w 195"/>
                    <a:gd name="T7" fmla="*/ 0 h 192"/>
                    <a:gd name="T8" fmla="*/ 0 w 195"/>
                    <a:gd name="T9" fmla="*/ 0 h 192"/>
                    <a:gd name="T10" fmla="*/ 0 w 195"/>
                    <a:gd name="T11" fmla="*/ 0 h 192"/>
                    <a:gd name="T12" fmla="*/ 0 w 195"/>
                    <a:gd name="T13" fmla="*/ 0 h 192"/>
                    <a:gd name="T14" fmla="*/ 0 60000 65536"/>
                    <a:gd name="T15" fmla="*/ 0 60000 65536"/>
                    <a:gd name="T16" fmla="*/ 0 60000 65536"/>
                    <a:gd name="T17" fmla="*/ 0 60000 65536"/>
                    <a:gd name="T18" fmla="*/ 0 60000 65536"/>
                    <a:gd name="T19" fmla="*/ 0 60000 65536"/>
                    <a:gd name="T20" fmla="*/ 0 60000 65536"/>
                    <a:gd name="T21" fmla="*/ 0 w 195"/>
                    <a:gd name="T22" fmla="*/ 0 h 192"/>
                    <a:gd name="T23" fmla="*/ 195 w 195"/>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5" h="192">
                      <a:moveTo>
                        <a:pt x="195" y="187"/>
                      </a:moveTo>
                      <a:lnTo>
                        <a:pt x="81" y="187"/>
                      </a:lnTo>
                      <a:lnTo>
                        <a:pt x="78" y="192"/>
                      </a:lnTo>
                      <a:lnTo>
                        <a:pt x="25" y="183"/>
                      </a:lnTo>
                      <a:lnTo>
                        <a:pt x="3" y="165"/>
                      </a:lnTo>
                      <a:lnTo>
                        <a:pt x="0" y="157"/>
                      </a:lnTo>
                      <a:lnTo>
                        <a:pt x="0"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699" name="Freeform 612"/>
                <p:cNvSpPr>
                  <a:spLocks/>
                </p:cNvSpPr>
                <p:nvPr/>
              </p:nvSpPr>
              <p:spPr bwMode="auto">
                <a:xfrm>
                  <a:off x="4524" y="1508"/>
                  <a:ext cx="69" cy="5"/>
                </a:xfrm>
                <a:custGeom>
                  <a:avLst/>
                  <a:gdLst>
                    <a:gd name="T0" fmla="*/ 0 w 278"/>
                    <a:gd name="T1" fmla="*/ 0 h 21"/>
                    <a:gd name="T2" fmla="*/ 0 w 278"/>
                    <a:gd name="T3" fmla="*/ 0 h 21"/>
                    <a:gd name="T4" fmla="*/ 0 w 278"/>
                    <a:gd name="T5" fmla="*/ 0 h 21"/>
                    <a:gd name="T6" fmla="*/ 0 w 278"/>
                    <a:gd name="T7" fmla="*/ 0 h 21"/>
                    <a:gd name="T8" fmla="*/ 0 60000 65536"/>
                    <a:gd name="T9" fmla="*/ 0 60000 65536"/>
                    <a:gd name="T10" fmla="*/ 0 60000 65536"/>
                    <a:gd name="T11" fmla="*/ 0 60000 65536"/>
                    <a:gd name="T12" fmla="*/ 0 w 278"/>
                    <a:gd name="T13" fmla="*/ 0 h 21"/>
                    <a:gd name="T14" fmla="*/ 278 w 278"/>
                    <a:gd name="T15" fmla="*/ 21 h 21"/>
                  </a:gdLst>
                  <a:ahLst/>
                  <a:cxnLst>
                    <a:cxn ang="T8">
                      <a:pos x="T0" y="T1"/>
                    </a:cxn>
                    <a:cxn ang="T9">
                      <a:pos x="T2" y="T3"/>
                    </a:cxn>
                    <a:cxn ang="T10">
                      <a:pos x="T4" y="T5"/>
                    </a:cxn>
                    <a:cxn ang="T11">
                      <a:pos x="T6" y="T7"/>
                    </a:cxn>
                  </a:cxnLst>
                  <a:rect l="T12" t="T13" r="T14" b="T15"/>
                  <a:pathLst>
                    <a:path w="278" h="21">
                      <a:moveTo>
                        <a:pt x="0" y="21"/>
                      </a:moveTo>
                      <a:lnTo>
                        <a:pt x="28" y="0"/>
                      </a:lnTo>
                      <a:lnTo>
                        <a:pt x="230" y="4"/>
                      </a:lnTo>
                      <a:lnTo>
                        <a:pt x="278" y="19"/>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700" name="Freeform 613"/>
                <p:cNvSpPr>
                  <a:spLocks/>
                </p:cNvSpPr>
                <p:nvPr/>
              </p:nvSpPr>
              <p:spPr bwMode="auto">
                <a:xfrm>
                  <a:off x="4588" y="1513"/>
                  <a:ext cx="5" cy="46"/>
                </a:xfrm>
                <a:custGeom>
                  <a:avLst/>
                  <a:gdLst>
                    <a:gd name="T0" fmla="*/ 0 w 18"/>
                    <a:gd name="T1" fmla="*/ 0 h 183"/>
                    <a:gd name="T2" fmla="*/ 0 w 18"/>
                    <a:gd name="T3" fmla="*/ 0 h 183"/>
                    <a:gd name="T4" fmla="*/ 0 w 18"/>
                    <a:gd name="T5" fmla="*/ 0 h 183"/>
                    <a:gd name="T6" fmla="*/ 0 w 18"/>
                    <a:gd name="T7" fmla="*/ 0 h 183"/>
                    <a:gd name="T8" fmla="*/ 0 w 18"/>
                    <a:gd name="T9" fmla="*/ 0 h 183"/>
                    <a:gd name="T10" fmla="*/ 0 60000 65536"/>
                    <a:gd name="T11" fmla="*/ 0 60000 65536"/>
                    <a:gd name="T12" fmla="*/ 0 60000 65536"/>
                    <a:gd name="T13" fmla="*/ 0 60000 65536"/>
                    <a:gd name="T14" fmla="*/ 0 60000 65536"/>
                    <a:gd name="T15" fmla="*/ 0 w 18"/>
                    <a:gd name="T16" fmla="*/ 0 h 183"/>
                    <a:gd name="T17" fmla="*/ 18 w 18"/>
                    <a:gd name="T18" fmla="*/ 183 h 183"/>
                  </a:gdLst>
                  <a:ahLst/>
                  <a:cxnLst>
                    <a:cxn ang="T10">
                      <a:pos x="T0" y="T1"/>
                    </a:cxn>
                    <a:cxn ang="T11">
                      <a:pos x="T2" y="T3"/>
                    </a:cxn>
                    <a:cxn ang="T12">
                      <a:pos x="T4" y="T5"/>
                    </a:cxn>
                    <a:cxn ang="T13">
                      <a:pos x="T6" y="T7"/>
                    </a:cxn>
                    <a:cxn ang="T14">
                      <a:pos x="T8" y="T9"/>
                    </a:cxn>
                  </a:cxnLst>
                  <a:rect l="T15" t="T16" r="T17" b="T18"/>
                  <a:pathLst>
                    <a:path w="18" h="183">
                      <a:moveTo>
                        <a:pt x="18" y="0"/>
                      </a:moveTo>
                      <a:lnTo>
                        <a:pt x="17" y="31"/>
                      </a:lnTo>
                      <a:lnTo>
                        <a:pt x="10" y="94"/>
                      </a:lnTo>
                      <a:lnTo>
                        <a:pt x="4" y="155"/>
                      </a:lnTo>
                      <a:lnTo>
                        <a:pt x="0" y="183"/>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701" name="Line 614"/>
                <p:cNvSpPr>
                  <a:spLocks noChangeShapeType="1"/>
                </p:cNvSpPr>
                <p:nvPr/>
              </p:nvSpPr>
              <p:spPr bwMode="auto">
                <a:xfrm flipH="1">
                  <a:off x="4581" y="1559"/>
                  <a:ext cx="7" cy="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702" name="Freeform 615"/>
                <p:cNvSpPr>
                  <a:spLocks/>
                </p:cNvSpPr>
                <p:nvPr/>
              </p:nvSpPr>
              <p:spPr bwMode="auto">
                <a:xfrm>
                  <a:off x="4573" y="1560"/>
                  <a:ext cx="8" cy="3"/>
                </a:xfrm>
                <a:custGeom>
                  <a:avLst/>
                  <a:gdLst>
                    <a:gd name="T0" fmla="*/ 0 w 34"/>
                    <a:gd name="T1" fmla="*/ 0 h 10"/>
                    <a:gd name="T2" fmla="*/ 0 w 34"/>
                    <a:gd name="T3" fmla="*/ 0 h 10"/>
                    <a:gd name="T4" fmla="*/ 0 w 34"/>
                    <a:gd name="T5" fmla="*/ 0 h 10"/>
                    <a:gd name="T6" fmla="*/ 0 w 34"/>
                    <a:gd name="T7" fmla="*/ 0 h 10"/>
                    <a:gd name="T8" fmla="*/ 0 w 34"/>
                    <a:gd name="T9" fmla="*/ 0 h 10"/>
                    <a:gd name="T10" fmla="*/ 0 60000 65536"/>
                    <a:gd name="T11" fmla="*/ 0 60000 65536"/>
                    <a:gd name="T12" fmla="*/ 0 60000 65536"/>
                    <a:gd name="T13" fmla="*/ 0 60000 65536"/>
                    <a:gd name="T14" fmla="*/ 0 60000 65536"/>
                    <a:gd name="T15" fmla="*/ 0 w 34"/>
                    <a:gd name="T16" fmla="*/ 0 h 10"/>
                    <a:gd name="T17" fmla="*/ 34 w 34"/>
                    <a:gd name="T18" fmla="*/ 10 h 10"/>
                  </a:gdLst>
                  <a:ahLst/>
                  <a:cxnLst>
                    <a:cxn ang="T10">
                      <a:pos x="T0" y="T1"/>
                    </a:cxn>
                    <a:cxn ang="T11">
                      <a:pos x="T2" y="T3"/>
                    </a:cxn>
                    <a:cxn ang="T12">
                      <a:pos x="T4" y="T5"/>
                    </a:cxn>
                    <a:cxn ang="T13">
                      <a:pos x="T6" y="T7"/>
                    </a:cxn>
                    <a:cxn ang="T14">
                      <a:pos x="T8" y="T9"/>
                    </a:cxn>
                  </a:cxnLst>
                  <a:rect l="T15" t="T16" r="T17" b="T18"/>
                  <a:pathLst>
                    <a:path w="34" h="10">
                      <a:moveTo>
                        <a:pt x="34" y="0"/>
                      </a:moveTo>
                      <a:lnTo>
                        <a:pt x="30" y="5"/>
                      </a:lnTo>
                      <a:lnTo>
                        <a:pt x="23" y="10"/>
                      </a:lnTo>
                      <a:lnTo>
                        <a:pt x="12" y="5"/>
                      </a:lnTo>
                      <a:lnTo>
                        <a:pt x="0" y="2"/>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703" name="Freeform 616"/>
                <p:cNvSpPr>
                  <a:spLocks/>
                </p:cNvSpPr>
                <p:nvPr/>
              </p:nvSpPr>
              <p:spPr bwMode="auto">
                <a:xfrm>
                  <a:off x="4524" y="1513"/>
                  <a:ext cx="49" cy="49"/>
                </a:xfrm>
                <a:custGeom>
                  <a:avLst/>
                  <a:gdLst>
                    <a:gd name="T0" fmla="*/ 0 w 198"/>
                    <a:gd name="T1" fmla="*/ 0 h 195"/>
                    <a:gd name="T2" fmla="*/ 0 w 198"/>
                    <a:gd name="T3" fmla="*/ 0 h 195"/>
                    <a:gd name="T4" fmla="*/ 0 w 198"/>
                    <a:gd name="T5" fmla="*/ 0 h 195"/>
                    <a:gd name="T6" fmla="*/ 0 w 198"/>
                    <a:gd name="T7" fmla="*/ 0 h 195"/>
                    <a:gd name="T8" fmla="*/ 0 w 198"/>
                    <a:gd name="T9" fmla="*/ 0 h 195"/>
                    <a:gd name="T10" fmla="*/ 0 w 198"/>
                    <a:gd name="T11" fmla="*/ 0 h 195"/>
                    <a:gd name="T12" fmla="*/ 0 w 198"/>
                    <a:gd name="T13" fmla="*/ 0 h 195"/>
                    <a:gd name="T14" fmla="*/ 0 60000 65536"/>
                    <a:gd name="T15" fmla="*/ 0 60000 65536"/>
                    <a:gd name="T16" fmla="*/ 0 60000 65536"/>
                    <a:gd name="T17" fmla="*/ 0 60000 65536"/>
                    <a:gd name="T18" fmla="*/ 0 60000 65536"/>
                    <a:gd name="T19" fmla="*/ 0 60000 65536"/>
                    <a:gd name="T20" fmla="*/ 0 60000 65536"/>
                    <a:gd name="T21" fmla="*/ 0 w 198"/>
                    <a:gd name="T22" fmla="*/ 0 h 195"/>
                    <a:gd name="T23" fmla="*/ 198 w 198"/>
                    <a:gd name="T24" fmla="*/ 195 h 1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8" h="195">
                      <a:moveTo>
                        <a:pt x="198" y="190"/>
                      </a:moveTo>
                      <a:lnTo>
                        <a:pt x="79" y="190"/>
                      </a:lnTo>
                      <a:lnTo>
                        <a:pt x="76" y="195"/>
                      </a:lnTo>
                      <a:lnTo>
                        <a:pt x="26" y="186"/>
                      </a:lnTo>
                      <a:lnTo>
                        <a:pt x="4" y="167"/>
                      </a:lnTo>
                      <a:lnTo>
                        <a:pt x="0" y="161"/>
                      </a:lnTo>
                      <a:lnTo>
                        <a:pt x="0"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704" name="Freeform 617"/>
                <p:cNvSpPr>
                  <a:spLocks/>
                </p:cNvSpPr>
                <p:nvPr/>
              </p:nvSpPr>
              <p:spPr bwMode="auto">
                <a:xfrm>
                  <a:off x="4523" y="1508"/>
                  <a:ext cx="71" cy="5"/>
                </a:xfrm>
                <a:custGeom>
                  <a:avLst/>
                  <a:gdLst>
                    <a:gd name="T0" fmla="*/ 0 w 284"/>
                    <a:gd name="T1" fmla="*/ 0 h 20"/>
                    <a:gd name="T2" fmla="*/ 0 w 284"/>
                    <a:gd name="T3" fmla="*/ 0 h 20"/>
                    <a:gd name="T4" fmla="*/ 0 w 284"/>
                    <a:gd name="T5" fmla="*/ 0 h 20"/>
                    <a:gd name="T6" fmla="*/ 0 w 284"/>
                    <a:gd name="T7" fmla="*/ 0 h 20"/>
                    <a:gd name="T8" fmla="*/ 0 60000 65536"/>
                    <a:gd name="T9" fmla="*/ 0 60000 65536"/>
                    <a:gd name="T10" fmla="*/ 0 60000 65536"/>
                    <a:gd name="T11" fmla="*/ 0 60000 65536"/>
                    <a:gd name="T12" fmla="*/ 0 w 284"/>
                    <a:gd name="T13" fmla="*/ 0 h 20"/>
                    <a:gd name="T14" fmla="*/ 284 w 284"/>
                    <a:gd name="T15" fmla="*/ 20 h 20"/>
                  </a:gdLst>
                  <a:ahLst/>
                  <a:cxnLst>
                    <a:cxn ang="T8">
                      <a:pos x="T0" y="T1"/>
                    </a:cxn>
                    <a:cxn ang="T9">
                      <a:pos x="T2" y="T3"/>
                    </a:cxn>
                    <a:cxn ang="T10">
                      <a:pos x="T4" y="T5"/>
                    </a:cxn>
                    <a:cxn ang="T11">
                      <a:pos x="T6" y="T7"/>
                    </a:cxn>
                  </a:cxnLst>
                  <a:rect l="T12" t="T13" r="T14" b="T15"/>
                  <a:pathLst>
                    <a:path w="284" h="20">
                      <a:moveTo>
                        <a:pt x="0" y="20"/>
                      </a:moveTo>
                      <a:lnTo>
                        <a:pt x="30" y="0"/>
                      </a:lnTo>
                      <a:lnTo>
                        <a:pt x="241" y="3"/>
                      </a:lnTo>
                      <a:lnTo>
                        <a:pt x="284" y="2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705" name="Freeform 618"/>
                <p:cNvSpPr>
                  <a:spLocks/>
                </p:cNvSpPr>
                <p:nvPr/>
              </p:nvSpPr>
              <p:spPr bwMode="auto">
                <a:xfrm>
                  <a:off x="4589" y="1513"/>
                  <a:ext cx="5" cy="46"/>
                </a:xfrm>
                <a:custGeom>
                  <a:avLst/>
                  <a:gdLst>
                    <a:gd name="T0" fmla="*/ 0 w 18"/>
                    <a:gd name="T1" fmla="*/ 0 h 185"/>
                    <a:gd name="T2" fmla="*/ 0 w 18"/>
                    <a:gd name="T3" fmla="*/ 0 h 185"/>
                    <a:gd name="T4" fmla="*/ 0 w 18"/>
                    <a:gd name="T5" fmla="*/ 0 h 185"/>
                    <a:gd name="T6" fmla="*/ 0 w 18"/>
                    <a:gd name="T7" fmla="*/ 0 h 185"/>
                    <a:gd name="T8" fmla="*/ 0 w 18"/>
                    <a:gd name="T9" fmla="*/ 0 h 185"/>
                    <a:gd name="T10" fmla="*/ 0 60000 65536"/>
                    <a:gd name="T11" fmla="*/ 0 60000 65536"/>
                    <a:gd name="T12" fmla="*/ 0 60000 65536"/>
                    <a:gd name="T13" fmla="*/ 0 60000 65536"/>
                    <a:gd name="T14" fmla="*/ 0 60000 65536"/>
                    <a:gd name="T15" fmla="*/ 0 w 18"/>
                    <a:gd name="T16" fmla="*/ 0 h 185"/>
                    <a:gd name="T17" fmla="*/ 18 w 18"/>
                    <a:gd name="T18" fmla="*/ 185 h 185"/>
                  </a:gdLst>
                  <a:ahLst/>
                  <a:cxnLst>
                    <a:cxn ang="T10">
                      <a:pos x="T0" y="T1"/>
                    </a:cxn>
                    <a:cxn ang="T11">
                      <a:pos x="T2" y="T3"/>
                    </a:cxn>
                    <a:cxn ang="T12">
                      <a:pos x="T4" y="T5"/>
                    </a:cxn>
                    <a:cxn ang="T13">
                      <a:pos x="T6" y="T7"/>
                    </a:cxn>
                    <a:cxn ang="T14">
                      <a:pos x="T8" y="T9"/>
                    </a:cxn>
                  </a:cxnLst>
                  <a:rect l="T15" t="T16" r="T17" b="T18"/>
                  <a:pathLst>
                    <a:path w="18" h="185">
                      <a:moveTo>
                        <a:pt x="18" y="0"/>
                      </a:moveTo>
                      <a:lnTo>
                        <a:pt x="16" y="31"/>
                      </a:lnTo>
                      <a:lnTo>
                        <a:pt x="10" y="94"/>
                      </a:lnTo>
                      <a:lnTo>
                        <a:pt x="3" y="157"/>
                      </a:lnTo>
                      <a:lnTo>
                        <a:pt x="0" y="185"/>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706" name="Line 619"/>
                <p:cNvSpPr>
                  <a:spLocks noChangeShapeType="1"/>
                </p:cNvSpPr>
                <p:nvPr/>
              </p:nvSpPr>
              <p:spPr bwMode="auto">
                <a:xfrm flipH="1">
                  <a:off x="4582" y="1559"/>
                  <a:ext cx="7" cy="2"/>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707" name="Freeform 620"/>
                <p:cNvSpPr>
                  <a:spLocks/>
                </p:cNvSpPr>
                <p:nvPr/>
              </p:nvSpPr>
              <p:spPr bwMode="auto">
                <a:xfrm>
                  <a:off x="4573" y="1561"/>
                  <a:ext cx="9" cy="3"/>
                </a:xfrm>
                <a:custGeom>
                  <a:avLst/>
                  <a:gdLst>
                    <a:gd name="T0" fmla="*/ 0 w 35"/>
                    <a:gd name="T1" fmla="*/ 0 h 11"/>
                    <a:gd name="T2" fmla="*/ 0 w 35"/>
                    <a:gd name="T3" fmla="*/ 0 h 11"/>
                    <a:gd name="T4" fmla="*/ 0 w 35"/>
                    <a:gd name="T5" fmla="*/ 0 h 11"/>
                    <a:gd name="T6" fmla="*/ 0 w 35"/>
                    <a:gd name="T7" fmla="*/ 0 h 11"/>
                    <a:gd name="T8" fmla="*/ 0 w 35"/>
                    <a:gd name="T9" fmla="*/ 0 h 11"/>
                    <a:gd name="T10" fmla="*/ 0 60000 65536"/>
                    <a:gd name="T11" fmla="*/ 0 60000 65536"/>
                    <a:gd name="T12" fmla="*/ 0 60000 65536"/>
                    <a:gd name="T13" fmla="*/ 0 60000 65536"/>
                    <a:gd name="T14" fmla="*/ 0 60000 65536"/>
                    <a:gd name="T15" fmla="*/ 0 w 35"/>
                    <a:gd name="T16" fmla="*/ 0 h 11"/>
                    <a:gd name="T17" fmla="*/ 35 w 35"/>
                    <a:gd name="T18" fmla="*/ 11 h 11"/>
                  </a:gdLst>
                  <a:ahLst/>
                  <a:cxnLst>
                    <a:cxn ang="T10">
                      <a:pos x="T0" y="T1"/>
                    </a:cxn>
                    <a:cxn ang="T11">
                      <a:pos x="T2" y="T3"/>
                    </a:cxn>
                    <a:cxn ang="T12">
                      <a:pos x="T4" y="T5"/>
                    </a:cxn>
                    <a:cxn ang="T13">
                      <a:pos x="T6" y="T7"/>
                    </a:cxn>
                    <a:cxn ang="T14">
                      <a:pos x="T8" y="T9"/>
                    </a:cxn>
                  </a:cxnLst>
                  <a:rect l="T15" t="T16" r="T17" b="T18"/>
                  <a:pathLst>
                    <a:path w="35" h="11">
                      <a:moveTo>
                        <a:pt x="35" y="0"/>
                      </a:moveTo>
                      <a:lnTo>
                        <a:pt x="30" y="6"/>
                      </a:lnTo>
                      <a:lnTo>
                        <a:pt x="24" y="11"/>
                      </a:lnTo>
                      <a:lnTo>
                        <a:pt x="11" y="6"/>
                      </a:lnTo>
                      <a:lnTo>
                        <a:pt x="0" y="2"/>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708" name="Freeform 621"/>
                <p:cNvSpPr>
                  <a:spLocks/>
                </p:cNvSpPr>
                <p:nvPr/>
              </p:nvSpPr>
              <p:spPr bwMode="auto">
                <a:xfrm>
                  <a:off x="4523" y="1513"/>
                  <a:ext cx="50" cy="50"/>
                </a:xfrm>
                <a:custGeom>
                  <a:avLst/>
                  <a:gdLst>
                    <a:gd name="T0" fmla="*/ 0 w 202"/>
                    <a:gd name="T1" fmla="*/ 0 h 201"/>
                    <a:gd name="T2" fmla="*/ 0 w 202"/>
                    <a:gd name="T3" fmla="*/ 0 h 201"/>
                    <a:gd name="T4" fmla="*/ 0 w 202"/>
                    <a:gd name="T5" fmla="*/ 0 h 201"/>
                    <a:gd name="T6" fmla="*/ 0 w 202"/>
                    <a:gd name="T7" fmla="*/ 0 h 201"/>
                    <a:gd name="T8" fmla="*/ 0 w 202"/>
                    <a:gd name="T9" fmla="*/ 0 h 201"/>
                    <a:gd name="T10" fmla="*/ 0 w 202"/>
                    <a:gd name="T11" fmla="*/ 0 h 201"/>
                    <a:gd name="T12" fmla="*/ 0 w 202"/>
                    <a:gd name="T13" fmla="*/ 0 h 201"/>
                    <a:gd name="T14" fmla="*/ 0 60000 65536"/>
                    <a:gd name="T15" fmla="*/ 0 60000 65536"/>
                    <a:gd name="T16" fmla="*/ 0 60000 65536"/>
                    <a:gd name="T17" fmla="*/ 0 60000 65536"/>
                    <a:gd name="T18" fmla="*/ 0 60000 65536"/>
                    <a:gd name="T19" fmla="*/ 0 60000 65536"/>
                    <a:gd name="T20" fmla="*/ 0 60000 65536"/>
                    <a:gd name="T21" fmla="*/ 0 w 202"/>
                    <a:gd name="T22" fmla="*/ 0 h 201"/>
                    <a:gd name="T23" fmla="*/ 202 w 202"/>
                    <a:gd name="T24" fmla="*/ 201 h 2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2" h="201">
                      <a:moveTo>
                        <a:pt x="202" y="194"/>
                      </a:moveTo>
                      <a:lnTo>
                        <a:pt x="76" y="196"/>
                      </a:lnTo>
                      <a:lnTo>
                        <a:pt x="74" y="201"/>
                      </a:lnTo>
                      <a:lnTo>
                        <a:pt x="26" y="192"/>
                      </a:lnTo>
                      <a:lnTo>
                        <a:pt x="3" y="170"/>
                      </a:lnTo>
                      <a:lnTo>
                        <a:pt x="0" y="166"/>
                      </a:lnTo>
                      <a:lnTo>
                        <a:pt x="0"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709" name="Freeform 622"/>
                <p:cNvSpPr>
                  <a:spLocks/>
                </p:cNvSpPr>
                <p:nvPr/>
              </p:nvSpPr>
              <p:spPr bwMode="auto">
                <a:xfrm>
                  <a:off x="4522" y="1507"/>
                  <a:ext cx="73" cy="5"/>
                </a:xfrm>
                <a:custGeom>
                  <a:avLst/>
                  <a:gdLst>
                    <a:gd name="T0" fmla="*/ 0 w 289"/>
                    <a:gd name="T1" fmla="*/ 0 h 22"/>
                    <a:gd name="T2" fmla="*/ 0 w 289"/>
                    <a:gd name="T3" fmla="*/ 0 h 22"/>
                    <a:gd name="T4" fmla="*/ 0 w 289"/>
                    <a:gd name="T5" fmla="*/ 0 h 22"/>
                    <a:gd name="T6" fmla="*/ 0 w 289"/>
                    <a:gd name="T7" fmla="*/ 0 h 22"/>
                    <a:gd name="T8" fmla="*/ 0 60000 65536"/>
                    <a:gd name="T9" fmla="*/ 0 60000 65536"/>
                    <a:gd name="T10" fmla="*/ 0 60000 65536"/>
                    <a:gd name="T11" fmla="*/ 0 60000 65536"/>
                    <a:gd name="T12" fmla="*/ 0 w 289"/>
                    <a:gd name="T13" fmla="*/ 0 h 22"/>
                    <a:gd name="T14" fmla="*/ 289 w 289"/>
                    <a:gd name="T15" fmla="*/ 22 h 22"/>
                  </a:gdLst>
                  <a:ahLst/>
                  <a:cxnLst>
                    <a:cxn ang="T8">
                      <a:pos x="T0" y="T1"/>
                    </a:cxn>
                    <a:cxn ang="T9">
                      <a:pos x="T2" y="T3"/>
                    </a:cxn>
                    <a:cxn ang="T10">
                      <a:pos x="T4" y="T5"/>
                    </a:cxn>
                    <a:cxn ang="T11">
                      <a:pos x="T6" y="T7"/>
                    </a:cxn>
                  </a:cxnLst>
                  <a:rect l="T12" t="T13" r="T14" b="T15"/>
                  <a:pathLst>
                    <a:path w="289" h="22">
                      <a:moveTo>
                        <a:pt x="0" y="22"/>
                      </a:moveTo>
                      <a:lnTo>
                        <a:pt x="31" y="0"/>
                      </a:lnTo>
                      <a:lnTo>
                        <a:pt x="251" y="4"/>
                      </a:lnTo>
                      <a:lnTo>
                        <a:pt x="289" y="21"/>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710" name="Freeform 623"/>
                <p:cNvSpPr>
                  <a:spLocks/>
                </p:cNvSpPr>
                <p:nvPr/>
              </p:nvSpPr>
              <p:spPr bwMode="auto">
                <a:xfrm>
                  <a:off x="4590" y="1512"/>
                  <a:ext cx="5" cy="48"/>
                </a:xfrm>
                <a:custGeom>
                  <a:avLst/>
                  <a:gdLst>
                    <a:gd name="T0" fmla="*/ 0 w 18"/>
                    <a:gd name="T1" fmla="*/ 0 h 190"/>
                    <a:gd name="T2" fmla="*/ 0 w 18"/>
                    <a:gd name="T3" fmla="*/ 0 h 190"/>
                    <a:gd name="T4" fmla="*/ 0 w 18"/>
                    <a:gd name="T5" fmla="*/ 0 h 190"/>
                    <a:gd name="T6" fmla="*/ 0 w 18"/>
                    <a:gd name="T7" fmla="*/ 0 h 190"/>
                    <a:gd name="T8" fmla="*/ 0 w 18"/>
                    <a:gd name="T9" fmla="*/ 0 h 190"/>
                    <a:gd name="T10" fmla="*/ 0 60000 65536"/>
                    <a:gd name="T11" fmla="*/ 0 60000 65536"/>
                    <a:gd name="T12" fmla="*/ 0 60000 65536"/>
                    <a:gd name="T13" fmla="*/ 0 60000 65536"/>
                    <a:gd name="T14" fmla="*/ 0 60000 65536"/>
                    <a:gd name="T15" fmla="*/ 0 w 18"/>
                    <a:gd name="T16" fmla="*/ 0 h 190"/>
                    <a:gd name="T17" fmla="*/ 18 w 18"/>
                    <a:gd name="T18" fmla="*/ 190 h 190"/>
                  </a:gdLst>
                  <a:ahLst/>
                  <a:cxnLst>
                    <a:cxn ang="T10">
                      <a:pos x="T0" y="T1"/>
                    </a:cxn>
                    <a:cxn ang="T11">
                      <a:pos x="T2" y="T3"/>
                    </a:cxn>
                    <a:cxn ang="T12">
                      <a:pos x="T4" y="T5"/>
                    </a:cxn>
                    <a:cxn ang="T13">
                      <a:pos x="T6" y="T7"/>
                    </a:cxn>
                    <a:cxn ang="T14">
                      <a:pos x="T8" y="T9"/>
                    </a:cxn>
                  </a:cxnLst>
                  <a:rect l="T15" t="T16" r="T17" b="T18"/>
                  <a:pathLst>
                    <a:path w="18" h="190">
                      <a:moveTo>
                        <a:pt x="18" y="0"/>
                      </a:moveTo>
                      <a:lnTo>
                        <a:pt x="16" y="30"/>
                      </a:lnTo>
                      <a:lnTo>
                        <a:pt x="9" y="96"/>
                      </a:lnTo>
                      <a:lnTo>
                        <a:pt x="3" y="160"/>
                      </a:lnTo>
                      <a:lnTo>
                        <a:pt x="0" y="19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711" name="Line 624"/>
                <p:cNvSpPr>
                  <a:spLocks noChangeShapeType="1"/>
                </p:cNvSpPr>
                <p:nvPr/>
              </p:nvSpPr>
              <p:spPr bwMode="auto">
                <a:xfrm flipH="1">
                  <a:off x="4582" y="1560"/>
                  <a:ext cx="8" cy="1"/>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712" name="Freeform 625"/>
                <p:cNvSpPr>
                  <a:spLocks/>
                </p:cNvSpPr>
                <p:nvPr/>
              </p:nvSpPr>
              <p:spPr bwMode="auto">
                <a:xfrm>
                  <a:off x="4573" y="1561"/>
                  <a:ext cx="9" cy="3"/>
                </a:xfrm>
                <a:custGeom>
                  <a:avLst/>
                  <a:gdLst>
                    <a:gd name="T0" fmla="*/ 0 w 37"/>
                    <a:gd name="T1" fmla="*/ 0 h 12"/>
                    <a:gd name="T2" fmla="*/ 0 w 37"/>
                    <a:gd name="T3" fmla="*/ 0 h 12"/>
                    <a:gd name="T4" fmla="*/ 0 w 37"/>
                    <a:gd name="T5" fmla="*/ 0 h 12"/>
                    <a:gd name="T6" fmla="*/ 0 w 37"/>
                    <a:gd name="T7" fmla="*/ 0 h 12"/>
                    <a:gd name="T8" fmla="*/ 0 w 37"/>
                    <a:gd name="T9" fmla="*/ 0 h 12"/>
                    <a:gd name="T10" fmla="*/ 0 60000 65536"/>
                    <a:gd name="T11" fmla="*/ 0 60000 65536"/>
                    <a:gd name="T12" fmla="*/ 0 60000 65536"/>
                    <a:gd name="T13" fmla="*/ 0 60000 65536"/>
                    <a:gd name="T14" fmla="*/ 0 60000 65536"/>
                    <a:gd name="T15" fmla="*/ 0 w 37"/>
                    <a:gd name="T16" fmla="*/ 0 h 12"/>
                    <a:gd name="T17" fmla="*/ 37 w 37"/>
                    <a:gd name="T18" fmla="*/ 12 h 12"/>
                  </a:gdLst>
                  <a:ahLst/>
                  <a:cxnLst>
                    <a:cxn ang="T10">
                      <a:pos x="T0" y="T1"/>
                    </a:cxn>
                    <a:cxn ang="T11">
                      <a:pos x="T2" y="T3"/>
                    </a:cxn>
                    <a:cxn ang="T12">
                      <a:pos x="T4" y="T5"/>
                    </a:cxn>
                    <a:cxn ang="T13">
                      <a:pos x="T6" y="T7"/>
                    </a:cxn>
                    <a:cxn ang="T14">
                      <a:pos x="T8" y="T9"/>
                    </a:cxn>
                  </a:cxnLst>
                  <a:rect l="T15" t="T16" r="T17" b="T18"/>
                  <a:pathLst>
                    <a:path w="37" h="12">
                      <a:moveTo>
                        <a:pt x="37" y="0"/>
                      </a:moveTo>
                      <a:lnTo>
                        <a:pt x="33" y="7"/>
                      </a:lnTo>
                      <a:lnTo>
                        <a:pt x="25" y="12"/>
                      </a:lnTo>
                      <a:lnTo>
                        <a:pt x="12" y="7"/>
                      </a:lnTo>
                      <a:lnTo>
                        <a:pt x="0" y="3"/>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713" name="Freeform 626"/>
                <p:cNvSpPr>
                  <a:spLocks/>
                </p:cNvSpPr>
                <p:nvPr/>
              </p:nvSpPr>
              <p:spPr bwMode="auto">
                <a:xfrm>
                  <a:off x="4522" y="1512"/>
                  <a:ext cx="51" cy="52"/>
                </a:xfrm>
                <a:custGeom>
                  <a:avLst/>
                  <a:gdLst>
                    <a:gd name="T0" fmla="*/ 0 w 204"/>
                    <a:gd name="T1" fmla="*/ 0 h 204"/>
                    <a:gd name="T2" fmla="*/ 0 w 204"/>
                    <a:gd name="T3" fmla="*/ 0 h 204"/>
                    <a:gd name="T4" fmla="*/ 0 w 204"/>
                    <a:gd name="T5" fmla="*/ 0 h 204"/>
                    <a:gd name="T6" fmla="*/ 0 w 204"/>
                    <a:gd name="T7" fmla="*/ 0 h 204"/>
                    <a:gd name="T8" fmla="*/ 0 w 204"/>
                    <a:gd name="T9" fmla="*/ 0 h 204"/>
                    <a:gd name="T10" fmla="*/ 0 w 204"/>
                    <a:gd name="T11" fmla="*/ 0 h 204"/>
                    <a:gd name="T12" fmla="*/ 0 w 204"/>
                    <a:gd name="T13" fmla="*/ 0 h 204"/>
                    <a:gd name="T14" fmla="*/ 0 60000 65536"/>
                    <a:gd name="T15" fmla="*/ 0 60000 65536"/>
                    <a:gd name="T16" fmla="*/ 0 60000 65536"/>
                    <a:gd name="T17" fmla="*/ 0 60000 65536"/>
                    <a:gd name="T18" fmla="*/ 0 60000 65536"/>
                    <a:gd name="T19" fmla="*/ 0 60000 65536"/>
                    <a:gd name="T20" fmla="*/ 0 60000 65536"/>
                    <a:gd name="T21" fmla="*/ 0 w 204"/>
                    <a:gd name="T22" fmla="*/ 0 h 204"/>
                    <a:gd name="T23" fmla="*/ 204 w 204"/>
                    <a:gd name="T24" fmla="*/ 204 h 2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4" h="204">
                      <a:moveTo>
                        <a:pt x="204" y="198"/>
                      </a:moveTo>
                      <a:lnTo>
                        <a:pt x="73" y="199"/>
                      </a:lnTo>
                      <a:lnTo>
                        <a:pt x="71" y="204"/>
                      </a:lnTo>
                      <a:lnTo>
                        <a:pt x="27" y="194"/>
                      </a:lnTo>
                      <a:lnTo>
                        <a:pt x="2" y="172"/>
                      </a:lnTo>
                      <a:lnTo>
                        <a:pt x="0" y="170"/>
                      </a:lnTo>
                      <a:lnTo>
                        <a:pt x="0"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714" name="Freeform 627"/>
                <p:cNvSpPr>
                  <a:spLocks/>
                </p:cNvSpPr>
                <p:nvPr/>
              </p:nvSpPr>
              <p:spPr bwMode="auto">
                <a:xfrm>
                  <a:off x="4521" y="1506"/>
                  <a:ext cx="74" cy="6"/>
                </a:xfrm>
                <a:custGeom>
                  <a:avLst/>
                  <a:gdLst>
                    <a:gd name="T0" fmla="*/ 0 w 296"/>
                    <a:gd name="T1" fmla="*/ 0 h 24"/>
                    <a:gd name="T2" fmla="*/ 0 w 296"/>
                    <a:gd name="T3" fmla="*/ 0 h 24"/>
                    <a:gd name="T4" fmla="*/ 0 w 296"/>
                    <a:gd name="T5" fmla="*/ 0 h 24"/>
                    <a:gd name="T6" fmla="*/ 0 w 296"/>
                    <a:gd name="T7" fmla="*/ 0 h 24"/>
                    <a:gd name="T8" fmla="*/ 0 60000 65536"/>
                    <a:gd name="T9" fmla="*/ 0 60000 65536"/>
                    <a:gd name="T10" fmla="*/ 0 60000 65536"/>
                    <a:gd name="T11" fmla="*/ 0 60000 65536"/>
                    <a:gd name="T12" fmla="*/ 0 w 296"/>
                    <a:gd name="T13" fmla="*/ 0 h 24"/>
                    <a:gd name="T14" fmla="*/ 296 w 296"/>
                    <a:gd name="T15" fmla="*/ 24 h 24"/>
                  </a:gdLst>
                  <a:ahLst/>
                  <a:cxnLst>
                    <a:cxn ang="T8">
                      <a:pos x="T0" y="T1"/>
                    </a:cxn>
                    <a:cxn ang="T9">
                      <a:pos x="T2" y="T3"/>
                    </a:cxn>
                    <a:cxn ang="T10">
                      <a:pos x="T4" y="T5"/>
                    </a:cxn>
                    <a:cxn ang="T11">
                      <a:pos x="T6" y="T7"/>
                    </a:cxn>
                  </a:cxnLst>
                  <a:rect l="T12" t="T13" r="T14" b="T15"/>
                  <a:pathLst>
                    <a:path w="296" h="24">
                      <a:moveTo>
                        <a:pt x="0" y="24"/>
                      </a:moveTo>
                      <a:lnTo>
                        <a:pt x="32" y="0"/>
                      </a:lnTo>
                      <a:lnTo>
                        <a:pt x="263" y="4"/>
                      </a:lnTo>
                      <a:lnTo>
                        <a:pt x="296" y="22"/>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715" name="Freeform 628"/>
                <p:cNvSpPr>
                  <a:spLocks/>
                </p:cNvSpPr>
                <p:nvPr/>
              </p:nvSpPr>
              <p:spPr bwMode="auto">
                <a:xfrm>
                  <a:off x="4591" y="1512"/>
                  <a:ext cx="4" cy="48"/>
                </a:xfrm>
                <a:custGeom>
                  <a:avLst/>
                  <a:gdLst>
                    <a:gd name="T0" fmla="*/ 0 w 18"/>
                    <a:gd name="T1" fmla="*/ 0 h 193"/>
                    <a:gd name="T2" fmla="*/ 0 w 18"/>
                    <a:gd name="T3" fmla="*/ 0 h 193"/>
                    <a:gd name="T4" fmla="*/ 0 w 18"/>
                    <a:gd name="T5" fmla="*/ 0 h 193"/>
                    <a:gd name="T6" fmla="*/ 0 w 18"/>
                    <a:gd name="T7" fmla="*/ 0 h 193"/>
                    <a:gd name="T8" fmla="*/ 0 w 18"/>
                    <a:gd name="T9" fmla="*/ 0 h 193"/>
                    <a:gd name="T10" fmla="*/ 0 w 18"/>
                    <a:gd name="T11" fmla="*/ 0 h 193"/>
                    <a:gd name="T12" fmla="*/ 0 w 18"/>
                    <a:gd name="T13" fmla="*/ 0 h 193"/>
                    <a:gd name="T14" fmla="*/ 0 w 18"/>
                    <a:gd name="T15" fmla="*/ 0 h 193"/>
                    <a:gd name="T16" fmla="*/ 0 w 18"/>
                    <a:gd name="T17" fmla="*/ 0 h 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93"/>
                    <a:gd name="T29" fmla="*/ 18 w 18"/>
                    <a:gd name="T30" fmla="*/ 193 h 1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93">
                      <a:moveTo>
                        <a:pt x="18" y="0"/>
                      </a:moveTo>
                      <a:lnTo>
                        <a:pt x="17" y="8"/>
                      </a:lnTo>
                      <a:lnTo>
                        <a:pt x="15" y="31"/>
                      </a:lnTo>
                      <a:lnTo>
                        <a:pt x="13" y="62"/>
                      </a:lnTo>
                      <a:lnTo>
                        <a:pt x="9" y="97"/>
                      </a:lnTo>
                      <a:lnTo>
                        <a:pt x="6" y="133"/>
                      </a:lnTo>
                      <a:lnTo>
                        <a:pt x="3" y="164"/>
                      </a:lnTo>
                      <a:lnTo>
                        <a:pt x="1" y="186"/>
                      </a:lnTo>
                      <a:lnTo>
                        <a:pt x="0" y="193"/>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716" name="Line 629"/>
                <p:cNvSpPr>
                  <a:spLocks noChangeShapeType="1"/>
                </p:cNvSpPr>
                <p:nvPr/>
              </p:nvSpPr>
              <p:spPr bwMode="auto">
                <a:xfrm flipH="1">
                  <a:off x="4583" y="1560"/>
                  <a:ext cx="8" cy="2"/>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717" name="Freeform 630"/>
                <p:cNvSpPr>
                  <a:spLocks/>
                </p:cNvSpPr>
                <p:nvPr/>
              </p:nvSpPr>
              <p:spPr bwMode="auto">
                <a:xfrm>
                  <a:off x="4573" y="1562"/>
                  <a:ext cx="10" cy="3"/>
                </a:xfrm>
                <a:custGeom>
                  <a:avLst/>
                  <a:gdLst>
                    <a:gd name="T0" fmla="*/ 0 w 39"/>
                    <a:gd name="T1" fmla="*/ 0 h 12"/>
                    <a:gd name="T2" fmla="*/ 0 w 39"/>
                    <a:gd name="T3" fmla="*/ 0 h 12"/>
                    <a:gd name="T4" fmla="*/ 0 w 39"/>
                    <a:gd name="T5" fmla="*/ 0 h 12"/>
                    <a:gd name="T6" fmla="*/ 0 w 39"/>
                    <a:gd name="T7" fmla="*/ 0 h 12"/>
                    <a:gd name="T8" fmla="*/ 0 w 39"/>
                    <a:gd name="T9" fmla="*/ 0 h 12"/>
                    <a:gd name="T10" fmla="*/ 0 60000 65536"/>
                    <a:gd name="T11" fmla="*/ 0 60000 65536"/>
                    <a:gd name="T12" fmla="*/ 0 60000 65536"/>
                    <a:gd name="T13" fmla="*/ 0 60000 65536"/>
                    <a:gd name="T14" fmla="*/ 0 60000 65536"/>
                    <a:gd name="T15" fmla="*/ 0 w 39"/>
                    <a:gd name="T16" fmla="*/ 0 h 12"/>
                    <a:gd name="T17" fmla="*/ 39 w 39"/>
                    <a:gd name="T18" fmla="*/ 12 h 12"/>
                  </a:gdLst>
                  <a:ahLst/>
                  <a:cxnLst>
                    <a:cxn ang="T10">
                      <a:pos x="T0" y="T1"/>
                    </a:cxn>
                    <a:cxn ang="T11">
                      <a:pos x="T2" y="T3"/>
                    </a:cxn>
                    <a:cxn ang="T12">
                      <a:pos x="T4" y="T5"/>
                    </a:cxn>
                    <a:cxn ang="T13">
                      <a:pos x="T6" y="T7"/>
                    </a:cxn>
                    <a:cxn ang="T14">
                      <a:pos x="T8" y="T9"/>
                    </a:cxn>
                  </a:cxnLst>
                  <a:rect l="T15" t="T16" r="T17" b="T18"/>
                  <a:pathLst>
                    <a:path w="39" h="12">
                      <a:moveTo>
                        <a:pt x="39" y="0"/>
                      </a:moveTo>
                      <a:lnTo>
                        <a:pt x="34" y="6"/>
                      </a:lnTo>
                      <a:lnTo>
                        <a:pt x="26" y="12"/>
                      </a:lnTo>
                      <a:lnTo>
                        <a:pt x="12" y="6"/>
                      </a:lnTo>
                      <a:lnTo>
                        <a:pt x="0" y="3"/>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718" name="Freeform 631"/>
                <p:cNvSpPr>
                  <a:spLocks/>
                </p:cNvSpPr>
                <p:nvPr/>
              </p:nvSpPr>
              <p:spPr bwMode="auto">
                <a:xfrm>
                  <a:off x="4521" y="1512"/>
                  <a:ext cx="52" cy="52"/>
                </a:xfrm>
                <a:custGeom>
                  <a:avLst/>
                  <a:gdLst>
                    <a:gd name="T0" fmla="*/ 0 w 208"/>
                    <a:gd name="T1" fmla="*/ 0 h 208"/>
                    <a:gd name="T2" fmla="*/ 0 w 208"/>
                    <a:gd name="T3" fmla="*/ 0 h 208"/>
                    <a:gd name="T4" fmla="*/ 0 w 208"/>
                    <a:gd name="T5" fmla="*/ 0 h 208"/>
                    <a:gd name="T6" fmla="*/ 0 w 208"/>
                    <a:gd name="T7" fmla="*/ 0 h 208"/>
                    <a:gd name="T8" fmla="*/ 0 w 208"/>
                    <a:gd name="T9" fmla="*/ 0 h 208"/>
                    <a:gd name="T10" fmla="*/ 0 w 208"/>
                    <a:gd name="T11" fmla="*/ 0 h 208"/>
                    <a:gd name="T12" fmla="*/ 0 w 208"/>
                    <a:gd name="T13" fmla="*/ 0 h 208"/>
                    <a:gd name="T14" fmla="*/ 0 60000 65536"/>
                    <a:gd name="T15" fmla="*/ 0 60000 65536"/>
                    <a:gd name="T16" fmla="*/ 0 60000 65536"/>
                    <a:gd name="T17" fmla="*/ 0 60000 65536"/>
                    <a:gd name="T18" fmla="*/ 0 60000 65536"/>
                    <a:gd name="T19" fmla="*/ 0 60000 65536"/>
                    <a:gd name="T20" fmla="*/ 0 60000 65536"/>
                    <a:gd name="T21" fmla="*/ 0 w 208"/>
                    <a:gd name="T22" fmla="*/ 0 h 208"/>
                    <a:gd name="T23" fmla="*/ 208 w 208"/>
                    <a:gd name="T24" fmla="*/ 208 h 2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8" h="208">
                      <a:moveTo>
                        <a:pt x="208" y="202"/>
                      </a:moveTo>
                      <a:lnTo>
                        <a:pt x="72" y="202"/>
                      </a:lnTo>
                      <a:lnTo>
                        <a:pt x="70" y="208"/>
                      </a:lnTo>
                      <a:lnTo>
                        <a:pt x="28" y="198"/>
                      </a:lnTo>
                      <a:lnTo>
                        <a:pt x="3" y="175"/>
                      </a:lnTo>
                      <a:lnTo>
                        <a:pt x="3" y="173"/>
                      </a:lnTo>
                      <a:lnTo>
                        <a:pt x="0"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719" name="Freeform 632"/>
                <p:cNvSpPr>
                  <a:spLocks/>
                </p:cNvSpPr>
                <p:nvPr/>
              </p:nvSpPr>
              <p:spPr bwMode="auto">
                <a:xfrm>
                  <a:off x="4529" y="1506"/>
                  <a:ext cx="67" cy="56"/>
                </a:xfrm>
                <a:custGeom>
                  <a:avLst/>
                  <a:gdLst>
                    <a:gd name="T0" fmla="*/ 0 w 268"/>
                    <a:gd name="T1" fmla="*/ 0 h 226"/>
                    <a:gd name="T2" fmla="*/ 0 w 268"/>
                    <a:gd name="T3" fmla="*/ 0 h 226"/>
                    <a:gd name="T4" fmla="*/ 0 w 268"/>
                    <a:gd name="T5" fmla="*/ 0 h 226"/>
                    <a:gd name="T6" fmla="*/ 0 w 268"/>
                    <a:gd name="T7" fmla="*/ 0 h 226"/>
                    <a:gd name="T8" fmla="*/ 0 w 268"/>
                    <a:gd name="T9" fmla="*/ 0 h 226"/>
                    <a:gd name="T10" fmla="*/ 0 60000 65536"/>
                    <a:gd name="T11" fmla="*/ 0 60000 65536"/>
                    <a:gd name="T12" fmla="*/ 0 60000 65536"/>
                    <a:gd name="T13" fmla="*/ 0 60000 65536"/>
                    <a:gd name="T14" fmla="*/ 0 60000 65536"/>
                    <a:gd name="T15" fmla="*/ 0 w 268"/>
                    <a:gd name="T16" fmla="*/ 0 h 226"/>
                    <a:gd name="T17" fmla="*/ 268 w 268"/>
                    <a:gd name="T18" fmla="*/ 226 h 226"/>
                  </a:gdLst>
                  <a:ahLst/>
                  <a:cxnLst>
                    <a:cxn ang="T10">
                      <a:pos x="T0" y="T1"/>
                    </a:cxn>
                    <a:cxn ang="T11">
                      <a:pos x="T2" y="T3"/>
                    </a:cxn>
                    <a:cxn ang="T12">
                      <a:pos x="T4" y="T5"/>
                    </a:cxn>
                    <a:cxn ang="T13">
                      <a:pos x="T6" y="T7"/>
                    </a:cxn>
                    <a:cxn ang="T14">
                      <a:pos x="T8" y="T9"/>
                    </a:cxn>
                  </a:cxnLst>
                  <a:rect l="T15" t="T16" r="T17" b="T18"/>
                  <a:pathLst>
                    <a:path w="268" h="226">
                      <a:moveTo>
                        <a:pt x="0" y="0"/>
                      </a:moveTo>
                      <a:lnTo>
                        <a:pt x="239" y="5"/>
                      </a:lnTo>
                      <a:lnTo>
                        <a:pt x="268" y="22"/>
                      </a:lnTo>
                      <a:lnTo>
                        <a:pt x="250" y="220"/>
                      </a:lnTo>
                      <a:lnTo>
                        <a:pt x="217" y="226"/>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720" name="Freeform 633"/>
                <p:cNvSpPr>
                  <a:spLocks/>
                </p:cNvSpPr>
                <p:nvPr/>
              </p:nvSpPr>
              <p:spPr bwMode="auto">
                <a:xfrm>
                  <a:off x="4573" y="1562"/>
                  <a:ext cx="10" cy="4"/>
                </a:xfrm>
                <a:custGeom>
                  <a:avLst/>
                  <a:gdLst>
                    <a:gd name="T0" fmla="*/ 0 w 40"/>
                    <a:gd name="T1" fmla="*/ 0 h 13"/>
                    <a:gd name="T2" fmla="*/ 0 w 40"/>
                    <a:gd name="T3" fmla="*/ 0 h 13"/>
                    <a:gd name="T4" fmla="*/ 0 w 40"/>
                    <a:gd name="T5" fmla="*/ 0 h 13"/>
                    <a:gd name="T6" fmla="*/ 0 w 40"/>
                    <a:gd name="T7" fmla="*/ 0 h 13"/>
                    <a:gd name="T8" fmla="*/ 0 w 40"/>
                    <a:gd name="T9" fmla="*/ 0 h 13"/>
                    <a:gd name="T10" fmla="*/ 0 60000 65536"/>
                    <a:gd name="T11" fmla="*/ 0 60000 65536"/>
                    <a:gd name="T12" fmla="*/ 0 60000 65536"/>
                    <a:gd name="T13" fmla="*/ 0 60000 65536"/>
                    <a:gd name="T14" fmla="*/ 0 60000 65536"/>
                    <a:gd name="T15" fmla="*/ 0 w 40"/>
                    <a:gd name="T16" fmla="*/ 0 h 13"/>
                    <a:gd name="T17" fmla="*/ 40 w 40"/>
                    <a:gd name="T18" fmla="*/ 13 h 13"/>
                  </a:gdLst>
                  <a:ahLst/>
                  <a:cxnLst>
                    <a:cxn ang="T10">
                      <a:pos x="T0" y="T1"/>
                    </a:cxn>
                    <a:cxn ang="T11">
                      <a:pos x="T2" y="T3"/>
                    </a:cxn>
                    <a:cxn ang="T12">
                      <a:pos x="T4" y="T5"/>
                    </a:cxn>
                    <a:cxn ang="T13">
                      <a:pos x="T6" y="T7"/>
                    </a:cxn>
                    <a:cxn ang="T14">
                      <a:pos x="T8" y="T9"/>
                    </a:cxn>
                  </a:cxnLst>
                  <a:rect l="T15" t="T16" r="T17" b="T18"/>
                  <a:pathLst>
                    <a:path w="40" h="13">
                      <a:moveTo>
                        <a:pt x="40" y="0"/>
                      </a:moveTo>
                      <a:lnTo>
                        <a:pt x="35" y="7"/>
                      </a:lnTo>
                      <a:lnTo>
                        <a:pt x="29" y="13"/>
                      </a:lnTo>
                      <a:lnTo>
                        <a:pt x="13" y="8"/>
                      </a:lnTo>
                      <a:lnTo>
                        <a:pt x="0" y="4"/>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721" name="Freeform 634"/>
                <p:cNvSpPr>
                  <a:spLocks/>
                </p:cNvSpPr>
                <p:nvPr/>
              </p:nvSpPr>
              <p:spPr bwMode="auto">
                <a:xfrm>
                  <a:off x="4521" y="1506"/>
                  <a:ext cx="52" cy="59"/>
                </a:xfrm>
                <a:custGeom>
                  <a:avLst/>
                  <a:gdLst>
                    <a:gd name="T0" fmla="*/ 0 w 211"/>
                    <a:gd name="T1" fmla="*/ 0 h 237"/>
                    <a:gd name="T2" fmla="*/ 0 w 211"/>
                    <a:gd name="T3" fmla="*/ 0 h 237"/>
                    <a:gd name="T4" fmla="*/ 0 w 211"/>
                    <a:gd name="T5" fmla="*/ 0 h 237"/>
                    <a:gd name="T6" fmla="*/ 0 w 211"/>
                    <a:gd name="T7" fmla="*/ 0 h 237"/>
                    <a:gd name="T8" fmla="*/ 0 w 211"/>
                    <a:gd name="T9" fmla="*/ 0 h 237"/>
                    <a:gd name="T10" fmla="*/ 0 w 211"/>
                    <a:gd name="T11" fmla="*/ 0 h 237"/>
                    <a:gd name="T12" fmla="*/ 0 w 211"/>
                    <a:gd name="T13" fmla="*/ 0 h 237"/>
                    <a:gd name="T14" fmla="*/ 0 60000 65536"/>
                    <a:gd name="T15" fmla="*/ 0 60000 65536"/>
                    <a:gd name="T16" fmla="*/ 0 60000 65536"/>
                    <a:gd name="T17" fmla="*/ 0 60000 65536"/>
                    <a:gd name="T18" fmla="*/ 0 60000 65536"/>
                    <a:gd name="T19" fmla="*/ 0 60000 65536"/>
                    <a:gd name="T20" fmla="*/ 0 60000 65536"/>
                    <a:gd name="T21" fmla="*/ 0 w 211"/>
                    <a:gd name="T22" fmla="*/ 0 h 237"/>
                    <a:gd name="T23" fmla="*/ 211 w 211"/>
                    <a:gd name="T24" fmla="*/ 237 h 2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1" h="237">
                      <a:moveTo>
                        <a:pt x="211" y="230"/>
                      </a:moveTo>
                      <a:lnTo>
                        <a:pt x="70" y="230"/>
                      </a:lnTo>
                      <a:lnTo>
                        <a:pt x="67" y="237"/>
                      </a:lnTo>
                      <a:lnTo>
                        <a:pt x="29" y="225"/>
                      </a:lnTo>
                      <a:lnTo>
                        <a:pt x="3" y="202"/>
                      </a:lnTo>
                      <a:lnTo>
                        <a:pt x="0" y="23"/>
                      </a:lnTo>
                      <a:lnTo>
                        <a:pt x="34"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722" name="Freeform 635"/>
                <p:cNvSpPr>
                  <a:spLocks/>
                </p:cNvSpPr>
                <p:nvPr/>
              </p:nvSpPr>
              <p:spPr bwMode="auto">
                <a:xfrm>
                  <a:off x="4521" y="1492"/>
                  <a:ext cx="74" cy="20"/>
                </a:xfrm>
                <a:custGeom>
                  <a:avLst/>
                  <a:gdLst>
                    <a:gd name="T0" fmla="*/ 0 w 296"/>
                    <a:gd name="T1" fmla="*/ 0 h 84"/>
                    <a:gd name="T2" fmla="*/ 0 w 296"/>
                    <a:gd name="T3" fmla="*/ 0 h 84"/>
                    <a:gd name="T4" fmla="*/ 0 w 296"/>
                    <a:gd name="T5" fmla="*/ 0 h 84"/>
                    <a:gd name="T6" fmla="*/ 0 w 296"/>
                    <a:gd name="T7" fmla="*/ 0 h 84"/>
                    <a:gd name="T8" fmla="*/ 0 w 296"/>
                    <a:gd name="T9" fmla="*/ 0 h 84"/>
                    <a:gd name="T10" fmla="*/ 0 w 296"/>
                    <a:gd name="T11" fmla="*/ 0 h 84"/>
                    <a:gd name="T12" fmla="*/ 0 60000 65536"/>
                    <a:gd name="T13" fmla="*/ 0 60000 65536"/>
                    <a:gd name="T14" fmla="*/ 0 60000 65536"/>
                    <a:gd name="T15" fmla="*/ 0 60000 65536"/>
                    <a:gd name="T16" fmla="*/ 0 60000 65536"/>
                    <a:gd name="T17" fmla="*/ 0 60000 65536"/>
                    <a:gd name="T18" fmla="*/ 0 w 296"/>
                    <a:gd name="T19" fmla="*/ 0 h 84"/>
                    <a:gd name="T20" fmla="*/ 296 w 296"/>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296" h="84">
                      <a:moveTo>
                        <a:pt x="0" y="84"/>
                      </a:moveTo>
                      <a:lnTo>
                        <a:pt x="0" y="27"/>
                      </a:lnTo>
                      <a:lnTo>
                        <a:pt x="33" y="0"/>
                      </a:lnTo>
                      <a:lnTo>
                        <a:pt x="268" y="0"/>
                      </a:lnTo>
                      <a:lnTo>
                        <a:pt x="296" y="32"/>
                      </a:lnTo>
                      <a:lnTo>
                        <a:pt x="295" y="77"/>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723" name="Freeform 636"/>
                <p:cNvSpPr>
                  <a:spLocks/>
                </p:cNvSpPr>
                <p:nvPr/>
              </p:nvSpPr>
              <p:spPr bwMode="auto">
                <a:xfrm>
                  <a:off x="4521" y="1502"/>
                  <a:ext cx="7" cy="6"/>
                </a:xfrm>
                <a:custGeom>
                  <a:avLst/>
                  <a:gdLst>
                    <a:gd name="T0" fmla="*/ 0 w 31"/>
                    <a:gd name="T1" fmla="*/ 0 h 24"/>
                    <a:gd name="T2" fmla="*/ 0 w 31"/>
                    <a:gd name="T3" fmla="*/ 0 h 24"/>
                    <a:gd name="T4" fmla="*/ 0 w 31"/>
                    <a:gd name="T5" fmla="*/ 0 h 24"/>
                    <a:gd name="T6" fmla="*/ 0 60000 65536"/>
                    <a:gd name="T7" fmla="*/ 0 60000 65536"/>
                    <a:gd name="T8" fmla="*/ 0 60000 65536"/>
                    <a:gd name="T9" fmla="*/ 0 w 31"/>
                    <a:gd name="T10" fmla="*/ 0 h 24"/>
                    <a:gd name="T11" fmla="*/ 31 w 31"/>
                    <a:gd name="T12" fmla="*/ 24 h 24"/>
                  </a:gdLst>
                  <a:ahLst/>
                  <a:cxnLst>
                    <a:cxn ang="T6">
                      <a:pos x="T0" y="T1"/>
                    </a:cxn>
                    <a:cxn ang="T7">
                      <a:pos x="T2" y="T3"/>
                    </a:cxn>
                    <a:cxn ang="T8">
                      <a:pos x="T4" y="T5"/>
                    </a:cxn>
                  </a:cxnLst>
                  <a:rect l="T9" t="T10" r="T11" b="T12"/>
                  <a:pathLst>
                    <a:path w="31" h="24">
                      <a:moveTo>
                        <a:pt x="0" y="24"/>
                      </a:moveTo>
                      <a:lnTo>
                        <a:pt x="17" y="12"/>
                      </a:lnTo>
                      <a:lnTo>
                        <a:pt x="31" y="0"/>
                      </a:lnTo>
                    </a:path>
                  </a:pathLst>
                </a:custGeom>
                <a:grpFill/>
                <a:ln w="3175">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724" name="Freeform 637"/>
                <p:cNvSpPr>
                  <a:spLocks/>
                </p:cNvSpPr>
                <p:nvPr/>
              </p:nvSpPr>
              <p:spPr bwMode="auto">
                <a:xfrm>
                  <a:off x="4528" y="1502"/>
                  <a:ext cx="66" cy="5"/>
                </a:xfrm>
                <a:custGeom>
                  <a:avLst/>
                  <a:gdLst>
                    <a:gd name="T0" fmla="*/ 0 w 264"/>
                    <a:gd name="T1" fmla="*/ 0 h 22"/>
                    <a:gd name="T2" fmla="*/ 0 w 264"/>
                    <a:gd name="T3" fmla="*/ 0 h 22"/>
                    <a:gd name="T4" fmla="*/ 0 w 264"/>
                    <a:gd name="T5" fmla="*/ 0 h 22"/>
                    <a:gd name="T6" fmla="*/ 0 60000 65536"/>
                    <a:gd name="T7" fmla="*/ 0 60000 65536"/>
                    <a:gd name="T8" fmla="*/ 0 60000 65536"/>
                    <a:gd name="T9" fmla="*/ 0 w 264"/>
                    <a:gd name="T10" fmla="*/ 0 h 22"/>
                    <a:gd name="T11" fmla="*/ 264 w 264"/>
                    <a:gd name="T12" fmla="*/ 22 h 22"/>
                  </a:gdLst>
                  <a:ahLst/>
                  <a:cxnLst>
                    <a:cxn ang="T6">
                      <a:pos x="T0" y="T1"/>
                    </a:cxn>
                    <a:cxn ang="T7">
                      <a:pos x="T2" y="T3"/>
                    </a:cxn>
                    <a:cxn ang="T8">
                      <a:pos x="T4" y="T5"/>
                    </a:cxn>
                  </a:cxnLst>
                  <a:rect l="T9" t="T10" r="T11" b="T12"/>
                  <a:pathLst>
                    <a:path w="264" h="22">
                      <a:moveTo>
                        <a:pt x="0" y="0"/>
                      </a:moveTo>
                      <a:lnTo>
                        <a:pt x="238" y="0"/>
                      </a:lnTo>
                      <a:lnTo>
                        <a:pt x="264" y="22"/>
                      </a:lnTo>
                    </a:path>
                  </a:pathLst>
                </a:custGeom>
                <a:grpFill/>
                <a:ln w="3175">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725" name="Freeform 638"/>
                <p:cNvSpPr>
                  <a:spLocks/>
                </p:cNvSpPr>
                <p:nvPr/>
              </p:nvSpPr>
              <p:spPr bwMode="auto">
                <a:xfrm>
                  <a:off x="4521" y="1497"/>
                  <a:ext cx="7" cy="5"/>
                </a:xfrm>
                <a:custGeom>
                  <a:avLst/>
                  <a:gdLst>
                    <a:gd name="T0" fmla="*/ 0 w 31"/>
                    <a:gd name="T1" fmla="*/ 0 h 22"/>
                    <a:gd name="T2" fmla="*/ 0 w 31"/>
                    <a:gd name="T3" fmla="*/ 0 h 22"/>
                    <a:gd name="T4" fmla="*/ 0 w 31"/>
                    <a:gd name="T5" fmla="*/ 0 h 22"/>
                    <a:gd name="T6" fmla="*/ 0 60000 65536"/>
                    <a:gd name="T7" fmla="*/ 0 60000 65536"/>
                    <a:gd name="T8" fmla="*/ 0 60000 65536"/>
                    <a:gd name="T9" fmla="*/ 0 w 31"/>
                    <a:gd name="T10" fmla="*/ 0 h 22"/>
                    <a:gd name="T11" fmla="*/ 31 w 31"/>
                    <a:gd name="T12" fmla="*/ 22 h 22"/>
                  </a:gdLst>
                  <a:ahLst/>
                  <a:cxnLst>
                    <a:cxn ang="T6">
                      <a:pos x="T0" y="T1"/>
                    </a:cxn>
                    <a:cxn ang="T7">
                      <a:pos x="T2" y="T3"/>
                    </a:cxn>
                    <a:cxn ang="T8">
                      <a:pos x="T4" y="T5"/>
                    </a:cxn>
                  </a:cxnLst>
                  <a:rect l="T9" t="T10" r="T11" b="T12"/>
                  <a:pathLst>
                    <a:path w="31" h="22">
                      <a:moveTo>
                        <a:pt x="0" y="22"/>
                      </a:moveTo>
                      <a:lnTo>
                        <a:pt x="17" y="10"/>
                      </a:lnTo>
                      <a:lnTo>
                        <a:pt x="31" y="0"/>
                      </a:lnTo>
                    </a:path>
                  </a:pathLst>
                </a:custGeom>
                <a:grpFill/>
                <a:ln w="3175">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726" name="Freeform 639"/>
                <p:cNvSpPr>
                  <a:spLocks/>
                </p:cNvSpPr>
                <p:nvPr/>
              </p:nvSpPr>
              <p:spPr bwMode="auto">
                <a:xfrm>
                  <a:off x="4528" y="1497"/>
                  <a:ext cx="66" cy="5"/>
                </a:xfrm>
                <a:custGeom>
                  <a:avLst/>
                  <a:gdLst>
                    <a:gd name="T0" fmla="*/ 0 w 264"/>
                    <a:gd name="T1" fmla="*/ 0 h 22"/>
                    <a:gd name="T2" fmla="*/ 0 w 264"/>
                    <a:gd name="T3" fmla="*/ 0 h 22"/>
                    <a:gd name="T4" fmla="*/ 0 w 264"/>
                    <a:gd name="T5" fmla="*/ 0 h 22"/>
                    <a:gd name="T6" fmla="*/ 0 60000 65536"/>
                    <a:gd name="T7" fmla="*/ 0 60000 65536"/>
                    <a:gd name="T8" fmla="*/ 0 60000 65536"/>
                    <a:gd name="T9" fmla="*/ 0 w 264"/>
                    <a:gd name="T10" fmla="*/ 0 h 22"/>
                    <a:gd name="T11" fmla="*/ 264 w 264"/>
                    <a:gd name="T12" fmla="*/ 22 h 22"/>
                  </a:gdLst>
                  <a:ahLst/>
                  <a:cxnLst>
                    <a:cxn ang="T6">
                      <a:pos x="T0" y="T1"/>
                    </a:cxn>
                    <a:cxn ang="T7">
                      <a:pos x="T2" y="T3"/>
                    </a:cxn>
                    <a:cxn ang="T8">
                      <a:pos x="T4" y="T5"/>
                    </a:cxn>
                  </a:cxnLst>
                  <a:rect l="T9" t="T10" r="T11" b="T12"/>
                  <a:pathLst>
                    <a:path w="264" h="22">
                      <a:moveTo>
                        <a:pt x="0" y="1"/>
                      </a:moveTo>
                      <a:lnTo>
                        <a:pt x="238" y="0"/>
                      </a:lnTo>
                      <a:lnTo>
                        <a:pt x="264" y="22"/>
                      </a:lnTo>
                    </a:path>
                  </a:pathLst>
                </a:custGeom>
                <a:grpFill/>
                <a:ln w="3175">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727" name="Line 640"/>
                <p:cNvSpPr>
                  <a:spLocks noChangeShapeType="1"/>
                </p:cNvSpPr>
                <p:nvPr/>
              </p:nvSpPr>
              <p:spPr bwMode="auto">
                <a:xfrm>
                  <a:off x="4529" y="1492"/>
                  <a:ext cx="1" cy="15"/>
                </a:xfrm>
                <a:prstGeom prst="line">
                  <a:avLst/>
                </a:prstGeom>
                <a:grpFill/>
                <a:ln w="6350">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728" name="Line 641"/>
                <p:cNvSpPr>
                  <a:spLocks noChangeShapeType="1"/>
                </p:cNvSpPr>
                <p:nvPr/>
              </p:nvSpPr>
              <p:spPr bwMode="auto">
                <a:xfrm flipH="1">
                  <a:off x="4538" y="1492"/>
                  <a:ext cx="1" cy="15"/>
                </a:xfrm>
                <a:prstGeom prst="line">
                  <a:avLst/>
                </a:prstGeom>
                <a:grpFill/>
                <a:ln w="6350">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729" name="Line 642"/>
                <p:cNvSpPr>
                  <a:spLocks noChangeShapeType="1"/>
                </p:cNvSpPr>
                <p:nvPr/>
              </p:nvSpPr>
              <p:spPr bwMode="auto">
                <a:xfrm>
                  <a:off x="4578" y="1492"/>
                  <a:ext cx="1" cy="15"/>
                </a:xfrm>
                <a:prstGeom prst="line">
                  <a:avLst/>
                </a:prstGeom>
                <a:grpFill/>
                <a:ln w="6350">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730" name="Line 643"/>
                <p:cNvSpPr>
                  <a:spLocks noChangeShapeType="1"/>
                </p:cNvSpPr>
                <p:nvPr/>
              </p:nvSpPr>
              <p:spPr bwMode="auto">
                <a:xfrm>
                  <a:off x="4588" y="1492"/>
                  <a:ext cx="1" cy="15"/>
                </a:xfrm>
                <a:prstGeom prst="line">
                  <a:avLst/>
                </a:prstGeom>
                <a:grpFill/>
                <a:ln w="6350">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731" name="Line 644"/>
                <p:cNvSpPr>
                  <a:spLocks noChangeShapeType="1"/>
                </p:cNvSpPr>
                <p:nvPr/>
              </p:nvSpPr>
              <p:spPr bwMode="auto">
                <a:xfrm flipH="1">
                  <a:off x="4538" y="1522"/>
                  <a:ext cx="5" cy="26"/>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732" name="Line 645"/>
                <p:cNvSpPr>
                  <a:spLocks noChangeShapeType="1"/>
                </p:cNvSpPr>
                <p:nvPr/>
              </p:nvSpPr>
              <p:spPr bwMode="auto">
                <a:xfrm>
                  <a:off x="4569" y="1519"/>
                  <a:ext cx="8" cy="30"/>
                </a:xfrm>
                <a:prstGeom prst="line">
                  <a:avLst/>
                </a:prstGeom>
                <a:grpFill/>
                <a:ln w="4763">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733" name="Line 646"/>
                <p:cNvSpPr>
                  <a:spLocks noChangeShapeType="1"/>
                </p:cNvSpPr>
                <p:nvPr/>
              </p:nvSpPr>
              <p:spPr bwMode="auto">
                <a:xfrm flipV="1">
                  <a:off x="4539" y="1523"/>
                  <a:ext cx="18" cy="19"/>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734" name="Line 647"/>
                <p:cNvSpPr>
                  <a:spLocks noChangeShapeType="1"/>
                </p:cNvSpPr>
                <p:nvPr/>
              </p:nvSpPr>
              <p:spPr bwMode="auto">
                <a:xfrm>
                  <a:off x="4557" y="1523"/>
                  <a:ext cx="19" cy="16"/>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735" name="Line 648"/>
                <p:cNvSpPr>
                  <a:spLocks noChangeShapeType="1"/>
                </p:cNvSpPr>
                <p:nvPr/>
              </p:nvSpPr>
              <p:spPr bwMode="auto">
                <a:xfrm flipH="1" flipV="1">
                  <a:off x="4557" y="1529"/>
                  <a:ext cx="16" cy="20"/>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736" name="Line 649"/>
                <p:cNvSpPr>
                  <a:spLocks noChangeShapeType="1"/>
                </p:cNvSpPr>
                <p:nvPr/>
              </p:nvSpPr>
              <p:spPr bwMode="auto">
                <a:xfrm flipH="1">
                  <a:off x="4542" y="1529"/>
                  <a:ext cx="15" cy="20"/>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737" name="Line 650"/>
                <p:cNvSpPr>
                  <a:spLocks noChangeShapeType="1"/>
                </p:cNvSpPr>
                <p:nvPr/>
              </p:nvSpPr>
              <p:spPr bwMode="auto">
                <a:xfrm>
                  <a:off x="4542" y="1528"/>
                  <a:ext cx="29" cy="1"/>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738" name="Line 651"/>
                <p:cNvSpPr>
                  <a:spLocks noChangeShapeType="1"/>
                </p:cNvSpPr>
                <p:nvPr/>
              </p:nvSpPr>
              <p:spPr bwMode="auto">
                <a:xfrm>
                  <a:off x="4551" y="1492"/>
                  <a:ext cx="10" cy="9"/>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739" name="Line 652"/>
                <p:cNvSpPr>
                  <a:spLocks noChangeShapeType="1"/>
                </p:cNvSpPr>
                <p:nvPr/>
              </p:nvSpPr>
              <p:spPr bwMode="auto">
                <a:xfrm flipV="1">
                  <a:off x="4550" y="1492"/>
                  <a:ext cx="10" cy="10"/>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740" name="Line 653"/>
                <p:cNvSpPr>
                  <a:spLocks noChangeShapeType="1"/>
                </p:cNvSpPr>
                <p:nvPr/>
              </p:nvSpPr>
              <p:spPr bwMode="auto">
                <a:xfrm flipV="1">
                  <a:off x="4548" y="1471"/>
                  <a:ext cx="15" cy="13"/>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741" name="Line 654"/>
                <p:cNvSpPr>
                  <a:spLocks noChangeShapeType="1"/>
                </p:cNvSpPr>
                <p:nvPr/>
              </p:nvSpPr>
              <p:spPr bwMode="auto">
                <a:xfrm flipH="1" flipV="1">
                  <a:off x="4548" y="1470"/>
                  <a:ext cx="18" cy="15"/>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742" name="Line 655"/>
                <p:cNvSpPr>
                  <a:spLocks noChangeShapeType="1"/>
                </p:cNvSpPr>
                <p:nvPr/>
              </p:nvSpPr>
              <p:spPr bwMode="auto">
                <a:xfrm>
                  <a:off x="4546" y="1473"/>
                  <a:ext cx="17" cy="14"/>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743" name="Line 656"/>
                <p:cNvSpPr>
                  <a:spLocks noChangeShapeType="1"/>
                </p:cNvSpPr>
                <p:nvPr/>
              </p:nvSpPr>
              <p:spPr bwMode="auto">
                <a:xfrm flipH="1" flipV="1">
                  <a:off x="4549" y="1453"/>
                  <a:ext cx="16" cy="13"/>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744" name="Line 657"/>
                <p:cNvSpPr>
                  <a:spLocks noChangeShapeType="1"/>
                </p:cNvSpPr>
                <p:nvPr/>
              </p:nvSpPr>
              <p:spPr bwMode="auto">
                <a:xfrm>
                  <a:off x="4547" y="1455"/>
                  <a:ext cx="17" cy="14"/>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745" name="Line 658"/>
                <p:cNvSpPr>
                  <a:spLocks noChangeShapeType="1"/>
                </p:cNvSpPr>
                <p:nvPr/>
              </p:nvSpPr>
              <p:spPr bwMode="auto">
                <a:xfrm flipH="1" flipV="1">
                  <a:off x="4554" y="1447"/>
                  <a:ext cx="5" cy="4"/>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746" name="Line 659"/>
                <p:cNvSpPr>
                  <a:spLocks noChangeShapeType="1"/>
                </p:cNvSpPr>
                <p:nvPr/>
              </p:nvSpPr>
              <p:spPr bwMode="auto">
                <a:xfrm flipV="1">
                  <a:off x="4545" y="1423"/>
                  <a:ext cx="16" cy="12"/>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747" name="Line 660"/>
                <p:cNvSpPr>
                  <a:spLocks noChangeShapeType="1"/>
                </p:cNvSpPr>
                <p:nvPr/>
              </p:nvSpPr>
              <p:spPr bwMode="auto">
                <a:xfrm flipH="1">
                  <a:off x="4546" y="1425"/>
                  <a:ext cx="16" cy="13"/>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grpSp>
          <p:sp>
            <p:nvSpPr>
              <p:cNvPr id="1162" name="Line 661"/>
              <p:cNvSpPr>
                <a:spLocks noChangeShapeType="1"/>
              </p:cNvSpPr>
              <p:nvPr/>
            </p:nvSpPr>
            <p:spPr bwMode="auto">
              <a:xfrm>
                <a:off x="4546" y="1422"/>
                <a:ext cx="14" cy="11"/>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163" name="Line 662"/>
              <p:cNvSpPr>
                <a:spLocks noChangeShapeType="1"/>
              </p:cNvSpPr>
              <p:nvPr/>
            </p:nvSpPr>
            <p:spPr bwMode="auto">
              <a:xfrm flipH="1" flipV="1">
                <a:off x="4544" y="1426"/>
                <a:ext cx="15" cy="10"/>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164" name="Line 663"/>
              <p:cNvSpPr>
                <a:spLocks noChangeShapeType="1"/>
              </p:cNvSpPr>
              <p:nvPr/>
            </p:nvSpPr>
            <p:spPr bwMode="auto">
              <a:xfrm>
                <a:off x="4546" y="1425"/>
                <a:ext cx="16" cy="1"/>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165" name="Line 664"/>
              <p:cNvSpPr>
                <a:spLocks noChangeShapeType="1"/>
              </p:cNvSpPr>
              <p:nvPr/>
            </p:nvSpPr>
            <p:spPr bwMode="auto">
              <a:xfrm>
                <a:off x="4546" y="1436"/>
                <a:ext cx="12" cy="1"/>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166" name="Line 665"/>
              <p:cNvSpPr>
                <a:spLocks noChangeShapeType="1"/>
              </p:cNvSpPr>
              <p:nvPr/>
            </p:nvSpPr>
            <p:spPr bwMode="auto">
              <a:xfrm>
                <a:off x="4548" y="1455"/>
                <a:ext cx="14" cy="1"/>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167" name="Line 666"/>
              <p:cNvSpPr>
                <a:spLocks noChangeShapeType="1"/>
              </p:cNvSpPr>
              <p:nvPr/>
            </p:nvSpPr>
            <p:spPr bwMode="auto">
              <a:xfrm>
                <a:off x="4548" y="1451"/>
                <a:ext cx="15" cy="1"/>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168" name="Line 667"/>
              <p:cNvSpPr>
                <a:spLocks noChangeShapeType="1"/>
              </p:cNvSpPr>
              <p:nvPr/>
            </p:nvSpPr>
            <p:spPr bwMode="auto">
              <a:xfrm>
                <a:off x="4547" y="1467"/>
                <a:ext cx="16" cy="1"/>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169" name="Line 668"/>
              <p:cNvSpPr>
                <a:spLocks noChangeShapeType="1"/>
              </p:cNvSpPr>
              <p:nvPr/>
            </p:nvSpPr>
            <p:spPr bwMode="auto">
              <a:xfrm flipH="1">
                <a:off x="4548" y="1471"/>
                <a:ext cx="16" cy="1"/>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170" name="Line 669"/>
              <p:cNvSpPr>
                <a:spLocks noChangeShapeType="1"/>
              </p:cNvSpPr>
              <p:nvPr/>
            </p:nvSpPr>
            <p:spPr bwMode="auto">
              <a:xfrm flipV="1">
                <a:off x="4547" y="1454"/>
                <a:ext cx="16" cy="13"/>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171" name="Freeform 670"/>
              <p:cNvSpPr>
                <a:spLocks/>
              </p:cNvSpPr>
              <p:nvPr/>
            </p:nvSpPr>
            <p:spPr bwMode="auto">
              <a:xfrm>
                <a:off x="4540" y="1447"/>
                <a:ext cx="11" cy="61"/>
              </a:xfrm>
              <a:custGeom>
                <a:avLst/>
                <a:gdLst>
                  <a:gd name="T0" fmla="*/ 0 w 43"/>
                  <a:gd name="T1" fmla="*/ 0 h 242"/>
                  <a:gd name="T2" fmla="*/ 0 w 43"/>
                  <a:gd name="T3" fmla="*/ 0 h 242"/>
                  <a:gd name="T4" fmla="*/ 0 w 43"/>
                  <a:gd name="T5" fmla="*/ 0 h 242"/>
                  <a:gd name="T6" fmla="*/ 0 w 43"/>
                  <a:gd name="T7" fmla="*/ 0 h 242"/>
                  <a:gd name="T8" fmla="*/ 0 w 43"/>
                  <a:gd name="T9" fmla="*/ 0 h 242"/>
                  <a:gd name="T10" fmla="*/ 0 w 43"/>
                  <a:gd name="T11" fmla="*/ 0 h 242"/>
                  <a:gd name="T12" fmla="*/ 0 w 43"/>
                  <a:gd name="T13" fmla="*/ 0 h 242"/>
                  <a:gd name="T14" fmla="*/ 0 w 43"/>
                  <a:gd name="T15" fmla="*/ 0 h 242"/>
                  <a:gd name="T16" fmla="*/ 0 w 43"/>
                  <a:gd name="T17" fmla="*/ 0 h 242"/>
                  <a:gd name="T18" fmla="*/ 0 w 43"/>
                  <a:gd name="T19" fmla="*/ 0 h 242"/>
                  <a:gd name="T20" fmla="*/ 0 w 43"/>
                  <a:gd name="T21" fmla="*/ 0 h 242"/>
                  <a:gd name="T22" fmla="*/ 0 w 43"/>
                  <a:gd name="T23" fmla="*/ 0 h 242"/>
                  <a:gd name="T24" fmla="*/ 0 w 43"/>
                  <a:gd name="T25" fmla="*/ 0 h 242"/>
                  <a:gd name="T26" fmla="*/ 0 w 43"/>
                  <a:gd name="T27" fmla="*/ 0 h 242"/>
                  <a:gd name="T28" fmla="*/ 0 w 43"/>
                  <a:gd name="T29" fmla="*/ 0 h 242"/>
                  <a:gd name="T30" fmla="*/ 0 w 43"/>
                  <a:gd name="T31" fmla="*/ 0 h 242"/>
                  <a:gd name="T32" fmla="*/ 0 w 43"/>
                  <a:gd name="T33" fmla="*/ 0 h 242"/>
                  <a:gd name="T34" fmla="*/ 0 w 43"/>
                  <a:gd name="T35" fmla="*/ 0 h 242"/>
                  <a:gd name="T36" fmla="*/ 0 w 43"/>
                  <a:gd name="T37" fmla="*/ 0 h 242"/>
                  <a:gd name="T38" fmla="*/ 0 w 43"/>
                  <a:gd name="T39" fmla="*/ 0 h 242"/>
                  <a:gd name="T40" fmla="*/ 0 w 43"/>
                  <a:gd name="T41" fmla="*/ 0 h 242"/>
                  <a:gd name="T42" fmla="*/ 0 w 43"/>
                  <a:gd name="T43" fmla="*/ 0 h 242"/>
                  <a:gd name="T44" fmla="*/ 0 w 43"/>
                  <a:gd name="T45" fmla="*/ 0 h 242"/>
                  <a:gd name="T46" fmla="*/ 0 w 43"/>
                  <a:gd name="T47" fmla="*/ 0 h 242"/>
                  <a:gd name="T48" fmla="*/ 0 w 43"/>
                  <a:gd name="T49" fmla="*/ 0 h 242"/>
                  <a:gd name="T50" fmla="*/ 0 w 43"/>
                  <a:gd name="T51" fmla="*/ 0 h 242"/>
                  <a:gd name="T52" fmla="*/ 0 w 43"/>
                  <a:gd name="T53" fmla="*/ 0 h 242"/>
                  <a:gd name="T54" fmla="*/ 0 w 43"/>
                  <a:gd name="T55" fmla="*/ 0 h 242"/>
                  <a:gd name="T56" fmla="*/ 0 w 43"/>
                  <a:gd name="T57" fmla="*/ 0 h 242"/>
                  <a:gd name="T58" fmla="*/ 0 w 43"/>
                  <a:gd name="T59" fmla="*/ 0 h 242"/>
                  <a:gd name="T60" fmla="*/ 0 w 43"/>
                  <a:gd name="T61" fmla="*/ 0 h 242"/>
                  <a:gd name="T62" fmla="*/ 0 w 43"/>
                  <a:gd name="T63" fmla="*/ 0 h 242"/>
                  <a:gd name="T64" fmla="*/ 0 w 43"/>
                  <a:gd name="T65" fmla="*/ 0 h 242"/>
                  <a:gd name="T66" fmla="*/ 0 w 43"/>
                  <a:gd name="T67" fmla="*/ 0 h 242"/>
                  <a:gd name="T68" fmla="*/ 0 w 43"/>
                  <a:gd name="T69" fmla="*/ 0 h 24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3"/>
                  <a:gd name="T106" fmla="*/ 0 h 242"/>
                  <a:gd name="T107" fmla="*/ 43 w 43"/>
                  <a:gd name="T108" fmla="*/ 242 h 24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3" h="242">
                    <a:moveTo>
                      <a:pt x="15" y="0"/>
                    </a:moveTo>
                    <a:lnTo>
                      <a:pt x="16" y="61"/>
                    </a:lnTo>
                    <a:lnTo>
                      <a:pt x="14" y="64"/>
                    </a:lnTo>
                    <a:lnTo>
                      <a:pt x="13" y="70"/>
                    </a:lnTo>
                    <a:lnTo>
                      <a:pt x="13" y="73"/>
                    </a:lnTo>
                    <a:lnTo>
                      <a:pt x="13" y="77"/>
                    </a:lnTo>
                    <a:lnTo>
                      <a:pt x="13" y="78"/>
                    </a:lnTo>
                    <a:lnTo>
                      <a:pt x="14" y="78"/>
                    </a:lnTo>
                    <a:lnTo>
                      <a:pt x="15" y="123"/>
                    </a:lnTo>
                    <a:lnTo>
                      <a:pt x="14" y="124"/>
                    </a:lnTo>
                    <a:lnTo>
                      <a:pt x="13" y="127"/>
                    </a:lnTo>
                    <a:lnTo>
                      <a:pt x="11" y="130"/>
                    </a:lnTo>
                    <a:lnTo>
                      <a:pt x="11" y="133"/>
                    </a:lnTo>
                    <a:lnTo>
                      <a:pt x="11" y="136"/>
                    </a:lnTo>
                    <a:lnTo>
                      <a:pt x="13" y="139"/>
                    </a:lnTo>
                    <a:lnTo>
                      <a:pt x="14" y="141"/>
                    </a:lnTo>
                    <a:lnTo>
                      <a:pt x="15" y="141"/>
                    </a:lnTo>
                    <a:lnTo>
                      <a:pt x="11" y="190"/>
                    </a:lnTo>
                    <a:lnTo>
                      <a:pt x="0" y="236"/>
                    </a:lnTo>
                    <a:lnTo>
                      <a:pt x="4" y="238"/>
                    </a:lnTo>
                    <a:lnTo>
                      <a:pt x="15" y="240"/>
                    </a:lnTo>
                    <a:lnTo>
                      <a:pt x="25" y="242"/>
                    </a:lnTo>
                    <a:lnTo>
                      <a:pt x="31" y="240"/>
                    </a:lnTo>
                    <a:lnTo>
                      <a:pt x="29" y="226"/>
                    </a:lnTo>
                    <a:lnTo>
                      <a:pt x="29" y="214"/>
                    </a:lnTo>
                    <a:lnTo>
                      <a:pt x="29" y="208"/>
                    </a:lnTo>
                    <a:lnTo>
                      <a:pt x="28" y="199"/>
                    </a:lnTo>
                    <a:lnTo>
                      <a:pt x="25" y="189"/>
                    </a:lnTo>
                    <a:lnTo>
                      <a:pt x="23" y="186"/>
                    </a:lnTo>
                    <a:lnTo>
                      <a:pt x="27" y="182"/>
                    </a:lnTo>
                    <a:lnTo>
                      <a:pt x="32" y="172"/>
                    </a:lnTo>
                    <a:lnTo>
                      <a:pt x="36" y="162"/>
                    </a:lnTo>
                    <a:lnTo>
                      <a:pt x="36" y="157"/>
                    </a:lnTo>
                    <a:lnTo>
                      <a:pt x="36" y="154"/>
                    </a:lnTo>
                    <a:lnTo>
                      <a:pt x="33" y="149"/>
                    </a:lnTo>
                    <a:lnTo>
                      <a:pt x="31" y="144"/>
                    </a:lnTo>
                    <a:lnTo>
                      <a:pt x="28" y="141"/>
                    </a:lnTo>
                    <a:lnTo>
                      <a:pt x="29" y="140"/>
                    </a:lnTo>
                    <a:lnTo>
                      <a:pt x="31" y="137"/>
                    </a:lnTo>
                    <a:lnTo>
                      <a:pt x="31" y="133"/>
                    </a:lnTo>
                    <a:lnTo>
                      <a:pt x="31" y="130"/>
                    </a:lnTo>
                    <a:lnTo>
                      <a:pt x="29" y="126"/>
                    </a:lnTo>
                    <a:lnTo>
                      <a:pt x="29" y="122"/>
                    </a:lnTo>
                    <a:lnTo>
                      <a:pt x="28" y="119"/>
                    </a:lnTo>
                    <a:lnTo>
                      <a:pt x="25" y="119"/>
                    </a:lnTo>
                    <a:lnTo>
                      <a:pt x="25" y="104"/>
                    </a:lnTo>
                    <a:lnTo>
                      <a:pt x="28" y="103"/>
                    </a:lnTo>
                    <a:lnTo>
                      <a:pt x="31" y="103"/>
                    </a:lnTo>
                    <a:lnTo>
                      <a:pt x="33" y="100"/>
                    </a:lnTo>
                    <a:lnTo>
                      <a:pt x="34" y="97"/>
                    </a:lnTo>
                    <a:lnTo>
                      <a:pt x="37" y="92"/>
                    </a:lnTo>
                    <a:lnTo>
                      <a:pt x="37" y="86"/>
                    </a:lnTo>
                    <a:lnTo>
                      <a:pt x="37" y="78"/>
                    </a:lnTo>
                    <a:lnTo>
                      <a:pt x="34" y="73"/>
                    </a:lnTo>
                    <a:lnTo>
                      <a:pt x="33" y="70"/>
                    </a:lnTo>
                    <a:lnTo>
                      <a:pt x="32" y="68"/>
                    </a:lnTo>
                    <a:lnTo>
                      <a:pt x="29" y="67"/>
                    </a:lnTo>
                    <a:lnTo>
                      <a:pt x="27" y="65"/>
                    </a:lnTo>
                    <a:lnTo>
                      <a:pt x="24" y="37"/>
                    </a:lnTo>
                    <a:lnTo>
                      <a:pt x="25" y="38"/>
                    </a:lnTo>
                    <a:lnTo>
                      <a:pt x="28" y="37"/>
                    </a:lnTo>
                    <a:lnTo>
                      <a:pt x="29" y="37"/>
                    </a:lnTo>
                    <a:lnTo>
                      <a:pt x="32" y="34"/>
                    </a:lnTo>
                    <a:lnTo>
                      <a:pt x="36" y="29"/>
                    </a:lnTo>
                    <a:lnTo>
                      <a:pt x="40" y="23"/>
                    </a:lnTo>
                    <a:lnTo>
                      <a:pt x="42" y="15"/>
                    </a:lnTo>
                    <a:lnTo>
                      <a:pt x="43" y="9"/>
                    </a:lnTo>
                    <a:lnTo>
                      <a:pt x="43" y="3"/>
                    </a:lnTo>
                    <a:lnTo>
                      <a:pt x="41" y="0"/>
                    </a:lnTo>
                    <a:lnTo>
                      <a:pt x="15" y="0"/>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172" name="Freeform 671"/>
              <p:cNvSpPr>
                <a:spLocks/>
              </p:cNvSpPr>
              <p:nvPr/>
            </p:nvSpPr>
            <p:spPr bwMode="auto">
              <a:xfrm>
                <a:off x="4540" y="1447"/>
                <a:ext cx="11" cy="61"/>
              </a:xfrm>
              <a:custGeom>
                <a:avLst/>
                <a:gdLst>
                  <a:gd name="T0" fmla="*/ 0 w 43"/>
                  <a:gd name="T1" fmla="*/ 0 h 242"/>
                  <a:gd name="T2" fmla="*/ 0 w 43"/>
                  <a:gd name="T3" fmla="*/ 0 h 242"/>
                  <a:gd name="T4" fmla="*/ 0 w 43"/>
                  <a:gd name="T5" fmla="*/ 0 h 242"/>
                  <a:gd name="T6" fmla="*/ 0 w 43"/>
                  <a:gd name="T7" fmla="*/ 0 h 242"/>
                  <a:gd name="T8" fmla="*/ 0 w 43"/>
                  <a:gd name="T9" fmla="*/ 0 h 242"/>
                  <a:gd name="T10" fmla="*/ 0 w 43"/>
                  <a:gd name="T11" fmla="*/ 0 h 242"/>
                  <a:gd name="T12" fmla="*/ 0 w 43"/>
                  <a:gd name="T13" fmla="*/ 0 h 242"/>
                  <a:gd name="T14" fmla="*/ 0 w 43"/>
                  <a:gd name="T15" fmla="*/ 0 h 242"/>
                  <a:gd name="T16" fmla="*/ 0 w 43"/>
                  <a:gd name="T17" fmla="*/ 0 h 242"/>
                  <a:gd name="T18" fmla="*/ 0 w 43"/>
                  <a:gd name="T19" fmla="*/ 0 h 242"/>
                  <a:gd name="T20" fmla="*/ 0 w 43"/>
                  <a:gd name="T21" fmla="*/ 0 h 242"/>
                  <a:gd name="T22" fmla="*/ 0 w 43"/>
                  <a:gd name="T23" fmla="*/ 0 h 242"/>
                  <a:gd name="T24" fmla="*/ 0 w 43"/>
                  <a:gd name="T25" fmla="*/ 0 h 242"/>
                  <a:gd name="T26" fmla="*/ 0 w 43"/>
                  <a:gd name="T27" fmla="*/ 0 h 242"/>
                  <a:gd name="T28" fmla="*/ 0 w 43"/>
                  <a:gd name="T29" fmla="*/ 0 h 242"/>
                  <a:gd name="T30" fmla="*/ 0 w 43"/>
                  <a:gd name="T31" fmla="*/ 0 h 242"/>
                  <a:gd name="T32" fmla="*/ 0 w 43"/>
                  <a:gd name="T33" fmla="*/ 0 h 242"/>
                  <a:gd name="T34" fmla="*/ 0 w 43"/>
                  <a:gd name="T35" fmla="*/ 0 h 242"/>
                  <a:gd name="T36" fmla="*/ 0 w 43"/>
                  <a:gd name="T37" fmla="*/ 0 h 242"/>
                  <a:gd name="T38" fmla="*/ 0 w 43"/>
                  <a:gd name="T39" fmla="*/ 0 h 242"/>
                  <a:gd name="T40" fmla="*/ 0 w 43"/>
                  <a:gd name="T41" fmla="*/ 0 h 242"/>
                  <a:gd name="T42" fmla="*/ 0 w 43"/>
                  <a:gd name="T43" fmla="*/ 0 h 242"/>
                  <a:gd name="T44" fmla="*/ 0 w 43"/>
                  <a:gd name="T45" fmla="*/ 0 h 242"/>
                  <a:gd name="T46" fmla="*/ 0 w 43"/>
                  <a:gd name="T47" fmla="*/ 0 h 242"/>
                  <a:gd name="T48" fmla="*/ 0 w 43"/>
                  <a:gd name="T49" fmla="*/ 0 h 242"/>
                  <a:gd name="T50" fmla="*/ 0 w 43"/>
                  <a:gd name="T51" fmla="*/ 0 h 242"/>
                  <a:gd name="T52" fmla="*/ 0 w 43"/>
                  <a:gd name="T53" fmla="*/ 0 h 242"/>
                  <a:gd name="T54" fmla="*/ 0 w 43"/>
                  <a:gd name="T55" fmla="*/ 0 h 242"/>
                  <a:gd name="T56" fmla="*/ 0 w 43"/>
                  <a:gd name="T57" fmla="*/ 0 h 242"/>
                  <a:gd name="T58" fmla="*/ 0 w 43"/>
                  <a:gd name="T59" fmla="*/ 0 h 242"/>
                  <a:gd name="T60" fmla="*/ 0 w 43"/>
                  <a:gd name="T61" fmla="*/ 0 h 242"/>
                  <a:gd name="T62" fmla="*/ 0 w 43"/>
                  <a:gd name="T63" fmla="*/ 0 h 242"/>
                  <a:gd name="T64" fmla="*/ 0 w 43"/>
                  <a:gd name="T65" fmla="*/ 0 h 242"/>
                  <a:gd name="T66" fmla="*/ 0 w 43"/>
                  <a:gd name="T67" fmla="*/ 0 h 242"/>
                  <a:gd name="T68" fmla="*/ 0 w 43"/>
                  <a:gd name="T69" fmla="*/ 0 h 24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3"/>
                  <a:gd name="T106" fmla="*/ 0 h 242"/>
                  <a:gd name="T107" fmla="*/ 43 w 43"/>
                  <a:gd name="T108" fmla="*/ 242 h 24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3" h="242">
                    <a:moveTo>
                      <a:pt x="15" y="0"/>
                    </a:moveTo>
                    <a:lnTo>
                      <a:pt x="16" y="61"/>
                    </a:lnTo>
                    <a:lnTo>
                      <a:pt x="14" y="64"/>
                    </a:lnTo>
                    <a:lnTo>
                      <a:pt x="13" y="70"/>
                    </a:lnTo>
                    <a:lnTo>
                      <a:pt x="13" y="73"/>
                    </a:lnTo>
                    <a:lnTo>
                      <a:pt x="13" y="77"/>
                    </a:lnTo>
                    <a:lnTo>
                      <a:pt x="13" y="78"/>
                    </a:lnTo>
                    <a:lnTo>
                      <a:pt x="14" y="78"/>
                    </a:lnTo>
                    <a:lnTo>
                      <a:pt x="15" y="123"/>
                    </a:lnTo>
                    <a:lnTo>
                      <a:pt x="14" y="124"/>
                    </a:lnTo>
                    <a:lnTo>
                      <a:pt x="13" y="127"/>
                    </a:lnTo>
                    <a:lnTo>
                      <a:pt x="11" y="130"/>
                    </a:lnTo>
                    <a:lnTo>
                      <a:pt x="11" y="133"/>
                    </a:lnTo>
                    <a:lnTo>
                      <a:pt x="11" y="136"/>
                    </a:lnTo>
                    <a:lnTo>
                      <a:pt x="13" y="139"/>
                    </a:lnTo>
                    <a:lnTo>
                      <a:pt x="14" y="141"/>
                    </a:lnTo>
                    <a:lnTo>
                      <a:pt x="15" y="141"/>
                    </a:lnTo>
                    <a:lnTo>
                      <a:pt x="11" y="190"/>
                    </a:lnTo>
                    <a:lnTo>
                      <a:pt x="0" y="236"/>
                    </a:lnTo>
                    <a:lnTo>
                      <a:pt x="4" y="238"/>
                    </a:lnTo>
                    <a:lnTo>
                      <a:pt x="15" y="240"/>
                    </a:lnTo>
                    <a:lnTo>
                      <a:pt x="25" y="242"/>
                    </a:lnTo>
                    <a:lnTo>
                      <a:pt x="31" y="240"/>
                    </a:lnTo>
                    <a:lnTo>
                      <a:pt x="29" y="226"/>
                    </a:lnTo>
                    <a:lnTo>
                      <a:pt x="29" y="214"/>
                    </a:lnTo>
                    <a:lnTo>
                      <a:pt x="29" y="208"/>
                    </a:lnTo>
                    <a:lnTo>
                      <a:pt x="28" y="199"/>
                    </a:lnTo>
                    <a:lnTo>
                      <a:pt x="25" y="189"/>
                    </a:lnTo>
                    <a:lnTo>
                      <a:pt x="23" y="186"/>
                    </a:lnTo>
                    <a:lnTo>
                      <a:pt x="27" y="182"/>
                    </a:lnTo>
                    <a:lnTo>
                      <a:pt x="32" y="172"/>
                    </a:lnTo>
                    <a:lnTo>
                      <a:pt x="36" y="162"/>
                    </a:lnTo>
                    <a:lnTo>
                      <a:pt x="36" y="157"/>
                    </a:lnTo>
                    <a:lnTo>
                      <a:pt x="36" y="154"/>
                    </a:lnTo>
                    <a:lnTo>
                      <a:pt x="33" y="149"/>
                    </a:lnTo>
                    <a:lnTo>
                      <a:pt x="31" y="144"/>
                    </a:lnTo>
                    <a:lnTo>
                      <a:pt x="28" y="141"/>
                    </a:lnTo>
                    <a:lnTo>
                      <a:pt x="29" y="140"/>
                    </a:lnTo>
                    <a:lnTo>
                      <a:pt x="31" y="137"/>
                    </a:lnTo>
                    <a:lnTo>
                      <a:pt x="31" y="133"/>
                    </a:lnTo>
                    <a:lnTo>
                      <a:pt x="31" y="130"/>
                    </a:lnTo>
                    <a:lnTo>
                      <a:pt x="29" y="126"/>
                    </a:lnTo>
                    <a:lnTo>
                      <a:pt x="29" y="122"/>
                    </a:lnTo>
                    <a:lnTo>
                      <a:pt x="28" y="119"/>
                    </a:lnTo>
                    <a:lnTo>
                      <a:pt x="25" y="119"/>
                    </a:lnTo>
                    <a:lnTo>
                      <a:pt x="25" y="104"/>
                    </a:lnTo>
                    <a:lnTo>
                      <a:pt x="28" y="103"/>
                    </a:lnTo>
                    <a:lnTo>
                      <a:pt x="31" y="103"/>
                    </a:lnTo>
                    <a:lnTo>
                      <a:pt x="33" y="100"/>
                    </a:lnTo>
                    <a:lnTo>
                      <a:pt x="34" y="97"/>
                    </a:lnTo>
                    <a:lnTo>
                      <a:pt x="37" y="92"/>
                    </a:lnTo>
                    <a:lnTo>
                      <a:pt x="37" y="86"/>
                    </a:lnTo>
                    <a:lnTo>
                      <a:pt x="37" y="78"/>
                    </a:lnTo>
                    <a:lnTo>
                      <a:pt x="34" y="73"/>
                    </a:lnTo>
                    <a:lnTo>
                      <a:pt x="33" y="70"/>
                    </a:lnTo>
                    <a:lnTo>
                      <a:pt x="32" y="68"/>
                    </a:lnTo>
                    <a:lnTo>
                      <a:pt x="29" y="67"/>
                    </a:lnTo>
                    <a:lnTo>
                      <a:pt x="27" y="65"/>
                    </a:lnTo>
                    <a:lnTo>
                      <a:pt x="24" y="37"/>
                    </a:lnTo>
                    <a:lnTo>
                      <a:pt x="25" y="38"/>
                    </a:lnTo>
                    <a:lnTo>
                      <a:pt x="28" y="37"/>
                    </a:lnTo>
                    <a:lnTo>
                      <a:pt x="29" y="37"/>
                    </a:lnTo>
                    <a:lnTo>
                      <a:pt x="32" y="34"/>
                    </a:lnTo>
                    <a:lnTo>
                      <a:pt x="36" y="29"/>
                    </a:lnTo>
                    <a:lnTo>
                      <a:pt x="40" y="23"/>
                    </a:lnTo>
                    <a:lnTo>
                      <a:pt x="42" y="15"/>
                    </a:lnTo>
                    <a:lnTo>
                      <a:pt x="43" y="9"/>
                    </a:lnTo>
                    <a:lnTo>
                      <a:pt x="43" y="3"/>
                    </a:lnTo>
                    <a:lnTo>
                      <a:pt x="41" y="0"/>
                    </a:lnTo>
                    <a:lnTo>
                      <a:pt x="15" y="0"/>
                    </a:lnTo>
                  </a:path>
                </a:pathLst>
              </a:custGeom>
              <a:grpFill/>
              <a:ln w="3175">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173" name="Freeform 672"/>
              <p:cNvSpPr>
                <a:spLocks/>
              </p:cNvSpPr>
              <p:nvPr/>
            </p:nvSpPr>
            <p:spPr bwMode="auto">
              <a:xfrm>
                <a:off x="4560" y="1447"/>
                <a:ext cx="14" cy="60"/>
              </a:xfrm>
              <a:custGeom>
                <a:avLst/>
                <a:gdLst>
                  <a:gd name="T0" fmla="*/ 0 w 56"/>
                  <a:gd name="T1" fmla="*/ 0 h 242"/>
                  <a:gd name="T2" fmla="*/ 0 w 56"/>
                  <a:gd name="T3" fmla="*/ 0 h 242"/>
                  <a:gd name="T4" fmla="*/ 0 w 56"/>
                  <a:gd name="T5" fmla="*/ 0 h 242"/>
                  <a:gd name="T6" fmla="*/ 0 w 56"/>
                  <a:gd name="T7" fmla="*/ 0 h 242"/>
                  <a:gd name="T8" fmla="*/ 0 w 56"/>
                  <a:gd name="T9" fmla="*/ 0 h 242"/>
                  <a:gd name="T10" fmla="*/ 0 w 56"/>
                  <a:gd name="T11" fmla="*/ 0 h 242"/>
                  <a:gd name="T12" fmla="*/ 0 w 56"/>
                  <a:gd name="T13" fmla="*/ 0 h 242"/>
                  <a:gd name="T14" fmla="*/ 0 w 56"/>
                  <a:gd name="T15" fmla="*/ 0 h 242"/>
                  <a:gd name="T16" fmla="*/ 0 w 56"/>
                  <a:gd name="T17" fmla="*/ 0 h 242"/>
                  <a:gd name="T18" fmla="*/ 0 w 56"/>
                  <a:gd name="T19" fmla="*/ 0 h 242"/>
                  <a:gd name="T20" fmla="*/ 0 w 56"/>
                  <a:gd name="T21" fmla="*/ 0 h 242"/>
                  <a:gd name="T22" fmla="*/ 0 w 56"/>
                  <a:gd name="T23" fmla="*/ 0 h 242"/>
                  <a:gd name="T24" fmla="*/ 0 w 56"/>
                  <a:gd name="T25" fmla="*/ 0 h 242"/>
                  <a:gd name="T26" fmla="*/ 0 w 56"/>
                  <a:gd name="T27" fmla="*/ 0 h 242"/>
                  <a:gd name="T28" fmla="*/ 0 w 56"/>
                  <a:gd name="T29" fmla="*/ 0 h 242"/>
                  <a:gd name="T30" fmla="*/ 0 w 56"/>
                  <a:gd name="T31" fmla="*/ 0 h 242"/>
                  <a:gd name="T32" fmla="*/ 0 w 56"/>
                  <a:gd name="T33" fmla="*/ 0 h 242"/>
                  <a:gd name="T34" fmla="*/ 0 w 56"/>
                  <a:gd name="T35" fmla="*/ 0 h 242"/>
                  <a:gd name="T36" fmla="*/ 0 w 56"/>
                  <a:gd name="T37" fmla="*/ 0 h 242"/>
                  <a:gd name="T38" fmla="*/ 0 w 56"/>
                  <a:gd name="T39" fmla="*/ 0 h 242"/>
                  <a:gd name="T40" fmla="*/ 0 w 56"/>
                  <a:gd name="T41" fmla="*/ 0 h 242"/>
                  <a:gd name="T42" fmla="*/ 0 w 56"/>
                  <a:gd name="T43" fmla="*/ 0 h 242"/>
                  <a:gd name="T44" fmla="*/ 0 w 56"/>
                  <a:gd name="T45" fmla="*/ 0 h 242"/>
                  <a:gd name="T46" fmla="*/ 0 w 56"/>
                  <a:gd name="T47" fmla="*/ 0 h 242"/>
                  <a:gd name="T48" fmla="*/ 0 w 56"/>
                  <a:gd name="T49" fmla="*/ 0 h 242"/>
                  <a:gd name="T50" fmla="*/ 0 w 56"/>
                  <a:gd name="T51" fmla="*/ 0 h 242"/>
                  <a:gd name="T52" fmla="*/ 0 w 56"/>
                  <a:gd name="T53" fmla="*/ 0 h 242"/>
                  <a:gd name="T54" fmla="*/ 0 w 56"/>
                  <a:gd name="T55" fmla="*/ 0 h 242"/>
                  <a:gd name="T56" fmla="*/ 0 w 56"/>
                  <a:gd name="T57" fmla="*/ 0 h 242"/>
                  <a:gd name="T58" fmla="*/ 0 w 56"/>
                  <a:gd name="T59" fmla="*/ 0 h 242"/>
                  <a:gd name="T60" fmla="*/ 0 w 56"/>
                  <a:gd name="T61" fmla="*/ 0 h 242"/>
                  <a:gd name="T62" fmla="*/ 0 w 56"/>
                  <a:gd name="T63" fmla="*/ 0 h 242"/>
                  <a:gd name="T64" fmla="*/ 0 w 56"/>
                  <a:gd name="T65" fmla="*/ 0 h 242"/>
                  <a:gd name="T66" fmla="*/ 0 w 56"/>
                  <a:gd name="T67" fmla="*/ 0 h 242"/>
                  <a:gd name="T68" fmla="*/ 0 w 56"/>
                  <a:gd name="T69" fmla="*/ 0 h 24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6"/>
                  <a:gd name="T106" fmla="*/ 0 h 242"/>
                  <a:gd name="T107" fmla="*/ 56 w 56"/>
                  <a:gd name="T108" fmla="*/ 242 h 24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6" h="242">
                    <a:moveTo>
                      <a:pt x="27" y="0"/>
                    </a:moveTo>
                    <a:lnTo>
                      <a:pt x="30" y="62"/>
                    </a:lnTo>
                    <a:lnTo>
                      <a:pt x="33" y="65"/>
                    </a:lnTo>
                    <a:lnTo>
                      <a:pt x="35" y="71"/>
                    </a:lnTo>
                    <a:lnTo>
                      <a:pt x="35" y="74"/>
                    </a:lnTo>
                    <a:lnTo>
                      <a:pt x="35" y="76"/>
                    </a:lnTo>
                    <a:lnTo>
                      <a:pt x="34" y="79"/>
                    </a:lnTo>
                    <a:lnTo>
                      <a:pt x="33" y="79"/>
                    </a:lnTo>
                    <a:lnTo>
                      <a:pt x="35" y="124"/>
                    </a:lnTo>
                    <a:lnTo>
                      <a:pt x="36" y="125"/>
                    </a:lnTo>
                    <a:lnTo>
                      <a:pt x="38" y="128"/>
                    </a:lnTo>
                    <a:lnTo>
                      <a:pt x="39" y="130"/>
                    </a:lnTo>
                    <a:lnTo>
                      <a:pt x="39" y="133"/>
                    </a:lnTo>
                    <a:lnTo>
                      <a:pt x="39" y="137"/>
                    </a:lnTo>
                    <a:lnTo>
                      <a:pt x="38" y="139"/>
                    </a:lnTo>
                    <a:lnTo>
                      <a:pt x="38" y="141"/>
                    </a:lnTo>
                    <a:lnTo>
                      <a:pt x="35" y="142"/>
                    </a:lnTo>
                    <a:lnTo>
                      <a:pt x="42" y="191"/>
                    </a:lnTo>
                    <a:lnTo>
                      <a:pt x="56" y="236"/>
                    </a:lnTo>
                    <a:lnTo>
                      <a:pt x="52" y="237"/>
                    </a:lnTo>
                    <a:lnTo>
                      <a:pt x="40" y="241"/>
                    </a:lnTo>
                    <a:lnTo>
                      <a:pt x="30" y="242"/>
                    </a:lnTo>
                    <a:lnTo>
                      <a:pt x="25" y="241"/>
                    </a:lnTo>
                    <a:lnTo>
                      <a:pt x="25" y="227"/>
                    </a:lnTo>
                    <a:lnTo>
                      <a:pt x="25" y="215"/>
                    </a:lnTo>
                    <a:lnTo>
                      <a:pt x="24" y="210"/>
                    </a:lnTo>
                    <a:lnTo>
                      <a:pt x="25" y="200"/>
                    </a:lnTo>
                    <a:lnTo>
                      <a:pt x="27" y="189"/>
                    </a:lnTo>
                    <a:lnTo>
                      <a:pt x="30" y="187"/>
                    </a:lnTo>
                    <a:lnTo>
                      <a:pt x="26" y="183"/>
                    </a:lnTo>
                    <a:lnTo>
                      <a:pt x="21" y="174"/>
                    </a:lnTo>
                    <a:lnTo>
                      <a:pt x="16" y="164"/>
                    </a:lnTo>
                    <a:lnTo>
                      <a:pt x="16" y="157"/>
                    </a:lnTo>
                    <a:lnTo>
                      <a:pt x="16" y="155"/>
                    </a:lnTo>
                    <a:lnTo>
                      <a:pt x="17" y="150"/>
                    </a:lnTo>
                    <a:lnTo>
                      <a:pt x="21" y="144"/>
                    </a:lnTo>
                    <a:lnTo>
                      <a:pt x="24" y="143"/>
                    </a:lnTo>
                    <a:lnTo>
                      <a:pt x="21" y="142"/>
                    </a:lnTo>
                    <a:lnTo>
                      <a:pt x="21" y="139"/>
                    </a:lnTo>
                    <a:lnTo>
                      <a:pt x="20" y="135"/>
                    </a:lnTo>
                    <a:lnTo>
                      <a:pt x="20" y="132"/>
                    </a:lnTo>
                    <a:lnTo>
                      <a:pt x="20" y="126"/>
                    </a:lnTo>
                    <a:lnTo>
                      <a:pt x="21" y="124"/>
                    </a:lnTo>
                    <a:lnTo>
                      <a:pt x="22" y="121"/>
                    </a:lnTo>
                    <a:lnTo>
                      <a:pt x="24" y="120"/>
                    </a:lnTo>
                    <a:lnTo>
                      <a:pt x="24" y="105"/>
                    </a:lnTo>
                    <a:lnTo>
                      <a:pt x="21" y="105"/>
                    </a:lnTo>
                    <a:lnTo>
                      <a:pt x="18" y="103"/>
                    </a:lnTo>
                    <a:lnTo>
                      <a:pt x="16" y="102"/>
                    </a:lnTo>
                    <a:lnTo>
                      <a:pt x="15" y="99"/>
                    </a:lnTo>
                    <a:lnTo>
                      <a:pt x="12" y="94"/>
                    </a:lnTo>
                    <a:lnTo>
                      <a:pt x="11" y="87"/>
                    </a:lnTo>
                    <a:lnTo>
                      <a:pt x="11" y="80"/>
                    </a:lnTo>
                    <a:lnTo>
                      <a:pt x="12" y="75"/>
                    </a:lnTo>
                    <a:lnTo>
                      <a:pt x="13" y="72"/>
                    </a:lnTo>
                    <a:lnTo>
                      <a:pt x="16" y="70"/>
                    </a:lnTo>
                    <a:lnTo>
                      <a:pt x="18" y="69"/>
                    </a:lnTo>
                    <a:lnTo>
                      <a:pt x="21" y="67"/>
                    </a:lnTo>
                    <a:lnTo>
                      <a:pt x="22" y="39"/>
                    </a:lnTo>
                    <a:lnTo>
                      <a:pt x="20" y="39"/>
                    </a:lnTo>
                    <a:lnTo>
                      <a:pt x="18" y="39"/>
                    </a:lnTo>
                    <a:lnTo>
                      <a:pt x="16" y="38"/>
                    </a:lnTo>
                    <a:lnTo>
                      <a:pt x="15" y="36"/>
                    </a:lnTo>
                    <a:lnTo>
                      <a:pt x="9" y="31"/>
                    </a:lnTo>
                    <a:lnTo>
                      <a:pt x="6" y="25"/>
                    </a:lnTo>
                    <a:lnTo>
                      <a:pt x="3" y="18"/>
                    </a:lnTo>
                    <a:lnTo>
                      <a:pt x="2" y="11"/>
                    </a:lnTo>
                    <a:lnTo>
                      <a:pt x="0" y="5"/>
                    </a:lnTo>
                    <a:lnTo>
                      <a:pt x="3" y="2"/>
                    </a:lnTo>
                    <a:lnTo>
                      <a:pt x="27" y="0"/>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174" name="Freeform 673"/>
              <p:cNvSpPr>
                <a:spLocks/>
              </p:cNvSpPr>
              <p:nvPr/>
            </p:nvSpPr>
            <p:spPr bwMode="auto">
              <a:xfrm>
                <a:off x="4560" y="1447"/>
                <a:ext cx="14" cy="60"/>
              </a:xfrm>
              <a:custGeom>
                <a:avLst/>
                <a:gdLst>
                  <a:gd name="T0" fmla="*/ 0 w 56"/>
                  <a:gd name="T1" fmla="*/ 0 h 242"/>
                  <a:gd name="T2" fmla="*/ 0 w 56"/>
                  <a:gd name="T3" fmla="*/ 0 h 242"/>
                  <a:gd name="T4" fmla="*/ 0 w 56"/>
                  <a:gd name="T5" fmla="*/ 0 h 242"/>
                  <a:gd name="T6" fmla="*/ 0 w 56"/>
                  <a:gd name="T7" fmla="*/ 0 h 242"/>
                  <a:gd name="T8" fmla="*/ 0 w 56"/>
                  <a:gd name="T9" fmla="*/ 0 h 242"/>
                  <a:gd name="T10" fmla="*/ 0 w 56"/>
                  <a:gd name="T11" fmla="*/ 0 h 242"/>
                  <a:gd name="T12" fmla="*/ 0 w 56"/>
                  <a:gd name="T13" fmla="*/ 0 h 242"/>
                  <a:gd name="T14" fmla="*/ 0 w 56"/>
                  <a:gd name="T15" fmla="*/ 0 h 242"/>
                  <a:gd name="T16" fmla="*/ 0 w 56"/>
                  <a:gd name="T17" fmla="*/ 0 h 242"/>
                  <a:gd name="T18" fmla="*/ 0 w 56"/>
                  <a:gd name="T19" fmla="*/ 0 h 242"/>
                  <a:gd name="T20" fmla="*/ 0 w 56"/>
                  <a:gd name="T21" fmla="*/ 0 h 242"/>
                  <a:gd name="T22" fmla="*/ 0 w 56"/>
                  <a:gd name="T23" fmla="*/ 0 h 242"/>
                  <a:gd name="T24" fmla="*/ 0 w 56"/>
                  <a:gd name="T25" fmla="*/ 0 h 242"/>
                  <a:gd name="T26" fmla="*/ 0 w 56"/>
                  <a:gd name="T27" fmla="*/ 0 h 242"/>
                  <a:gd name="T28" fmla="*/ 0 w 56"/>
                  <a:gd name="T29" fmla="*/ 0 h 242"/>
                  <a:gd name="T30" fmla="*/ 0 w 56"/>
                  <a:gd name="T31" fmla="*/ 0 h 242"/>
                  <a:gd name="T32" fmla="*/ 0 w 56"/>
                  <a:gd name="T33" fmla="*/ 0 h 242"/>
                  <a:gd name="T34" fmla="*/ 0 w 56"/>
                  <a:gd name="T35" fmla="*/ 0 h 242"/>
                  <a:gd name="T36" fmla="*/ 0 w 56"/>
                  <a:gd name="T37" fmla="*/ 0 h 242"/>
                  <a:gd name="T38" fmla="*/ 0 w 56"/>
                  <a:gd name="T39" fmla="*/ 0 h 242"/>
                  <a:gd name="T40" fmla="*/ 0 w 56"/>
                  <a:gd name="T41" fmla="*/ 0 h 242"/>
                  <a:gd name="T42" fmla="*/ 0 w 56"/>
                  <a:gd name="T43" fmla="*/ 0 h 242"/>
                  <a:gd name="T44" fmla="*/ 0 w 56"/>
                  <a:gd name="T45" fmla="*/ 0 h 242"/>
                  <a:gd name="T46" fmla="*/ 0 w 56"/>
                  <a:gd name="T47" fmla="*/ 0 h 242"/>
                  <a:gd name="T48" fmla="*/ 0 w 56"/>
                  <a:gd name="T49" fmla="*/ 0 h 242"/>
                  <a:gd name="T50" fmla="*/ 0 w 56"/>
                  <a:gd name="T51" fmla="*/ 0 h 242"/>
                  <a:gd name="T52" fmla="*/ 0 w 56"/>
                  <a:gd name="T53" fmla="*/ 0 h 242"/>
                  <a:gd name="T54" fmla="*/ 0 w 56"/>
                  <a:gd name="T55" fmla="*/ 0 h 242"/>
                  <a:gd name="T56" fmla="*/ 0 w 56"/>
                  <a:gd name="T57" fmla="*/ 0 h 242"/>
                  <a:gd name="T58" fmla="*/ 0 w 56"/>
                  <a:gd name="T59" fmla="*/ 0 h 242"/>
                  <a:gd name="T60" fmla="*/ 0 w 56"/>
                  <a:gd name="T61" fmla="*/ 0 h 242"/>
                  <a:gd name="T62" fmla="*/ 0 w 56"/>
                  <a:gd name="T63" fmla="*/ 0 h 242"/>
                  <a:gd name="T64" fmla="*/ 0 w 56"/>
                  <a:gd name="T65" fmla="*/ 0 h 242"/>
                  <a:gd name="T66" fmla="*/ 0 w 56"/>
                  <a:gd name="T67" fmla="*/ 0 h 242"/>
                  <a:gd name="T68" fmla="*/ 0 w 56"/>
                  <a:gd name="T69" fmla="*/ 0 h 24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6"/>
                  <a:gd name="T106" fmla="*/ 0 h 242"/>
                  <a:gd name="T107" fmla="*/ 56 w 56"/>
                  <a:gd name="T108" fmla="*/ 242 h 24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6" h="242">
                    <a:moveTo>
                      <a:pt x="27" y="0"/>
                    </a:moveTo>
                    <a:lnTo>
                      <a:pt x="30" y="62"/>
                    </a:lnTo>
                    <a:lnTo>
                      <a:pt x="33" y="65"/>
                    </a:lnTo>
                    <a:lnTo>
                      <a:pt x="35" y="71"/>
                    </a:lnTo>
                    <a:lnTo>
                      <a:pt x="35" y="74"/>
                    </a:lnTo>
                    <a:lnTo>
                      <a:pt x="35" y="76"/>
                    </a:lnTo>
                    <a:lnTo>
                      <a:pt x="34" y="79"/>
                    </a:lnTo>
                    <a:lnTo>
                      <a:pt x="33" y="79"/>
                    </a:lnTo>
                    <a:lnTo>
                      <a:pt x="35" y="124"/>
                    </a:lnTo>
                    <a:lnTo>
                      <a:pt x="36" y="125"/>
                    </a:lnTo>
                    <a:lnTo>
                      <a:pt x="38" y="128"/>
                    </a:lnTo>
                    <a:lnTo>
                      <a:pt x="39" y="130"/>
                    </a:lnTo>
                    <a:lnTo>
                      <a:pt x="39" y="133"/>
                    </a:lnTo>
                    <a:lnTo>
                      <a:pt x="39" y="137"/>
                    </a:lnTo>
                    <a:lnTo>
                      <a:pt x="38" y="139"/>
                    </a:lnTo>
                    <a:lnTo>
                      <a:pt x="38" y="141"/>
                    </a:lnTo>
                    <a:lnTo>
                      <a:pt x="35" y="142"/>
                    </a:lnTo>
                    <a:lnTo>
                      <a:pt x="42" y="191"/>
                    </a:lnTo>
                    <a:lnTo>
                      <a:pt x="56" y="236"/>
                    </a:lnTo>
                    <a:lnTo>
                      <a:pt x="52" y="237"/>
                    </a:lnTo>
                    <a:lnTo>
                      <a:pt x="40" y="241"/>
                    </a:lnTo>
                    <a:lnTo>
                      <a:pt x="30" y="242"/>
                    </a:lnTo>
                    <a:lnTo>
                      <a:pt x="25" y="241"/>
                    </a:lnTo>
                    <a:lnTo>
                      <a:pt x="25" y="227"/>
                    </a:lnTo>
                    <a:lnTo>
                      <a:pt x="25" y="215"/>
                    </a:lnTo>
                    <a:lnTo>
                      <a:pt x="24" y="210"/>
                    </a:lnTo>
                    <a:lnTo>
                      <a:pt x="25" y="200"/>
                    </a:lnTo>
                    <a:lnTo>
                      <a:pt x="27" y="189"/>
                    </a:lnTo>
                    <a:lnTo>
                      <a:pt x="30" y="187"/>
                    </a:lnTo>
                    <a:lnTo>
                      <a:pt x="26" y="183"/>
                    </a:lnTo>
                    <a:lnTo>
                      <a:pt x="21" y="174"/>
                    </a:lnTo>
                    <a:lnTo>
                      <a:pt x="16" y="164"/>
                    </a:lnTo>
                    <a:lnTo>
                      <a:pt x="16" y="157"/>
                    </a:lnTo>
                    <a:lnTo>
                      <a:pt x="16" y="155"/>
                    </a:lnTo>
                    <a:lnTo>
                      <a:pt x="17" y="150"/>
                    </a:lnTo>
                    <a:lnTo>
                      <a:pt x="21" y="144"/>
                    </a:lnTo>
                    <a:lnTo>
                      <a:pt x="24" y="143"/>
                    </a:lnTo>
                    <a:lnTo>
                      <a:pt x="21" y="142"/>
                    </a:lnTo>
                    <a:lnTo>
                      <a:pt x="21" y="139"/>
                    </a:lnTo>
                    <a:lnTo>
                      <a:pt x="20" y="135"/>
                    </a:lnTo>
                    <a:lnTo>
                      <a:pt x="20" y="132"/>
                    </a:lnTo>
                    <a:lnTo>
                      <a:pt x="20" y="126"/>
                    </a:lnTo>
                    <a:lnTo>
                      <a:pt x="21" y="124"/>
                    </a:lnTo>
                    <a:lnTo>
                      <a:pt x="22" y="121"/>
                    </a:lnTo>
                    <a:lnTo>
                      <a:pt x="24" y="120"/>
                    </a:lnTo>
                    <a:lnTo>
                      <a:pt x="24" y="105"/>
                    </a:lnTo>
                    <a:lnTo>
                      <a:pt x="21" y="105"/>
                    </a:lnTo>
                    <a:lnTo>
                      <a:pt x="18" y="103"/>
                    </a:lnTo>
                    <a:lnTo>
                      <a:pt x="16" y="102"/>
                    </a:lnTo>
                    <a:lnTo>
                      <a:pt x="15" y="99"/>
                    </a:lnTo>
                    <a:lnTo>
                      <a:pt x="12" y="94"/>
                    </a:lnTo>
                    <a:lnTo>
                      <a:pt x="11" y="87"/>
                    </a:lnTo>
                    <a:lnTo>
                      <a:pt x="11" y="80"/>
                    </a:lnTo>
                    <a:lnTo>
                      <a:pt x="12" y="75"/>
                    </a:lnTo>
                    <a:lnTo>
                      <a:pt x="13" y="72"/>
                    </a:lnTo>
                    <a:lnTo>
                      <a:pt x="16" y="70"/>
                    </a:lnTo>
                    <a:lnTo>
                      <a:pt x="18" y="69"/>
                    </a:lnTo>
                    <a:lnTo>
                      <a:pt x="21" y="67"/>
                    </a:lnTo>
                    <a:lnTo>
                      <a:pt x="22" y="39"/>
                    </a:lnTo>
                    <a:lnTo>
                      <a:pt x="20" y="39"/>
                    </a:lnTo>
                    <a:lnTo>
                      <a:pt x="18" y="39"/>
                    </a:lnTo>
                    <a:lnTo>
                      <a:pt x="16" y="38"/>
                    </a:lnTo>
                    <a:lnTo>
                      <a:pt x="15" y="36"/>
                    </a:lnTo>
                    <a:lnTo>
                      <a:pt x="9" y="31"/>
                    </a:lnTo>
                    <a:lnTo>
                      <a:pt x="6" y="25"/>
                    </a:lnTo>
                    <a:lnTo>
                      <a:pt x="3" y="18"/>
                    </a:lnTo>
                    <a:lnTo>
                      <a:pt x="2" y="11"/>
                    </a:lnTo>
                    <a:lnTo>
                      <a:pt x="0" y="5"/>
                    </a:lnTo>
                    <a:lnTo>
                      <a:pt x="3" y="2"/>
                    </a:lnTo>
                    <a:lnTo>
                      <a:pt x="27" y="0"/>
                    </a:lnTo>
                  </a:path>
                </a:pathLst>
              </a:custGeom>
              <a:grpFill/>
              <a:ln w="3175">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175" name="Line 674"/>
              <p:cNvSpPr>
                <a:spLocks noChangeShapeType="1"/>
              </p:cNvSpPr>
              <p:nvPr/>
            </p:nvSpPr>
            <p:spPr bwMode="auto">
              <a:xfrm flipV="1">
                <a:off x="4547" y="1487"/>
                <a:ext cx="8" cy="11"/>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181" name="Line 675"/>
              <p:cNvSpPr>
                <a:spLocks noChangeShapeType="1"/>
              </p:cNvSpPr>
              <p:nvPr/>
            </p:nvSpPr>
            <p:spPr bwMode="auto">
              <a:xfrm>
                <a:off x="4555" y="1487"/>
                <a:ext cx="12" cy="9"/>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182" name="Line 676"/>
              <p:cNvSpPr>
                <a:spLocks noChangeShapeType="1"/>
              </p:cNvSpPr>
              <p:nvPr/>
            </p:nvSpPr>
            <p:spPr bwMode="auto">
              <a:xfrm>
                <a:off x="4548" y="1487"/>
                <a:ext cx="17" cy="1"/>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183" name="Line 677"/>
              <p:cNvSpPr>
                <a:spLocks noChangeShapeType="1"/>
              </p:cNvSpPr>
              <p:nvPr/>
            </p:nvSpPr>
            <p:spPr bwMode="auto">
              <a:xfrm>
                <a:off x="4531" y="1430"/>
                <a:ext cx="47" cy="1"/>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184" name="Freeform 678"/>
              <p:cNvSpPr>
                <a:spLocks/>
              </p:cNvSpPr>
              <p:nvPr/>
            </p:nvSpPr>
            <p:spPr bwMode="auto">
              <a:xfrm>
                <a:off x="4548" y="1421"/>
                <a:ext cx="14" cy="10"/>
              </a:xfrm>
              <a:custGeom>
                <a:avLst/>
                <a:gdLst>
                  <a:gd name="T0" fmla="*/ 0 w 59"/>
                  <a:gd name="T1" fmla="*/ 0 h 40"/>
                  <a:gd name="T2" fmla="*/ 0 w 59"/>
                  <a:gd name="T3" fmla="*/ 0 h 40"/>
                  <a:gd name="T4" fmla="*/ 0 w 59"/>
                  <a:gd name="T5" fmla="*/ 0 h 40"/>
                  <a:gd name="T6" fmla="*/ 0 w 59"/>
                  <a:gd name="T7" fmla="*/ 0 h 40"/>
                  <a:gd name="T8" fmla="*/ 0 w 59"/>
                  <a:gd name="T9" fmla="*/ 0 h 40"/>
                  <a:gd name="T10" fmla="*/ 0 60000 65536"/>
                  <a:gd name="T11" fmla="*/ 0 60000 65536"/>
                  <a:gd name="T12" fmla="*/ 0 60000 65536"/>
                  <a:gd name="T13" fmla="*/ 0 60000 65536"/>
                  <a:gd name="T14" fmla="*/ 0 60000 65536"/>
                  <a:gd name="T15" fmla="*/ 0 w 59"/>
                  <a:gd name="T16" fmla="*/ 0 h 40"/>
                  <a:gd name="T17" fmla="*/ 59 w 59"/>
                  <a:gd name="T18" fmla="*/ 40 h 40"/>
                </a:gdLst>
                <a:ahLst/>
                <a:cxnLst>
                  <a:cxn ang="T10">
                    <a:pos x="T0" y="T1"/>
                  </a:cxn>
                  <a:cxn ang="T11">
                    <a:pos x="T2" y="T3"/>
                  </a:cxn>
                  <a:cxn ang="T12">
                    <a:pos x="T4" y="T5"/>
                  </a:cxn>
                  <a:cxn ang="T13">
                    <a:pos x="T6" y="T7"/>
                  </a:cxn>
                  <a:cxn ang="T14">
                    <a:pos x="T8" y="T9"/>
                  </a:cxn>
                </a:cxnLst>
                <a:rect l="T15" t="T16" r="T17" b="T18"/>
                <a:pathLst>
                  <a:path w="59" h="40">
                    <a:moveTo>
                      <a:pt x="0" y="0"/>
                    </a:moveTo>
                    <a:lnTo>
                      <a:pt x="27" y="0"/>
                    </a:lnTo>
                    <a:lnTo>
                      <a:pt x="54" y="0"/>
                    </a:lnTo>
                    <a:lnTo>
                      <a:pt x="56" y="19"/>
                    </a:lnTo>
                    <a:lnTo>
                      <a:pt x="59" y="4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185" name="Freeform 679"/>
              <p:cNvSpPr>
                <a:spLocks/>
              </p:cNvSpPr>
              <p:nvPr/>
            </p:nvSpPr>
            <p:spPr bwMode="auto">
              <a:xfrm>
                <a:off x="4556" y="1431"/>
                <a:ext cx="6" cy="8"/>
              </a:xfrm>
              <a:custGeom>
                <a:avLst/>
                <a:gdLst>
                  <a:gd name="T0" fmla="*/ 0 w 27"/>
                  <a:gd name="T1" fmla="*/ 0 h 32"/>
                  <a:gd name="T2" fmla="*/ 0 w 27"/>
                  <a:gd name="T3" fmla="*/ 0 h 32"/>
                  <a:gd name="T4" fmla="*/ 0 w 27"/>
                  <a:gd name="T5" fmla="*/ 0 h 32"/>
                  <a:gd name="T6" fmla="*/ 0 w 27"/>
                  <a:gd name="T7" fmla="*/ 0 h 32"/>
                  <a:gd name="T8" fmla="*/ 0 w 27"/>
                  <a:gd name="T9" fmla="*/ 0 h 32"/>
                  <a:gd name="T10" fmla="*/ 0 w 27"/>
                  <a:gd name="T11" fmla="*/ 0 h 32"/>
                  <a:gd name="T12" fmla="*/ 0 w 27"/>
                  <a:gd name="T13" fmla="*/ 0 h 32"/>
                  <a:gd name="T14" fmla="*/ 0 w 27"/>
                  <a:gd name="T15" fmla="*/ 0 h 32"/>
                  <a:gd name="T16" fmla="*/ 0 w 27"/>
                  <a:gd name="T17" fmla="*/ 0 h 32"/>
                  <a:gd name="T18" fmla="*/ 0 w 27"/>
                  <a:gd name="T19" fmla="*/ 0 h 32"/>
                  <a:gd name="T20" fmla="*/ 0 w 27"/>
                  <a:gd name="T21" fmla="*/ 0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
                  <a:gd name="T34" fmla="*/ 0 h 32"/>
                  <a:gd name="T35" fmla="*/ 27 w 27"/>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 h="32">
                    <a:moveTo>
                      <a:pt x="27" y="3"/>
                    </a:moveTo>
                    <a:lnTo>
                      <a:pt x="24" y="1"/>
                    </a:lnTo>
                    <a:lnTo>
                      <a:pt x="22" y="0"/>
                    </a:lnTo>
                    <a:lnTo>
                      <a:pt x="20" y="0"/>
                    </a:lnTo>
                    <a:lnTo>
                      <a:pt x="18" y="1"/>
                    </a:lnTo>
                    <a:lnTo>
                      <a:pt x="13" y="4"/>
                    </a:lnTo>
                    <a:lnTo>
                      <a:pt x="7" y="8"/>
                    </a:lnTo>
                    <a:lnTo>
                      <a:pt x="4" y="14"/>
                    </a:lnTo>
                    <a:lnTo>
                      <a:pt x="1" y="19"/>
                    </a:lnTo>
                    <a:lnTo>
                      <a:pt x="0" y="26"/>
                    </a:lnTo>
                    <a:lnTo>
                      <a:pt x="1" y="32"/>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186" name="Freeform 680"/>
              <p:cNvSpPr>
                <a:spLocks/>
              </p:cNvSpPr>
              <p:nvPr/>
            </p:nvSpPr>
            <p:spPr bwMode="auto">
              <a:xfrm>
                <a:off x="4545" y="1421"/>
                <a:ext cx="11" cy="18"/>
              </a:xfrm>
              <a:custGeom>
                <a:avLst/>
                <a:gdLst>
                  <a:gd name="T0" fmla="*/ 0 w 42"/>
                  <a:gd name="T1" fmla="*/ 0 h 69"/>
                  <a:gd name="T2" fmla="*/ 0 w 42"/>
                  <a:gd name="T3" fmla="*/ 0 h 69"/>
                  <a:gd name="T4" fmla="*/ 0 w 42"/>
                  <a:gd name="T5" fmla="*/ 0 h 69"/>
                  <a:gd name="T6" fmla="*/ 0 w 42"/>
                  <a:gd name="T7" fmla="*/ 0 h 69"/>
                  <a:gd name="T8" fmla="*/ 0 w 42"/>
                  <a:gd name="T9" fmla="*/ 0 h 69"/>
                  <a:gd name="T10" fmla="*/ 0 60000 65536"/>
                  <a:gd name="T11" fmla="*/ 0 60000 65536"/>
                  <a:gd name="T12" fmla="*/ 0 60000 65536"/>
                  <a:gd name="T13" fmla="*/ 0 60000 65536"/>
                  <a:gd name="T14" fmla="*/ 0 60000 65536"/>
                  <a:gd name="T15" fmla="*/ 0 w 42"/>
                  <a:gd name="T16" fmla="*/ 0 h 69"/>
                  <a:gd name="T17" fmla="*/ 42 w 42"/>
                  <a:gd name="T18" fmla="*/ 69 h 69"/>
                </a:gdLst>
                <a:ahLst/>
                <a:cxnLst>
                  <a:cxn ang="T10">
                    <a:pos x="T0" y="T1"/>
                  </a:cxn>
                  <a:cxn ang="T11">
                    <a:pos x="T2" y="T3"/>
                  </a:cxn>
                  <a:cxn ang="T12">
                    <a:pos x="T4" y="T5"/>
                  </a:cxn>
                  <a:cxn ang="T13">
                    <a:pos x="T6" y="T7"/>
                  </a:cxn>
                  <a:cxn ang="T14">
                    <a:pos x="T8" y="T9"/>
                  </a:cxn>
                </a:cxnLst>
                <a:rect l="T15" t="T16" r="T17" b="T18"/>
                <a:pathLst>
                  <a:path w="42" h="69">
                    <a:moveTo>
                      <a:pt x="42" y="69"/>
                    </a:moveTo>
                    <a:lnTo>
                      <a:pt x="9" y="68"/>
                    </a:lnTo>
                    <a:lnTo>
                      <a:pt x="0" y="42"/>
                    </a:lnTo>
                    <a:lnTo>
                      <a:pt x="5" y="20"/>
                    </a:lnTo>
                    <a:lnTo>
                      <a:pt x="9"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187" name="Freeform 681"/>
              <p:cNvSpPr>
                <a:spLocks/>
              </p:cNvSpPr>
              <p:nvPr/>
            </p:nvSpPr>
            <p:spPr bwMode="auto">
              <a:xfrm>
                <a:off x="4547" y="1420"/>
                <a:ext cx="16" cy="11"/>
              </a:xfrm>
              <a:custGeom>
                <a:avLst/>
                <a:gdLst>
                  <a:gd name="T0" fmla="*/ 0 w 62"/>
                  <a:gd name="T1" fmla="*/ 0 h 42"/>
                  <a:gd name="T2" fmla="*/ 0 w 62"/>
                  <a:gd name="T3" fmla="*/ 0 h 42"/>
                  <a:gd name="T4" fmla="*/ 0 w 62"/>
                  <a:gd name="T5" fmla="*/ 0 h 42"/>
                  <a:gd name="T6" fmla="*/ 0 w 62"/>
                  <a:gd name="T7" fmla="*/ 0 h 42"/>
                  <a:gd name="T8" fmla="*/ 0 w 62"/>
                  <a:gd name="T9" fmla="*/ 0 h 42"/>
                  <a:gd name="T10" fmla="*/ 0 w 62"/>
                  <a:gd name="T11" fmla="*/ 0 h 42"/>
                  <a:gd name="T12" fmla="*/ 0 w 62"/>
                  <a:gd name="T13" fmla="*/ 0 h 42"/>
                  <a:gd name="T14" fmla="*/ 0 60000 65536"/>
                  <a:gd name="T15" fmla="*/ 0 60000 65536"/>
                  <a:gd name="T16" fmla="*/ 0 60000 65536"/>
                  <a:gd name="T17" fmla="*/ 0 60000 65536"/>
                  <a:gd name="T18" fmla="*/ 0 60000 65536"/>
                  <a:gd name="T19" fmla="*/ 0 60000 65536"/>
                  <a:gd name="T20" fmla="*/ 0 60000 65536"/>
                  <a:gd name="T21" fmla="*/ 0 w 62"/>
                  <a:gd name="T22" fmla="*/ 0 h 42"/>
                  <a:gd name="T23" fmla="*/ 62 w 62"/>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42">
                    <a:moveTo>
                      <a:pt x="0" y="1"/>
                    </a:moveTo>
                    <a:lnTo>
                      <a:pt x="0" y="0"/>
                    </a:lnTo>
                    <a:lnTo>
                      <a:pt x="29" y="0"/>
                    </a:lnTo>
                    <a:lnTo>
                      <a:pt x="57" y="0"/>
                    </a:lnTo>
                    <a:lnTo>
                      <a:pt x="57" y="1"/>
                    </a:lnTo>
                    <a:lnTo>
                      <a:pt x="59" y="20"/>
                    </a:lnTo>
                    <a:lnTo>
                      <a:pt x="62" y="42"/>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188" name="Freeform 682"/>
              <p:cNvSpPr>
                <a:spLocks/>
              </p:cNvSpPr>
              <p:nvPr/>
            </p:nvSpPr>
            <p:spPr bwMode="auto">
              <a:xfrm>
                <a:off x="4555" y="1431"/>
                <a:ext cx="8" cy="8"/>
              </a:xfrm>
              <a:custGeom>
                <a:avLst/>
                <a:gdLst>
                  <a:gd name="T0" fmla="*/ 0 w 30"/>
                  <a:gd name="T1" fmla="*/ 0 h 33"/>
                  <a:gd name="T2" fmla="*/ 0 w 30"/>
                  <a:gd name="T3" fmla="*/ 0 h 33"/>
                  <a:gd name="T4" fmla="*/ 0 w 30"/>
                  <a:gd name="T5" fmla="*/ 0 h 33"/>
                  <a:gd name="T6" fmla="*/ 0 w 30"/>
                  <a:gd name="T7" fmla="*/ 0 h 33"/>
                  <a:gd name="T8" fmla="*/ 0 w 30"/>
                  <a:gd name="T9" fmla="*/ 0 h 33"/>
                  <a:gd name="T10" fmla="*/ 0 w 30"/>
                  <a:gd name="T11" fmla="*/ 0 h 33"/>
                  <a:gd name="T12" fmla="*/ 0 w 30"/>
                  <a:gd name="T13" fmla="*/ 0 h 33"/>
                  <a:gd name="T14" fmla="*/ 0 w 30"/>
                  <a:gd name="T15" fmla="*/ 0 h 33"/>
                  <a:gd name="T16" fmla="*/ 0 w 30"/>
                  <a:gd name="T17" fmla="*/ 0 h 33"/>
                  <a:gd name="T18" fmla="*/ 0 w 30"/>
                  <a:gd name="T19" fmla="*/ 0 h 33"/>
                  <a:gd name="T20" fmla="*/ 0 w 30"/>
                  <a:gd name="T21" fmla="*/ 0 h 33"/>
                  <a:gd name="T22" fmla="*/ 0 w 30"/>
                  <a:gd name="T23" fmla="*/ 0 h 33"/>
                  <a:gd name="T24" fmla="*/ 0 w 30"/>
                  <a:gd name="T25" fmla="*/ 0 h 33"/>
                  <a:gd name="T26" fmla="*/ 0 w 30"/>
                  <a:gd name="T27" fmla="*/ 0 h 33"/>
                  <a:gd name="T28" fmla="*/ 0 w 30"/>
                  <a:gd name="T29" fmla="*/ 0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
                  <a:gd name="T46" fmla="*/ 0 h 33"/>
                  <a:gd name="T47" fmla="*/ 30 w 30"/>
                  <a:gd name="T48" fmla="*/ 33 h 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 h="33">
                    <a:moveTo>
                      <a:pt x="30" y="1"/>
                    </a:moveTo>
                    <a:lnTo>
                      <a:pt x="29" y="0"/>
                    </a:lnTo>
                    <a:lnTo>
                      <a:pt x="26" y="0"/>
                    </a:lnTo>
                    <a:lnTo>
                      <a:pt x="24" y="0"/>
                    </a:lnTo>
                    <a:lnTo>
                      <a:pt x="21" y="1"/>
                    </a:lnTo>
                    <a:lnTo>
                      <a:pt x="16" y="5"/>
                    </a:lnTo>
                    <a:lnTo>
                      <a:pt x="12" y="10"/>
                    </a:lnTo>
                    <a:lnTo>
                      <a:pt x="11" y="10"/>
                    </a:lnTo>
                    <a:lnTo>
                      <a:pt x="7" y="15"/>
                    </a:lnTo>
                    <a:lnTo>
                      <a:pt x="4" y="22"/>
                    </a:lnTo>
                    <a:lnTo>
                      <a:pt x="2" y="27"/>
                    </a:lnTo>
                    <a:lnTo>
                      <a:pt x="3" y="33"/>
                    </a:lnTo>
                    <a:lnTo>
                      <a:pt x="2" y="33"/>
                    </a:lnTo>
                    <a:lnTo>
                      <a:pt x="0" y="33"/>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189" name="Freeform 683"/>
              <p:cNvSpPr>
                <a:spLocks/>
              </p:cNvSpPr>
              <p:nvPr/>
            </p:nvSpPr>
            <p:spPr bwMode="auto">
              <a:xfrm>
                <a:off x="4545" y="1421"/>
                <a:ext cx="10" cy="18"/>
              </a:xfrm>
              <a:custGeom>
                <a:avLst/>
                <a:gdLst>
                  <a:gd name="T0" fmla="*/ 0 w 41"/>
                  <a:gd name="T1" fmla="*/ 0 h 73"/>
                  <a:gd name="T2" fmla="*/ 0 w 41"/>
                  <a:gd name="T3" fmla="*/ 0 h 73"/>
                  <a:gd name="T4" fmla="*/ 0 w 41"/>
                  <a:gd name="T5" fmla="*/ 0 h 73"/>
                  <a:gd name="T6" fmla="*/ 0 w 41"/>
                  <a:gd name="T7" fmla="*/ 0 h 73"/>
                  <a:gd name="T8" fmla="*/ 0 w 41"/>
                  <a:gd name="T9" fmla="*/ 0 h 73"/>
                  <a:gd name="T10" fmla="*/ 0 60000 65536"/>
                  <a:gd name="T11" fmla="*/ 0 60000 65536"/>
                  <a:gd name="T12" fmla="*/ 0 60000 65536"/>
                  <a:gd name="T13" fmla="*/ 0 60000 65536"/>
                  <a:gd name="T14" fmla="*/ 0 60000 65536"/>
                  <a:gd name="T15" fmla="*/ 0 w 41"/>
                  <a:gd name="T16" fmla="*/ 0 h 73"/>
                  <a:gd name="T17" fmla="*/ 41 w 41"/>
                  <a:gd name="T18" fmla="*/ 73 h 73"/>
                </a:gdLst>
                <a:ahLst/>
                <a:cxnLst>
                  <a:cxn ang="T10">
                    <a:pos x="T0" y="T1"/>
                  </a:cxn>
                  <a:cxn ang="T11">
                    <a:pos x="T2" y="T3"/>
                  </a:cxn>
                  <a:cxn ang="T12">
                    <a:pos x="T4" y="T5"/>
                  </a:cxn>
                  <a:cxn ang="T13">
                    <a:pos x="T6" y="T7"/>
                  </a:cxn>
                  <a:cxn ang="T14">
                    <a:pos x="T8" y="T9"/>
                  </a:cxn>
                </a:cxnLst>
                <a:rect l="T15" t="T16" r="T17" b="T18"/>
                <a:pathLst>
                  <a:path w="41" h="73">
                    <a:moveTo>
                      <a:pt x="41" y="73"/>
                    </a:moveTo>
                    <a:lnTo>
                      <a:pt x="9" y="72"/>
                    </a:lnTo>
                    <a:lnTo>
                      <a:pt x="0" y="44"/>
                    </a:lnTo>
                    <a:lnTo>
                      <a:pt x="4" y="23"/>
                    </a:lnTo>
                    <a:lnTo>
                      <a:pt x="9"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190" name="Freeform 684"/>
              <p:cNvSpPr>
                <a:spLocks/>
              </p:cNvSpPr>
              <p:nvPr/>
            </p:nvSpPr>
            <p:spPr bwMode="auto">
              <a:xfrm>
                <a:off x="4547" y="1420"/>
                <a:ext cx="16" cy="11"/>
              </a:xfrm>
              <a:custGeom>
                <a:avLst/>
                <a:gdLst>
                  <a:gd name="T0" fmla="*/ 0 w 65"/>
                  <a:gd name="T1" fmla="*/ 0 h 44"/>
                  <a:gd name="T2" fmla="*/ 0 w 65"/>
                  <a:gd name="T3" fmla="*/ 0 h 44"/>
                  <a:gd name="T4" fmla="*/ 0 w 65"/>
                  <a:gd name="T5" fmla="*/ 0 h 44"/>
                  <a:gd name="T6" fmla="*/ 0 w 65"/>
                  <a:gd name="T7" fmla="*/ 0 h 44"/>
                  <a:gd name="T8" fmla="*/ 0 w 65"/>
                  <a:gd name="T9" fmla="*/ 0 h 44"/>
                  <a:gd name="T10" fmla="*/ 0 w 65"/>
                  <a:gd name="T11" fmla="*/ 0 h 44"/>
                  <a:gd name="T12" fmla="*/ 0 w 65"/>
                  <a:gd name="T13" fmla="*/ 0 h 44"/>
                  <a:gd name="T14" fmla="*/ 0 60000 65536"/>
                  <a:gd name="T15" fmla="*/ 0 60000 65536"/>
                  <a:gd name="T16" fmla="*/ 0 60000 65536"/>
                  <a:gd name="T17" fmla="*/ 0 60000 65536"/>
                  <a:gd name="T18" fmla="*/ 0 60000 65536"/>
                  <a:gd name="T19" fmla="*/ 0 60000 65536"/>
                  <a:gd name="T20" fmla="*/ 0 60000 65536"/>
                  <a:gd name="T21" fmla="*/ 0 w 65"/>
                  <a:gd name="T22" fmla="*/ 0 h 44"/>
                  <a:gd name="T23" fmla="*/ 65 w 65"/>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44">
                    <a:moveTo>
                      <a:pt x="0" y="2"/>
                    </a:moveTo>
                    <a:lnTo>
                      <a:pt x="1" y="0"/>
                    </a:lnTo>
                    <a:lnTo>
                      <a:pt x="31" y="0"/>
                    </a:lnTo>
                    <a:lnTo>
                      <a:pt x="60" y="0"/>
                    </a:lnTo>
                    <a:lnTo>
                      <a:pt x="61" y="2"/>
                    </a:lnTo>
                    <a:lnTo>
                      <a:pt x="64" y="21"/>
                    </a:lnTo>
                    <a:lnTo>
                      <a:pt x="65" y="44"/>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191" name="Freeform 685"/>
              <p:cNvSpPr>
                <a:spLocks/>
              </p:cNvSpPr>
              <p:nvPr/>
            </p:nvSpPr>
            <p:spPr bwMode="auto">
              <a:xfrm>
                <a:off x="4555" y="1430"/>
                <a:ext cx="8" cy="9"/>
              </a:xfrm>
              <a:custGeom>
                <a:avLst/>
                <a:gdLst>
                  <a:gd name="T0" fmla="*/ 0 w 32"/>
                  <a:gd name="T1" fmla="*/ 0 h 36"/>
                  <a:gd name="T2" fmla="*/ 0 w 32"/>
                  <a:gd name="T3" fmla="*/ 0 h 36"/>
                  <a:gd name="T4" fmla="*/ 0 w 32"/>
                  <a:gd name="T5" fmla="*/ 0 h 36"/>
                  <a:gd name="T6" fmla="*/ 0 w 32"/>
                  <a:gd name="T7" fmla="*/ 0 h 36"/>
                  <a:gd name="T8" fmla="*/ 0 w 32"/>
                  <a:gd name="T9" fmla="*/ 0 h 36"/>
                  <a:gd name="T10" fmla="*/ 0 w 32"/>
                  <a:gd name="T11" fmla="*/ 0 h 36"/>
                  <a:gd name="T12" fmla="*/ 0 w 32"/>
                  <a:gd name="T13" fmla="*/ 0 h 36"/>
                  <a:gd name="T14" fmla="*/ 0 w 32"/>
                  <a:gd name="T15" fmla="*/ 0 h 36"/>
                  <a:gd name="T16" fmla="*/ 0 w 32"/>
                  <a:gd name="T17" fmla="*/ 0 h 36"/>
                  <a:gd name="T18" fmla="*/ 0 w 32"/>
                  <a:gd name="T19" fmla="*/ 0 h 36"/>
                  <a:gd name="T20" fmla="*/ 0 w 32"/>
                  <a:gd name="T21" fmla="*/ 0 h 36"/>
                  <a:gd name="T22" fmla="*/ 0 w 32"/>
                  <a:gd name="T23" fmla="*/ 0 h 36"/>
                  <a:gd name="T24" fmla="*/ 0 w 32"/>
                  <a:gd name="T25" fmla="*/ 0 h 36"/>
                  <a:gd name="T26" fmla="*/ 0 w 32"/>
                  <a:gd name="T27" fmla="*/ 0 h 36"/>
                  <a:gd name="T28" fmla="*/ 0 w 32"/>
                  <a:gd name="T29" fmla="*/ 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36"/>
                  <a:gd name="T47" fmla="*/ 32 w 32"/>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36">
                    <a:moveTo>
                      <a:pt x="32" y="1"/>
                    </a:moveTo>
                    <a:lnTo>
                      <a:pt x="31" y="0"/>
                    </a:lnTo>
                    <a:lnTo>
                      <a:pt x="28" y="0"/>
                    </a:lnTo>
                    <a:lnTo>
                      <a:pt x="27" y="1"/>
                    </a:lnTo>
                    <a:lnTo>
                      <a:pt x="25" y="2"/>
                    </a:lnTo>
                    <a:lnTo>
                      <a:pt x="19" y="7"/>
                    </a:lnTo>
                    <a:lnTo>
                      <a:pt x="16" y="13"/>
                    </a:lnTo>
                    <a:lnTo>
                      <a:pt x="14" y="13"/>
                    </a:lnTo>
                    <a:lnTo>
                      <a:pt x="13" y="14"/>
                    </a:lnTo>
                    <a:lnTo>
                      <a:pt x="9" y="19"/>
                    </a:lnTo>
                    <a:lnTo>
                      <a:pt x="5" y="24"/>
                    </a:lnTo>
                    <a:lnTo>
                      <a:pt x="4" y="31"/>
                    </a:lnTo>
                    <a:lnTo>
                      <a:pt x="3" y="36"/>
                    </a:lnTo>
                    <a:lnTo>
                      <a:pt x="0" y="36"/>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192" name="Freeform 686"/>
              <p:cNvSpPr>
                <a:spLocks/>
              </p:cNvSpPr>
              <p:nvPr/>
            </p:nvSpPr>
            <p:spPr bwMode="auto">
              <a:xfrm>
                <a:off x="4545" y="1420"/>
                <a:ext cx="10" cy="19"/>
              </a:xfrm>
              <a:custGeom>
                <a:avLst/>
                <a:gdLst>
                  <a:gd name="T0" fmla="*/ 0 w 41"/>
                  <a:gd name="T1" fmla="*/ 0 h 77"/>
                  <a:gd name="T2" fmla="*/ 0 w 41"/>
                  <a:gd name="T3" fmla="*/ 0 h 77"/>
                  <a:gd name="T4" fmla="*/ 0 w 41"/>
                  <a:gd name="T5" fmla="*/ 0 h 77"/>
                  <a:gd name="T6" fmla="*/ 0 w 41"/>
                  <a:gd name="T7" fmla="*/ 0 h 77"/>
                  <a:gd name="T8" fmla="*/ 0 w 41"/>
                  <a:gd name="T9" fmla="*/ 0 h 77"/>
                  <a:gd name="T10" fmla="*/ 0 60000 65536"/>
                  <a:gd name="T11" fmla="*/ 0 60000 65536"/>
                  <a:gd name="T12" fmla="*/ 0 60000 65536"/>
                  <a:gd name="T13" fmla="*/ 0 60000 65536"/>
                  <a:gd name="T14" fmla="*/ 0 60000 65536"/>
                  <a:gd name="T15" fmla="*/ 0 w 41"/>
                  <a:gd name="T16" fmla="*/ 0 h 77"/>
                  <a:gd name="T17" fmla="*/ 41 w 41"/>
                  <a:gd name="T18" fmla="*/ 77 h 77"/>
                </a:gdLst>
                <a:ahLst/>
                <a:cxnLst>
                  <a:cxn ang="T10">
                    <a:pos x="T0" y="T1"/>
                  </a:cxn>
                  <a:cxn ang="T11">
                    <a:pos x="T2" y="T3"/>
                  </a:cxn>
                  <a:cxn ang="T12">
                    <a:pos x="T4" y="T5"/>
                  </a:cxn>
                  <a:cxn ang="T13">
                    <a:pos x="T6" y="T7"/>
                  </a:cxn>
                  <a:cxn ang="T14">
                    <a:pos x="T8" y="T9"/>
                  </a:cxn>
                </a:cxnLst>
                <a:rect l="T15" t="T16" r="T17" b="T18"/>
                <a:pathLst>
                  <a:path w="41" h="77">
                    <a:moveTo>
                      <a:pt x="41" y="77"/>
                    </a:moveTo>
                    <a:lnTo>
                      <a:pt x="8" y="74"/>
                    </a:lnTo>
                    <a:lnTo>
                      <a:pt x="0" y="45"/>
                    </a:lnTo>
                    <a:lnTo>
                      <a:pt x="4" y="25"/>
                    </a:lnTo>
                    <a:lnTo>
                      <a:pt x="8"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193" name="Freeform 687"/>
              <p:cNvSpPr>
                <a:spLocks/>
              </p:cNvSpPr>
              <p:nvPr/>
            </p:nvSpPr>
            <p:spPr bwMode="auto">
              <a:xfrm>
                <a:off x="4546" y="1419"/>
                <a:ext cx="18" cy="11"/>
              </a:xfrm>
              <a:custGeom>
                <a:avLst/>
                <a:gdLst>
                  <a:gd name="T0" fmla="*/ 0 w 71"/>
                  <a:gd name="T1" fmla="*/ 0 h 47"/>
                  <a:gd name="T2" fmla="*/ 0 w 71"/>
                  <a:gd name="T3" fmla="*/ 0 h 47"/>
                  <a:gd name="T4" fmla="*/ 0 w 71"/>
                  <a:gd name="T5" fmla="*/ 0 h 47"/>
                  <a:gd name="T6" fmla="*/ 0 w 71"/>
                  <a:gd name="T7" fmla="*/ 0 h 47"/>
                  <a:gd name="T8" fmla="*/ 0 w 71"/>
                  <a:gd name="T9" fmla="*/ 0 h 47"/>
                  <a:gd name="T10" fmla="*/ 0 w 71"/>
                  <a:gd name="T11" fmla="*/ 0 h 47"/>
                  <a:gd name="T12" fmla="*/ 0 w 71"/>
                  <a:gd name="T13" fmla="*/ 0 h 47"/>
                  <a:gd name="T14" fmla="*/ 0 60000 65536"/>
                  <a:gd name="T15" fmla="*/ 0 60000 65536"/>
                  <a:gd name="T16" fmla="*/ 0 60000 65536"/>
                  <a:gd name="T17" fmla="*/ 0 60000 65536"/>
                  <a:gd name="T18" fmla="*/ 0 60000 65536"/>
                  <a:gd name="T19" fmla="*/ 0 60000 65536"/>
                  <a:gd name="T20" fmla="*/ 0 60000 65536"/>
                  <a:gd name="T21" fmla="*/ 0 w 71"/>
                  <a:gd name="T22" fmla="*/ 0 h 47"/>
                  <a:gd name="T23" fmla="*/ 71 w 71"/>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 h="47">
                    <a:moveTo>
                      <a:pt x="0" y="4"/>
                    </a:moveTo>
                    <a:lnTo>
                      <a:pt x="4" y="0"/>
                    </a:lnTo>
                    <a:lnTo>
                      <a:pt x="34" y="0"/>
                    </a:lnTo>
                    <a:lnTo>
                      <a:pt x="64" y="2"/>
                    </a:lnTo>
                    <a:lnTo>
                      <a:pt x="66" y="4"/>
                    </a:lnTo>
                    <a:lnTo>
                      <a:pt x="68" y="21"/>
                    </a:lnTo>
                    <a:lnTo>
                      <a:pt x="71" y="47"/>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194" name="Freeform 688"/>
              <p:cNvSpPr>
                <a:spLocks/>
              </p:cNvSpPr>
              <p:nvPr/>
            </p:nvSpPr>
            <p:spPr bwMode="auto">
              <a:xfrm>
                <a:off x="4554" y="1430"/>
                <a:ext cx="10" cy="10"/>
              </a:xfrm>
              <a:custGeom>
                <a:avLst/>
                <a:gdLst>
                  <a:gd name="T0" fmla="*/ 0 w 37"/>
                  <a:gd name="T1" fmla="*/ 0 h 37"/>
                  <a:gd name="T2" fmla="*/ 0 w 37"/>
                  <a:gd name="T3" fmla="*/ 0 h 37"/>
                  <a:gd name="T4" fmla="*/ 0 w 37"/>
                  <a:gd name="T5" fmla="*/ 0 h 37"/>
                  <a:gd name="T6" fmla="*/ 0 w 37"/>
                  <a:gd name="T7" fmla="*/ 0 h 37"/>
                  <a:gd name="T8" fmla="*/ 0 w 37"/>
                  <a:gd name="T9" fmla="*/ 0 h 37"/>
                  <a:gd name="T10" fmla="*/ 0 w 37"/>
                  <a:gd name="T11" fmla="*/ 0 h 37"/>
                  <a:gd name="T12" fmla="*/ 0 w 37"/>
                  <a:gd name="T13" fmla="*/ 0 h 37"/>
                  <a:gd name="T14" fmla="*/ 0 w 37"/>
                  <a:gd name="T15" fmla="*/ 0 h 37"/>
                  <a:gd name="T16" fmla="*/ 0 w 37"/>
                  <a:gd name="T17" fmla="*/ 0 h 37"/>
                  <a:gd name="T18" fmla="*/ 0 w 37"/>
                  <a:gd name="T19" fmla="*/ 0 h 37"/>
                  <a:gd name="T20" fmla="*/ 0 w 37"/>
                  <a:gd name="T21" fmla="*/ 0 h 37"/>
                  <a:gd name="T22" fmla="*/ 0 w 37"/>
                  <a:gd name="T23" fmla="*/ 0 h 37"/>
                  <a:gd name="T24" fmla="*/ 0 w 37"/>
                  <a:gd name="T25" fmla="*/ 0 h 37"/>
                  <a:gd name="T26" fmla="*/ 0 w 37"/>
                  <a:gd name="T27" fmla="*/ 0 h 37"/>
                  <a:gd name="T28" fmla="*/ 0 w 37"/>
                  <a:gd name="T29" fmla="*/ 0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7"/>
                  <a:gd name="T46" fmla="*/ 0 h 37"/>
                  <a:gd name="T47" fmla="*/ 37 w 37"/>
                  <a:gd name="T48" fmla="*/ 37 h 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7" h="37">
                    <a:moveTo>
                      <a:pt x="37" y="0"/>
                    </a:moveTo>
                    <a:lnTo>
                      <a:pt x="34" y="0"/>
                    </a:lnTo>
                    <a:lnTo>
                      <a:pt x="33" y="0"/>
                    </a:lnTo>
                    <a:lnTo>
                      <a:pt x="30" y="1"/>
                    </a:lnTo>
                    <a:lnTo>
                      <a:pt x="28" y="4"/>
                    </a:lnTo>
                    <a:lnTo>
                      <a:pt x="24" y="9"/>
                    </a:lnTo>
                    <a:lnTo>
                      <a:pt x="20" y="14"/>
                    </a:lnTo>
                    <a:lnTo>
                      <a:pt x="19" y="15"/>
                    </a:lnTo>
                    <a:lnTo>
                      <a:pt x="16" y="16"/>
                    </a:lnTo>
                    <a:lnTo>
                      <a:pt x="12" y="22"/>
                    </a:lnTo>
                    <a:lnTo>
                      <a:pt x="9" y="27"/>
                    </a:lnTo>
                    <a:lnTo>
                      <a:pt x="6" y="32"/>
                    </a:lnTo>
                    <a:lnTo>
                      <a:pt x="5" y="37"/>
                    </a:lnTo>
                    <a:lnTo>
                      <a:pt x="1" y="37"/>
                    </a:lnTo>
                    <a:lnTo>
                      <a:pt x="0" y="37"/>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195" name="Freeform 689"/>
              <p:cNvSpPr>
                <a:spLocks/>
              </p:cNvSpPr>
              <p:nvPr/>
            </p:nvSpPr>
            <p:spPr bwMode="auto">
              <a:xfrm>
                <a:off x="4544" y="1420"/>
                <a:ext cx="10" cy="20"/>
              </a:xfrm>
              <a:custGeom>
                <a:avLst/>
                <a:gdLst>
                  <a:gd name="T0" fmla="*/ 0 w 42"/>
                  <a:gd name="T1" fmla="*/ 0 h 80"/>
                  <a:gd name="T2" fmla="*/ 0 w 42"/>
                  <a:gd name="T3" fmla="*/ 0 h 80"/>
                  <a:gd name="T4" fmla="*/ 0 w 42"/>
                  <a:gd name="T5" fmla="*/ 0 h 80"/>
                  <a:gd name="T6" fmla="*/ 0 w 42"/>
                  <a:gd name="T7" fmla="*/ 0 h 80"/>
                  <a:gd name="T8" fmla="*/ 0 w 42"/>
                  <a:gd name="T9" fmla="*/ 0 h 80"/>
                  <a:gd name="T10" fmla="*/ 0 60000 65536"/>
                  <a:gd name="T11" fmla="*/ 0 60000 65536"/>
                  <a:gd name="T12" fmla="*/ 0 60000 65536"/>
                  <a:gd name="T13" fmla="*/ 0 60000 65536"/>
                  <a:gd name="T14" fmla="*/ 0 60000 65536"/>
                  <a:gd name="T15" fmla="*/ 0 w 42"/>
                  <a:gd name="T16" fmla="*/ 0 h 80"/>
                  <a:gd name="T17" fmla="*/ 42 w 42"/>
                  <a:gd name="T18" fmla="*/ 80 h 80"/>
                </a:gdLst>
                <a:ahLst/>
                <a:cxnLst>
                  <a:cxn ang="T10">
                    <a:pos x="T0" y="T1"/>
                  </a:cxn>
                  <a:cxn ang="T11">
                    <a:pos x="T2" y="T3"/>
                  </a:cxn>
                  <a:cxn ang="T12">
                    <a:pos x="T4" y="T5"/>
                  </a:cxn>
                  <a:cxn ang="T13">
                    <a:pos x="T6" y="T7"/>
                  </a:cxn>
                  <a:cxn ang="T14">
                    <a:pos x="T8" y="T9"/>
                  </a:cxn>
                </a:cxnLst>
                <a:rect l="T15" t="T16" r="T17" b="T18"/>
                <a:pathLst>
                  <a:path w="42" h="80">
                    <a:moveTo>
                      <a:pt x="42" y="80"/>
                    </a:moveTo>
                    <a:lnTo>
                      <a:pt x="9" y="77"/>
                    </a:lnTo>
                    <a:lnTo>
                      <a:pt x="0" y="45"/>
                    </a:lnTo>
                    <a:lnTo>
                      <a:pt x="4" y="27"/>
                    </a:lnTo>
                    <a:lnTo>
                      <a:pt x="8"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196" name="Freeform 690"/>
              <p:cNvSpPr>
                <a:spLocks/>
              </p:cNvSpPr>
              <p:nvPr/>
            </p:nvSpPr>
            <p:spPr bwMode="auto">
              <a:xfrm>
                <a:off x="4546" y="1418"/>
                <a:ext cx="18" cy="12"/>
              </a:xfrm>
              <a:custGeom>
                <a:avLst/>
                <a:gdLst>
                  <a:gd name="T0" fmla="*/ 0 w 73"/>
                  <a:gd name="T1" fmla="*/ 0 h 49"/>
                  <a:gd name="T2" fmla="*/ 0 w 73"/>
                  <a:gd name="T3" fmla="*/ 0 h 49"/>
                  <a:gd name="T4" fmla="*/ 0 w 73"/>
                  <a:gd name="T5" fmla="*/ 0 h 49"/>
                  <a:gd name="T6" fmla="*/ 0 w 73"/>
                  <a:gd name="T7" fmla="*/ 0 h 49"/>
                  <a:gd name="T8" fmla="*/ 0 w 73"/>
                  <a:gd name="T9" fmla="*/ 0 h 49"/>
                  <a:gd name="T10" fmla="*/ 0 w 73"/>
                  <a:gd name="T11" fmla="*/ 0 h 49"/>
                  <a:gd name="T12" fmla="*/ 0 w 73"/>
                  <a:gd name="T13" fmla="*/ 0 h 49"/>
                  <a:gd name="T14" fmla="*/ 0 60000 65536"/>
                  <a:gd name="T15" fmla="*/ 0 60000 65536"/>
                  <a:gd name="T16" fmla="*/ 0 60000 65536"/>
                  <a:gd name="T17" fmla="*/ 0 60000 65536"/>
                  <a:gd name="T18" fmla="*/ 0 60000 65536"/>
                  <a:gd name="T19" fmla="*/ 0 60000 65536"/>
                  <a:gd name="T20" fmla="*/ 0 60000 65536"/>
                  <a:gd name="T21" fmla="*/ 0 w 73"/>
                  <a:gd name="T22" fmla="*/ 0 h 49"/>
                  <a:gd name="T23" fmla="*/ 73 w 73"/>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3" h="49">
                    <a:moveTo>
                      <a:pt x="0" y="4"/>
                    </a:moveTo>
                    <a:lnTo>
                      <a:pt x="4" y="0"/>
                    </a:lnTo>
                    <a:lnTo>
                      <a:pt x="35" y="0"/>
                    </a:lnTo>
                    <a:lnTo>
                      <a:pt x="65" y="0"/>
                    </a:lnTo>
                    <a:lnTo>
                      <a:pt x="69" y="4"/>
                    </a:lnTo>
                    <a:lnTo>
                      <a:pt x="71" y="20"/>
                    </a:lnTo>
                    <a:lnTo>
                      <a:pt x="73" y="49"/>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197" name="Freeform 691"/>
              <p:cNvSpPr>
                <a:spLocks/>
              </p:cNvSpPr>
              <p:nvPr/>
            </p:nvSpPr>
            <p:spPr bwMode="auto">
              <a:xfrm>
                <a:off x="4554" y="1430"/>
                <a:ext cx="10" cy="10"/>
              </a:xfrm>
              <a:custGeom>
                <a:avLst/>
                <a:gdLst>
                  <a:gd name="T0" fmla="*/ 0 w 41"/>
                  <a:gd name="T1" fmla="*/ 0 h 40"/>
                  <a:gd name="T2" fmla="*/ 0 w 41"/>
                  <a:gd name="T3" fmla="*/ 0 h 40"/>
                  <a:gd name="T4" fmla="*/ 0 w 41"/>
                  <a:gd name="T5" fmla="*/ 0 h 40"/>
                  <a:gd name="T6" fmla="*/ 0 w 41"/>
                  <a:gd name="T7" fmla="*/ 0 h 40"/>
                  <a:gd name="T8" fmla="*/ 0 w 41"/>
                  <a:gd name="T9" fmla="*/ 0 h 40"/>
                  <a:gd name="T10" fmla="*/ 0 w 41"/>
                  <a:gd name="T11" fmla="*/ 0 h 40"/>
                  <a:gd name="T12" fmla="*/ 0 w 41"/>
                  <a:gd name="T13" fmla="*/ 0 h 40"/>
                  <a:gd name="T14" fmla="*/ 0 w 41"/>
                  <a:gd name="T15" fmla="*/ 0 h 40"/>
                  <a:gd name="T16" fmla="*/ 0 w 41"/>
                  <a:gd name="T17" fmla="*/ 0 h 40"/>
                  <a:gd name="T18" fmla="*/ 0 w 41"/>
                  <a:gd name="T19" fmla="*/ 0 h 40"/>
                  <a:gd name="T20" fmla="*/ 0 w 41"/>
                  <a:gd name="T21" fmla="*/ 0 h 40"/>
                  <a:gd name="T22" fmla="*/ 0 w 41"/>
                  <a:gd name="T23" fmla="*/ 0 h 40"/>
                  <a:gd name="T24" fmla="*/ 0 w 41"/>
                  <a:gd name="T25" fmla="*/ 0 h 40"/>
                  <a:gd name="T26" fmla="*/ 0 w 41"/>
                  <a:gd name="T27" fmla="*/ 0 h 40"/>
                  <a:gd name="T28" fmla="*/ 0 w 41"/>
                  <a:gd name="T29" fmla="*/ 0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1"/>
                  <a:gd name="T46" fmla="*/ 0 h 40"/>
                  <a:gd name="T47" fmla="*/ 41 w 41"/>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1" h="40">
                    <a:moveTo>
                      <a:pt x="41" y="2"/>
                    </a:moveTo>
                    <a:lnTo>
                      <a:pt x="40" y="0"/>
                    </a:lnTo>
                    <a:lnTo>
                      <a:pt x="37" y="2"/>
                    </a:lnTo>
                    <a:lnTo>
                      <a:pt x="35" y="3"/>
                    </a:lnTo>
                    <a:lnTo>
                      <a:pt x="33" y="6"/>
                    </a:lnTo>
                    <a:lnTo>
                      <a:pt x="28" y="12"/>
                    </a:lnTo>
                    <a:lnTo>
                      <a:pt x="24" y="17"/>
                    </a:lnTo>
                    <a:lnTo>
                      <a:pt x="23" y="18"/>
                    </a:lnTo>
                    <a:lnTo>
                      <a:pt x="21" y="21"/>
                    </a:lnTo>
                    <a:lnTo>
                      <a:pt x="17" y="25"/>
                    </a:lnTo>
                    <a:lnTo>
                      <a:pt x="13" y="30"/>
                    </a:lnTo>
                    <a:lnTo>
                      <a:pt x="9" y="35"/>
                    </a:lnTo>
                    <a:lnTo>
                      <a:pt x="8" y="40"/>
                    </a:lnTo>
                    <a:lnTo>
                      <a:pt x="3" y="40"/>
                    </a:lnTo>
                    <a:lnTo>
                      <a:pt x="0" y="4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198" name="Freeform 692"/>
              <p:cNvSpPr>
                <a:spLocks/>
              </p:cNvSpPr>
              <p:nvPr/>
            </p:nvSpPr>
            <p:spPr bwMode="auto">
              <a:xfrm>
                <a:off x="4544" y="1419"/>
                <a:ext cx="10" cy="21"/>
              </a:xfrm>
              <a:custGeom>
                <a:avLst/>
                <a:gdLst>
                  <a:gd name="T0" fmla="*/ 0 w 40"/>
                  <a:gd name="T1" fmla="*/ 0 h 83"/>
                  <a:gd name="T2" fmla="*/ 0 w 40"/>
                  <a:gd name="T3" fmla="*/ 0 h 83"/>
                  <a:gd name="T4" fmla="*/ 0 w 40"/>
                  <a:gd name="T5" fmla="*/ 0 h 83"/>
                  <a:gd name="T6" fmla="*/ 0 w 40"/>
                  <a:gd name="T7" fmla="*/ 0 h 83"/>
                  <a:gd name="T8" fmla="*/ 0 w 40"/>
                  <a:gd name="T9" fmla="*/ 0 h 83"/>
                  <a:gd name="T10" fmla="*/ 0 60000 65536"/>
                  <a:gd name="T11" fmla="*/ 0 60000 65536"/>
                  <a:gd name="T12" fmla="*/ 0 60000 65536"/>
                  <a:gd name="T13" fmla="*/ 0 60000 65536"/>
                  <a:gd name="T14" fmla="*/ 0 60000 65536"/>
                  <a:gd name="T15" fmla="*/ 0 w 40"/>
                  <a:gd name="T16" fmla="*/ 0 h 83"/>
                  <a:gd name="T17" fmla="*/ 40 w 40"/>
                  <a:gd name="T18" fmla="*/ 83 h 83"/>
                </a:gdLst>
                <a:ahLst/>
                <a:cxnLst>
                  <a:cxn ang="T10">
                    <a:pos x="T0" y="T1"/>
                  </a:cxn>
                  <a:cxn ang="T11">
                    <a:pos x="T2" y="T3"/>
                  </a:cxn>
                  <a:cxn ang="T12">
                    <a:pos x="T4" y="T5"/>
                  </a:cxn>
                  <a:cxn ang="T13">
                    <a:pos x="T6" y="T7"/>
                  </a:cxn>
                  <a:cxn ang="T14">
                    <a:pos x="T8" y="T9"/>
                  </a:cxn>
                </a:cxnLst>
                <a:rect l="T15" t="T16" r="T17" b="T18"/>
                <a:pathLst>
                  <a:path w="40" h="83">
                    <a:moveTo>
                      <a:pt x="40" y="83"/>
                    </a:moveTo>
                    <a:lnTo>
                      <a:pt x="8" y="79"/>
                    </a:lnTo>
                    <a:lnTo>
                      <a:pt x="0" y="47"/>
                    </a:lnTo>
                    <a:lnTo>
                      <a:pt x="4" y="28"/>
                    </a:lnTo>
                    <a:lnTo>
                      <a:pt x="8"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199" name="Freeform 693"/>
              <p:cNvSpPr>
                <a:spLocks/>
              </p:cNvSpPr>
              <p:nvPr/>
            </p:nvSpPr>
            <p:spPr bwMode="auto">
              <a:xfrm>
                <a:off x="4545" y="1418"/>
                <a:ext cx="19" cy="12"/>
              </a:xfrm>
              <a:custGeom>
                <a:avLst/>
                <a:gdLst>
                  <a:gd name="T0" fmla="*/ 0 w 77"/>
                  <a:gd name="T1" fmla="*/ 0 h 50"/>
                  <a:gd name="T2" fmla="*/ 0 w 77"/>
                  <a:gd name="T3" fmla="*/ 0 h 50"/>
                  <a:gd name="T4" fmla="*/ 0 w 77"/>
                  <a:gd name="T5" fmla="*/ 0 h 50"/>
                  <a:gd name="T6" fmla="*/ 0 w 77"/>
                  <a:gd name="T7" fmla="*/ 0 h 50"/>
                  <a:gd name="T8" fmla="*/ 0 w 77"/>
                  <a:gd name="T9" fmla="*/ 0 h 50"/>
                  <a:gd name="T10" fmla="*/ 0 w 77"/>
                  <a:gd name="T11" fmla="*/ 0 h 50"/>
                  <a:gd name="T12" fmla="*/ 0 w 77"/>
                  <a:gd name="T13" fmla="*/ 0 h 50"/>
                  <a:gd name="T14" fmla="*/ 0 60000 65536"/>
                  <a:gd name="T15" fmla="*/ 0 60000 65536"/>
                  <a:gd name="T16" fmla="*/ 0 60000 65536"/>
                  <a:gd name="T17" fmla="*/ 0 60000 65536"/>
                  <a:gd name="T18" fmla="*/ 0 60000 65536"/>
                  <a:gd name="T19" fmla="*/ 0 60000 65536"/>
                  <a:gd name="T20" fmla="*/ 0 60000 65536"/>
                  <a:gd name="T21" fmla="*/ 0 w 77"/>
                  <a:gd name="T22" fmla="*/ 0 h 50"/>
                  <a:gd name="T23" fmla="*/ 77 w 77"/>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 h="50">
                    <a:moveTo>
                      <a:pt x="0" y="4"/>
                    </a:moveTo>
                    <a:lnTo>
                      <a:pt x="5" y="0"/>
                    </a:lnTo>
                    <a:lnTo>
                      <a:pt x="38" y="0"/>
                    </a:lnTo>
                    <a:lnTo>
                      <a:pt x="70" y="0"/>
                    </a:lnTo>
                    <a:lnTo>
                      <a:pt x="74" y="4"/>
                    </a:lnTo>
                    <a:lnTo>
                      <a:pt x="76" y="21"/>
                    </a:lnTo>
                    <a:lnTo>
                      <a:pt x="77" y="5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00" name="Freeform 694"/>
              <p:cNvSpPr>
                <a:spLocks/>
              </p:cNvSpPr>
              <p:nvPr/>
            </p:nvSpPr>
            <p:spPr bwMode="auto">
              <a:xfrm>
                <a:off x="4553" y="1430"/>
                <a:ext cx="11" cy="10"/>
              </a:xfrm>
              <a:custGeom>
                <a:avLst/>
                <a:gdLst>
                  <a:gd name="T0" fmla="*/ 0 w 45"/>
                  <a:gd name="T1" fmla="*/ 0 h 42"/>
                  <a:gd name="T2" fmla="*/ 0 w 45"/>
                  <a:gd name="T3" fmla="*/ 0 h 42"/>
                  <a:gd name="T4" fmla="*/ 0 w 45"/>
                  <a:gd name="T5" fmla="*/ 0 h 42"/>
                  <a:gd name="T6" fmla="*/ 0 w 45"/>
                  <a:gd name="T7" fmla="*/ 0 h 42"/>
                  <a:gd name="T8" fmla="*/ 0 w 45"/>
                  <a:gd name="T9" fmla="*/ 0 h 42"/>
                  <a:gd name="T10" fmla="*/ 0 w 45"/>
                  <a:gd name="T11" fmla="*/ 0 h 42"/>
                  <a:gd name="T12" fmla="*/ 0 w 45"/>
                  <a:gd name="T13" fmla="*/ 0 h 42"/>
                  <a:gd name="T14" fmla="*/ 0 w 45"/>
                  <a:gd name="T15" fmla="*/ 0 h 42"/>
                  <a:gd name="T16" fmla="*/ 0 w 45"/>
                  <a:gd name="T17" fmla="*/ 0 h 42"/>
                  <a:gd name="T18" fmla="*/ 0 w 45"/>
                  <a:gd name="T19" fmla="*/ 0 h 42"/>
                  <a:gd name="T20" fmla="*/ 0 w 45"/>
                  <a:gd name="T21" fmla="*/ 0 h 42"/>
                  <a:gd name="T22" fmla="*/ 0 w 45"/>
                  <a:gd name="T23" fmla="*/ 0 h 42"/>
                  <a:gd name="T24" fmla="*/ 0 w 45"/>
                  <a:gd name="T25" fmla="*/ 0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42"/>
                  <a:gd name="T41" fmla="*/ 45 w 45"/>
                  <a:gd name="T42" fmla="*/ 42 h 4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42">
                    <a:moveTo>
                      <a:pt x="45" y="0"/>
                    </a:moveTo>
                    <a:lnTo>
                      <a:pt x="44" y="0"/>
                    </a:lnTo>
                    <a:lnTo>
                      <a:pt x="42" y="2"/>
                    </a:lnTo>
                    <a:lnTo>
                      <a:pt x="40" y="3"/>
                    </a:lnTo>
                    <a:lnTo>
                      <a:pt x="38" y="7"/>
                    </a:lnTo>
                    <a:lnTo>
                      <a:pt x="34" y="13"/>
                    </a:lnTo>
                    <a:lnTo>
                      <a:pt x="30" y="20"/>
                    </a:lnTo>
                    <a:lnTo>
                      <a:pt x="27" y="21"/>
                    </a:lnTo>
                    <a:lnTo>
                      <a:pt x="25" y="22"/>
                    </a:lnTo>
                    <a:lnTo>
                      <a:pt x="17" y="33"/>
                    </a:lnTo>
                    <a:lnTo>
                      <a:pt x="9" y="42"/>
                    </a:lnTo>
                    <a:lnTo>
                      <a:pt x="3" y="42"/>
                    </a:lnTo>
                    <a:lnTo>
                      <a:pt x="0" y="42"/>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01" name="Freeform 695"/>
              <p:cNvSpPr>
                <a:spLocks/>
              </p:cNvSpPr>
              <p:nvPr/>
            </p:nvSpPr>
            <p:spPr bwMode="auto">
              <a:xfrm>
                <a:off x="4543" y="1419"/>
                <a:ext cx="10" cy="21"/>
              </a:xfrm>
              <a:custGeom>
                <a:avLst/>
                <a:gdLst>
                  <a:gd name="T0" fmla="*/ 0 w 38"/>
                  <a:gd name="T1" fmla="*/ 0 h 88"/>
                  <a:gd name="T2" fmla="*/ 0 w 38"/>
                  <a:gd name="T3" fmla="*/ 0 h 88"/>
                  <a:gd name="T4" fmla="*/ 0 w 38"/>
                  <a:gd name="T5" fmla="*/ 0 h 88"/>
                  <a:gd name="T6" fmla="*/ 0 w 38"/>
                  <a:gd name="T7" fmla="*/ 0 h 88"/>
                  <a:gd name="T8" fmla="*/ 0 w 38"/>
                  <a:gd name="T9" fmla="*/ 0 h 88"/>
                  <a:gd name="T10" fmla="*/ 0 60000 65536"/>
                  <a:gd name="T11" fmla="*/ 0 60000 65536"/>
                  <a:gd name="T12" fmla="*/ 0 60000 65536"/>
                  <a:gd name="T13" fmla="*/ 0 60000 65536"/>
                  <a:gd name="T14" fmla="*/ 0 60000 65536"/>
                  <a:gd name="T15" fmla="*/ 0 w 38"/>
                  <a:gd name="T16" fmla="*/ 0 h 88"/>
                  <a:gd name="T17" fmla="*/ 38 w 38"/>
                  <a:gd name="T18" fmla="*/ 88 h 88"/>
                </a:gdLst>
                <a:ahLst/>
                <a:cxnLst>
                  <a:cxn ang="T10">
                    <a:pos x="T0" y="T1"/>
                  </a:cxn>
                  <a:cxn ang="T11">
                    <a:pos x="T2" y="T3"/>
                  </a:cxn>
                  <a:cxn ang="T12">
                    <a:pos x="T4" y="T5"/>
                  </a:cxn>
                  <a:cxn ang="T13">
                    <a:pos x="T6" y="T7"/>
                  </a:cxn>
                  <a:cxn ang="T14">
                    <a:pos x="T8" y="T9"/>
                  </a:cxn>
                </a:cxnLst>
                <a:rect l="T15" t="T16" r="T17" b="T18"/>
                <a:pathLst>
                  <a:path w="38" h="88">
                    <a:moveTo>
                      <a:pt x="38" y="88"/>
                    </a:moveTo>
                    <a:lnTo>
                      <a:pt x="6" y="82"/>
                    </a:lnTo>
                    <a:lnTo>
                      <a:pt x="0" y="49"/>
                    </a:lnTo>
                    <a:lnTo>
                      <a:pt x="2" y="31"/>
                    </a:lnTo>
                    <a:lnTo>
                      <a:pt x="6"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02" name="Freeform 696"/>
              <p:cNvSpPr>
                <a:spLocks/>
              </p:cNvSpPr>
              <p:nvPr/>
            </p:nvSpPr>
            <p:spPr bwMode="auto">
              <a:xfrm>
                <a:off x="4544" y="1417"/>
                <a:ext cx="21" cy="13"/>
              </a:xfrm>
              <a:custGeom>
                <a:avLst/>
                <a:gdLst>
                  <a:gd name="T0" fmla="*/ 0 w 81"/>
                  <a:gd name="T1" fmla="*/ 0 h 53"/>
                  <a:gd name="T2" fmla="*/ 0 w 81"/>
                  <a:gd name="T3" fmla="*/ 0 h 53"/>
                  <a:gd name="T4" fmla="*/ 0 w 81"/>
                  <a:gd name="T5" fmla="*/ 0 h 53"/>
                  <a:gd name="T6" fmla="*/ 0 w 81"/>
                  <a:gd name="T7" fmla="*/ 0 h 53"/>
                  <a:gd name="T8" fmla="*/ 0 w 81"/>
                  <a:gd name="T9" fmla="*/ 0 h 53"/>
                  <a:gd name="T10" fmla="*/ 0 w 81"/>
                  <a:gd name="T11" fmla="*/ 0 h 53"/>
                  <a:gd name="T12" fmla="*/ 0 w 81"/>
                  <a:gd name="T13" fmla="*/ 0 h 53"/>
                  <a:gd name="T14" fmla="*/ 0 60000 65536"/>
                  <a:gd name="T15" fmla="*/ 0 60000 65536"/>
                  <a:gd name="T16" fmla="*/ 0 60000 65536"/>
                  <a:gd name="T17" fmla="*/ 0 60000 65536"/>
                  <a:gd name="T18" fmla="*/ 0 60000 65536"/>
                  <a:gd name="T19" fmla="*/ 0 60000 65536"/>
                  <a:gd name="T20" fmla="*/ 0 60000 65536"/>
                  <a:gd name="T21" fmla="*/ 0 w 81"/>
                  <a:gd name="T22" fmla="*/ 0 h 53"/>
                  <a:gd name="T23" fmla="*/ 81 w 81"/>
                  <a:gd name="T24" fmla="*/ 53 h 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 h="53">
                    <a:moveTo>
                      <a:pt x="0" y="7"/>
                    </a:moveTo>
                    <a:lnTo>
                      <a:pt x="6" y="0"/>
                    </a:lnTo>
                    <a:lnTo>
                      <a:pt x="40" y="0"/>
                    </a:lnTo>
                    <a:lnTo>
                      <a:pt x="73" y="0"/>
                    </a:lnTo>
                    <a:lnTo>
                      <a:pt x="78" y="7"/>
                    </a:lnTo>
                    <a:lnTo>
                      <a:pt x="79" y="22"/>
                    </a:lnTo>
                    <a:lnTo>
                      <a:pt x="81" y="53"/>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03" name="Freeform 697"/>
              <p:cNvSpPr>
                <a:spLocks/>
              </p:cNvSpPr>
              <p:nvPr/>
            </p:nvSpPr>
            <p:spPr bwMode="auto">
              <a:xfrm>
                <a:off x="4552" y="1430"/>
                <a:ext cx="13" cy="11"/>
              </a:xfrm>
              <a:custGeom>
                <a:avLst/>
                <a:gdLst>
                  <a:gd name="T0" fmla="*/ 0 w 49"/>
                  <a:gd name="T1" fmla="*/ 0 h 45"/>
                  <a:gd name="T2" fmla="*/ 0 w 49"/>
                  <a:gd name="T3" fmla="*/ 0 h 45"/>
                  <a:gd name="T4" fmla="*/ 0 w 49"/>
                  <a:gd name="T5" fmla="*/ 0 h 45"/>
                  <a:gd name="T6" fmla="*/ 0 w 49"/>
                  <a:gd name="T7" fmla="*/ 0 h 45"/>
                  <a:gd name="T8" fmla="*/ 0 w 49"/>
                  <a:gd name="T9" fmla="*/ 0 h 45"/>
                  <a:gd name="T10" fmla="*/ 0 w 49"/>
                  <a:gd name="T11" fmla="*/ 0 h 45"/>
                  <a:gd name="T12" fmla="*/ 0 w 49"/>
                  <a:gd name="T13" fmla="*/ 0 h 45"/>
                  <a:gd name="T14" fmla="*/ 0 w 49"/>
                  <a:gd name="T15" fmla="*/ 0 h 45"/>
                  <a:gd name="T16" fmla="*/ 0 w 49"/>
                  <a:gd name="T17" fmla="*/ 0 h 45"/>
                  <a:gd name="T18" fmla="*/ 0 w 49"/>
                  <a:gd name="T19" fmla="*/ 0 h 45"/>
                  <a:gd name="T20" fmla="*/ 0 w 49"/>
                  <a:gd name="T21" fmla="*/ 0 h 45"/>
                  <a:gd name="T22" fmla="*/ 0 w 49"/>
                  <a:gd name="T23" fmla="*/ 0 h 45"/>
                  <a:gd name="T24" fmla="*/ 0 w 49"/>
                  <a:gd name="T25" fmla="*/ 0 h 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
                  <a:gd name="T40" fmla="*/ 0 h 45"/>
                  <a:gd name="T41" fmla="*/ 49 w 49"/>
                  <a:gd name="T42" fmla="*/ 45 h 4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 h="45">
                    <a:moveTo>
                      <a:pt x="49" y="0"/>
                    </a:moveTo>
                    <a:lnTo>
                      <a:pt x="47" y="0"/>
                    </a:lnTo>
                    <a:lnTo>
                      <a:pt x="46" y="1"/>
                    </a:lnTo>
                    <a:lnTo>
                      <a:pt x="44" y="4"/>
                    </a:lnTo>
                    <a:lnTo>
                      <a:pt x="42" y="8"/>
                    </a:lnTo>
                    <a:lnTo>
                      <a:pt x="38" y="16"/>
                    </a:lnTo>
                    <a:lnTo>
                      <a:pt x="35" y="22"/>
                    </a:lnTo>
                    <a:lnTo>
                      <a:pt x="32" y="25"/>
                    </a:lnTo>
                    <a:lnTo>
                      <a:pt x="28" y="26"/>
                    </a:lnTo>
                    <a:lnTo>
                      <a:pt x="19" y="35"/>
                    </a:lnTo>
                    <a:lnTo>
                      <a:pt x="11" y="44"/>
                    </a:lnTo>
                    <a:lnTo>
                      <a:pt x="4" y="44"/>
                    </a:lnTo>
                    <a:lnTo>
                      <a:pt x="0" y="45"/>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04" name="Freeform 698"/>
              <p:cNvSpPr>
                <a:spLocks/>
              </p:cNvSpPr>
              <p:nvPr/>
            </p:nvSpPr>
            <p:spPr bwMode="auto">
              <a:xfrm>
                <a:off x="4543" y="1418"/>
                <a:ext cx="9" cy="23"/>
              </a:xfrm>
              <a:custGeom>
                <a:avLst/>
                <a:gdLst>
                  <a:gd name="T0" fmla="*/ 0 w 39"/>
                  <a:gd name="T1" fmla="*/ 0 h 91"/>
                  <a:gd name="T2" fmla="*/ 0 w 39"/>
                  <a:gd name="T3" fmla="*/ 0 h 91"/>
                  <a:gd name="T4" fmla="*/ 0 w 39"/>
                  <a:gd name="T5" fmla="*/ 0 h 91"/>
                  <a:gd name="T6" fmla="*/ 0 w 39"/>
                  <a:gd name="T7" fmla="*/ 0 h 91"/>
                  <a:gd name="T8" fmla="*/ 0 w 39"/>
                  <a:gd name="T9" fmla="*/ 0 h 91"/>
                  <a:gd name="T10" fmla="*/ 0 60000 65536"/>
                  <a:gd name="T11" fmla="*/ 0 60000 65536"/>
                  <a:gd name="T12" fmla="*/ 0 60000 65536"/>
                  <a:gd name="T13" fmla="*/ 0 60000 65536"/>
                  <a:gd name="T14" fmla="*/ 0 60000 65536"/>
                  <a:gd name="T15" fmla="*/ 0 w 39"/>
                  <a:gd name="T16" fmla="*/ 0 h 91"/>
                  <a:gd name="T17" fmla="*/ 39 w 39"/>
                  <a:gd name="T18" fmla="*/ 91 h 91"/>
                </a:gdLst>
                <a:ahLst/>
                <a:cxnLst>
                  <a:cxn ang="T10">
                    <a:pos x="T0" y="T1"/>
                  </a:cxn>
                  <a:cxn ang="T11">
                    <a:pos x="T2" y="T3"/>
                  </a:cxn>
                  <a:cxn ang="T12">
                    <a:pos x="T4" y="T5"/>
                  </a:cxn>
                  <a:cxn ang="T13">
                    <a:pos x="T6" y="T7"/>
                  </a:cxn>
                  <a:cxn ang="T14">
                    <a:pos x="T8" y="T9"/>
                  </a:cxn>
                </a:cxnLst>
                <a:rect l="T15" t="T16" r="T17" b="T18"/>
                <a:pathLst>
                  <a:path w="39" h="91">
                    <a:moveTo>
                      <a:pt x="39" y="91"/>
                    </a:moveTo>
                    <a:lnTo>
                      <a:pt x="8" y="85"/>
                    </a:lnTo>
                    <a:lnTo>
                      <a:pt x="0" y="49"/>
                    </a:lnTo>
                    <a:lnTo>
                      <a:pt x="4" y="32"/>
                    </a:lnTo>
                    <a:lnTo>
                      <a:pt x="7"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05" name="Freeform 699"/>
              <p:cNvSpPr>
                <a:spLocks/>
              </p:cNvSpPr>
              <p:nvPr/>
            </p:nvSpPr>
            <p:spPr bwMode="auto">
              <a:xfrm>
                <a:off x="4544" y="1416"/>
                <a:ext cx="21" cy="14"/>
              </a:xfrm>
              <a:custGeom>
                <a:avLst/>
                <a:gdLst>
                  <a:gd name="T0" fmla="*/ 0 w 85"/>
                  <a:gd name="T1" fmla="*/ 0 h 55"/>
                  <a:gd name="T2" fmla="*/ 0 w 85"/>
                  <a:gd name="T3" fmla="*/ 0 h 55"/>
                  <a:gd name="T4" fmla="*/ 0 w 85"/>
                  <a:gd name="T5" fmla="*/ 0 h 55"/>
                  <a:gd name="T6" fmla="*/ 0 w 85"/>
                  <a:gd name="T7" fmla="*/ 0 h 55"/>
                  <a:gd name="T8" fmla="*/ 0 w 85"/>
                  <a:gd name="T9" fmla="*/ 0 h 55"/>
                  <a:gd name="T10" fmla="*/ 0 w 85"/>
                  <a:gd name="T11" fmla="*/ 0 h 55"/>
                  <a:gd name="T12" fmla="*/ 0 w 85"/>
                  <a:gd name="T13" fmla="*/ 0 h 55"/>
                  <a:gd name="T14" fmla="*/ 0 60000 65536"/>
                  <a:gd name="T15" fmla="*/ 0 60000 65536"/>
                  <a:gd name="T16" fmla="*/ 0 60000 65536"/>
                  <a:gd name="T17" fmla="*/ 0 60000 65536"/>
                  <a:gd name="T18" fmla="*/ 0 60000 65536"/>
                  <a:gd name="T19" fmla="*/ 0 60000 65536"/>
                  <a:gd name="T20" fmla="*/ 0 60000 65536"/>
                  <a:gd name="T21" fmla="*/ 0 w 85"/>
                  <a:gd name="T22" fmla="*/ 0 h 55"/>
                  <a:gd name="T23" fmla="*/ 85 w 85"/>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55">
                    <a:moveTo>
                      <a:pt x="0" y="6"/>
                    </a:moveTo>
                    <a:lnTo>
                      <a:pt x="7" y="0"/>
                    </a:lnTo>
                    <a:lnTo>
                      <a:pt x="42" y="0"/>
                    </a:lnTo>
                    <a:lnTo>
                      <a:pt x="76" y="0"/>
                    </a:lnTo>
                    <a:lnTo>
                      <a:pt x="81" y="6"/>
                    </a:lnTo>
                    <a:lnTo>
                      <a:pt x="83" y="20"/>
                    </a:lnTo>
                    <a:lnTo>
                      <a:pt x="85" y="55"/>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06" name="Freeform 700"/>
              <p:cNvSpPr>
                <a:spLocks/>
              </p:cNvSpPr>
              <p:nvPr/>
            </p:nvSpPr>
            <p:spPr bwMode="auto">
              <a:xfrm>
                <a:off x="4552" y="1430"/>
                <a:ext cx="13" cy="11"/>
              </a:xfrm>
              <a:custGeom>
                <a:avLst/>
                <a:gdLst>
                  <a:gd name="T0" fmla="*/ 0 w 52"/>
                  <a:gd name="T1" fmla="*/ 0 h 46"/>
                  <a:gd name="T2" fmla="*/ 0 w 52"/>
                  <a:gd name="T3" fmla="*/ 0 h 46"/>
                  <a:gd name="T4" fmla="*/ 0 w 52"/>
                  <a:gd name="T5" fmla="*/ 0 h 46"/>
                  <a:gd name="T6" fmla="*/ 0 w 52"/>
                  <a:gd name="T7" fmla="*/ 0 h 46"/>
                  <a:gd name="T8" fmla="*/ 0 w 52"/>
                  <a:gd name="T9" fmla="*/ 0 h 46"/>
                  <a:gd name="T10" fmla="*/ 0 w 52"/>
                  <a:gd name="T11" fmla="*/ 0 h 46"/>
                  <a:gd name="T12" fmla="*/ 0 w 52"/>
                  <a:gd name="T13" fmla="*/ 0 h 46"/>
                  <a:gd name="T14" fmla="*/ 0 w 52"/>
                  <a:gd name="T15" fmla="*/ 0 h 46"/>
                  <a:gd name="T16" fmla="*/ 0 w 52"/>
                  <a:gd name="T17" fmla="*/ 0 h 46"/>
                  <a:gd name="T18" fmla="*/ 0 w 52"/>
                  <a:gd name="T19" fmla="*/ 0 h 46"/>
                  <a:gd name="T20" fmla="*/ 0 w 52"/>
                  <a:gd name="T21" fmla="*/ 0 h 46"/>
                  <a:gd name="T22" fmla="*/ 0 w 52"/>
                  <a:gd name="T23" fmla="*/ 0 h 46"/>
                  <a:gd name="T24" fmla="*/ 0 w 52"/>
                  <a:gd name="T25" fmla="*/ 0 h 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
                  <a:gd name="T40" fmla="*/ 0 h 46"/>
                  <a:gd name="T41" fmla="*/ 52 w 52"/>
                  <a:gd name="T42" fmla="*/ 46 h 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 h="46">
                    <a:moveTo>
                      <a:pt x="52" y="0"/>
                    </a:moveTo>
                    <a:lnTo>
                      <a:pt x="50" y="0"/>
                    </a:lnTo>
                    <a:lnTo>
                      <a:pt x="48" y="1"/>
                    </a:lnTo>
                    <a:lnTo>
                      <a:pt x="47" y="4"/>
                    </a:lnTo>
                    <a:lnTo>
                      <a:pt x="45" y="8"/>
                    </a:lnTo>
                    <a:lnTo>
                      <a:pt x="41" y="17"/>
                    </a:lnTo>
                    <a:lnTo>
                      <a:pt x="38" y="23"/>
                    </a:lnTo>
                    <a:lnTo>
                      <a:pt x="34" y="26"/>
                    </a:lnTo>
                    <a:lnTo>
                      <a:pt x="30" y="28"/>
                    </a:lnTo>
                    <a:lnTo>
                      <a:pt x="21" y="37"/>
                    </a:lnTo>
                    <a:lnTo>
                      <a:pt x="12" y="45"/>
                    </a:lnTo>
                    <a:lnTo>
                      <a:pt x="3" y="46"/>
                    </a:lnTo>
                    <a:lnTo>
                      <a:pt x="0" y="46"/>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07" name="Freeform 701"/>
              <p:cNvSpPr>
                <a:spLocks/>
              </p:cNvSpPr>
              <p:nvPr/>
            </p:nvSpPr>
            <p:spPr bwMode="auto">
              <a:xfrm>
                <a:off x="4542" y="1418"/>
                <a:ext cx="10" cy="23"/>
              </a:xfrm>
              <a:custGeom>
                <a:avLst/>
                <a:gdLst>
                  <a:gd name="T0" fmla="*/ 0 w 39"/>
                  <a:gd name="T1" fmla="*/ 0 h 95"/>
                  <a:gd name="T2" fmla="*/ 0 w 39"/>
                  <a:gd name="T3" fmla="*/ 0 h 95"/>
                  <a:gd name="T4" fmla="*/ 0 w 39"/>
                  <a:gd name="T5" fmla="*/ 0 h 95"/>
                  <a:gd name="T6" fmla="*/ 0 w 39"/>
                  <a:gd name="T7" fmla="*/ 0 h 95"/>
                  <a:gd name="T8" fmla="*/ 0 w 39"/>
                  <a:gd name="T9" fmla="*/ 0 h 95"/>
                  <a:gd name="T10" fmla="*/ 0 60000 65536"/>
                  <a:gd name="T11" fmla="*/ 0 60000 65536"/>
                  <a:gd name="T12" fmla="*/ 0 60000 65536"/>
                  <a:gd name="T13" fmla="*/ 0 60000 65536"/>
                  <a:gd name="T14" fmla="*/ 0 60000 65536"/>
                  <a:gd name="T15" fmla="*/ 0 w 39"/>
                  <a:gd name="T16" fmla="*/ 0 h 95"/>
                  <a:gd name="T17" fmla="*/ 39 w 39"/>
                  <a:gd name="T18" fmla="*/ 95 h 95"/>
                </a:gdLst>
                <a:ahLst/>
                <a:cxnLst>
                  <a:cxn ang="T10">
                    <a:pos x="T0" y="T1"/>
                  </a:cxn>
                  <a:cxn ang="T11">
                    <a:pos x="T2" y="T3"/>
                  </a:cxn>
                  <a:cxn ang="T12">
                    <a:pos x="T4" y="T5"/>
                  </a:cxn>
                  <a:cxn ang="T13">
                    <a:pos x="T6" y="T7"/>
                  </a:cxn>
                  <a:cxn ang="T14">
                    <a:pos x="T8" y="T9"/>
                  </a:cxn>
                </a:cxnLst>
                <a:rect l="T15" t="T16" r="T17" b="T18"/>
                <a:pathLst>
                  <a:path w="39" h="95">
                    <a:moveTo>
                      <a:pt x="39" y="95"/>
                    </a:moveTo>
                    <a:lnTo>
                      <a:pt x="6" y="88"/>
                    </a:lnTo>
                    <a:lnTo>
                      <a:pt x="0" y="50"/>
                    </a:lnTo>
                    <a:lnTo>
                      <a:pt x="4" y="35"/>
                    </a:lnTo>
                    <a:lnTo>
                      <a:pt x="6"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08" name="Freeform 702"/>
              <p:cNvSpPr>
                <a:spLocks/>
              </p:cNvSpPr>
              <p:nvPr/>
            </p:nvSpPr>
            <p:spPr bwMode="auto">
              <a:xfrm>
                <a:off x="4543" y="1415"/>
                <a:ext cx="23" cy="14"/>
              </a:xfrm>
              <a:custGeom>
                <a:avLst/>
                <a:gdLst>
                  <a:gd name="T0" fmla="*/ 0 w 89"/>
                  <a:gd name="T1" fmla="*/ 0 h 58"/>
                  <a:gd name="T2" fmla="*/ 0 w 89"/>
                  <a:gd name="T3" fmla="*/ 0 h 58"/>
                  <a:gd name="T4" fmla="*/ 0 w 89"/>
                  <a:gd name="T5" fmla="*/ 0 h 58"/>
                  <a:gd name="T6" fmla="*/ 0 w 89"/>
                  <a:gd name="T7" fmla="*/ 0 h 58"/>
                  <a:gd name="T8" fmla="*/ 0 w 89"/>
                  <a:gd name="T9" fmla="*/ 0 h 58"/>
                  <a:gd name="T10" fmla="*/ 0 w 89"/>
                  <a:gd name="T11" fmla="*/ 0 h 58"/>
                  <a:gd name="T12" fmla="*/ 0 w 89"/>
                  <a:gd name="T13" fmla="*/ 0 h 58"/>
                  <a:gd name="T14" fmla="*/ 0 60000 65536"/>
                  <a:gd name="T15" fmla="*/ 0 60000 65536"/>
                  <a:gd name="T16" fmla="*/ 0 60000 65536"/>
                  <a:gd name="T17" fmla="*/ 0 60000 65536"/>
                  <a:gd name="T18" fmla="*/ 0 60000 65536"/>
                  <a:gd name="T19" fmla="*/ 0 60000 65536"/>
                  <a:gd name="T20" fmla="*/ 0 60000 65536"/>
                  <a:gd name="T21" fmla="*/ 0 w 89"/>
                  <a:gd name="T22" fmla="*/ 0 h 58"/>
                  <a:gd name="T23" fmla="*/ 89 w 89"/>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58">
                    <a:moveTo>
                      <a:pt x="0" y="8"/>
                    </a:moveTo>
                    <a:lnTo>
                      <a:pt x="8" y="0"/>
                    </a:lnTo>
                    <a:lnTo>
                      <a:pt x="44" y="1"/>
                    </a:lnTo>
                    <a:lnTo>
                      <a:pt x="80" y="1"/>
                    </a:lnTo>
                    <a:lnTo>
                      <a:pt x="85" y="8"/>
                    </a:lnTo>
                    <a:lnTo>
                      <a:pt x="87" y="22"/>
                    </a:lnTo>
                    <a:lnTo>
                      <a:pt x="89" y="58"/>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09" name="Freeform 703"/>
              <p:cNvSpPr>
                <a:spLocks/>
              </p:cNvSpPr>
              <p:nvPr/>
            </p:nvSpPr>
            <p:spPr bwMode="auto">
              <a:xfrm>
                <a:off x="4551" y="1429"/>
                <a:ext cx="15" cy="13"/>
              </a:xfrm>
              <a:custGeom>
                <a:avLst/>
                <a:gdLst>
                  <a:gd name="T0" fmla="*/ 0 w 57"/>
                  <a:gd name="T1" fmla="*/ 0 h 49"/>
                  <a:gd name="T2" fmla="*/ 0 w 57"/>
                  <a:gd name="T3" fmla="*/ 0 h 49"/>
                  <a:gd name="T4" fmla="*/ 0 w 57"/>
                  <a:gd name="T5" fmla="*/ 0 h 49"/>
                  <a:gd name="T6" fmla="*/ 0 w 57"/>
                  <a:gd name="T7" fmla="*/ 0 h 49"/>
                  <a:gd name="T8" fmla="*/ 0 w 57"/>
                  <a:gd name="T9" fmla="*/ 0 h 49"/>
                  <a:gd name="T10" fmla="*/ 0 w 57"/>
                  <a:gd name="T11" fmla="*/ 0 h 49"/>
                  <a:gd name="T12" fmla="*/ 0 w 57"/>
                  <a:gd name="T13" fmla="*/ 0 h 49"/>
                  <a:gd name="T14" fmla="*/ 0 w 57"/>
                  <a:gd name="T15" fmla="*/ 0 h 49"/>
                  <a:gd name="T16" fmla="*/ 0 w 57"/>
                  <a:gd name="T17" fmla="*/ 0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49"/>
                  <a:gd name="T29" fmla="*/ 57 w 57"/>
                  <a:gd name="T30" fmla="*/ 49 h 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49">
                    <a:moveTo>
                      <a:pt x="57" y="0"/>
                    </a:moveTo>
                    <a:lnTo>
                      <a:pt x="50" y="10"/>
                    </a:lnTo>
                    <a:lnTo>
                      <a:pt x="42" y="26"/>
                    </a:lnTo>
                    <a:lnTo>
                      <a:pt x="40" y="29"/>
                    </a:lnTo>
                    <a:lnTo>
                      <a:pt x="35" y="32"/>
                    </a:lnTo>
                    <a:lnTo>
                      <a:pt x="26" y="40"/>
                    </a:lnTo>
                    <a:lnTo>
                      <a:pt x="14" y="49"/>
                    </a:lnTo>
                    <a:lnTo>
                      <a:pt x="4" y="49"/>
                    </a:lnTo>
                    <a:lnTo>
                      <a:pt x="0" y="49"/>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10" name="Freeform 704"/>
              <p:cNvSpPr>
                <a:spLocks/>
              </p:cNvSpPr>
              <p:nvPr/>
            </p:nvSpPr>
            <p:spPr bwMode="auto">
              <a:xfrm>
                <a:off x="4542" y="1417"/>
                <a:ext cx="9" cy="25"/>
              </a:xfrm>
              <a:custGeom>
                <a:avLst/>
                <a:gdLst>
                  <a:gd name="T0" fmla="*/ 0 w 37"/>
                  <a:gd name="T1" fmla="*/ 0 h 99"/>
                  <a:gd name="T2" fmla="*/ 0 w 37"/>
                  <a:gd name="T3" fmla="*/ 0 h 99"/>
                  <a:gd name="T4" fmla="*/ 0 w 37"/>
                  <a:gd name="T5" fmla="*/ 0 h 99"/>
                  <a:gd name="T6" fmla="*/ 0 w 37"/>
                  <a:gd name="T7" fmla="*/ 0 h 99"/>
                  <a:gd name="T8" fmla="*/ 0 w 37"/>
                  <a:gd name="T9" fmla="*/ 0 h 99"/>
                  <a:gd name="T10" fmla="*/ 0 60000 65536"/>
                  <a:gd name="T11" fmla="*/ 0 60000 65536"/>
                  <a:gd name="T12" fmla="*/ 0 60000 65536"/>
                  <a:gd name="T13" fmla="*/ 0 60000 65536"/>
                  <a:gd name="T14" fmla="*/ 0 60000 65536"/>
                  <a:gd name="T15" fmla="*/ 0 w 37"/>
                  <a:gd name="T16" fmla="*/ 0 h 99"/>
                  <a:gd name="T17" fmla="*/ 37 w 37"/>
                  <a:gd name="T18" fmla="*/ 99 h 99"/>
                </a:gdLst>
                <a:ahLst/>
                <a:cxnLst>
                  <a:cxn ang="T10">
                    <a:pos x="T0" y="T1"/>
                  </a:cxn>
                  <a:cxn ang="T11">
                    <a:pos x="T2" y="T3"/>
                  </a:cxn>
                  <a:cxn ang="T12">
                    <a:pos x="T4" y="T5"/>
                  </a:cxn>
                  <a:cxn ang="T13">
                    <a:pos x="T6" y="T7"/>
                  </a:cxn>
                  <a:cxn ang="T14">
                    <a:pos x="T8" y="T9"/>
                  </a:cxn>
                </a:cxnLst>
                <a:rect l="T15" t="T16" r="T17" b="T18"/>
                <a:pathLst>
                  <a:path w="37" h="99">
                    <a:moveTo>
                      <a:pt x="37" y="99"/>
                    </a:moveTo>
                    <a:lnTo>
                      <a:pt x="6" y="90"/>
                    </a:lnTo>
                    <a:lnTo>
                      <a:pt x="0" y="51"/>
                    </a:lnTo>
                    <a:lnTo>
                      <a:pt x="2" y="36"/>
                    </a:lnTo>
                    <a:lnTo>
                      <a:pt x="5"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11" name="Freeform 705"/>
              <p:cNvSpPr>
                <a:spLocks/>
              </p:cNvSpPr>
              <p:nvPr/>
            </p:nvSpPr>
            <p:spPr bwMode="auto">
              <a:xfrm>
                <a:off x="4543" y="1414"/>
                <a:ext cx="23" cy="15"/>
              </a:xfrm>
              <a:custGeom>
                <a:avLst/>
                <a:gdLst>
                  <a:gd name="T0" fmla="*/ 0 w 91"/>
                  <a:gd name="T1" fmla="*/ 0 h 60"/>
                  <a:gd name="T2" fmla="*/ 0 w 91"/>
                  <a:gd name="T3" fmla="*/ 0 h 60"/>
                  <a:gd name="T4" fmla="*/ 0 w 91"/>
                  <a:gd name="T5" fmla="*/ 0 h 60"/>
                  <a:gd name="T6" fmla="*/ 0 w 91"/>
                  <a:gd name="T7" fmla="*/ 0 h 60"/>
                  <a:gd name="T8" fmla="*/ 0 w 91"/>
                  <a:gd name="T9" fmla="*/ 0 h 60"/>
                  <a:gd name="T10" fmla="*/ 0 w 91"/>
                  <a:gd name="T11" fmla="*/ 0 h 60"/>
                  <a:gd name="T12" fmla="*/ 0 w 91"/>
                  <a:gd name="T13" fmla="*/ 0 h 60"/>
                  <a:gd name="T14" fmla="*/ 0 60000 65536"/>
                  <a:gd name="T15" fmla="*/ 0 60000 65536"/>
                  <a:gd name="T16" fmla="*/ 0 60000 65536"/>
                  <a:gd name="T17" fmla="*/ 0 60000 65536"/>
                  <a:gd name="T18" fmla="*/ 0 60000 65536"/>
                  <a:gd name="T19" fmla="*/ 0 60000 65536"/>
                  <a:gd name="T20" fmla="*/ 0 60000 65536"/>
                  <a:gd name="T21" fmla="*/ 0 w 91"/>
                  <a:gd name="T22" fmla="*/ 0 h 60"/>
                  <a:gd name="T23" fmla="*/ 91 w 91"/>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 h="60">
                    <a:moveTo>
                      <a:pt x="0" y="8"/>
                    </a:moveTo>
                    <a:lnTo>
                      <a:pt x="7" y="0"/>
                    </a:lnTo>
                    <a:lnTo>
                      <a:pt x="45" y="0"/>
                    </a:lnTo>
                    <a:lnTo>
                      <a:pt x="82" y="0"/>
                    </a:lnTo>
                    <a:lnTo>
                      <a:pt x="88" y="9"/>
                    </a:lnTo>
                    <a:lnTo>
                      <a:pt x="90" y="22"/>
                    </a:lnTo>
                    <a:lnTo>
                      <a:pt x="91" y="6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12" name="Freeform 706"/>
              <p:cNvSpPr>
                <a:spLocks/>
              </p:cNvSpPr>
              <p:nvPr/>
            </p:nvSpPr>
            <p:spPr bwMode="auto">
              <a:xfrm>
                <a:off x="4551" y="1429"/>
                <a:ext cx="15" cy="13"/>
              </a:xfrm>
              <a:custGeom>
                <a:avLst/>
                <a:gdLst>
                  <a:gd name="T0" fmla="*/ 0 w 61"/>
                  <a:gd name="T1" fmla="*/ 0 h 51"/>
                  <a:gd name="T2" fmla="*/ 0 w 61"/>
                  <a:gd name="T3" fmla="*/ 0 h 51"/>
                  <a:gd name="T4" fmla="*/ 0 w 61"/>
                  <a:gd name="T5" fmla="*/ 0 h 51"/>
                  <a:gd name="T6" fmla="*/ 0 w 61"/>
                  <a:gd name="T7" fmla="*/ 0 h 51"/>
                  <a:gd name="T8" fmla="*/ 0 w 61"/>
                  <a:gd name="T9" fmla="*/ 0 h 51"/>
                  <a:gd name="T10" fmla="*/ 0 w 61"/>
                  <a:gd name="T11" fmla="*/ 0 h 51"/>
                  <a:gd name="T12" fmla="*/ 0 w 61"/>
                  <a:gd name="T13" fmla="*/ 0 h 51"/>
                  <a:gd name="T14" fmla="*/ 0 w 61"/>
                  <a:gd name="T15" fmla="*/ 0 h 51"/>
                  <a:gd name="T16" fmla="*/ 0 w 61"/>
                  <a:gd name="T17" fmla="*/ 0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1"/>
                  <a:gd name="T28" fmla="*/ 0 h 51"/>
                  <a:gd name="T29" fmla="*/ 61 w 61"/>
                  <a:gd name="T30" fmla="*/ 51 h 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1" h="51">
                    <a:moveTo>
                      <a:pt x="61" y="0"/>
                    </a:moveTo>
                    <a:lnTo>
                      <a:pt x="54" y="11"/>
                    </a:lnTo>
                    <a:lnTo>
                      <a:pt x="48" y="29"/>
                    </a:lnTo>
                    <a:lnTo>
                      <a:pt x="44" y="32"/>
                    </a:lnTo>
                    <a:lnTo>
                      <a:pt x="40" y="34"/>
                    </a:lnTo>
                    <a:lnTo>
                      <a:pt x="29" y="42"/>
                    </a:lnTo>
                    <a:lnTo>
                      <a:pt x="17" y="51"/>
                    </a:lnTo>
                    <a:lnTo>
                      <a:pt x="6" y="51"/>
                    </a:lnTo>
                    <a:lnTo>
                      <a:pt x="0" y="51"/>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13" name="Freeform 707"/>
              <p:cNvSpPr>
                <a:spLocks/>
              </p:cNvSpPr>
              <p:nvPr/>
            </p:nvSpPr>
            <p:spPr bwMode="auto">
              <a:xfrm>
                <a:off x="4542" y="1416"/>
                <a:ext cx="9" cy="26"/>
              </a:xfrm>
              <a:custGeom>
                <a:avLst/>
                <a:gdLst>
                  <a:gd name="T0" fmla="*/ 0 w 37"/>
                  <a:gd name="T1" fmla="*/ 0 h 103"/>
                  <a:gd name="T2" fmla="*/ 0 w 37"/>
                  <a:gd name="T3" fmla="*/ 0 h 103"/>
                  <a:gd name="T4" fmla="*/ 0 w 37"/>
                  <a:gd name="T5" fmla="*/ 0 h 103"/>
                  <a:gd name="T6" fmla="*/ 0 w 37"/>
                  <a:gd name="T7" fmla="*/ 0 h 103"/>
                  <a:gd name="T8" fmla="*/ 0 w 37"/>
                  <a:gd name="T9" fmla="*/ 0 h 103"/>
                  <a:gd name="T10" fmla="*/ 0 60000 65536"/>
                  <a:gd name="T11" fmla="*/ 0 60000 65536"/>
                  <a:gd name="T12" fmla="*/ 0 60000 65536"/>
                  <a:gd name="T13" fmla="*/ 0 60000 65536"/>
                  <a:gd name="T14" fmla="*/ 0 60000 65536"/>
                  <a:gd name="T15" fmla="*/ 0 w 37"/>
                  <a:gd name="T16" fmla="*/ 0 h 103"/>
                  <a:gd name="T17" fmla="*/ 37 w 37"/>
                  <a:gd name="T18" fmla="*/ 103 h 103"/>
                </a:gdLst>
                <a:ahLst/>
                <a:cxnLst>
                  <a:cxn ang="T10">
                    <a:pos x="T0" y="T1"/>
                  </a:cxn>
                  <a:cxn ang="T11">
                    <a:pos x="T2" y="T3"/>
                  </a:cxn>
                  <a:cxn ang="T12">
                    <a:pos x="T4" y="T5"/>
                  </a:cxn>
                  <a:cxn ang="T13">
                    <a:pos x="T6" y="T7"/>
                  </a:cxn>
                  <a:cxn ang="T14">
                    <a:pos x="T8" y="T9"/>
                  </a:cxn>
                </a:cxnLst>
                <a:rect l="T15" t="T16" r="T17" b="T18"/>
                <a:pathLst>
                  <a:path w="37" h="103">
                    <a:moveTo>
                      <a:pt x="37" y="103"/>
                    </a:moveTo>
                    <a:lnTo>
                      <a:pt x="7" y="94"/>
                    </a:lnTo>
                    <a:lnTo>
                      <a:pt x="0" y="53"/>
                    </a:lnTo>
                    <a:lnTo>
                      <a:pt x="4" y="39"/>
                    </a:lnTo>
                    <a:lnTo>
                      <a:pt x="7"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19" name="Freeform 708"/>
              <p:cNvSpPr>
                <a:spLocks/>
              </p:cNvSpPr>
              <p:nvPr/>
            </p:nvSpPr>
            <p:spPr bwMode="auto">
              <a:xfrm>
                <a:off x="4542" y="1414"/>
                <a:ext cx="24" cy="15"/>
              </a:xfrm>
              <a:custGeom>
                <a:avLst/>
                <a:gdLst>
                  <a:gd name="T0" fmla="*/ 0 w 95"/>
                  <a:gd name="T1" fmla="*/ 0 h 62"/>
                  <a:gd name="T2" fmla="*/ 0 w 95"/>
                  <a:gd name="T3" fmla="*/ 0 h 62"/>
                  <a:gd name="T4" fmla="*/ 0 w 95"/>
                  <a:gd name="T5" fmla="*/ 0 h 62"/>
                  <a:gd name="T6" fmla="*/ 0 w 95"/>
                  <a:gd name="T7" fmla="*/ 0 h 62"/>
                  <a:gd name="T8" fmla="*/ 0 w 95"/>
                  <a:gd name="T9" fmla="*/ 0 h 62"/>
                  <a:gd name="T10" fmla="*/ 0 w 95"/>
                  <a:gd name="T11" fmla="*/ 0 h 62"/>
                  <a:gd name="T12" fmla="*/ 0 w 95"/>
                  <a:gd name="T13" fmla="*/ 0 h 62"/>
                  <a:gd name="T14" fmla="*/ 0 60000 65536"/>
                  <a:gd name="T15" fmla="*/ 0 60000 65536"/>
                  <a:gd name="T16" fmla="*/ 0 60000 65536"/>
                  <a:gd name="T17" fmla="*/ 0 60000 65536"/>
                  <a:gd name="T18" fmla="*/ 0 60000 65536"/>
                  <a:gd name="T19" fmla="*/ 0 60000 65536"/>
                  <a:gd name="T20" fmla="*/ 0 60000 65536"/>
                  <a:gd name="T21" fmla="*/ 0 w 95"/>
                  <a:gd name="T22" fmla="*/ 0 h 62"/>
                  <a:gd name="T23" fmla="*/ 95 w 95"/>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5" h="62">
                    <a:moveTo>
                      <a:pt x="0" y="9"/>
                    </a:moveTo>
                    <a:lnTo>
                      <a:pt x="10" y="0"/>
                    </a:lnTo>
                    <a:lnTo>
                      <a:pt x="48" y="0"/>
                    </a:lnTo>
                    <a:lnTo>
                      <a:pt x="86" y="0"/>
                    </a:lnTo>
                    <a:lnTo>
                      <a:pt x="93" y="9"/>
                    </a:lnTo>
                    <a:lnTo>
                      <a:pt x="95" y="22"/>
                    </a:lnTo>
                    <a:lnTo>
                      <a:pt x="95" y="62"/>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20" name="Freeform 709"/>
              <p:cNvSpPr>
                <a:spLocks/>
              </p:cNvSpPr>
              <p:nvPr/>
            </p:nvSpPr>
            <p:spPr bwMode="auto">
              <a:xfrm>
                <a:off x="4550" y="1429"/>
                <a:ext cx="16" cy="13"/>
              </a:xfrm>
              <a:custGeom>
                <a:avLst/>
                <a:gdLst>
                  <a:gd name="T0" fmla="*/ 0 w 64"/>
                  <a:gd name="T1" fmla="*/ 0 h 52"/>
                  <a:gd name="T2" fmla="*/ 0 w 64"/>
                  <a:gd name="T3" fmla="*/ 0 h 52"/>
                  <a:gd name="T4" fmla="*/ 0 w 64"/>
                  <a:gd name="T5" fmla="*/ 0 h 52"/>
                  <a:gd name="T6" fmla="*/ 0 w 64"/>
                  <a:gd name="T7" fmla="*/ 0 h 52"/>
                  <a:gd name="T8" fmla="*/ 0 w 64"/>
                  <a:gd name="T9" fmla="*/ 0 h 52"/>
                  <a:gd name="T10" fmla="*/ 0 w 64"/>
                  <a:gd name="T11" fmla="*/ 0 h 52"/>
                  <a:gd name="T12" fmla="*/ 0 w 64"/>
                  <a:gd name="T13" fmla="*/ 0 h 52"/>
                  <a:gd name="T14" fmla="*/ 0 w 64"/>
                  <a:gd name="T15" fmla="*/ 0 h 52"/>
                  <a:gd name="T16" fmla="*/ 0 w 64"/>
                  <a:gd name="T17" fmla="*/ 0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52"/>
                  <a:gd name="T29" fmla="*/ 64 w 64"/>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52">
                    <a:moveTo>
                      <a:pt x="64" y="0"/>
                    </a:moveTo>
                    <a:lnTo>
                      <a:pt x="59" y="12"/>
                    </a:lnTo>
                    <a:lnTo>
                      <a:pt x="53" y="30"/>
                    </a:lnTo>
                    <a:lnTo>
                      <a:pt x="49" y="34"/>
                    </a:lnTo>
                    <a:lnTo>
                      <a:pt x="44" y="37"/>
                    </a:lnTo>
                    <a:lnTo>
                      <a:pt x="32" y="45"/>
                    </a:lnTo>
                    <a:lnTo>
                      <a:pt x="19" y="52"/>
                    </a:lnTo>
                    <a:lnTo>
                      <a:pt x="6" y="52"/>
                    </a:lnTo>
                    <a:lnTo>
                      <a:pt x="0" y="52"/>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21" name="Freeform 710"/>
              <p:cNvSpPr>
                <a:spLocks/>
              </p:cNvSpPr>
              <p:nvPr/>
            </p:nvSpPr>
            <p:spPr bwMode="auto">
              <a:xfrm>
                <a:off x="4541" y="1416"/>
                <a:ext cx="9" cy="26"/>
              </a:xfrm>
              <a:custGeom>
                <a:avLst/>
                <a:gdLst>
                  <a:gd name="T0" fmla="*/ 0 w 36"/>
                  <a:gd name="T1" fmla="*/ 0 h 105"/>
                  <a:gd name="T2" fmla="*/ 0 w 36"/>
                  <a:gd name="T3" fmla="*/ 0 h 105"/>
                  <a:gd name="T4" fmla="*/ 0 w 36"/>
                  <a:gd name="T5" fmla="*/ 0 h 105"/>
                  <a:gd name="T6" fmla="*/ 0 w 36"/>
                  <a:gd name="T7" fmla="*/ 0 h 105"/>
                  <a:gd name="T8" fmla="*/ 0 w 36"/>
                  <a:gd name="T9" fmla="*/ 0 h 105"/>
                  <a:gd name="T10" fmla="*/ 0 60000 65536"/>
                  <a:gd name="T11" fmla="*/ 0 60000 65536"/>
                  <a:gd name="T12" fmla="*/ 0 60000 65536"/>
                  <a:gd name="T13" fmla="*/ 0 60000 65536"/>
                  <a:gd name="T14" fmla="*/ 0 60000 65536"/>
                  <a:gd name="T15" fmla="*/ 0 w 36"/>
                  <a:gd name="T16" fmla="*/ 0 h 105"/>
                  <a:gd name="T17" fmla="*/ 36 w 36"/>
                  <a:gd name="T18" fmla="*/ 105 h 105"/>
                </a:gdLst>
                <a:ahLst/>
                <a:cxnLst>
                  <a:cxn ang="T10">
                    <a:pos x="T0" y="T1"/>
                  </a:cxn>
                  <a:cxn ang="T11">
                    <a:pos x="T2" y="T3"/>
                  </a:cxn>
                  <a:cxn ang="T12">
                    <a:pos x="T4" y="T5"/>
                  </a:cxn>
                  <a:cxn ang="T13">
                    <a:pos x="T6" y="T7"/>
                  </a:cxn>
                  <a:cxn ang="T14">
                    <a:pos x="T8" y="T9"/>
                  </a:cxn>
                </a:cxnLst>
                <a:rect l="T15" t="T16" r="T17" b="T18"/>
                <a:pathLst>
                  <a:path w="36" h="105">
                    <a:moveTo>
                      <a:pt x="36" y="105"/>
                    </a:moveTo>
                    <a:lnTo>
                      <a:pt x="6" y="95"/>
                    </a:lnTo>
                    <a:lnTo>
                      <a:pt x="0" y="53"/>
                    </a:lnTo>
                    <a:lnTo>
                      <a:pt x="2" y="40"/>
                    </a:lnTo>
                    <a:lnTo>
                      <a:pt x="5"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22" name="Freeform 711"/>
              <p:cNvSpPr>
                <a:spLocks/>
              </p:cNvSpPr>
              <p:nvPr/>
            </p:nvSpPr>
            <p:spPr bwMode="auto">
              <a:xfrm>
                <a:off x="4542" y="1413"/>
                <a:ext cx="25" cy="16"/>
              </a:xfrm>
              <a:custGeom>
                <a:avLst/>
                <a:gdLst>
                  <a:gd name="T0" fmla="*/ 0 w 101"/>
                  <a:gd name="T1" fmla="*/ 0 h 64"/>
                  <a:gd name="T2" fmla="*/ 0 w 101"/>
                  <a:gd name="T3" fmla="*/ 0 h 64"/>
                  <a:gd name="T4" fmla="*/ 0 w 101"/>
                  <a:gd name="T5" fmla="*/ 0 h 64"/>
                  <a:gd name="T6" fmla="*/ 0 w 101"/>
                  <a:gd name="T7" fmla="*/ 0 h 64"/>
                  <a:gd name="T8" fmla="*/ 0 w 101"/>
                  <a:gd name="T9" fmla="*/ 0 h 64"/>
                  <a:gd name="T10" fmla="*/ 0 w 101"/>
                  <a:gd name="T11" fmla="*/ 0 h 64"/>
                  <a:gd name="T12" fmla="*/ 0 w 101"/>
                  <a:gd name="T13" fmla="*/ 0 h 64"/>
                  <a:gd name="T14" fmla="*/ 0 60000 65536"/>
                  <a:gd name="T15" fmla="*/ 0 60000 65536"/>
                  <a:gd name="T16" fmla="*/ 0 60000 65536"/>
                  <a:gd name="T17" fmla="*/ 0 60000 65536"/>
                  <a:gd name="T18" fmla="*/ 0 60000 65536"/>
                  <a:gd name="T19" fmla="*/ 0 60000 65536"/>
                  <a:gd name="T20" fmla="*/ 0 60000 65536"/>
                  <a:gd name="T21" fmla="*/ 0 w 101"/>
                  <a:gd name="T22" fmla="*/ 0 h 64"/>
                  <a:gd name="T23" fmla="*/ 101 w 101"/>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1" h="64">
                    <a:moveTo>
                      <a:pt x="0" y="10"/>
                    </a:moveTo>
                    <a:lnTo>
                      <a:pt x="12" y="0"/>
                    </a:lnTo>
                    <a:lnTo>
                      <a:pt x="51" y="0"/>
                    </a:lnTo>
                    <a:lnTo>
                      <a:pt x="90" y="1"/>
                    </a:lnTo>
                    <a:lnTo>
                      <a:pt x="98" y="11"/>
                    </a:lnTo>
                    <a:lnTo>
                      <a:pt x="99" y="22"/>
                    </a:lnTo>
                    <a:lnTo>
                      <a:pt x="101" y="64"/>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23" name="Freeform 712"/>
              <p:cNvSpPr>
                <a:spLocks/>
              </p:cNvSpPr>
              <p:nvPr/>
            </p:nvSpPr>
            <p:spPr bwMode="auto">
              <a:xfrm>
                <a:off x="4550" y="1429"/>
                <a:ext cx="17" cy="14"/>
              </a:xfrm>
              <a:custGeom>
                <a:avLst/>
                <a:gdLst>
                  <a:gd name="T0" fmla="*/ 0 w 70"/>
                  <a:gd name="T1" fmla="*/ 0 h 56"/>
                  <a:gd name="T2" fmla="*/ 0 w 70"/>
                  <a:gd name="T3" fmla="*/ 0 h 56"/>
                  <a:gd name="T4" fmla="*/ 0 w 70"/>
                  <a:gd name="T5" fmla="*/ 0 h 56"/>
                  <a:gd name="T6" fmla="*/ 0 w 70"/>
                  <a:gd name="T7" fmla="*/ 0 h 56"/>
                  <a:gd name="T8" fmla="*/ 0 w 70"/>
                  <a:gd name="T9" fmla="*/ 0 h 56"/>
                  <a:gd name="T10" fmla="*/ 0 w 70"/>
                  <a:gd name="T11" fmla="*/ 0 h 56"/>
                  <a:gd name="T12" fmla="*/ 0 w 70"/>
                  <a:gd name="T13" fmla="*/ 0 h 56"/>
                  <a:gd name="T14" fmla="*/ 0 w 70"/>
                  <a:gd name="T15" fmla="*/ 0 h 56"/>
                  <a:gd name="T16" fmla="*/ 0 w 70"/>
                  <a:gd name="T17" fmla="*/ 0 h 56"/>
                  <a:gd name="T18" fmla="*/ 0 w 70"/>
                  <a:gd name="T19" fmla="*/ 0 h 56"/>
                  <a:gd name="T20" fmla="*/ 0 w 70"/>
                  <a:gd name="T21" fmla="*/ 0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0"/>
                  <a:gd name="T34" fmla="*/ 0 h 56"/>
                  <a:gd name="T35" fmla="*/ 70 w 70"/>
                  <a:gd name="T36" fmla="*/ 56 h 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0" h="56">
                    <a:moveTo>
                      <a:pt x="70" y="0"/>
                    </a:moveTo>
                    <a:lnTo>
                      <a:pt x="67" y="4"/>
                    </a:lnTo>
                    <a:lnTo>
                      <a:pt x="63" y="14"/>
                    </a:lnTo>
                    <a:lnTo>
                      <a:pt x="61" y="26"/>
                    </a:lnTo>
                    <a:lnTo>
                      <a:pt x="58" y="34"/>
                    </a:lnTo>
                    <a:lnTo>
                      <a:pt x="53" y="38"/>
                    </a:lnTo>
                    <a:lnTo>
                      <a:pt x="48" y="41"/>
                    </a:lnTo>
                    <a:lnTo>
                      <a:pt x="36" y="48"/>
                    </a:lnTo>
                    <a:lnTo>
                      <a:pt x="21" y="56"/>
                    </a:lnTo>
                    <a:lnTo>
                      <a:pt x="7" y="56"/>
                    </a:lnTo>
                    <a:lnTo>
                      <a:pt x="0" y="56"/>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24" name="Freeform 713"/>
              <p:cNvSpPr>
                <a:spLocks/>
              </p:cNvSpPr>
              <p:nvPr/>
            </p:nvSpPr>
            <p:spPr bwMode="auto">
              <a:xfrm>
                <a:off x="4541" y="1415"/>
                <a:ext cx="9" cy="28"/>
              </a:xfrm>
              <a:custGeom>
                <a:avLst/>
                <a:gdLst>
                  <a:gd name="T0" fmla="*/ 0 w 34"/>
                  <a:gd name="T1" fmla="*/ 0 h 110"/>
                  <a:gd name="T2" fmla="*/ 0 w 34"/>
                  <a:gd name="T3" fmla="*/ 0 h 110"/>
                  <a:gd name="T4" fmla="*/ 0 w 34"/>
                  <a:gd name="T5" fmla="*/ 0 h 110"/>
                  <a:gd name="T6" fmla="*/ 0 w 34"/>
                  <a:gd name="T7" fmla="*/ 0 h 110"/>
                  <a:gd name="T8" fmla="*/ 0 w 34"/>
                  <a:gd name="T9" fmla="*/ 0 h 110"/>
                  <a:gd name="T10" fmla="*/ 0 60000 65536"/>
                  <a:gd name="T11" fmla="*/ 0 60000 65536"/>
                  <a:gd name="T12" fmla="*/ 0 60000 65536"/>
                  <a:gd name="T13" fmla="*/ 0 60000 65536"/>
                  <a:gd name="T14" fmla="*/ 0 60000 65536"/>
                  <a:gd name="T15" fmla="*/ 0 w 34"/>
                  <a:gd name="T16" fmla="*/ 0 h 110"/>
                  <a:gd name="T17" fmla="*/ 34 w 34"/>
                  <a:gd name="T18" fmla="*/ 110 h 110"/>
                </a:gdLst>
                <a:ahLst/>
                <a:cxnLst>
                  <a:cxn ang="T10">
                    <a:pos x="T0" y="T1"/>
                  </a:cxn>
                  <a:cxn ang="T11">
                    <a:pos x="T2" y="T3"/>
                  </a:cxn>
                  <a:cxn ang="T12">
                    <a:pos x="T4" y="T5"/>
                  </a:cxn>
                  <a:cxn ang="T13">
                    <a:pos x="T6" y="T7"/>
                  </a:cxn>
                  <a:cxn ang="T14">
                    <a:pos x="T8" y="T9"/>
                  </a:cxn>
                </a:cxnLst>
                <a:rect l="T15" t="T16" r="T17" b="T18"/>
                <a:pathLst>
                  <a:path w="34" h="110">
                    <a:moveTo>
                      <a:pt x="34" y="110"/>
                    </a:moveTo>
                    <a:lnTo>
                      <a:pt x="5" y="98"/>
                    </a:lnTo>
                    <a:lnTo>
                      <a:pt x="0" y="54"/>
                    </a:lnTo>
                    <a:lnTo>
                      <a:pt x="2" y="41"/>
                    </a:lnTo>
                    <a:lnTo>
                      <a:pt x="3"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25" name="Freeform 714"/>
              <p:cNvSpPr>
                <a:spLocks/>
              </p:cNvSpPr>
              <p:nvPr/>
            </p:nvSpPr>
            <p:spPr bwMode="auto">
              <a:xfrm>
                <a:off x="4542" y="1412"/>
                <a:ext cx="25" cy="16"/>
              </a:xfrm>
              <a:custGeom>
                <a:avLst/>
                <a:gdLst>
                  <a:gd name="T0" fmla="*/ 0 w 103"/>
                  <a:gd name="T1" fmla="*/ 0 h 66"/>
                  <a:gd name="T2" fmla="*/ 0 w 103"/>
                  <a:gd name="T3" fmla="*/ 0 h 66"/>
                  <a:gd name="T4" fmla="*/ 0 w 103"/>
                  <a:gd name="T5" fmla="*/ 0 h 66"/>
                  <a:gd name="T6" fmla="*/ 0 w 103"/>
                  <a:gd name="T7" fmla="*/ 0 h 66"/>
                  <a:gd name="T8" fmla="*/ 0 w 103"/>
                  <a:gd name="T9" fmla="*/ 0 h 66"/>
                  <a:gd name="T10" fmla="*/ 0 w 103"/>
                  <a:gd name="T11" fmla="*/ 0 h 66"/>
                  <a:gd name="T12" fmla="*/ 0 w 103"/>
                  <a:gd name="T13" fmla="*/ 0 h 66"/>
                  <a:gd name="T14" fmla="*/ 0 60000 65536"/>
                  <a:gd name="T15" fmla="*/ 0 60000 65536"/>
                  <a:gd name="T16" fmla="*/ 0 60000 65536"/>
                  <a:gd name="T17" fmla="*/ 0 60000 65536"/>
                  <a:gd name="T18" fmla="*/ 0 60000 65536"/>
                  <a:gd name="T19" fmla="*/ 0 60000 65536"/>
                  <a:gd name="T20" fmla="*/ 0 60000 65536"/>
                  <a:gd name="T21" fmla="*/ 0 w 103"/>
                  <a:gd name="T22" fmla="*/ 0 h 66"/>
                  <a:gd name="T23" fmla="*/ 103 w 103"/>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 h="66">
                    <a:moveTo>
                      <a:pt x="0" y="11"/>
                    </a:moveTo>
                    <a:lnTo>
                      <a:pt x="12" y="0"/>
                    </a:lnTo>
                    <a:lnTo>
                      <a:pt x="52" y="0"/>
                    </a:lnTo>
                    <a:lnTo>
                      <a:pt x="93" y="0"/>
                    </a:lnTo>
                    <a:lnTo>
                      <a:pt x="100" y="12"/>
                    </a:lnTo>
                    <a:lnTo>
                      <a:pt x="102" y="22"/>
                    </a:lnTo>
                    <a:lnTo>
                      <a:pt x="103" y="66"/>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26" name="Freeform 715"/>
              <p:cNvSpPr>
                <a:spLocks/>
              </p:cNvSpPr>
              <p:nvPr/>
            </p:nvSpPr>
            <p:spPr bwMode="auto">
              <a:xfrm>
                <a:off x="4549" y="1428"/>
                <a:ext cx="18" cy="15"/>
              </a:xfrm>
              <a:custGeom>
                <a:avLst/>
                <a:gdLst>
                  <a:gd name="T0" fmla="*/ 0 w 72"/>
                  <a:gd name="T1" fmla="*/ 0 h 58"/>
                  <a:gd name="T2" fmla="*/ 0 w 72"/>
                  <a:gd name="T3" fmla="*/ 0 h 58"/>
                  <a:gd name="T4" fmla="*/ 0 w 72"/>
                  <a:gd name="T5" fmla="*/ 0 h 58"/>
                  <a:gd name="T6" fmla="*/ 0 w 72"/>
                  <a:gd name="T7" fmla="*/ 0 h 58"/>
                  <a:gd name="T8" fmla="*/ 0 w 72"/>
                  <a:gd name="T9" fmla="*/ 0 h 58"/>
                  <a:gd name="T10" fmla="*/ 0 w 72"/>
                  <a:gd name="T11" fmla="*/ 0 h 58"/>
                  <a:gd name="T12" fmla="*/ 0 w 72"/>
                  <a:gd name="T13" fmla="*/ 0 h 58"/>
                  <a:gd name="T14" fmla="*/ 0 w 72"/>
                  <a:gd name="T15" fmla="*/ 0 h 58"/>
                  <a:gd name="T16" fmla="*/ 0 w 72"/>
                  <a:gd name="T17" fmla="*/ 0 h 58"/>
                  <a:gd name="T18" fmla="*/ 0 w 72"/>
                  <a:gd name="T19" fmla="*/ 0 h 58"/>
                  <a:gd name="T20" fmla="*/ 0 w 72"/>
                  <a:gd name="T21" fmla="*/ 0 h 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2"/>
                  <a:gd name="T34" fmla="*/ 0 h 58"/>
                  <a:gd name="T35" fmla="*/ 72 w 72"/>
                  <a:gd name="T36" fmla="*/ 58 h 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2" h="58">
                    <a:moveTo>
                      <a:pt x="72" y="0"/>
                    </a:moveTo>
                    <a:lnTo>
                      <a:pt x="69" y="4"/>
                    </a:lnTo>
                    <a:lnTo>
                      <a:pt x="67" y="15"/>
                    </a:lnTo>
                    <a:lnTo>
                      <a:pt x="64" y="30"/>
                    </a:lnTo>
                    <a:lnTo>
                      <a:pt x="62" y="36"/>
                    </a:lnTo>
                    <a:lnTo>
                      <a:pt x="57" y="41"/>
                    </a:lnTo>
                    <a:lnTo>
                      <a:pt x="50" y="45"/>
                    </a:lnTo>
                    <a:lnTo>
                      <a:pt x="39" y="51"/>
                    </a:lnTo>
                    <a:lnTo>
                      <a:pt x="22" y="58"/>
                    </a:lnTo>
                    <a:lnTo>
                      <a:pt x="6" y="58"/>
                    </a:lnTo>
                    <a:lnTo>
                      <a:pt x="0" y="58"/>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27" name="Freeform 716"/>
              <p:cNvSpPr>
                <a:spLocks/>
              </p:cNvSpPr>
              <p:nvPr/>
            </p:nvSpPr>
            <p:spPr bwMode="auto">
              <a:xfrm>
                <a:off x="4540" y="1415"/>
                <a:ext cx="9" cy="28"/>
              </a:xfrm>
              <a:custGeom>
                <a:avLst/>
                <a:gdLst>
                  <a:gd name="T0" fmla="*/ 0 w 36"/>
                  <a:gd name="T1" fmla="*/ 0 h 113"/>
                  <a:gd name="T2" fmla="*/ 0 w 36"/>
                  <a:gd name="T3" fmla="*/ 0 h 113"/>
                  <a:gd name="T4" fmla="*/ 0 w 36"/>
                  <a:gd name="T5" fmla="*/ 0 h 113"/>
                  <a:gd name="T6" fmla="*/ 0 w 36"/>
                  <a:gd name="T7" fmla="*/ 0 h 113"/>
                  <a:gd name="T8" fmla="*/ 0 w 36"/>
                  <a:gd name="T9" fmla="*/ 0 h 113"/>
                  <a:gd name="T10" fmla="*/ 0 60000 65536"/>
                  <a:gd name="T11" fmla="*/ 0 60000 65536"/>
                  <a:gd name="T12" fmla="*/ 0 60000 65536"/>
                  <a:gd name="T13" fmla="*/ 0 60000 65536"/>
                  <a:gd name="T14" fmla="*/ 0 60000 65536"/>
                  <a:gd name="T15" fmla="*/ 0 w 36"/>
                  <a:gd name="T16" fmla="*/ 0 h 113"/>
                  <a:gd name="T17" fmla="*/ 36 w 36"/>
                  <a:gd name="T18" fmla="*/ 113 h 113"/>
                </a:gdLst>
                <a:ahLst/>
                <a:cxnLst>
                  <a:cxn ang="T10">
                    <a:pos x="T0" y="T1"/>
                  </a:cxn>
                  <a:cxn ang="T11">
                    <a:pos x="T2" y="T3"/>
                  </a:cxn>
                  <a:cxn ang="T12">
                    <a:pos x="T4" y="T5"/>
                  </a:cxn>
                  <a:cxn ang="T13">
                    <a:pos x="T6" y="T7"/>
                  </a:cxn>
                  <a:cxn ang="T14">
                    <a:pos x="T8" y="T9"/>
                  </a:cxn>
                </a:cxnLst>
                <a:rect l="T15" t="T16" r="T17" b="T18"/>
                <a:pathLst>
                  <a:path w="36" h="113">
                    <a:moveTo>
                      <a:pt x="36" y="113"/>
                    </a:moveTo>
                    <a:lnTo>
                      <a:pt x="6" y="101"/>
                    </a:lnTo>
                    <a:lnTo>
                      <a:pt x="0" y="55"/>
                    </a:lnTo>
                    <a:lnTo>
                      <a:pt x="3" y="43"/>
                    </a:lnTo>
                    <a:lnTo>
                      <a:pt x="5"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28" name="Freeform 717"/>
              <p:cNvSpPr>
                <a:spLocks/>
              </p:cNvSpPr>
              <p:nvPr/>
            </p:nvSpPr>
            <p:spPr bwMode="auto">
              <a:xfrm>
                <a:off x="4541" y="1411"/>
                <a:ext cx="27" cy="17"/>
              </a:xfrm>
              <a:custGeom>
                <a:avLst/>
                <a:gdLst>
                  <a:gd name="T0" fmla="*/ 0 w 106"/>
                  <a:gd name="T1" fmla="*/ 0 h 69"/>
                  <a:gd name="T2" fmla="*/ 0 w 106"/>
                  <a:gd name="T3" fmla="*/ 0 h 69"/>
                  <a:gd name="T4" fmla="*/ 0 w 106"/>
                  <a:gd name="T5" fmla="*/ 0 h 69"/>
                  <a:gd name="T6" fmla="*/ 0 w 106"/>
                  <a:gd name="T7" fmla="*/ 0 h 69"/>
                  <a:gd name="T8" fmla="*/ 0 w 106"/>
                  <a:gd name="T9" fmla="*/ 0 h 69"/>
                  <a:gd name="T10" fmla="*/ 0 w 106"/>
                  <a:gd name="T11" fmla="*/ 0 h 69"/>
                  <a:gd name="T12" fmla="*/ 0 w 106"/>
                  <a:gd name="T13" fmla="*/ 0 h 69"/>
                  <a:gd name="T14" fmla="*/ 0 60000 65536"/>
                  <a:gd name="T15" fmla="*/ 0 60000 65536"/>
                  <a:gd name="T16" fmla="*/ 0 60000 65536"/>
                  <a:gd name="T17" fmla="*/ 0 60000 65536"/>
                  <a:gd name="T18" fmla="*/ 0 60000 65536"/>
                  <a:gd name="T19" fmla="*/ 0 60000 65536"/>
                  <a:gd name="T20" fmla="*/ 0 60000 65536"/>
                  <a:gd name="T21" fmla="*/ 0 w 106"/>
                  <a:gd name="T22" fmla="*/ 0 h 69"/>
                  <a:gd name="T23" fmla="*/ 106 w 106"/>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69">
                    <a:moveTo>
                      <a:pt x="0" y="13"/>
                    </a:moveTo>
                    <a:lnTo>
                      <a:pt x="12" y="0"/>
                    </a:lnTo>
                    <a:lnTo>
                      <a:pt x="54" y="2"/>
                    </a:lnTo>
                    <a:lnTo>
                      <a:pt x="96" y="2"/>
                    </a:lnTo>
                    <a:lnTo>
                      <a:pt x="105" y="13"/>
                    </a:lnTo>
                    <a:lnTo>
                      <a:pt x="106" y="24"/>
                    </a:lnTo>
                    <a:lnTo>
                      <a:pt x="106" y="69"/>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29" name="Freeform 718"/>
              <p:cNvSpPr>
                <a:spLocks/>
              </p:cNvSpPr>
              <p:nvPr/>
            </p:nvSpPr>
            <p:spPr bwMode="auto">
              <a:xfrm>
                <a:off x="4549" y="1428"/>
                <a:ext cx="19" cy="16"/>
              </a:xfrm>
              <a:custGeom>
                <a:avLst/>
                <a:gdLst>
                  <a:gd name="T0" fmla="*/ 0 w 76"/>
                  <a:gd name="T1" fmla="*/ 0 h 61"/>
                  <a:gd name="T2" fmla="*/ 0 w 76"/>
                  <a:gd name="T3" fmla="*/ 0 h 61"/>
                  <a:gd name="T4" fmla="*/ 0 w 76"/>
                  <a:gd name="T5" fmla="*/ 0 h 61"/>
                  <a:gd name="T6" fmla="*/ 0 w 76"/>
                  <a:gd name="T7" fmla="*/ 0 h 61"/>
                  <a:gd name="T8" fmla="*/ 0 w 76"/>
                  <a:gd name="T9" fmla="*/ 0 h 61"/>
                  <a:gd name="T10" fmla="*/ 0 w 76"/>
                  <a:gd name="T11" fmla="*/ 0 h 61"/>
                  <a:gd name="T12" fmla="*/ 0 w 76"/>
                  <a:gd name="T13" fmla="*/ 0 h 61"/>
                  <a:gd name="T14" fmla="*/ 0 w 76"/>
                  <a:gd name="T15" fmla="*/ 0 h 61"/>
                  <a:gd name="T16" fmla="*/ 0 w 76"/>
                  <a:gd name="T17" fmla="*/ 0 h 61"/>
                  <a:gd name="T18" fmla="*/ 0 w 76"/>
                  <a:gd name="T19" fmla="*/ 0 h 61"/>
                  <a:gd name="T20" fmla="*/ 0 w 76"/>
                  <a:gd name="T21" fmla="*/ 0 h 61"/>
                  <a:gd name="T22" fmla="*/ 0 w 76"/>
                  <a:gd name="T23" fmla="*/ 0 h 61"/>
                  <a:gd name="T24" fmla="*/ 0 w 76"/>
                  <a:gd name="T25" fmla="*/ 0 h 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6"/>
                  <a:gd name="T40" fmla="*/ 0 h 61"/>
                  <a:gd name="T41" fmla="*/ 76 w 76"/>
                  <a:gd name="T42" fmla="*/ 61 h 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6" h="61">
                    <a:moveTo>
                      <a:pt x="76" y="0"/>
                    </a:moveTo>
                    <a:lnTo>
                      <a:pt x="74" y="5"/>
                    </a:lnTo>
                    <a:lnTo>
                      <a:pt x="71" y="18"/>
                    </a:lnTo>
                    <a:lnTo>
                      <a:pt x="69" y="32"/>
                    </a:lnTo>
                    <a:lnTo>
                      <a:pt x="66" y="40"/>
                    </a:lnTo>
                    <a:lnTo>
                      <a:pt x="61" y="43"/>
                    </a:lnTo>
                    <a:lnTo>
                      <a:pt x="54" y="49"/>
                    </a:lnTo>
                    <a:lnTo>
                      <a:pt x="49" y="51"/>
                    </a:lnTo>
                    <a:lnTo>
                      <a:pt x="42" y="55"/>
                    </a:lnTo>
                    <a:lnTo>
                      <a:pt x="34" y="58"/>
                    </a:lnTo>
                    <a:lnTo>
                      <a:pt x="25" y="60"/>
                    </a:lnTo>
                    <a:lnTo>
                      <a:pt x="8" y="61"/>
                    </a:lnTo>
                    <a:lnTo>
                      <a:pt x="0" y="61"/>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30" name="Freeform 719"/>
              <p:cNvSpPr>
                <a:spLocks/>
              </p:cNvSpPr>
              <p:nvPr/>
            </p:nvSpPr>
            <p:spPr bwMode="auto">
              <a:xfrm>
                <a:off x="4540" y="1414"/>
                <a:ext cx="9" cy="30"/>
              </a:xfrm>
              <a:custGeom>
                <a:avLst/>
                <a:gdLst>
                  <a:gd name="T0" fmla="*/ 0 w 34"/>
                  <a:gd name="T1" fmla="*/ 0 h 117"/>
                  <a:gd name="T2" fmla="*/ 0 w 34"/>
                  <a:gd name="T3" fmla="*/ 0 h 117"/>
                  <a:gd name="T4" fmla="*/ 0 w 34"/>
                  <a:gd name="T5" fmla="*/ 0 h 117"/>
                  <a:gd name="T6" fmla="*/ 0 w 34"/>
                  <a:gd name="T7" fmla="*/ 0 h 117"/>
                  <a:gd name="T8" fmla="*/ 0 w 34"/>
                  <a:gd name="T9" fmla="*/ 0 h 117"/>
                  <a:gd name="T10" fmla="*/ 0 60000 65536"/>
                  <a:gd name="T11" fmla="*/ 0 60000 65536"/>
                  <a:gd name="T12" fmla="*/ 0 60000 65536"/>
                  <a:gd name="T13" fmla="*/ 0 60000 65536"/>
                  <a:gd name="T14" fmla="*/ 0 60000 65536"/>
                  <a:gd name="T15" fmla="*/ 0 w 34"/>
                  <a:gd name="T16" fmla="*/ 0 h 117"/>
                  <a:gd name="T17" fmla="*/ 34 w 34"/>
                  <a:gd name="T18" fmla="*/ 117 h 117"/>
                </a:gdLst>
                <a:ahLst/>
                <a:cxnLst>
                  <a:cxn ang="T10">
                    <a:pos x="T0" y="T1"/>
                  </a:cxn>
                  <a:cxn ang="T11">
                    <a:pos x="T2" y="T3"/>
                  </a:cxn>
                  <a:cxn ang="T12">
                    <a:pos x="T4" y="T5"/>
                  </a:cxn>
                  <a:cxn ang="T13">
                    <a:pos x="T6" y="T7"/>
                  </a:cxn>
                  <a:cxn ang="T14">
                    <a:pos x="T8" y="T9"/>
                  </a:cxn>
                </a:cxnLst>
                <a:rect l="T15" t="T16" r="T17" b="T18"/>
                <a:pathLst>
                  <a:path w="34" h="117">
                    <a:moveTo>
                      <a:pt x="34" y="117"/>
                    </a:moveTo>
                    <a:lnTo>
                      <a:pt x="5" y="103"/>
                    </a:lnTo>
                    <a:lnTo>
                      <a:pt x="0" y="56"/>
                    </a:lnTo>
                    <a:lnTo>
                      <a:pt x="2" y="45"/>
                    </a:lnTo>
                    <a:lnTo>
                      <a:pt x="4"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31" name="Freeform 720"/>
              <p:cNvSpPr>
                <a:spLocks/>
              </p:cNvSpPr>
              <p:nvPr/>
            </p:nvSpPr>
            <p:spPr bwMode="auto">
              <a:xfrm>
                <a:off x="4540" y="1410"/>
                <a:ext cx="28" cy="18"/>
              </a:xfrm>
              <a:custGeom>
                <a:avLst/>
                <a:gdLst>
                  <a:gd name="T0" fmla="*/ 0 w 111"/>
                  <a:gd name="T1" fmla="*/ 0 h 71"/>
                  <a:gd name="T2" fmla="*/ 0 w 111"/>
                  <a:gd name="T3" fmla="*/ 0 h 71"/>
                  <a:gd name="T4" fmla="*/ 0 w 111"/>
                  <a:gd name="T5" fmla="*/ 0 h 71"/>
                  <a:gd name="T6" fmla="*/ 0 w 111"/>
                  <a:gd name="T7" fmla="*/ 0 h 71"/>
                  <a:gd name="T8" fmla="*/ 0 w 111"/>
                  <a:gd name="T9" fmla="*/ 0 h 71"/>
                  <a:gd name="T10" fmla="*/ 0 w 111"/>
                  <a:gd name="T11" fmla="*/ 0 h 71"/>
                  <a:gd name="T12" fmla="*/ 0 w 111"/>
                  <a:gd name="T13" fmla="*/ 0 h 71"/>
                  <a:gd name="T14" fmla="*/ 0 60000 65536"/>
                  <a:gd name="T15" fmla="*/ 0 60000 65536"/>
                  <a:gd name="T16" fmla="*/ 0 60000 65536"/>
                  <a:gd name="T17" fmla="*/ 0 60000 65536"/>
                  <a:gd name="T18" fmla="*/ 0 60000 65536"/>
                  <a:gd name="T19" fmla="*/ 0 60000 65536"/>
                  <a:gd name="T20" fmla="*/ 0 60000 65536"/>
                  <a:gd name="T21" fmla="*/ 0 w 111"/>
                  <a:gd name="T22" fmla="*/ 0 h 71"/>
                  <a:gd name="T23" fmla="*/ 111 w 111"/>
                  <a:gd name="T24" fmla="*/ 71 h 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1" h="71">
                    <a:moveTo>
                      <a:pt x="0" y="13"/>
                    </a:moveTo>
                    <a:lnTo>
                      <a:pt x="14" y="0"/>
                    </a:lnTo>
                    <a:lnTo>
                      <a:pt x="57" y="0"/>
                    </a:lnTo>
                    <a:lnTo>
                      <a:pt x="99" y="1"/>
                    </a:lnTo>
                    <a:lnTo>
                      <a:pt x="109" y="14"/>
                    </a:lnTo>
                    <a:lnTo>
                      <a:pt x="111" y="23"/>
                    </a:lnTo>
                    <a:lnTo>
                      <a:pt x="111" y="71"/>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32" name="Freeform 721"/>
              <p:cNvSpPr>
                <a:spLocks/>
              </p:cNvSpPr>
              <p:nvPr/>
            </p:nvSpPr>
            <p:spPr bwMode="auto">
              <a:xfrm>
                <a:off x="4548" y="1428"/>
                <a:ext cx="20" cy="16"/>
              </a:xfrm>
              <a:custGeom>
                <a:avLst/>
                <a:gdLst>
                  <a:gd name="T0" fmla="*/ 0 w 80"/>
                  <a:gd name="T1" fmla="*/ 0 h 63"/>
                  <a:gd name="T2" fmla="*/ 0 w 80"/>
                  <a:gd name="T3" fmla="*/ 0 h 63"/>
                  <a:gd name="T4" fmla="*/ 0 w 80"/>
                  <a:gd name="T5" fmla="*/ 0 h 63"/>
                  <a:gd name="T6" fmla="*/ 0 w 80"/>
                  <a:gd name="T7" fmla="*/ 0 h 63"/>
                  <a:gd name="T8" fmla="*/ 0 w 80"/>
                  <a:gd name="T9" fmla="*/ 0 h 63"/>
                  <a:gd name="T10" fmla="*/ 0 w 80"/>
                  <a:gd name="T11" fmla="*/ 0 h 63"/>
                  <a:gd name="T12" fmla="*/ 0 w 80"/>
                  <a:gd name="T13" fmla="*/ 0 h 63"/>
                  <a:gd name="T14" fmla="*/ 0 w 80"/>
                  <a:gd name="T15" fmla="*/ 0 h 63"/>
                  <a:gd name="T16" fmla="*/ 0 w 80"/>
                  <a:gd name="T17" fmla="*/ 0 h 63"/>
                  <a:gd name="T18" fmla="*/ 0 w 80"/>
                  <a:gd name="T19" fmla="*/ 0 h 63"/>
                  <a:gd name="T20" fmla="*/ 0 w 80"/>
                  <a:gd name="T21" fmla="*/ 0 h 63"/>
                  <a:gd name="T22" fmla="*/ 0 w 80"/>
                  <a:gd name="T23" fmla="*/ 0 h 63"/>
                  <a:gd name="T24" fmla="*/ 0 w 80"/>
                  <a:gd name="T25" fmla="*/ 0 h 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0"/>
                  <a:gd name="T40" fmla="*/ 0 h 63"/>
                  <a:gd name="T41" fmla="*/ 80 w 80"/>
                  <a:gd name="T42" fmla="*/ 63 h 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0" h="63">
                    <a:moveTo>
                      <a:pt x="80" y="0"/>
                    </a:moveTo>
                    <a:lnTo>
                      <a:pt x="78" y="5"/>
                    </a:lnTo>
                    <a:lnTo>
                      <a:pt x="76" y="18"/>
                    </a:lnTo>
                    <a:lnTo>
                      <a:pt x="73" y="33"/>
                    </a:lnTo>
                    <a:lnTo>
                      <a:pt x="71" y="41"/>
                    </a:lnTo>
                    <a:lnTo>
                      <a:pt x="65" y="46"/>
                    </a:lnTo>
                    <a:lnTo>
                      <a:pt x="58" y="50"/>
                    </a:lnTo>
                    <a:lnTo>
                      <a:pt x="53" y="54"/>
                    </a:lnTo>
                    <a:lnTo>
                      <a:pt x="45" y="56"/>
                    </a:lnTo>
                    <a:lnTo>
                      <a:pt x="36" y="60"/>
                    </a:lnTo>
                    <a:lnTo>
                      <a:pt x="26" y="61"/>
                    </a:lnTo>
                    <a:lnTo>
                      <a:pt x="8" y="63"/>
                    </a:lnTo>
                    <a:lnTo>
                      <a:pt x="0" y="63"/>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33" name="Freeform 722"/>
              <p:cNvSpPr>
                <a:spLocks/>
              </p:cNvSpPr>
              <p:nvPr/>
            </p:nvSpPr>
            <p:spPr bwMode="auto">
              <a:xfrm>
                <a:off x="4540" y="1414"/>
                <a:ext cx="8" cy="30"/>
              </a:xfrm>
              <a:custGeom>
                <a:avLst/>
                <a:gdLst>
                  <a:gd name="T0" fmla="*/ 0 w 34"/>
                  <a:gd name="T1" fmla="*/ 0 h 121"/>
                  <a:gd name="T2" fmla="*/ 0 w 34"/>
                  <a:gd name="T3" fmla="*/ 0 h 121"/>
                  <a:gd name="T4" fmla="*/ 0 w 34"/>
                  <a:gd name="T5" fmla="*/ 0 h 121"/>
                  <a:gd name="T6" fmla="*/ 0 w 34"/>
                  <a:gd name="T7" fmla="*/ 0 h 121"/>
                  <a:gd name="T8" fmla="*/ 0 w 34"/>
                  <a:gd name="T9" fmla="*/ 0 h 121"/>
                  <a:gd name="T10" fmla="*/ 0 60000 65536"/>
                  <a:gd name="T11" fmla="*/ 0 60000 65536"/>
                  <a:gd name="T12" fmla="*/ 0 60000 65536"/>
                  <a:gd name="T13" fmla="*/ 0 60000 65536"/>
                  <a:gd name="T14" fmla="*/ 0 60000 65536"/>
                  <a:gd name="T15" fmla="*/ 0 w 34"/>
                  <a:gd name="T16" fmla="*/ 0 h 121"/>
                  <a:gd name="T17" fmla="*/ 34 w 34"/>
                  <a:gd name="T18" fmla="*/ 121 h 121"/>
                </a:gdLst>
                <a:ahLst/>
                <a:cxnLst>
                  <a:cxn ang="T10">
                    <a:pos x="T0" y="T1"/>
                  </a:cxn>
                  <a:cxn ang="T11">
                    <a:pos x="T2" y="T3"/>
                  </a:cxn>
                  <a:cxn ang="T12">
                    <a:pos x="T4" y="T5"/>
                  </a:cxn>
                  <a:cxn ang="T13">
                    <a:pos x="T6" y="T7"/>
                  </a:cxn>
                  <a:cxn ang="T14">
                    <a:pos x="T8" y="T9"/>
                  </a:cxn>
                </a:cxnLst>
                <a:rect l="T15" t="T16" r="T17" b="T18"/>
                <a:pathLst>
                  <a:path w="34" h="121">
                    <a:moveTo>
                      <a:pt x="34" y="121"/>
                    </a:moveTo>
                    <a:lnTo>
                      <a:pt x="6" y="107"/>
                    </a:lnTo>
                    <a:lnTo>
                      <a:pt x="0" y="56"/>
                    </a:lnTo>
                    <a:lnTo>
                      <a:pt x="2" y="47"/>
                    </a:lnTo>
                    <a:lnTo>
                      <a:pt x="3"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34" name="Freeform 723"/>
              <p:cNvSpPr>
                <a:spLocks/>
              </p:cNvSpPr>
              <p:nvPr/>
            </p:nvSpPr>
            <p:spPr bwMode="auto">
              <a:xfrm>
                <a:off x="4540" y="1410"/>
                <a:ext cx="29" cy="18"/>
              </a:xfrm>
              <a:custGeom>
                <a:avLst/>
                <a:gdLst>
                  <a:gd name="T0" fmla="*/ 0 w 114"/>
                  <a:gd name="T1" fmla="*/ 0 h 72"/>
                  <a:gd name="T2" fmla="*/ 0 w 114"/>
                  <a:gd name="T3" fmla="*/ 0 h 72"/>
                  <a:gd name="T4" fmla="*/ 0 w 114"/>
                  <a:gd name="T5" fmla="*/ 0 h 72"/>
                  <a:gd name="T6" fmla="*/ 0 w 114"/>
                  <a:gd name="T7" fmla="*/ 0 h 72"/>
                  <a:gd name="T8" fmla="*/ 0 w 114"/>
                  <a:gd name="T9" fmla="*/ 0 h 72"/>
                  <a:gd name="T10" fmla="*/ 0 w 114"/>
                  <a:gd name="T11" fmla="*/ 0 h 72"/>
                  <a:gd name="T12" fmla="*/ 0 w 114"/>
                  <a:gd name="T13" fmla="*/ 0 h 72"/>
                  <a:gd name="T14" fmla="*/ 0 60000 65536"/>
                  <a:gd name="T15" fmla="*/ 0 60000 65536"/>
                  <a:gd name="T16" fmla="*/ 0 60000 65536"/>
                  <a:gd name="T17" fmla="*/ 0 60000 65536"/>
                  <a:gd name="T18" fmla="*/ 0 60000 65536"/>
                  <a:gd name="T19" fmla="*/ 0 60000 65536"/>
                  <a:gd name="T20" fmla="*/ 0 60000 65536"/>
                  <a:gd name="T21" fmla="*/ 0 w 114"/>
                  <a:gd name="T22" fmla="*/ 0 h 72"/>
                  <a:gd name="T23" fmla="*/ 114 w 114"/>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4" h="72">
                    <a:moveTo>
                      <a:pt x="0" y="13"/>
                    </a:moveTo>
                    <a:lnTo>
                      <a:pt x="14" y="0"/>
                    </a:lnTo>
                    <a:lnTo>
                      <a:pt x="58" y="0"/>
                    </a:lnTo>
                    <a:lnTo>
                      <a:pt x="101" y="0"/>
                    </a:lnTo>
                    <a:lnTo>
                      <a:pt x="113" y="14"/>
                    </a:lnTo>
                    <a:lnTo>
                      <a:pt x="113" y="23"/>
                    </a:lnTo>
                    <a:lnTo>
                      <a:pt x="114" y="72"/>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35" name="Freeform 724"/>
              <p:cNvSpPr>
                <a:spLocks/>
              </p:cNvSpPr>
              <p:nvPr/>
            </p:nvSpPr>
            <p:spPr bwMode="auto">
              <a:xfrm>
                <a:off x="4547" y="1428"/>
                <a:ext cx="22" cy="16"/>
              </a:xfrm>
              <a:custGeom>
                <a:avLst/>
                <a:gdLst>
                  <a:gd name="T0" fmla="*/ 0 w 85"/>
                  <a:gd name="T1" fmla="*/ 0 h 66"/>
                  <a:gd name="T2" fmla="*/ 0 w 85"/>
                  <a:gd name="T3" fmla="*/ 0 h 66"/>
                  <a:gd name="T4" fmla="*/ 0 w 85"/>
                  <a:gd name="T5" fmla="*/ 0 h 66"/>
                  <a:gd name="T6" fmla="*/ 0 w 85"/>
                  <a:gd name="T7" fmla="*/ 0 h 66"/>
                  <a:gd name="T8" fmla="*/ 0 w 85"/>
                  <a:gd name="T9" fmla="*/ 0 h 66"/>
                  <a:gd name="T10" fmla="*/ 0 w 85"/>
                  <a:gd name="T11" fmla="*/ 0 h 66"/>
                  <a:gd name="T12" fmla="*/ 0 w 85"/>
                  <a:gd name="T13" fmla="*/ 0 h 66"/>
                  <a:gd name="T14" fmla="*/ 0 w 85"/>
                  <a:gd name="T15" fmla="*/ 0 h 66"/>
                  <a:gd name="T16" fmla="*/ 0 w 85"/>
                  <a:gd name="T17" fmla="*/ 0 h 66"/>
                  <a:gd name="T18" fmla="*/ 0 w 85"/>
                  <a:gd name="T19" fmla="*/ 0 h 66"/>
                  <a:gd name="T20" fmla="*/ 0 w 85"/>
                  <a:gd name="T21" fmla="*/ 0 h 66"/>
                  <a:gd name="T22" fmla="*/ 0 w 85"/>
                  <a:gd name="T23" fmla="*/ 0 h 66"/>
                  <a:gd name="T24" fmla="*/ 0 w 8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5"/>
                  <a:gd name="T40" fmla="*/ 0 h 66"/>
                  <a:gd name="T41" fmla="*/ 85 w 85"/>
                  <a:gd name="T42" fmla="*/ 66 h 6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5" h="66">
                    <a:moveTo>
                      <a:pt x="85" y="0"/>
                    </a:moveTo>
                    <a:lnTo>
                      <a:pt x="83" y="6"/>
                    </a:lnTo>
                    <a:lnTo>
                      <a:pt x="80" y="21"/>
                    </a:lnTo>
                    <a:lnTo>
                      <a:pt x="79" y="36"/>
                    </a:lnTo>
                    <a:lnTo>
                      <a:pt x="76" y="44"/>
                    </a:lnTo>
                    <a:lnTo>
                      <a:pt x="70" y="49"/>
                    </a:lnTo>
                    <a:lnTo>
                      <a:pt x="62" y="54"/>
                    </a:lnTo>
                    <a:lnTo>
                      <a:pt x="57" y="57"/>
                    </a:lnTo>
                    <a:lnTo>
                      <a:pt x="49" y="61"/>
                    </a:lnTo>
                    <a:lnTo>
                      <a:pt x="39" y="63"/>
                    </a:lnTo>
                    <a:lnTo>
                      <a:pt x="29" y="65"/>
                    </a:lnTo>
                    <a:lnTo>
                      <a:pt x="9" y="66"/>
                    </a:lnTo>
                    <a:lnTo>
                      <a:pt x="0" y="66"/>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36" name="Freeform 725"/>
              <p:cNvSpPr>
                <a:spLocks/>
              </p:cNvSpPr>
              <p:nvPr/>
            </p:nvSpPr>
            <p:spPr bwMode="auto">
              <a:xfrm>
                <a:off x="4539" y="1413"/>
                <a:ext cx="8" cy="31"/>
              </a:xfrm>
              <a:custGeom>
                <a:avLst/>
                <a:gdLst>
                  <a:gd name="T0" fmla="*/ 0 w 32"/>
                  <a:gd name="T1" fmla="*/ 0 h 125"/>
                  <a:gd name="T2" fmla="*/ 0 w 32"/>
                  <a:gd name="T3" fmla="*/ 0 h 125"/>
                  <a:gd name="T4" fmla="*/ 0 w 32"/>
                  <a:gd name="T5" fmla="*/ 0 h 125"/>
                  <a:gd name="T6" fmla="*/ 0 w 32"/>
                  <a:gd name="T7" fmla="*/ 0 h 125"/>
                  <a:gd name="T8" fmla="*/ 0 w 32"/>
                  <a:gd name="T9" fmla="*/ 0 h 125"/>
                  <a:gd name="T10" fmla="*/ 0 60000 65536"/>
                  <a:gd name="T11" fmla="*/ 0 60000 65536"/>
                  <a:gd name="T12" fmla="*/ 0 60000 65536"/>
                  <a:gd name="T13" fmla="*/ 0 60000 65536"/>
                  <a:gd name="T14" fmla="*/ 0 60000 65536"/>
                  <a:gd name="T15" fmla="*/ 0 w 32"/>
                  <a:gd name="T16" fmla="*/ 0 h 125"/>
                  <a:gd name="T17" fmla="*/ 32 w 32"/>
                  <a:gd name="T18" fmla="*/ 125 h 125"/>
                </a:gdLst>
                <a:ahLst/>
                <a:cxnLst>
                  <a:cxn ang="T10">
                    <a:pos x="T0" y="T1"/>
                  </a:cxn>
                  <a:cxn ang="T11">
                    <a:pos x="T2" y="T3"/>
                  </a:cxn>
                  <a:cxn ang="T12">
                    <a:pos x="T4" y="T5"/>
                  </a:cxn>
                  <a:cxn ang="T13">
                    <a:pos x="T6" y="T7"/>
                  </a:cxn>
                  <a:cxn ang="T14">
                    <a:pos x="T8" y="T9"/>
                  </a:cxn>
                </a:cxnLst>
                <a:rect l="T15" t="T16" r="T17" b="T18"/>
                <a:pathLst>
                  <a:path w="32" h="125">
                    <a:moveTo>
                      <a:pt x="32" y="125"/>
                    </a:moveTo>
                    <a:lnTo>
                      <a:pt x="4" y="110"/>
                    </a:lnTo>
                    <a:lnTo>
                      <a:pt x="0" y="58"/>
                    </a:lnTo>
                    <a:lnTo>
                      <a:pt x="1" y="49"/>
                    </a:lnTo>
                    <a:lnTo>
                      <a:pt x="3"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37" name="Freeform 726"/>
              <p:cNvSpPr>
                <a:spLocks/>
              </p:cNvSpPr>
              <p:nvPr/>
            </p:nvSpPr>
            <p:spPr bwMode="auto">
              <a:xfrm>
                <a:off x="4539" y="1409"/>
                <a:ext cx="30" cy="19"/>
              </a:xfrm>
              <a:custGeom>
                <a:avLst/>
                <a:gdLst>
                  <a:gd name="T0" fmla="*/ 0 w 118"/>
                  <a:gd name="T1" fmla="*/ 0 h 75"/>
                  <a:gd name="T2" fmla="*/ 0 w 118"/>
                  <a:gd name="T3" fmla="*/ 0 h 75"/>
                  <a:gd name="T4" fmla="*/ 0 w 118"/>
                  <a:gd name="T5" fmla="*/ 0 h 75"/>
                  <a:gd name="T6" fmla="*/ 0 w 118"/>
                  <a:gd name="T7" fmla="*/ 0 h 75"/>
                  <a:gd name="T8" fmla="*/ 0 w 118"/>
                  <a:gd name="T9" fmla="*/ 0 h 75"/>
                  <a:gd name="T10" fmla="*/ 0 w 118"/>
                  <a:gd name="T11" fmla="*/ 0 h 75"/>
                  <a:gd name="T12" fmla="*/ 0 w 118"/>
                  <a:gd name="T13" fmla="*/ 0 h 75"/>
                  <a:gd name="T14" fmla="*/ 0 60000 65536"/>
                  <a:gd name="T15" fmla="*/ 0 60000 65536"/>
                  <a:gd name="T16" fmla="*/ 0 60000 65536"/>
                  <a:gd name="T17" fmla="*/ 0 60000 65536"/>
                  <a:gd name="T18" fmla="*/ 0 60000 65536"/>
                  <a:gd name="T19" fmla="*/ 0 60000 65536"/>
                  <a:gd name="T20" fmla="*/ 0 60000 65536"/>
                  <a:gd name="T21" fmla="*/ 0 w 118"/>
                  <a:gd name="T22" fmla="*/ 0 h 75"/>
                  <a:gd name="T23" fmla="*/ 118 w 118"/>
                  <a:gd name="T24" fmla="*/ 75 h 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8" h="75">
                    <a:moveTo>
                      <a:pt x="0" y="16"/>
                    </a:moveTo>
                    <a:lnTo>
                      <a:pt x="16" y="0"/>
                    </a:lnTo>
                    <a:lnTo>
                      <a:pt x="61" y="2"/>
                    </a:lnTo>
                    <a:lnTo>
                      <a:pt x="106" y="2"/>
                    </a:lnTo>
                    <a:lnTo>
                      <a:pt x="117" y="16"/>
                    </a:lnTo>
                    <a:lnTo>
                      <a:pt x="118" y="24"/>
                    </a:lnTo>
                    <a:lnTo>
                      <a:pt x="118" y="75"/>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38" name="Freeform 727"/>
              <p:cNvSpPr>
                <a:spLocks/>
              </p:cNvSpPr>
              <p:nvPr/>
            </p:nvSpPr>
            <p:spPr bwMode="auto">
              <a:xfrm>
                <a:off x="4547" y="1428"/>
                <a:ext cx="22" cy="17"/>
              </a:xfrm>
              <a:custGeom>
                <a:avLst/>
                <a:gdLst>
                  <a:gd name="T0" fmla="*/ 0 w 88"/>
                  <a:gd name="T1" fmla="*/ 0 h 68"/>
                  <a:gd name="T2" fmla="*/ 0 w 88"/>
                  <a:gd name="T3" fmla="*/ 0 h 68"/>
                  <a:gd name="T4" fmla="*/ 0 w 88"/>
                  <a:gd name="T5" fmla="*/ 0 h 68"/>
                  <a:gd name="T6" fmla="*/ 0 w 88"/>
                  <a:gd name="T7" fmla="*/ 0 h 68"/>
                  <a:gd name="T8" fmla="*/ 0 w 88"/>
                  <a:gd name="T9" fmla="*/ 0 h 68"/>
                  <a:gd name="T10" fmla="*/ 0 w 88"/>
                  <a:gd name="T11" fmla="*/ 0 h 68"/>
                  <a:gd name="T12" fmla="*/ 0 w 88"/>
                  <a:gd name="T13" fmla="*/ 0 h 68"/>
                  <a:gd name="T14" fmla="*/ 0 w 88"/>
                  <a:gd name="T15" fmla="*/ 0 h 68"/>
                  <a:gd name="T16" fmla="*/ 0 w 88"/>
                  <a:gd name="T17" fmla="*/ 0 h 68"/>
                  <a:gd name="T18" fmla="*/ 0 w 88"/>
                  <a:gd name="T19" fmla="*/ 0 h 68"/>
                  <a:gd name="T20" fmla="*/ 0 w 88"/>
                  <a:gd name="T21" fmla="*/ 0 h 68"/>
                  <a:gd name="T22" fmla="*/ 0 w 88"/>
                  <a:gd name="T23" fmla="*/ 0 h 68"/>
                  <a:gd name="T24" fmla="*/ 0 w 88"/>
                  <a:gd name="T25" fmla="*/ 0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8"/>
                  <a:gd name="T40" fmla="*/ 0 h 68"/>
                  <a:gd name="T41" fmla="*/ 88 w 88"/>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8" h="68">
                    <a:moveTo>
                      <a:pt x="88" y="0"/>
                    </a:moveTo>
                    <a:lnTo>
                      <a:pt x="87" y="7"/>
                    </a:lnTo>
                    <a:lnTo>
                      <a:pt x="85" y="22"/>
                    </a:lnTo>
                    <a:lnTo>
                      <a:pt x="82" y="39"/>
                    </a:lnTo>
                    <a:lnTo>
                      <a:pt x="81" y="46"/>
                    </a:lnTo>
                    <a:lnTo>
                      <a:pt x="74" y="53"/>
                    </a:lnTo>
                    <a:lnTo>
                      <a:pt x="65" y="58"/>
                    </a:lnTo>
                    <a:lnTo>
                      <a:pt x="60" y="61"/>
                    </a:lnTo>
                    <a:lnTo>
                      <a:pt x="51" y="63"/>
                    </a:lnTo>
                    <a:lnTo>
                      <a:pt x="41" y="66"/>
                    </a:lnTo>
                    <a:lnTo>
                      <a:pt x="31" y="68"/>
                    </a:lnTo>
                    <a:lnTo>
                      <a:pt x="10" y="68"/>
                    </a:lnTo>
                    <a:lnTo>
                      <a:pt x="0" y="68"/>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39" name="Freeform 728"/>
              <p:cNvSpPr>
                <a:spLocks/>
              </p:cNvSpPr>
              <p:nvPr/>
            </p:nvSpPr>
            <p:spPr bwMode="auto">
              <a:xfrm>
                <a:off x="4539" y="1413"/>
                <a:ext cx="8" cy="32"/>
              </a:xfrm>
              <a:custGeom>
                <a:avLst/>
                <a:gdLst>
                  <a:gd name="T0" fmla="*/ 0 w 32"/>
                  <a:gd name="T1" fmla="*/ 0 h 127"/>
                  <a:gd name="T2" fmla="*/ 0 w 32"/>
                  <a:gd name="T3" fmla="*/ 0 h 127"/>
                  <a:gd name="T4" fmla="*/ 0 w 32"/>
                  <a:gd name="T5" fmla="*/ 0 h 127"/>
                  <a:gd name="T6" fmla="*/ 0 w 32"/>
                  <a:gd name="T7" fmla="*/ 0 h 127"/>
                  <a:gd name="T8" fmla="*/ 0 w 32"/>
                  <a:gd name="T9" fmla="*/ 0 h 127"/>
                  <a:gd name="T10" fmla="*/ 0 60000 65536"/>
                  <a:gd name="T11" fmla="*/ 0 60000 65536"/>
                  <a:gd name="T12" fmla="*/ 0 60000 65536"/>
                  <a:gd name="T13" fmla="*/ 0 60000 65536"/>
                  <a:gd name="T14" fmla="*/ 0 60000 65536"/>
                  <a:gd name="T15" fmla="*/ 0 w 32"/>
                  <a:gd name="T16" fmla="*/ 0 h 127"/>
                  <a:gd name="T17" fmla="*/ 32 w 32"/>
                  <a:gd name="T18" fmla="*/ 127 h 127"/>
                </a:gdLst>
                <a:ahLst/>
                <a:cxnLst>
                  <a:cxn ang="T10">
                    <a:pos x="T0" y="T1"/>
                  </a:cxn>
                  <a:cxn ang="T11">
                    <a:pos x="T2" y="T3"/>
                  </a:cxn>
                  <a:cxn ang="T12">
                    <a:pos x="T4" y="T5"/>
                  </a:cxn>
                  <a:cxn ang="T13">
                    <a:pos x="T6" y="T7"/>
                  </a:cxn>
                  <a:cxn ang="T14">
                    <a:pos x="T8" y="T9"/>
                  </a:cxn>
                </a:cxnLst>
                <a:rect l="T15" t="T16" r="T17" b="T18"/>
                <a:pathLst>
                  <a:path w="32" h="127">
                    <a:moveTo>
                      <a:pt x="32" y="127"/>
                    </a:moveTo>
                    <a:lnTo>
                      <a:pt x="5" y="111"/>
                    </a:lnTo>
                    <a:lnTo>
                      <a:pt x="0" y="59"/>
                    </a:lnTo>
                    <a:lnTo>
                      <a:pt x="2" y="50"/>
                    </a:lnTo>
                    <a:lnTo>
                      <a:pt x="2"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40" name="Freeform 729"/>
              <p:cNvSpPr>
                <a:spLocks/>
              </p:cNvSpPr>
              <p:nvPr/>
            </p:nvSpPr>
            <p:spPr bwMode="auto">
              <a:xfrm>
                <a:off x="4539" y="1408"/>
                <a:ext cx="30" cy="20"/>
              </a:xfrm>
              <a:custGeom>
                <a:avLst/>
                <a:gdLst>
                  <a:gd name="T0" fmla="*/ 0 w 121"/>
                  <a:gd name="T1" fmla="*/ 0 h 77"/>
                  <a:gd name="T2" fmla="*/ 0 w 121"/>
                  <a:gd name="T3" fmla="*/ 0 h 77"/>
                  <a:gd name="T4" fmla="*/ 0 w 121"/>
                  <a:gd name="T5" fmla="*/ 0 h 77"/>
                  <a:gd name="T6" fmla="*/ 0 w 121"/>
                  <a:gd name="T7" fmla="*/ 0 h 77"/>
                  <a:gd name="T8" fmla="*/ 0 w 121"/>
                  <a:gd name="T9" fmla="*/ 0 h 77"/>
                  <a:gd name="T10" fmla="*/ 0 w 121"/>
                  <a:gd name="T11" fmla="*/ 0 h 77"/>
                  <a:gd name="T12" fmla="*/ 0 w 121"/>
                  <a:gd name="T13" fmla="*/ 0 h 77"/>
                  <a:gd name="T14" fmla="*/ 0 60000 65536"/>
                  <a:gd name="T15" fmla="*/ 0 60000 65536"/>
                  <a:gd name="T16" fmla="*/ 0 60000 65536"/>
                  <a:gd name="T17" fmla="*/ 0 60000 65536"/>
                  <a:gd name="T18" fmla="*/ 0 60000 65536"/>
                  <a:gd name="T19" fmla="*/ 0 60000 65536"/>
                  <a:gd name="T20" fmla="*/ 0 60000 65536"/>
                  <a:gd name="T21" fmla="*/ 0 w 121"/>
                  <a:gd name="T22" fmla="*/ 0 h 77"/>
                  <a:gd name="T23" fmla="*/ 121 w 121"/>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77">
                    <a:moveTo>
                      <a:pt x="0" y="15"/>
                    </a:moveTo>
                    <a:lnTo>
                      <a:pt x="17" y="0"/>
                    </a:lnTo>
                    <a:lnTo>
                      <a:pt x="62" y="0"/>
                    </a:lnTo>
                    <a:lnTo>
                      <a:pt x="108" y="1"/>
                    </a:lnTo>
                    <a:lnTo>
                      <a:pt x="121" y="17"/>
                    </a:lnTo>
                    <a:lnTo>
                      <a:pt x="121" y="23"/>
                    </a:lnTo>
                    <a:lnTo>
                      <a:pt x="121" y="77"/>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43" name="Freeform 730"/>
              <p:cNvSpPr>
                <a:spLocks/>
              </p:cNvSpPr>
              <p:nvPr/>
            </p:nvSpPr>
            <p:spPr bwMode="auto">
              <a:xfrm>
                <a:off x="4546" y="1428"/>
                <a:ext cx="23" cy="17"/>
              </a:xfrm>
              <a:custGeom>
                <a:avLst/>
                <a:gdLst>
                  <a:gd name="T0" fmla="*/ 0 w 92"/>
                  <a:gd name="T1" fmla="*/ 0 h 70"/>
                  <a:gd name="T2" fmla="*/ 0 w 92"/>
                  <a:gd name="T3" fmla="*/ 0 h 70"/>
                  <a:gd name="T4" fmla="*/ 0 w 92"/>
                  <a:gd name="T5" fmla="*/ 0 h 70"/>
                  <a:gd name="T6" fmla="*/ 0 w 92"/>
                  <a:gd name="T7" fmla="*/ 0 h 70"/>
                  <a:gd name="T8" fmla="*/ 0 w 92"/>
                  <a:gd name="T9" fmla="*/ 0 h 70"/>
                  <a:gd name="T10" fmla="*/ 0 w 92"/>
                  <a:gd name="T11" fmla="*/ 0 h 70"/>
                  <a:gd name="T12" fmla="*/ 0 w 92"/>
                  <a:gd name="T13" fmla="*/ 0 h 70"/>
                  <a:gd name="T14" fmla="*/ 0 w 92"/>
                  <a:gd name="T15" fmla="*/ 0 h 70"/>
                  <a:gd name="T16" fmla="*/ 0 w 92"/>
                  <a:gd name="T17" fmla="*/ 0 h 70"/>
                  <a:gd name="T18" fmla="*/ 0 w 92"/>
                  <a:gd name="T19" fmla="*/ 0 h 70"/>
                  <a:gd name="T20" fmla="*/ 0 w 92"/>
                  <a:gd name="T21" fmla="*/ 0 h 70"/>
                  <a:gd name="T22" fmla="*/ 0 w 92"/>
                  <a:gd name="T23" fmla="*/ 0 h 70"/>
                  <a:gd name="T24" fmla="*/ 0 w 92"/>
                  <a:gd name="T25" fmla="*/ 0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2"/>
                  <a:gd name="T40" fmla="*/ 0 h 70"/>
                  <a:gd name="T41" fmla="*/ 92 w 92"/>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2" h="70">
                    <a:moveTo>
                      <a:pt x="92" y="0"/>
                    </a:moveTo>
                    <a:lnTo>
                      <a:pt x="90" y="7"/>
                    </a:lnTo>
                    <a:lnTo>
                      <a:pt x="88" y="22"/>
                    </a:lnTo>
                    <a:lnTo>
                      <a:pt x="87" y="40"/>
                    </a:lnTo>
                    <a:lnTo>
                      <a:pt x="85" y="49"/>
                    </a:lnTo>
                    <a:lnTo>
                      <a:pt x="78" y="54"/>
                    </a:lnTo>
                    <a:lnTo>
                      <a:pt x="69" y="61"/>
                    </a:lnTo>
                    <a:lnTo>
                      <a:pt x="63" y="62"/>
                    </a:lnTo>
                    <a:lnTo>
                      <a:pt x="54" y="64"/>
                    </a:lnTo>
                    <a:lnTo>
                      <a:pt x="44" y="67"/>
                    </a:lnTo>
                    <a:lnTo>
                      <a:pt x="31" y="70"/>
                    </a:lnTo>
                    <a:lnTo>
                      <a:pt x="9" y="70"/>
                    </a:lnTo>
                    <a:lnTo>
                      <a:pt x="0" y="7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44" name="Freeform 731"/>
              <p:cNvSpPr>
                <a:spLocks/>
              </p:cNvSpPr>
              <p:nvPr/>
            </p:nvSpPr>
            <p:spPr bwMode="auto">
              <a:xfrm>
                <a:off x="4538" y="1412"/>
                <a:ext cx="8" cy="33"/>
              </a:xfrm>
              <a:custGeom>
                <a:avLst/>
                <a:gdLst>
                  <a:gd name="T0" fmla="*/ 0 w 32"/>
                  <a:gd name="T1" fmla="*/ 0 h 132"/>
                  <a:gd name="T2" fmla="*/ 0 w 32"/>
                  <a:gd name="T3" fmla="*/ 0 h 132"/>
                  <a:gd name="T4" fmla="*/ 0 w 32"/>
                  <a:gd name="T5" fmla="*/ 0 h 132"/>
                  <a:gd name="T6" fmla="*/ 0 w 32"/>
                  <a:gd name="T7" fmla="*/ 0 h 132"/>
                  <a:gd name="T8" fmla="*/ 0 w 32"/>
                  <a:gd name="T9" fmla="*/ 0 h 132"/>
                  <a:gd name="T10" fmla="*/ 0 60000 65536"/>
                  <a:gd name="T11" fmla="*/ 0 60000 65536"/>
                  <a:gd name="T12" fmla="*/ 0 60000 65536"/>
                  <a:gd name="T13" fmla="*/ 0 60000 65536"/>
                  <a:gd name="T14" fmla="*/ 0 60000 65536"/>
                  <a:gd name="T15" fmla="*/ 0 w 32"/>
                  <a:gd name="T16" fmla="*/ 0 h 132"/>
                  <a:gd name="T17" fmla="*/ 32 w 32"/>
                  <a:gd name="T18" fmla="*/ 132 h 132"/>
                </a:gdLst>
                <a:ahLst/>
                <a:cxnLst>
                  <a:cxn ang="T10">
                    <a:pos x="T0" y="T1"/>
                  </a:cxn>
                  <a:cxn ang="T11">
                    <a:pos x="T2" y="T3"/>
                  </a:cxn>
                  <a:cxn ang="T12">
                    <a:pos x="T4" y="T5"/>
                  </a:cxn>
                  <a:cxn ang="T13">
                    <a:pos x="T6" y="T7"/>
                  </a:cxn>
                  <a:cxn ang="T14">
                    <a:pos x="T8" y="T9"/>
                  </a:cxn>
                </a:cxnLst>
                <a:rect l="T15" t="T16" r="T17" b="T18"/>
                <a:pathLst>
                  <a:path w="32" h="132">
                    <a:moveTo>
                      <a:pt x="32" y="132"/>
                    </a:moveTo>
                    <a:lnTo>
                      <a:pt x="4" y="115"/>
                    </a:lnTo>
                    <a:lnTo>
                      <a:pt x="0" y="61"/>
                    </a:lnTo>
                    <a:lnTo>
                      <a:pt x="2" y="53"/>
                    </a:lnTo>
                    <a:lnTo>
                      <a:pt x="3"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45" name="Freeform 732"/>
              <p:cNvSpPr>
                <a:spLocks/>
              </p:cNvSpPr>
              <p:nvPr/>
            </p:nvSpPr>
            <p:spPr bwMode="auto">
              <a:xfrm>
                <a:off x="4538" y="1407"/>
                <a:ext cx="32" cy="20"/>
              </a:xfrm>
              <a:custGeom>
                <a:avLst/>
                <a:gdLst>
                  <a:gd name="T0" fmla="*/ 0 w 126"/>
                  <a:gd name="T1" fmla="*/ 0 h 80"/>
                  <a:gd name="T2" fmla="*/ 0 w 126"/>
                  <a:gd name="T3" fmla="*/ 0 h 80"/>
                  <a:gd name="T4" fmla="*/ 0 w 126"/>
                  <a:gd name="T5" fmla="*/ 0 h 80"/>
                  <a:gd name="T6" fmla="*/ 0 w 126"/>
                  <a:gd name="T7" fmla="*/ 0 h 80"/>
                  <a:gd name="T8" fmla="*/ 0 w 126"/>
                  <a:gd name="T9" fmla="*/ 0 h 80"/>
                  <a:gd name="T10" fmla="*/ 0 w 126"/>
                  <a:gd name="T11" fmla="*/ 0 h 80"/>
                  <a:gd name="T12" fmla="*/ 0 w 126"/>
                  <a:gd name="T13" fmla="*/ 0 h 80"/>
                  <a:gd name="T14" fmla="*/ 0 60000 65536"/>
                  <a:gd name="T15" fmla="*/ 0 60000 65536"/>
                  <a:gd name="T16" fmla="*/ 0 60000 65536"/>
                  <a:gd name="T17" fmla="*/ 0 60000 65536"/>
                  <a:gd name="T18" fmla="*/ 0 60000 65536"/>
                  <a:gd name="T19" fmla="*/ 0 60000 65536"/>
                  <a:gd name="T20" fmla="*/ 0 60000 65536"/>
                  <a:gd name="T21" fmla="*/ 0 w 126"/>
                  <a:gd name="T22" fmla="*/ 0 h 80"/>
                  <a:gd name="T23" fmla="*/ 126 w 126"/>
                  <a:gd name="T24" fmla="*/ 80 h 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6" h="80">
                    <a:moveTo>
                      <a:pt x="0" y="17"/>
                    </a:moveTo>
                    <a:lnTo>
                      <a:pt x="18" y="0"/>
                    </a:lnTo>
                    <a:lnTo>
                      <a:pt x="65" y="1"/>
                    </a:lnTo>
                    <a:lnTo>
                      <a:pt x="112" y="1"/>
                    </a:lnTo>
                    <a:lnTo>
                      <a:pt x="125" y="18"/>
                    </a:lnTo>
                    <a:lnTo>
                      <a:pt x="126" y="24"/>
                    </a:lnTo>
                    <a:lnTo>
                      <a:pt x="126" y="8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46" name="Freeform 733"/>
              <p:cNvSpPr>
                <a:spLocks/>
              </p:cNvSpPr>
              <p:nvPr/>
            </p:nvSpPr>
            <p:spPr bwMode="auto">
              <a:xfrm>
                <a:off x="4546" y="1427"/>
                <a:ext cx="24" cy="19"/>
              </a:xfrm>
              <a:custGeom>
                <a:avLst/>
                <a:gdLst>
                  <a:gd name="T0" fmla="*/ 0 w 96"/>
                  <a:gd name="T1" fmla="*/ 0 h 73"/>
                  <a:gd name="T2" fmla="*/ 0 w 96"/>
                  <a:gd name="T3" fmla="*/ 0 h 73"/>
                  <a:gd name="T4" fmla="*/ 0 w 96"/>
                  <a:gd name="T5" fmla="*/ 0 h 73"/>
                  <a:gd name="T6" fmla="*/ 0 w 96"/>
                  <a:gd name="T7" fmla="*/ 0 h 73"/>
                  <a:gd name="T8" fmla="*/ 0 w 96"/>
                  <a:gd name="T9" fmla="*/ 0 h 73"/>
                  <a:gd name="T10" fmla="*/ 0 w 96"/>
                  <a:gd name="T11" fmla="*/ 0 h 73"/>
                  <a:gd name="T12" fmla="*/ 0 w 96"/>
                  <a:gd name="T13" fmla="*/ 0 h 73"/>
                  <a:gd name="T14" fmla="*/ 0 w 96"/>
                  <a:gd name="T15" fmla="*/ 0 h 73"/>
                  <a:gd name="T16" fmla="*/ 0 w 96"/>
                  <a:gd name="T17" fmla="*/ 0 h 73"/>
                  <a:gd name="T18" fmla="*/ 0 w 96"/>
                  <a:gd name="T19" fmla="*/ 0 h 73"/>
                  <a:gd name="T20" fmla="*/ 0 w 96"/>
                  <a:gd name="T21" fmla="*/ 0 h 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6"/>
                  <a:gd name="T34" fmla="*/ 0 h 73"/>
                  <a:gd name="T35" fmla="*/ 96 w 96"/>
                  <a:gd name="T36" fmla="*/ 73 h 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6" h="73">
                    <a:moveTo>
                      <a:pt x="96" y="0"/>
                    </a:moveTo>
                    <a:lnTo>
                      <a:pt x="94" y="8"/>
                    </a:lnTo>
                    <a:lnTo>
                      <a:pt x="92" y="24"/>
                    </a:lnTo>
                    <a:lnTo>
                      <a:pt x="91" y="42"/>
                    </a:lnTo>
                    <a:lnTo>
                      <a:pt x="89" y="51"/>
                    </a:lnTo>
                    <a:lnTo>
                      <a:pt x="82" y="58"/>
                    </a:lnTo>
                    <a:lnTo>
                      <a:pt x="72" y="63"/>
                    </a:lnTo>
                    <a:lnTo>
                      <a:pt x="58" y="68"/>
                    </a:lnTo>
                    <a:lnTo>
                      <a:pt x="33" y="72"/>
                    </a:lnTo>
                    <a:lnTo>
                      <a:pt x="10" y="73"/>
                    </a:lnTo>
                    <a:lnTo>
                      <a:pt x="0" y="72"/>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47" name="Freeform 734"/>
              <p:cNvSpPr>
                <a:spLocks/>
              </p:cNvSpPr>
              <p:nvPr/>
            </p:nvSpPr>
            <p:spPr bwMode="auto">
              <a:xfrm>
                <a:off x="4538" y="1411"/>
                <a:ext cx="8" cy="34"/>
              </a:xfrm>
              <a:custGeom>
                <a:avLst/>
                <a:gdLst>
                  <a:gd name="T0" fmla="*/ 0 w 31"/>
                  <a:gd name="T1" fmla="*/ 0 h 135"/>
                  <a:gd name="T2" fmla="*/ 0 w 31"/>
                  <a:gd name="T3" fmla="*/ 0 h 135"/>
                  <a:gd name="T4" fmla="*/ 0 w 31"/>
                  <a:gd name="T5" fmla="*/ 0 h 135"/>
                  <a:gd name="T6" fmla="*/ 0 w 31"/>
                  <a:gd name="T7" fmla="*/ 0 h 135"/>
                  <a:gd name="T8" fmla="*/ 0 w 31"/>
                  <a:gd name="T9" fmla="*/ 0 h 135"/>
                  <a:gd name="T10" fmla="*/ 0 60000 65536"/>
                  <a:gd name="T11" fmla="*/ 0 60000 65536"/>
                  <a:gd name="T12" fmla="*/ 0 60000 65536"/>
                  <a:gd name="T13" fmla="*/ 0 60000 65536"/>
                  <a:gd name="T14" fmla="*/ 0 60000 65536"/>
                  <a:gd name="T15" fmla="*/ 0 w 31"/>
                  <a:gd name="T16" fmla="*/ 0 h 135"/>
                  <a:gd name="T17" fmla="*/ 31 w 31"/>
                  <a:gd name="T18" fmla="*/ 135 h 135"/>
                </a:gdLst>
                <a:ahLst/>
                <a:cxnLst>
                  <a:cxn ang="T10">
                    <a:pos x="T0" y="T1"/>
                  </a:cxn>
                  <a:cxn ang="T11">
                    <a:pos x="T2" y="T3"/>
                  </a:cxn>
                  <a:cxn ang="T12">
                    <a:pos x="T4" y="T5"/>
                  </a:cxn>
                  <a:cxn ang="T13">
                    <a:pos x="T6" y="T7"/>
                  </a:cxn>
                  <a:cxn ang="T14">
                    <a:pos x="T8" y="T9"/>
                  </a:cxn>
                </a:cxnLst>
                <a:rect l="T15" t="T16" r="T17" b="T18"/>
                <a:pathLst>
                  <a:path w="31" h="135">
                    <a:moveTo>
                      <a:pt x="31" y="135"/>
                    </a:moveTo>
                    <a:lnTo>
                      <a:pt x="4" y="117"/>
                    </a:lnTo>
                    <a:lnTo>
                      <a:pt x="0" y="62"/>
                    </a:lnTo>
                    <a:lnTo>
                      <a:pt x="1" y="55"/>
                    </a:lnTo>
                    <a:lnTo>
                      <a:pt x="1"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48" name="Freeform 735"/>
              <p:cNvSpPr>
                <a:spLocks/>
              </p:cNvSpPr>
              <p:nvPr/>
            </p:nvSpPr>
            <p:spPr bwMode="auto">
              <a:xfrm>
                <a:off x="4538" y="1407"/>
                <a:ext cx="32" cy="20"/>
              </a:xfrm>
              <a:custGeom>
                <a:avLst/>
                <a:gdLst>
                  <a:gd name="T0" fmla="*/ 0 w 130"/>
                  <a:gd name="T1" fmla="*/ 0 h 82"/>
                  <a:gd name="T2" fmla="*/ 0 w 130"/>
                  <a:gd name="T3" fmla="*/ 0 h 82"/>
                  <a:gd name="T4" fmla="*/ 0 w 130"/>
                  <a:gd name="T5" fmla="*/ 0 h 82"/>
                  <a:gd name="T6" fmla="*/ 0 w 130"/>
                  <a:gd name="T7" fmla="*/ 0 h 82"/>
                  <a:gd name="T8" fmla="*/ 0 w 130"/>
                  <a:gd name="T9" fmla="*/ 0 h 82"/>
                  <a:gd name="T10" fmla="*/ 0 w 130"/>
                  <a:gd name="T11" fmla="*/ 0 h 82"/>
                  <a:gd name="T12" fmla="*/ 0 w 130"/>
                  <a:gd name="T13" fmla="*/ 0 h 82"/>
                  <a:gd name="T14" fmla="*/ 0 60000 65536"/>
                  <a:gd name="T15" fmla="*/ 0 60000 65536"/>
                  <a:gd name="T16" fmla="*/ 0 60000 65536"/>
                  <a:gd name="T17" fmla="*/ 0 60000 65536"/>
                  <a:gd name="T18" fmla="*/ 0 60000 65536"/>
                  <a:gd name="T19" fmla="*/ 0 60000 65536"/>
                  <a:gd name="T20" fmla="*/ 0 60000 65536"/>
                  <a:gd name="T21" fmla="*/ 0 w 130"/>
                  <a:gd name="T22" fmla="*/ 0 h 82"/>
                  <a:gd name="T23" fmla="*/ 130 w 130"/>
                  <a:gd name="T24" fmla="*/ 82 h 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0" h="82">
                    <a:moveTo>
                      <a:pt x="0" y="18"/>
                    </a:moveTo>
                    <a:lnTo>
                      <a:pt x="19" y="0"/>
                    </a:lnTo>
                    <a:lnTo>
                      <a:pt x="67" y="0"/>
                    </a:lnTo>
                    <a:lnTo>
                      <a:pt x="115" y="2"/>
                    </a:lnTo>
                    <a:lnTo>
                      <a:pt x="128" y="18"/>
                    </a:lnTo>
                    <a:lnTo>
                      <a:pt x="130" y="25"/>
                    </a:lnTo>
                    <a:lnTo>
                      <a:pt x="130" y="82"/>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49" name="Freeform 736"/>
              <p:cNvSpPr>
                <a:spLocks/>
              </p:cNvSpPr>
              <p:nvPr/>
            </p:nvSpPr>
            <p:spPr bwMode="auto">
              <a:xfrm>
                <a:off x="4545" y="1427"/>
                <a:ext cx="25" cy="19"/>
              </a:xfrm>
              <a:custGeom>
                <a:avLst/>
                <a:gdLst>
                  <a:gd name="T0" fmla="*/ 0 w 101"/>
                  <a:gd name="T1" fmla="*/ 0 h 75"/>
                  <a:gd name="T2" fmla="*/ 0 w 101"/>
                  <a:gd name="T3" fmla="*/ 0 h 75"/>
                  <a:gd name="T4" fmla="*/ 0 w 101"/>
                  <a:gd name="T5" fmla="*/ 0 h 75"/>
                  <a:gd name="T6" fmla="*/ 0 w 101"/>
                  <a:gd name="T7" fmla="*/ 0 h 75"/>
                  <a:gd name="T8" fmla="*/ 0 w 101"/>
                  <a:gd name="T9" fmla="*/ 0 h 75"/>
                  <a:gd name="T10" fmla="*/ 0 w 101"/>
                  <a:gd name="T11" fmla="*/ 0 h 75"/>
                  <a:gd name="T12" fmla="*/ 0 w 101"/>
                  <a:gd name="T13" fmla="*/ 0 h 75"/>
                  <a:gd name="T14" fmla="*/ 0 w 101"/>
                  <a:gd name="T15" fmla="*/ 0 h 75"/>
                  <a:gd name="T16" fmla="*/ 0 w 101"/>
                  <a:gd name="T17" fmla="*/ 0 h 75"/>
                  <a:gd name="T18" fmla="*/ 0 w 101"/>
                  <a:gd name="T19" fmla="*/ 0 h 75"/>
                  <a:gd name="T20" fmla="*/ 0 w 101"/>
                  <a:gd name="T21" fmla="*/ 0 h 75"/>
                  <a:gd name="T22" fmla="*/ 0 w 101"/>
                  <a:gd name="T23" fmla="*/ 0 h 75"/>
                  <a:gd name="T24" fmla="*/ 0 w 101"/>
                  <a:gd name="T25" fmla="*/ 0 h 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1"/>
                  <a:gd name="T40" fmla="*/ 0 h 75"/>
                  <a:gd name="T41" fmla="*/ 101 w 101"/>
                  <a:gd name="T42" fmla="*/ 75 h 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1" h="75">
                    <a:moveTo>
                      <a:pt x="101" y="0"/>
                    </a:moveTo>
                    <a:lnTo>
                      <a:pt x="99" y="7"/>
                    </a:lnTo>
                    <a:lnTo>
                      <a:pt x="97" y="25"/>
                    </a:lnTo>
                    <a:lnTo>
                      <a:pt x="95" y="45"/>
                    </a:lnTo>
                    <a:lnTo>
                      <a:pt x="94" y="54"/>
                    </a:lnTo>
                    <a:lnTo>
                      <a:pt x="86" y="60"/>
                    </a:lnTo>
                    <a:lnTo>
                      <a:pt x="76" y="66"/>
                    </a:lnTo>
                    <a:lnTo>
                      <a:pt x="71" y="69"/>
                    </a:lnTo>
                    <a:lnTo>
                      <a:pt x="62" y="70"/>
                    </a:lnTo>
                    <a:lnTo>
                      <a:pt x="49" y="73"/>
                    </a:lnTo>
                    <a:lnTo>
                      <a:pt x="36" y="74"/>
                    </a:lnTo>
                    <a:lnTo>
                      <a:pt x="12" y="75"/>
                    </a:lnTo>
                    <a:lnTo>
                      <a:pt x="0" y="75"/>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50" name="Freeform 737"/>
              <p:cNvSpPr>
                <a:spLocks/>
              </p:cNvSpPr>
              <p:nvPr/>
            </p:nvSpPr>
            <p:spPr bwMode="auto">
              <a:xfrm>
                <a:off x="4537" y="1411"/>
                <a:ext cx="8" cy="35"/>
              </a:xfrm>
              <a:custGeom>
                <a:avLst/>
                <a:gdLst>
                  <a:gd name="T0" fmla="*/ 0 w 31"/>
                  <a:gd name="T1" fmla="*/ 0 h 139"/>
                  <a:gd name="T2" fmla="*/ 0 w 31"/>
                  <a:gd name="T3" fmla="*/ 0 h 139"/>
                  <a:gd name="T4" fmla="*/ 0 w 31"/>
                  <a:gd name="T5" fmla="*/ 0 h 139"/>
                  <a:gd name="T6" fmla="*/ 0 w 31"/>
                  <a:gd name="T7" fmla="*/ 0 h 139"/>
                  <a:gd name="T8" fmla="*/ 0 w 31"/>
                  <a:gd name="T9" fmla="*/ 0 h 139"/>
                  <a:gd name="T10" fmla="*/ 0 60000 65536"/>
                  <a:gd name="T11" fmla="*/ 0 60000 65536"/>
                  <a:gd name="T12" fmla="*/ 0 60000 65536"/>
                  <a:gd name="T13" fmla="*/ 0 60000 65536"/>
                  <a:gd name="T14" fmla="*/ 0 60000 65536"/>
                  <a:gd name="T15" fmla="*/ 0 w 31"/>
                  <a:gd name="T16" fmla="*/ 0 h 139"/>
                  <a:gd name="T17" fmla="*/ 31 w 31"/>
                  <a:gd name="T18" fmla="*/ 139 h 139"/>
                </a:gdLst>
                <a:ahLst/>
                <a:cxnLst>
                  <a:cxn ang="T10">
                    <a:pos x="T0" y="T1"/>
                  </a:cxn>
                  <a:cxn ang="T11">
                    <a:pos x="T2" y="T3"/>
                  </a:cxn>
                  <a:cxn ang="T12">
                    <a:pos x="T4" y="T5"/>
                  </a:cxn>
                  <a:cxn ang="T13">
                    <a:pos x="T6" y="T7"/>
                  </a:cxn>
                  <a:cxn ang="T14">
                    <a:pos x="T8" y="T9"/>
                  </a:cxn>
                </a:cxnLst>
                <a:rect l="T15" t="T16" r="T17" b="T18"/>
                <a:pathLst>
                  <a:path w="31" h="139">
                    <a:moveTo>
                      <a:pt x="31" y="139"/>
                    </a:moveTo>
                    <a:lnTo>
                      <a:pt x="4" y="119"/>
                    </a:lnTo>
                    <a:lnTo>
                      <a:pt x="0" y="62"/>
                    </a:lnTo>
                    <a:lnTo>
                      <a:pt x="2" y="56"/>
                    </a:lnTo>
                    <a:lnTo>
                      <a:pt x="2"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51" name="Freeform 738"/>
              <p:cNvSpPr>
                <a:spLocks/>
              </p:cNvSpPr>
              <p:nvPr/>
            </p:nvSpPr>
            <p:spPr bwMode="auto">
              <a:xfrm>
                <a:off x="4537" y="1406"/>
                <a:ext cx="33" cy="21"/>
              </a:xfrm>
              <a:custGeom>
                <a:avLst/>
                <a:gdLst>
                  <a:gd name="T0" fmla="*/ 0 w 133"/>
                  <a:gd name="T1" fmla="*/ 0 h 84"/>
                  <a:gd name="T2" fmla="*/ 0 w 133"/>
                  <a:gd name="T3" fmla="*/ 0 h 84"/>
                  <a:gd name="T4" fmla="*/ 0 w 133"/>
                  <a:gd name="T5" fmla="*/ 0 h 84"/>
                  <a:gd name="T6" fmla="*/ 0 w 133"/>
                  <a:gd name="T7" fmla="*/ 0 h 84"/>
                  <a:gd name="T8" fmla="*/ 0 w 133"/>
                  <a:gd name="T9" fmla="*/ 0 h 84"/>
                  <a:gd name="T10" fmla="*/ 0 w 133"/>
                  <a:gd name="T11" fmla="*/ 0 h 84"/>
                  <a:gd name="T12" fmla="*/ 0 w 133"/>
                  <a:gd name="T13" fmla="*/ 0 h 84"/>
                  <a:gd name="T14" fmla="*/ 0 60000 65536"/>
                  <a:gd name="T15" fmla="*/ 0 60000 65536"/>
                  <a:gd name="T16" fmla="*/ 0 60000 65536"/>
                  <a:gd name="T17" fmla="*/ 0 60000 65536"/>
                  <a:gd name="T18" fmla="*/ 0 60000 65536"/>
                  <a:gd name="T19" fmla="*/ 0 60000 65536"/>
                  <a:gd name="T20" fmla="*/ 0 60000 65536"/>
                  <a:gd name="T21" fmla="*/ 0 w 133"/>
                  <a:gd name="T22" fmla="*/ 0 h 84"/>
                  <a:gd name="T23" fmla="*/ 133 w 133"/>
                  <a:gd name="T24" fmla="*/ 84 h 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3" h="84">
                    <a:moveTo>
                      <a:pt x="0" y="18"/>
                    </a:moveTo>
                    <a:lnTo>
                      <a:pt x="20" y="0"/>
                    </a:lnTo>
                    <a:lnTo>
                      <a:pt x="69" y="0"/>
                    </a:lnTo>
                    <a:lnTo>
                      <a:pt x="119" y="0"/>
                    </a:lnTo>
                    <a:lnTo>
                      <a:pt x="133" y="19"/>
                    </a:lnTo>
                    <a:lnTo>
                      <a:pt x="133" y="23"/>
                    </a:lnTo>
                    <a:lnTo>
                      <a:pt x="133" y="84"/>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52" name="Freeform 739"/>
              <p:cNvSpPr>
                <a:spLocks/>
              </p:cNvSpPr>
              <p:nvPr/>
            </p:nvSpPr>
            <p:spPr bwMode="auto">
              <a:xfrm>
                <a:off x="4544" y="1427"/>
                <a:ext cx="26" cy="19"/>
              </a:xfrm>
              <a:custGeom>
                <a:avLst/>
                <a:gdLst>
                  <a:gd name="T0" fmla="*/ 0 w 104"/>
                  <a:gd name="T1" fmla="*/ 0 h 77"/>
                  <a:gd name="T2" fmla="*/ 0 w 104"/>
                  <a:gd name="T3" fmla="*/ 0 h 77"/>
                  <a:gd name="T4" fmla="*/ 0 w 104"/>
                  <a:gd name="T5" fmla="*/ 0 h 77"/>
                  <a:gd name="T6" fmla="*/ 0 w 104"/>
                  <a:gd name="T7" fmla="*/ 0 h 77"/>
                  <a:gd name="T8" fmla="*/ 0 w 104"/>
                  <a:gd name="T9" fmla="*/ 0 h 77"/>
                  <a:gd name="T10" fmla="*/ 0 w 104"/>
                  <a:gd name="T11" fmla="*/ 0 h 77"/>
                  <a:gd name="T12" fmla="*/ 0 w 104"/>
                  <a:gd name="T13" fmla="*/ 0 h 77"/>
                  <a:gd name="T14" fmla="*/ 0 w 104"/>
                  <a:gd name="T15" fmla="*/ 0 h 77"/>
                  <a:gd name="T16" fmla="*/ 0 w 104"/>
                  <a:gd name="T17" fmla="*/ 0 h 77"/>
                  <a:gd name="T18" fmla="*/ 0 w 104"/>
                  <a:gd name="T19" fmla="*/ 0 h 77"/>
                  <a:gd name="T20" fmla="*/ 0 w 104"/>
                  <a:gd name="T21" fmla="*/ 0 h 77"/>
                  <a:gd name="T22" fmla="*/ 0 w 104"/>
                  <a:gd name="T23" fmla="*/ 0 h 77"/>
                  <a:gd name="T24" fmla="*/ 0 w 104"/>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4"/>
                  <a:gd name="T40" fmla="*/ 0 h 77"/>
                  <a:gd name="T41" fmla="*/ 104 w 104"/>
                  <a:gd name="T42" fmla="*/ 77 h 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4" h="77">
                    <a:moveTo>
                      <a:pt x="104" y="0"/>
                    </a:moveTo>
                    <a:lnTo>
                      <a:pt x="103" y="7"/>
                    </a:lnTo>
                    <a:lnTo>
                      <a:pt x="101" y="27"/>
                    </a:lnTo>
                    <a:lnTo>
                      <a:pt x="100" y="46"/>
                    </a:lnTo>
                    <a:lnTo>
                      <a:pt x="99" y="55"/>
                    </a:lnTo>
                    <a:lnTo>
                      <a:pt x="90" y="63"/>
                    </a:lnTo>
                    <a:lnTo>
                      <a:pt x="79" y="69"/>
                    </a:lnTo>
                    <a:lnTo>
                      <a:pt x="74" y="70"/>
                    </a:lnTo>
                    <a:lnTo>
                      <a:pt x="64" y="73"/>
                    </a:lnTo>
                    <a:lnTo>
                      <a:pt x="51" y="74"/>
                    </a:lnTo>
                    <a:lnTo>
                      <a:pt x="37" y="75"/>
                    </a:lnTo>
                    <a:lnTo>
                      <a:pt x="11" y="77"/>
                    </a:lnTo>
                    <a:lnTo>
                      <a:pt x="0" y="77"/>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53" name="Freeform 740"/>
              <p:cNvSpPr>
                <a:spLocks/>
              </p:cNvSpPr>
              <p:nvPr/>
            </p:nvSpPr>
            <p:spPr bwMode="auto">
              <a:xfrm>
                <a:off x="4537" y="1410"/>
                <a:ext cx="7" cy="36"/>
              </a:xfrm>
              <a:custGeom>
                <a:avLst/>
                <a:gdLst>
                  <a:gd name="T0" fmla="*/ 0 w 30"/>
                  <a:gd name="T1" fmla="*/ 0 h 143"/>
                  <a:gd name="T2" fmla="*/ 0 w 30"/>
                  <a:gd name="T3" fmla="*/ 0 h 143"/>
                  <a:gd name="T4" fmla="*/ 0 w 30"/>
                  <a:gd name="T5" fmla="*/ 0 h 143"/>
                  <a:gd name="T6" fmla="*/ 0 w 30"/>
                  <a:gd name="T7" fmla="*/ 0 h 143"/>
                  <a:gd name="T8" fmla="*/ 0 w 30"/>
                  <a:gd name="T9" fmla="*/ 0 h 143"/>
                  <a:gd name="T10" fmla="*/ 0 60000 65536"/>
                  <a:gd name="T11" fmla="*/ 0 60000 65536"/>
                  <a:gd name="T12" fmla="*/ 0 60000 65536"/>
                  <a:gd name="T13" fmla="*/ 0 60000 65536"/>
                  <a:gd name="T14" fmla="*/ 0 60000 65536"/>
                  <a:gd name="T15" fmla="*/ 0 w 30"/>
                  <a:gd name="T16" fmla="*/ 0 h 143"/>
                  <a:gd name="T17" fmla="*/ 30 w 30"/>
                  <a:gd name="T18" fmla="*/ 143 h 143"/>
                </a:gdLst>
                <a:ahLst/>
                <a:cxnLst>
                  <a:cxn ang="T10">
                    <a:pos x="T0" y="T1"/>
                  </a:cxn>
                  <a:cxn ang="T11">
                    <a:pos x="T2" y="T3"/>
                  </a:cxn>
                  <a:cxn ang="T12">
                    <a:pos x="T4" y="T5"/>
                  </a:cxn>
                  <a:cxn ang="T13">
                    <a:pos x="T6" y="T7"/>
                  </a:cxn>
                  <a:cxn ang="T14">
                    <a:pos x="T8" y="T9"/>
                  </a:cxn>
                </a:cxnLst>
                <a:rect l="T15" t="T16" r="T17" b="T18"/>
                <a:pathLst>
                  <a:path w="30" h="143">
                    <a:moveTo>
                      <a:pt x="30" y="143"/>
                    </a:moveTo>
                    <a:lnTo>
                      <a:pt x="4" y="122"/>
                    </a:lnTo>
                    <a:lnTo>
                      <a:pt x="0" y="63"/>
                    </a:lnTo>
                    <a:lnTo>
                      <a:pt x="1" y="58"/>
                    </a:lnTo>
                    <a:lnTo>
                      <a:pt x="1"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54" name="Freeform 741"/>
              <p:cNvSpPr>
                <a:spLocks/>
              </p:cNvSpPr>
              <p:nvPr/>
            </p:nvSpPr>
            <p:spPr bwMode="auto">
              <a:xfrm>
                <a:off x="4537" y="1405"/>
                <a:ext cx="34" cy="22"/>
              </a:xfrm>
              <a:custGeom>
                <a:avLst/>
                <a:gdLst>
                  <a:gd name="T0" fmla="*/ 0 w 137"/>
                  <a:gd name="T1" fmla="*/ 0 h 86"/>
                  <a:gd name="T2" fmla="*/ 0 w 137"/>
                  <a:gd name="T3" fmla="*/ 0 h 86"/>
                  <a:gd name="T4" fmla="*/ 0 w 137"/>
                  <a:gd name="T5" fmla="*/ 0 h 86"/>
                  <a:gd name="T6" fmla="*/ 0 w 137"/>
                  <a:gd name="T7" fmla="*/ 0 h 86"/>
                  <a:gd name="T8" fmla="*/ 0 w 137"/>
                  <a:gd name="T9" fmla="*/ 0 h 86"/>
                  <a:gd name="T10" fmla="*/ 0 w 137"/>
                  <a:gd name="T11" fmla="*/ 0 h 86"/>
                  <a:gd name="T12" fmla="*/ 0 w 137"/>
                  <a:gd name="T13" fmla="*/ 0 h 86"/>
                  <a:gd name="T14" fmla="*/ 0 60000 65536"/>
                  <a:gd name="T15" fmla="*/ 0 60000 65536"/>
                  <a:gd name="T16" fmla="*/ 0 60000 65536"/>
                  <a:gd name="T17" fmla="*/ 0 60000 65536"/>
                  <a:gd name="T18" fmla="*/ 0 60000 65536"/>
                  <a:gd name="T19" fmla="*/ 0 60000 65536"/>
                  <a:gd name="T20" fmla="*/ 0 60000 65536"/>
                  <a:gd name="T21" fmla="*/ 0 w 137"/>
                  <a:gd name="T22" fmla="*/ 0 h 86"/>
                  <a:gd name="T23" fmla="*/ 137 w 137"/>
                  <a:gd name="T24" fmla="*/ 86 h 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7" h="86">
                    <a:moveTo>
                      <a:pt x="0" y="19"/>
                    </a:moveTo>
                    <a:lnTo>
                      <a:pt x="20" y="0"/>
                    </a:lnTo>
                    <a:lnTo>
                      <a:pt x="71" y="1"/>
                    </a:lnTo>
                    <a:lnTo>
                      <a:pt x="122" y="1"/>
                    </a:lnTo>
                    <a:lnTo>
                      <a:pt x="136" y="21"/>
                    </a:lnTo>
                    <a:lnTo>
                      <a:pt x="137" y="24"/>
                    </a:lnTo>
                    <a:lnTo>
                      <a:pt x="136" y="86"/>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55" name="Freeform 742"/>
              <p:cNvSpPr>
                <a:spLocks/>
              </p:cNvSpPr>
              <p:nvPr/>
            </p:nvSpPr>
            <p:spPr bwMode="auto">
              <a:xfrm>
                <a:off x="4544" y="1427"/>
                <a:ext cx="27" cy="20"/>
              </a:xfrm>
              <a:custGeom>
                <a:avLst/>
                <a:gdLst>
                  <a:gd name="T0" fmla="*/ 0 w 108"/>
                  <a:gd name="T1" fmla="*/ 0 h 80"/>
                  <a:gd name="T2" fmla="*/ 0 w 108"/>
                  <a:gd name="T3" fmla="*/ 0 h 80"/>
                  <a:gd name="T4" fmla="*/ 0 w 108"/>
                  <a:gd name="T5" fmla="*/ 0 h 80"/>
                  <a:gd name="T6" fmla="*/ 0 w 108"/>
                  <a:gd name="T7" fmla="*/ 0 h 80"/>
                  <a:gd name="T8" fmla="*/ 0 w 108"/>
                  <a:gd name="T9" fmla="*/ 0 h 80"/>
                  <a:gd name="T10" fmla="*/ 0 w 108"/>
                  <a:gd name="T11" fmla="*/ 0 h 80"/>
                  <a:gd name="T12" fmla="*/ 0 w 108"/>
                  <a:gd name="T13" fmla="*/ 0 h 80"/>
                  <a:gd name="T14" fmla="*/ 0 w 108"/>
                  <a:gd name="T15" fmla="*/ 0 h 80"/>
                  <a:gd name="T16" fmla="*/ 0 w 108"/>
                  <a:gd name="T17" fmla="*/ 0 h 80"/>
                  <a:gd name="T18" fmla="*/ 0 w 108"/>
                  <a:gd name="T19" fmla="*/ 0 h 80"/>
                  <a:gd name="T20" fmla="*/ 0 w 108"/>
                  <a:gd name="T21" fmla="*/ 0 h 80"/>
                  <a:gd name="T22" fmla="*/ 0 w 108"/>
                  <a:gd name="T23" fmla="*/ 0 h 80"/>
                  <a:gd name="T24" fmla="*/ 0 w 108"/>
                  <a:gd name="T25" fmla="*/ 0 h 80"/>
                  <a:gd name="T26" fmla="*/ 0 w 108"/>
                  <a:gd name="T27" fmla="*/ 0 h 80"/>
                  <a:gd name="T28" fmla="*/ 0 w 108"/>
                  <a:gd name="T29" fmla="*/ 0 h 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8"/>
                  <a:gd name="T46" fmla="*/ 0 h 80"/>
                  <a:gd name="T47" fmla="*/ 108 w 108"/>
                  <a:gd name="T48" fmla="*/ 80 h 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8" h="80">
                    <a:moveTo>
                      <a:pt x="108" y="0"/>
                    </a:moveTo>
                    <a:lnTo>
                      <a:pt x="108" y="9"/>
                    </a:lnTo>
                    <a:lnTo>
                      <a:pt x="107" y="29"/>
                    </a:lnTo>
                    <a:lnTo>
                      <a:pt x="104" y="49"/>
                    </a:lnTo>
                    <a:lnTo>
                      <a:pt x="104" y="59"/>
                    </a:lnTo>
                    <a:lnTo>
                      <a:pt x="95" y="66"/>
                    </a:lnTo>
                    <a:lnTo>
                      <a:pt x="84" y="74"/>
                    </a:lnTo>
                    <a:lnTo>
                      <a:pt x="79" y="75"/>
                    </a:lnTo>
                    <a:lnTo>
                      <a:pt x="68" y="76"/>
                    </a:lnTo>
                    <a:lnTo>
                      <a:pt x="54" y="77"/>
                    </a:lnTo>
                    <a:lnTo>
                      <a:pt x="40" y="79"/>
                    </a:lnTo>
                    <a:lnTo>
                      <a:pt x="26" y="80"/>
                    </a:lnTo>
                    <a:lnTo>
                      <a:pt x="13" y="80"/>
                    </a:lnTo>
                    <a:lnTo>
                      <a:pt x="4" y="80"/>
                    </a:lnTo>
                    <a:lnTo>
                      <a:pt x="0" y="8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56" name="Freeform 743"/>
              <p:cNvSpPr>
                <a:spLocks/>
              </p:cNvSpPr>
              <p:nvPr/>
            </p:nvSpPr>
            <p:spPr bwMode="auto">
              <a:xfrm>
                <a:off x="4537" y="1410"/>
                <a:ext cx="7" cy="37"/>
              </a:xfrm>
              <a:custGeom>
                <a:avLst/>
                <a:gdLst>
                  <a:gd name="T0" fmla="*/ 0 w 28"/>
                  <a:gd name="T1" fmla="*/ 0 h 147"/>
                  <a:gd name="T2" fmla="*/ 0 w 28"/>
                  <a:gd name="T3" fmla="*/ 0 h 147"/>
                  <a:gd name="T4" fmla="*/ 0 w 28"/>
                  <a:gd name="T5" fmla="*/ 0 h 147"/>
                  <a:gd name="T6" fmla="*/ 0 w 28"/>
                  <a:gd name="T7" fmla="*/ 0 h 147"/>
                  <a:gd name="T8" fmla="*/ 0 w 28"/>
                  <a:gd name="T9" fmla="*/ 0 h 147"/>
                  <a:gd name="T10" fmla="*/ 0 60000 65536"/>
                  <a:gd name="T11" fmla="*/ 0 60000 65536"/>
                  <a:gd name="T12" fmla="*/ 0 60000 65536"/>
                  <a:gd name="T13" fmla="*/ 0 60000 65536"/>
                  <a:gd name="T14" fmla="*/ 0 60000 65536"/>
                  <a:gd name="T15" fmla="*/ 0 w 28"/>
                  <a:gd name="T16" fmla="*/ 0 h 147"/>
                  <a:gd name="T17" fmla="*/ 28 w 28"/>
                  <a:gd name="T18" fmla="*/ 147 h 147"/>
                </a:gdLst>
                <a:ahLst/>
                <a:cxnLst>
                  <a:cxn ang="T10">
                    <a:pos x="T0" y="T1"/>
                  </a:cxn>
                  <a:cxn ang="T11">
                    <a:pos x="T2" y="T3"/>
                  </a:cxn>
                  <a:cxn ang="T12">
                    <a:pos x="T4" y="T5"/>
                  </a:cxn>
                  <a:cxn ang="T13">
                    <a:pos x="T6" y="T7"/>
                  </a:cxn>
                  <a:cxn ang="T14">
                    <a:pos x="T8" y="T9"/>
                  </a:cxn>
                </a:cxnLst>
                <a:rect l="T15" t="T16" r="T17" b="T18"/>
                <a:pathLst>
                  <a:path w="28" h="147">
                    <a:moveTo>
                      <a:pt x="28" y="147"/>
                    </a:moveTo>
                    <a:lnTo>
                      <a:pt x="2" y="125"/>
                    </a:lnTo>
                    <a:lnTo>
                      <a:pt x="0" y="65"/>
                    </a:lnTo>
                    <a:lnTo>
                      <a:pt x="0" y="61"/>
                    </a:lnTo>
                    <a:lnTo>
                      <a:pt x="0"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57" name="Freeform 744"/>
              <p:cNvSpPr>
                <a:spLocks/>
              </p:cNvSpPr>
              <p:nvPr/>
            </p:nvSpPr>
            <p:spPr bwMode="auto">
              <a:xfrm>
                <a:off x="4536" y="1404"/>
                <a:ext cx="35" cy="22"/>
              </a:xfrm>
              <a:custGeom>
                <a:avLst/>
                <a:gdLst>
                  <a:gd name="T0" fmla="*/ 0 w 142"/>
                  <a:gd name="T1" fmla="*/ 0 h 88"/>
                  <a:gd name="T2" fmla="*/ 0 w 142"/>
                  <a:gd name="T3" fmla="*/ 0 h 88"/>
                  <a:gd name="T4" fmla="*/ 0 w 142"/>
                  <a:gd name="T5" fmla="*/ 0 h 88"/>
                  <a:gd name="T6" fmla="*/ 0 w 142"/>
                  <a:gd name="T7" fmla="*/ 0 h 88"/>
                  <a:gd name="T8" fmla="*/ 0 w 142"/>
                  <a:gd name="T9" fmla="*/ 0 h 88"/>
                  <a:gd name="T10" fmla="*/ 0 w 142"/>
                  <a:gd name="T11" fmla="*/ 0 h 88"/>
                  <a:gd name="T12" fmla="*/ 0 w 142"/>
                  <a:gd name="T13" fmla="*/ 0 h 88"/>
                  <a:gd name="T14" fmla="*/ 0 60000 65536"/>
                  <a:gd name="T15" fmla="*/ 0 60000 65536"/>
                  <a:gd name="T16" fmla="*/ 0 60000 65536"/>
                  <a:gd name="T17" fmla="*/ 0 60000 65536"/>
                  <a:gd name="T18" fmla="*/ 0 60000 65536"/>
                  <a:gd name="T19" fmla="*/ 0 60000 65536"/>
                  <a:gd name="T20" fmla="*/ 0 60000 65536"/>
                  <a:gd name="T21" fmla="*/ 0 w 142"/>
                  <a:gd name="T22" fmla="*/ 0 h 88"/>
                  <a:gd name="T23" fmla="*/ 142 w 142"/>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2" h="88">
                    <a:moveTo>
                      <a:pt x="0" y="21"/>
                    </a:moveTo>
                    <a:lnTo>
                      <a:pt x="22" y="0"/>
                    </a:lnTo>
                    <a:lnTo>
                      <a:pt x="74" y="0"/>
                    </a:lnTo>
                    <a:lnTo>
                      <a:pt x="126" y="2"/>
                    </a:lnTo>
                    <a:lnTo>
                      <a:pt x="142" y="22"/>
                    </a:lnTo>
                    <a:lnTo>
                      <a:pt x="142" y="25"/>
                    </a:lnTo>
                    <a:lnTo>
                      <a:pt x="142" y="88"/>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58" name="Freeform 745"/>
              <p:cNvSpPr>
                <a:spLocks/>
              </p:cNvSpPr>
              <p:nvPr/>
            </p:nvSpPr>
            <p:spPr bwMode="auto">
              <a:xfrm>
                <a:off x="4543" y="1426"/>
                <a:ext cx="28" cy="21"/>
              </a:xfrm>
              <a:custGeom>
                <a:avLst/>
                <a:gdLst>
                  <a:gd name="T0" fmla="*/ 0 w 113"/>
                  <a:gd name="T1" fmla="*/ 0 h 82"/>
                  <a:gd name="T2" fmla="*/ 0 w 113"/>
                  <a:gd name="T3" fmla="*/ 0 h 82"/>
                  <a:gd name="T4" fmla="*/ 0 w 113"/>
                  <a:gd name="T5" fmla="*/ 0 h 82"/>
                  <a:gd name="T6" fmla="*/ 0 w 113"/>
                  <a:gd name="T7" fmla="*/ 0 h 82"/>
                  <a:gd name="T8" fmla="*/ 0 w 113"/>
                  <a:gd name="T9" fmla="*/ 0 h 82"/>
                  <a:gd name="T10" fmla="*/ 0 w 113"/>
                  <a:gd name="T11" fmla="*/ 0 h 82"/>
                  <a:gd name="T12" fmla="*/ 0 w 113"/>
                  <a:gd name="T13" fmla="*/ 0 h 82"/>
                  <a:gd name="T14" fmla="*/ 0 w 113"/>
                  <a:gd name="T15" fmla="*/ 0 h 82"/>
                  <a:gd name="T16" fmla="*/ 0 w 113"/>
                  <a:gd name="T17" fmla="*/ 0 h 82"/>
                  <a:gd name="T18" fmla="*/ 0 w 113"/>
                  <a:gd name="T19" fmla="*/ 0 h 82"/>
                  <a:gd name="T20" fmla="*/ 0 w 113"/>
                  <a:gd name="T21" fmla="*/ 0 h 82"/>
                  <a:gd name="T22" fmla="*/ 0 w 113"/>
                  <a:gd name="T23" fmla="*/ 0 h 82"/>
                  <a:gd name="T24" fmla="*/ 0 w 113"/>
                  <a:gd name="T25" fmla="*/ 0 h 82"/>
                  <a:gd name="T26" fmla="*/ 0 w 113"/>
                  <a:gd name="T27" fmla="*/ 0 h 82"/>
                  <a:gd name="T28" fmla="*/ 0 w 113"/>
                  <a:gd name="T29" fmla="*/ 0 h 8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
                  <a:gd name="T46" fmla="*/ 0 h 82"/>
                  <a:gd name="T47" fmla="*/ 113 w 113"/>
                  <a:gd name="T48" fmla="*/ 82 h 8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 h="82">
                    <a:moveTo>
                      <a:pt x="113" y="0"/>
                    </a:moveTo>
                    <a:lnTo>
                      <a:pt x="111" y="9"/>
                    </a:lnTo>
                    <a:lnTo>
                      <a:pt x="110" y="31"/>
                    </a:lnTo>
                    <a:lnTo>
                      <a:pt x="109" y="51"/>
                    </a:lnTo>
                    <a:lnTo>
                      <a:pt x="108" y="62"/>
                    </a:lnTo>
                    <a:lnTo>
                      <a:pt x="99" y="69"/>
                    </a:lnTo>
                    <a:lnTo>
                      <a:pt x="87" y="77"/>
                    </a:lnTo>
                    <a:lnTo>
                      <a:pt x="82" y="77"/>
                    </a:lnTo>
                    <a:lnTo>
                      <a:pt x="72" y="78"/>
                    </a:lnTo>
                    <a:lnTo>
                      <a:pt x="57" y="80"/>
                    </a:lnTo>
                    <a:lnTo>
                      <a:pt x="42" y="81"/>
                    </a:lnTo>
                    <a:lnTo>
                      <a:pt x="27" y="82"/>
                    </a:lnTo>
                    <a:lnTo>
                      <a:pt x="14" y="82"/>
                    </a:lnTo>
                    <a:lnTo>
                      <a:pt x="3" y="82"/>
                    </a:lnTo>
                    <a:lnTo>
                      <a:pt x="0" y="82"/>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59" name="Freeform 746"/>
              <p:cNvSpPr>
                <a:spLocks/>
              </p:cNvSpPr>
              <p:nvPr/>
            </p:nvSpPr>
            <p:spPr bwMode="auto">
              <a:xfrm>
                <a:off x="4536" y="1410"/>
                <a:ext cx="7" cy="37"/>
              </a:xfrm>
              <a:custGeom>
                <a:avLst/>
                <a:gdLst>
                  <a:gd name="T0" fmla="*/ 0 w 29"/>
                  <a:gd name="T1" fmla="*/ 0 h 149"/>
                  <a:gd name="T2" fmla="*/ 0 w 29"/>
                  <a:gd name="T3" fmla="*/ 0 h 149"/>
                  <a:gd name="T4" fmla="*/ 0 w 29"/>
                  <a:gd name="T5" fmla="*/ 0 h 149"/>
                  <a:gd name="T6" fmla="*/ 0 w 29"/>
                  <a:gd name="T7" fmla="*/ 0 h 149"/>
                  <a:gd name="T8" fmla="*/ 0 w 29"/>
                  <a:gd name="T9" fmla="*/ 0 h 149"/>
                  <a:gd name="T10" fmla="*/ 0 60000 65536"/>
                  <a:gd name="T11" fmla="*/ 0 60000 65536"/>
                  <a:gd name="T12" fmla="*/ 0 60000 65536"/>
                  <a:gd name="T13" fmla="*/ 0 60000 65536"/>
                  <a:gd name="T14" fmla="*/ 0 60000 65536"/>
                  <a:gd name="T15" fmla="*/ 0 w 29"/>
                  <a:gd name="T16" fmla="*/ 0 h 149"/>
                  <a:gd name="T17" fmla="*/ 29 w 29"/>
                  <a:gd name="T18" fmla="*/ 149 h 149"/>
                </a:gdLst>
                <a:ahLst/>
                <a:cxnLst>
                  <a:cxn ang="T10">
                    <a:pos x="T0" y="T1"/>
                  </a:cxn>
                  <a:cxn ang="T11">
                    <a:pos x="T2" y="T3"/>
                  </a:cxn>
                  <a:cxn ang="T12">
                    <a:pos x="T4" y="T5"/>
                  </a:cxn>
                  <a:cxn ang="T13">
                    <a:pos x="T6" y="T7"/>
                  </a:cxn>
                  <a:cxn ang="T14">
                    <a:pos x="T8" y="T9"/>
                  </a:cxn>
                </a:cxnLst>
                <a:rect l="T15" t="T16" r="T17" b="T18"/>
                <a:pathLst>
                  <a:path w="29" h="149">
                    <a:moveTo>
                      <a:pt x="29" y="149"/>
                    </a:moveTo>
                    <a:lnTo>
                      <a:pt x="4" y="127"/>
                    </a:lnTo>
                    <a:lnTo>
                      <a:pt x="0" y="64"/>
                    </a:lnTo>
                    <a:lnTo>
                      <a:pt x="1" y="62"/>
                    </a:lnTo>
                    <a:lnTo>
                      <a:pt x="0"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60" name="Freeform 747"/>
              <p:cNvSpPr>
                <a:spLocks/>
              </p:cNvSpPr>
              <p:nvPr/>
            </p:nvSpPr>
            <p:spPr bwMode="auto">
              <a:xfrm>
                <a:off x="4536" y="1403"/>
                <a:ext cx="36" cy="23"/>
              </a:xfrm>
              <a:custGeom>
                <a:avLst/>
                <a:gdLst>
                  <a:gd name="T0" fmla="*/ 0 w 144"/>
                  <a:gd name="T1" fmla="*/ 0 h 90"/>
                  <a:gd name="T2" fmla="*/ 0 w 144"/>
                  <a:gd name="T3" fmla="*/ 0 h 90"/>
                  <a:gd name="T4" fmla="*/ 0 w 144"/>
                  <a:gd name="T5" fmla="*/ 0 h 90"/>
                  <a:gd name="T6" fmla="*/ 0 w 144"/>
                  <a:gd name="T7" fmla="*/ 0 h 90"/>
                  <a:gd name="T8" fmla="*/ 0 w 144"/>
                  <a:gd name="T9" fmla="*/ 0 h 90"/>
                  <a:gd name="T10" fmla="*/ 0 w 144"/>
                  <a:gd name="T11" fmla="*/ 0 h 90"/>
                  <a:gd name="T12" fmla="*/ 0 w 144"/>
                  <a:gd name="T13" fmla="*/ 0 h 90"/>
                  <a:gd name="T14" fmla="*/ 0 60000 65536"/>
                  <a:gd name="T15" fmla="*/ 0 60000 65536"/>
                  <a:gd name="T16" fmla="*/ 0 60000 65536"/>
                  <a:gd name="T17" fmla="*/ 0 60000 65536"/>
                  <a:gd name="T18" fmla="*/ 0 60000 65536"/>
                  <a:gd name="T19" fmla="*/ 0 60000 65536"/>
                  <a:gd name="T20" fmla="*/ 0 60000 65536"/>
                  <a:gd name="T21" fmla="*/ 0 w 144"/>
                  <a:gd name="T22" fmla="*/ 0 h 90"/>
                  <a:gd name="T23" fmla="*/ 144 w 144"/>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4" h="90">
                    <a:moveTo>
                      <a:pt x="0" y="21"/>
                    </a:moveTo>
                    <a:lnTo>
                      <a:pt x="22" y="0"/>
                    </a:lnTo>
                    <a:lnTo>
                      <a:pt x="75" y="1"/>
                    </a:lnTo>
                    <a:lnTo>
                      <a:pt x="129" y="1"/>
                    </a:lnTo>
                    <a:lnTo>
                      <a:pt x="144" y="23"/>
                    </a:lnTo>
                    <a:lnTo>
                      <a:pt x="144" y="25"/>
                    </a:lnTo>
                    <a:lnTo>
                      <a:pt x="144" y="9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61" name="Freeform 748"/>
              <p:cNvSpPr>
                <a:spLocks/>
              </p:cNvSpPr>
              <p:nvPr/>
            </p:nvSpPr>
            <p:spPr bwMode="auto">
              <a:xfrm>
                <a:off x="4543" y="1426"/>
                <a:ext cx="29" cy="21"/>
              </a:xfrm>
              <a:custGeom>
                <a:avLst/>
                <a:gdLst>
                  <a:gd name="T0" fmla="*/ 0 w 116"/>
                  <a:gd name="T1" fmla="*/ 0 h 85"/>
                  <a:gd name="T2" fmla="*/ 0 w 116"/>
                  <a:gd name="T3" fmla="*/ 0 h 85"/>
                  <a:gd name="T4" fmla="*/ 0 w 116"/>
                  <a:gd name="T5" fmla="*/ 0 h 85"/>
                  <a:gd name="T6" fmla="*/ 0 w 116"/>
                  <a:gd name="T7" fmla="*/ 0 h 85"/>
                  <a:gd name="T8" fmla="*/ 0 w 116"/>
                  <a:gd name="T9" fmla="*/ 0 h 85"/>
                  <a:gd name="T10" fmla="*/ 0 w 116"/>
                  <a:gd name="T11" fmla="*/ 0 h 85"/>
                  <a:gd name="T12" fmla="*/ 0 w 116"/>
                  <a:gd name="T13" fmla="*/ 0 h 85"/>
                  <a:gd name="T14" fmla="*/ 0 w 116"/>
                  <a:gd name="T15" fmla="*/ 0 h 85"/>
                  <a:gd name="T16" fmla="*/ 0 w 116"/>
                  <a:gd name="T17" fmla="*/ 0 h 85"/>
                  <a:gd name="T18" fmla="*/ 0 w 116"/>
                  <a:gd name="T19" fmla="*/ 0 h 85"/>
                  <a:gd name="T20" fmla="*/ 0 w 116"/>
                  <a:gd name="T21" fmla="*/ 0 h 85"/>
                  <a:gd name="T22" fmla="*/ 0 w 116"/>
                  <a:gd name="T23" fmla="*/ 0 h 85"/>
                  <a:gd name="T24" fmla="*/ 0 w 116"/>
                  <a:gd name="T25" fmla="*/ 0 h 85"/>
                  <a:gd name="T26" fmla="*/ 0 w 116"/>
                  <a:gd name="T27" fmla="*/ 0 h 85"/>
                  <a:gd name="T28" fmla="*/ 0 w 116"/>
                  <a:gd name="T29" fmla="*/ 0 h 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6"/>
                  <a:gd name="T46" fmla="*/ 0 h 85"/>
                  <a:gd name="T47" fmla="*/ 116 w 116"/>
                  <a:gd name="T48" fmla="*/ 85 h 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6" h="85">
                    <a:moveTo>
                      <a:pt x="116" y="0"/>
                    </a:moveTo>
                    <a:lnTo>
                      <a:pt x="115" y="10"/>
                    </a:lnTo>
                    <a:lnTo>
                      <a:pt x="115" y="32"/>
                    </a:lnTo>
                    <a:lnTo>
                      <a:pt x="113" y="54"/>
                    </a:lnTo>
                    <a:lnTo>
                      <a:pt x="112" y="64"/>
                    </a:lnTo>
                    <a:lnTo>
                      <a:pt x="103" y="72"/>
                    </a:lnTo>
                    <a:lnTo>
                      <a:pt x="90" y="79"/>
                    </a:lnTo>
                    <a:lnTo>
                      <a:pt x="85" y="81"/>
                    </a:lnTo>
                    <a:lnTo>
                      <a:pt x="74" y="82"/>
                    </a:lnTo>
                    <a:lnTo>
                      <a:pt x="59" y="83"/>
                    </a:lnTo>
                    <a:lnTo>
                      <a:pt x="43" y="83"/>
                    </a:lnTo>
                    <a:lnTo>
                      <a:pt x="27" y="85"/>
                    </a:lnTo>
                    <a:lnTo>
                      <a:pt x="13" y="85"/>
                    </a:lnTo>
                    <a:lnTo>
                      <a:pt x="4" y="85"/>
                    </a:lnTo>
                    <a:lnTo>
                      <a:pt x="0" y="85"/>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62" name="Freeform 749"/>
              <p:cNvSpPr>
                <a:spLocks/>
              </p:cNvSpPr>
              <p:nvPr/>
            </p:nvSpPr>
            <p:spPr bwMode="auto">
              <a:xfrm>
                <a:off x="4536" y="1409"/>
                <a:ext cx="7" cy="38"/>
              </a:xfrm>
              <a:custGeom>
                <a:avLst/>
                <a:gdLst>
                  <a:gd name="T0" fmla="*/ 0 w 28"/>
                  <a:gd name="T1" fmla="*/ 0 h 154"/>
                  <a:gd name="T2" fmla="*/ 0 w 28"/>
                  <a:gd name="T3" fmla="*/ 0 h 154"/>
                  <a:gd name="T4" fmla="*/ 0 w 28"/>
                  <a:gd name="T5" fmla="*/ 0 h 154"/>
                  <a:gd name="T6" fmla="*/ 0 w 28"/>
                  <a:gd name="T7" fmla="*/ 0 h 154"/>
                  <a:gd name="T8" fmla="*/ 0 w 28"/>
                  <a:gd name="T9" fmla="*/ 0 h 154"/>
                  <a:gd name="T10" fmla="*/ 0 60000 65536"/>
                  <a:gd name="T11" fmla="*/ 0 60000 65536"/>
                  <a:gd name="T12" fmla="*/ 0 60000 65536"/>
                  <a:gd name="T13" fmla="*/ 0 60000 65536"/>
                  <a:gd name="T14" fmla="*/ 0 60000 65536"/>
                  <a:gd name="T15" fmla="*/ 0 w 28"/>
                  <a:gd name="T16" fmla="*/ 0 h 154"/>
                  <a:gd name="T17" fmla="*/ 28 w 28"/>
                  <a:gd name="T18" fmla="*/ 154 h 154"/>
                </a:gdLst>
                <a:ahLst/>
                <a:cxnLst>
                  <a:cxn ang="T10">
                    <a:pos x="T0" y="T1"/>
                  </a:cxn>
                  <a:cxn ang="T11">
                    <a:pos x="T2" y="T3"/>
                  </a:cxn>
                  <a:cxn ang="T12">
                    <a:pos x="T4" y="T5"/>
                  </a:cxn>
                  <a:cxn ang="T13">
                    <a:pos x="T6" y="T7"/>
                  </a:cxn>
                  <a:cxn ang="T14">
                    <a:pos x="T8" y="T9"/>
                  </a:cxn>
                </a:cxnLst>
                <a:rect l="T15" t="T16" r="T17" b="T18"/>
                <a:pathLst>
                  <a:path w="28" h="154">
                    <a:moveTo>
                      <a:pt x="28" y="154"/>
                    </a:moveTo>
                    <a:lnTo>
                      <a:pt x="2" y="130"/>
                    </a:lnTo>
                    <a:lnTo>
                      <a:pt x="0" y="66"/>
                    </a:lnTo>
                    <a:lnTo>
                      <a:pt x="0" y="64"/>
                    </a:lnTo>
                    <a:lnTo>
                      <a:pt x="0"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63" name="Freeform 750"/>
              <p:cNvSpPr>
                <a:spLocks/>
              </p:cNvSpPr>
              <p:nvPr/>
            </p:nvSpPr>
            <p:spPr bwMode="auto">
              <a:xfrm>
                <a:off x="4535" y="1403"/>
                <a:ext cx="37" cy="23"/>
              </a:xfrm>
              <a:custGeom>
                <a:avLst/>
                <a:gdLst>
                  <a:gd name="T0" fmla="*/ 0 w 150"/>
                  <a:gd name="T1" fmla="*/ 0 h 93"/>
                  <a:gd name="T2" fmla="*/ 0 w 150"/>
                  <a:gd name="T3" fmla="*/ 0 h 93"/>
                  <a:gd name="T4" fmla="*/ 0 w 150"/>
                  <a:gd name="T5" fmla="*/ 0 h 93"/>
                  <a:gd name="T6" fmla="*/ 0 w 150"/>
                  <a:gd name="T7" fmla="*/ 0 h 93"/>
                  <a:gd name="T8" fmla="*/ 0 w 150"/>
                  <a:gd name="T9" fmla="*/ 0 h 93"/>
                  <a:gd name="T10" fmla="*/ 0 w 150"/>
                  <a:gd name="T11" fmla="*/ 0 h 93"/>
                  <a:gd name="T12" fmla="*/ 0 w 150"/>
                  <a:gd name="T13" fmla="*/ 0 h 93"/>
                  <a:gd name="T14" fmla="*/ 0 60000 65536"/>
                  <a:gd name="T15" fmla="*/ 0 60000 65536"/>
                  <a:gd name="T16" fmla="*/ 0 60000 65536"/>
                  <a:gd name="T17" fmla="*/ 0 60000 65536"/>
                  <a:gd name="T18" fmla="*/ 0 60000 65536"/>
                  <a:gd name="T19" fmla="*/ 0 60000 65536"/>
                  <a:gd name="T20" fmla="*/ 0 60000 65536"/>
                  <a:gd name="T21" fmla="*/ 0 w 150"/>
                  <a:gd name="T22" fmla="*/ 0 h 93"/>
                  <a:gd name="T23" fmla="*/ 150 w 150"/>
                  <a:gd name="T24" fmla="*/ 93 h 9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93">
                    <a:moveTo>
                      <a:pt x="0" y="22"/>
                    </a:moveTo>
                    <a:lnTo>
                      <a:pt x="24" y="0"/>
                    </a:lnTo>
                    <a:lnTo>
                      <a:pt x="78" y="1"/>
                    </a:lnTo>
                    <a:lnTo>
                      <a:pt x="132" y="1"/>
                    </a:lnTo>
                    <a:lnTo>
                      <a:pt x="150" y="23"/>
                    </a:lnTo>
                    <a:lnTo>
                      <a:pt x="150" y="24"/>
                    </a:lnTo>
                    <a:lnTo>
                      <a:pt x="148" y="93"/>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64" name="Freeform 751"/>
              <p:cNvSpPr>
                <a:spLocks/>
              </p:cNvSpPr>
              <p:nvPr/>
            </p:nvSpPr>
            <p:spPr bwMode="auto">
              <a:xfrm>
                <a:off x="4542" y="1426"/>
                <a:ext cx="30" cy="21"/>
              </a:xfrm>
              <a:custGeom>
                <a:avLst/>
                <a:gdLst>
                  <a:gd name="T0" fmla="*/ 0 w 119"/>
                  <a:gd name="T1" fmla="*/ 0 h 86"/>
                  <a:gd name="T2" fmla="*/ 0 w 119"/>
                  <a:gd name="T3" fmla="*/ 0 h 86"/>
                  <a:gd name="T4" fmla="*/ 0 w 119"/>
                  <a:gd name="T5" fmla="*/ 0 h 86"/>
                  <a:gd name="T6" fmla="*/ 0 w 119"/>
                  <a:gd name="T7" fmla="*/ 0 h 86"/>
                  <a:gd name="T8" fmla="*/ 0 w 119"/>
                  <a:gd name="T9" fmla="*/ 0 h 86"/>
                  <a:gd name="T10" fmla="*/ 0 w 119"/>
                  <a:gd name="T11" fmla="*/ 0 h 86"/>
                  <a:gd name="T12" fmla="*/ 0 w 119"/>
                  <a:gd name="T13" fmla="*/ 0 h 86"/>
                  <a:gd name="T14" fmla="*/ 0 w 119"/>
                  <a:gd name="T15" fmla="*/ 0 h 86"/>
                  <a:gd name="T16" fmla="*/ 0 w 119"/>
                  <a:gd name="T17" fmla="*/ 0 h 86"/>
                  <a:gd name="T18" fmla="*/ 0 w 119"/>
                  <a:gd name="T19" fmla="*/ 0 h 86"/>
                  <a:gd name="T20" fmla="*/ 0 w 119"/>
                  <a:gd name="T21" fmla="*/ 0 h 86"/>
                  <a:gd name="T22" fmla="*/ 0 w 119"/>
                  <a:gd name="T23" fmla="*/ 0 h 86"/>
                  <a:gd name="T24" fmla="*/ 0 w 119"/>
                  <a:gd name="T25" fmla="*/ 0 h 86"/>
                  <a:gd name="T26" fmla="*/ 0 w 119"/>
                  <a:gd name="T27" fmla="*/ 0 h 86"/>
                  <a:gd name="T28" fmla="*/ 0 w 119"/>
                  <a:gd name="T29" fmla="*/ 0 h 8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9"/>
                  <a:gd name="T46" fmla="*/ 0 h 86"/>
                  <a:gd name="T47" fmla="*/ 119 w 119"/>
                  <a:gd name="T48" fmla="*/ 86 h 8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9" h="86">
                    <a:moveTo>
                      <a:pt x="119" y="0"/>
                    </a:moveTo>
                    <a:lnTo>
                      <a:pt x="119" y="10"/>
                    </a:lnTo>
                    <a:lnTo>
                      <a:pt x="118" y="32"/>
                    </a:lnTo>
                    <a:lnTo>
                      <a:pt x="117" y="55"/>
                    </a:lnTo>
                    <a:lnTo>
                      <a:pt x="117" y="65"/>
                    </a:lnTo>
                    <a:lnTo>
                      <a:pt x="106" y="74"/>
                    </a:lnTo>
                    <a:lnTo>
                      <a:pt x="94" y="82"/>
                    </a:lnTo>
                    <a:lnTo>
                      <a:pt x="88" y="82"/>
                    </a:lnTo>
                    <a:lnTo>
                      <a:pt x="77" y="83"/>
                    </a:lnTo>
                    <a:lnTo>
                      <a:pt x="61" y="85"/>
                    </a:lnTo>
                    <a:lnTo>
                      <a:pt x="45" y="85"/>
                    </a:lnTo>
                    <a:lnTo>
                      <a:pt x="28" y="86"/>
                    </a:lnTo>
                    <a:lnTo>
                      <a:pt x="14" y="86"/>
                    </a:lnTo>
                    <a:lnTo>
                      <a:pt x="4" y="86"/>
                    </a:lnTo>
                    <a:lnTo>
                      <a:pt x="0" y="86"/>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67" name="Freeform 752"/>
              <p:cNvSpPr>
                <a:spLocks/>
              </p:cNvSpPr>
              <p:nvPr/>
            </p:nvSpPr>
            <p:spPr bwMode="auto">
              <a:xfrm>
                <a:off x="4535" y="1408"/>
                <a:ext cx="7" cy="39"/>
              </a:xfrm>
              <a:custGeom>
                <a:avLst/>
                <a:gdLst>
                  <a:gd name="T0" fmla="*/ 0 w 29"/>
                  <a:gd name="T1" fmla="*/ 0 h 157"/>
                  <a:gd name="T2" fmla="*/ 0 w 29"/>
                  <a:gd name="T3" fmla="*/ 0 h 157"/>
                  <a:gd name="T4" fmla="*/ 0 w 29"/>
                  <a:gd name="T5" fmla="*/ 0 h 157"/>
                  <a:gd name="T6" fmla="*/ 0 w 29"/>
                  <a:gd name="T7" fmla="*/ 0 h 157"/>
                  <a:gd name="T8" fmla="*/ 0 w 29"/>
                  <a:gd name="T9" fmla="*/ 0 h 157"/>
                  <a:gd name="T10" fmla="*/ 0 60000 65536"/>
                  <a:gd name="T11" fmla="*/ 0 60000 65536"/>
                  <a:gd name="T12" fmla="*/ 0 60000 65536"/>
                  <a:gd name="T13" fmla="*/ 0 60000 65536"/>
                  <a:gd name="T14" fmla="*/ 0 60000 65536"/>
                  <a:gd name="T15" fmla="*/ 0 w 29"/>
                  <a:gd name="T16" fmla="*/ 0 h 157"/>
                  <a:gd name="T17" fmla="*/ 29 w 29"/>
                  <a:gd name="T18" fmla="*/ 157 h 157"/>
                </a:gdLst>
                <a:ahLst/>
                <a:cxnLst>
                  <a:cxn ang="T10">
                    <a:pos x="T0" y="T1"/>
                  </a:cxn>
                  <a:cxn ang="T11">
                    <a:pos x="T2" y="T3"/>
                  </a:cxn>
                  <a:cxn ang="T12">
                    <a:pos x="T4" y="T5"/>
                  </a:cxn>
                  <a:cxn ang="T13">
                    <a:pos x="T6" y="T7"/>
                  </a:cxn>
                  <a:cxn ang="T14">
                    <a:pos x="T8" y="T9"/>
                  </a:cxn>
                </a:cxnLst>
                <a:rect l="T15" t="T16" r="T17" b="T18"/>
                <a:pathLst>
                  <a:path w="29" h="157">
                    <a:moveTo>
                      <a:pt x="29" y="157"/>
                    </a:moveTo>
                    <a:lnTo>
                      <a:pt x="3" y="132"/>
                    </a:lnTo>
                    <a:lnTo>
                      <a:pt x="2" y="67"/>
                    </a:lnTo>
                    <a:lnTo>
                      <a:pt x="2" y="66"/>
                    </a:lnTo>
                    <a:lnTo>
                      <a:pt x="0"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68" name="Freeform 753"/>
              <p:cNvSpPr>
                <a:spLocks/>
              </p:cNvSpPr>
              <p:nvPr/>
            </p:nvSpPr>
            <p:spPr bwMode="auto">
              <a:xfrm>
                <a:off x="4535" y="1402"/>
                <a:ext cx="38" cy="24"/>
              </a:xfrm>
              <a:custGeom>
                <a:avLst/>
                <a:gdLst>
                  <a:gd name="T0" fmla="*/ 0 w 152"/>
                  <a:gd name="T1" fmla="*/ 0 h 94"/>
                  <a:gd name="T2" fmla="*/ 0 w 152"/>
                  <a:gd name="T3" fmla="*/ 0 h 94"/>
                  <a:gd name="T4" fmla="*/ 0 w 152"/>
                  <a:gd name="T5" fmla="*/ 0 h 94"/>
                  <a:gd name="T6" fmla="*/ 0 w 152"/>
                  <a:gd name="T7" fmla="*/ 0 h 94"/>
                  <a:gd name="T8" fmla="*/ 0 w 152"/>
                  <a:gd name="T9" fmla="*/ 0 h 94"/>
                  <a:gd name="T10" fmla="*/ 0 w 152"/>
                  <a:gd name="T11" fmla="*/ 0 h 94"/>
                  <a:gd name="T12" fmla="*/ 0 w 152"/>
                  <a:gd name="T13" fmla="*/ 0 h 94"/>
                  <a:gd name="T14" fmla="*/ 0 60000 65536"/>
                  <a:gd name="T15" fmla="*/ 0 60000 65536"/>
                  <a:gd name="T16" fmla="*/ 0 60000 65536"/>
                  <a:gd name="T17" fmla="*/ 0 60000 65536"/>
                  <a:gd name="T18" fmla="*/ 0 60000 65536"/>
                  <a:gd name="T19" fmla="*/ 0 60000 65536"/>
                  <a:gd name="T20" fmla="*/ 0 60000 65536"/>
                  <a:gd name="T21" fmla="*/ 0 w 152"/>
                  <a:gd name="T22" fmla="*/ 0 h 94"/>
                  <a:gd name="T23" fmla="*/ 152 w 152"/>
                  <a:gd name="T24" fmla="*/ 94 h 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2" h="94">
                    <a:moveTo>
                      <a:pt x="0" y="24"/>
                    </a:moveTo>
                    <a:lnTo>
                      <a:pt x="25" y="0"/>
                    </a:lnTo>
                    <a:lnTo>
                      <a:pt x="79" y="0"/>
                    </a:lnTo>
                    <a:lnTo>
                      <a:pt x="134" y="2"/>
                    </a:lnTo>
                    <a:lnTo>
                      <a:pt x="152" y="25"/>
                    </a:lnTo>
                    <a:lnTo>
                      <a:pt x="151" y="94"/>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69" name="Freeform 754"/>
              <p:cNvSpPr>
                <a:spLocks/>
              </p:cNvSpPr>
              <p:nvPr/>
            </p:nvSpPr>
            <p:spPr bwMode="auto">
              <a:xfrm>
                <a:off x="4542" y="1426"/>
                <a:ext cx="30" cy="22"/>
              </a:xfrm>
              <a:custGeom>
                <a:avLst/>
                <a:gdLst>
                  <a:gd name="T0" fmla="*/ 0 w 124"/>
                  <a:gd name="T1" fmla="*/ 0 h 90"/>
                  <a:gd name="T2" fmla="*/ 0 w 124"/>
                  <a:gd name="T3" fmla="*/ 0 h 90"/>
                  <a:gd name="T4" fmla="*/ 0 w 124"/>
                  <a:gd name="T5" fmla="*/ 0 h 90"/>
                  <a:gd name="T6" fmla="*/ 0 w 124"/>
                  <a:gd name="T7" fmla="*/ 0 h 90"/>
                  <a:gd name="T8" fmla="*/ 0 w 124"/>
                  <a:gd name="T9" fmla="*/ 0 h 90"/>
                  <a:gd name="T10" fmla="*/ 0 w 124"/>
                  <a:gd name="T11" fmla="*/ 0 h 90"/>
                  <a:gd name="T12" fmla="*/ 0 w 124"/>
                  <a:gd name="T13" fmla="*/ 0 h 90"/>
                  <a:gd name="T14" fmla="*/ 0 w 124"/>
                  <a:gd name="T15" fmla="*/ 0 h 90"/>
                  <a:gd name="T16" fmla="*/ 0 w 124"/>
                  <a:gd name="T17" fmla="*/ 0 h 90"/>
                  <a:gd name="T18" fmla="*/ 0 w 124"/>
                  <a:gd name="T19" fmla="*/ 0 h 90"/>
                  <a:gd name="T20" fmla="*/ 0 w 124"/>
                  <a:gd name="T21" fmla="*/ 0 h 90"/>
                  <a:gd name="T22" fmla="*/ 0 w 124"/>
                  <a:gd name="T23" fmla="*/ 0 h 90"/>
                  <a:gd name="T24" fmla="*/ 0 w 124"/>
                  <a:gd name="T25" fmla="*/ 0 h 90"/>
                  <a:gd name="T26" fmla="*/ 0 w 124"/>
                  <a:gd name="T27" fmla="*/ 0 h 90"/>
                  <a:gd name="T28" fmla="*/ 0 w 124"/>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4"/>
                  <a:gd name="T46" fmla="*/ 0 h 90"/>
                  <a:gd name="T47" fmla="*/ 124 w 124"/>
                  <a:gd name="T48" fmla="*/ 90 h 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4" h="90">
                    <a:moveTo>
                      <a:pt x="124" y="0"/>
                    </a:moveTo>
                    <a:lnTo>
                      <a:pt x="124" y="11"/>
                    </a:lnTo>
                    <a:lnTo>
                      <a:pt x="124" y="35"/>
                    </a:lnTo>
                    <a:lnTo>
                      <a:pt x="122" y="58"/>
                    </a:lnTo>
                    <a:lnTo>
                      <a:pt x="122" y="70"/>
                    </a:lnTo>
                    <a:lnTo>
                      <a:pt x="112" y="78"/>
                    </a:lnTo>
                    <a:lnTo>
                      <a:pt x="98" y="87"/>
                    </a:lnTo>
                    <a:lnTo>
                      <a:pt x="93" y="87"/>
                    </a:lnTo>
                    <a:lnTo>
                      <a:pt x="81" y="88"/>
                    </a:lnTo>
                    <a:lnTo>
                      <a:pt x="64" y="88"/>
                    </a:lnTo>
                    <a:lnTo>
                      <a:pt x="48" y="89"/>
                    </a:lnTo>
                    <a:lnTo>
                      <a:pt x="30" y="89"/>
                    </a:lnTo>
                    <a:lnTo>
                      <a:pt x="14" y="89"/>
                    </a:lnTo>
                    <a:lnTo>
                      <a:pt x="4" y="90"/>
                    </a:lnTo>
                    <a:lnTo>
                      <a:pt x="0" y="9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70" name="Freeform 755"/>
              <p:cNvSpPr>
                <a:spLocks/>
              </p:cNvSpPr>
              <p:nvPr/>
            </p:nvSpPr>
            <p:spPr bwMode="auto">
              <a:xfrm>
                <a:off x="4535" y="1408"/>
                <a:ext cx="7" cy="40"/>
              </a:xfrm>
              <a:custGeom>
                <a:avLst/>
                <a:gdLst>
                  <a:gd name="T0" fmla="*/ 0 w 27"/>
                  <a:gd name="T1" fmla="*/ 0 h 160"/>
                  <a:gd name="T2" fmla="*/ 0 w 27"/>
                  <a:gd name="T3" fmla="*/ 0 h 160"/>
                  <a:gd name="T4" fmla="*/ 0 w 27"/>
                  <a:gd name="T5" fmla="*/ 0 h 160"/>
                  <a:gd name="T6" fmla="*/ 0 w 27"/>
                  <a:gd name="T7" fmla="*/ 0 h 160"/>
                  <a:gd name="T8" fmla="*/ 0 w 27"/>
                  <a:gd name="T9" fmla="*/ 0 h 160"/>
                  <a:gd name="T10" fmla="*/ 0 60000 65536"/>
                  <a:gd name="T11" fmla="*/ 0 60000 65536"/>
                  <a:gd name="T12" fmla="*/ 0 60000 65536"/>
                  <a:gd name="T13" fmla="*/ 0 60000 65536"/>
                  <a:gd name="T14" fmla="*/ 0 60000 65536"/>
                  <a:gd name="T15" fmla="*/ 0 w 27"/>
                  <a:gd name="T16" fmla="*/ 0 h 160"/>
                  <a:gd name="T17" fmla="*/ 27 w 27"/>
                  <a:gd name="T18" fmla="*/ 160 h 160"/>
                </a:gdLst>
                <a:ahLst/>
                <a:cxnLst>
                  <a:cxn ang="T10">
                    <a:pos x="T0" y="T1"/>
                  </a:cxn>
                  <a:cxn ang="T11">
                    <a:pos x="T2" y="T3"/>
                  </a:cxn>
                  <a:cxn ang="T12">
                    <a:pos x="T4" y="T5"/>
                  </a:cxn>
                  <a:cxn ang="T13">
                    <a:pos x="T6" y="T7"/>
                  </a:cxn>
                  <a:cxn ang="T14">
                    <a:pos x="T8" y="T9"/>
                  </a:cxn>
                </a:cxnLst>
                <a:rect l="T15" t="T16" r="T17" b="T18"/>
                <a:pathLst>
                  <a:path w="27" h="160">
                    <a:moveTo>
                      <a:pt x="27" y="160"/>
                    </a:moveTo>
                    <a:lnTo>
                      <a:pt x="3" y="135"/>
                    </a:lnTo>
                    <a:lnTo>
                      <a:pt x="0" y="67"/>
                    </a:lnTo>
                    <a:lnTo>
                      <a:pt x="1" y="67"/>
                    </a:lnTo>
                    <a:lnTo>
                      <a:pt x="0"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71" name="Freeform 756"/>
              <p:cNvSpPr>
                <a:spLocks/>
              </p:cNvSpPr>
              <p:nvPr/>
            </p:nvSpPr>
            <p:spPr bwMode="auto">
              <a:xfrm>
                <a:off x="4541" y="1401"/>
                <a:ext cx="32" cy="42"/>
              </a:xfrm>
              <a:custGeom>
                <a:avLst/>
                <a:gdLst>
                  <a:gd name="T0" fmla="*/ 0 w 131"/>
                  <a:gd name="T1" fmla="*/ 0 h 168"/>
                  <a:gd name="T2" fmla="*/ 0 w 131"/>
                  <a:gd name="T3" fmla="*/ 0 h 168"/>
                  <a:gd name="T4" fmla="*/ 0 w 131"/>
                  <a:gd name="T5" fmla="*/ 0 h 168"/>
                  <a:gd name="T6" fmla="*/ 0 w 131"/>
                  <a:gd name="T7" fmla="*/ 0 h 168"/>
                  <a:gd name="T8" fmla="*/ 0 w 131"/>
                  <a:gd name="T9" fmla="*/ 0 h 168"/>
                  <a:gd name="T10" fmla="*/ 0 w 131"/>
                  <a:gd name="T11" fmla="*/ 0 h 168"/>
                  <a:gd name="T12" fmla="*/ 0 60000 65536"/>
                  <a:gd name="T13" fmla="*/ 0 60000 65536"/>
                  <a:gd name="T14" fmla="*/ 0 60000 65536"/>
                  <a:gd name="T15" fmla="*/ 0 60000 65536"/>
                  <a:gd name="T16" fmla="*/ 0 60000 65536"/>
                  <a:gd name="T17" fmla="*/ 0 60000 65536"/>
                  <a:gd name="T18" fmla="*/ 0 w 131"/>
                  <a:gd name="T19" fmla="*/ 0 h 168"/>
                  <a:gd name="T20" fmla="*/ 131 w 131"/>
                  <a:gd name="T21" fmla="*/ 168 h 168"/>
                </a:gdLst>
                <a:ahLst/>
                <a:cxnLst>
                  <a:cxn ang="T12">
                    <a:pos x="T0" y="T1"/>
                  </a:cxn>
                  <a:cxn ang="T13">
                    <a:pos x="T2" y="T3"/>
                  </a:cxn>
                  <a:cxn ang="T14">
                    <a:pos x="T4" y="T5"/>
                  </a:cxn>
                  <a:cxn ang="T15">
                    <a:pos x="T6" y="T7"/>
                  </a:cxn>
                  <a:cxn ang="T16">
                    <a:pos x="T8" y="T9"/>
                  </a:cxn>
                  <a:cxn ang="T17">
                    <a:pos x="T10" y="T11"/>
                  </a:cxn>
                </a:cxnLst>
                <a:rect l="T18" t="T19" r="T20" b="T21"/>
                <a:pathLst>
                  <a:path w="131" h="168">
                    <a:moveTo>
                      <a:pt x="0" y="0"/>
                    </a:moveTo>
                    <a:lnTo>
                      <a:pt x="56" y="1"/>
                    </a:lnTo>
                    <a:lnTo>
                      <a:pt x="112" y="1"/>
                    </a:lnTo>
                    <a:lnTo>
                      <a:pt x="131" y="25"/>
                    </a:lnTo>
                    <a:lnTo>
                      <a:pt x="130" y="96"/>
                    </a:lnTo>
                    <a:lnTo>
                      <a:pt x="129" y="168"/>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72" name="Freeform 757"/>
              <p:cNvSpPr>
                <a:spLocks/>
              </p:cNvSpPr>
              <p:nvPr/>
            </p:nvSpPr>
            <p:spPr bwMode="auto">
              <a:xfrm>
                <a:off x="4541" y="1443"/>
                <a:ext cx="32" cy="5"/>
              </a:xfrm>
              <a:custGeom>
                <a:avLst/>
                <a:gdLst>
                  <a:gd name="T0" fmla="*/ 0 w 127"/>
                  <a:gd name="T1" fmla="*/ 0 h 21"/>
                  <a:gd name="T2" fmla="*/ 0 w 127"/>
                  <a:gd name="T3" fmla="*/ 0 h 21"/>
                  <a:gd name="T4" fmla="*/ 0 w 127"/>
                  <a:gd name="T5" fmla="*/ 0 h 21"/>
                  <a:gd name="T6" fmla="*/ 0 w 127"/>
                  <a:gd name="T7" fmla="*/ 0 h 21"/>
                  <a:gd name="T8" fmla="*/ 0 w 127"/>
                  <a:gd name="T9" fmla="*/ 0 h 21"/>
                  <a:gd name="T10" fmla="*/ 0 w 127"/>
                  <a:gd name="T11" fmla="*/ 0 h 21"/>
                  <a:gd name="T12" fmla="*/ 0 w 127"/>
                  <a:gd name="T13" fmla="*/ 0 h 21"/>
                  <a:gd name="T14" fmla="*/ 0 w 127"/>
                  <a:gd name="T15" fmla="*/ 0 h 21"/>
                  <a:gd name="T16" fmla="*/ 0 w 127"/>
                  <a:gd name="T17" fmla="*/ 0 h 21"/>
                  <a:gd name="T18" fmla="*/ 0 w 127"/>
                  <a:gd name="T19" fmla="*/ 0 h 21"/>
                  <a:gd name="T20" fmla="*/ 0 w 127"/>
                  <a:gd name="T21" fmla="*/ 0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7"/>
                  <a:gd name="T34" fmla="*/ 0 h 21"/>
                  <a:gd name="T35" fmla="*/ 127 w 127"/>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7" h="21">
                    <a:moveTo>
                      <a:pt x="127" y="0"/>
                    </a:moveTo>
                    <a:lnTo>
                      <a:pt x="115" y="9"/>
                    </a:lnTo>
                    <a:lnTo>
                      <a:pt x="101" y="18"/>
                    </a:lnTo>
                    <a:lnTo>
                      <a:pt x="96" y="18"/>
                    </a:lnTo>
                    <a:lnTo>
                      <a:pt x="83" y="18"/>
                    </a:lnTo>
                    <a:lnTo>
                      <a:pt x="68" y="18"/>
                    </a:lnTo>
                    <a:lnTo>
                      <a:pt x="48" y="19"/>
                    </a:lnTo>
                    <a:lnTo>
                      <a:pt x="30" y="19"/>
                    </a:lnTo>
                    <a:lnTo>
                      <a:pt x="15" y="19"/>
                    </a:lnTo>
                    <a:lnTo>
                      <a:pt x="5" y="21"/>
                    </a:lnTo>
                    <a:lnTo>
                      <a:pt x="0" y="21"/>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73" name="Freeform 758"/>
              <p:cNvSpPr>
                <a:spLocks/>
              </p:cNvSpPr>
              <p:nvPr/>
            </p:nvSpPr>
            <p:spPr bwMode="auto">
              <a:xfrm>
                <a:off x="4534" y="1401"/>
                <a:ext cx="7" cy="47"/>
              </a:xfrm>
              <a:custGeom>
                <a:avLst/>
                <a:gdLst>
                  <a:gd name="T0" fmla="*/ 0 w 28"/>
                  <a:gd name="T1" fmla="*/ 0 h 189"/>
                  <a:gd name="T2" fmla="*/ 0 w 28"/>
                  <a:gd name="T3" fmla="*/ 0 h 189"/>
                  <a:gd name="T4" fmla="*/ 0 w 28"/>
                  <a:gd name="T5" fmla="*/ 0 h 189"/>
                  <a:gd name="T6" fmla="*/ 0 w 28"/>
                  <a:gd name="T7" fmla="*/ 0 h 189"/>
                  <a:gd name="T8" fmla="*/ 0 w 28"/>
                  <a:gd name="T9" fmla="*/ 0 h 189"/>
                  <a:gd name="T10" fmla="*/ 0 60000 65536"/>
                  <a:gd name="T11" fmla="*/ 0 60000 65536"/>
                  <a:gd name="T12" fmla="*/ 0 60000 65536"/>
                  <a:gd name="T13" fmla="*/ 0 60000 65536"/>
                  <a:gd name="T14" fmla="*/ 0 60000 65536"/>
                  <a:gd name="T15" fmla="*/ 0 w 28"/>
                  <a:gd name="T16" fmla="*/ 0 h 189"/>
                  <a:gd name="T17" fmla="*/ 28 w 28"/>
                  <a:gd name="T18" fmla="*/ 189 h 189"/>
                </a:gdLst>
                <a:ahLst/>
                <a:cxnLst>
                  <a:cxn ang="T10">
                    <a:pos x="T0" y="T1"/>
                  </a:cxn>
                  <a:cxn ang="T11">
                    <a:pos x="T2" y="T3"/>
                  </a:cxn>
                  <a:cxn ang="T12">
                    <a:pos x="T4" y="T5"/>
                  </a:cxn>
                  <a:cxn ang="T13">
                    <a:pos x="T6" y="T7"/>
                  </a:cxn>
                  <a:cxn ang="T14">
                    <a:pos x="T8" y="T9"/>
                  </a:cxn>
                </a:cxnLst>
                <a:rect l="T15" t="T16" r="T17" b="T18"/>
                <a:pathLst>
                  <a:path w="28" h="189">
                    <a:moveTo>
                      <a:pt x="28" y="189"/>
                    </a:moveTo>
                    <a:lnTo>
                      <a:pt x="3" y="162"/>
                    </a:lnTo>
                    <a:lnTo>
                      <a:pt x="2" y="92"/>
                    </a:lnTo>
                    <a:lnTo>
                      <a:pt x="0" y="24"/>
                    </a:lnTo>
                    <a:lnTo>
                      <a:pt x="26" y="0"/>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74" name="Freeform 759"/>
              <p:cNvSpPr>
                <a:spLocks/>
              </p:cNvSpPr>
              <p:nvPr/>
            </p:nvSpPr>
            <p:spPr bwMode="auto">
              <a:xfrm>
                <a:off x="4544" y="1394"/>
                <a:ext cx="1" cy="8"/>
              </a:xfrm>
              <a:custGeom>
                <a:avLst/>
                <a:gdLst>
                  <a:gd name="T0" fmla="*/ 0 w 4"/>
                  <a:gd name="T1" fmla="*/ 0 h 35"/>
                  <a:gd name="T2" fmla="*/ 0 w 4"/>
                  <a:gd name="T3" fmla="*/ 0 h 35"/>
                  <a:gd name="T4" fmla="*/ 0 w 4"/>
                  <a:gd name="T5" fmla="*/ 0 h 35"/>
                  <a:gd name="T6" fmla="*/ 0 60000 65536"/>
                  <a:gd name="T7" fmla="*/ 0 60000 65536"/>
                  <a:gd name="T8" fmla="*/ 0 60000 65536"/>
                  <a:gd name="T9" fmla="*/ 0 w 4"/>
                  <a:gd name="T10" fmla="*/ 0 h 35"/>
                  <a:gd name="T11" fmla="*/ 4 w 4"/>
                  <a:gd name="T12" fmla="*/ 35 h 35"/>
                </a:gdLst>
                <a:ahLst/>
                <a:cxnLst>
                  <a:cxn ang="T6">
                    <a:pos x="T0" y="T1"/>
                  </a:cxn>
                  <a:cxn ang="T7">
                    <a:pos x="T2" y="T3"/>
                  </a:cxn>
                  <a:cxn ang="T8">
                    <a:pos x="T4" y="T5"/>
                  </a:cxn>
                </a:cxnLst>
                <a:rect l="T9" t="T10" r="T11" b="T12"/>
                <a:pathLst>
                  <a:path w="4" h="35">
                    <a:moveTo>
                      <a:pt x="0" y="35"/>
                    </a:moveTo>
                    <a:lnTo>
                      <a:pt x="1" y="17"/>
                    </a:lnTo>
                    <a:lnTo>
                      <a:pt x="4" y="0"/>
                    </a:lnTo>
                  </a:path>
                </a:pathLst>
              </a:custGeom>
              <a:grpFill/>
              <a:ln w="6350">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75" name="Freeform 760"/>
              <p:cNvSpPr>
                <a:spLocks/>
              </p:cNvSpPr>
              <p:nvPr/>
            </p:nvSpPr>
            <p:spPr bwMode="auto">
              <a:xfrm>
                <a:off x="4545" y="1394"/>
                <a:ext cx="17" cy="7"/>
              </a:xfrm>
              <a:custGeom>
                <a:avLst/>
                <a:gdLst>
                  <a:gd name="T0" fmla="*/ 0 w 71"/>
                  <a:gd name="T1" fmla="*/ 0 h 30"/>
                  <a:gd name="T2" fmla="*/ 0 w 71"/>
                  <a:gd name="T3" fmla="*/ 0 h 30"/>
                  <a:gd name="T4" fmla="*/ 0 w 71"/>
                  <a:gd name="T5" fmla="*/ 0 h 30"/>
                  <a:gd name="T6" fmla="*/ 0 60000 65536"/>
                  <a:gd name="T7" fmla="*/ 0 60000 65536"/>
                  <a:gd name="T8" fmla="*/ 0 60000 65536"/>
                  <a:gd name="T9" fmla="*/ 0 w 71"/>
                  <a:gd name="T10" fmla="*/ 0 h 30"/>
                  <a:gd name="T11" fmla="*/ 71 w 71"/>
                  <a:gd name="T12" fmla="*/ 30 h 30"/>
                </a:gdLst>
                <a:ahLst/>
                <a:cxnLst>
                  <a:cxn ang="T6">
                    <a:pos x="T0" y="T1"/>
                  </a:cxn>
                  <a:cxn ang="T7">
                    <a:pos x="T2" y="T3"/>
                  </a:cxn>
                  <a:cxn ang="T8">
                    <a:pos x="T4" y="T5"/>
                  </a:cxn>
                </a:cxnLst>
                <a:rect l="T9" t="T10" r="T11" b="T12"/>
                <a:pathLst>
                  <a:path w="71" h="30">
                    <a:moveTo>
                      <a:pt x="0" y="0"/>
                    </a:moveTo>
                    <a:lnTo>
                      <a:pt x="71" y="0"/>
                    </a:lnTo>
                    <a:lnTo>
                      <a:pt x="71" y="30"/>
                    </a:lnTo>
                  </a:path>
                </a:pathLst>
              </a:custGeom>
              <a:grpFill/>
              <a:ln w="6350">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76" name="Freeform 761"/>
              <p:cNvSpPr>
                <a:spLocks/>
              </p:cNvSpPr>
              <p:nvPr/>
            </p:nvSpPr>
            <p:spPr bwMode="auto">
              <a:xfrm>
                <a:off x="4545" y="1394"/>
                <a:ext cx="17" cy="7"/>
              </a:xfrm>
              <a:custGeom>
                <a:avLst/>
                <a:gdLst>
                  <a:gd name="T0" fmla="*/ 0 w 67"/>
                  <a:gd name="T1" fmla="*/ 0 h 27"/>
                  <a:gd name="T2" fmla="*/ 0 w 67"/>
                  <a:gd name="T3" fmla="*/ 0 h 27"/>
                  <a:gd name="T4" fmla="*/ 0 w 67"/>
                  <a:gd name="T5" fmla="*/ 0 h 27"/>
                  <a:gd name="T6" fmla="*/ 0 60000 65536"/>
                  <a:gd name="T7" fmla="*/ 0 60000 65536"/>
                  <a:gd name="T8" fmla="*/ 0 60000 65536"/>
                  <a:gd name="T9" fmla="*/ 0 w 67"/>
                  <a:gd name="T10" fmla="*/ 0 h 27"/>
                  <a:gd name="T11" fmla="*/ 67 w 67"/>
                  <a:gd name="T12" fmla="*/ 27 h 27"/>
                </a:gdLst>
                <a:ahLst/>
                <a:cxnLst>
                  <a:cxn ang="T6">
                    <a:pos x="T0" y="T1"/>
                  </a:cxn>
                  <a:cxn ang="T7">
                    <a:pos x="T2" y="T3"/>
                  </a:cxn>
                  <a:cxn ang="T8">
                    <a:pos x="T4" y="T5"/>
                  </a:cxn>
                </a:cxnLst>
                <a:rect l="T9" t="T10" r="T11" b="T12"/>
                <a:pathLst>
                  <a:path w="67" h="27">
                    <a:moveTo>
                      <a:pt x="67" y="0"/>
                    </a:moveTo>
                    <a:lnTo>
                      <a:pt x="36" y="27"/>
                    </a:lnTo>
                    <a:lnTo>
                      <a:pt x="0" y="1"/>
                    </a:lnTo>
                  </a:path>
                </a:pathLst>
              </a:custGeom>
              <a:grpFill/>
              <a:ln w="4763">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77" name="Freeform 762"/>
              <p:cNvSpPr>
                <a:spLocks/>
              </p:cNvSpPr>
              <p:nvPr/>
            </p:nvSpPr>
            <p:spPr bwMode="auto">
              <a:xfrm>
                <a:off x="4550" y="1372"/>
                <a:ext cx="6" cy="30"/>
              </a:xfrm>
              <a:custGeom>
                <a:avLst/>
                <a:gdLst>
                  <a:gd name="T0" fmla="*/ 0 w 25"/>
                  <a:gd name="T1" fmla="*/ 0 h 120"/>
                  <a:gd name="T2" fmla="*/ 0 w 25"/>
                  <a:gd name="T3" fmla="*/ 0 h 120"/>
                  <a:gd name="T4" fmla="*/ 0 w 25"/>
                  <a:gd name="T5" fmla="*/ 0 h 120"/>
                  <a:gd name="T6" fmla="*/ 0 w 25"/>
                  <a:gd name="T7" fmla="*/ 0 h 120"/>
                  <a:gd name="T8" fmla="*/ 0 60000 65536"/>
                  <a:gd name="T9" fmla="*/ 0 60000 65536"/>
                  <a:gd name="T10" fmla="*/ 0 60000 65536"/>
                  <a:gd name="T11" fmla="*/ 0 60000 65536"/>
                  <a:gd name="T12" fmla="*/ 0 w 25"/>
                  <a:gd name="T13" fmla="*/ 0 h 120"/>
                  <a:gd name="T14" fmla="*/ 25 w 25"/>
                  <a:gd name="T15" fmla="*/ 120 h 120"/>
                </a:gdLst>
                <a:ahLst/>
                <a:cxnLst>
                  <a:cxn ang="T8">
                    <a:pos x="T0" y="T1"/>
                  </a:cxn>
                  <a:cxn ang="T9">
                    <a:pos x="T2" y="T3"/>
                  </a:cxn>
                  <a:cxn ang="T10">
                    <a:pos x="T4" y="T5"/>
                  </a:cxn>
                  <a:cxn ang="T11">
                    <a:pos x="T6" y="T7"/>
                  </a:cxn>
                </a:cxnLst>
                <a:rect l="T12" t="T13" r="T14" b="T15"/>
                <a:pathLst>
                  <a:path w="25" h="120">
                    <a:moveTo>
                      <a:pt x="0" y="119"/>
                    </a:moveTo>
                    <a:lnTo>
                      <a:pt x="14" y="0"/>
                    </a:lnTo>
                    <a:lnTo>
                      <a:pt x="25" y="120"/>
                    </a:lnTo>
                    <a:lnTo>
                      <a:pt x="0" y="119"/>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278" name="Freeform 763"/>
              <p:cNvSpPr>
                <a:spLocks/>
              </p:cNvSpPr>
              <p:nvPr/>
            </p:nvSpPr>
            <p:spPr bwMode="auto">
              <a:xfrm>
                <a:off x="4550" y="1372"/>
                <a:ext cx="6" cy="30"/>
              </a:xfrm>
              <a:custGeom>
                <a:avLst/>
                <a:gdLst>
                  <a:gd name="T0" fmla="*/ 0 w 25"/>
                  <a:gd name="T1" fmla="*/ 0 h 120"/>
                  <a:gd name="T2" fmla="*/ 0 w 25"/>
                  <a:gd name="T3" fmla="*/ 0 h 120"/>
                  <a:gd name="T4" fmla="*/ 0 w 25"/>
                  <a:gd name="T5" fmla="*/ 0 h 120"/>
                  <a:gd name="T6" fmla="*/ 0 w 25"/>
                  <a:gd name="T7" fmla="*/ 0 h 120"/>
                  <a:gd name="T8" fmla="*/ 0 60000 65536"/>
                  <a:gd name="T9" fmla="*/ 0 60000 65536"/>
                  <a:gd name="T10" fmla="*/ 0 60000 65536"/>
                  <a:gd name="T11" fmla="*/ 0 60000 65536"/>
                  <a:gd name="T12" fmla="*/ 0 w 25"/>
                  <a:gd name="T13" fmla="*/ 0 h 120"/>
                  <a:gd name="T14" fmla="*/ 25 w 25"/>
                  <a:gd name="T15" fmla="*/ 120 h 120"/>
                </a:gdLst>
                <a:ahLst/>
                <a:cxnLst>
                  <a:cxn ang="T8">
                    <a:pos x="T0" y="T1"/>
                  </a:cxn>
                  <a:cxn ang="T9">
                    <a:pos x="T2" y="T3"/>
                  </a:cxn>
                  <a:cxn ang="T10">
                    <a:pos x="T4" y="T5"/>
                  </a:cxn>
                  <a:cxn ang="T11">
                    <a:pos x="T6" y="T7"/>
                  </a:cxn>
                </a:cxnLst>
                <a:rect l="T12" t="T13" r="T14" b="T15"/>
                <a:pathLst>
                  <a:path w="25" h="120">
                    <a:moveTo>
                      <a:pt x="0" y="119"/>
                    </a:moveTo>
                    <a:lnTo>
                      <a:pt x="14" y="0"/>
                    </a:lnTo>
                    <a:lnTo>
                      <a:pt x="25" y="120"/>
                    </a:lnTo>
                    <a:lnTo>
                      <a:pt x="0" y="119"/>
                    </a:lnTo>
                    <a:close/>
                  </a:path>
                </a:pathLst>
              </a:custGeom>
              <a:grpFill/>
              <a:ln w="3175">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79" name="Freeform 764"/>
              <p:cNvSpPr>
                <a:spLocks/>
              </p:cNvSpPr>
              <p:nvPr/>
            </p:nvSpPr>
            <p:spPr bwMode="auto">
              <a:xfrm>
                <a:off x="4550" y="1388"/>
                <a:ext cx="6" cy="3"/>
              </a:xfrm>
              <a:custGeom>
                <a:avLst/>
                <a:gdLst>
                  <a:gd name="T0" fmla="*/ 0 w 27"/>
                  <a:gd name="T1" fmla="*/ 0 h 15"/>
                  <a:gd name="T2" fmla="*/ 0 w 27"/>
                  <a:gd name="T3" fmla="*/ 0 h 15"/>
                  <a:gd name="T4" fmla="*/ 0 w 27"/>
                  <a:gd name="T5" fmla="*/ 0 h 15"/>
                  <a:gd name="T6" fmla="*/ 0 w 27"/>
                  <a:gd name="T7" fmla="*/ 0 h 15"/>
                  <a:gd name="T8" fmla="*/ 0 w 27"/>
                  <a:gd name="T9" fmla="*/ 0 h 15"/>
                  <a:gd name="T10" fmla="*/ 0 w 27"/>
                  <a:gd name="T11" fmla="*/ 0 h 15"/>
                  <a:gd name="T12" fmla="*/ 0 60000 65536"/>
                  <a:gd name="T13" fmla="*/ 0 60000 65536"/>
                  <a:gd name="T14" fmla="*/ 0 60000 65536"/>
                  <a:gd name="T15" fmla="*/ 0 60000 65536"/>
                  <a:gd name="T16" fmla="*/ 0 60000 65536"/>
                  <a:gd name="T17" fmla="*/ 0 60000 65536"/>
                  <a:gd name="T18" fmla="*/ 0 w 27"/>
                  <a:gd name="T19" fmla="*/ 0 h 15"/>
                  <a:gd name="T20" fmla="*/ 27 w 27"/>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27" h="15">
                    <a:moveTo>
                      <a:pt x="0" y="0"/>
                    </a:moveTo>
                    <a:lnTo>
                      <a:pt x="14" y="0"/>
                    </a:lnTo>
                    <a:lnTo>
                      <a:pt x="27" y="1"/>
                    </a:lnTo>
                    <a:lnTo>
                      <a:pt x="14" y="15"/>
                    </a:lnTo>
                    <a:lnTo>
                      <a:pt x="7" y="7"/>
                    </a:lnTo>
                    <a:lnTo>
                      <a:pt x="0" y="0"/>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280" name="Freeform 765"/>
              <p:cNvSpPr>
                <a:spLocks/>
              </p:cNvSpPr>
              <p:nvPr/>
            </p:nvSpPr>
            <p:spPr bwMode="auto">
              <a:xfrm>
                <a:off x="4550" y="1388"/>
                <a:ext cx="6" cy="3"/>
              </a:xfrm>
              <a:custGeom>
                <a:avLst/>
                <a:gdLst>
                  <a:gd name="T0" fmla="*/ 0 w 27"/>
                  <a:gd name="T1" fmla="*/ 0 h 15"/>
                  <a:gd name="T2" fmla="*/ 0 w 27"/>
                  <a:gd name="T3" fmla="*/ 0 h 15"/>
                  <a:gd name="T4" fmla="*/ 0 w 27"/>
                  <a:gd name="T5" fmla="*/ 0 h 15"/>
                  <a:gd name="T6" fmla="*/ 0 w 27"/>
                  <a:gd name="T7" fmla="*/ 0 h 15"/>
                  <a:gd name="T8" fmla="*/ 0 w 27"/>
                  <a:gd name="T9" fmla="*/ 0 h 15"/>
                  <a:gd name="T10" fmla="*/ 0 w 27"/>
                  <a:gd name="T11" fmla="*/ 0 h 15"/>
                  <a:gd name="T12" fmla="*/ 0 60000 65536"/>
                  <a:gd name="T13" fmla="*/ 0 60000 65536"/>
                  <a:gd name="T14" fmla="*/ 0 60000 65536"/>
                  <a:gd name="T15" fmla="*/ 0 60000 65536"/>
                  <a:gd name="T16" fmla="*/ 0 60000 65536"/>
                  <a:gd name="T17" fmla="*/ 0 60000 65536"/>
                  <a:gd name="T18" fmla="*/ 0 w 27"/>
                  <a:gd name="T19" fmla="*/ 0 h 15"/>
                  <a:gd name="T20" fmla="*/ 27 w 27"/>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27" h="15">
                    <a:moveTo>
                      <a:pt x="0" y="0"/>
                    </a:moveTo>
                    <a:lnTo>
                      <a:pt x="14" y="0"/>
                    </a:lnTo>
                    <a:lnTo>
                      <a:pt x="27" y="1"/>
                    </a:lnTo>
                    <a:lnTo>
                      <a:pt x="14" y="15"/>
                    </a:lnTo>
                    <a:lnTo>
                      <a:pt x="7" y="7"/>
                    </a:lnTo>
                    <a:lnTo>
                      <a:pt x="0" y="0"/>
                    </a:lnTo>
                  </a:path>
                </a:pathLst>
              </a:custGeom>
              <a:grpFill/>
              <a:ln w="3175">
                <a:solidFill>
                  <a:srgbClr val="00B0F0"/>
                </a:solidFill>
                <a:prstDash val="solid"/>
                <a:round/>
                <a:headEnd/>
                <a:tailEnd/>
              </a:ln>
            </p:spPr>
            <p:txBody>
              <a:bodyPr/>
              <a:lstStyle/>
              <a:p>
                <a:pPr>
                  <a:buNone/>
                </a:pPr>
                <a:endParaRPr lang="zh-CN" altLang="en-US">
                  <a:latin typeface="微软雅黑" pitchFamily="34" charset="-122"/>
                  <a:ea typeface="微软雅黑" pitchFamily="34" charset="-122"/>
                </a:endParaRPr>
              </a:p>
            </p:txBody>
          </p:sp>
          <p:sp>
            <p:nvSpPr>
              <p:cNvPr id="1281" name="Freeform 766"/>
              <p:cNvSpPr>
                <a:spLocks/>
              </p:cNvSpPr>
              <p:nvPr/>
            </p:nvSpPr>
            <p:spPr bwMode="auto">
              <a:xfrm>
                <a:off x="4355" y="1361"/>
                <a:ext cx="30" cy="112"/>
              </a:xfrm>
              <a:custGeom>
                <a:avLst/>
                <a:gdLst>
                  <a:gd name="T0" fmla="*/ 0 w 119"/>
                  <a:gd name="T1" fmla="*/ 0 h 450"/>
                  <a:gd name="T2" fmla="*/ 0 w 119"/>
                  <a:gd name="T3" fmla="*/ 0 h 450"/>
                  <a:gd name="T4" fmla="*/ 0 w 119"/>
                  <a:gd name="T5" fmla="*/ 0 h 450"/>
                  <a:gd name="T6" fmla="*/ 0 w 119"/>
                  <a:gd name="T7" fmla="*/ 0 h 450"/>
                  <a:gd name="T8" fmla="*/ 0 w 119"/>
                  <a:gd name="T9" fmla="*/ 0 h 450"/>
                  <a:gd name="T10" fmla="*/ 0 w 119"/>
                  <a:gd name="T11" fmla="*/ 0 h 450"/>
                  <a:gd name="T12" fmla="*/ 0 w 119"/>
                  <a:gd name="T13" fmla="*/ 0 h 450"/>
                  <a:gd name="T14" fmla="*/ 0 w 119"/>
                  <a:gd name="T15" fmla="*/ 0 h 450"/>
                  <a:gd name="T16" fmla="*/ 0 w 119"/>
                  <a:gd name="T17" fmla="*/ 0 h 450"/>
                  <a:gd name="T18" fmla="*/ 0 w 119"/>
                  <a:gd name="T19" fmla="*/ 0 h 450"/>
                  <a:gd name="T20" fmla="*/ 0 w 119"/>
                  <a:gd name="T21" fmla="*/ 0 h 450"/>
                  <a:gd name="T22" fmla="*/ 0 w 119"/>
                  <a:gd name="T23" fmla="*/ 0 h 450"/>
                  <a:gd name="T24" fmla="*/ 0 w 119"/>
                  <a:gd name="T25" fmla="*/ 0 h 450"/>
                  <a:gd name="T26" fmla="*/ 0 w 119"/>
                  <a:gd name="T27" fmla="*/ 0 h 450"/>
                  <a:gd name="T28" fmla="*/ 0 w 119"/>
                  <a:gd name="T29" fmla="*/ 0 h 450"/>
                  <a:gd name="T30" fmla="*/ 0 w 119"/>
                  <a:gd name="T31" fmla="*/ 0 h 450"/>
                  <a:gd name="T32" fmla="*/ 0 w 119"/>
                  <a:gd name="T33" fmla="*/ 0 h 450"/>
                  <a:gd name="T34" fmla="*/ 0 w 119"/>
                  <a:gd name="T35" fmla="*/ 0 h 450"/>
                  <a:gd name="T36" fmla="*/ 0 w 119"/>
                  <a:gd name="T37" fmla="*/ 0 h 450"/>
                  <a:gd name="T38" fmla="*/ 0 w 119"/>
                  <a:gd name="T39" fmla="*/ 0 h 450"/>
                  <a:gd name="T40" fmla="*/ 0 w 119"/>
                  <a:gd name="T41" fmla="*/ 0 h 450"/>
                  <a:gd name="T42" fmla="*/ 0 w 119"/>
                  <a:gd name="T43" fmla="*/ 0 h 450"/>
                  <a:gd name="T44" fmla="*/ 0 w 119"/>
                  <a:gd name="T45" fmla="*/ 0 h 450"/>
                  <a:gd name="T46" fmla="*/ 0 w 119"/>
                  <a:gd name="T47" fmla="*/ 0 h 450"/>
                  <a:gd name="T48" fmla="*/ 0 w 119"/>
                  <a:gd name="T49" fmla="*/ 0 h 450"/>
                  <a:gd name="T50" fmla="*/ 0 w 119"/>
                  <a:gd name="T51" fmla="*/ 0 h 450"/>
                  <a:gd name="T52" fmla="*/ 0 w 119"/>
                  <a:gd name="T53" fmla="*/ 0 h 450"/>
                  <a:gd name="T54" fmla="*/ 0 w 119"/>
                  <a:gd name="T55" fmla="*/ 0 h 450"/>
                  <a:gd name="T56" fmla="*/ 0 w 119"/>
                  <a:gd name="T57" fmla="*/ 0 h 450"/>
                  <a:gd name="T58" fmla="*/ 0 w 119"/>
                  <a:gd name="T59" fmla="*/ 0 h 450"/>
                  <a:gd name="T60" fmla="*/ 0 w 119"/>
                  <a:gd name="T61" fmla="*/ 0 h 450"/>
                  <a:gd name="T62" fmla="*/ 0 w 119"/>
                  <a:gd name="T63" fmla="*/ 0 h 45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9"/>
                  <a:gd name="T97" fmla="*/ 0 h 450"/>
                  <a:gd name="T98" fmla="*/ 119 w 119"/>
                  <a:gd name="T99" fmla="*/ 450 h 45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9" h="450">
                    <a:moveTo>
                      <a:pt x="119" y="13"/>
                    </a:moveTo>
                    <a:lnTo>
                      <a:pt x="117" y="22"/>
                    </a:lnTo>
                    <a:lnTo>
                      <a:pt x="109" y="38"/>
                    </a:lnTo>
                    <a:lnTo>
                      <a:pt x="100" y="56"/>
                    </a:lnTo>
                    <a:lnTo>
                      <a:pt x="94" y="69"/>
                    </a:lnTo>
                    <a:lnTo>
                      <a:pt x="85" y="89"/>
                    </a:lnTo>
                    <a:lnTo>
                      <a:pt x="77" y="110"/>
                    </a:lnTo>
                    <a:lnTo>
                      <a:pt x="70" y="129"/>
                    </a:lnTo>
                    <a:lnTo>
                      <a:pt x="65" y="148"/>
                    </a:lnTo>
                    <a:lnTo>
                      <a:pt x="61" y="166"/>
                    </a:lnTo>
                    <a:lnTo>
                      <a:pt x="59" y="186"/>
                    </a:lnTo>
                    <a:lnTo>
                      <a:pt x="56" y="205"/>
                    </a:lnTo>
                    <a:lnTo>
                      <a:pt x="56" y="224"/>
                    </a:lnTo>
                    <a:lnTo>
                      <a:pt x="56" y="242"/>
                    </a:lnTo>
                    <a:lnTo>
                      <a:pt x="58" y="259"/>
                    </a:lnTo>
                    <a:lnTo>
                      <a:pt x="59" y="277"/>
                    </a:lnTo>
                    <a:lnTo>
                      <a:pt x="61" y="294"/>
                    </a:lnTo>
                    <a:lnTo>
                      <a:pt x="65" y="312"/>
                    </a:lnTo>
                    <a:lnTo>
                      <a:pt x="69" y="329"/>
                    </a:lnTo>
                    <a:lnTo>
                      <a:pt x="74" y="345"/>
                    </a:lnTo>
                    <a:lnTo>
                      <a:pt x="81" y="362"/>
                    </a:lnTo>
                    <a:lnTo>
                      <a:pt x="85" y="372"/>
                    </a:lnTo>
                    <a:lnTo>
                      <a:pt x="89" y="383"/>
                    </a:lnTo>
                    <a:lnTo>
                      <a:pt x="94" y="393"/>
                    </a:lnTo>
                    <a:lnTo>
                      <a:pt x="100" y="406"/>
                    </a:lnTo>
                    <a:lnTo>
                      <a:pt x="109" y="425"/>
                    </a:lnTo>
                    <a:lnTo>
                      <a:pt x="112" y="437"/>
                    </a:lnTo>
                    <a:lnTo>
                      <a:pt x="110" y="442"/>
                    </a:lnTo>
                    <a:lnTo>
                      <a:pt x="109" y="446"/>
                    </a:lnTo>
                    <a:lnTo>
                      <a:pt x="105" y="448"/>
                    </a:lnTo>
                    <a:lnTo>
                      <a:pt x="101" y="450"/>
                    </a:lnTo>
                    <a:lnTo>
                      <a:pt x="96" y="448"/>
                    </a:lnTo>
                    <a:lnTo>
                      <a:pt x="92" y="447"/>
                    </a:lnTo>
                    <a:lnTo>
                      <a:pt x="87" y="444"/>
                    </a:lnTo>
                    <a:lnTo>
                      <a:pt x="82" y="439"/>
                    </a:lnTo>
                    <a:lnTo>
                      <a:pt x="70" y="428"/>
                    </a:lnTo>
                    <a:lnTo>
                      <a:pt x="58" y="411"/>
                    </a:lnTo>
                    <a:lnTo>
                      <a:pt x="43" y="389"/>
                    </a:lnTo>
                    <a:lnTo>
                      <a:pt x="32" y="367"/>
                    </a:lnTo>
                    <a:lnTo>
                      <a:pt x="22" y="344"/>
                    </a:lnTo>
                    <a:lnTo>
                      <a:pt x="14" y="321"/>
                    </a:lnTo>
                    <a:lnTo>
                      <a:pt x="7" y="298"/>
                    </a:lnTo>
                    <a:lnTo>
                      <a:pt x="4" y="273"/>
                    </a:lnTo>
                    <a:lnTo>
                      <a:pt x="1" y="249"/>
                    </a:lnTo>
                    <a:lnTo>
                      <a:pt x="0" y="223"/>
                    </a:lnTo>
                    <a:lnTo>
                      <a:pt x="1" y="200"/>
                    </a:lnTo>
                    <a:lnTo>
                      <a:pt x="4" y="178"/>
                    </a:lnTo>
                    <a:lnTo>
                      <a:pt x="9" y="156"/>
                    </a:lnTo>
                    <a:lnTo>
                      <a:pt x="14" y="134"/>
                    </a:lnTo>
                    <a:lnTo>
                      <a:pt x="22" y="114"/>
                    </a:lnTo>
                    <a:lnTo>
                      <a:pt x="31" y="93"/>
                    </a:lnTo>
                    <a:lnTo>
                      <a:pt x="41" y="73"/>
                    </a:lnTo>
                    <a:lnTo>
                      <a:pt x="54" y="52"/>
                    </a:lnTo>
                    <a:lnTo>
                      <a:pt x="61" y="40"/>
                    </a:lnTo>
                    <a:lnTo>
                      <a:pt x="69" y="30"/>
                    </a:lnTo>
                    <a:lnTo>
                      <a:pt x="77" y="21"/>
                    </a:lnTo>
                    <a:lnTo>
                      <a:pt x="85" y="13"/>
                    </a:lnTo>
                    <a:lnTo>
                      <a:pt x="91" y="8"/>
                    </a:lnTo>
                    <a:lnTo>
                      <a:pt x="98" y="4"/>
                    </a:lnTo>
                    <a:lnTo>
                      <a:pt x="104" y="2"/>
                    </a:lnTo>
                    <a:lnTo>
                      <a:pt x="109" y="0"/>
                    </a:lnTo>
                    <a:lnTo>
                      <a:pt x="113" y="2"/>
                    </a:lnTo>
                    <a:lnTo>
                      <a:pt x="117" y="4"/>
                    </a:lnTo>
                    <a:lnTo>
                      <a:pt x="118" y="8"/>
                    </a:lnTo>
                    <a:lnTo>
                      <a:pt x="119" y="13"/>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282" name="Freeform 767"/>
              <p:cNvSpPr>
                <a:spLocks/>
              </p:cNvSpPr>
              <p:nvPr/>
            </p:nvSpPr>
            <p:spPr bwMode="auto">
              <a:xfrm>
                <a:off x="4418" y="1372"/>
                <a:ext cx="24" cy="89"/>
              </a:xfrm>
              <a:custGeom>
                <a:avLst/>
                <a:gdLst>
                  <a:gd name="T0" fmla="*/ 0 w 95"/>
                  <a:gd name="T1" fmla="*/ 0 h 354"/>
                  <a:gd name="T2" fmla="*/ 0 w 95"/>
                  <a:gd name="T3" fmla="*/ 0 h 354"/>
                  <a:gd name="T4" fmla="*/ 0 w 95"/>
                  <a:gd name="T5" fmla="*/ 0 h 354"/>
                  <a:gd name="T6" fmla="*/ 0 w 95"/>
                  <a:gd name="T7" fmla="*/ 0 h 354"/>
                  <a:gd name="T8" fmla="*/ 0 w 95"/>
                  <a:gd name="T9" fmla="*/ 0 h 354"/>
                  <a:gd name="T10" fmla="*/ 0 w 95"/>
                  <a:gd name="T11" fmla="*/ 0 h 354"/>
                  <a:gd name="T12" fmla="*/ 0 w 95"/>
                  <a:gd name="T13" fmla="*/ 0 h 354"/>
                  <a:gd name="T14" fmla="*/ 0 w 95"/>
                  <a:gd name="T15" fmla="*/ 0 h 354"/>
                  <a:gd name="T16" fmla="*/ 0 w 95"/>
                  <a:gd name="T17" fmla="*/ 0 h 354"/>
                  <a:gd name="T18" fmla="*/ 0 w 95"/>
                  <a:gd name="T19" fmla="*/ 0 h 354"/>
                  <a:gd name="T20" fmla="*/ 0 w 95"/>
                  <a:gd name="T21" fmla="*/ 0 h 354"/>
                  <a:gd name="T22" fmla="*/ 0 w 95"/>
                  <a:gd name="T23" fmla="*/ 0 h 354"/>
                  <a:gd name="T24" fmla="*/ 0 w 95"/>
                  <a:gd name="T25" fmla="*/ 0 h 354"/>
                  <a:gd name="T26" fmla="*/ 0 w 95"/>
                  <a:gd name="T27" fmla="*/ 0 h 354"/>
                  <a:gd name="T28" fmla="*/ 0 w 95"/>
                  <a:gd name="T29" fmla="*/ 0 h 354"/>
                  <a:gd name="T30" fmla="*/ 0 w 95"/>
                  <a:gd name="T31" fmla="*/ 0 h 354"/>
                  <a:gd name="T32" fmla="*/ 0 w 95"/>
                  <a:gd name="T33" fmla="*/ 0 h 354"/>
                  <a:gd name="T34" fmla="*/ 0 w 95"/>
                  <a:gd name="T35" fmla="*/ 0 h 354"/>
                  <a:gd name="T36" fmla="*/ 0 w 95"/>
                  <a:gd name="T37" fmla="*/ 0 h 354"/>
                  <a:gd name="T38" fmla="*/ 0 w 95"/>
                  <a:gd name="T39" fmla="*/ 0 h 354"/>
                  <a:gd name="T40" fmla="*/ 0 w 95"/>
                  <a:gd name="T41" fmla="*/ 0 h 354"/>
                  <a:gd name="T42" fmla="*/ 0 w 95"/>
                  <a:gd name="T43" fmla="*/ 0 h 354"/>
                  <a:gd name="T44" fmla="*/ 0 w 95"/>
                  <a:gd name="T45" fmla="*/ 0 h 354"/>
                  <a:gd name="T46" fmla="*/ 0 w 95"/>
                  <a:gd name="T47" fmla="*/ 0 h 354"/>
                  <a:gd name="T48" fmla="*/ 0 w 95"/>
                  <a:gd name="T49" fmla="*/ 0 h 354"/>
                  <a:gd name="T50" fmla="*/ 0 w 95"/>
                  <a:gd name="T51" fmla="*/ 0 h 354"/>
                  <a:gd name="T52" fmla="*/ 0 w 95"/>
                  <a:gd name="T53" fmla="*/ 0 h 354"/>
                  <a:gd name="T54" fmla="*/ 0 w 95"/>
                  <a:gd name="T55" fmla="*/ 0 h 354"/>
                  <a:gd name="T56" fmla="*/ 0 w 95"/>
                  <a:gd name="T57" fmla="*/ 0 h 354"/>
                  <a:gd name="T58" fmla="*/ 0 w 95"/>
                  <a:gd name="T59" fmla="*/ 0 h 354"/>
                  <a:gd name="T60" fmla="*/ 0 w 95"/>
                  <a:gd name="T61" fmla="*/ 0 h 354"/>
                  <a:gd name="T62" fmla="*/ 0 w 95"/>
                  <a:gd name="T63" fmla="*/ 0 h 354"/>
                  <a:gd name="T64" fmla="*/ 0 w 95"/>
                  <a:gd name="T65" fmla="*/ 0 h 354"/>
                  <a:gd name="T66" fmla="*/ 0 w 95"/>
                  <a:gd name="T67" fmla="*/ 0 h 354"/>
                  <a:gd name="T68" fmla="*/ 0 w 95"/>
                  <a:gd name="T69" fmla="*/ 0 h 354"/>
                  <a:gd name="T70" fmla="*/ 0 w 95"/>
                  <a:gd name="T71" fmla="*/ 0 h 354"/>
                  <a:gd name="T72" fmla="*/ 0 w 95"/>
                  <a:gd name="T73" fmla="*/ 0 h 354"/>
                  <a:gd name="T74" fmla="*/ 0 w 95"/>
                  <a:gd name="T75" fmla="*/ 0 h 354"/>
                  <a:gd name="T76" fmla="*/ 0 w 95"/>
                  <a:gd name="T77" fmla="*/ 0 h 354"/>
                  <a:gd name="T78" fmla="*/ 0 w 95"/>
                  <a:gd name="T79" fmla="*/ 0 h 354"/>
                  <a:gd name="T80" fmla="*/ 0 w 95"/>
                  <a:gd name="T81" fmla="*/ 0 h 354"/>
                  <a:gd name="T82" fmla="*/ 0 w 95"/>
                  <a:gd name="T83" fmla="*/ 0 h 354"/>
                  <a:gd name="T84" fmla="*/ 0 w 95"/>
                  <a:gd name="T85" fmla="*/ 0 h 354"/>
                  <a:gd name="T86" fmla="*/ 0 w 95"/>
                  <a:gd name="T87" fmla="*/ 0 h 354"/>
                  <a:gd name="T88" fmla="*/ 0 w 95"/>
                  <a:gd name="T89" fmla="*/ 0 h 354"/>
                  <a:gd name="T90" fmla="*/ 0 w 95"/>
                  <a:gd name="T91" fmla="*/ 0 h 354"/>
                  <a:gd name="T92" fmla="*/ 0 w 95"/>
                  <a:gd name="T93" fmla="*/ 0 h 354"/>
                  <a:gd name="T94" fmla="*/ 0 w 95"/>
                  <a:gd name="T95" fmla="*/ 0 h 354"/>
                  <a:gd name="T96" fmla="*/ 0 w 95"/>
                  <a:gd name="T97" fmla="*/ 0 h 354"/>
                  <a:gd name="T98" fmla="*/ 0 w 95"/>
                  <a:gd name="T99" fmla="*/ 0 h 354"/>
                  <a:gd name="T100" fmla="*/ 0 w 95"/>
                  <a:gd name="T101" fmla="*/ 0 h 354"/>
                  <a:gd name="T102" fmla="*/ 0 w 95"/>
                  <a:gd name="T103" fmla="*/ 0 h 354"/>
                  <a:gd name="T104" fmla="*/ 0 w 95"/>
                  <a:gd name="T105" fmla="*/ 0 h 354"/>
                  <a:gd name="T106" fmla="*/ 0 w 95"/>
                  <a:gd name="T107" fmla="*/ 0 h 354"/>
                  <a:gd name="T108" fmla="*/ 0 w 95"/>
                  <a:gd name="T109" fmla="*/ 0 h 354"/>
                  <a:gd name="T110" fmla="*/ 0 w 95"/>
                  <a:gd name="T111" fmla="*/ 0 h 354"/>
                  <a:gd name="T112" fmla="*/ 0 w 95"/>
                  <a:gd name="T113" fmla="*/ 0 h 354"/>
                  <a:gd name="T114" fmla="*/ 0 w 95"/>
                  <a:gd name="T115" fmla="*/ 0 h 354"/>
                  <a:gd name="T116" fmla="*/ 0 w 95"/>
                  <a:gd name="T117" fmla="*/ 0 h 354"/>
                  <a:gd name="T118" fmla="*/ 0 w 95"/>
                  <a:gd name="T119" fmla="*/ 0 h 354"/>
                  <a:gd name="T120" fmla="*/ 0 w 95"/>
                  <a:gd name="T121" fmla="*/ 0 h 35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5"/>
                  <a:gd name="T184" fmla="*/ 0 h 354"/>
                  <a:gd name="T185" fmla="*/ 95 w 95"/>
                  <a:gd name="T186" fmla="*/ 354 h 35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5" h="354">
                    <a:moveTo>
                      <a:pt x="95" y="10"/>
                    </a:moveTo>
                    <a:lnTo>
                      <a:pt x="94" y="18"/>
                    </a:lnTo>
                    <a:lnTo>
                      <a:pt x="88" y="29"/>
                    </a:lnTo>
                    <a:lnTo>
                      <a:pt x="81" y="44"/>
                    </a:lnTo>
                    <a:lnTo>
                      <a:pt x="76" y="54"/>
                    </a:lnTo>
                    <a:lnTo>
                      <a:pt x="68" y="71"/>
                    </a:lnTo>
                    <a:lnTo>
                      <a:pt x="62" y="86"/>
                    </a:lnTo>
                    <a:lnTo>
                      <a:pt x="57" y="101"/>
                    </a:lnTo>
                    <a:lnTo>
                      <a:pt x="53" y="117"/>
                    </a:lnTo>
                    <a:lnTo>
                      <a:pt x="49" y="131"/>
                    </a:lnTo>
                    <a:lnTo>
                      <a:pt x="47" y="146"/>
                    </a:lnTo>
                    <a:lnTo>
                      <a:pt x="45" y="161"/>
                    </a:lnTo>
                    <a:lnTo>
                      <a:pt x="45" y="176"/>
                    </a:lnTo>
                    <a:lnTo>
                      <a:pt x="45" y="190"/>
                    </a:lnTo>
                    <a:lnTo>
                      <a:pt x="45" y="204"/>
                    </a:lnTo>
                    <a:lnTo>
                      <a:pt x="48" y="219"/>
                    </a:lnTo>
                    <a:lnTo>
                      <a:pt x="49" y="231"/>
                    </a:lnTo>
                    <a:lnTo>
                      <a:pt x="52" y="246"/>
                    </a:lnTo>
                    <a:lnTo>
                      <a:pt x="56" y="258"/>
                    </a:lnTo>
                    <a:lnTo>
                      <a:pt x="61" y="273"/>
                    </a:lnTo>
                    <a:lnTo>
                      <a:pt x="65" y="285"/>
                    </a:lnTo>
                    <a:lnTo>
                      <a:pt x="71" y="301"/>
                    </a:lnTo>
                    <a:lnTo>
                      <a:pt x="80" y="319"/>
                    </a:lnTo>
                    <a:lnTo>
                      <a:pt x="88" y="336"/>
                    </a:lnTo>
                    <a:lnTo>
                      <a:pt x="90" y="343"/>
                    </a:lnTo>
                    <a:lnTo>
                      <a:pt x="89" y="348"/>
                    </a:lnTo>
                    <a:lnTo>
                      <a:pt x="88" y="351"/>
                    </a:lnTo>
                    <a:lnTo>
                      <a:pt x="85" y="354"/>
                    </a:lnTo>
                    <a:lnTo>
                      <a:pt x="81" y="354"/>
                    </a:lnTo>
                    <a:lnTo>
                      <a:pt x="77" y="354"/>
                    </a:lnTo>
                    <a:lnTo>
                      <a:pt x="74" y="352"/>
                    </a:lnTo>
                    <a:lnTo>
                      <a:pt x="70" y="350"/>
                    </a:lnTo>
                    <a:lnTo>
                      <a:pt x="66" y="346"/>
                    </a:lnTo>
                    <a:lnTo>
                      <a:pt x="57" y="337"/>
                    </a:lnTo>
                    <a:lnTo>
                      <a:pt x="47" y="324"/>
                    </a:lnTo>
                    <a:lnTo>
                      <a:pt x="35" y="306"/>
                    </a:lnTo>
                    <a:lnTo>
                      <a:pt x="26" y="289"/>
                    </a:lnTo>
                    <a:lnTo>
                      <a:pt x="17" y="271"/>
                    </a:lnTo>
                    <a:lnTo>
                      <a:pt x="11" y="253"/>
                    </a:lnTo>
                    <a:lnTo>
                      <a:pt x="5" y="234"/>
                    </a:lnTo>
                    <a:lnTo>
                      <a:pt x="3" y="215"/>
                    </a:lnTo>
                    <a:lnTo>
                      <a:pt x="0" y="195"/>
                    </a:lnTo>
                    <a:lnTo>
                      <a:pt x="0" y="176"/>
                    </a:lnTo>
                    <a:lnTo>
                      <a:pt x="2" y="158"/>
                    </a:lnTo>
                    <a:lnTo>
                      <a:pt x="3" y="140"/>
                    </a:lnTo>
                    <a:lnTo>
                      <a:pt x="7" y="122"/>
                    </a:lnTo>
                    <a:lnTo>
                      <a:pt x="12" y="105"/>
                    </a:lnTo>
                    <a:lnTo>
                      <a:pt x="17" y="89"/>
                    </a:lnTo>
                    <a:lnTo>
                      <a:pt x="25" y="73"/>
                    </a:lnTo>
                    <a:lnTo>
                      <a:pt x="32" y="56"/>
                    </a:lnTo>
                    <a:lnTo>
                      <a:pt x="43" y="41"/>
                    </a:lnTo>
                    <a:lnTo>
                      <a:pt x="56" y="23"/>
                    </a:lnTo>
                    <a:lnTo>
                      <a:pt x="68" y="10"/>
                    </a:lnTo>
                    <a:lnTo>
                      <a:pt x="74" y="6"/>
                    </a:lnTo>
                    <a:lnTo>
                      <a:pt x="79" y="2"/>
                    </a:lnTo>
                    <a:lnTo>
                      <a:pt x="84" y="1"/>
                    </a:lnTo>
                    <a:lnTo>
                      <a:pt x="88" y="0"/>
                    </a:lnTo>
                    <a:lnTo>
                      <a:pt x="92" y="1"/>
                    </a:lnTo>
                    <a:lnTo>
                      <a:pt x="94" y="4"/>
                    </a:lnTo>
                    <a:lnTo>
                      <a:pt x="95" y="6"/>
                    </a:lnTo>
                    <a:lnTo>
                      <a:pt x="95" y="10"/>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283" name="Freeform 768"/>
              <p:cNvSpPr>
                <a:spLocks/>
              </p:cNvSpPr>
              <p:nvPr/>
            </p:nvSpPr>
            <p:spPr bwMode="auto">
              <a:xfrm>
                <a:off x="4480" y="1384"/>
                <a:ext cx="19" cy="67"/>
              </a:xfrm>
              <a:custGeom>
                <a:avLst/>
                <a:gdLst>
                  <a:gd name="T0" fmla="*/ 0 w 78"/>
                  <a:gd name="T1" fmla="*/ 0 h 269"/>
                  <a:gd name="T2" fmla="*/ 0 w 78"/>
                  <a:gd name="T3" fmla="*/ 0 h 269"/>
                  <a:gd name="T4" fmla="*/ 0 w 78"/>
                  <a:gd name="T5" fmla="*/ 0 h 269"/>
                  <a:gd name="T6" fmla="*/ 0 w 78"/>
                  <a:gd name="T7" fmla="*/ 0 h 269"/>
                  <a:gd name="T8" fmla="*/ 0 w 78"/>
                  <a:gd name="T9" fmla="*/ 0 h 269"/>
                  <a:gd name="T10" fmla="*/ 0 w 78"/>
                  <a:gd name="T11" fmla="*/ 0 h 269"/>
                  <a:gd name="T12" fmla="*/ 0 w 78"/>
                  <a:gd name="T13" fmla="*/ 0 h 269"/>
                  <a:gd name="T14" fmla="*/ 0 w 78"/>
                  <a:gd name="T15" fmla="*/ 0 h 269"/>
                  <a:gd name="T16" fmla="*/ 0 w 78"/>
                  <a:gd name="T17" fmla="*/ 0 h 269"/>
                  <a:gd name="T18" fmla="*/ 0 w 78"/>
                  <a:gd name="T19" fmla="*/ 0 h 269"/>
                  <a:gd name="T20" fmla="*/ 0 w 78"/>
                  <a:gd name="T21" fmla="*/ 0 h 269"/>
                  <a:gd name="T22" fmla="*/ 0 w 78"/>
                  <a:gd name="T23" fmla="*/ 0 h 269"/>
                  <a:gd name="T24" fmla="*/ 0 w 78"/>
                  <a:gd name="T25" fmla="*/ 0 h 269"/>
                  <a:gd name="T26" fmla="*/ 0 w 78"/>
                  <a:gd name="T27" fmla="*/ 0 h 269"/>
                  <a:gd name="T28" fmla="*/ 0 w 78"/>
                  <a:gd name="T29" fmla="*/ 0 h 269"/>
                  <a:gd name="T30" fmla="*/ 0 w 78"/>
                  <a:gd name="T31" fmla="*/ 0 h 269"/>
                  <a:gd name="T32" fmla="*/ 0 w 78"/>
                  <a:gd name="T33" fmla="*/ 0 h 269"/>
                  <a:gd name="T34" fmla="*/ 0 w 78"/>
                  <a:gd name="T35" fmla="*/ 0 h 269"/>
                  <a:gd name="T36" fmla="*/ 0 w 78"/>
                  <a:gd name="T37" fmla="*/ 0 h 269"/>
                  <a:gd name="T38" fmla="*/ 0 w 78"/>
                  <a:gd name="T39" fmla="*/ 0 h 269"/>
                  <a:gd name="T40" fmla="*/ 0 w 78"/>
                  <a:gd name="T41" fmla="*/ 0 h 269"/>
                  <a:gd name="T42" fmla="*/ 0 w 78"/>
                  <a:gd name="T43" fmla="*/ 0 h 269"/>
                  <a:gd name="T44" fmla="*/ 0 w 78"/>
                  <a:gd name="T45" fmla="*/ 0 h 269"/>
                  <a:gd name="T46" fmla="*/ 0 w 78"/>
                  <a:gd name="T47" fmla="*/ 0 h 269"/>
                  <a:gd name="T48" fmla="*/ 0 w 78"/>
                  <a:gd name="T49" fmla="*/ 0 h 269"/>
                  <a:gd name="T50" fmla="*/ 0 w 78"/>
                  <a:gd name="T51" fmla="*/ 0 h 269"/>
                  <a:gd name="T52" fmla="*/ 0 w 78"/>
                  <a:gd name="T53" fmla="*/ 0 h 269"/>
                  <a:gd name="T54" fmla="*/ 0 w 78"/>
                  <a:gd name="T55" fmla="*/ 0 h 269"/>
                  <a:gd name="T56" fmla="*/ 0 w 78"/>
                  <a:gd name="T57" fmla="*/ 0 h 269"/>
                  <a:gd name="T58" fmla="*/ 0 w 78"/>
                  <a:gd name="T59" fmla="*/ 0 h 269"/>
                  <a:gd name="T60" fmla="*/ 0 w 78"/>
                  <a:gd name="T61" fmla="*/ 0 h 269"/>
                  <a:gd name="T62" fmla="*/ 0 w 78"/>
                  <a:gd name="T63" fmla="*/ 0 h 269"/>
                  <a:gd name="T64" fmla="*/ 0 w 78"/>
                  <a:gd name="T65" fmla="*/ 0 h 269"/>
                  <a:gd name="T66" fmla="*/ 0 w 78"/>
                  <a:gd name="T67" fmla="*/ 0 h 269"/>
                  <a:gd name="T68" fmla="*/ 0 w 78"/>
                  <a:gd name="T69" fmla="*/ 0 h 269"/>
                  <a:gd name="T70" fmla="*/ 0 w 78"/>
                  <a:gd name="T71" fmla="*/ 0 h 269"/>
                  <a:gd name="T72" fmla="*/ 0 w 78"/>
                  <a:gd name="T73" fmla="*/ 0 h 269"/>
                  <a:gd name="T74" fmla="*/ 0 w 78"/>
                  <a:gd name="T75" fmla="*/ 0 h 269"/>
                  <a:gd name="T76" fmla="*/ 0 w 78"/>
                  <a:gd name="T77" fmla="*/ 0 h 269"/>
                  <a:gd name="T78" fmla="*/ 0 w 78"/>
                  <a:gd name="T79" fmla="*/ 0 h 269"/>
                  <a:gd name="T80" fmla="*/ 0 w 78"/>
                  <a:gd name="T81" fmla="*/ 0 h 269"/>
                  <a:gd name="T82" fmla="*/ 0 w 78"/>
                  <a:gd name="T83" fmla="*/ 0 h 269"/>
                  <a:gd name="T84" fmla="*/ 0 w 78"/>
                  <a:gd name="T85" fmla="*/ 0 h 269"/>
                  <a:gd name="T86" fmla="*/ 0 w 78"/>
                  <a:gd name="T87" fmla="*/ 0 h 269"/>
                  <a:gd name="T88" fmla="*/ 0 w 78"/>
                  <a:gd name="T89" fmla="*/ 0 h 269"/>
                  <a:gd name="T90" fmla="*/ 0 w 78"/>
                  <a:gd name="T91" fmla="*/ 0 h 269"/>
                  <a:gd name="T92" fmla="*/ 0 w 78"/>
                  <a:gd name="T93" fmla="*/ 0 h 269"/>
                  <a:gd name="T94" fmla="*/ 0 w 78"/>
                  <a:gd name="T95" fmla="*/ 0 h 269"/>
                  <a:gd name="T96" fmla="*/ 0 w 78"/>
                  <a:gd name="T97" fmla="*/ 0 h 269"/>
                  <a:gd name="T98" fmla="*/ 0 w 78"/>
                  <a:gd name="T99" fmla="*/ 0 h 269"/>
                  <a:gd name="T100" fmla="*/ 0 w 78"/>
                  <a:gd name="T101" fmla="*/ 0 h 269"/>
                  <a:gd name="T102" fmla="*/ 0 w 78"/>
                  <a:gd name="T103" fmla="*/ 0 h 269"/>
                  <a:gd name="T104" fmla="*/ 0 w 78"/>
                  <a:gd name="T105" fmla="*/ 0 h 269"/>
                  <a:gd name="T106" fmla="*/ 0 w 78"/>
                  <a:gd name="T107" fmla="*/ 0 h 269"/>
                  <a:gd name="T108" fmla="*/ 0 w 78"/>
                  <a:gd name="T109" fmla="*/ 0 h 269"/>
                  <a:gd name="T110" fmla="*/ 0 w 78"/>
                  <a:gd name="T111" fmla="*/ 0 h 269"/>
                  <a:gd name="T112" fmla="*/ 0 w 78"/>
                  <a:gd name="T113" fmla="*/ 0 h 269"/>
                  <a:gd name="T114" fmla="*/ 0 w 78"/>
                  <a:gd name="T115" fmla="*/ 0 h 269"/>
                  <a:gd name="T116" fmla="*/ 0 w 78"/>
                  <a:gd name="T117" fmla="*/ 0 h 26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8"/>
                  <a:gd name="T178" fmla="*/ 0 h 269"/>
                  <a:gd name="T179" fmla="*/ 78 w 78"/>
                  <a:gd name="T180" fmla="*/ 269 h 26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8" h="269">
                    <a:moveTo>
                      <a:pt x="78" y="8"/>
                    </a:moveTo>
                    <a:lnTo>
                      <a:pt x="76" y="13"/>
                    </a:lnTo>
                    <a:lnTo>
                      <a:pt x="71" y="22"/>
                    </a:lnTo>
                    <a:lnTo>
                      <a:pt x="66" y="32"/>
                    </a:lnTo>
                    <a:lnTo>
                      <a:pt x="61" y="40"/>
                    </a:lnTo>
                    <a:lnTo>
                      <a:pt x="56" y="53"/>
                    </a:lnTo>
                    <a:lnTo>
                      <a:pt x="50" y="66"/>
                    </a:lnTo>
                    <a:lnTo>
                      <a:pt x="45" y="77"/>
                    </a:lnTo>
                    <a:lnTo>
                      <a:pt x="43" y="89"/>
                    </a:lnTo>
                    <a:lnTo>
                      <a:pt x="40" y="99"/>
                    </a:lnTo>
                    <a:lnTo>
                      <a:pt x="38" y="111"/>
                    </a:lnTo>
                    <a:lnTo>
                      <a:pt x="36" y="122"/>
                    </a:lnTo>
                    <a:lnTo>
                      <a:pt x="36" y="134"/>
                    </a:lnTo>
                    <a:lnTo>
                      <a:pt x="36" y="144"/>
                    </a:lnTo>
                    <a:lnTo>
                      <a:pt x="36" y="155"/>
                    </a:lnTo>
                    <a:lnTo>
                      <a:pt x="38" y="166"/>
                    </a:lnTo>
                    <a:lnTo>
                      <a:pt x="40" y="176"/>
                    </a:lnTo>
                    <a:lnTo>
                      <a:pt x="43" y="185"/>
                    </a:lnTo>
                    <a:lnTo>
                      <a:pt x="45" y="196"/>
                    </a:lnTo>
                    <a:lnTo>
                      <a:pt x="49" y="206"/>
                    </a:lnTo>
                    <a:lnTo>
                      <a:pt x="53" y="216"/>
                    </a:lnTo>
                    <a:lnTo>
                      <a:pt x="58" y="228"/>
                    </a:lnTo>
                    <a:lnTo>
                      <a:pt x="65" y="242"/>
                    </a:lnTo>
                    <a:lnTo>
                      <a:pt x="71" y="255"/>
                    </a:lnTo>
                    <a:lnTo>
                      <a:pt x="72" y="261"/>
                    </a:lnTo>
                    <a:lnTo>
                      <a:pt x="72" y="264"/>
                    </a:lnTo>
                    <a:lnTo>
                      <a:pt x="71" y="266"/>
                    </a:lnTo>
                    <a:lnTo>
                      <a:pt x="68" y="268"/>
                    </a:lnTo>
                    <a:lnTo>
                      <a:pt x="66" y="269"/>
                    </a:lnTo>
                    <a:lnTo>
                      <a:pt x="59" y="268"/>
                    </a:lnTo>
                    <a:lnTo>
                      <a:pt x="53" y="263"/>
                    </a:lnTo>
                    <a:lnTo>
                      <a:pt x="45" y="256"/>
                    </a:lnTo>
                    <a:lnTo>
                      <a:pt x="38" y="246"/>
                    </a:lnTo>
                    <a:lnTo>
                      <a:pt x="29" y="233"/>
                    </a:lnTo>
                    <a:lnTo>
                      <a:pt x="21" y="219"/>
                    </a:lnTo>
                    <a:lnTo>
                      <a:pt x="14" y="206"/>
                    </a:lnTo>
                    <a:lnTo>
                      <a:pt x="8" y="192"/>
                    </a:lnTo>
                    <a:lnTo>
                      <a:pt x="4" y="178"/>
                    </a:lnTo>
                    <a:lnTo>
                      <a:pt x="2" y="164"/>
                    </a:lnTo>
                    <a:lnTo>
                      <a:pt x="0" y="148"/>
                    </a:lnTo>
                    <a:lnTo>
                      <a:pt x="0" y="133"/>
                    </a:lnTo>
                    <a:lnTo>
                      <a:pt x="0" y="120"/>
                    </a:lnTo>
                    <a:lnTo>
                      <a:pt x="3" y="106"/>
                    </a:lnTo>
                    <a:lnTo>
                      <a:pt x="5" y="93"/>
                    </a:lnTo>
                    <a:lnTo>
                      <a:pt x="9" y="80"/>
                    </a:lnTo>
                    <a:lnTo>
                      <a:pt x="14" y="67"/>
                    </a:lnTo>
                    <a:lnTo>
                      <a:pt x="20" y="55"/>
                    </a:lnTo>
                    <a:lnTo>
                      <a:pt x="26" y="43"/>
                    </a:lnTo>
                    <a:lnTo>
                      <a:pt x="35" y="31"/>
                    </a:lnTo>
                    <a:lnTo>
                      <a:pt x="45" y="17"/>
                    </a:lnTo>
                    <a:lnTo>
                      <a:pt x="54" y="8"/>
                    </a:lnTo>
                    <a:lnTo>
                      <a:pt x="59" y="4"/>
                    </a:lnTo>
                    <a:lnTo>
                      <a:pt x="63" y="1"/>
                    </a:lnTo>
                    <a:lnTo>
                      <a:pt x="67" y="0"/>
                    </a:lnTo>
                    <a:lnTo>
                      <a:pt x="71" y="0"/>
                    </a:lnTo>
                    <a:lnTo>
                      <a:pt x="74" y="0"/>
                    </a:lnTo>
                    <a:lnTo>
                      <a:pt x="76" y="3"/>
                    </a:lnTo>
                    <a:lnTo>
                      <a:pt x="78" y="4"/>
                    </a:lnTo>
                    <a:lnTo>
                      <a:pt x="78" y="8"/>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284" name="Freeform 769"/>
              <p:cNvSpPr>
                <a:spLocks/>
              </p:cNvSpPr>
              <p:nvPr/>
            </p:nvSpPr>
            <p:spPr bwMode="auto">
              <a:xfrm>
                <a:off x="4727" y="1361"/>
                <a:ext cx="29" cy="112"/>
              </a:xfrm>
              <a:custGeom>
                <a:avLst/>
                <a:gdLst>
                  <a:gd name="T0" fmla="*/ 0 w 120"/>
                  <a:gd name="T1" fmla="*/ 0 h 450"/>
                  <a:gd name="T2" fmla="*/ 0 w 120"/>
                  <a:gd name="T3" fmla="*/ 0 h 450"/>
                  <a:gd name="T4" fmla="*/ 0 w 120"/>
                  <a:gd name="T5" fmla="*/ 0 h 450"/>
                  <a:gd name="T6" fmla="*/ 0 w 120"/>
                  <a:gd name="T7" fmla="*/ 0 h 450"/>
                  <a:gd name="T8" fmla="*/ 0 w 120"/>
                  <a:gd name="T9" fmla="*/ 0 h 450"/>
                  <a:gd name="T10" fmla="*/ 0 w 120"/>
                  <a:gd name="T11" fmla="*/ 0 h 450"/>
                  <a:gd name="T12" fmla="*/ 0 w 120"/>
                  <a:gd name="T13" fmla="*/ 0 h 450"/>
                  <a:gd name="T14" fmla="*/ 0 w 120"/>
                  <a:gd name="T15" fmla="*/ 0 h 450"/>
                  <a:gd name="T16" fmla="*/ 0 w 120"/>
                  <a:gd name="T17" fmla="*/ 0 h 450"/>
                  <a:gd name="T18" fmla="*/ 0 w 120"/>
                  <a:gd name="T19" fmla="*/ 0 h 450"/>
                  <a:gd name="T20" fmla="*/ 0 w 120"/>
                  <a:gd name="T21" fmla="*/ 0 h 450"/>
                  <a:gd name="T22" fmla="*/ 0 w 120"/>
                  <a:gd name="T23" fmla="*/ 0 h 450"/>
                  <a:gd name="T24" fmla="*/ 0 w 120"/>
                  <a:gd name="T25" fmla="*/ 0 h 450"/>
                  <a:gd name="T26" fmla="*/ 0 w 120"/>
                  <a:gd name="T27" fmla="*/ 0 h 450"/>
                  <a:gd name="T28" fmla="*/ 0 w 120"/>
                  <a:gd name="T29" fmla="*/ 0 h 450"/>
                  <a:gd name="T30" fmla="*/ 0 w 120"/>
                  <a:gd name="T31" fmla="*/ 0 h 450"/>
                  <a:gd name="T32" fmla="*/ 0 w 120"/>
                  <a:gd name="T33" fmla="*/ 0 h 450"/>
                  <a:gd name="T34" fmla="*/ 0 w 120"/>
                  <a:gd name="T35" fmla="*/ 0 h 450"/>
                  <a:gd name="T36" fmla="*/ 0 w 120"/>
                  <a:gd name="T37" fmla="*/ 0 h 450"/>
                  <a:gd name="T38" fmla="*/ 0 w 120"/>
                  <a:gd name="T39" fmla="*/ 0 h 450"/>
                  <a:gd name="T40" fmla="*/ 0 w 120"/>
                  <a:gd name="T41" fmla="*/ 0 h 450"/>
                  <a:gd name="T42" fmla="*/ 0 w 120"/>
                  <a:gd name="T43" fmla="*/ 0 h 450"/>
                  <a:gd name="T44" fmla="*/ 0 w 120"/>
                  <a:gd name="T45" fmla="*/ 0 h 450"/>
                  <a:gd name="T46" fmla="*/ 0 w 120"/>
                  <a:gd name="T47" fmla="*/ 0 h 450"/>
                  <a:gd name="T48" fmla="*/ 0 w 120"/>
                  <a:gd name="T49" fmla="*/ 0 h 450"/>
                  <a:gd name="T50" fmla="*/ 0 w 120"/>
                  <a:gd name="T51" fmla="*/ 0 h 450"/>
                  <a:gd name="T52" fmla="*/ 0 w 120"/>
                  <a:gd name="T53" fmla="*/ 0 h 450"/>
                  <a:gd name="T54" fmla="*/ 0 w 120"/>
                  <a:gd name="T55" fmla="*/ 0 h 450"/>
                  <a:gd name="T56" fmla="*/ 0 w 120"/>
                  <a:gd name="T57" fmla="*/ 0 h 450"/>
                  <a:gd name="T58" fmla="*/ 0 w 120"/>
                  <a:gd name="T59" fmla="*/ 0 h 450"/>
                  <a:gd name="T60" fmla="*/ 0 w 120"/>
                  <a:gd name="T61" fmla="*/ 0 h 450"/>
                  <a:gd name="T62" fmla="*/ 0 w 120"/>
                  <a:gd name="T63" fmla="*/ 0 h 45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450"/>
                  <a:gd name="T98" fmla="*/ 120 w 120"/>
                  <a:gd name="T99" fmla="*/ 450 h 45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450">
                    <a:moveTo>
                      <a:pt x="0" y="13"/>
                    </a:moveTo>
                    <a:lnTo>
                      <a:pt x="3" y="22"/>
                    </a:lnTo>
                    <a:lnTo>
                      <a:pt x="10" y="38"/>
                    </a:lnTo>
                    <a:lnTo>
                      <a:pt x="19" y="56"/>
                    </a:lnTo>
                    <a:lnTo>
                      <a:pt x="24" y="69"/>
                    </a:lnTo>
                    <a:lnTo>
                      <a:pt x="35" y="89"/>
                    </a:lnTo>
                    <a:lnTo>
                      <a:pt x="42" y="110"/>
                    </a:lnTo>
                    <a:lnTo>
                      <a:pt x="49" y="129"/>
                    </a:lnTo>
                    <a:lnTo>
                      <a:pt x="54" y="148"/>
                    </a:lnTo>
                    <a:lnTo>
                      <a:pt x="58" y="166"/>
                    </a:lnTo>
                    <a:lnTo>
                      <a:pt x="60" y="186"/>
                    </a:lnTo>
                    <a:lnTo>
                      <a:pt x="63" y="205"/>
                    </a:lnTo>
                    <a:lnTo>
                      <a:pt x="63" y="224"/>
                    </a:lnTo>
                    <a:lnTo>
                      <a:pt x="63" y="242"/>
                    </a:lnTo>
                    <a:lnTo>
                      <a:pt x="62" y="259"/>
                    </a:lnTo>
                    <a:lnTo>
                      <a:pt x="60" y="277"/>
                    </a:lnTo>
                    <a:lnTo>
                      <a:pt x="58" y="294"/>
                    </a:lnTo>
                    <a:lnTo>
                      <a:pt x="54" y="312"/>
                    </a:lnTo>
                    <a:lnTo>
                      <a:pt x="50" y="329"/>
                    </a:lnTo>
                    <a:lnTo>
                      <a:pt x="45" y="345"/>
                    </a:lnTo>
                    <a:lnTo>
                      <a:pt x="39" y="362"/>
                    </a:lnTo>
                    <a:lnTo>
                      <a:pt x="35" y="372"/>
                    </a:lnTo>
                    <a:lnTo>
                      <a:pt x="30" y="383"/>
                    </a:lnTo>
                    <a:lnTo>
                      <a:pt x="26" y="393"/>
                    </a:lnTo>
                    <a:lnTo>
                      <a:pt x="19" y="406"/>
                    </a:lnTo>
                    <a:lnTo>
                      <a:pt x="10" y="425"/>
                    </a:lnTo>
                    <a:lnTo>
                      <a:pt x="8" y="437"/>
                    </a:lnTo>
                    <a:lnTo>
                      <a:pt x="9" y="442"/>
                    </a:lnTo>
                    <a:lnTo>
                      <a:pt x="10" y="446"/>
                    </a:lnTo>
                    <a:lnTo>
                      <a:pt x="14" y="448"/>
                    </a:lnTo>
                    <a:lnTo>
                      <a:pt x="18" y="450"/>
                    </a:lnTo>
                    <a:lnTo>
                      <a:pt x="22" y="448"/>
                    </a:lnTo>
                    <a:lnTo>
                      <a:pt x="27" y="447"/>
                    </a:lnTo>
                    <a:lnTo>
                      <a:pt x="32" y="444"/>
                    </a:lnTo>
                    <a:lnTo>
                      <a:pt x="37" y="439"/>
                    </a:lnTo>
                    <a:lnTo>
                      <a:pt x="49" y="428"/>
                    </a:lnTo>
                    <a:lnTo>
                      <a:pt x="62" y="411"/>
                    </a:lnTo>
                    <a:lnTo>
                      <a:pt x="76" y="389"/>
                    </a:lnTo>
                    <a:lnTo>
                      <a:pt x="88" y="367"/>
                    </a:lnTo>
                    <a:lnTo>
                      <a:pt x="98" y="344"/>
                    </a:lnTo>
                    <a:lnTo>
                      <a:pt x="106" y="321"/>
                    </a:lnTo>
                    <a:lnTo>
                      <a:pt x="112" y="298"/>
                    </a:lnTo>
                    <a:lnTo>
                      <a:pt x="116" y="273"/>
                    </a:lnTo>
                    <a:lnTo>
                      <a:pt x="118" y="249"/>
                    </a:lnTo>
                    <a:lnTo>
                      <a:pt x="120" y="223"/>
                    </a:lnTo>
                    <a:lnTo>
                      <a:pt x="118" y="200"/>
                    </a:lnTo>
                    <a:lnTo>
                      <a:pt x="116" y="178"/>
                    </a:lnTo>
                    <a:lnTo>
                      <a:pt x="111" y="156"/>
                    </a:lnTo>
                    <a:lnTo>
                      <a:pt x="106" y="134"/>
                    </a:lnTo>
                    <a:lnTo>
                      <a:pt x="98" y="114"/>
                    </a:lnTo>
                    <a:lnTo>
                      <a:pt x="89" y="93"/>
                    </a:lnTo>
                    <a:lnTo>
                      <a:pt x="79" y="73"/>
                    </a:lnTo>
                    <a:lnTo>
                      <a:pt x="66" y="52"/>
                    </a:lnTo>
                    <a:lnTo>
                      <a:pt x="58" y="40"/>
                    </a:lnTo>
                    <a:lnTo>
                      <a:pt x="50" y="30"/>
                    </a:lnTo>
                    <a:lnTo>
                      <a:pt x="42" y="21"/>
                    </a:lnTo>
                    <a:lnTo>
                      <a:pt x="35" y="13"/>
                    </a:lnTo>
                    <a:lnTo>
                      <a:pt x="28" y="8"/>
                    </a:lnTo>
                    <a:lnTo>
                      <a:pt x="22" y="4"/>
                    </a:lnTo>
                    <a:lnTo>
                      <a:pt x="15" y="2"/>
                    </a:lnTo>
                    <a:lnTo>
                      <a:pt x="10" y="0"/>
                    </a:lnTo>
                    <a:lnTo>
                      <a:pt x="6" y="2"/>
                    </a:lnTo>
                    <a:lnTo>
                      <a:pt x="3" y="4"/>
                    </a:lnTo>
                    <a:lnTo>
                      <a:pt x="1" y="8"/>
                    </a:lnTo>
                    <a:lnTo>
                      <a:pt x="0" y="13"/>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285" name="Freeform 770"/>
              <p:cNvSpPr>
                <a:spLocks/>
              </p:cNvSpPr>
              <p:nvPr/>
            </p:nvSpPr>
            <p:spPr bwMode="auto">
              <a:xfrm>
                <a:off x="4669" y="1372"/>
                <a:ext cx="24" cy="89"/>
              </a:xfrm>
              <a:custGeom>
                <a:avLst/>
                <a:gdLst>
                  <a:gd name="T0" fmla="*/ 0 w 95"/>
                  <a:gd name="T1" fmla="*/ 0 h 354"/>
                  <a:gd name="T2" fmla="*/ 0 w 95"/>
                  <a:gd name="T3" fmla="*/ 0 h 354"/>
                  <a:gd name="T4" fmla="*/ 0 w 95"/>
                  <a:gd name="T5" fmla="*/ 0 h 354"/>
                  <a:gd name="T6" fmla="*/ 0 w 95"/>
                  <a:gd name="T7" fmla="*/ 0 h 354"/>
                  <a:gd name="T8" fmla="*/ 0 w 95"/>
                  <a:gd name="T9" fmla="*/ 0 h 354"/>
                  <a:gd name="T10" fmla="*/ 0 w 95"/>
                  <a:gd name="T11" fmla="*/ 0 h 354"/>
                  <a:gd name="T12" fmla="*/ 0 w 95"/>
                  <a:gd name="T13" fmla="*/ 0 h 354"/>
                  <a:gd name="T14" fmla="*/ 0 w 95"/>
                  <a:gd name="T15" fmla="*/ 0 h 354"/>
                  <a:gd name="T16" fmla="*/ 0 w 95"/>
                  <a:gd name="T17" fmla="*/ 0 h 354"/>
                  <a:gd name="T18" fmla="*/ 0 w 95"/>
                  <a:gd name="T19" fmla="*/ 0 h 354"/>
                  <a:gd name="T20" fmla="*/ 0 w 95"/>
                  <a:gd name="T21" fmla="*/ 0 h 354"/>
                  <a:gd name="T22" fmla="*/ 0 w 95"/>
                  <a:gd name="T23" fmla="*/ 0 h 354"/>
                  <a:gd name="T24" fmla="*/ 0 w 95"/>
                  <a:gd name="T25" fmla="*/ 0 h 354"/>
                  <a:gd name="T26" fmla="*/ 0 w 95"/>
                  <a:gd name="T27" fmla="*/ 0 h 354"/>
                  <a:gd name="T28" fmla="*/ 0 w 95"/>
                  <a:gd name="T29" fmla="*/ 0 h 354"/>
                  <a:gd name="T30" fmla="*/ 0 w 95"/>
                  <a:gd name="T31" fmla="*/ 0 h 354"/>
                  <a:gd name="T32" fmla="*/ 0 w 95"/>
                  <a:gd name="T33" fmla="*/ 0 h 354"/>
                  <a:gd name="T34" fmla="*/ 0 w 95"/>
                  <a:gd name="T35" fmla="*/ 0 h 354"/>
                  <a:gd name="T36" fmla="*/ 0 w 95"/>
                  <a:gd name="T37" fmla="*/ 0 h 354"/>
                  <a:gd name="T38" fmla="*/ 0 w 95"/>
                  <a:gd name="T39" fmla="*/ 0 h 354"/>
                  <a:gd name="T40" fmla="*/ 0 w 95"/>
                  <a:gd name="T41" fmla="*/ 0 h 354"/>
                  <a:gd name="T42" fmla="*/ 0 w 95"/>
                  <a:gd name="T43" fmla="*/ 0 h 354"/>
                  <a:gd name="T44" fmla="*/ 0 w 95"/>
                  <a:gd name="T45" fmla="*/ 0 h 354"/>
                  <a:gd name="T46" fmla="*/ 0 w 95"/>
                  <a:gd name="T47" fmla="*/ 0 h 354"/>
                  <a:gd name="T48" fmla="*/ 0 w 95"/>
                  <a:gd name="T49" fmla="*/ 0 h 354"/>
                  <a:gd name="T50" fmla="*/ 0 w 95"/>
                  <a:gd name="T51" fmla="*/ 0 h 354"/>
                  <a:gd name="T52" fmla="*/ 0 w 95"/>
                  <a:gd name="T53" fmla="*/ 0 h 354"/>
                  <a:gd name="T54" fmla="*/ 0 w 95"/>
                  <a:gd name="T55" fmla="*/ 0 h 354"/>
                  <a:gd name="T56" fmla="*/ 0 w 95"/>
                  <a:gd name="T57" fmla="*/ 0 h 354"/>
                  <a:gd name="T58" fmla="*/ 0 w 95"/>
                  <a:gd name="T59" fmla="*/ 0 h 354"/>
                  <a:gd name="T60" fmla="*/ 0 w 95"/>
                  <a:gd name="T61" fmla="*/ 0 h 354"/>
                  <a:gd name="T62" fmla="*/ 0 w 95"/>
                  <a:gd name="T63" fmla="*/ 0 h 354"/>
                  <a:gd name="T64" fmla="*/ 0 w 95"/>
                  <a:gd name="T65" fmla="*/ 0 h 354"/>
                  <a:gd name="T66" fmla="*/ 0 w 95"/>
                  <a:gd name="T67" fmla="*/ 0 h 354"/>
                  <a:gd name="T68" fmla="*/ 0 w 95"/>
                  <a:gd name="T69" fmla="*/ 0 h 354"/>
                  <a:gd name="T70" fmla="*/ 0 w 95"/>
                  <a:gd name="T71" fmla="*/ 0 h 354"/>
                  <a:gd name="T72" fmla="*/ 0 w 95"/>
                  <a:gd name="T73" fmla="*/ 0 h 354"/>
                  <a:gd name="T74" fmla="*/ 0 w 95"/>
                  <a:gd name="T75" fmla="*/ 0 h 354"/>
                  <a:gd name="T76" fmla="*/ 0 w 95"/>
                  <a:gd name="T77" fmla="*/ 0 h 354"/>
                  <a:gd name="T78" fmla="*/ 0 w 95"/>
                  <a:gd name="T79" fmla="*/ 0 h 354"/>
                  <a:gd name="T80" fmla="*/ 0 w 95"/>
                  <a:gd name="T81" fmla="*/ 0 h 354"/>
                  <a:gd name="T82" fmla="*/ 0 w 95"/>
                  <a:gd name="T83" fmla="*/ 0 h 354"/>
                  <a:gd name="T84" fmla="*/ 0 w 95"/>
                  <a:gd name="T85" fmla="*/ 0 h 354"/>
                  <a:gd name="T86" fmla="*/ 0 w 95"/>
                  <a:gd name="T87" fmla="*/ 0 h 354"/>
                  <a:gd name="T88" fmla="*/ 0 w 95"/>
                  <a:gd name="T89" fmla="*/ 0 h 354"/>
                  <a:gd name="T90" fmla="*/ 0 w 95"/>
                  <a:gd name="T91" fmla="*/ 0 h 354"/>
                  <a:gd name="T92" fmla="*/ 0 w 95"/>
                  <a:gd name="T93" fmla="*/ 0 h 354"/>
                  <a:gd name="T94" fmla="*/ 0 w 95"/>
                  <a:gd name="T95" fmla="*/ 0 h 354"/>
                  <a:gd name="T96" fmla="*/ 0 w 95"/>
                  <a:gd name="T97" fmla="*/ 0 h 354"/>
                  <a:gd name="T98" fmla="*/ 0 w 95"/>
                  <a:gd name="T99" fmla="*/ 0 h 354"/>
                  <a:gd name="T100" fmla="*/ 0 w 95"/>
                  <a:gd name="T101" fmla="*/ 0 h 354"/>
                  <a:gd name="T102" fmla="*/ 0 w 95"/>
                  <a:gd name="T103" fmla="*/ 0 h 354"/>
                  <a:gd name="T104" fmla="*/ 0 w 95"/>
                  <a:gd name="T105" fmla="*/ 0 h 354"/>
                  <a:gd name="T106" fmla="*/ 0 w 95"/>
                  <a:gd name="T107" fmla="*/ 0 h 354"/>
                  <a:gd name="T108" fmla="*/ 0 w 95"/>
                  <a:gd name="T109" fmla="*/ 0 h 354"/>
                  <a:gd name="T110" fmla="*/ 0 w 95"/>
                  <a:gd name="T111" fmla="*/ 0 h 354"/>
                  <a:gd name="T112" fmla="*/ 0 w 95"/>
                  <a:gd name="T113" fmla="*/ 0 h 354"/>
                  <a:gd name="T114" fmla="*/ 0 w 95"/>
                  <a:gd name="T115" fmla="*/ 0 h 354"/>
                  <a:gd name="T116" fmla="*/ 0 w 95"/>
                  <a:gd name="T117" fmla="*/ 0 h 354"/>
                  <a:gd name="T118" fmla="*/ 0 w 95"/>
                  <a:gd name="T119" fmla="*/ 0 h 354"/>
                  <a:gd name="T120" fmla="*/ 0 w 95"/>
                  <a:gd name="T121" fmla="*/ 0 h 35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5"/>
                  <a:gd name="T184" fmla="*/ 0 h 354"/>
                  <a:gd name="T185" fmla="*/ 95 w 95"/>
                  <a:gd name="T186" fmla="*/ 354 h 35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5" h="354">
                    <a:moveTo>
                      <a:pt x="0" y="10"/>
                    </a:moveTo>
                    <a:lnTo>
                      <a:pt x="1" y="18"/>
                    </a:lnTo>
                    <a:lnTo>
                      <a:pt x="8" y="29"/>
                    </a:lnTo>
                    <a:lnTo>
                      <a:pt x="14" y="44"/>
                    </a:lnTo>
                    <a:lnTo>
                      <a:pt x="19" y="54"/>
                    </a:lnTo>
                    <a:lnTo>
                      <a:pt x="27" y="71"/>
                    </a:lnTo>
                    <a:lnTo>
                      <a:pt x="33" y="86"/>
                    </a:lnTo>
                    <a:lnTo>
                      <a:pt x="39" y="101"/>
                    </a:lnTo>
                    <a:lnTo>
                      <a:pt x="42" y="117"/>
                    </a:lnTo>
                    <a:lnTo>
                      <a:pt x="46" y="131"/>
                    </a:lnTo>
                    <a:lnTo>
                      <a:pt x="49" y="146"/>
                    </a:lnTo>
                    <a:lnTo>
                      <a:pt x="50" y="161"/>
                    </a:lnTo>
                    <a:lnTo>
                      <a:pt x="50" y="176"/>
                    </a:lnTo>
                    <a:lnTo>
                      <a:pt x="50" y="190"/>
                    </a:lnTo>
                    <a:lnTo>
                      <a:pt x="50" y="204"/>
                    </a:lnTo>
                    <a:lnTo>
                      <a:pt x="48" y="219"/>
                    </a:lnTo>
                    <a:lnTo>
                      <a:pt x="46" y="231"/>
                    </a:lnTo>
                    <a:lnTo>
                      <a:pt x="42" y="246"/>
                    </a:lnTo>
                    <a:lnTo>
                      <a:pt x="40" y="258"/>
                    </a:lnTo>
                    <a:lnTo>
                      <a:pt x="35" y="273"/>
                    </a:lnTo>
                    <a:lnTo>
                      <a:pt x="30" y="285"/>
                    </a:lnTo>
                    <a:lnTo>
                      <a:pt x="23" y="301"/>
                    </a:lnTo>
                    <a:lnTo>
                      <a:pt x="15" y="319"/>
                    </a:lnTo>
                    <a:lnTo>
                      <a:pt x="8" y="336"/>
                    </a:lnTo>
                    <a:lnTo>
                      <a:pt x="5" y="343"/>
                    </a:lnTo>
                    <a:lnTo>
                      <a:pt x="6" y="348"/>
                    </a:lnTo>
                    <a:lnTo>
                      <a:pt x="8" y="351"/>
                    </a:lnTo>
                    <a:lnTo>
                      <a:pt x="10" y="354"/>
                    </a:lnTo>
                    <a:lnTo>
                      <a:pt x="14" y="354"/>
                    </a:lnTo>
                    <a:lnTo>
                      <a:pt x="18" y="354"/>
                    </a:lnTo>
                    <a:lnTo>
                      <a:pt x="22" y="352"/>
                    </a:lnTo>
                    <a:lnTo>
                      <a:pt x="26" y="350"/>
                    </a:lnTo>
                    <a:lnTo>
                      <a:pt x="30" y="346"/>
                    </a:lnTo>
                    <a:lnTo>
                      <a:pt x="39" y="337"/>
                    </a:lnTo>
                    <a:lnTo>
                      <a:pt x="49" y="324"/>
                    </a:lnTo>
                    <a:lnTo>
                      <a:pt x="60" y="306"/>
                    </a:lnTo>
                    <a:lnTo>
                      <a:pt x="69" y="289"/>
                    </a:lnTo>
                    <a:lnTo>
                      <a:pt x="78" y="271"/>
                    </a:lnTo>
                    <a:lnTo>
                      <a:pt x="85" y="253"/>
                    </a:lnTo>
                    <a:lnTo>
                      <a:pt x="90" y="234"/>
                    </a:lnTo>
                    <a:lnTo>
                      <a:pt x="93" y="215"/>
                    </a:lnTo>
                    <a:lnTo>
                      <a:pt x="95" y="195"/>
                    </a:lnTo>
                    <a:lnTo>
                      <a:pt x="95" y="176"/>
                    </a:lnTo>
                    <a:lnTo>
                      <a:pt x="94" y="158"/>
                    </a:lnTo>
                    <a:lnTo>
                      <a:pt x="93" y="140"/>
                    </a:lnTo>
                    <a:lnTo>
                      <a:pt x="89" y="122"/>
                    </a:lnTo>
                    <a:lnTo>
                      <a:pt x="84" y="105"/>
                    </a:lnTo>
                    <a:lnTo>
                      <a:pt x="78" y="89"/>
                    </a:lnTo>
                    <a:lnTo>
                      <a:pt x="71" y="73"/>
                    </a:lnTo>
                    <a:lnTo>
                      <a:pt x="62" y="56"/>
                    </a:lnTo>
                    <a:lnTo>
                      <a:pt x="53" y="41"/>
                    </a:lnTo>
                    <a:lnTo>
                      <a:pt x="40" y="23"/>
                    </a:lnTo>
                    <a:lnTo>
                      <a:pt x="27" y="10"/>
                    </a:lnTo>
                    <a:lnTo>
                      <a:pt x="22" y="6"/>
                    </a:lnTo>
                    <a:lnTo>
                      <a:pt x="17" y="2"/>
                    </a:lnTo>
                    <a:lnTo>
                      <a:pt x="12" y="1"/>
                    </a:lnTo>
                    <a:lnTo>
                      <a:pt x="8" y="0"/>
                    </a:lnTo>
                    <a:lnTo>
                      <a:pt x="4" y="1"/>
                    </a:lnTo>
                    <a:lnTo>
                      <a:pt x="1" y="4"/>
                    </a:lnTo>
                    <a:lnTo>
                      <a:pt x="0" y="6"/>
                    </a:lnTo>
                    <a:lnTo>
                      <a:pt x="0" y="10"/>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286" name="Freeform 771"/>
              <p:cNvSpPr>
                <a:spLocks/>
              </p:cNvSpPr>
              <p:nvPr/>
            </p:nvSpPr>
            <p:spPr bwMode="auto">
              <a:xfrm>
                <a:off x="4612" y="1384"/>
                <a:ext cx="19" cy="67"/>
              </a:xfrm>
              <a:custGeom>
                <a:avLst/>
                <a:gdLst>
                  <a:gd name="T0" fmla="*/ 0 w 77"/>
                  <a:gd name="T1" fmla="*/ 0 h 269"/>
                  <a:gd name="T2" fmla="*/ 0 w 77"/>
                  <a:gd name="T3" fmla="*/ 0 h 269"/>
                  <a:gd name="T4" fmla="*/ 0 w 77"/>
                  <a:gd name="T5" fmla="*/ 0 h 269"/>
                  <a:gd name="T6" fmla="*/ 0 w 77"/>
                  <a:gd name="T7" fmla="*/ 0 h 269"/>
                  <a:gd name="T8" fmla="*/ 0 w 77"/>
                  <a:gd name="T9" fmla="*/ 0 h 269"/>
                  <a:gd name="T10" fmla="*/ 0 w 77"/>
                  <a:gd name="T11" fmla="*/ 0 h 269"/>
                  <a:gd name="T12" fmla="*/ 0 w 77"/>
                  <a:gd name="T13" fmla="*/ 0 h 269"/>
                  <a:gd name="T14" fmla="*/ 0 w 77"/>
                  <a:gd name="T15" fmla="*/ 0 h 269"/>
                  <a:gd name="T16" fmla="*/ 0 w 77"/>
                  <a:gd name="T17" fmla="*/ 0 h 269"/>
                  <a:gd name="T18" fmla="*/ 0 w 77"/>
                  <a:gd name="T19" fmla="*/ 0 h 269"/>
                  <a:gd name="T20" fmla="*/ 0 w 77"/>
                  <a:gd name="T21" fmla="*/ 0 h 269"/>
                  <a:gd name="T22" fmla="*/ 0 w 77"/>
                  <a:gd name="T23" fmla="*/ 0 h 269"/>
                  <a:gd name="T24" fmla="*/ 0 w 77"/>
                  <a:gd name="T25" fmla="*/ 0 h 269"/>
                  <a:gd name="T26" fmla="*/ 0 w 77"/>
                  <a:gd name="T27" fmla="*/ 0 h 269"/>
                  <a:gd name="T28" fmla="*/ 0 w 77"/>
                  <a:gd name="T29" fmla="*/ 0 h 269"/>
                  <a:gd name="T30" fmla="*/ 0 w 77"/>
                  <a:gd name="T31" fmla="*/ 0 h 269"/>
                  <a:gd name="T32" fmla="*/ 0 w 77"/>
                  <a:gd name="T33" fmla="*/ 0 h 269"/>
                  <a:gd name="T34" fmla="*/ 0 w 77"/>
                  <a:gd name="T35" fmla="*/ 0 h 269"/>
                  <a:gd name="T36" fmla="*/ 0 w 77"/>
                  <a:gd name="T37" fmla="*/ 0 h 269"/>
                  <a:gd name="T38" fmla="*/ 0 w 77"/>
                  <a:gd name="T39" fmla="*/ 0 h 269"/>
                  <a:gd name="T40" fmla="*/ 0 w 77"/>
                  <a:gd name="T41" fmla="*/ 0 h 269"/>
                  <a:gd name="T42" fmla="*/ 0 w 77"/>
                  <a:gd name="T43" fmla="*/ 0 h 269"/>
                  <a:gd name="T44" fmla="*/ 0 w 77"/>
                  <a:gd name="T45" fmla="*/ 0 h 269"/>
                  <a:gd name="T46" fmla="*/ 0 w 77"/>
                  <a:gd name="T47" fmla="*/ 0 h 269"/>
                  <a:gd name="T48" fmla="*/ 0 w 77"/>
                  <a:gd name="T49" fmla="*/ 0 h 269"/>
                  <a:gd name="T50" fmla="*/ 0 w 77"/>
                  <a:gd name="T51" fmla="*/ 0 h 269"/>
                  <a:gd name="T52" fmla="*/ 0 w 77"/>
                  <a:gd name="T53" fmla="*/ 0 h 269"/>
                  <a:gd name="T54" fmla="*/ 0 w 77"/>
                  <a:gd name="T55" fmla="*/ 0 h 269"/>
                  <a:gd name="T56" fmla="*/ 0 w 77"/>
                  <a:gd name="T57" fmla="*/ 0 h 269"/>
                  <a:gd name="T58" fmla="*/ 0 w 77"/>
                  <a:gd name="T59" fmla="*/ 0 h 269"/>
                  <a:gd name="T60" fmla="*/ 0 w 77"/>
                  <a:gd name="T61" fmla="*/ 0 h 269"/>
                  <a:gd name="T62" fmla="*/ 0 w 77"/>
                  <a:gd name="T63" fmla="*/ 0 h 269"/>
                  <a:gd name="T64" fmla="*/ 0 w 77"/>
                  <a:gd name="T65" fmla="*/ 0 h 269"/>
                  <a:gd name="T66" fmla="*/ 0 w 77"/>
                  <a:gd name="T67" fmla="*/ 0 h 269"/>
                  <a:gd name="T68" fmla="*/ 0 w 77"/>
                  <a:gd name="T69" fmla="*/ 0 h 269"/>
                  <a:gd name="T70" fmla="*/ 0 w 77"/>
                  <a:gd name="T71" fmla="*/ 0 h 269"/>
                  <a:gd name="T72" fmla="*/ 0 w 77"/>
                  <a:gd name="T73" fmla="*/ 0 h 269"/>
                  <a:gd name="T74" fmla="*/ 0 w 77"/>
                  <a:gd name="T75" fmla="*/ 0 h 269"/>
                  <a:gd name="T76" fmla="*/ 0 w 77"/>
                  <a:gd name="T77" fmla="*/ 0 h 269"/>
                  <a:gd name="T78" fmla="*/ 0 w 77"/>
                  <a:gd name="T79" fmla="*/ 0 h 269"/>
                  <a:gd name="T80" fmla="*/ 0 w 77"/>
                  <a:gd name="T81" fmla="*/ 0 h 269"/>
                  <a:gd name="T82" fmla="*/ 0 w 77"/>
                  <a:gd name="T83" fmla="*/ 0 h 269"/>
                  <a:gd name="T84" fmla="*/ 0 w 77"/>
                  <a:gd name="T85" fmla="*/ 0 h 269"/>
                  <a:gd name="T86" fmla="*/ 0 w 77"/>
                  <a:gd name="T87" fmla="*/ 0 h 269"/>
                  <a:gd name="T88" fmla="*/ 0 w 77"/>
                  <a:gd name="T89" fmla="*/ 0 h 269"/>
                  <a:gd name="T90" fmla="*/ 0 w 77"/>
                  <a:gd name="T91" fmla="*/ 0 h 269"/>
                  <a:gd name="T92" fmla="*/ 0 w 77"/>
                  <a:gd name="T93" fmla="*/ 0 h 269"/>
                  <a:gd name="T94" fmla="*/ 0 w 77"/>
                  <a:gd name="T95" fmla="*/ 0 h 269"/>
                  <a:gd name="T96" fmla="*/ 0 w 77"/>
                  <a:gd name="T97" fmla="*/ 0 h 269"/>
                  <a:gd name="T98" fmla="*/ 0 w 77"/>
                  <a:gd name="T99" fmla="*/ 0 h 269"/>
                  <a:gd name="T100" fmla="*/ 0 w 77"/>
                  <a:gd name="T101" fmla="*/ 0 h 269"/>
                  <a:gd name="T102" fmla="*/ 0 w 77"/>
                  <a:gd name="T103" fmla="*/ 0 h 269"/>
                  <a:gd name="T104" fmla="*/ 0 w 77"/>
                  <a:gd name="T105" fmla="*/ 0 h 269"/>
                  <a:gd name="T106" fmla="*/ 0 w 77"/>
                  <a:gd name="T107" fmla="*/ 0 h 269"/>
                  <a:gd name="T108" fmla="*/ 0 w 77"/>
                  <a:gd name="T109" fmla="*/ 0 h 269"/>
                  <a:gd name="T110" fmla="*/ 0 w 77"/>
                  <a:gd name="T111" fmla="*/ 0 h 269"/>
                  <a:gd name="T112" fmla="*/ 0 w 77"/>
                  <a:gd name="T113" fmla="*/ 0 h 269"/>
                  <a:gd name="T114" fmla="*/ 0 w 77"/>
                  <a:gd name="T115" fmla="*/ 0 h 269"/>
                  <a:gd name="T116" fmla="*/ 0 w 77"/>
                  <a:gd name="T117" fmla="*/ 0 h 26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7"/>
                  <a:gd name="T178" fmla="*/ 0 h 269"/>
                  <a:gd name="T179" fmla="*/ 77 w 77"/>
                  <a:gd name="T180" fmla="*/ 269 h 26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7" h="269">
                    <a:moveTo>
                      <a:pt x="0" y="8"/>
                    </a:moveTo>
                    <a:lnTo>
                      <a:pt x="1" y="13"/>
                    </a:lnTo>
                    <a:lnTo>
                      <a:pt x="6" y="22"/>
                    </a:lnTo>
                    <a:lnTo>
                      <a:pt x="11" y="32"/>
                    </a:lnTo>
                    <a:lnTo>
                      <a:pt x="17" y="40"/>
                    </a:lnTo>
                    <a:lnTo>
                      <a:pt x="22" y="53"/>
                    </a:lnTo>
                    <a:lnTo>
                      <a:pt x="27" y="66"/>
                    </a:lnTo>
                    <a:lnTo>
                      <a:pt x="32" y="77"/>
                    </a:lnTo>
                    <a:lnTo>
                      <a:pt x="35" y="89"/>
                    </a:lnTo>
                    <a:lnTo>
                      <a:pt x="37" y="99"/>
                    </a:lnTo>
                    <a:lnTo>
                      <a:pt x="40" y="111"/>
                    </a:lnTo>
                    <a:lnTo>
                      <a:pt x="41" y="122"/>
                    </a:lnTo>
                    <a:lnTo>
                      <a:pt x="41" y="134"/>
                    </a:lnTo>
                    <a:lnTo>
                      <a:pt x="41" y="144"/>
                    </a:lnTo>
                    <a:lnTo>
                      <a:pt x="40" y="155"/>
                    </a:lnTo>
                    <a:lnTo>
                      <a:pt x="39" y="166"/>
                    </a:lnTo>
                    <a:lnTo>
                      <a:pt x="37" y="176"/>
                    </a:lnTo>
                    <a:lnTo>
                      <a:pt x="35" y="185"/>
                    </a:lnTo>
                    <a:lnTo>
                      <a:pt x="32" y="196"/>
                    </a:lnTo>
                    <a:lnTo>
                      <a:pt x="28" y="206"/>
                    </a:lnTo>
                    <a:lnTo>
                      <a:pt x="24" y="216"/>
                    </a:lnTo>
                    <a:lnTo>
                      <a:pt x="19" y="228"/>
                    </a:lnTo>
                    <a:lnTo>
                      <a:pt x="13" y="242"/>
                    </a:lnTo>
                    <a:lnTo>
                      <a:pt x="6" y="255"/>
                    </a:lnTo>
                    <a:lnTo>
                      <a:pt x="5" y="261"/>
                    </a:lnTo>
                    <a:lnTo>
                      <a:pt x="5" y="264"/>
                    </a:lnTo>
                    <a:lnTo>
                      <a:pt x="6" y="266"/>
                    </a:lnTo>
                    <a:lnTo>
                      <a:pt x="9" y="268"/>
                    </a:lnTo>
                    <a:lnTo>
                      <a:pt x="11" y="269"/>
                    </a:lnTo>
                    <a:lnTo>
                      <a:pt x="18" y="268"/>
                    </a:lnTo>
                    <a:lnTo>
                      <a:pt x="24" y="263"/>
                    </a:lnTo>
                    <a:lnTo>
                      <a:pt x="32" y="256"/>
                    </a:lnTo>
                    <a:lnTo>
                      <a:pt x="40" y="246"/>
                    </a:lnTo>
                    <a:lnTo>
                      <a:pt x="49" y="233"/>
                    </a:lnTo>
                    <a:lnTo>
                      <a:pt x="57" y="219"/>
                    </a:lnTo>
                    <a:lnTo>
                      <a:pt x="63" y="206"/>
                    </a:lnTo>
                    <a:lnTo>
                      <a:pt x="68" y="192"/>
                    </a:lnTo>
                    <a:lnTo>
                      <a:pt x="73" y="178"/>
                    </a:lnTo>
                    <a:lnTo>
                      <a:pt x="76" y="164"/>
                    </a:lnTo>
                    <a:lnTo>
                      <a:pt x="77" y="148"/>
                    </a:lnTo>
                    <a:lnTo>
                      <a:pt x="77" y="133"/>
                    </a:lnTo>
                    <a:lnTo>
                      <a:pt x="77" y="120"/>
                    </a:lnTo>
                    <a:lnTo>
                      <a:pt x="75" y="106"/>
                    </a:lnTo>
                    <a:lnTo>
                      <a:pt x="72" y="93"/>
                    </a:lnTo>
                    <a:lnTo>
                      <a:pt x="68" y="80"/>
                    </a:lnTo>
                    <a:lnTo>
                      <a:pt x="63" y="67"/>
                    </a:lnTo>
                    <a:lnTo>
                      <a:pt x="58" y="55"/>
                    </a:lnTo>
                    <a:lnTo>
                      <a:pt x="50" y="43"/>
                    </a:lnTo>
                    <a:lnTo>
                      <a:pt x="42" y="31"/>
                    </a:lnTo>
                    <a:lnTo>
                      <a:pt x="32" y="17"/>
                    </a:lnTo>
                    <a:lnTo>
                      <a:pt x="23" y="8"/>
                    </a:lnTo>
                    <a:lnTo>
                      <a:pt x="18" y="4"/>
                    </a:lnTo>
                    <a:lnTo>
                      <a:pt x="14" y="1"/>
                    </a:lnTo>
                    <a:lnTo>
                      <a:pt x="10" y="0"/>
                    </a:lnTo>
                    <a:lnTo>
                      <a:pt x="6" y="0"/>
                    </a:lnTo>
                    <a:lnTo>
                      <a:pt x="4" y="0"/>
                    </a:lnTo>
                    <a:lnTo>
                      <a:pt x="1" y="3"/>
                    </a:lnTo>
                    <a:lnTo>
                      <a:pt x="0" y="4"/>
                    </a:lnTo>
                    <a:lnTo>
                      <a:pt x="0" y="8"/>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287" name="Line 772"/>
              <p:cNvSpPr>
                <a:spLocks noChangeShapeType="1"/>
              </p:cNvSpPr>
              <p:nvPr/>
            </p:nvSpPr>
            <p:spPr bwMode="auto">
              <a:xfrm>
                <a:off x="4567" y="1404"/>
                <a:ext cx="4" cy="4"/>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288" name="Line 773"/>
              <p:cNvSpPr>
                <a:spLocks noChangeShapeType="1"/>
              </p:cNvSpPr>
              <p:nvPr/>
            </p:nvSpPr>
            <p:spPr bwMode="auto">
              <a:xfrm>
                <a:off x="4564" y="1405"/>
                <a:ext cx="6" cy="6"/>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289" name="Line 774"/>
              <p:cNvSpPr>
                <a:spLocks noChangeShapeType="1"/>
              </p:cNvSpPr>
              <p:nvPr/>
            </p:nvSpPr>
            <p:spPr bwMode="auto">
              <a:xfrm flipH="1">
                <a:off x="4537" y="1405"/>
                <a:ext cx="8" cy="7"/>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290" name="Line 775"/>
              <p:cNvSpPr>
                <a:spLocks noChangeShapeType="1"/>
              </p:cNvSpPr>
              <p:nvPr/>
            </p:nvSpPr>
            <p:spPr bwMode="auto">
              <a:xfrm flipH="1">
                <a:off x="4537" y="1404"/>
                <a:ext cx="5" cy="4"/>
              </a:xfrm>
              <a:prstGeom prst="line">
                <a:avLst/>
              </a:prstGeom>
              <a:grpFill/>
              <a:ln w="317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sp>
            <p:nvSpPr>
              <p:cNvPr id="1291" name="Rectangle 776"/>
              <p:cNvSpPr>
                <a:spLocks noChangeArrowheads="1"/>
              </p:cNvSpPr>
              <p:nvPr/>
            </p:nvSpPr>
            <p:spPr bwMode="auto">
              <a:xfrm>
                <a:off x="4573" y="1549"/>
                <a:ext cx="19" cy="12"/>
              </a:xfrm>
              <a:prstGeom prst="rect">
                <a:avLst/>
              </a:prstGeom>
              <a:grpFill/>
              <a:ln w="9525">
                <a:solidFill>
                  <a:srgbClr val="00B0F0"/>
                </a:solidFill>
                <a:miter lim="800000"/>
                <a:headEnd/>
                <a:tailEnd/>
              </a:ln>
            </p:spPr>
            <p:txBody>
              <a:bodyPr/>
              <a:lstStyle/>
              <a:p>
                <a:pPr>
                  <a:buNone/>
                </a:pPr>
                <a:endParaRPr lang="zh-CN" altLang="en-US" sz="2200" dirty="0">
                  <a:latin typeface="微软雅黑" pitchFamily="34" charset="-122"/>
                  <a:ea typeface="微软雅黑" pitchFamily="34" charset="-122"/>
                </a:endParaRPr>
              </a:p>
            </p:txBody>
          </p:sp>
          <p:sp>
            <p:nvSpPr>
              <p:cNvPr id="1292" name="Rectangle 777"/>
              <p:cNvSpPr>
                <a:spLocks noChangeArrowheads="1"/>
              </p:cNvSpPr>
              <p:nvPr/>
            </p:nvSpPr>
            <p:spPr bwMode="auto">
              <a:xfrm>
                <a:off x="4564" y="1421"/>
                <a:ext cx="9" cy="11"/>
              </a:xfrm>
              <a:prstGeom prst="rect">
                <a:avLst/>
              </a:prstGeom>
              <a:grpFill/>
              <a:ln w="9525">
                <a:solidFill>
                  <a:srgbClr val="00B0F0"/>
                </a:solidFill>
                <a:miter lim="800000"/>
                <a:headEnd/>
                <a:tailEnd/>
              </a:ln>
            </p:spPr>
            <p:txBody>
              <a:bodyPr/>
              <a:lstStyle/>
              <a:p>
                <a:pPr>
                  <a:buNone/>
                </a:pPr>
                <a:endParaRPr lang="zh-CN" altLang="en-US" sz="2200" dirty="0">
                  <a:latin typeface="微软雅黑" pitchFamily="34" charset="-122"/>
                  <a:ea typeface="微软雅黑" pitchFamily="34" charset="-122"/>
                </a:endParaRPr>
              </a:p>
            </p:txBody>
          </p:sp>
          <p:sp>
            <p:nvSpPr>
              <p:cNvPr id="1293" name="Freeform 778"/>
              <p:cNvSpPr>
                <a:spLocks/>
              </p:cNvSpPr>
              <p:nvPr/>
            </p:nvSpPr>
            <p:spPr bwMode="auto">
              <a:xfrm>
                <a:off x="4580" y="1507"/>
                <a:ext cx="16" cy="8"/>
              </a:xfrm>
              <a:custGeom>
                <a:avLst/>
                <a:gdLst>
                  <a:gd name="T0" fmla="*/ 0 w 64"/>
                  <a:gd name="T1" fmla="*/ 0 h 32"/>
                  <a:gd name="T2" fmla="*/ 0 w 64"/>
                  <a:gd name="T3" fmla="*/ 0 h 32"/>
                  <a:gd name="T4" fmla="*/ 0 w 64"/>
                  <a:gd name="T5" fmla="*/ 0 h 32"/>
                  <a:gd name="T6" fmla="*/ 0 w 64"/>
                  <a:gd name="T7" fmla="*/ 0 h 32"/>
                  <a:gd name="T8" fmla="*/ 0 w 64"/>
                  <a:gd name="T9" fmla="*/ 0 h 32"/>
                  <a:gd name="T10" fmla="*/ 0 w 64"/>
                  <a:gd name="T11" fmla="*/ 0 h 32"/>
                  <a:gd name="T12" fmla="*/ 0 60000 65536"/>
                  <a:gd name="T13" fmla="*/ 0 60000 65536"/>
                  <a:gd name="T14" fmla="*/ 0 60000 65536"/>
                  <a:gd name="T15" fmla="*/ 0 60000 65536"/>
                  <a:gd name="T16" fmla="*/ 0 60000 65536"/>
                  <a:gd name="T17" fmla="*/ 0 60000 65536"/>
                  <a:gd name="T18" fmla="*/ 0 w 64"/>
                  <a:gd name="T19" fmla="*/ 0 h 32"/>
                  <a:gd name="T20" fmla="*/ 64 w 6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64" h="32">
                    <a:moveTo>
                      <a:pt x="0" y="0"/>
                    </a:moveTo>
                    <a:lnTo>
                      <a:pt x="39" y="0"/>
                    </a:lnTo>
                    <a:lnTo>
                      <a:pt x="64" y="17"/>
                    </a:lnTo>
                    <a:lnTo>
                      <a:pt x="55" y="32"/>
                    </a:lnTo>
                    <a:lnTo>
                      <a:pt x="0" y="29"/>
                    </a:lnTo>
                    <a:lnTo>
                      <a:pt x="0" y="0"/>
                    </a:lnTo>
                    <a:close/>
                  </a:path>
                </a:pathLst>
              </a:custGeom>
              <a:grpFill/>
              <a:ln w="9525">
                <a:solidFill>
                  <a:srgbClr val="00B0F0"/>
                </a:solidFill>
                <a:round/>
                <a:headEnd/>
                <a:tailEnd/>
              </a:ln>
            </p:spPr>
            <p:txBody>
              <a:bodyPr/>
              <a:lstStyle/>
              <a:p>
                <a:pPr>
                  <a:buNone/>
                </a:pPr>
                <a:endParaRPr lang="zh-CN" altLang="en-US">
                  <a:latin typeface="微软雅黑" pitchFamily="34" charset="-122"/>
                  <a:ea typeface="微软雅黑" pitchFamily="34" charset="-122"/>
                </a:endParaRPr>
              </a:p>
            </p:txBody>
          </p:sp>
        </p:grpSp>
        <p:pic>
          <p:nvPicPr>
            <p:cNvPr id="932" name="Picture 13" descr="C:\Documents and Settings\w39151\ManulImages\10.png"/>
            <p:cNvPicPr>
              <a:picLocks noChangeAspect="1" noChangeArrowheads="1"/>
            </p:cNvPicPr>
            <p:nvPr/>
          </p:nvPicPr>
          <p:blipFill>
            <a:blip r:embed="rId10" r:link="rId11" cstate="email">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2166363" y="1731198"/>
              <a:ext cx="294869" cy="292710"/>
            </a:xfrm>
            <a:prstGeom prst="rect">
              <a:avLst/>
            </a:prstGeom>
            <a:grpFill/>
            <a:ln w="9525">
              <a:solidFill>
                <a:srgbClr val="00B0F0"/>
              </a:solidFill>
              <a:miter lim="800000"/>
              <a:headEnd/>
              <a:tailEnd/>
            </a:ln>
          </p:spPr>
        </p:pic>
      </p:grpSp>
      <p:sp>
        <p:nvSpPr>
          <p:cNvPr id="955" name="矩形 954"/>
          <p:cNvSpPr/>
          <p:nvPr/>
        </p:nvSpPr>
        <p:spPr bwMode="auto">
          <a:xfrm>
            <a:off x="7425664" y="3493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敏捷网络</a:t>
            </a:r>
          </a:p>
        </p:txBody>
      </p:sp>
      <p:sp>
        <p:nvSpPr>
          <p:cNvPr id="956" name="矩形 955"/>
          <p:cNvSpPr/>
          <p:nvPr/>
        </p:nvSpPr>
        <p:spPr bwMode="auto">
          <a:xfrm>
            <a:off x="8362260" y="3493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en-US" altLang="zh-CN"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WIFI</a:t>
            </a:r>
            <a:r>
              <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网络</a:t>
            </a:r>
          </a:p>
        </p:txBody>
      </p:sp>
      <p:sp>
        <p:nvSpPr>
          <p:cNvPr id="957" name="矩形 956"/>
          <p:cNvSpPr/>
          <p:nvPr/>
        </p:nvSpPr>
        <p:spPr bwMode="auto">
          <a:xfrm>
            <a:off x="9298857" y="34930"/>
            <a:ext cx="914651" cy="228663"/>
          </a:xfrm>
          <a:prstGeom prst="rect">
            <a:avLst/>
          </a:prstGeom>
          <a:solidFill>
            <a:srgbClr val="C00000"/>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en-US" altLang="zh-CN" sz="1361" dirty="0">
                <a:solidFill>
                  <a:prstClr val="white"/>
                </a:solidFill>
                <a:latin typeface="微软雅黑" panose="020B0503020204020204" pitchFamily="34" charset="-122"/>
                <a:ea typeface="微软雅黑" panose="020B0503020204020204" pitchFamily="34" charset="-122"/>
                <a:cs typeface="宋体" panose="02010600030101010101" pitchFamily="2" charset="-122"/>
              </a:rPr>
              <a:t>LTE</a:t>
            </a:r>
            <a:r>
              <a:rPr kumimoji="1" lang="zh-CN" altLang="en-US" sz="1361" dirty="0">
                <a:solidFill>
                  <a:prstClr val="white"/>
                </a:solidFill>
                <a:latin typeface="微软雅黑" panose="020B0503020204020204" pitchFamily="34" charset="-122"/>
                <a:ea typeface="微软雅黑" panose="020B0503020204020204" pitchFamily="34" charset="-122"/>
                <a:cs typeface="宋体" panose="02010600030101010101" pitchFamily="2" charset="-122"/>
              </a:rPr>
              <a:t>调度</a:t>
            </a:r>
          </a:p>
        </p:txBody>
      </p:sp>
      <p:sp>
        <p:nvSpPr>
          <p:cNvPr id="958" name="矩形 957"/>
          <p:cNvSpPr/>
          <p:nvPr/>
        </p:nvSpPr>
        <p:spPr bwMode="auto">
          <a:xfrm>
            <a:off x="10235453" y="3493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zh-CN" altLang="en-US"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智慧安防</a:t>
            </a:r>
            <a:endPar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959" name="矩形 958"/>
          <p:cNvSpPr/>
          <p:nvPr/>
        </p:nvSpPr>
        <p:spPr bwMode="auto">
          <a:xfrm>
            <a:off x="11172049" y="3493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zh-CN" altLang="en-US"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物联网</a:t>
            </a:r>
            <a:endPar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960" name="矩形 959"/>
          <p:cNvSpPr/>
          <p:nvPr/>
        </p:nvSpPr>
        <p:spPr bwMode="auto">
          <a:xfrm>
            <a:off x="6486482" y="3493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云平台</a:t>
            </a:r>
          </a:p>
        </p:txBody>
      </p:sp>
    </p:spTree>
    <p:extLst>
      <p:ext uri="{BB962C8B-B14F-4D97-AF65-F5344CB8AC3E}">
        <p14:creationId xmlns:p14="http://schemas.microsoft.com/office/powerpoint/2010/main" val="3449548897"/>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
          <p:cNvSpPr>
            <a:spLocks noGrp="1"/>
          </p:cNvSpPr>
          <p:nvPr>
            <p:ph type="title" idx="4294967295"/>
          </p:nvPr>
        </p:nvSpPr>
        <p:spPr>
          <a:xfrm>
            <a:off x="0" y="0"/>
            <a:ext cx="10899775" cy="871538"/>
          </a:xfrm>
        </p:spPr>
        <p:txBody>
          <a:bodyPr vert="horz" lIns="121946" tIns="60973" rIns="121946" bIns="60973" rtlCol="0" anchor="ctr">
            <a:normAutofit/>
          </a:bodyPr>
          <a:lstStyle/>
          <a:p>
            <a:r>
              <a:rPr kumimoji="1" lang="en-US" altLang="zh-CN" b="1" dirty="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rPr>
              <a:t>1.8G </a:t>
            </a:r>
            <a:r>
              <a:rPr kumimoji="1" lang="en-US" altLang="zh-CN" b="1" dirty="0" err="1">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rPr>
              <a:t>eLTE</a:t>
            </a:r>
            <a:r>
              <a:rPr kumimoji="1" lang="zh-CN" altLang="en-US" b="1" dirty="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rPr>
              <a:t>大运控无线宽带集群网络</a:t>
            </a:r>
          </a:p>
        </p:txBody>
      </p:sp>
      <p:pic>
        <p:nvPicPr>
          <p:cNvPr id="30" name="Picture 3"/>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flipH="1">
            <a:off x="176" y="814287"/>
            <a:ext cx="6481543" cy="3095671"/>
          </a:xfrm>
          <a:prstGeom prst="rect">
            <a:avLst/>
          </a:prstGeom>
          <a:noFill/>
          <a:ln w="9525">
            <a:noFill/>
            <a:miter lim="800000"/>
            <a:headEnd/>
            <a:tailEnd/>
          </a:ln>
        </p:spPr>
      </p:pic>
      <p:pic>
        <p:nvPicPr>
          <p:cNvPr id="2050" name="Picture 2" descr="D:\工作资料\合作伙伴资料\文思\sunwin\sunwin\2012-07-13-15-18-29.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419067" y="4169170"/>
            <a:ext cx="1512179" cy="2690419"/>
          </a:xfrm>
          <a:prstGeom prst="rect">
            <a:avLst/>
          </a:prstGeom>
          <a:noFill/>
        </p:spPr>
      </p:pic>
      <p:pic>
        <p:nvPicPr>
          <p:cNvPr id="2051" name="Picture 3" descr="D:\工作资料\合作伙伴资料\文思\sunwin\sunwin\gannt-2.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7680" y="4170667"/>
            <a:ext cx="3783576" cy="2688921"/>
          </a:xfrm>
          <a:prstGeom prst="rect">
            <a:avLst/>
          </a:prstGeom>
          <a:noFill/>
        </p:spPr>
      </p:pic>
      <p:pic>
        <p:nvPicPr>
          <p:cNvPr id="13"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204420" y="4127339"/>
            <a:ext cx="4321480" cy="2732250"/>
          </a:xfrm>
          <a:prstGeom prst="rect">
            <a:avLst/>
          </a:prstGeom>
          <a:noFill/>
          <a:ln w="9525">
            <a:noFill/>
            <a:miter lim="800000"/>
            <a:headEnd/>
            <a:tailEnd/>
          </a:ln>
        </p:spPr>
      </p:pic>
      <p:sp>
        <p:nvSpPr>
          <p:cNvPr id="21" name="圆角矩形 20"/>
          <p:cNvSpPr/>
          <p:nvPr/>
        </p:nvSpPr>
        <p:spPr bwMode="auto">
          <a:xfrm>
            <a:off x="6865850" y="1125005"/>
            <a:ext cx="5329148" cy="2784954"/>
          </a:xfrm>
          <a:prstGeom prst="roundRect">
            <a:avLst>
              <a:gd name="adj" fmla="val 1181"/>
            </a:avLst>
          </a:prstGeom>
          <a:solidFill>
            <a:schemeClr val="bg1">
              <a:lumMod val="95000"/>
            </a:schemeClr>
          </a:solidFill>
          <a:ln>
            <a:noFill/>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948" tIns="60974" rIns="121948" bIns="60974" numCol="1" rtlCol="0" anchor="t" anchorCtr="0" compatLnSpc="1">
            <a:prstTxWarp prst="textNoShape">
              <a:avLst/>
            </a:prstTxWarp>
          </a:bodyPr>
          <a:lstStyle/>
          <a:p>
            <a:pPr marL="144029" lvl="1" indent="-144029" eaLnBrk="0" fontAlgn="base" hangingPunct="0">
              <a:spcBef>
                <a:spcPct val="0"/>
              </a:spcBef>
              <a:spcAft>
                <a:spcPts val="267"/>
              </a:spcAft>
              <a:buClr>
                <a:srgbClr val="C00000"/>
              </a:buClr>
              <a:buSzPct val="80000"/>
              <a:defRPr/>
            </a:pPr>
            <a:r>
              <a:rPr lang="en-US" altLang="zh-CN" sz="2134" b="1" dirty="0">
                <a:solidFill>
                  <a:srgbClr val="C00000"/>
                </a:solidFill>
                <a:latin typeface="微软雅黑" pitchFamily="34" charset="-122"/>
                <a:ea typeface="微软雅黑" pitchFamily="34" charset="-122"/>
              </a:rPr>
              <a:t>1. </a:t>
            </a:r>
            <a:r>
              <a:rPr lang="zh-CN" altLang="en-US" sz="2134" b="1" dirty="0">
                <a:solidFill>
                  <a:srgbClr val="C00000"/>
                </a:solidFill>
                <a:latin typeface="微软雅黑" pitchFamily="34" charset="-122"/>
                <a:ea typeface="微软雅黑" pitchFamily="34" charset="-122"/>
              </a:rPr>
              <a:t>广覆盖</a:t>
            </a:r>
            <a:r>
              <a:rPr lang="en-US" altLang="zh-CN" sz="2134" b="1" dirty="0">
                <a:solidFill>
                  <a:srgbClr val="C00000"/>
                </a:solidFill>
                <a:latin typeface="微软雅黑" pitchFamily="34" charset="-122"/>
                <a:ea typeface="微软雅黑" pitchFamily="34" charset="-122"/>
              </a:rPr>
              <a:t> </a:t>
            </a:r>
          </a:p>
          <a:p>
            <a:pPr marL="144029" lvl="1" indent="-144029" eaLnBrk="0" fontAlgn="base" hangingPunct="0">
              <a:spcBef>
                <a:spcPct val="0"/>
              </a:spcBef>
              <a:spcAft>
                <a:spcPts val="267"/>
              </a:spcAft>
              <a:buClr>
                <a:srgbClr val="C00000"/>
              </a:buClr>
              <a:buSzPct val="80000"/>
              <a:buFont typeface="Wingdings" pitchFamily="2" charset="2"/>
              <a:buChar char="n"/>
              <a:defRPr/>
            </a:pPr>
            <a:r>
              <a:rPr lang="en-US" altLang="zh-CN" sz="1867" b="1" dirty="0">
                <a:solidFill>
                  <a:srgbClr val="C00000"/>
                </a:solidFill>
                <a:latin typeface="微软雅黑" pitchFamily="34" charset="-122"/>
                <a:ea typeface="微软雅黑" pitchFamily="34" charset="-122"/>
              </a:rPr>
              <a:t>  6</a:t>
            </a:r>
            <a:r>
              <a:rPr lang="zh-CN" altLang="en-US" sz="1867" b="1" dirty="0">
                <a:solidFill>
                  <a:srgbClr val="C00000"/>
                </a:solidFill>
                <a:latin typeface="微软雅黑" pitchFamily="34" charset="-122"/>
                <a:ea typeface="微软雅黑" pitchFamily="34" charset="-122"/>
              </a:rPr>
              <a:t>个站点</a:t>
            </a:r>
            <a:r>
              <a:rPr lang="zh-CN" altLang="en-US" sz="1867" b="1" dirty="0">
                <a:solidFill>
                  <a:prstClr val="black">
                    <a:lumMod val="75000"/>
                    <a:lumOff val="25000"/>
                  </a:prstClr>
                </a:solidFill>
                <a:latin typeface="微软雅黑" pitchFamily="34" charset="-122"/>
                <a:ea typeface="微软雅黑" pitchFamily="34" charset="-122"/>
              </a:rPr>
              <a:t>覆盖停机坪、跑道及周边货站等；</a:t>
            </a:r>
            <a:endParaRPr lang="en-US" altLang="zh-CN" sz="1867" b="1" dirty="0">
              <a:solidFill>
                <a:prstClr val="black">
                  <a:lumMod val="75000"/>
                  <a:lumOff val="25000"/>
                </a:prstClr>
              </a:solidFill>
              <a:latin typeface="微软雅黑" pitchFamily="34" charset="-122"/>
              <a:ea typeface="微软雅黑" pitchFamily="34" charset="-122"/>
            </a:endParaRPr>
          </a:p>
          <a:p>
            <a:pPr marL="144029" lvl="1" indent="-144029" eaLnBrk="0" fontAlgn="base" hangingPunct="0">
              <a:lnSpc>
                <a:spcPct val="150000"/>
              </a:lnSpc>
              <a:spcBef>
                <a:spcPct val="0"/>
              </a:spcBef>
              <a:spcAft>
                <a:spcPts val="267"/>
              </a:spcAft>
              <a:buClr>
                <a:srgbClr val="C00000"/>
              </a:buClr>
              <a:buSzPct val="80000"/>
              <a:buFont typeface="Wingdings" pitchFamily="2" charset="2"/>
              <a:buChar char="n"/>
              <a:defRPr/>
            </a:pPr>
            <a:r>
              <a:rPr lang="en-US" altLang="zh-CN" sz="1867" b="1" dirty="0">
                <a:solidFill>
                  <a:prstClr val="black">
                    <a:lumMod val="75000"/>
                    <a:lumOff val="25000"/>
                  </a:prstClr>
                </a:solidFill>
                <a:latin typeface="微软雅黑" pitchFamily="34" charset="-122"/>
                <a:ea typeface="微软雅黑" pitchFamily="34" charset="-122"/>
              </a:rPr>
              <a:t>  </a:t>
            </a:r>
            <a:r>
              <a:rPr lang="en-US" altLang="zh-CN" sz="1867" b="1" dirty="0">
                <a:solidFill>
                  <a:srgbClr val="C00000"/>
                </a:solidFill>
                <a:latin typeface="微软雅黑" pitchFamily="34" charset="-122"/>
                <a:ea typeface="微软雅黑" pitchFamily="34" charset="-122"/>
              </a:rPr>
              <a:t>25</a:t>
            </a:r>
            <a:r>
              <a:rPr lang="zh-CN" altLang="en-US" sz="1867" b="1" dirty="0">
                <a:solidFill>
                  <a:srgbClr val="C00000"/>
                </a:solidFill>
                <a:latin typeface="微软雅黑" pitchFamily="34" charset="-122"/>
                <a:ea typeface="微软雅黑" pitchFamily="34" charset="-122"/>
              </a:rPr>
              <a:t>个站点</a:t>
            </a:r>
            <a:r>
              <a:rPr lang="zh-CN" altLang="en-US" sz="1867" b="1" dirty="0">
                <a:solidFill>
                  <a:prstClr val="black">
                    <a:lumMod val="75000"/>
                    <a:lumOff val="25000"/>
                  </a:prstClr>
                </a:solidFill>
                <a:latin typeface="微软雅黑" pitchFamily="34" charset="-122"/>
                <a:ea typeface="微软雅黑" pitchFamily="34" charset="-122"/>
              </a:rPr>
              <a:t>覆盖航站楼、管廊</a:t>
            </a:r>
            <a:r>
              <a:rPr lang="en-US" altLang="zh-CN" sz="1867" b="1" dirty="0">
                <a:solidFill>
                  <a:prstClr val="black">
                    <a:lumMod val="75000"/>
                    <a:lumOff val="25000"/>
                  </a:prstClr>
                </a:solidFill>
                <a:latin typeface="微软雅黑" pitchFamily="34" charset="-122"/>
                <a:ea typeface="微软雅黑" pitchFamily="34" charset="-122"/>
              </a:rPr>
              <a:t>,GTC</a:t>
            </a:r>
            <a:r>
              <a:rPr lang="zh-CN" altLang="en-US" sz="1867" b="1" dirty="0">
                <a:solidFill>
                  <a:prstClr val="black">
                    <a:lumMod val="75000"/>
                    <a:lumOff val="25000"/>
                  </a:prstClr>
                </a:solidFill>
                <a:latin typeface="微软雅黑" pitchFamily="34" charset="-122"/>
                <a:ea typeface="微软雅黑" pitchFamily="34" charset="-122"/>
              </a:rPr>
              <a:t>及</a:t>
            </a:r>
            <a:r>
              <a:rPr lang="en-US" altLang="zh-CN" sz="1867" b="1" dirty="0">
                <a:solidFill>
                  <a:prstClr val="black">
                    <a:lumMod val="75000"/>
                    <a:lumOff val="25000"/>
                  </a:prstClr>
                </a:solidFill>
                <a:latin typeface="微软雅黑" pitchFamily="34" charset="-122"/>
                <a:ea typeface="微软雅黑" pitchFamily="34" charset="-122"/>
              </a:rPr>
              <a:t>ITC</a:t>
            </a:r>
            <a:r>
              <a:rPr lang="zh-CN" altLang="en-US" sz="1867" b="1" dirty="0">
                <a:solidFill>
                  <a:prstClr val="black">
                    <a:lumMod val="75000"/>
                    <a:lumOff val="25000"/>
                  </a:prstClr>
                </a:solidFill>
                <a:latin typeface="微软雅黑" pitchFamily="34" charset="-122"/>
                <a:ea typeface="微软雅黑" pitchFamily="34" charset="-122"/>
              </a:rPr>
              <a:t>等室内</a:t>
            </a:r>
            <a:endParaRPr lang="en-US" altLang="zh-CN" sz="1867" b="1" dirty="0">
              <a:solidFill>
                <a:prstClr val="black">
                  <a:lumMod val="75000"/>
                  <a:lumOff val="25000"/>
                </a:prstClr>
              </a:solidFill>
              <a:latin typeface="微软雅黑" pitchFamily="34" charset="-122"/>
              <a:ea typeface="微软雅黑" pitchFamily="34" charset="-122"/>
            </a:endParaRPr>
          </a:p>
          <a:p>
            <a:pPr marL="144029" lvl="1" indent="-144029" eaLnBrk="0" fontAlgn="base" hangingPunct="0">
              <a:lnSpc>
                <a:spcPct val="150000"/>
              </a:lnSpc>
              <a:spcBef>
                <a:spcPct val="0"/>
              </a:spcBef>
              <a:spcAft>
                <a:spcPts val="267"/>
              </a:spcAft>
              <a:buClr>
                <a:srgbClr val="C00000"/>
              </a:buClr>
              <a:buSzPct val="80000"/>
              <a:defRPr/>
            </a:pPr>
            <a:r>
              <a:rPr lang="en-US" altLang="zh-CN" sz="2134" b="1" dirty="0">
                <a:solidFill>
                  <a:srgbClr val="C00000"/>
                </a:solidFill>
                <a:latin typeface="微软雅黑" pitchFamily="34" charset="-122"/>
                <a:ea typeface="微软雅黑" pitchFamily="34" charset="-122"/>
              </a:rPr>
              <a:t>2. </a:t>
            </a:r>
            <a:r>
              <a:rPr lang="zh-CN" altLang="en-US" sz="2134" b="1" dirty="0">
                <a:solidFill>
                  <a:srgbClr val="C00000"/>
                </a:solidFill>
                <a:latin typeface="微软雅黑" pitchFamily="34" charset="-122"/>
                <a:ea typeface="微软雅黑" pitchFamily="34" charset="-122"/>
              </a:rPr>
              <a:t>大带宽（语音，数据，视频等集群）</a:t>
            </a:r>
            <a:endParaRPr lang="en-US" altLang="zh-CN" sz="2134" b="1" dirty="0">
              <a:solidFill>
                <a:srgbClr val="C00000"/>
              </a:solidFill>
              <a:latin typeface="微软雅黑" pitchFamily="34" charset="-122"/>
              <a:ea typeface="微软雅黑" pitchFamily="34" charset="-122"/>
            </a:endParaRPr>
          </a:p>
          <a:p>
            <a:pPr marL="144029" lvl="1" indent="-144029" eaLnBrk="0" fontAlgn="base" hangingPunct="0">
              <a:spcBef>
                <a:spcPct val="0"/>
              </a:spcBef>
              <a:spcAft>
                <a:spcPts val="267"/>
              </a:spcAft>
              <a:buClr>
                <a:srgbClr val="C00000"/>
              </a:buClr>
              <a:buSzPct val="80000"/>
              <a:buFont typeface="Wingdings" pitchFamily="2" charset="2"/>
              <a:buChar char="n"/>
              <a:defRPr/>
            </a:pPr>
            <a:r>
              <a:rPr lang="zh-CN" altLang="en-US" sz="1867" b="1" dirty="0">
                <a:solidFill>
                  <a:prstClr val="black">
                    <a:lumMod val="75000"/>
                    <a:lumOff val="25000"/>
                  </a:prstClr>
                </a:solidFill>
                <a:latin typeface="微软雅黑" pitchFamily="34" charset="-122"/>
                <a:ea typeface="微软雅黑" pitchFamily="34" charset="-122"/>
              </a:rPr>
              <a:t>   机坪</a:t>
            </a:r>
            <a:r>
              <a:rPr lang="zh-CN" altLang="en-US" sz="1867" b="1" dirty="0">
                <a:solidFill>
                  <a:srgbClr val="C00000"/>
                </a:solidFill>
                <a:latin typeface="微软雅黑" pitchFamily="34" charset="-122"/>
                <a:ea typeface="微软雅黑" pitchFamily="34" charset="-122"/>
              </a:rPr>
              <a:t>电子化、可视化调度</a:t>
            </a:r>
            <a:r>
              <a:rPr lang="zh-CN" altLang="en-US" sz="1867" b="1" dirty="0">
                <a:solidFill>
                  <a:prstClr val="black">
                    <a:lumMod val="75000"/>
                    <a:lumOff val="25000"/>
                  </a:prstClr>
                </a:solidFill>
                <a:latin typeface="微软雅黑" pitchFamily="34" charset="-122"/>
                <a:ea typeface="微软雅黑" pitchFamily="34" charset="-122"/>
              </a:rPr>
              <a:t>，电子工单</a:t>
            </a:r>
            <a:endParaRPr lang="en-US" altLang="zh-CN" sz="1867" b="1" dirty="0">
              <a:solidFill>
                <a:prstClr val="black">
                  <a:lumMod val="75000"/>
                  <a:lumOff val="25000"/>
                </a:prstClr>
              </a:solidFill>
              <a:latin typeface="微软雅黑" pitchFamily="34" charset="-122"/>
              <a:ea typeface="微软雅黑" pitchFamily="34" charset="-122"/>
            </a:endParaRPr>
          </a:p>
          <a:p>
            <a:pPr marL="144029" lvl="1" indent="-144029" eaLnBrk="0" fontAlgn="base" hangingPunct="0">
              <a:spcBef>
                <a:spcPct val="0"/>
              </a:spcBef>
              <a:spcAft>
                <a:spcPts val="267"/>
              </a:spcAft>
              <a:buClr>
                <a:srgbClr val="C00000"/>
              </a:buClr>
              <a:buSzPct val="80000"/>
              <a:buFont typeface="Wingdings" pitchFamily="2" charset="2"/>
              <a:buChar char="n"/>
              <a:defRPr/>
            </a:pPr>
            <a:r>
              <a:rPr lang="zh-CN" altLang="en-US" sz="1867" b="1" dirty="0">
                <a:solidFill>
                  <a:prstClr val="black">
                    <a:lumMod val="75000"/>
                    <a:lumOff val="25000"/>
                  </a:prstClr>
                </a:solidFill>
                <a:latin typeface="微软雅黑" pitchFamily="34" charset="-122"/>
                <a:ea typeface="微软雅黑" pitchFamily="34" charset="-122"/>
              </a:rPr>
              <a:t>   车辆，人员</a:t>
            </a:r>
            <a:r>
              <a:rPr lang="zh-CN" altLang="en-US" sz="1867" b="1" dirty="0">
                <a:solidFill>
                  <a:srgbClr val="C00000"/>
                </a:solidFill>
                <a:latin typeface="微软雅黑" pitchFamily="34" charset="-122"/>
                <a:ea typeface="微软雅黑" pitchFamily="34" charset="-122"/>
              </a:rPr>
              <a:t>管理与监控</a:t>
            </a:r>
            <a:endParaRPr lang="en-US" altLang="zh-CN" sz="1867" b="1" dirty="0">
              <a:solidFill>
                <a:srgbClr val="C00000"/>
              </a:solidFill>
              <a:latin typeface="微软雅黑" pitchFamily="34" charset="-122"/>
              <a:ea typeface="微软雅黑" pitchFamily="34" charset="-122"/>
            </a:endParaRPr>
          </a:p>
          <a:p>
            <a:pPr marL="144029" lvl="1" indent="-144029" eaLnBrk="0" fontAlgn="base" hangingPunct="0">
              <a:spcBef>
                <a:spcPct val="0"/>
              </a:spcBef>
              <a:spcAft>
                <a:spcPts val="267"/>
              </a:spcAft>
              <a:buClr>
                <a:srgbClr val="C00000"/>
              </a:buClr>
              <a:buSzPct val="80000"/>
              <a:buFont typeface="Wingdings" pitchFamily="2" charset="2"/>
              <a:buChar char="n"/>
              <a:defRPr/>
            </a:pPr>
            <a:r>
              <a:rPr lang="en-US" altLang="zh-CN" sz="1867" b="1" dirty="0">
                <a:solidFill>
                  <a:prstClr val="black">
                    <a:lumMod val="75000"/>
                    <a:lumOff val="25000"/>
                  </a:prstClr>
                </a:solidFill>
                <a:latin typeface="微软雅黑" pitchFamily="34" charset="-122"/>
                <a:ea typeface="微软雅黑" pitchFamily="34" charset="-122"/>
              </a:rPr>
              <a:t>   </a:t>
            </a:r>
            <a:r>
              <a:rPr lang="zh-CN" altLang="en-US" sz="1867" b="1" dirty="0">
                <a:solidFill>
                  <a:prstClr val="black">
                    <a:lumMod val="75000"/>
                    <a:lumOff val="25000"/>
                  </a:prstClr>
                </a:solidFill>
                <a:latin typeface="微软雅黑" pitchFamily="34" charset="-122"/>
                <a:ea typeface="微软雅黑" pitchFamily="34" charset="-122"/>
              </a:rPr>
              <a:t>机场</a:t>
            </a:r>
            <a:r>
              <a:rPr lang="zh-CN" altLang="en-US" sz="1867" b="1" dirty="0">
                <a:solidFill>
                  <a:srgbClr val="C00000"/>
                </a:solidFill>
                <a:latin typeface="微软雅黑" pitchFamily="34" charset="-122"/>
                <a:ea typeface="微软雅黑" pitchFamily="34" charset="-122"/>
              </a:rPr>
              <a:t>应急视频</a:t>
            </a:r>
            <a:r>
              <a:rPr lang="zh-CN" altLang="en-US" sz="1867" b="1" dirty="0">
                <a:solidFill>
                  <a:prstClr val="black">
                    <a:lumMod val="75000"/>
                    <a:lumOff val="25000"/>
                  </a:prstClr>
                </a:solidFill>
                <a:latin typeface="微软雅黑" pitchFamily="34" charset="-122"/>
                <a:ea typeface="微软雅黑" pitchFamily="34" charset="-122"/>
              </a:rPr>
              <a:t>监控</a:t>
            </a:r>
            <a:endParaRPr lang="en-US" altLang="zh-CN" sz="1867" b="1" dirty="0">
              <a:solidFill>
                <a:prstClr val="black">
                  <a:lumMod val="75000"/>
                  <a:lumOff val="25000"/>
                </a:prstClr>
              </a:solidFill>
              <a:latin typeface="微软雅黑" pitchFamily="34" charset="-122"/>
              <a:ea typeface="微软雅黑" pitchFamily="34" charset="-122"/>
            </a:endParaRPr>
          </a:p>
          <a:p>
            <a:pPr marL="144029" lvl="1" indent="-144029" eaLnBrk="0" fontAlgn="base" hangingPunct="0">
              <a:lnSpc>
                <a:spcPct val="150000"/>
              </a:lnSpc>
              <a:spcBef>
                <a:spcPct val="0"/>
              </a:spcBef>
              <a:spcAft>
                <a:spcPts val="267"/>
              </a:spcAft>
              <a:buClr>
                <a:srgbClr val="C00000"/>
              </a:buClr>
              <a:buSzPct val="80000"/>
              <a:defRPr/>
            </a:pPr>
            <a:endParaRPr lang="zh-CN" altLang="en-US" sz="1867" b="1" dirty="0">
              <a:solidFill>
                <a:srgbClr val="C00000"/>
              </a:solidFill>
              <a:latin typeface="微软雅黑" pitchFamily="34" charset="-122"/>
              <a:ea typeface="微软雅黑" pitchFamily="34" charset="-122"/>
            </a:endParaRPr>
          </a:p>
        </p:txBody>
      </p:sp>
      <p:sp>
        <p:nvSpPr>
          <p:cNvPr id="22" name="圆角矩形 21"/>
          <p:cNvSpPr/>
          <p:nvPr/>
        </p:nvSpPr>
        <p:spPr bwMode="auto">
          <a:xfrm rot="16200000">
            <a:off x="9303224" y="-330174"/>
            <a:ext cx="522200" cy="2348333"/>
          </a:xfrm>
          <a:prstGeom prst="roundRect">
            <a:avLst/>
          </a:prstGeom>
          <a:solidFill>
            <a:srgbClr val="C00000"/>
          </a:solidFill>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rtlCol="0">
            <a:spAutoFit/>
          </a:bodyPr>
          <a:lstStyle/>
          <a:p>
            <a:pPr fontAlgn="base">
              <a:spcBef>
                <a:spcPct val="0"/>
              </a:spcBef>
              <a:spcAft>
                <a:spcPct val="0"/>
              </a:spcAft>
              <a:buClr>
                <a:srgbClr val="CC9900"/>
              </a:buClr>
            </a:pPr>
            <a:r>
              <a:rPr lang="en-US" altLang="zh-CN" sz="1867" b="1" dirty="0" err="1">
                <a:solidFill>
                  <a:prstClr val="white"/>
                </a:solidFill>
                <a:latin typeface="微软雅黑" pitchFamily="34" charset="-122"/>
                <a:ea typeface="微软雅黑" pitchFamily="34" charset="-122"/>
              </a:rPr>
              <a:t>eLTE</a:t>
            </a:r>
            <a:r>
              <a:rPr lang="zh-CN" altLang="en-US" sz="1867" b="1" dirty="0">
                <a:solidFill>
                  <a:prstClr val="white"/>
                </a:solidFill>
                <a:latin typeface="微软雅黑" pitchFamily="34" charset="-122"/>
                <a:ea typeface="微软雅黑" pitchFamily="34" charset="-122"/>
              </a:rPr>
              <a:t>大运控无线网络</a:t>
            </a:r>
          </a:p>
        </p:txBody>
      </p:sp>
      <p:sp>
        <p:nvSpPr>
          <p:cNvPr id="25" name="TextBox 24"/>
          <p:cNvSpPr txBox="1"/>
          <p:nvPr/>
        </p:nvSpPr>
        <p:spPr>
          <a:xfrm>
            <a:off x="102783" y="4198058"/>
            <a:ext cx="513089" cy="1462901"/>
          </a:xfrm>
          <a:prstGeom prst="rect">
            <a:avLst/>
          </a:prstGeom>
          <a:solidFill>
            <a:srgbClr val="C00000"/>
          </a:solidFill>
        </p:spPr>
        <p:txBody>
          <a:bodyPr vert="eaVert" wrap="none" rtlCol="0">
            <a:spAutoFit/>
          </a:bodyPr>
          <a:lstStyle/>
          <a:p>
            <a:pPr fontAlgn="base">
              <a:spcBef>
                <a:spcPct val="0"/>
              </a:spcBef>
              <a:spcAft>
                <a:spcPct val="0"/>
              </a:spcAft>
            </a:pPr>
            <a:r>
              <a:rPr lang="zh-CN" altLang="en-US" sz="2134" b="1" dirty="0">
                <a:solidFill>
                  <a:prstClr val="white"/>
                </a:solidFill>
                <a:latin typeface="微软雅黑" pitchFamily="34" charset="-122"/>
                <a:ea typeface="微软雅黑" pitchFamily="34" charset="-122"/>
              </a:rPr>
              <a:t>可视化调度</a:t>
            </a:r>
          </a:p>
        </p:txBody>
      </p:sp>
      <p:sp>
        <p:nvSpPr>
          <p:cNvPr id="26" name="TextBox 25"/>
          <p:cNvSpPr txBox="1"/>
          <p:nvPr/>
        </p:nvSpPr>
        <p:spPr>
          <a:xfrm>
            <a:off x="4718654" y="4102025"/>
            <a:ext cx="513089" cy="1462901"/>
          </a:xfrm>
          <a:prstGeom prst="rect">
            <a:avLst/>
          </a:prstGeom>
          <a:solidFill>
            <a:srgbClr val="C00000"/>
          </a:solidFill>
        </p:spPr>
        <p:txBody>
          <a:bodyPr vert="eaVert" wrap="none" rtlCol="0">
            <a:spAutoFit/>
          </a:bodyPr>
          <a:lstStyle/>
          <a:p>
            <a:pPr fontAlgn="base">
              <a:spcBef>
                <a:spcPct val="0"/>
              </a:spcBef>
              <a:spcAft>
                <a:spcPct val="0"/>
              </a:spcAft>
            </a:pPr>
            <a:r>
              <a:rPr lang="zh-CN" altLang="en-US" sz="2134" b="1" dirty="0">
                <a:solidFill>
                  <a:prstClr val="white"/>
                </a:solidFill>
                <a:latin typeface="微软雅黑" pitchFamily="34" charset="-122"/>
                <a:ea typeface="微软雅黑" pitchFamily="34" charset="-122"/>
              </a:rPr>
              <a:t>可视化监控</a:t>
            </a:r>
          </a:p>
        </p:txBody>
      </p:sp>
      <p:sp>
        <p:nvSpPr>
          <p:cNvPr id="27" name="TextBox 26"/>
          <p:cNvSpPr txBox="1"/>
          <p:nvPr/>
        </p:nvSpPr>
        <p:spPr>
          <a:xfrm>
            <a:off x="9904430" y="4102024"/>
            <a:ext cx="513089" cy="1462902"/>
          </a:xfrm>
          <a:prstGeom prst="rect">
            <a:avLst/>
          </a:prstGeom>
          <a:solidFill>
            <a:srgbClr val="C00000"/>
          </a:solidFill>
        </p:spPr>
        <p:txBody>
          <a:bodyPr vert="eaVert" wrap="square" rtlCol="0">
            <a:spAutoFit/>
          </a:bodyPr>
          <a:lstStyle/>
          <a:p>
            <a:pPr algn="dist" fontAlgn="base">
              <a:spcBef>
                <a:spcPct val="0"/>
              </a:spcBef>
              <a:spcAft>
                <a:spcPct val="0"/>
              </a:spcAft>
            </a:pPr>
            <a:r>
              <a:rPr lang="zh-CN" altLang="en-US" sz="2134" b="1" dirty="0" smtClean="0">
                <a:solidFill>
                  <a:prstClr val="white"/>
                </a:solidFill>
                <a:latin typeface="微软雅黑" pitchFamily="34" charset="-122"/>
                <a:ea typeface="微软雅黑" pitchFamily="34" charset="-122"/>
              </a:rPr>
              <a:t>可视化生产</a:t>
            </a:r>
            <a:endParaRPr lang="zh-CN" altLang="en-US" sz="2134" b="1" dirty="0">
              <a:solidFill>
                <a:prstClr val="white"/>
              </a:solidFill>
              <a:latin typeface="微软雅黑" pitchFamily="34" charset="-122"/>
              <a:ea typeface="微软雅黑" pitchFamily="34" charset="-122"/>
            </a:endParaRPr>
          </a:p>
        </p:txBody>
      </p:sp>
      <p:pic>
        <p:nvPicPr>
          <p:cNvPr id="28" name="Picture 3" descr="C:\Users\y00208793.CHINA\Desktop\untitled.bmp"/>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5543221" y="4163425"/>
            <a:ext cx="2208757" cy="1656569"/>
          </a:xfrm>
          <a:prstGeom prst="rect">
            <a:avLst/>
          </a:prstGeom>
          <a:noFill/>
          <a:ln>
            <a:noFill/>
          </a:ln>
        </p:spPr>
      </p:pic>
      <p:sp>
        <p:nvSpPr>
          <p:cNvPr id="14" name="矩形 13"/>
          <p:cNvSpPr/>
          <p:nvPr/>
        </p:nvSpPr>
        <p:spPr bwMode="auto">
          <a:xfrm>
            <a:off x="7425664" y="3493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敏捷网络</a:t>
            </a:r>
          </a:p>
        </p:txBody>
      </p:sp>
      <p:sp>
        <p:nvSpPr>
          <p:cNvPr id="15" name="矩形 14"/>
          <p:cNvSpPr/>
          <p:nvPr/>
        </p:nvSpPr>
        <p:spPr bwMode="auto">
          <a:xfrm>
            <a:off x="8362260" y="3493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en-US" altLang="zh-CN"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WIFI</a:t>
            </a:r>
            <a:r>
              <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网络</a:t>
            </a:r>
          </a:p>
        </p:txBody>
      </p:sp>
      <p:sp>
        <p:nvSpPr>
          <p:cNvPr id="16" name="矩形 15"/>
          <p:cNvSpPr/>
          <p:nvPr/>
        </p:nvSpPr>
        <p:spPr bwMode="auto">
          <a:xfrm>
            <a:off x="9298857" y="34930"/>
            <a:ext cx="914651" cy="228663"/>
          </a:xfrm>
          <a:prstGeom prst="rect">
            <a:avLst/>
          </a:prstGeom>
          <a:solidFill>
            <a:srgbClr val="C00000"/>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en-US" altLang="zh-CN" sz="1361" dirty="0">
                <a:solidFill>
                  <a:prstClr val="white"/>
                </a:solidFill>
                <a:latin typeface="微软雅黑" panose="020B0503020204020204" pitchFamily="34" charset="-122"/>
                <a:ea typeface="微软雅黑" panose="020B0503020204020204" pitchFamily="34" charset="-122"/>
                <a:cs typeface="宋体" panose="02010600030101010101" pitchFamily="2" charset="-122"/>
              </a:rPr>
              <a:t>LTE</a:t>
            </a:r>
            <a:r>
              <a:rPr kumimoji="1" lang="zh-CN" altLang="en-US" sz="1361" dirty="0">
                <a:solidFill>
                  <a:prstClr val="white"/>
                </a:solidFill>
                <a:latin typeface="微软雅黑" panose="020B0503020204020204" pitchFamily="34" charset="-122"/>
                <a:ea typeface="微软雅黑" panose="020B0503020204020204" pitchFamily="34" charset="-122"/>
                <a:cs typeface="宋体" panose="02010600030101010101" pitchFamily="2" charset="-122"/>
              </a:rPr>
              <a:t>调度</a:t>
            </a:r>
          </a:p>
        </p:txBody>
      </p:sp>
      <p:sp>
        <p:nvSpPr>
          <p:cNvPr id="17" name="矩形 16"/>
          <p:cNvSpPr/>
          <p:nvPr/>
        </p:nvSpPr>
        <p:spPr bwMode="auto">
          <a:xfrm>
            <a:off x="10235453" y="3493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zh-CN" altLang="en-US"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智慧安防</a:t>
            </a:r>
            <a:endPar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8" name="矩形 17"/>
          <p:cNvSpPr/>
          <p:nvPr/>
        </p:nvSpPr>
        <p:spPr bwMode="auto">
          <a:xfrm>
            <a:off x="11172049" y="3493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zh-CN" altLang="en-US"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物联网</a:t>
            </a:r>
            <a:endPar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9" name="矩形 18"/>
          <p:cNvSpPr/>
          <p:nvPr/>
        </p:nvSpPr>
        <p:spPr bwMode="auto">
          <a:xfrm>
            <a:off x="6486482" y="3493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云平台</a:t>
            </a:r>
          </a:p>
        </p:txBody>
      </p:sp>
    </p:spTree>
    <p:extLst>
      <p:ext uri="{BB962C8B-B14F-4D97-AF65-F5344CB8AC3E}">
        <p14:creationId xmlns:p14="http://schemas.microsoft.com/office/powerpoint/2010/main" val="36005695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8" name="直接连接符 157"/>
          <p:cNvCxnSpPr/>
          <p:nvPr/>
        </p:nvCxnSpPr>
        <p:spPr>
          <a:xfrm flipV="1">
            <a:off x="386881" y="4958555"/>
            <a:ext cx="6965699" cy="14239"/>
          </a:xfrm>
          <a:prstGeom prst="line">
            <a:avLst/>
          </a:prstGeom>
          <a:ln w="12700">
            <a:gradFill>
              <a:gsLst>
                <a:gs pos="0">
                  <a:srgbClr val="13B4FF">
                    <a:alpha val="0"/>
                  </a:srgbClr>
                </a:gs>
                <a:gs pos="100000">
                  <a:srgbClr val="13B4FF">
                    <a:alpha val="0"/>
                  </a:srgbClr>
                </a:gs>
                <a:gs pos="51000">
                  <a:srgbClr val="13B4FF"/>
                </a:gs>
              </a:gsLst>
              <a:lin ang="0" scaled="1"/>
            </a:gradFill>
          </a:ln>
        </p:spPr>
        <p:style>
          <a:lnRef idx="1">
            <a:schemeClr val="accent1"/>
          </a:lnRef>
          <a:fillRef idx="0">
            <a:schemeClr val="accent1"/>
          </a:fillRef>
          <a:effectRef idx="0">
            <a:schemeClr val="accent1"/>
          </a:effectRef>
          <a:fontRef idx="minor">
            <a:schemeClr val="tx1"/>
          </a:fontRef>
        </p:style>
      </p:cxnSp>
      <p:pic>
        <p:nvPicPr>
          <p:cNvPr id="143" name="图片 41" descr="组 57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07986" y="5270485"/>
            <a:ext cx="994934" cy="997429"/>
          </a:xfrm>
          <a:prstGeom prst="rect">
            <a:avLst/>
          </a:prstGeom>
          <a:noFill/>
          <a:ln w="9525">
            <a:noFill/>
            <a:miter lim="800000"/>
            <a:headEnd/>
            <a:tailEnd/>
          </a:ln>
        </p:spPr>
      </p:pic>
      <p:pic>
        <p:nvPicPr>
          <p:cNvPr id="400" name="Picture 3" descr="C:\Users\Administrator\Desktop\P25.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55251" y="4058135"/>
            <a:ext cx="5464175" cy="882650"/>
          </a:xfrm>
          <a:prstGeom prst="rect">
            <a:avLst/>
          </a:prstGeom>
          <a:noFill/>
          <a:ln w="9525">
            <a:noFill/>
            <a:miter lim="800000"/>
            <a:headEnd/>
            <a:tailEnd/>
          </a:ln>
        </p:spPr>
      </p:pic>
      <p:sp>
        <p:nvSpPr>
          <p:cNvPr id="19" name="标题 147"/>
          <p:cNvSpPr>
            <a:spLocks noGrp="1"/>
          </p:cNvSpPr>
          <p:nvPr>
            <p:ph type="title"/>
          </p:nvPr>
        </p:nvSpPr>
        <p:spPr>
          <a:xfrm>
            <a:off x="153946" y="26894"/>
            <a:ext cx="11376025" cy="872738"/>
          </a:xfrm>
        </p:spPr>
        <p:txBody>
          <a:bodyPr>
            <a:normAutofit/>
          </a:bodyPr>
          <a:lstStyle/>
          <a:p>
            <a:pPr defTabSz="1219444">
              <a:defRPr/>
            </a:pPr>
            <a:r>
              <a:rPr kumimoji="1" lang="zh-CN" altLang="en-US" b="1" dirty="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rPr>
              <a:t>机场安全可视化方案</a:t>
            </a:r>
          </a:p>
        </p:txBody>
      </p:sp>
      <p:pic>
        <p:nvPicPr>
          <p:cNvPr id="109" name="Picture 19" descr="\\Bchief-sever180\共享\华为\2016\6月\D-201606417-金融营销材料设计-刘泉\文件\link\组 26.png"/>
          <p:cNvPicPr>
            <a:picLocks noChangeAspect="1" noChangeArrowheads="1"/>
          </p:cNvPicPr>
          <p:nvPr/>
        </p:nvPicPr>
        <p:blipFill>
          <a:blip r:embed="rId6" cstate="email">
            <a:lum bright="-10000" contrast="4000"/>
            <a:extLst>
              <a:ext uri="{28A0092B-C50C-407E-A947-70E740481C1C}">
                <a14:useLocalDpi xmlns:a14="http://schemas.microsoft.com/office/drawing/2010/main"/>
              </a:ext>
            </a:extLst>
          </a:blip>
          <a:srcRect/>
          <a:stretch>
            <a:fillRect/>
          </a:stretch>
        </p:blipFill>
        <p:spPr bwMode="auto">
          <a:xfrm>
            <a:off x="987828" y="3740539"/>
            <a:ext cx="5620006" cy="356779"/>
          </a:xfrm>
          <a:prstGeom prst="rect">
            <a:avLst/>
          </a:prstGeom>
          <a:noFill/>
          <a:ln w="9525">
            <a:noFill/>
            <a:miter lim="800000"/>
            <a:headEnd/>
            <a:tailEnd/>
          </a:ln>
        </p:spPr>
      </p:pic>
      <p:sp>
        <p:nvSpPr>
          <p:cNvPr id="356" name="44024158"/>
          <p:cNvSpPr/>
          <p:nvPr/>
        </p:nvSpPr>
        <p:spPr bwMode="auto">
          <a:xfrm>
            <a:off x="7530488" y="1429260"/>
            <a:ext cx="4225688" cy="1512000"/>
          </a:xfrm>
          <a:prstGeom prst="rect">
            <a:avLst/>
          </a:prstGeom>
          <a:solidFill>
            <a:srgbClr val="FFFFFF">
              <a:alpha val="10196"/>
            </a:srgbClr>
          </a:solidFill>
          <a:ln w="3175">
            <a:noFill/>
          </a:ln>
          <a:effectLst/>
          <a:extLst/>
        </p:spPr>
        <p:txBody>
          <a:bodyPr lIns="121940" tIns="60970" rIns="121940" bIns="60970"/>
          <a:lstStyle/>
          <a:p>
            <a:pPr>
              <a:buClr>
                <a:srgbClr val="CC9900"/>
              </a:buClr>
              <a:buFont typeface="Wingdings" pitchFamily="2" charset="2"/>
              <a:buChar char="n"/>
              <a:defRPr/>
            </a:pPr>
            <a:endParaRPr lang="en-US" sz="3201" kern="0" dirty="0">
              <a:solidFill>
                <a:sysClr val="windowText" lastClr="000000"/>
              </a:solidFill>
              <a:ea typeface="微软雅黑"/>
              <a:cs typeface="Arial" pitchFamily="34" charset="0"/>
              <a:sym typeface="Arial"/>
            </a:endParaRPr>
          </a:p>
        </p:txBody>
      </p:sp>
      <p:sp>
        <p:nvSpPr>
          <p:cNvPr id="357" name="1982288080"/>
          <p:cNvSpPr/>
          <p:nvPr/>
        </p:nvSpPr>
        <p:spPr bwMode="auto">
          <a:xfrm>
            <a:off x="7530488" y="4595726"/>
            <a:ext cx="4225688" cy="1440000"/>
          </a:xfrm>
          <a:prstGeom prst="rect">
            <a:avLst/>
          </a:prstGeom>
          <a:solidFill>
            <a:srgbClr val="FFFFFF">
              <a:alpha val="10196"/>
            </a:srgbClr>
          </a:solidFill>
          <a:ln w="3175">
            <a:noFill/>
          </a:ln>
          <a:effectLst/>
          <a:extLst/>
        </p:spPr>
        <p:txBody>
          <a:bodyPr lIns="121940" tIns="60970" rIns="121940" bIns="60970"/>
          <a:lstStyle/>
          <a:p>
            <a:pPr>
              <a:buClr>
                <a:srgbClr val="CC9900"/>
              </a:buClr>
              <a:buFont typeface="Wingdings" pitchFamily="2" charset="2"/>
              <a:buChar char="n"/>
              <a:defRPr/>
            </a:pPr>
            <a:endParaRPr lang="en-US" sz="3201" kern="0" dirty="0">
              <a:solidFill>
                <a:sysClr val="windowText" lastClr="000000"/>
              </a:solidFill>
              <a:ea typeface="微软雅黑"/>
              <a:cs typeface="Arial" pitchFamily="34" charset="0"/>
              <a:sym typeface="Arial"/>
            </a:endParaRPr>
          </a:p>
        </p:txBody>
      </p:sp>
      <p:sp>
        <p:nvSpPr>
          <p:cNvPr id="358" name="1699079930"/>
          <p:cNvSpPr/>
          <p:nvPr/>
        </p:nvSpPr>
        <p:spPr bwMode="auto">
          <a:xfrm>
            <a:off x="7530488" y="3012493"/>
            <a:ext cx="4225688" cy="1512000"/>
          </a:xfrm>
          <a:prstGeom prst="rect">
            <a:avLst/>
          </a:prstGeom>
          <a:solidFill>
            <a:srgbClr val="FFFFFF">
              <a:alpha val="10196"/>
            </a:srgbClr>
          </a:solidFill>
          <a:ln w="3175">
            <a:noFill/>
          </a:ln>
          <a:effectLst/>
          <a:extLst/>
        </p:spPr>
        <p:txBody>
          <a:bodyPr lIns="121940" tIns="60970" rIns="121940" bIns="60970"/>
          <a:lstStyle/>
          <a:p>
            <a:pPr>
              <a:buClr>
                <a:srgbClr val="CC9900"/>
              </a:buClr>
              <a:buFont typeface="Wingdings" pitchFamily="2" charset="2"/>
              <a:buChar char="n"/>
              <a:defRPr/>
            </a:pPr>
            <a:endParaRPr lang="en-US" sz="3201" kern="0" dirty="0">
              <a:solidFill>
                <a:sysClr val="windowText" lastClr="000000"/>
              </a:solidFill>
              <a:ea typeface="微软雅黑"/>
              <a:cs typeface="Arial" pitchFamily="34" charset="0"/>
              <a:sym typeface="Arial"/>
            </a:endParaRPr>
          </a:p>
        </p:txBody>
      </p:sp>
      <p:sp>
        <p:nvSpPr>
          <p:cNvPr id="359" name="矩形 8"/>
          <p:cNvSpPr>
            <a:spLocks noChangeArrowheads="1"/>
          </p:cNvSpPr>
          <p:nvPr/>
        </p:nvSpPr>
        <p:spPr bwMode="auto">
          <a:xfrm>
            <a:off x="8623722" y="1786563"/>
            <a:ext cx="3005230" cy="615489"/>
          </a:xfrm>
          <a:prstGeom prst="rect">
            <a:avLst/>
          </a:prstGeom>
          <a:noFill/>
          <a:ln w="9525" algn="ctr">
            <a:noFill/>
            <a:round/>
            <a:headEnd/>
            <a:tailEnd/>
          </a:ln>
        </p:spPr>
        <p:txBody>
          <a:bodyPr wrap="square" lIns="121846" tIns="60928" rIns="121846" bIns="60928">
            <a:spAutoFit/>
          </a:bodyPr>
          <a:lstStyle/>
          <a:p>
            <a:pPr defTabSz="1219429">
              <a:buClr>
                <a:srgbClr val="F5F5F5"/>
              </a:buClr>
            </a:pPr>
            <a:r>
              <a:rPr lang="en-US" altLang="zh-CN" sz="1600" kern="0" dirty="0" smtClean="0">
                <a:solidFill>
                  <a:schemeClr val="bg1"/>
                </a:solidFill>
                <a:latin typeface="Arial" panose="020B0604020202020204" pitchFamily="34" charset="0"/>
                <a:ea typeface="微软雅黑" pitchFamily="34" charset="-122"/>
                <a:cs typeface="Arial" panose="020B0604020202020204" pitchFamily="34" charset="0"/>
              </a:rPr>
              <a:t>4K</a:t>
            </a:r>
            <a:r>
              <a:rPr lang="zh-CN" altLang="en-US" sz="1600" kern="0" dirty="0" smtClean="0">
                <a:solidFill>
                  <a:schemeClr val="bg1"/>
                </a:solidFill>
                <a:latin typeface="Arial" panose="020B0604020202020204" pitchFamily="34" charset="0"/>
                <a:ea typeface="微软雅黑" pitchFamily="34" charset="-122"/>
                <a:cs typeface="Arial" panose="020B0604020202020204" pitchFamily="34" charset="0"/>
              </a:rPr>
              <a:t>超高清 </a:t>
            </a:r>
            <a:r>
              <a:rPr lang="en-US" altLang="zh-CN" sz="1600" kern="0" dirty="0" smtClean="0">
                <a:solidFill>
                  <a:schemeClr val="bg1"/>
                </a:solidFill>
                <a:latin typeface="Arial" panose="020B0604020202020204" pitchFamily="34" charset="0"/>
                <a:ea typeface="微软雅黑" pitchFamily="34" charset="-122"/>
                <a:cs typeface="Arial" panose="020B0604020202020204" pitchFamily="34" charset="0"/>
              </a:rPr>
              <a:t>H.265</a:t>
            </a:r>
            <a:r>
              <a:rPr lang="zh-CN" altLang="en-US" sz="1600" kern="0" dirty="0" smtClean="0">
                <a:solidFill>
                  <a:schemeClr val="bg1"/>
                </a:solidFill>
                <a:latin typeface="Arial" panose="020B0604020202020204" pitchFamily="34" charset="0"/>
                <a:ea typeface="微软雅黑" pitchFamily="34" charset="-122"/>
                <a:cs typeface="Arial" panose="020B0604020202020204" pitchFamily="34" charset="0"/>
              </a:rPr>
              <a:t>，更高质量</a:t>
            </a:r>
            <a:r>
              <a:rPr lang="en-US" altLang="zh-CN" sz="1600" kern="0" dirty="0" smtClean="0">
                <a:solidFill>
                  <a:schemeClr val="bg1"/>
                </a:solidFill>
                <a:latin typeface="Arial" panose="020B0604020202020204" pitchFamily="34" charset="0"/>
                <a:ea typeface="微软雅黑" pitchFamily="34" charset="-122"/>
                <a:cs typeface="Arial" panose="020B0604020202020204" pitchFamily="34" charset="0"/>
              </a:rPr>
              <a:t>@8Mbit/s</a:t>
            </a:r>
            <a:r>
              <a:rPr lang="zh-CN" altLang="en-US" sz="1600" kern="0" dirty="0" smtClean="0">
                <a:solidFill>
                  <a:schemeClr val="bg1"/>
                </a:solidFill>
                <a:latin typeface="Arial" panose="020B0604020202020204" pitchFamily="34" charset="0"/>
                <a:ea typeface="微软雅黑" pitchFamily="34" charset="-122"/>
                <a:cs typeface="Arial" panose="020B0604020202020204" pitchFamily="34" charset="0"/>
              </a:rPr>
              <a:t>带宽</a:t>
            </a:r>
            <a:endParaRPr lang="zh-CN" altLang="en-US" sz="1600" kern="0" dirty="0">
              <a:solidFill>
                <a:schemeClr val="bg1"/>
              </a:solidFill>
              <a:latin typeface="Arial" panose="020B0604020202020204" pitchFamily="34" charset="0"/>
              <a:ea typeface="微软雅黑" pitchFamily="34" charset="-122"/>
              <a:cs typeface="Arial" panose="020B0604020202020204" pitchFamily="34" charset="0"/>
            </a:endParaRPr>
          </a:p>
        </p:txBody>
      </p:sp>
      <p:sp>
        <p:nvSpPr>
          <p:cNvPr id="360" name="矩形 8"/>
          <p:cNvSpPr>
            <a:spLocks noChangeArrowheads="1"/>
          </p:cNvSpPr>
          <p:nvPr/>
        </p:nvSpPr>
        <p:spPr bwMode="auto">
          <a:xfrm>
            <a:off x="8623721" y="3570778"/>
            <a:ext cx="3096000" cy="369267"/>
          </a:xfrm>
          <a:prstGeom prst="rect">
            <a:avLst/>
          </a:prstGeom>
          <a:noFill/>
          <a:ln w="9525" algn="ctr">
            <a:noFill/>
            <a:round/>
            <a:headEnd/>
            <a:tailEnd/>
          </a:ln>
        </p:spPr>
        <p:txBody>
          <a:bodyPr wrap="square" lIns="121846" tIns="60928" rIns="121846" bIns="60928">
            <a:spAutoFit/>
          </a:bodyPr>
          <a:lstStyle/>
          <a:p>
            <a:pPr>
              <a:buClr>
                <a:srgbClr val="CC9900"/>
              </a:buClr>
            </a:pPr>
            <a:r>
              <a:rPr lang="zh-CN" altLang="en-US" sz="1600" kern="0" dirty="0" smtClean="0">
                <a:solidFill>
                  <a:schemeClr val="bg1"/>
                </a:solidFill>
                <a:latin typeface="Arial" panose="020B0604020202020204" pitchFamily="34" charset="0"/>
                <a:ea typeface="微软雅黑" pitchFamily="34" charset="-122"/>
                <a:cs typeface="Arial" panose="020B0604020202020204" pitchFamily="34" charset="0"/>
              </a:rPr>
              <a:t>开</a:t>
            </a:r>
            <a:r>
              <a:rPr lang="zh-TW" altLang="en-US" sz="1600" kern="0" dirty="0" smtClean="0">
                <a:solidFill>
                  <a:schemeClr val="bg1"/>
                </a:solidFill>
                <a:latin typeface="Arial" panose="020B0604020202020204" pitchFamily="34" charset="0"/>
                <a:ea typeface="微软雅黑" pitchFamily="34" charset="-122"/>
                <a:cs typeface="Arial" panose="020B0604020202020204" pitchFamily="34" charset="0"/>
              </a:rPr>
              <a:t>放式分析平台兼容第三方算法</a:t>
            </a:r>
            <a:endParaRPr lang="en-US" altLang="zh-CN" sz="1600" kern="0" dirty="0">
              <a:solidFill>
                <a:schemeClr val="bg1"/>
              </a:solidFill>
              <a:latin typeface="Arial" panose="020B0604020202020204" pitchFamily="34" charset="0"/>
              <a:ea typeface="微软雅黑" pitchFamily="34" charset="-122"/>
              <a:cs typeface="Arial" panose="020B0604020202020204" pitchFamily="34" charset="0"/>
            </a:endParaRPr>
          </a:p>
        </p:txBody>
      </p:sp>
      <p:sp>
        <p:nvSpPr>
          <p:cNvPr id="362" name="矩形 8"/>
          <p:cNvSpPr>
            <a:spLocks noChangeArrowheads="1"/>
          </p:cNvSpPr>
          <p:nvPr/>
        </p:nvSpPr>
        <p:spPr bwMode="auto">
          <a:xfrm>
            <a:off x="8623721" y="5146121"/>
            <a:ext cx="3168476" cy="369267"/>
          </a:xfrm>
          <a:prstGeom prst="rect">
            <a:avLst/>
          </a:prstGeom>
          <a:noFill/>
          <a:ln w="9525" algn="ctr">
            <a:noFill/>
            <a:round/>
            <a:headEnd/>
            <a:tailEnd/>
          </a:ln>
        </p:spPr>
        <p:txBody>
          <a:bodyPr wrap="square" lIns="121846" tIns="60928" rIns="121846" bIns="60928">
            <a:spAutoFit/>
          </a:bodyPr>
          <a:lstStyle/>
          <a:p>
            <a:r>
              <a:rPr lang="zh-CN" altLang="en-US" sz="1600" kern="0" dirty="0" smtClean="0">
                <a:solidFill>
                  <a:schemeClr val="bg1"/>
                </a:solidFill>
                <a:latin typeface="Arial" panose="020B0604020202020204" pitchFamily="34" charset="0"/>
                <a:ea typeface="微软雅黑" pitchFamily="34" charset="-122"/>
                <a:cs typeface="Arial" panose="020B0604020202020204" pitchFamily="34" charset="0"/>
              </a:rPr>
              <a:t>云架构实现</a:t>
            </a:r>
            <a:r>
              <a:rPr lang="en-US" altLang="zh-CN" sz="1600" kern="0" dirty="0" smtClean="0">
                <a:solidFill>
                  <a:schemeClr val="bg1"/>
                </a:solidFill>
                <a:latin typeface="Arial" panose="020B0604020202020204" pitchFamily="34" charset="0"/>
                <a:ea typeface="微软雅黑" pitchFamily="34" charset="-122"/>
                <a:cs typeface="Arial" panose="020B0604020202020204" pitchFamily="34" charset="0"/>
              </a:rPr>
              <a:t>10,000</a:t>
            </a:r>
            <a:r>
              <a:rPr lang="zh-CN" altLang="en-US" sz="1600" kern="0" dirty="0" smtClean="0">
                <a:solidFill>
                  <a:schemeClr val="bg1"/>
                </a:solidFill>
                <a:latin typeface="Arial" panose="020B0604020202020204" pitchFamily="34" charset="0"/>
                <a:ea typeface="微软雅黑" pitchFamily="34" charset="-122"/>
                <a:cs typeface="Arial" panose="020B0604020202020204" pitchFamily="34" charset="0"/>
              </a:rPr>
              <a:t>并发分析操作</a:t>
            </a:r>
            <a:endParaRPr lang="en-US" altLang="zh-CN" sz="1600" kern="0" dirty="0">
              <a:solidFill>
                <a:schemeClr val="bg1"/>
              </a:solidFill>
              <a:latin typeface="Arial" panose="020B0604020202020204" pitchFamily="34" charset="0"/>
              <a:ea typeface="微软雅黑" pitchFamily="34" charset="-122"/>
              <a:cs typeface="Arial" panose="020B0604020202020204" pitchFamily="34" charset="0"/>
            </a:endParaRPr>
          </a:p>
        </p:txBody>
      </p:sp>
      <p:sp>
        <p:nvSpPr>
          <p:cNvPr id="363" name="588713418"/>
          <p:cNvSpPr/>
          <p:nvPr/>
        </p:nvSpPr>
        <p:spPr>
          <a:xfrm>
            <a:off x="7719790" y="3321773"/>
            <a:ext cx="868034" cy="893440"/>
          </a:xfrm>
          <a:prstGeom prst="ellipse">
            <a:avLst/>
          </a:prstGeom>
          <a:solidFill>
            <a:srgbClr val="00B0F0">
              <a:alpha val="20000"/>
            </a:srgbClr>
          </a:solidFill>
          <a:ln w="12700">
            <a:solidFill>
              <a:srgbClr val="00B0F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3201">
              <a:latin typeface="Arial" pitchFamily="34" charset="0"/>
              <a:cs typeface="Arial" pitchFamily="34" charset="0"/>
              <a:sym typeface="Arial"/>
            </a:endParaRPr>
          </a:p>
        </p:txBody>
      </p:sp>
      <p:sp>
        <p:nvSpPr>
          <p:cNvPr id="364" name="588713418"/>
          <p:cNvSpPr/>
          <p:nvPr/>
        </p:nvSpPr>
        <p:spPr>
          <a:xfrm>
            <a:off x="7719790" y="1738540"/>
            <a:ext cx="868034" cy="893440"/>
          </a:xfrm>
          <a:prstGeom prst="ellipse">
            <a:avLst/>
          </a:prstGeom>
          <a:solidFill>
            <a:srgbClr val="00B0F0">
              <a:alpha val="20000"/>
            </a:srgbClr>
          </a:solidFill>
          <a:ln w="12700">
            <a:solidFill>
              <a:srgbClr val="00B0F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3201">
              <a:latin typeface="Arial" pitchFamily="34" charset="0"/>
              <a:cs typeface="Arial" pitchFamily="34" charset="0"/>
              <a:sym typeface="Arial"/>
            </a:endParaRPr>
          </a:p>
        </p:txBody>
      </p:sp>
      <p:sp>
        <p:nvSpPr>
          <p:cNvPr id="371" name="588713418"/>
          <p:cNvSpPr/>
          <p:nvPr/>
        </p:nvSpPr>
        <p:spPr>
          <a:xfrm>
            <a:off x="7719790" y="4869006"/>
            <a:ext cx="868034" cy="893440"/>
          </a:xfrm>
          <a:prstGeom prst="ellipse">
            <a:avLst/>
          </a:prstGeom>
          <a:solidFill>
            <a:srgbClr val="00B0F0">
              <a:alpha val="20000"/>
            </a:srgbClr>
          </a:solidFill>
          <a:ln w="12700">
            <a:solidFill>
              <a:srgbClr val="00B0F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3201">
              <a:latin typeface="Arial" pitchFamily="34" charset="0"/>
              <a:cs typeface="Arial" pitchFamily="34" charset="0"/>
              <a:sym typeface="Arial"/>
            </a:endParaRPr>
          </a:p>
        </p:txBody>
      </p:sp>
      <p:sp>
        <p:nvSpPr>
          <p:cNvPr id="382" name="Rectangle 9"/>
          <p:cNvSpPr>
            <a:spLocks noChangeArrowheads="1"/>
          </p:cNvSpPr>
          <p:nvPr/>
        </p:nvSpPr>
        <p:spPr bwMode="auto">
          <a:xfrm>
            <a:off x="3972922" y="4363265"/>
            <a:ext cx="975427" cy="2645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indent="-228600" algn="ctr" fontAlgn="ctr">
              <a:spcAft>
                <a:spcPts val="1200"/>
              </a:spcAft>
              <a:buClr>
                <a:srgbClr val="990000"/>
              </a:buClr>
              <a:buSzPct val="60000"/>
            </a:pPr>
            <a:r>
              <a:rPr lang="zh-CN" altLang="en-US" sz="1400" dirty="0" smtClean="0">
                <a:solidFill>
                  <a:srgbClr val="FFC000"/>
                </a:solidFill>
                <a:latin typeface="+mn-ea"/>
              </a:rPr>
              <a:t>无线网络</a:t>
            </a:r>
            <a:endParaRPr lang="zh-CN" altLang="en-US" sz="1400" dirty="0">
              <a:solidFill>
                <a:srgbClr val="FFC000"/>
              </a:solidFill>
              <a:latin typeface="+mn-ea"/>
            </a:endParaRPr>
          </a:p>
        </p:txBody>
      </p:sp>
      <p:grpSp>
        <p:nvGrpSpPr>
          <p:cNvPr id="12" name="组合 130"/>
          <p:cNvGrpSpPr/>
          <p:nvPr/>
        </p:nvGrpSpPr>
        <p:grpSpPr>
          <a:xfrm>
            <a:off x="1727111" y="2997225"/>
            <a:ext cx="4320000" cy="762355"/>
            <a:chOff x="1638881" y="3213770"/>
            <a:chExt cx="4320000" cy="762355"/>
          </a:xfrm>
        </p:grpSpPr>
        <p:grpSp>
          <p:nvGrpSpPr>
            <p:cNvPr id="13" name="组合 177"/>
            <p:cNvGrpSpPr/>
            <p:nvPr/>
          </p:nvGrpSpPr>
          <p:grpSpPr>
            <a:xfrm>
              <a:off x="1638881" y="3378040"/>
              <a:ext cx="4320000" cy="598085"/>
              <a:chOff x="966807" y="3633681"/>
              <a:chExt cx="10353491" cy="818145"/>
            </a:xfrm>
          </p:grpSpPr>
          <p:grpSp>
            <p:nvGrpSpPr>
              <p:cNvPr id="14" name="组合 179"/>
              <p:cNvGrpSpPr/>
              <p:nvPr/>
            </p:nvGrpSpPr>
            <p:grpSpPr>
              <a:xfrm>
                <a:off x="968070" y="3955140"/>
                <a:ext cx="10322193" cy="496686"/>
                <a:chOff x="316524" y="3947311"/>
                <a:chExt cx="11535507" cy="610441"/>
              </a:xfrm>
            </p:grpSpPr>
            <p:sp>
              <p:nvSpPr>
                <p:cNvPr id="188" name="矩形 187"/>
                <p:cNvSpPr/>
                <p:nvPr/>
              </p:nvSpPr>
              <p:spPr>
                <a:xfrm>
                  <a:off x="316872" y="4255130"/>
                  <a:ext cx="11534114" cy="302622"/>
                </a:xfrm>
                <a:prstGeom prst="rect">
                  <a:avLst/>
                </a:prstGeom>
                <a:solidFill>
                  <a:srgbClr val="036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89" name="Shape 596"/>
                <p:cNvSpPr/>
                <p:nvPr/>
              </p:nvSpPr>
              <p:spPr>
                <a:xfrm>
                  <a:off x="316524" y="3947311"/>
                  <a:ext cx="11535507" cy="301385"/>
                </a:xfrm>
                <a:custGeom>
                  <a:avLst/>
                  <a:gdLst/>
                  <a:ahLst/>
                  <a:cxnLst>
                    <a:cxn ang="0">
                      <a:pos x="wd2" y="hd2"/>
                    </a:cxn>
                    <a:cxn ang="5400000">
                      <a:pos x="wd2" y="hd2"/>
                    </a:cxn>
                    <a:cxn ang="10800000">
                      <a:pos x="wd2" y="hd2"/>
                    </a:cxn>
                    <a:cxn ang="16200000">
                      <a:pos x="wd2" y="hd2"/>
                    </a:cxn>
                  </a:cxnLst>
                  <a:rect l="0" t="0" r="r" b="b"/>
                  <a:pathLst>
                    <a:path w="21600" h="21600" extrusionOk="0">
                      <a:moveTo>
                        <a:pt x="19391" y="0"/>
                      </a:moveTo>
                      <a:lnTo>
                        <a:pt x="2209" y="0"/>
                      </a:lnTo>
                      <a:lnTo>
                        <a:pt x="0" y="21600"/>
                      </a:lnTo>
                      <a:lnTo>
                        <a:pt x="21600" y="21600"/>
                      </a:lnTo>
                      <a:lnTo>
                        <a:pt x="19391" y="0"/>
                      </a:lnTo>
                      <a:close/>
                    </a:path>
                  </a:pathLst>
                </a:custGeom>
                <a:gradFill flip="none" rotWithShape="1">
                  <a:gsLst>
                    <a:gs pos="0">
                      <a:srgbClr val="008BBC">
                        <a:alpha val="49000"/>
                      </a:srgbClr>
                    </a:gs>
                    <a:gs pos="100000">
                      <a:srgbClr val="0070C0">
                        <a:alpha val="11000"/>
                      </a:srgbClr>
                    </a:gs>
                  </a:gsLst>
                  <a:lin ang="16200000" scaled="0"/>
                </a:gradFill>
                <a:ln w="3175" cap="flat">
                  <a:noFill/>
                  <a:prstDash val="solid"/>
                  <a:miter lim="800000"/>
                </a:ln>
                <a:effectLst/>
              </p:spPr>
              <p:txBody>
                <a:bodyPr wrap="square" lIns="13068" tIns="13068" rIns="13068" bIns="13068" numCol="1" anchor="t">
                  <a:noAutofit/>
                </a:bodyPr>
                <a:lstStyle/>
                <a:p>
                  <a:pPr defTabSz="658000">
                    <a:lnSpc>
                      <a:spcPts val="1067"/>
                    </a:lnSpc>
                    <a:defRPr sz="900">
                      <a:latin typeface="Arial"/>
                      <a:ea typeface="Arial"/>
                      <a:cs typeface="Arial"/>
                      <a:sym typeface="Arial"/>
                    </a:defRPr>
                  </a:pPr>
                  <a:endParaRPr sz="800"/>
                </a:p>
              </p:txBody>
            </p:sp>
          </p:grpSp>
          <p:pic>
            <p:nvPicPr>
              <p:cNvPr id="185" name="图片 18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66807" y="3633681"/>
                <a:ext cx="3892311" cy="524059"/>
              </a:xfrm>
              <a:prstGeom prst="rect">
                <a:avLst/>
              </a:prstGeom>
            </p:spPr>
          </p:pic>
          <p:pic>
            <p:nvPicPr>
              <p:cNvPr id="186" name="图片 18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514963" y="3633681"/>
                <a:ext cx="3330136" cy="524059"/>
              </a:xfrm>
              <a:prstGeom prst="rect">
                <a:avLst/>
              </a:prstGeom>
            </p:spPr>
          </p:pic>
          <p:pic>
            <p:nvPicPr>
              <p:cNvPr id="187" name="图片 18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500941" y="3633681"/>
                <a:ext cx="3819357" cy="524059"/>
              </a:xfrm>
              <a:prstGeom prst="rect">
                <a:avLst/>
              </a:prstGeom>
            </p:spPr>
          </p:pic>
        </p:grpSp>
        <p:sp>
          <p:nvSpPr>
            <p:cNvPr id="179" name="Shape 441"/>
            <p:cNvSpPr>
              <a:spLocks noChangeArrowheads="1"/>
            </p:cNvSpPr>
            <p:nvPr/>
          </p:nvSpPr>
          <p:spPr bwMode="auto">
            <a:xfrm>
              <a:off x="1650987" y="3213770"/>
              <a:ext cx="4248000" cy="21600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3609" y="0"/>
                  </a:moveTo>
                  <a:lnTo>
                    <a:pt x="18261" y="0"/>
                  </a:lnTo>
                  <a:lnTo>
                    <a:pt x="21600" y="21600"/>
                  </a:lnTo>
                  <a:lnTo>
                    <a:pt x="0" y="21600"/>
                  </a:lnTo>
                  <a:lnTo>
                    <a:pt x="3609" y="0"/>
                  </a:lnTo>
                  <a:close/>
                </a:path>
              </a:pathLst>
            </a:custGeom>
            <a:gradFill rotWithShape="1">
              <a:gsLst>
                <a:gs pos="0">
                  <a:srgbClr val="00A3D7">
                    <a:alpha val="50000"/>
                  </a:srgbClr>
                </a:gs>
                <a:gs pos="100000">
                  <a:srgbClr val="3A88FE">
                    <a:alpha val="0"/>
                  </a:srgbClr>
                </a:gs>
              </a:gsLst>
              <a:lin ang="16260000"/>
            </a:gradFill>
            <a:ln w="12700" cap="flat">
              <a:noFill/>
              <a:miter lim="400000"/>
              <a:headEnd/>
              <a:tailEnd/>
            </a:ln>
          </p:spPr>
          <p:txBody>
            <a:bodyPr lIns="0" tIns="0" rIns="0" bIns="0" anchor="ctr"/>
            <a:lstStyle/>
            <a:p>
              <a:pPr defTabSz="1097280"/>
              <a:endParaRPr lang="zh-CN" altLang="en-US" sz="2000">
                <a:solidFill>
                  <a:prstClr val="white"/>
                </a:solidFill>
                <a:latin typeface="Arial" pitchFamily="34" charset="0"/>
                <a:cs typeface="Arial" pitchFamily="34" charset="0"/>
              </a:endParaRPr>
            </a:p>
          </p:txBody>
        </p:sp>
      </p:grpSp>
      <p:sp>
        <p:nvSpPr>
          <p:cNvPr id="132" name="矩形 131"/>
          <p:cNvSpPr/>
          <p:nvPr/>
        </p:nvSpPr>
        <p:spPr>
          <a:xfrm>
            <a:off x="3330187" y="3486916"/>
            <a:ext cx="1188146" cy="338554"/>
          </a:xfrm>
          <a:prstGeom prst="rect">
            <a:avLst/>
          </a:prstGeom>
        </p:spPr>
        <p:txBody>
          <a:bodyPr wrap="none">
            <a:spAutoFit/>
          </a:bodyPr>
          <a:lstStyle/>
          <a:p>
            <a:pPr algn="ctr" defTabSz="1097280">
              <a:defRPr/>
            </a:pPr>
            <a:r>
              <a:rPr kumimoji="1" lang="zh-CN" altLang="en-US" sz="1600" b="1" kern="0" dirty="0" smtClean="0">
                <a:solidFill>
                  <a:srgbClr val="FFC000"/>
                </a:solidFill>
                <a:latin typeface="Arial"/>
                <a:ea typeface="微软雅黑" panose="020B0503020204020204" pitchFamily="34" charset="-122"/>
                <a:cs typeface="Arial" panose="020B0604020202020204" pitchFamily="34" charset="0"/>
                <a:sym typeface="Lucida Grande"/>
              </a:rPr>
              <a:t>融合</a:t>
            </a:r>
            <a:r>
              <a:rPr kumimoji="1" lang="en-US" altLang="zh-CN" sz="1600" b="1" kern="0" dirty="0" smtClean="0">
                <a:solidFill>
                  <a:srgbClr val="FFC000"/>
                </a:solidFill>
                <a:latin typeface="Arial"/>
                <a:ea typeface="微软雅黑" panose="020B0503020204020204" pitchFamily="34" charset="-122"/>
                <a:cs typeface="Arial" panose="020B0604020202020204" pitchFamily="34" charset="0"/>
                <a:sym typeface="Lucida Grande"/>
              </a:rPr>
              <a:t>IT</a:t>
            </a:r>
            <a:r>
              <a:rPr kumimoji="1" lang="zh-CN" altLang="en-US" sz="1600" b="1" kern="0" dirty="0" smtClean="0">
                <a:solidFill>
                  <a:srgbClr val="FFC000"/>
                </a:solidFill>
                <a:latin typeface="Arial"/>
                <a:ea typeface="微软雅黑" panose="020B0503020204020204" pitchFamily="34" charset="-122"/>
                <a:cs typeface="Arial" panose="020B0604020202020204" pitchFamily="34" charset="0"/>
                <a:sym typeface="Lucida Grande"/>
              </a:rPr>
              <a:t>平台</a:t>
            </a:r>
            <a:endParaRPr lang="en-US" altLang="zh-CN" sz="800" b="1" dirty="0">
              <a:solidFill>
                <a:srgbClr val="FFC000"/>
              </a:solidFill>
              <a:latin typeface="Arial"/>
              <a:ea typeface="微软雅黑" pitchFamily="34" charset="-122"/>
              <a:sym typeface="Lucida Grande"/>
            </a:endParaRPr>
          </a:p>
        </p:txBody>
      </p:sp>
      <p:sp>
        <p:nvSpPr>
          <p:cNvPr id="140" name="矩形 139"/>
          <p:cNvSpPr/>
          <p:nvPr/>
        </p:nvSpPr>
        <p:spPr>
          <a:xfrm>
            <a:off x="3318975" y="3125998"/>
            <a:ext cx="1210588" cy="338554"/>
          </a:xfrm>
          <a:prstGeom prst="rect">
            <a:avLst/>
          </a:prstGeom>
        </p:spPr>
        <p:txBody>
          <a:bodyPr wrap="none">
            <a:spAutoFit/>
          </a:bodyPr>
          <a:lstStyle/>
          <a:p>
            <a:pPr algn="ctr" defTabSz="1097280">
              <a:defRPr/>
            </a:pPr>
            <a:r>
              <a:rPr kumimoji="1" lang="zh-CN" altLang="en-US" sz="1600" b="1" kern="0" dirty="0" smtClean="0">
                <a:solidFill>
                  <a:srgbClr val="FFC000"/>
                </a:solidFill>
                <a:latin typeface="Arial"/>
                <a:ea typeface="微软雅黑" panose="020B0503020204020204" pitchFamily="34" charset="-122"/>
                <a:cs typeface="Arial" panose="020B0604020202020204" pitchFamily="34" charset="0"/>
                <a:sym typeface="Lucida Grande"/>
              </a:rPr>
              <a:t>云操作系统</a:t>
            </a:r>
            <a:endParaRPr lang="en-US" altLang="zh-CN" sz="800" b="1" dirty="0">
              <a:solidFill>
                <a:srgbClr val="FFC000"/>
              </a:solidFill>
              <a:latin typeface="Arial"/>
              <a:ea typeface="微软雅黑" pitchFamily="34" charset="-122"/>
              <a:sym typeface="Lucida Grande"/>
            </a:endParaRPr>
          </a:p>
        </p:txBody>
      </p:sp>
      <p:grpSp>
        <p:nvGrpSpPr>
          <p:cNvPr id="23" name="组合 189"/>
          <p:cNvGrpSpPr/>
          <p:nvPr/>
        </p:nvGrpSpPr>
        <p:grpSpPr>
          <a:xfrm>
            <a:off x="7990424" y="2044753"/>
            <a:ext cx="338138" cy="315433"/>
            <a:chOff x="-1035050" y="2046288"/>
            <a:chExt cx="661988" cy="617538"/>
          </a:xfrm>
          <a:solidFill>
            <a:schemeClr val="bg1"/>
          </a:solidFill>
        </p:grpSpPr>
        <p:sp>
          <p:nvSpPr>
            <p:cNvPr id="325" name="Freeform 22"/>
            <p:cNvSpPr>
              <a:spLocks/>
            </p:cNvSpPr>
            <p:nvPr/>
          </p:nvSpPr>
          <p:spPr bwMode="auto">
            <a:xfrm>
              <a:off x="-841375" y="2482851"/>
              <a:ext cx="263525" cy="180975"/>
            </a:xfrm>
            <a:custGeom>
              <a:avLst/>
              <a:gdLst/>
              <a:ahLst/>
              <a:cxnLst>
                <a:cxn ang="0">
                  <a:pos x="94" y="74"/>
                </a:cxn>
                <a:cxn ang="0">
                  <a:pos x="13" y="74"/>
                </a:cxn>
                <a:cxn ang="0">
                  <a:pos x="0" y="61"/>
                </a:cxn>
                <a:cxn ang="0">
                  <a:pos x="13" y="48"/>
                </a:cxn>
                <a:cxn ang="0">
                  <a:pos x="36" y="48"/>
                </a:cxn>
                <a:cxn ang="0">
                  <a:pos x="36" y="5"/>
                </a:cxn>
                <a:cxn ang="0">
                  <a:pos x="42" y="0"/>
                </a:cxn>
                <a:cxn ang="0">
                  <a:pos x="47" y="5"/>
                </a:cxn>
                <a:cxn ang="0">
                  <a:pos x="47" y="54"/>
                </a:cxn>
                <a:cxn ang="0">
                  <a:pos x="42" y="60"/>
                </a:cxn>
                <a:cxn ang="0">
                  <a:pos x="13" y="60"/>
                </a:cxn>
                <a:cxn ang="0">
                  <a:pos x="11" y="61"/>
                </a:cxn>
                <a:cxn ang="0">
                  <a:pos x="13" y="63"/>
                </a:cxn>
                <a:cxn ang="0">
                  <a:pos x="94" y="63"/>
                </a:cxn>
                <a:cxn ang="0">
                  <a:pos x="95" y="61"/>
                </a:cxn>
                <a:cxn ang="0">
                  <a:pos x="94" y="60"/>
                </a:cxn>
                <a:cxn ang="0">
                  <a:pos x="65" y="60"/>
                </a:cxn>
                <a:cxn ang="0">
                  <a:pos x="59" y="54"/>
                </a:cxn>
                <a:cxn ang="0">
                  <a:pos x="59" y="31"/>
                </a:cxn>
                <a:cxn ang="0">
                  <a:pos x="65" y="25"/>
                </a:cxn>
                <a:cxn ang="0">
                  <a:pos x="71" y="31"/>
                </a:cxn>
                <a:cxn ang="0">
                  <a:pos x="71" y="48"/>
                </a:cxn>
                <a:cxn ang="0">
                  <a:pos x="94" y="48"/>
                </a:cxn>
                <a:cxn ang="0">
                  <a:pos x="107" y="61"/>
                </a:cxn>
                <a:cxn ang="0">
                  <a:pos x="94" y="74"/>
                </a:cxn>
              </a:cxnLst>
              <a:rect l="0" t="0" r="r" b="b"/>
              <a:pathLst>
                <a:path w="107" h="74">
                  <a:moveTo>
                    <a:pt x="94" y="74"/>
                  </a:moveTo>
                  <a:cubicBezTo>
                    <a:pt x="13" y="74"/>
                    <a:pt x="13" y="74"/>
                    <a:pt x="13" y="74"/>
                  </a:cubicBezTo>
                  <a:cubicBezTo>
                    <a:pt x="6" y="74"/>
                    <a:pt x="0" y="68"/>
                    <a:pt x="0" y="61"/>
                  </a:cubicBezTo>
                  <a:cubicBezTo>
                    <a:pt x="0" y="54"/>
                    <a:pt x="6" y="48"/>
                    <a:pt x="13" y="48"/>
                  </a:cubicBezTo>
                  <a:cubicBezTo>
                    <a:pt x="36" y="48"/>
                    <a:pt x="36" y="48"/>
                    <a:pt x="36" y="48"/>
                  </a:cubicBezTo>
                  <a:cubicBezTo>
                    <a:pt x="36" y="5"/>
                    <a:pt x="36" y="5"/>
                    <a:pt x="36" y="5"/>
                  </a:cubicBezTo>
                  <a:cubicBezTo>
                    <a:pt x="36" y="2"/>
                    <a:pt x="38" y="0"/>
                    <a:pt x="42" y="0"/>
                  </a:cubicBezTo>
                  <a:cubicBezTo>
                    <a:pt x="45" y="0"/>
                    <a:pt x="47" y="2"/>
                    <a:pt x="47" y="5"/>
                  </a:cubicBezTo>
                  <a:cubicBezTo>
                    <a:pt x="47" y="54"/>
                    <a:pt x="47" y="54"/>
                    <a:pt x="47" y="54"/>
                  </a:cubicBezTo>
                  <a:cubicBezTo>
                    <a:pt x="47" y="57"/>
                    <a:pt x="45" y="60"/>
                    <a:pt x="42" y="60"/>
                  </a:cubicBezTo>
                  <a:cubicBezTo>
                    <a:pt x="13" y="60"/>
                    <a:pt x="13" y="60"/>
                    <a:pt x="13" y="60"/>
                  </a:cubicBezTo>
                  <a:cubicBezTo>
                    <a:pt x="12" y="60"/>
                    <a:pt x="11" y="60"/>
                    <a:pt x="11" y="61"/>
                  </a:cubicBezTo>
                  <a:cubicBezTo>
                    <a:pt x="11" y="62"/>
                    <a:pt x="12" y="63"/>
                    <a:pt x="13" y="63"/>
                  </a:cubicBezTo>
                  <a:cubicBezTo>
                    <a:pt x="94" y="63"/>
                    <a:pt x="94" y="63"/>
                    <a:pt x="94" y="63"/>
                  </a:cubicBezTo>
                  <a:cubicBezTo>
                    <a:pt x="95" y="63"/>
                    <a:pt x="95" y="62"/>
                    <a:pt x="95" y="61"/>
                  </a:cubicBezTo>
                  <a:cubicBezTo>
                    <a:pt x="95" y="60"/>
                    <a:pt x="95" y="60"/>
                    <a:pt x="94" y="60"/>
                  </a:cubicBezTo>
                  <a:cubicBezTo>
                    <a:pt x="65" y="60"/>
                    <a:pt x="65" y="60"/>
                    <a:pt x="65" y="60"/>
                  </a:cubicBezTo>
                  <a:cubicBezTo>
                    <a:pt x="62" y="60"/>
                    <a:pt x="59" y="57"/>
                    <a:pt x="59" y="54"/>
                  </a:cubicBezTo>
                  <a:cubicBezTo>
                    <a:pt x="59" y="31"/>
                    <a:pt x="59" y="31"/>
                    <a:pt x="59" y="31"/>
                  </a:cubicBezTo>
                  <a:cubicBezTo>
                    <a:pt x="59" y="28"/>
                    <a:pt x="62" y="25"/>
                    <a:pt x="65" y="25"/>
                  </a:cubicBezTo>
                  <a:cubicBezTo>
                    <a:pt x="68" y="25"/>
                    <a:pt x="71" y="28"/>
                    <a:pt x="71" y="31"/>
                  </a:cubicBezTo>
                  <a:cubicBezTo>
                    <a:pt x="71" y="48"/>
                    <a:pt x="71" y="48"/>
                    <a:pt x="71" y="48"/>
                  </a:cubicBezTo>
                  <a:cubicBezTo>
                    <a:pt x="94" y="48"/>
                    <a:pt x="94" y="48"/>
                    <a:pt x="94" y="48"/>
                  </a:cubicBezTo>
                  <a:cubicBezTo>
                    <a:pt x="101" y="48"/>
                    <a:pt x="107" y="54"/>
                    <a:pt x="107" y="61"/>
                  </a:cubicBezTo>
                  <a:cubicBezTo>
                    <a:pt x="107" y="68"/>
                    <a:pt x="101" y="74"/>
                    <a:pt x="94" y="7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26" name="Freeform 23"/>
            <p:cNvSpPr>
              <a:spLocks noEditPoints="1"/>
            </p:cNvSpPr>
            <p:nvPr/>
          </p:nvSpPr>
          <p:spPr bwMode="auto">
            <a:xfrm>
              <a:off x="-917575" y="2046288"/>
              <a:ext cx="544513" cy="506413"/>
            </a:xfrm>
            <a:custGeom>
              <a:avLst/>
              <a:gdLst/>
              <a:ahLst/>
              <a:cxnLst>
                <a:cxn ang="0">
                  <a:pos x="200" y="207"/>
                </a:cxn>
                <a:cxn ang="0">
                  <a:pos x="124" y="207"/>
                </a:cxn>
                <a:cxn ang="0">
                  <a:pos x="98" y="191"/>
                </a:cxn>
                <a:cxn ang="0">
                  <a:pos x="58" y="158"/>
                </a:cxn>
                <a:cxn ang="0">
                  <a:pos x="0" y="99"/>
                </a:cxn>
                <a:cxn ang="0">
                  <a:pos x="0" y="22"/>
                </a:cxn>
                <a:cxn ang="0">
                  <a:pos x="22" y="0"/>
                </a:cxn>
                <a:cxn ang="0">
                  <a:pos x="98" y="0"/>
                </a:cxn>
                <a:cxn ang="0">
                  <a:pos x="124" y="16"/>
                </a:cxn>
                <a:cxn ang="0">
                  <a:pos x="164" y="50"/>
                </a:cxn>
                <a:cxn ang="0">
                  <a:pos x="222" y="108"/>
                </a:cxn>
                <a:cxn ang="0">
                  <a:pos x="222" y="186"/>
                </a:cxn>
                <a:cxn ang="0">
                  <a:pos x="200" y="207"/>
                </a:cxn>
                <a:cxn ang="0">
                  <a:pos x="124" y="196"/>
                </a:cxn>
                <a:cxn ang="0">
                  <a:pos x="200" y="196"/>
                </a:cxn>
                <a:cxn ang="0">
                  <a:pos x="211" y="186"/>
                </a:cxn>
                <a:cxn ang="0">
                  <a:pos x="211" y="109"/>
                </a:cxn>
                <a:cxn ang="0">
                  <a:pos x="98" y="12"/>
                </a:cxn>
                <a:cxn ang="0">
                  <a:pos x="22" y="12"/>
                </a:cxn>
                <a:cxn ang="0">
                  <a:pos x="11" y="22"/>
                </a:cxn>
                <a:cxn ang="0">
                  <a:pos x="11" y="98"/>
                </a:cxn>
                <a:cxn ang="0">
                  <a:pos x="124" y="196"/>
                </a:cxn>
              </a:cxnLst>
              <a:rect l="0" t="0" r="r" b="b"/>
              <a:pathLst>
                <a:path w="222" h="207">
                  <a:moveTo>
                    <a:pt x="200" y="207"/>
                  </a:moveTo>
                  <a:cubicBezTo>
                    <a:pt x="124" y="207"/>
                    <a:pt x="124" y="207"/>
                    <a:pt x="124" y="207"/>
                  </a:cubicBezTo>
                  <a:cubicBezTo>
                    <a:pt x="122" y="207"/>
                    <a:pt x="119" y="207"/>
                    <a:pt x="98" y="191"/>
                  </a:cubicBezTo>
                  <a:cubicBezTo>
                    <a:pt x="87" y="183"/>
                    <a:pt x="72" y="171"/>
                    <a:pt x="58" y="158"/>
                  </a:cubicBezTo>
                  <a:cubicBezTo>
                    <a:pt x="0" y="108"/>
                    <a:pt x="0" y="102"/>
                    <a:pt x="0" y="99"/>
                  </a:cubicBezTo>
                  <a:cubicBezTo>
                    <a:pt x="0" y="22"/>
                    <a:pt x="0" y="22"/>
                    <a:pt x="0" y="22"/>
                  </a:cubicBezTo>
                  <a:cubicBezTo>
                    <a:pt x="0" y="10"/>
                    <a:pt x="10" y="0"/>
                    <a:pt x="22" y="0"/>
                  </a:cubicBezTo>
                  <a:cubicBezTo>
                    <a:pt x="98" y="0"/>
                    <a:pt x="98" y="0"/>
                    <a:pt x="98" y="0"/>
                  </a:cubicBezTo>
                  <a:cubicBezTo>
                    <a:pt x="100" y="0"/>
                    <a:pt x="103" y="0"/>
                    <a:pt x="124" y="16"/>
                  </a:cubicBezTo>
                  <a:cubicBezTo>
                    <a:pt x="135" y="25"/>
                    <a:pt x="150" y="37"/>
                    <a:pt x="164" y="50"/>
                  </a:cubicBezTo>
                  <a:cubicBezTo>
                    <a:pt x="222" y="99"/>
                    <a:pt x="222" y="106"/>
                    <a:pt x="222" y="108"/>
                  </a:cubicBezTo>
                  <a:cubicBezTo>
                    <a:pt x="222" y="186"/>
                    <a:pt x="222" y="186"/>
                    <a:pt x="222" y="186"/>
                  </a:cubicBezTo>
                  <a:cubicBezTo>
                    <a:pt x="222" y="197"/>
                    <a:pt x="212" y="207"/>
                    <a:pt x="200" y="207"/>
                  </a:cubicBezTo>
                  <a:close/>
                  <a:moveTo>
                    <a:pt x="124" y="196"/>
                  </a:moveTo>
                  <a:cubicBezTo>
                    <a:pt x="200" y="196"/>
                    <a:pt x="200" y="196"/>
                    <a:pt x="200" y="196"/>
                  </a:cubicBezTo>
                  <a:cubicBezTo>
                    <a:pt x="206" y="196"/>
                    <a:pt x="211" y="191"/>
                    <a:pt x="211" y="186"/>
                  </a:cubicBezTo>
                  <a:cubicBezTo>
                    <a:pt x="211" y="109"/>
                    <a:pt x="211" y="109"/>
                    <a:pt x="211" y="109"/>
                  </a:cubicBezTo>
                  <a:cubicBezTo>
                    <a:pt x="203" y="97"/>
                    <a:pt x="111" y="17"/>
                    <a:pt x="98" y="12"/>
                  </a:cubicBezTo>
                  <a:cubicBezTo>
                    <a:pt x="22" y="12"/>
                    <a:pt x="22" y="12"/>
                    <a:pt x="22" y="12"/>
                  </a:cubicBezTo>
                  <a:cubicBezTo>
                    <a:pt x="16" y="12"/>
                    <a:pt x="11" y="16"/>
                    <a:pt x="11" y="22"/>
                  </a:cubicBezTo>
                  <a:cubicBezTo>
                    <a:pt x="11" y="98"/>
                    <a:pt x="11" y="98"/>
                    <a:pt x="11" y="98"/>
                  </a:cubicBezTo>
                  <a:cubicBezTo>
                    <a:pt x="18" y="111"/>
                    <a:pt x="111" y="191"/>
                    <a:pt x="124" y="1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27" name="Freeform 24"/>
            <p:cNvSpPr>
              <a:spLocks noEditPoints="1"/>
            </p:cNvSpPr>
            <p:nvPr/>
          </p:nvSpPr>
          <p:spPr bwMode="auto">
            <a:xfrm>
              <a:off x="-620713" y="2312988"/>
              <a:ext cx="187325" cy="184150"/>
            </a:xfrm>
            <a:custGeom>
              <a:avLst/>
              <a:gdLst/>
              <a:ahLst/>
              <a:cxnLst>
                <a:cxn ang="0">
                  <a:pos x="55" y="75"/>
                </a:cxn>
                <a:cxn ang="0">
                  <a:pos x="22" y="75"/>
                </a:cxn>
                <a:cxn ang="0">
                  <a:pos x="0" y="54"/>
                </a:cxn>
                <a:cxn ang="0">
                  <a:pos x="0" y="21"/>
                </a:cxn>
                <a:cxn ang="0">
                  <a:pos x="22" y="0"/>
                </a:cxn>
                <a:cxn ang="0">
                  <a:pos x="55" y="0"/>
                </a:cxn>
                <a:cxn ang="0">
                  <a:pos x="76" y="21"/>
                </a:cxn>
                <a:cxn ang="0">
                  <a:pos x="76" y="54"/>
                </a:cxn>
                <a:cxn ang="0">
                  <a:pos x="55" y="75"/>
                </a:cxn>
                <a:cxn ang="0">
                  <a:pos x="22" y="12"/>
                </a:cxn>
                <a:cxn ang="0">
                  <a:pos x="12" y="21"/>
                </a:cxn>
                <a:cxn ang="0">
                  <a:pos x="12" y="54"/>
                </a:cxn>
                <a:cxn ang="0">
                  <a:pos x="22" y="64"/>
                </a:cxn>
                <a:cxn ang="0">
                  <a:pos x="55" y="64"/>
                </a:cxn>
                <a:cxn ang="0">
                  <a:pos x="65" y="54"/>
                </a:cxn>
                <a:cxn ang="0">
                  <a:pos x="65" y="21"/>
                </a:cxn>
                <a:cxn ang="0">
                  <a:pos x="55" y="12"/>
                </a:cxn>
                <a:cxn ang="0">
                  <a:pos x="22" y="12"/>
                </a:cxn>
              </a:cxnLst>
              <a:rect l="0" t="0" r="r" b="b"/>
              <a:pathLst>
                <a:path w="76" h="75">
                  <a:moveTo>
                    <a:pt x="55" y="75"/>
                  </a:moveTo>
                  <a:cubicBezTo>
                    <a:pt x="22" y="75"/>
                    <a:pt x="22" y="75"/>
                    <a:pt x="22" y="75"/>
                  </a:cubicBezTo>
                  <a:cubicBezTo>
                    <a:pt x="10" y="75"/>
                    <a:pt x="0" y="66"/>
                    <a:pt x="0" y="54"/>
                  </a:cubicBezTo>
                  <a:cubicBezTo>
                    <a:pt x="0" y="21"/>
                    <a:pt x="0" y="21"/>
                    <a:pt x="0" y="21"/>
                  </a:cubicBezTo>
                  <a:cubicBezTo>
                    <a:pt x="0" y="10"/>
                    <a:pt x="10" y="0"/>
                    <a:pt x="22" y="0"/>
                  </a:cubicBezTo>
                  <a:cubicBezTo>
                    <a:pt x="55" y="0"/>
                    <a:pt x="55" y="0"/>
                    <a:pt x="55" y="0"/>
                  </a:cubicBezTo>
                  <a:cubicBezTo>
                    <a:pt x="67" y="0"/>
                    <a:pt x="76" y="10"/>
                    <a:pt x="76" y="21"/>
                  </a:cubicBezTo>
                  <a:cubicBezTo>
                    <a:pt x="76" y="54"/>
                    <a:pt x="76" y="54"/>
                    <a:pt x="76" y="54"/>
                  </a:cubicBezTo>
                  <a:cubicBezTo>
                    <a:pt x="76" y="66"/>
                    <a:pt x="67" y="75"/>
                    <a:pt x="55" y="75"/>
                  </a:cubicBezTo>
                  <a:close/>
                  <a:moveTo>
                    <a:pt x="22" y="12"/>
                  </a:moveTo>
                  <a:cubicBezTo>
                    <a:pt x="16" y="12"/>
                    <a:pt x="12" y="16"/>
                    <a:pt x="12" y="21"/>
                  </a:cubicBezTo>
                  <a:cubicBezTo>
                    <a:pt x="12" y="54"/>
                    <a:pt x="12" y="54"/>
                    <a:pt x="12" y="54"/>
                  </a:cubicBezTo>
                  <a:cubicBezTo>
                    <a:pt x="12" y="59"/>
                    <a:pt x="16" y="64"/>
                    <a:pt x="22" y="64"/>
                  </a:cubicBezTo>
                  <a:cubicBezTo>
                    <a:pt x="55" y="64"/>
                    <a:pt x="55" y="64"/>
                    <a:pt x="55" y="64"/>
                  </a:cubicBezTo>
                  <a:cubicBezTo>
                    <a:pt x="60" y="64"/>
                    <a:pt x="65" y="59"/>
                    <a:pt x="65" y="54"/>
                  </a:cubicBezTo>
                  <a:cubicBezTo>
                    <a:pt x="65" y="21"/>
                    <a:pt x="65" y="21"/>
                    <a:pt x="65" y="21"/>
                  </a:cubicBezTo>
                  <a:cubicBezTo>
                    <a:pt x="65" y="16"/>
                    <a:pt x="60" y="12"/>
                    <a:pt x="55" y="12"/>
                  </a:cubicBezTo>
                  <a:lnTo>
                    <a:pt x="22" y="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28" name="Freeform 25"/>
            <p:cNvSpPr>
              <a:spLocks/>
            </p:cNvSpPr>
            <p:nvPr/>
          </p:nvSpPr>
          <p:spPr bwMode="auto">
            <a:xfrm>
              <a:off x="-1035050" y="2203451"/>
              <a:ext cx="215900" cy="331788"/>
            </a:xfrm>
            <a:custGeom>
              <a:avLst/>
              <a:gdLst/>
              <a:ahLst/>
              <a:cxnLst>
                <a:cxn ang="0">
                  <a:pos x="80" y="136"/>
                </a:cxn>
                <a:cxn ang="0">
                  <a:pos x="79" y="136"/>
                </a:cxn>
                <a:cxn ang="0">
                  <a:pos x="74" y="129"/>
                </a:cxn>
                <a:cxn ang="0">
                  <a:pos x="55" y="112"/>
                </a:cxn>
                <a:cxn ang="0">
                  <a:pos x="4" y="66"/>
                </a:cxn>
                <a:cxn ang="0">
                  <a:pos x="13" y="16"/>
                </a:cxn>
                <a:cxn ang="0">
                  <a:pos x="53" y="1"/>
                </a:cxn>
                <a:cxn ang="0">
                  <a:pos x="58" y="8"/>
                </a:cxn>
                <a:cxn ang="0">
                  <a:pos x="52" y="13"/>
                </a:cxn>
                <a:cxn ang="0">
                  <a:pos x="22" y="24"/>
                </a:cxn>
                <a:cxn ang="0">
                  <a:pos x="15" y="63"/>
                </a:cxn>
                <a:cxn ang="0">
                  <a:pos x="58" y="101"/>
                </a:cxn>
                <a:cxn ang="0">
                  <a:pos x="85" y="131"/>
                </a:cxn>
                <a:cxn ang="0">
                  <a:pos x="80" y="136"/>
                </a:cxn>
              </a:cxnLst>
              <a:rect l="0" t="0" r="r" b="b"/>
              <a:pathLst>
                <a:path w="88" h="136">
                  <a:moveTo>
                    <a:pt x="80" y="136"/>
                  </a:moveTo>
                  <a:cubicBezTo>
                    <a:pt x="79" y="136"/>
                    <a:pt x="79" y="136"/>
                    <a:pt x="79" y="136"/>
                  </a:cubicBezTo>
                  <a:cubicBezTo>
                    <a:pt x="76" y="135"/>
                    <a:pt x="74" y="132"/>
                    <a:pt x="74" y="129"/>
                  </a:cubicBezTo>
                  <a:cubicBezTo>
                    <a:pt x="75" y="119"/>
                    <a:pt x="74" y="117"/>
                    <a:pt x="55" y="112"/>
                  </a:cubicBezTo>
                  <a:cubicBezTo>
                    <a:pt x="38" y="107"/>
                    <a:pt x="11" y="100"/>
                    <a:pt x="4" y="66"/>
                  </a:cubicBezTo>
                  <a:cubicBezTo>
                    <a:pt x="0" y="44"/>
                    <a:pt x="3" y="28"/>
                    <a:pt x="13" y="16"/>
                  </a:cubicBezTo>
                  <a:cubicBezTo>
                    <a:pt x="28" y="0"/>
                    <a:pt x="50" y="1"/>
                    <a:pt x="53" y="1"/>
                  </a:cubicBezTo>
                  <a:cubicBezTo>
                    <a:pt x="56" y="2"/>
                    <a:pt x="58" y="5"/>
                    <a:pt x="58" y="8"/>
                  </a:cubicBezTo>
                  <a:cubicBezTo>
                    <a:pt x="57" y="11"/>
                    <a:pt x="55" y="13"/>
                    <a:pt x="52" y="13"/>
                  </a:cubicBezTo>
                  <a:cubicBezTo>
                    <a:pt x="51" y="13"/>
                    <a:pt x="33" y="12"/>
                    <a:pt x="22" y="24"/>
                  </a:cubicBezTo>
                  <a:cubicBezTo>
                    <a:pt x="14" y="32"/>
                    <a:pt x="12" y="46"/>
                    <a:pt x="15" y="63"/>
                  </a:cubicBezTo>
                  <a:cubicBezTo>
                    <a:pt x="21" y="91"/>
                    <a:pt x="42" y="96"/>
                    <a:pt x="58" y="101"/>
                  </a:cubicBezTo>
                  <a:cubicBezTo>
                    <a:pt x="75" y="106"/>
                    <a:pt x="88" y="109"/>
                    <a:pt x="85" y="131"/>
                  </a:cubicBezTo>
                  <a:cubicBezTo>
                    <a:pt x="85" y="134"/>
                    <a:pt x="82" y="136"/>
                    <a:pt x="80" y="13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29" name="Freeform 26"/>
            <p:cNvSpPr>
              <a:spLocks/>
            </p:cNvSpPr>
            <p:nvPr/>
          </p:nvSpPr>
          <p:spPr bwMode="auto">
            <a:xfrm>
              <a:off x="-896938" y="2058988"/>
              <a:ext cx="239713" cy="231775"/>
            </a:xfrm>
            <a:custGeom>
              <a:avLst/>
              <a:gdLst/>
              <a:ahLst/>
              <a:cxnLst>
                <a:cxn ang="0">
                  <a:pos x="92" y="95"/>
                </a:cxn>
                <a:cxn ang="0">
                  <a:pos x="88" y="93"/>
                </a:cxn>
                <a:cxn ang="0">
                  <a:pos x="2" y="11"/>
                </a:cxn>
                <a:cxn ang="0">
                  <a:pos x="2" y="3"/>
                </a:cxn>
                <a:cxn ang="0">
                  <a:pos x="10" y="2"/>
                </a:cxn>
                <a:cxn ang="0">
                  <a:pos x="96" y="85"/>
                </a:cxn>
                <a:cxn ang="0">
                  <a:pos x="96" y="93"/>
                </a:cxn>
                <a:cxn ang="0">
                  <a:pos x="92" y="95"/>
                </a:cxn>
              </a:cxnLst>
              <a:rect l="0" t="0" r="r" b="b"/>
              <a:pathLst>
                <a:path w="98" h="95">
                  <a:moveTo>
                    <a:pt x="92" y="95"/>
                  </a:moveTo>
                  <a:cubicBezTo>
                    <a:pt x="90" y="95"/>
                    <a:pt x="89" y="94"/>
                    <a:pt x="88" y="93"/>
                  </a:cubicBezTo>
                  <a:cubicBezTo>
                    <a:pt x="2" y="11"/>
                    <a:pt x="2" y="11"/>
                    <a:pt x="2" y="11"/>
                  </a:cubicBezTo>
                  <a:cubicBezTo>
                    <a:pt x="0" y="9"/>
                    <a:pt x="0" y="5"/>
                    <a:pt x="2" y="3"/>
                  </a:cubicBezTo>
                  <a:cubicBezTo>
                    <a:pt x="4" y="0"/>
                    <a:pt x="8" y="0"/>
                    <a:pt x="10" y="2"/>
                  </a:cubicBezTo>
                  <a:cubicBezTo>
                    <a:pt x="96" y="85"/>
                    <a:pt x="96" y="85"/>
                    <a:pt x="96" y="85"/>
                  </a:cubicBezTo>
                  <a:cubicBezTo>
                    <a:pt x="98" y="87"/>
                    <a:pt x="98" y="91"/>
                    <a:pt x="96" y="93"/>
                  </a:cubicBezTo>
                  <a:cubicBezTo>
                    <a:pt x="95" y="94"/>
                    <a:pt x="93" y="95"/>
                    <a:pt x="92" y="9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pic>
        <p:nvPicPr>
          <p:cNvPr id="330" name="Picture 9" descr="C:\Users\z00124665\Desktop\未标题-1副本.png"/>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a:off x="7949349" y="3570493"/>
            <a:ext cx="434500" cy="396000"/>
          </a:xfrm>
          <a:prstGeom prst="rect">
            <a:avLst/>
          </a:prstGeom>
          <a:noFill/>
        </p:spPr>
      </p:pic>
      <p:sp>
        <p:nvSpPr>
          <p:cNvPr id="334" name="Freeform 17"/>
          <p:cNvSpPr>
            <a:spLocks noEditPoints="1"/>
          </p:cNvSpPr>
          <p:nvPr/>
        </p:nvSpPr>
        <p:spPr bwMode="auto">
          <a:xfrm>
            <a:off x="7878599" y="5115966"/>
            <a:ext cx="576000" cy="377748"/>
          </a:xfrm>
          <a:custGeom>
            <a:avLst/>
            <a:gdLst/>
            <a:ahLst/>
            <a:cxnLst>
              <a:cxn ang="0">
                <a:pos x="149" y="32"/>
              </a:cxn>
              <a:cxn ang="0">
                <a:pos x="146" y="32"/>
              </a:cxn>
              <a:cxn ang="0">
                <a:pos x="92" y="0"/>
              </a:cxn>
              <a:cxn ang="0">
                <a:pos x="34" y="48"/>
              </a:cxn>
              <a:cxn ang="0">
                <a:pos x="0" y="84"/>
              </a:cxn>
              <a:cxn ang="0">
                <a:pos x="36" y="120"/>
              </a:cxn>
              <a:cxn ang="0">
                <a:pos x="60" y="110"/>
              </a:cxn>
              <a:cxn ang="0">
                <a:pos x="92" y="120"/>
              </a:cxn>
              <a:cxn ang="0">
                <a:pos x="123" y="111"/>
              </a:cxn>
              <a:cxn ang="0">
                <a:pos x="149" y="120"/>
              </a:cxn>
              <a:cxn ang="0">
                <a:pos x="193" y="76"/>
              </a:cxn>
              <a:cxn ang="0">
                <a:pos x="149" y="32"/>
              </a:cxn>
              <a:cxn ang="0">
                <a:pos x="149" y="112"/>
              </a:cxn>
              <a:cxn ang="0">
                <a:pos x="127" y="105"/>
              </a:cxn>
              <a:cxn ang="0">
                <a:pos x="127" y="104"/>
              </a:cxn>
              <a:cxn ang="0">
                <a:pos x="122" y="103"/>
              </a:cxn>
              <a:cxn ang="0">
                <a:pos x="62" y="102"/>
              </a:cxn>
              <a:cxn ang="0">
                <a:pos x="56" y="103"/>
              </a:cxn>
              <a:cxn ang="0">
                <a:pos x="56" y="104"/>
              </a:cxn>
              <a:cxn ang="0">
                <a:pos x="36" y="112"/>
              </a:cxn>
              <a:cxn ang="0">
                <a:pos x="8" y="84"/>
              </a:cxn>
              <a:cxn ang="0">
                <a:pos x="36" y="56"/>
              </a:cxn>
              <a:cxn ang="0">
                <a:pos x="56" y="64"/>
              </a:cxn>
              <a:cxn ang="0">
                <a:pos x="62" y="64"/>
              </a:cxn>
              <a:cxn ang="0">
                <a:pos x="62" y="58"/>
              </a:cxn>
              <a:cxn ang="0">
                <a:pos x="42" y="48"/>
              </a:cxn>
              <a:cxn ang="0">
                <a:pos x="92" y="8"/>
              </a:cxn>
              <a:cxn ang="0">
                <a:pos x="137" y="33"/>
              </a:cxn>
              <a:cxn ang="0">
                <a:pos x="122" y="41"/>
              </a:cxn>
              <a:cxn ang="0">
                <a:pos x="121" y="46"/>
              </a:cxn>
              <a:cxn ang="0">
                <a:pos x="127" y="47"/>
              </a:cxn>
              <a:cxn ang="0">
                <a:pos x="144" y="40"/>
              </a:cxn>
              <a:cxn ang="0">
                <a:pos x="149" y="40"/>
              </a:cxn>
              <a:cxn ang="0">
                <a:pos x="185" y="76"/>
              </a:cxn>
              <a:cxn ang="0">
                <a:pos x="149" y="112"/>
              </a:cxn>
            </a:cxnLst>
            <a:rect l="0" t="0" r="r" b="b"/>
            <a:pathLst>
              <a:path w="193" h="120">
                <a:moveTo>
                  <a:pt x="149" y="32"/>
                </a:moveTo>
                <a:cubicBezTo>
                  <a:pt x="147" y="32"/>
                  <a:pt x="147" y="32"/>
                  <a:pt x="146" y="32"/>
                </a:cubicBezTo>
                <a:cubicBezTo>
                  <a:pt x="135" y="12"/>
                  <a:pt x="115" y="0"/>
                  <a:pt x="92" y="0"/>
                </a:cubicBezTo>
                <a:cubicBezTo>
                  <a:pt x="64" y="0"/>
                  <a:pt x="39" y="20"/>
                  <a:pt x="34" y="48"/>
                </a:cubicBezTo>
                <a:cubicBezTo>
                  <a:pt x="15" y="50"/>
                  <a:pt x="0" y="65"/>
                  <a:pt x="0" y="84"/>
                </a:cubicBezTo>
                <a:cubicBezTo>
                  <a:pt x="0" y="104"/>
                  <a:pt x="17" y="120"/>
                  <a:pt x="36" y="120"/>
                </a:cubicBezTo>
                <a:cubicBezTo>
                  <a:pt x="45" y="120"/>
                  <a:pt x="54" y="116"/>
                  <a:pt x="60" y="110"/>
                </a:cubicBezTo>
                <a:cubicBezTo>
                  <a:pt x="70" y="117"/>
                  <a:pt x="81" y="120"/>
                  <a:pt x="92" y="120"/>
                </a:cubicBezTo>
                <a:cubicBezTo>
                  <a:pt x="103" y="120"/>
                  <a:pt x="114" y="117"/>
                  <a:pt x="123" y="111"/>
                </a:cubicBezTo>
                <a:cubicBezTo>
                  <a:pt x="130" y="117"/>
                  <a:pt x="139" y="120"/>
                  <a:pt x="149" y="120"/>
                </a:cubicBezTo>
                <a:cubicBezTo>
                  <a:pt x="173" y="120"/>
                  <a:pt x="193" y="100"/>
                  <a:pt x="193" y="76"/>
                </a:cubicBezTo>
                <a:cubicBezTo>
                  <a:pt x="193" y="52"/>
                  <a:pt x="173" y="32"/>
                  <a:pt x="149" y="32"/>
                </a:cubicBezTo>
                <a:close/>
                <a:moveTo>
                  <a:pt x="149" y="112"/>
                </a:moveTo>
                <a:cubicBezTo>
                  <a:pt x="141" y="112"/>
                  <a:pt x="134" y="109"/>
                  <a:pt x="127" y="105"/>
                </a:cubicBezTo>
                <a:cubicBezTo>
                  <a:pt x="127" y="105"/>
                  <a:pt x="127" y="104"/>
                  <a:pt x="127" y="104"/>
                </a:cubicBezTo>
                <a:cubicBezTo>
                  <a:pt x="126" y="102"/>
                  <a:pt x="123" y="102"/>
                  <a:pt x="122" y="103"/>
                </a:cubicBezTo>
                <a:cubicBezTo>
                  <a:pt x="104" y="115"/>
                  <a:pt x="79" y="115"/>
                  <a:pt x="62" y="102"/>
                </a:cubicBezTo>
                <a:cubicBezTo>
                  <a:pt x="60" y="101"/>
                  <a:pt x="58" y="101"/>
                  <a:pt x="56" y="103"/>
                </a:cubicBezTo>
                <a:cubicBezTo>
                  <a:pt x="56" y="103"/>
                  <a:pt x="56" y="103"/>
                  <a:pt x="56" y="104"/>
                </a:cubicBezTo>
                <a:cubicBezTo>
                  <a:pt x="51" y="109"/>
                  <a:pt x="44" y="112"/>
                  <a:pt x="36" y="112"/>
                </a:cubicBezTo>
                <a:cubicBezTo>
                  <a:pt x="21" y="112"/>
                  <a:pt x="8" y="99"/>
                  <a:pt x="8" y="84"/>
                </a:cubicBezTo>
                <a:cubicBezTo>
                  <a:pt x="8" y="68"/>
                  <a:pt x="21" y="56"/>
                  <a:pt x="36" y="56"/>
                </a:cubicBezTo>
                <a:cubicBezTo>
                  <a:pt x="44" y="56"/>
                  <a:pt x="51" y="59"/>
                  <a:pt x="56" y="64"/>
                </a:cubicBezTo>
                <a:cubicBezTo>
                  <a:pt x="58" y="66"/>
                  <a:pt x="60" y="66"/>
                  <a:pt x="62" y="64"/>
                </a:cubicBezTo>
                <a:cubicBezTo>
                  <a:pt x="63" y="62"/>
                  <a:pt x="63" y="60"/>
                  <a:pt x="62" y="58"/>
                </a:cubicBezTo>
                <a:cubicBezTo>
                  <a:pt x="56" y="53"/>
                  <a:pt x="49" y="49"/>
                  <a:pt x="42" y="48"/>
                </a:cubicBezTo>
                <a:cubicBezTo>
                  <a:pt x="47" y="25"/>
                  <a:pt x="68" y="8"/>
                  <a:pt x="92" y="8"/>
                </a:cubicBezTo>
                <a:cubicBezTo>
                  <a:pt x="111" y="8"/>
                  <a:pt x="128" y="18"/>
                  <a:pt x="137" y="33"/>
                </a:cubicBezTo>
                <a:cubicBezTo>
                  <a:pt x="132" y="35"/>
                  <a:pt x="127" y="37"/>
                  <a:pt x="122" y="41"/>
                </a:cubicBezTo>
                <a:cubicBezTo>
                  <a:pt x="120" y="42"/>
                  <a:pt x="120" y="44"/>
                  <a:pt x="121" y="46"/>
                </a:cubicBezTo>
                <a:cubicBezTo>
                  <a:pt x="123" y="48"/>
                  <a:pt x="125" y="48"/>
                  <a:pt x="127" y="47"/>
                </a:cubicBezTo>
                <a:cubicBezTo>
                  <a:pt x="132" y="43"/>
                  <a:pt x="138" y="41"/>
                  <a:pt x="144" y="40"/>
                </a:cubicBezTo>
                <a:cubicBezTo>
                  <a:pt x="145" y="40"/>
                  <a:pt x="147" y="40"/>
                  <a:pt x="149" y="40"/>
                </a:cubicBezTo>
                <a:cubicBezTo>
                  <a:pt x="168" y="40"/>
                  <a:pt x="185" y="56"/>
                  <a:pt x="185" y="76"/>
                </a:cubicBezTo>
                <a:cubicBezTo>
                  <a:pt x="185" y="96"/>
                  <a:pt x="168" y="112"/>
                  <a:pt x="149" y="11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80" name="Rectangle 9"/>
          <p:cNvSpPr>
            <a:spLocks noChangeArrowheads="1"/>
          </p:cNvSpPr>
          <p:nvPr/>
        </p:nvSpPr>
        <p:spPr bwMode="auto">
          <a:xfrm>
            <a:off x="2580682" y="4304230"/>
            <a:ext cx="1254810" cy="3776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indent="-228600" algn="ctr" fontAlgn="ctr">
              <a:spcAft>
                <a:spcPts val="1200"/>
              </a:spcAft>
              <a:buClr>
                <a:srgbClr val="990000"/>
              </a:buClr>
              <a:buSzPct val="60000"/>
            </a:pPr>
            <a:r>
              <a:rPr lang="en-US" altLang="zh-CN" sz="1400" dirty="0" smtClean="0">
                <a:solidFill>
                  <a:srgbClr val="FFC000"/>
                </a:solidFill>
                <a:latin typeface="+mn-ea"/>
              </a:rPr>
              <a:t>IP </a:t>
            </a:r>
            <a:r>
              <a:rPr lang="zh-CN" altLang="en-US" sz="1400" dirty="0" smtClean="0">
                <a:solidFill>
                  <a:srgbClr val="FFC000"/>
                </a:solidFill>
                <a:latin typeface="+mn-ea"/>
              </a:rPr>
              <a:t>网</a:t>
            </a:r>
            <a:endParaRPr lang="zh-CN" altLang="en-US" sz="1400" dirty="0">
              <a:solidFill>
                <a:srgbClr val="FFC000"/>
              </a:solidFill>
              <a:latin typeface="+mn-ea"/>
            </a:endParaRPr>
          </a:p>
        </p:txBody>
      </p:sp>
      <p:sp>
        <p:nvSpPr>
          <p:cNvPr id="201" name="Rectangle 9"/>
          <p:cNvSpPr>
            <a:spLocks noChangeArrowheads="1"/>
          </p:cNvSpPr>
          <p:nvPr/>
        </p:nvSpPr>
        <p:spPr bwMode="auto">
          <a:xfrm>
            <a:off x="3151189" y="5051186"/>
            <a:ext cx="1527267" cy="3727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indent="-228600" fontAlgn="ctr">
              <a:spcAft>
                <a:spcPts val="1200"/>
              </a:spcAft>
              <a:buClr>
                <a:srgbClr val="990000"/>
              </a:buClr>
              <a:buSzPct val="60000"/>
            </a:pPr>
            <a:r>
              <a:rPr lang="en-US" altLang="zh-CN" sz="1400" dirty="0" smtClean="0">
                <a:solidFill>
                  <a:srgbClr val="FFC000"/>
                </a:solidFill>
                <a:latin typeface="+mn-ea"/>
              </a:rPr>
              <a:t>4K</a:t>
            </a:r>
            <a:r>
              <a:rPr lang="zh-CN" altLang="en-US" sz="1400" dirty="0" smtClean="0">
                <a:solidFill>
                  <a:srgbClr val="FFC000"/>
                </a:solidFill>
                <a:latin typeface="+mn-ea"/>
              </a:rPr>
              <a:t>超高清摄像头</a:t>
            </a:r>
            <a:endParaRPr lang="zh-CN" altLang="en-US" sz="1400" dirty="0">
              <a:solidFill>
                <a:srgbClr val="FFC000"/>
              </a:solidFill>
              <a:latin typeface="+mn-ea"/>
            </a:endParaRPr>
          </a:p>
        </p:txBody>
      </p:sp>
      <p:grpSp>
        <p:nvGrpSpPr>
          <p:cNvPr id="206" name="组合 78"/>
          <p:cNvGrpSpPr/>
          <p:nvPr/>
        </p:nvGrpSpPr>
        <p:grpSpPr>
          <a:xfrm>
            <a:off x="110170" y="901610"/>
            <a:ext cx="7392318" cy="2359706"/>
            <a:chOff x="2036334" y="1125538"/>
            <a:chExt cx="8309725" cy="1208897"/>
          </a:xfrm>
        </p:grpSpPr>
        <p:pic>
          <p:nvPicPr>
            <p:cNvPr id="209" name="Picture 13" descr="F:\方市\png\文字.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036334" y="1125538"/>
              <a:ext cx="215520" cy="1208897"/>
            </a:xfrm>
            <a:prstGeom prst="rect">
              <a:avLst/>
            </a:prstGeom>
            <a:noFill/>
            <a:ln w="9525">
              <a:noFill/>
              <a:miter lim="800000"/>
              <a:headEnd/>
              <a:tailEnd/>
            </a:ln>
          </p:spPr>
        </p:pic>
        <p:pic>
          <p:nvPicPr>
            <p:cNvPr id="210" name="Picture 13" descr="F:\方市\png\文字.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9987343" y="1125538"/>
              <a:ext cx="358716" cy="1208897"/>
            </a:xfrm>
            <a:prstGeom prst="rect">
              <a:avLst/>
            </a:prstGeom>
            <a:noFill/>
            <a:ln w="9525">
              <a:noFill/>
              <a:miter lim="800000"/>
              <a:headEnd/>
              <a:tailEnd/>
            </a:ln>
          </p:spPr>
        </p:pic>
        <p:pic>
          <p:nvPicPr>
            <p:cNvPr id="211" name="Picture 13" descr="F:\方市\png\文字.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2251854" y="1125538"/>
              <a:ext cx="7735489" cy="1208897"/>
            </a:xfrm>
            <a:prstGeom prst="rect">
              <a:avLst/>
            </a:prstGeom>
            <a:noFill/>
            <a:ln w="9525">
              <a:noFill/>
              <a:miter lim="800000"/>
              <a:headEnd/>
              <a:tailEnd/>
            </a:ln>
          </p:spPr>
        </p:pic>
      </p:grpSp>
      <p:pic>
        <p:nvPicPr>
          <p:cNvPr id="217" name="图片 9"/>
          <p:cNvPicPr>
            <a:picLocks/>
          </p:cNvPicPr>
          <p:nvPr/>
        </p:nvPicPr>
        <p:blipFill>
          <a:blip r:embed="rId14" cstate="email">
            <a:extLst>
              <a:ext uri="{28A0092B-C50C-407E-A947-70E740481C1C}">
                <a14:useLocalDpi xmlns:a14="http://schemas.microsoft.com/office/drawing/2010/main"/>
              </a:ext>
            </a:extLst>
          </a:blip>
          <a:srcRect/>
          <a:stretch>
            <a:fillRect/>
          </a:stretch>
        </p:blipFill>
        <p:spPr bwMode="auto">
          <a:xfrm>
            <a:off x="787628" y="2049460"/>
            <a:ext cx="990356" cy="6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 name="图片 217"/>
          <p:cNvPicPr>
            <a:picLocks/>
          </p:cNvPicPr>
          <p:nvPr/>
        </p:nvPicPr>
        <p:blipFill rotWithShape="1">
          <a:blip r:embed="rId15" cstate="email">
            <a:extLst>
              <a:ext uri="{28A0092B-C50C-407E-A947-70E740481C1C}">
                <a14:useLocalDpi xmlns:a14="http://schemas.microsoft.com/office/drawing/2010/main"/>
              </a:ext>
            </a:extLst>
          </a:blip>
          <a:srcRect/>
          <a:stretch/>
        </p:blipFill>
        <p:spPr>
          <a:xfrm>
            <a:off x="5699010" y="2042573"/>
            <a:ext cx="928120" cy="678261"/>
          </a:xfrm>
          <a:prstGeom prst="rect">
            <a:avLst/>
          </a:prstGeom>
        </p:spPr>
      </p:pic>
      <p:pic>
        <p:nvPicPr>
          <p:cNvPr id="224" name="图片 11"/>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bwMode="auto">
          <a:xfrm>
            <a:off x="1779275" y="2050452"/>
            <a:ext cx="951769" cy="656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 name="图片 226"/>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280815" y="2040839"/>
            <a:ext cx="986643" cy="706751"/>
          </a:xfrm>
          <a:prstGeom prst="rect">
            <a:avLst/>
          </a:prstGeom>
        </p:spPr>
      </p:pic>
      <p:pic>
        <p:nvPicPr>
          <p:cNvPr id="229" name="图片 228"/>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4271876" y="2044392"/>
            <a:ext cx="972763" cy="700402"/>
          </a:xfrm>
          <a:prstGeom prst="rect">
            <a:avLst/>
          </a:prstGeom>
        </p:spPr>
      </p:pic>
      <p:sp>
        <p:nvSpPr>
          <p:cNvPr id="234" name="Text Box 6"/>
          <p:cNvSpPr txBox="1">
            <a:spLocks noChangeArrowheads="1"/>
          </p:cNvSpPr>
          <p:nvPr/>
        </p:nvSpPr>
        <p:spPr bwMode="gray">
          <a:xfrm>
            <a:off x="2946650" y="904213"/>
            <a:ext cx="1328787" cy="246221"/>
          </a:xfrm>
          <a:prstGeom prst="rect">
            <a:avLst/>
          </a:prstGeom>
          <a:noFill/>
          <a:ln w="6350" cap="flat" cmpd="sng" algn="ctr">
            <a:noFill/>
            <a:prstDash val="solid"/>
            <a:round/>
            <a:headEnd type="none" w="med" len="med"/>
            <a:tailEnd type="none" w="med" len="med"/>
          </a:ln>
          <a:effectLst/>
          <a:scene3d>
            <a:camera prst="orthographicFront"/>
            <a:lightRig rig="flat" dir="t"/>
          </a:scene3d>
        </p:spPr>
        <p:txBody>
          <a:bodyPr wrap="square" lIns="0" tIns="0" rIns="0" bIns="0" anchor="ctr">
            <a:spAutoFit/>
          </a:bodyPr>
          <a:lstStyle>
            <a:defPPr>
              <a:defRPr lang="zh-CN"/>
            </a:defPPr>
            <a:lvl1pPr>
              <a:buClr>
                <a:srgbClr val="CC9900"/>
              </a:buClr>
              <a:buFont typeface="Wingdings" pitchFamily="2" charset="2"/>
              <a:buNone/>
              <a:defRPr sz="1400">
                <a:solidFill>
                  <a:schemeClr val="bg1"/>
                </a:solidFill>
                <a:latin typeface="微软雅黑" pitchFamily="34" charset="-122"/>
                <a:ea typeface="微软雅黑" pitchFamily="34" charset="-122"/>
              </a:defRPr>
            </a:lvl1pPr>
          </a:lstStyle>
          <a:p>
            <a:pPr algn="ctr"/>
            <a:r>
              <a:rPr lang="zh-CN" altLang="en-US" sz="1600" dirty="0" smtClean="0">
                <a:cs typeface="Arial" panose="020B0604020202020204" pitchFamily="34" charset="0"/>
              </a:rPr>
              <a:t>全景视频</a:t>
            </a:r>
            <a:endParaRPr lang="en-US" altLang="zh-CN" sz="1600" dirty="0">
              <a:cs typeface="Arial" panose="020B0604020202020204" pitchFamily="34" charset="0"/>
            </a:endParaRPr>
          </a:p>
        </p:txBody>
      </p:sp>
      <p:sp>
        <p:nvSpPr>
          <p:cNvPr id="235" name="Text Box 6"/>
          <p:cNvSpPr txBox="1">
            <a:spLocks noChangeArrowheads="1"/>
          </p:cNvSpPr>
          <p:nvPr/>
        </p:nvSpPr>
        <p:spPr bwMode="gray">
          <a:xfrm>
            <a:off x="5807676" y="2727642"/>
            <a:ext cx="759890" cy="215444"/>
          </a:xfrm>
          <a:prstGeom prst="rect">
            <a:avLst/>
          </a:prstGeom>
          <a:noFill/>
          <a:ln w="6350" cap="flat" cmpd="sng" algn="ctr">
            <a:noFill/>
            <a:prstDash val="solid"/>
            <a:round/>
            <a:headEnd type="none" w="med" len="med"/>
            <a:tailEnd type="none" w="med" len="med"/>
          </a:ln>
          <a:effectLst/>
          <a:scene3d>
            <a:camera prst="orthographicFront"/>
            <a:lightRig rig="flat" dir="t"/>
          </a:scene3d>
        </p:spPr>
        <p:txBody>
          <a:bodyPr wrap="square" lIns="0" tIns="0" rIns="0" bIns="0" anchor="ctr">
            <a:spAutoFit/>
          </a:bodyPr>
          <a:lstStyle>
            <a:defPPr>
              <a:defRPr lang="zh-CN"/>
            </a:defPPr>
            <a:lvl1pPr>
              <a:buClr>
                <a:srgbClr val="CC9900"/>
              </a:buClr>
              <a:buFont typeface="Wingdings" pitchFamily="2" charset="2"/>
              <a:buNone/>
              <a:defRPr sz="1400">
                <a:solidFill>
                  <a:schemeClr val="bg1"/>
                </a:solidFill>
                <a:latin typeface="微软雅黑" pitchFamily="34" charset="-122"/>
                <a:ea typeface="微软雅黑" pitchFamily="34" charset="-122"/>
              </a:defRPr>
            </a:lvl1pPr>
          </a:lstStyle>
          <a:p>
            <a:pPr algn="ctr"/>
            <a:r>
              <a:rPr lang="zh-CN" altLang="en-US" dirty="0" smtClean="0">
                <a:latin typeface="Arial" panose="020B0604020202020204" pitchFamily="34" charset="0"/>
                <a:cs typeface="Arial" panose="020B0604020202020204" pitchFamily="34" charset="0"/>
              </a:rPr>
              <a:t>细节确认</a:t>
            </a:r>
            <a:endParaRPr lang="en-US" altLang="zh-CN" dirty="0">
              <a:latin typeface="Arial" panose="020B0604020202020204" pitchFamily="34" charset="0"/>
              <a:cs typeface="Arial" panose="020B0604020202020204" pitchFamily="34" charset="0"/>
            </a:endParaRPr>
          </a:p>
        </p:txBody>
      </p:sp>
      <p:sp>
        <p:nvSpPr>
          <p:cNvPr id="236" name="Text Box 6"/>
          <p:cNvSpPr txBox="1">
            <a:spLocks noChangeArrowheads="1"/>
          </p:cNvSpPr>
          <p:nvPr/>
        </p:nvSpPr>
        <p:spPr bwMode="gray">
          <a:xfrm>
            <a:off x="1136822" y="2715286"/>
            <a:ext cx="1318735" cy="215444"/>
          </a:xfrm>
          <a:prstGeom prst="rect">
            <a:avLst/>
          </a:prstGeom>
          <a:noFill/>
          <a:ln w="6350" cap="flat" cmpd="sng" algn="ctr">
            <a:noFill/>
            <a:prstDash val="solid"/>
            <a:round/>
            <a:headEnd type="none" w="med" len="med"/>
            <a:tailEnd type="none" w="med" len="med"/>
          </a:ln>
          <a:effectLst/>
          <a:scene3d>
            <a:camera prst="orthographicFront"/>
            <a:lightRig rig="flat" dir="t"/>
          </a:scene3d>
        </p:spPr>
        <p:txBody>
          <a:bodyPr wrap="square" lIns="0" tIns="0" rIns="0" bIns="0" anchor="ctr">
            <a:spAutoFit/>
          </a:bodyPr>
          <a:lstStyle>
            <a:defPPr>
              <a:defRPr lang="zh-CN"/>
            </a:defPPr>
            <a:lvl1pPr>
              <a:buClr>
                <a:srgbClr val="CC9900"/>
              </a:buClr>
              <a:buFont typeface="Wingdings" pitchFamily="2" charset="2"/>
              <a:buNone/>
              <a:defRPr sz="1400">
                <a:solidFill>
                  <a:schemeClr val="bg1"/>
                </a:solidFill>
                <a:latin typeface="微软雅黑" pitchFamily="34" charset="-122"/>
                <a:ea typeface="微软雅黑" pitchFamily="34" charset="-122"/>
              </a:defRPr>
            </a:lvl1pPr>
          </a:lstStyle>
          <a:p>
            <a:r>
              <a:rPr lang="zh-CN" altLang="en-US" dirty="0" smtClean="0">
                <a:latin typeface="Arial" panose="020B0604020202020204" pitchFamily="34" charset="0"/>
                <a:cs typeface="Arial" panose="020B0604020202020204" pitchFamily="34" charset="0"/>
              </a:rPr>
              <a:t>可视化泊位管理</a:t>
            </a:r>
            <a:endParaRPr lang="en-US" altLang="zh-CN" dirty="0">
              <a:solidFill>
                <a:schemeClr val="tx1"/>
              </a:solidFill>
              <a:latin typeface="Arial" panose="020B0604020202020204" pitchFamily="34" charset="0"/>
              <a:cs typeface="Arial" panose="020B0604020202020204" pitchFamily="34" charset="0"/>
            </a:endParaRPr>
          </a:p>
        </p:txBody>
      </p:sp>
      <p:sp>
        <p:nvSpPr>
          <p:cNvPr id="237" name="Text Box 6"/>
          <p:cNvSpPr txBox="1">
            <a:spLocks noChangeArrowheads="1"/>
          </p:cNvSpPr>
          <p:nvPr/>
        </p:nvSpPr>
        <p:spPr bwMode="gray">
          <a:xfrm>
            <a:off x="3188043" y="2739998"/>
            <a:ext cx="2012149" cy="215444"/>
          </a:xfrm>
          <a:prstGeom prst="rect">
            <a:avLst/>
          </a:prstGeom>
          <a:noFill/>
          <a:ln w="6350" cap="flat" cmpd="sng" algn="ctr">
            <a:noFill/>
            <a:prstDash val="solid"/>
            <a:round/>
            <a:headEnd type="none" w="med" len="med"/>
            <a:tailEnd type="none" w="med" len="med"/>
          </a:ln>
          <a:effectLst/>
          <a:scene3d>
            <a:camera prst="orthographicFront"/>
            <a:lightRig rig="flat" dir="t"/>
          </a:scene3d>
        </p:spPr>
        <p:txBody>
          <a:bodyPr wrap="square" lIns="0" tIns="0" rIns="0" bIns="0" anchor="ctr">
            <a:spAutoFit/>
          </a:bodyPr>
          <a:lstStyle>
            <a:defPPr>
              <a:defRPr lang="zh-CN"/>
            </a:defPPr>
            <a:lvl1pPr>
              <a:buClr>
                <a:srgbClr val="CC9900"/>
              </a:buClr>
              <a:buFont typeface="Wingdings" pitchFamily="2" charset="2"/>
              <a:buNone/>
              <a:defRPr sz="1400">
                <a:solidFill>
                  <a:schemeClr val="bg1"/>
                </a:solidFill>
                <a:latin typeface="微软雅黑" pitchFamily="34" charset="-122"/>
                <a:ea typeface="微软雅黑" pitchFamily="34" charset="-122"/>
              </a:defRPr>
            </a:lvl1pPr>
          </a:lstStyle>
          <a:p>
            <a:pPr algn="ctr"/>
            <a:r>
              <a:rPr lang="zh-CN" altLang="en-US" dirty="0" smtClean="0">
                <a:latin typeface="Arial" panose="020B0604020202020204" pitchFamily="34" charset="0"/>
                <a:cs typeface="Arial" panose="020B0604020202020204" pitchFamily="34" charset="0"/>
              </a:rPr>
              <a:t>飞机</a:t>
            </a:r>
            <a:r>
              <a:rPr lang="en-US" altLang="zh-CN" dirty="0" smtClean="0">
                <a:latin typeface="Arial" panose="020B0604020202020204" pitchFamily="34" charset="0"/>
                <a:cs typeface="Arial" panose="020B0604020202020204" pitchFamily="34" charset="0"/>
              </a:rPr>
              <a:t>/</a:t>
            </a:r>
            <a:r>
              <a:rPr lang="zh-CN" altLang="en-US" dirty="0" smtClean="0">
                <a:latin typeface="Arial" panose="020B0604020202020204" pitchFamily="34" charset="0"/>
                <a:cs typeface="Arial" panose="020B0604020202020204" pitchFamily="34" charset="0"/>
              </a:rPr>
              <a:t>车辆追踪</a:t>
            </a:r>
            <a:endParaRPr lang="en-US" altLang="zh-CN" dirty="0">
              <a:latin typeface="Arial" panose="020B0604020202020204" pitchFamily="34" charset="0"/>
              <a:cs typeface="Arial" panose="020B0604020202020204" pitchFamily="34" charset="0"/>
            </a:endParaRPr>
          </a:p>
        </p:txBody>
      </p:sp>
      <p:pic>
        <p:nvPicPr>
          <p:cNvPr id="121" name="Picture 14" descr="http://e-file.huawei.com/~/media/EBG/Images/product/intelligent-video-surveillance/high-definition-ip-cameras/ipc6125-wdl-d/IPC6125-WDL-D.png"/>
          <p:cNvPicPr>
            <a:picLocks noChangeAspect="1" noChangeArrowheads="1"/>
          </p:cNvPicPr>
          <p:nvPr/>
        </p:nvPicPr>
        <p:blipFill rotWithShape="1">
          <a:blip r:embed="rId19" cstate="email">
            <a:extLst>
              <a:ext uri="{28A0092B-C50C-407E-A947-70E740481C1C}">
                <a14:useLocalDpi xmlns:a14="http://schemas.microsoft.com/office/drawing/2010/main"/>
              </a:ext>
            </a:extLst>
          </a:blip>
          <a:srcRect/>
          <a:stretch/>
        </p:blipFill>
        <p:spPr bwMode="auto">
          <a:xfrm>
            <a:off x="2582063" y="4919573"/>
            <a:ext cx="792000" cy="339428"/>
          </a:xfrm>
          <a:prstGeom prst="rect">
            <a:avLst/>
          </a:prstGeom>
          <a:noFill/>
          <a:effectLst>
            <a:outerShdw blurRad="63500" sx="102000" sy="102000" algn="ctr" rotWithShape="0">
              <a:schemeClr val="accent1">
                <a:lumMod val="20000"/>
                <a:lumOff val="80000"/>
                <a:alpha val="40000"/>
              </a:schemeClr>
            </a:outerShdw>
          </a:effectLst>
          <a:extLst>
            <a:ext uri="{909E8E84-426E-40DD-AFC4-6F175D3DCCD1}">
              <a14:hiddenFill xmlns:a14="http://schemas.microsoft.com/office/drawing/2010/main">
                <a:solidFill>
                  <a:srgbClr val="FFFFFF"/>
                </a:solidFill>
              </a14:hiddenFill>
            </a:ext>
          </a:extLst>
        </p:spPr>
      </p:pic>
      <p:pic>
        <p:nvPicPr>
          <p:cNvPr id="122" name="Picture 10" descr="http://e-file.huawei.com/~/media/EBG/Images/product/intelligent-video-surveillance/high-definition-ip-cameras/ipc6325-wd-vrz-vfz/IPC6325-WD-VFZ.png"/>
          <p:cNvPicPr>
            <a:picLocks noChangeAspect="1" noChangeArrowheads="1"/>
          </p:cNvPicPr>
          <p:nvPr/>
        </p:nvPicPr>
        <p:blipFill rotWithShape="1">
          <a:blip r:embed="rId20" cstate="email">
            <a:extLst>
              <a:ext uri="{28A0092B-C50C-407E-A947-70E740481C1C}">
                <a14:useLocalDpi xmlns:a14="http://schemas.microsoft.com/office/drawing/2010/main"/>
              </a:ext>
            </a:extLst>
          </a:blip>
          <a:srcRect/>
          <a:stretch/>
        </p:blipFill>
        <p:spPr bwMode="auto">
          <a:xfrm>
            <a:off x="4409984" y="4807195"/>
            <a:ext cx="424146" cy="432000"/>
          </a:xfrm>
          <a:prstGeom prst="rect">
            <a:avLst/>
          </a:prstGeom>
          <a:noFill/>
          <a:effectLst>
            <a:outerShdw blurRad="63500" sx="102000" sy="102000" algn="ctr" rotWithShape="0">
              <a:schemeClr val="accent1">
                <a:lumMod val="20000"/>
                <a:lumOff val="80000"/>
                <a:alpha val="40000"/>
              </a:schemeClr>
            </a:outerShdw>
          </a:effectLst>
          <a:extLst>
            <a:ext uri="{909E8E84-426E-40DD-AFC4-6F175D3DCCD1}">
              <a14:hiddenFill xmlns:a14="http://schemas.microsoft.com/office/drawing/2010/main">
                <a:solidFill>
                  <a:srgbClr val="FFFFFF"/>
                </a:solidFill>
              </a14:hiddenFill>
            </a:ext>
          </a:extLst>
        </p:spPr>
      </p:pic>
      <p:sp>
        <p:nvSpPr>
          <p:cNvPr id="75" name="标题 1"/>
          <p:cNvSpPr>
            <a:spLocks noGrp="1"/>
          </p:cNvSpPr>
          <p:nvPr/>
        </p:nvSpPr>
        <p:spPr>
          <a:xfrm>
            <a:off x="832788" y="6207925"/>
            <a:ext cx="1024588" cy="474427"/>
          </a:xfrm>
          <a:prstGeom prst="rect">
            <a:avLst/>
          </a:prstGeom>
          <a:noFill/>
          <a:ln w="9525">
            <a:noFill/>
          </a:ln>
        </p:spPr>
        <p:txBody>
          <a:bodyPr lIns="121944" tIns="60972" rIns="121944" bIns="60972" anchor="ctr">
            <a:scene3d>
              <a:camera prst="orthographicFront"/>
              <a:lightRig rig="threePt" dir="t"/>
            </a:scene3d>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defRPr>
            </a:lvl9pPr>
          </a:lstStyle>
          <a:p>
            <a:pPr>
              <a:defRPr/>
            </a:pPr>
            <a:r>
              <a:rPr lang="zh-CN" altLang="en-US" sz="1600" noProof="1">
                <a:gradFill>
                  <a:gsLst>
                    <a:gs pos="0">
                      <a:srgbClr val="E3FAFF"/>
                    </a:gs>
                    <a:gs pos="100000">
                      <a:srgbClr val="1797E5"/>
                    </a:gs>
                  </a:gsLst>
                  <a:lin ang="5400000" scaled="0"/>
                </a:gradFill>
                <a:latin typeface="微软雅黑" pitchFamily="34" charset="-122"/>
                <a:ea typeface="微软雅黑" pitchFamily="34" charset="-122"/>
              </a:rPr>
              <a:t>航站楼</a:t>
            </a:r>
          </a:p>
        </p:txBody>
      </p:sp>
      <p:pic>
        <p:nvPicPr>
          <p:cNvPr id="81" name="图片 41" descr="组 57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1003" y="5246677"/>
            <a:ext cx="994934" cy="997429"/>
          </a:xfrm>
          <a:prstGeom prst="rect">
            <a:avLst/>
          </a:prstGeom>
          <a:noFill/>
          <a:ln w="9525">
            <a:noFill/>
            <a:miter lim="800000"/>
            <a:headEnd/>
            <a:tailEnd/>
          </a:ln>
        </p:spPr>
      </p:pic>
      <p:sp>
        <p:nvSpPr>
          <p:cNvPr id="84" name="标题 1"/>
          <p:cNvSpPr>
            <a:spLocks noGrp="1"/>
          </p:cNvSpPr>
          <p:nvPr/>
        </p:nvSpPr>
        <p:spPr>
          <a:xfrm>
            <a:off x="5815013" y="6226966"/>
            <a:ext cx="1133488" cy="474427"/>
          </a:xfrm>
          <a:prstGeom prst="rect">
            <a:avLst/>
          </a:prstGeom>
          <a:noFill/>
          <a:ln w="9525">
            <a:noFill/>
          </a:ln>
        </p:spPr>
        <p:txBody>
          <a:bodyPr lIns="121944" tIns="60972" rIns="121944" bIns="60972" anchor="ctr">
            <a:scene3d>
              <a:camera prst="orthographicFront"/>
              <a:lightRig rig="threePt" dir="t"/>
            </a:scene3d>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defRPr>
            </a:lvl9pPr>
          </a:lstStyle>
          <a:p>
            <a:pPr>
              <a:defRPr/>
            </a:pPr>
            <a:r>
              <a:rPr lang="zh-CN" altLang="en-US" sz="1600" noProof="1">
                <a:gradFill>
                  <a:gsLst>
                    <a:gs pos="0">
                      <a:srgbClr val="E3FAFF"/>
                    </a:gs>
                    <a:gs pos="100000">
                      <a:srgbClr val="1797E5"/>
                    </a:gs>
                  </a:gsLst>
                  <a:lin ang="5400000" scaled="0"/>
                </a:gradFill>
                <a:latin typeface="微软雅黑" pitchFamily="34" charset="-122"/>
                <a:ea typeface="微软雅黑" pitchFamily="34" charset="-122"/>
              </a:rPr>
              <a:t>公共</a:t>
            </a:r>
            <a:r>
              <a:rPr lang="zh-CN" altLang="en-US" sz="1600" noProof="1" smtClean="0">
                <a:gradFill>
                  <a:gsLst>
                    <a:gs pos="0">
                      <a:srgbClr val="E3FAFF"/>
                    </a:gs>
                    <a:gs pos="100000">
                      <a:srgbClr val="1797E5"/>
                    </a:gs>
                  </a:gsLst>
                  <a:lin ang="5400000" scaled="0"/>
                </a:gradFill>
                <a:latin typeface="微软雅黑" pitchFamily="34" charset="-122"/>
                <a:ea typeface="微软雅黑" pitchFamily="34" charset="-122"/>
              </a:rPr>
              <a:t>区域</a:t>
            </a:r>
            <a:endParaRPr lang="zh-CN" altLang="en-US" sz="1600" noProof="1">
              <a:gradFill>
                <a:gsLst>
                  <a:gs pos="0">
                    <a:srgbClr val="E3FAFF"/>
                  </a:gs>
                  <a:gs pos="100000">
                    <a:srgbClr val="1797E5"/>
                  </a:gs>
                </a:gsLst>
                <a:lin ang="5400000" scaled="0"/>
              </a:gradFill>
              <a:latin typeface="微软雅黑" pitchFamily="34" charset="-122"/>
              <a:ea typeface="微软雅黑" pitchFamily="34" charset="-122"/>
            </a:endParaRPr>
          </a:p>
        </p:txBody>
      </p:sp>
      <p:grpSp>
        <p:nvGrpSpPr>
          <p:cNvPr id="87" name="组合 507"/>
          <p:cNvGrpSpPr/>
          <p:nvPr/>
        </p:nvGrpSpPr>
        <p:grpSpPr>
          <a:xfrm>
            <a:off x="1090926" y="5466536"/>
            <a:ext cx="516336" cy="468938"/>
            <a:chOff x="10313488" y="1686761"/>
            <a:chExt cx="584731" cy="642938"/>
          </a:xfrm>
          <a:solidFill>
            <a:schemeClr val="bg1"/>
          </a:solidFill>
        </p:grpSpPr>
        <p:sp>
          <p:nvSpPr>
            <p:cNvPr id="89" name="Freeform 111"/>
            <p:cNvSpPr>
              <a:spLocks noEditPoints="1"/>
            </p:cNvSpPr>
            <p:nvPr/>
          </p:nvSpPr>
          <p:spPr bwMode="auto">
            <a:xfrm>
              <a:off x="10560874" y="1686761"/>
              <a:ext cx="130969" cy="115094"/>
            </a:xfrm>
            <a:custGeom>
              <a:avLst/>
              <a:gdLst/>
              <a:ahLst/>
              <a:cxnLst>
                <a:cxn ang="0">
                  <a:pos x="54" y="57"/>
                </a:cxn>
                <a:cxn ang="0">
                  <a:pos x="11" y="57"/>
                </a:cxn>
                <a:cxn ang="0">
                  <a:pos x="10" y="56"/>
                </a:cxn>
                <a:cxn ang="0">
                  <a:pos x="0" y="33"/>
                </a:cxn>
                <a:cxn ang="0">
                  <a:pos x="32" y="0"/>
                </a:cxn>
                <a:cxn ang="0">
                  <a:pos x="65" y="33"/>
                </a:cxn>
                <a:cxn ang="0">
                  <a:pos x="54" y="56"/>
                </a:cxn>
                <a:cxn ang="0">
                  <a:pos x="54" y="57"/>
                </a:cxn>
                <a:cxn ang="0">
                  <a:pos x="13" y="51"/>
                </a:cxn>
                <a:cxn ang="0">
                  <a:pos x="51" y="51"/>
                </a:cxn>
                <a:cxn ang="0">
                  <a:pos x="59" y="33"/>
                </a:cxn>
                <a:cxn ang="0">
                  <a:pos x="32" y="6"/>
                </a:cxn>
                <a:cxn ang="0">
                  <a:pos x="6" y="33"/>
                </a:cxn>
                <a:cxn ang="0">
                  <a:pos x="13" y="51"/>
                </a:cxn>
              </a:cxnLst>
              <a:rect l="0" t="0" r="r" b="b"/>
              <a:pathLst>
                <a:path w="65" h="57">
                  <a:moveTo>
                    <a:pt x="54" y="57"/>
                  </a:moveTo>
                  <a:cubicBezTo>
                    <a:pt x="11" y="57"/>
                    <a:pt x="11" y="57"/>
                    <a:pt x="11" y="57"/>
                  </a:cubicBezTo>
                  <a:cubicBezTo>
                    <a:pt x="10" y="56"/>
                    <a:pt x="10" y="56"/>
                    <a:pt x="10" y="56"/>
                  </a:cubicBezTo>
                  <a:cubicBezTo>
                    <a:pt x="3" y="50"/>
                    <a:pt x="0" y="42"/>
                    <a:pt x="0" y="33"/>
                  </a:cubicBezTo>
                  <a:cubicBezTo>
                    <a:pt x="0" y="14"/>
                    <a:pt x="14" y="0"/>
                    <a:pt x="32" y="0"/>
                  </a:cubicBezTo>
                  <a:cubicBezTo>
                    <a:pt x="50" y="0"/>
                    <a:pt x="65" y="14"/>
                    <a:pt x="65" y="33"/>
                  </a:cubicBezTo>
                  <a:cubicBezTo>
                    <a:pt x="65" y="42"/>
                    <a:pt x="61" y="50"/>
                    <a:pt x="54" y="56"/>
                  </a:cubicBezTo>
                  <a:lnTo>
                    <a:pt x="54" y="57"/>
                  </a:lnTo>
                  <a:close/>
                  <a:moveTo>
                    <a:pt x="13" y="51"/>
                  </a:moveTo>
                  <a:cubicBezTo>
                    <a:pt x="51" y="51"/>
                    <a:pt x="51" y="51"/>
                    <a:pt x="51" y="51"/>
                  </a:cubicBezTo>
                  <a:cubicBezTo>
                    <a:pt x="56" y="46"/>
                    <a:pt x="59" y="40"/>
                    <a:pt x="59" y="33"/>
                  </a:cubicBezTo>
                  <a:cubicBezTo>
                    <a:pt x="59" y="18"/>
                    <a:pt x="47" y="6"/>
                    <a:pt x="32" y="6"/>
                  </a:cubicBezTo>
                  <a:cubicBezTo>
                    <a:pt x="17" y="6"/>
                    <a:pt x="6" y="18"/>
                    <a:pt x="6" y="33"/>
                  </a:cubicBezTo>
                  <a:cubicBezTo>
                    <a:pt x="6" y="40"/>
                    <a:pt x="8" y="46"/>
                    <a:pt x="13" y="5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sz="4000" b="1"/>
            </a:p>
          </p:txBody>
        </p:sp>
        <p:sp>
          <p:nvSpPr>
            <p:cNvPr id="90" name="Freeform 112"/>
            <p:cNvSpPr>
              <a:spLocks noEditPoints="1"/>
            </p:cNvSpPr>
            <p:nvPr/>
          </p:nvSpPr>
          <p:spPr bwMode="auto">
            <a:xfrm>
              <a:off x="10313488" y="1911657"/>
              <a:ext cx="158750" cy="62178"/>
            </a:xfrm>
            <a:custGeom>
              <a:avLst/>
              <a:gdLst/>
              <a:ahLst/>
              <a:cxnLst>
                <a:cxn ang="0">
                  <a:pos x="74" y="31"/>
                </a:cxn>
                <a:cxn ang="0">
                  <a:pos x="0" y="31"/>
                </a:cxn>
                <a:cxn ang="0">
                  <a:pos x="0" y="0"/>
                </a:cxn>
                <a:cxn ang="0">
                  <a:pos x="79" y="0"/>
                </a:cxn>
                <a:cxn ang="0">
                  <a:pos x="78" y="3"/>
                </a:cxn>
                <a:cxn ang="0">
                  <a:pos x="75" y="28"/>
                </a:cxn>
                <a:cxn ang="0">
                  <a:pos x="74" y="31"/>
                </a:cxn>
                <a:cxn ang="0">
                  <a:pos x="6" y="25"/>
                </a:cxn>
                <a:cxn ang="0">
                  <a:pos x="69" y="25"/>
                </a:cxn>
                <a:cxn ang="0">
                  <a:pos x="71" y="6"/>
                </a:cxn>
                <a:cxn ang="0">
                  <a:pos x="6" y="6"/>
                </a:cxn>
                <a:cxn ang="0">
                  <a:pos x="6" y="25"/>
                </a:cxn>
              </a:cxnLst>
              <a:rect l="0" t="0" r="r" b="b"/>
              <a:pathLst>
                <a:path w="79" h="31">
                  <a:moveTo>
                    <a:pt x="74" y="31"/>
                  </a:moveTo>
                  <a:cubicBezTo>
                    <a:pt x="0" y="31"/>
                    <a:pt x="0" y="31"/>
                    <a:pt x="0" y="31"/>
                  </a:cubicBezTo>
                  <a:cubicBezTo>
                    <a:pt x="0" y="0"/>
                    <a:pt x="0" y="0"/>
                    <a:pt x="0" y="0"/>
                  </a:cubicBezTo>
                  <a:cubicBezTo>
                    <a:pt x="79" y="0"/>
                    <a:pt x="79" y="0"/>
                    <a:pt x="79" y="0"/>
                  </a:cubicBezTo>
                  <a:cubicBezTo>
                    <a:pt x="78" y="3"/>
                    <a:pt x="78" y="3"/>
                    <a:pt x="78" y="3"/>
                  </a:cubicBezTo>
                  <a:cubicBezTo>
                    <a:pt x="76" y="10"/>
                    <a:pt x="75" y="18"/>
                    <a:pt x="75" y="28"/>
                  </a:cubicBezTo>
                  <a:lnTo>
                    <a:pt x="74" y="31"/>
                  </a:lnTo>
                  <a:close/>
                  <a:moveTo>
                    <a:pt x="6" y="25"/>
                  </a:moveTo>
                  <a:cubicBezTo>
                    <a:pt x="69" y="25"/>
                    <a:pt x="69" y="25"/>
                    <a:pt x="69" y="25"/>
                  </a:cubicBezTo>
                  <a:cubicBezTo>
                    <a:pt x="69" y="17"/>
                    <a:pt x="70" y="11"/>
                    <a:pt x="71" y="6"/>
                  </a:cubicBezTo>
                  <a:cubicBezTo>
                    <a:pt x="6" y="6"/>
                    <a:pt x="6" y="6"/>
                    <a:pt x="6" y="6"/>
                  </a:cubicBezTo>
                  <a:lnTo>
                    <a:pt x="6" y="2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sz="4000" b="1"/>
            </a:p>
          </p:txBody>
        </p:sp>
        <p:sp>
          <p:nvSpPr>
            <p:cNvPr id="91" name="Freeform 113"/>
            <p:cNvSpPr>
              <a:spLocks/>
            </p:cNvSpPr>
            <p:nvPr/>
          </p:nvSpPr>
          <p:spPr bwMode="auto">
            <a:xfrm>
              <a:off x="10730208" y="1911657"/>
              <a:ext cx="168011" cy="62178"/>
            </a:xfrm>
            <a:custGeom>
              <a:avLst/>
              <a:gdLst/>
              <a:ahLst/>
              <a:cxnLst>
                <a:cxn ang="0">
                  <a:pos x="127" y="47"/>
                </a:cxn>
                <a:cxn ang="0">
                  <a:pos x="0" y="47"/>
                </a:cxn>
                <a:cxn ang="0">
                  <a:pos x="0" y="29"/>
                </a:cxn>
                <a:cxn ang="0">
                  <a:pos x="9" y="29"/>
                </a:cxn>
                <a:cxn ang="0">
                  <a:pos x="9" y="38"/>
                </a:cxn>
                <a:cxn ang="0">
                  <a:pos x="117" y="38"/>
                </a:cxn>
                <a:cxn ang="0">
                  <a:pos x="117" y="9"/>
                </a:cxn>
                <a:cxn ang="0">
                  <a:pos x="61" y="9"/>
                </a:cxn>
                <a:cxn ang="0">
                  <a:pos x="61" y="0"/>
                </a:cxn>
                <a:cxn ang="0">
                  <a:pos x="127" y="0"/>
                </a:cxn>
                <a:cxn ang="0">
                  <a:pos x="127" y="47"/>
                </a:cxn>
              </a:cxnLst>
              <a:rect l="0" t="0" r="r" b="b"/>
              <a:pathLst>
                <a:path w="127" h="47">
                  <a:moveTo>
                    <a:pt x="127" y="47"/>
                  </a:moveTo>
                  <a:lnTo>
                    <a:pt x="0" y="47"/>
                  </a:lnTo>
                  <a:lnTo>
                    <a:pt x="0" y="29"/>
                  </a:lnTo>
                  <a:lnTo>
                    <a:pt x="9" y="29"/>
                  </a:lnTo>
                  <a:lnTo>
                    <a:pt x="9" y="38"/>
                  </a:lnTo>
                  <a:lnTo>
                    <a:pt x="117" y="38"/>
                  </a:lnTo>
                  <a:lnTo>
                    <a:pt x="117" y="9"/>
                  </a:lnTo>
                  <a:lnTo>
                    <a:pt x="61" y="9"/>
                  </a:lnTo>
                  <a:lnTo>
                    <a:pt x="61" y="0"/>
                  </a:lnTo>
                  <a:lnTo>
                    <a:pt x="127" y="0"/>
                  </a:lnTo>
                  <a:lnTo>
                    <a:pt x="127" y="4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sz="4000" b="1"/>
            </a:p>
          </p:txBody>
        </p:sp>
        <p:sp>
          <p:nvSpPr>
            <p:cNvPr id="92" name="Freeform 114"/>
            <p:cNvSpPr>
              <a:spLocks noEditPoints="1"/>
            </p:cNvSpPr>
            <p:nvPr/>
          </p:nvSpPr>
          <p:spPr bwMode="auto">
            <a:xfrm>
              <a:off x="10313488" y="1985740"/>
              <a:ext cx="166688" cy="326761"/>
            </a:xfrm>
            <a:custGeom>
              <a:avLst/>
              <a:gdLst/>
              <a:ahLst/>
              <a:cxnLst>
                <a:cxn ang="0">
                  <a:pos x="83" y="162"/>
                </a:cxn>
                <a:cxn ang="0">
                  <a:pos x="0" y="162"/>
                </a:cxn>
                <a:cxn ang="0">
                  <a:pos x="0" y="0"/>
                </a:cxn>
                <a:cxn ang="0">
                  <a:pos x="74" y="0"/>
                </a:cxn>
                <a:cxn ang="0">
                  <a:pos x="74" y="14"/>
                </a:cxn>
                <a:cxn ang="0">
                  <a:pos x="75" y="39"/>
                </a:cxn>
                <a:cxn ang="0">
                  <a:pos x="75" y="40"/>
                </a:cxn>
                <a:cxn ang="0">
                  <a:pos x="81" y="50"/>
                </a:cxn>
                <a:cxn ang="0">
                  <a:pos x="83" y="51"/>
                </a:cxn>
                <a:cxn ang="0">
                  <a:pos x="83" y="162"/>
                </a:cxn>
                <a:cxn ang="0">
                  <a:pos x="6" y="156"/>
                </a:cxn>
                <a:cxn ang="0">
                  <a:pos x="77" y="156"/>
                </a:cxn>
                <a:cxn ang="0">
                  <a:pos x="77" y="54"/>
                </a:cxn>
                <a:cxn ang="0">
                  <a:pos x="69" y="41"/>
                </a:cxn>
                <a:cxn ang="0">
                  <a:pos x="69" y="39"/>
                </a:cxn>
                <a:cxn ang="0">
                  <a:pos x="68" y="14"/>
                </a:cxn>
                <a:cxn ang="0">
                  <a:pos x="68" y="6"/>
                </a:cxn>
                <a:cxn ang="0">
                  <a:pos x="6" y="6"/>
                </a:cxn>
                <a:cxn ang="0">
                  <a:pos x="6" y="156"/>
                </a:cxn>
              </a:cxnLst>
              <a:rect l="0" t="0" r="r" b="b"/>
              <a:pathLst>
                <a:path w="83" h="162">
                  <a:moveTo>
                    <a:pt x="83" y="162"/>
                  </a:moveTo>
                  <a:cubicBezTo>
                    <a:pt x="0" y="162"/>
                    <a:pt x="0" y="162"/>
                    <a:pt x="0" y="162"/>
                  </a:cubicBezTo>
                  <a:cubicBezTo>
                    <a:pt x="0" y="0"/>
                    <a:pt x="0" y="0"/>
                    <a:pt x="0" y="0"/>
                  </a:cubicBezTo>
                  <a:cubicBezTo>
                    <a:pt x="74" y="0"/>
                    <a:pt x="74" y="0"/>
                    <a:pt x="74" y="0"/>
                  </a:cubicBezTo>
                  <a:cubicBezTo>
                    <a:pt x="74" y="14"/>
                    <a:pt x="74" y="14"/>
                    <a:pt x="74" y="14"/>
                  </a:cubicBezTo>
                  <a:cubicBezTo>
                    <a:pt x="74" y="22"/>
                    <a:pt x="75" y="31"/>
                    <a:pt x="75" y="39"/>
                  </a:cubicBezTo>
                  <a:cubicBezTo>
                    <a:pt x="75" y="40"/>
                    <a:pt x="75" y="40"/>
                    <a:pt x="75" y="40"/>
                  </a:cubicBezTo>
                  <a:cubicBezTo>
                    <a:pt x="75" y="44"/>
                    <a:pt x="78" y="48"/>
                    <a:pt x="81" y="50"/>
                  </a:cubicBezTo>
                  <a:cubicBezTo>
                    <a:pt x="83" y="51"/>
                    <a:pt x="83" y="51"/>
                    <a:pt x="83" y="51"/>
                  </a:cubicBezTo>
                  <a:lnTo>
                    <a:pt x="83" y="162"/>
                  </a:lnTo>
                  <a:close/>
                  <a:moveTo>
                    <a:pt x="6" y="156"/>
                  </a:moveTo>
                  <a:cubicBezTo>
                    <a:pt x="77" y="156"/>
                    <a:pt x="77" y="156"/>
                    <a:pt x="77" y="156"/>
                  </a:cubicBezTo>
                  <a:cubicBezTo>
                    <a:pt x="77" y="54"/>
                    <a:pt x="77" y="54"/>
                    <a:pt x="77" y="54"/>
                  </a:cubicBezTo>
                  <a:cubicBezTo>
                    <a:pt x="72" y="51"/>
                    <a:pt x="69" y="46"/>
                    <a:pt x="69" y="41"/>
                  </a:cubicBezTo>
                  <a:cubicBezTo>
                    <a:pt x="69" y="39"/>
                    <a:pt x="69" y="39"/>
                    <a:pt x="69" y="39"/>
                  </a:cubicBezTo>
                  <a:cubicBezTo>
                    <a:pt x="69" y="31"/>
                    <a:pt x="68" y="22"/>
                    <a:pt x="68" y="14"/>
                  </a:cubicBezTo>
                  <a:cubicBezTo>
                    <a:pt x="68" y="6"/>
                    <a:pt x="68" y="6"/>
                    <a:pt x="68" y="6"/>
                  </a:cubicBezTo>
                  <a:cubicBezTo>
                    <a:pt x="6" y="6"/>
                    <a:pt x="6" y="6"/>
                    <a:pt x="6" y="6"/>
                  </a:cubicBezTo>
                  <a:lnTo>
                    <a:pt x="6" y="15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sz="4000" b="1"/>
            </a:p>
          </p:txBody>
        </p:sp>
        <p:sp>
          <p:nvSpPr>
            <p:cNvPr id="93" name="Freeform 115"/>
            <p:cNvSpPr>
              <a:spLocks noEditPoints="1"/>
            </p:cNvSpPr>
            <p:nvPr/>
          </p:nvSpPr>
          <p:spPr bwMode="auto">
            <a:xfrm>
              <a:off x="10702426" y="1985740"/>
              <a:ext cx="195792" cy="326761"/>
            </a:xfrm>
            <a:custGeom>
              <a:avLst/>
              <a:gdLst/>
              <a:ahLst/>
              <a:cxnLst>
                <a:cxn ang="0">
                  <a:pos x="148" y="247"/>
                </a:cxn>
                <a:cxn ang="0">
                  <a:pos x="21" y="247"/>
                </a:cxn>
                <a:cxn ang="0">
                  <a:pos x="21" y="66"/>
                </a:cxn>
                <a:cxn ang="0">
                  <a:pos x="0" y="87"/>
                </a:cxn>
                <a:cxn ang="0">
                  <a:pos x="0" y="20"/>
                </a:cxn>
                <a:cxn ang="0">
                  <a:pos x="21" y="20"/>
                </a:cxn>
                <a:cxn ang="0">
                  <a:pos x="21" y="0"/>
                </a:cxn>
                <a:cxn ang="0">
                  <a:pos x="148" y="0"/>
                </a:cxn>
                <a:cxn ang="0">
                  <a:pos x="148" y="247"/>
                </a:cxn>
                <a:cxn ang="0">
                  <a:pos x="30" y="238"/>
                </a:cxn>
                <a:cxn ang="0">
                  <a:pos x="138" y="238"/>
                </a:cxn>
                <a:cxn ang="0">
                  <a:pos x="138" y="9"/>
                </a:cxn>
                <a:cxn ang="0">
                  <a:pos x="30" y="9"/>
                </a:cxn>
                <a:cxn ang="0">
                  <a:pos x="30" y="29"/>
                </a:cxn>
                <a:cxn ang="0">
                  <a:pos x="9" y="29"/>
                </a:cxn>
                <a:cxn ang="0">
                  <a:pos x="9" y="66"/>
                </a:cxn>
                <a:cxn ang="0">
                  <a:pos x="30" y="44"/>
                </a:cxn>
                <a:cxn ang="0">
                  <a:pos x="30" y="238"/>
                </a:cxn>
              </a:cxnLst>
              <a:rect l="0" t="0" r="r" b="b"/>
              <a:pathLst>
                <a:path w="148" h="247">
                  <a:moveTo>
                    <a:pt x="148" y="247"/>
                  </a:moveTo>
                  <a:lnTo>
                    <a:pt x="21" y="247"/>
                  </a:lnTo>
                  <a:lnTo>
                    <a:pt x="21" y="66"/>
                  </a:lnTo>
                  <a:lnTo>
                    <a:pt x="0" y="87"/>
                  </a:lnTo>
                  <a:lnTo>
                    <a:pt x="0" y="20"/>
                  </a:lnTo>
                  <a:lnTo>
                    <a:pt x="21" y="20"/>
                  </a:lnTo>
                  <a:lnTo>
                    <a:pt x="21" y="0"/>
                  </a:lnTo>
                  <a:lnTo>
                    <a:pt x="148" y="0"/>
                  </a:lnTo>
                  <a:lnTo>
                    <a:pt x="148" y="247"/>
                  </a:lnTo>
                  <a:close/>
                  <a:moveTo>
                    <a:pt x="30" y="238"/>
                  </a:moveTo>
                  <a:lnTo>
                    <a:pt x="138" y="238"/>
                  </a:lnTo>
                  <a:lnTo>
                    <a:pt x="138" y="9"/>
                  </a:lnTo>
                  <a:lnTo>
                    <a:pt x="30" y="9"/>
                  </a:lnTo>
                  <a:lnTo>
                    <a:pt x="30" y="29"/>
                  </a:lnTo>
                  <a:lnTo>
                    <a:pt x="9" y="29"/>
                  </a:lnTo>
                  <a:lnTo>
                    <a:pt x="9" y="66"/>
                  </a:lnTo>
                  <a:lnTo>
                    <a:pt x="30" y="44"/>
                  </a:lnTo>
                  <a:lnTo>
                    <a:pt x="30" y="2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sz="4000" b="1"/>
            </a:p>
          </p:txBody>
        </p:sp>
        <p:sp>
          <p:nvSpPr>
            <p:cNvPr id="94" name="Freeform 118"/>
            <p:cNvSpPr>
              <a:spLocks noEditPoints="1"/>
            </p:cNvSpPr>
            <p:nvPr/>
          </p:nvSpPr>
          <p:spPr bwMode="auto">
            <a:xfrm>
              <a:off x="10365082" y="2034689"/>
              <a:ext cx="64823" cy="64823"/>
            </a:xfrm>
            <a:custGeom>
              <a:avLst/>
              <a:gdLst/>
              <a:ahLst/>
              <a:cxnLst>
                <a:cxn ang="0">
                  <a:pos x="0" y="49"/>
                </a:cxn>
                <a:cxn ang="0">
                  <a:pos x="9" y="0"/>
                </a:cxn>
                <a:cxn ang="0">
                  <a:pos x="20" y="12"/>
                </a:cxn>
                <a:cxn ang="0">
                  <a:pos x="31" y="1"/>
                </a:cxn>
                <a:cxn ang="0">
                  <a:pos x="48" y="16"/>
                </a:cxn>
                <a:cxn ang="0">
                  <a:pos x="37" y="27"/>
                </a:cxn>
                <a:cxn ang="0">
                  <a:pos x="49" y="41"/>
                </a:cxn>
                <a:cxn ang="0">
                  <a:pos x="0" y="49"/>
                </a:cxn>
                <a:cxn ang="0">
                  <a:pos x="12" y="13"/>
                </a:cxn>
                <a:cxn ang="0">
                  <a:pos x="8" y="39"/>
                </a:cxn>
                <a:cxn ang="0">
                  <a:pos x="34" y="36"/>
                </a:cxn>
                <a:cxn ang="0">
                  <a:pos x="26" y="27"/>
                </a:cxn>
                <a:cxn ang="0">
                  <a:pos x="38" y="16"/>
                </a:cxn>
                <a:cxn ang="0">
                  <a:pos x="31" y="10"/>
                </a:cxn>
                <a:cxn ang="0">
                  <a:pos x="20" y="23"/>
                </a:cxn>
                <a:cxn ang="0">
                  <a:pos x="12" y="13"/>
                </a:cxn>
              </a:cxnLst>
              <a:rect l="0" t="0" r="r" b="b"/>
              <a:pathLst>
                <a:path w="49" h="49">
                  <a:moveTo>
                    <a:pt x="0" y="49"/>
                  </a:moveTo>
                  <a:lnTo>
                    <a:pt x="9" y="0"/>
                  </a:lnTo>
                  <a:lnTo>
                    <a:pt x="20" y="12"/>
                  </a:lnTo>
                  <a:lnTo>
                    <a:pt x="31" y="1"/>
                  </a:lnTo>
                  <a:lnTo>
                    <a:pt x="48" y="16"/>
                  </a:lnTo>
                  <a:lnTo>
                    <a:pt x="37" y="27"/>
                  </a:lnTo>
                  <a:lnTo>
                    <a:pt x="49" y="41"/>
                  </a:lnTo>
                  <a:lnTo>
                    <a:pt x="0" y="49"/>
                  </a:lnTo>
                  <a:close/>
                  <a:moveTo>
                    <a:pt x="12" y="13"/>
                  </a:moveTo>
                  <a:lnTo>
                    <a:pt x="8" y="39"/>
                  </a:lnTo>
                  <a:lnTo>
                    <a:pt x="34" y="36"/>
                  </a:lnTo>
                  <a:lnTo>
                    <a:pt x="26" y="27"/>
                  </a:lnTo>
                  <a:lnTo>
                    <a:pt x="38" y="16"/>
                  </a:lnTo>
                  <a:lnTo>
                    <a:pt x="31" y="10"/>
                  </a:lnTo>
                  <a:lnTo>
                    <a:pt x="20" y="23"/>
                  </a:lnTo>
                  <a:lnTo>
                    <a:pt x="12" y="1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sz="4000" b="1"/>
            </a:p>
          </p:txBody>
        </p:sp>
        <p:sp>
          <p:nvSpPr>
            <p:cNvPr id="95" name="Freeform 119"/>
            <p:cNvSpPr>
              <a:spLocks noEditPoints="1"/>
            </p:cNvSpPr>
            <p:nvPr/>
          </p:nvSpPr>
          <p:spPr bwMode="auto">
            <a:xfrm>
              <a:off x="10345238" y="2016168"/>
              <a:ext cx="100542" cy="103188"/>
            </a:xfrm>
            <a:custGeom>
              <a:avLst/>
              <a:gdLst/>
              <a:ahLst/>
              <a:cxnLst>
                <a:cxn ang="0">
                  <a:pos x="25" y="51"/>
                </a:cxn>
                <a:cxn ang="0">
                  <a:pos x="0" y="25"/>
                </a:cxn>
                <a:cxn ang="0">
                  <a:pos x="25" y="0"/>
                </a:cxn>
                <a:cxn ang="0">
                  <a:pos x="50" y="25"/>
                </a:cxn>
                <a:cxn ang="0">
                  <a:pos x="25" y="51"/>
                </a:cxn>
                <a:cxn ang="0">
                  <a:pos x="25" y="5"/>
                </a:cxn>
                <a:cxn ang="0">
                  <a:pos x="5" y="25"/>
                </a:cxn>
                <a:cxn ang="0">
                  <a:pos x="25" y="47"/>
                </a:cxn>
                <a:cxn ang="0">
                  <a:pos x="46" y="25"/>
                </a:cxn>
                <a:cxn ang="0">
                  <a:pos x="25" y="5"/>
                </a:cxn>
              </a:cxnLst>
              <a:rect l="0" t="0" r="r" b="b"/>
              <a:pathLst>
                <a:path w="50" h="51">
                  <a:moveTo>
                    <a:pt x="25" y="51"/>
                  </a:moveTo>
                  <a:cubicBezTo>
                    <a:pt x="12" y="51"/>
                    <a:pt x="0" y="39"/>
                    <a:pt x="0" y="25"/>
                  </a:cubicBezTo>
                  <a:cubicBezTo>
                    <a:pt x="0" y="11"/>
                    <a:pt x="12" y="0"/>
                    <a:pt x="25" y="0"/>
                  </a:cubicBezTo>
                  <a:cubicBezTo>
                    <a:pt x="39" y="0"/>
                    <a:pt x="50" y="11"/>
                    <a:pt x="50" y="25"/>
                  </a:cubicBezTo>
                  <a:cubicBezTo>
                    <a:pt x="50" y="39"/>
                    <a:pt x="39" y="51"/>
                    <a:pt x="25" y="51"/>
                  </a:cubicBezTo>
                  <a:close/>
                  <a:moveTo>
                    <a:pt x="25" y="5"/>
                  </a:moveTo>
                  <a:cubicBezTo>
                    <a:pt x="14" y="5"/>
                    <a:pt x="5" y="14"/>
                    <a:pt x="5" y="25"/>
                  </a:cubicBezTo>
                  <a:cubicBezTo>
                    <a:pt x="5" y="37"/>
                    <a:pt x="14" y="47"/>
                    <a:pt x="25" y="47"/>
                  </a:cubicBezTo>
                  <a:cubicBezTo>
                    <a:pt x="36" y="47"/>
                    <a:pt x="46" y="37"/>
                    <a:pt x="46" y="25"/>
                  </a:cubicBezTo>
                  <a:cubicBezTo>
                    <a:pt x="46" y="14"/>
                    <a:pt x="36" y="5"/>
                    <a:pt x="25"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sz="4000" b="1"/>
            </a:p>
          </p:txBody>
        </p:sp>
        <p:sp>
          <p:nvSpPr>
            <p:cNvPr id="96" name="Freeform 120"/>
            <p:cNvSpPr>
              <a:spLocks noEditPoints="1"/>
            </p:cNvSpPr>
            <p:nvPr/>
          </p:nvSpPr>
          <p:spPr bwMode="auto">
            <a:xfrm>
              <a:off x="10783124" y="2034689"/>
              <a:ext cx="62178" cy="64823"/>
            </a:xfrm>
            <a:custGeom>
              <a:avLst/>
              <a:gdLst/>
              <a:ahLst/>
              <a:cxnLst>
                <a:cxn ang="0">
                  <a:pos x="0" y="49"/>
                </a:cxn>
                <a:cxn ang="0">
                  <a:pos x="7" y="0"/>
                </a:cxn>
                <a:cxn ang="0">
                  <a:pos x="19" y="12"/>
                </a:cxn>
                <a:cxn ang="0">
                  <a:pos x="30" y="1"/>
                </a:cxn>
                <a:cxn ang="0">
                  <a:pos x="47" y="16"/>
                </a:cxn>
                <a:cxn ang="0">
                  <a:pos x="36" y="27"/>
                </a:cxn>
                <a:cxn ang="0">
                  <a:pos x="47" y="41"/>
                </a:cxn>
                <a:cxn ang="0">
                  <a:pos x="0" y="49"/>
                </a:cxn>
                <a:cxn ang="0">
                  <a:pos x="12" y="13"/>
                </a:cxn>
                <a:cxn ang="0">
                  <a:pos x="7" y="39"/>
                </a:cxn>
                <a:cxn ang="0">
                  <a:pos x="33" y="36"/>
                </a:cxn>
                <a:cxn ang="0">
                  <a:pos x="26" y="27"/>
                </a:cxn>
                <a:cxn ang="0">
                  <a:pos x="38" y="16"/>
                </a:cxn>
                <a:cxn ang="0">
                  <a:pos x="32" y="10"/>
                </a:cxn>
                <a:cxn ang="0">
                  <a:pos x="19" y="23"/>
                </a:cxn>
                <a:cxn ang="0">
                  <a:pos x="12" y="13"/>
                </a:cxn>
              </a:cxnLst>
              <a:rect l="0" t="0" r="r" b="b"/>
              <a:pathLst>
                <a:path w="47" h="49">
                  <a:moveTo>
                    <a:pt x="0" y="49"/>
                  </a:moveTo>
                  <a:lnTo>
                    <a:pt x="7" y="0"/>
                  </a:lnTo>
                  <a:lnTo>
                    <a:pt x="19" y="12"/>
                  </a:lnTo>
                  <a:lnTo>
                    <a:pt x="30" y="1"/>
                  </a:lnTo>
                  <a:lnTo>
                    <a:pt x="47" y="16"/>
                  </a:lnTo>
                  <a:lnTo>
                    <a:pt x="36" y="27"/>
                  </a:lnTo>
                  <a:lnTo>
                    <a:pt x="47" y="41"/>
                  </a:lnTo>
                  <a:lnTo>
                    <a:pt x="0" y="49"/>
                  </a:lnTo>
                  <a:close/>
                  <a:moveTo>
                    <a:pt x="12" y="13"/>
                  </a:moveTo>
                  <a:lnTo>
                    <a:pt x="7" y="39"/>
                  </a:lnTo>
                  <a:lnTo>
                    <a:pt x="33" y="36"/>
                  </a:lnTo>
                  <a:lnTo>
                    <a:pt x="26" y="27"/>
                  </a:lnTo>
                  <a:lnTo>
                    <a:pt x="38" y="16"/>
                  </a:lnTo>
                  <a:lnTo>
                    <a:pt x="32" y="10"/>
                  </a:lnTo>
                  <a:lnTo>
                    <a:pt x="19" y="23"/>
                  </a:lnTo>
                  <a:lnTo>
                    <a:pt x="12" y="1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sz="4000" b="1"/>
            </a:p>
          </p:txBody>
        </p:sp>
        <p:sp>
          <p:nvSpPr>
            <p:cNvPr id="97" name="Freeform 121"/>
            <p:cNvSpPr>
              <a:spLocks noEditPoints="1"/>
            </p:cNvSpPr>
            <p:nvPr/>
          </p:nvSpPr>
          <p:spPr bwMode="auto">
            <a:xfrm>
              <a:off x="10761958" y="2016168"/>
              <a:ext cx="101865" cy="103188"/>
            </a:xfrm>
            <a:custGeom>
              <a:avLst/>
              <a:gdLst/>
              <a:ahLst/>
              <a:cxnLst>
                <a:cxn ang="0">
                  <a:pos x="25" y="51"/>
                </a:cxn>
                <a:cxn ang="0">
                  <a:pos x="0" y="25"/>
                </a:cxn>
                <a:cxn ang="0">
                  <a:pos x="25" y="0"/>
                </a:cxn>
                <a:cxn ang="0">
                  <a:pos x="50" y="25"/>
                </a:cxn>
                <a:cxn ang="0">
                  <a:pos x="25" y="51"/>
                </a:cxn>
                <a:cxn ang="0">
                  <a:pos x="25" y="5"/>
                </a:cxn>
                <a:cxn ang="0">
                  <a:pos x="5" y="25"/>
                </a:cxn>
                <a:cxn ang="0">
                  <a:pos x="25" y="47"/>
                </a:cxn>
                <a:cxn ang="0">
                  <a:pos x="46" y="25"/>
                </a:cxn>
                <a:cxn ang="0">
                  <a:pos x="25" y="5"/>
                </a:cxn>
              </a:cxnLst>
              <a:rect l="0" t="0" r="r" b="b"/>
              <a:pathLst>
                <a:path w="50" h="51">
                  <a:moveTo>
                    <a:pt x="25" y="51"/>
                  </a:moveTo>
                  <a:cubicBezTo>
                    <a:pt x="11" y="51"/>
                    <a:pt x="0" y="40"/>
                    <a:pt x="0" y="25"/>
                  </a:cubicBezTo>
                  <a:cubicBezTo>
                    <a:pt x="0" y="11"/>
                    <a:pt x="11" y="0"/>
                    <a:pt x="25" y="0"/>
                  </a:cubicBezTo>
                  <a:cubicBezTo>
                    <a:pt x="39" y="0"/>
                    <a:pt x="50" y="11"/>
                    <a:pt x="50" y="25"/>
                  </a:cubicBezTo>
                  <a:cubicBezTo>
                    <a:pt x="50" y="39"/>
                    <a:pt x="39" y="51"/>
                    <a:pt x="25" y="51"/>
                  </a:cubicBezTo>
                  <a:close/>
                  <a:moveTo>
                    <a:pt x="25" y="5"/>
                  </a:moveTo>
                  <a:cubicBezTo>
                    <a:pt x="14" y="5"/>
                    <a:pt x="5" y="14"/>
                    <a:pt x="5" y="25"/>
                  </a:cubicBezTo>
                  <a:cubicBezTo>
                    <a:pt x="5" y="37"/>
                    <a:pt x="14" y="47"/>
                    <a:pt x="25" y="47"/>
                  </a:cubicBezTo>
                  <a:cubicBezTo>
                    <a:pt x="37" y="47"/>
                    <a:pt x="46" y="37"/>
                    <a:pt x="46" y="25"/>
                  </a:cubicBezTo>
                  <a:cubicBezTo>
                    <a:pt x="46" y="14"/>
                    <a:pt x="37" y="5"/>
                    <a:pt x="25"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sz="4000" b="1"/>
            </a:p>
          </p:txBody>
        </p:sp>
        <p:sp>
          <p:nvSpPr>
            <p:cNvPr id="98" name="Freeform 122"/>
            <p:cNvSpPr>
              <a:spLocks noEditPoints="1"/>
            </p:cNvSpPr>
            <p:nvPr/>
          </p:nvSpPr>
          <p:spPr bwMode="auto">
            <a:xfrm>
              <a:off x="10474884" y="1813761"/>
              <a:ext cx="320146" cy="515938"/>
            </a:xfrm>
            <a:custGeom>
              <a:avLst/>
              <a:gdLst/>
              <a:ahLst/>
              <a:cxnLst>
                <a:cxn ang="0">
                  <a:pos x="88" y="255"/>
                </a:cxn>
                <a:cxn ang="0">
                  <a:pos x="69" y="237"/>
                </a:cxn>
                <a:cxn ang="0">
                  <a:pos x="49" y="255"/>
                </a:cxn>
                <a:cxn ang="0">
                  <a:pos x="30" y="236"/>
                </a:cxn>
                <a:cxn ang="0">
                  <a:pos x="30" y="56"/>
                </a:cxn>
                <a:cxn ang="0">
                  <a:pos x="27" y="95"/>
                </a:cxn>
                <a:cxn ang="0">
                  <a:pos x="28" y="119"/>
                </a:cxn>
                <a:cxn ang="0">
                  <a:pos x="15" y="134"/>
                </a:cxn>
                <a:cxn ang="0">
                  <a:pos x="14" y="134"/>
                </a:cxn>
                <a:cxn ang="0">
                  <a:pos x="1" y="121"/>
                </a:cxn>
                <a:cxn ang="0">
                  <a:pos x="0" y="95"/>
                </a:cxn>
                <a:cxn ang="0">
                  <a:pos x="9" y="30"/>
                </a:cxn>
                <a:cxn ang="0">
                  <a:pos x="31" y="4"/>
                </a:cxn>
                <a:cxn ang="0">
                  <a:pos x="42" y="0"/>
                </a:cxn>
                <a:cxn ang="0">
                  <a:pos x="44" y="0"/>
                </a:cxn>
                <a:cxn ang="0">
                  <a:pos x="102" y="0"/>
                </a:cxn>
                <a:cxn ang="0">
                  <a:pos x="112" y="5"/>
                </a:cxn>
                <a:cxn ang="0">
                  <a:pos x="116" y="15"/>
                </a:cxn>
                <a:cxn ang="0">
                  <a:pos x="118" y="24"/>
                </a:cxn>
                <a:cxn ang="0">
                  <a:pos x="128" y="38"/>
                </a:cxn>
                <a:cxn ang="0">
                  <a:pos x="146" y="43"/>
                </a:cxn>
                <a:cxn ang="0">
                  <a:pos x="159" y="56"/>
                </a:cxn>
                <a:cxn ang="0">
                  <a:pos x="146" y="70"/>
                </a:cxn>
                <a:cxn ang="0">
                  <a:pos x="114" y="62"/>
                </a:cxn>
                <a:cxn ang="0">
                  <a:pos x="107" y="57"/>
                </a:cxn>
                <a:cxn ang="0">
                  <a:pos x="107" y="236"/>
                </a:cxn>
                <a:cxn ang="0">
                  <a:pos x="88" y="255"/>
                </a:cxn>
                <a:cxn ang="0">
                  <a:pos x="63" y="112"/>
                </a:cxn>
                <a:cxn ang="0">
                  <a:pos x="75" y="112"/>
                </a:cxn>
                <a:cxn ang="0">
                  <a:pos x="75" y="236"/>
                </a:cxn>
                <a:cxn ang="0">
                  <a:pos x="88" y="249"/>
                </a:cxn>
                <a:cxn ang="0">
                  <a:pos x="101" y="236"/>
                </a:cxn>
                <a:cxn ang="0">
                  <a:pos x="101" y="41"/>
                </a:cxn>
                <a:cxn ang="0">
                  <a:pos x="107" y="47"/>
                </a:cxn>
                <a:cxn ang="0">
                  <a:pos x="117" y="57"/>
                </a:cxn>
                <a:cxn ang="0">
                  <a:pos x="146" y="64"/>
                </a:cxn>
                <a:cxn ang="0">
                  <a:pos x="153" y="56"/>
                </a:cxn>
                <a:cxn ang="0">
                  <a:pos x="146" y="49"/>
                </a:cxn>
                <a:cxn ang="0">
                  <a:pos x="125" y="44"/>
                </a:cxn>
                <a:cxn ang="0">
                  <a:pos x="112" y="26"/>
                </a:cxn>
                <a:cxn ang="0">
                  <a:pos x="110" y="14"/>
                </a:cxn>
                <a:cxn ang="0">
                  <a:pos x="108" y="9"/>
                </a:cxn>
                <a:cxn ang="0">
                  <a:pos x="102" y="6"/>
                </a:cxn>
                <a:cxn ang="0">
                  <a:pos x="43" y="6"/>
                </a:cxn>
                <a:cxn ang="0">
                  <a:pos x="33" y="9"/>
                </a:cxn>
                <a:cxn ang="0">
                  <a:pos x="15" y="32"/>
                </a:cxn>
                <a:cxn ang="0">
                  <a:pos x="6" y="95"/>
                </a:cxn>
                <a:cxn ang="0">
                  <a:pos x="7" y="121"/>
                </a:cxn>
                <a:cxn ang="0">
                  <a:pos x="14" y="128"/>
                </a:cxn>
                <a:cxn ang="0">
                  <a:pos x="15" y="128"/>
                </a:cxn>
                <a:cxn ang="0">
                  <a:pos x="22" y="120"/>
                </a:cxn>
                <a:cxn ang="0">
                  <a:pos x="21" y="95"/>
                </a:cxn>
                <a:cxn ang="0">
                  <a:pos x="31" y="34"/>
                </a:cxn>
                <a:cxn ang="0">
                  <a:pos x="36" y="23"/>
                </a:cxn>
                <a:cxn ang="0">
                  <a:pos x="36" y="236"/>
                </a:cxn>
                <a:cxn ang="0">
                  <a:pos x="49" y="249"/>
                </a:cxn>
                <a:cxn ang="0">
                  <a:pos x="63" y="236"/>
                </a:cxn>
                <a:cxn ang="0">
                  <a:pos x="63" y="112"/>
                </a:cxn>
              </a:cxnLst>
              <a:rect l="0" t="0" r="r" b="b"/>
              <a:pathLst>
                <a:path w="159" h="255">
                  <a:moveTo>
                    <a:pt x="88" y="255"/>
                  </a:moveTo>
                  <a:cubicBezTo>
                    <a:pt x="78" y="255"/>
                    <a:pt x="70" y="247"/>
                    <a:pt x="69" y="237"/>
                  </a:cubicBezTo>
                  <a:cubicBezTo>
                    <a:pt x="68" y="247"/>
                    <a:pt x="60" y="255"/>
                    <a:pt x="49" y="255"/>
                  </a:cubicBezTo>
                  <a:cubicBezTo>
                    <a:pt x="39" y="255"/>
                    <a:pt x="30" y="246"/>
                    <a:pt x="30" y="236"/>
                  </a:cubicBezTo>
                  <a:cubicBezTo>
                    <a:pt x="30" y="56"/>
                    <a:pt x="30" y="56"/>
                    <a:pt x="30" y="56"/>
                  </a:cubicBezTo>
                  <a:cubicBezTo>
                    <a:pt x="29" y="65"/>
                    <a:pt x="27" y="78"/>
                    <a:pt x="27" y="95"/>
                  </a:cubicBezTo>
                  <a:cubicBezTo>
                    <a:pt x="27" y="103"/>
                    <a:pt x="27" y="111"/>
                    <a:pt x="28" y="119"/>
                  </a:cubicBezTo>
                  <a:cubicBezTo>
                    <a:pt x="28" y="127"/>
                    <a:pt x="23" y="134"/>
                    <a:pt x="15" y="134"/>
                  </a:cubicBezTo>
                  <a:cubicBezTo>
                    <a:pt x="14" y="134"/>
                    <a:pt x="14" y="134"/>
                    <a:pt x="14" y="134"/>
                  </a:cubicBezTo>
                  <a:cubicBezTo>
                    <a:pt x="7" y="134"/>
                    <a:pt x="1" y="128"/>
                    <a:pt x="1" y="121"/>
                  </a:cubicBezTo>
                  <a:cubicBezTo>
                    <a:pt x="0" y="112"/>
                    <a:pt x="0" y="103"/>
                    <a:pt x="0" y="95"/>
                  </a:cubicBezTo>
                  <a:cubicBezTo>
                    <a:pt x="0" y="68"/>
                    <a:pt x="3" y="47"/>
                    <a:pt x="9" y="30"/>
                  </a:cubicBezTo>
                  <a:cubicBezTo>
                    <a:pt x="16" y="14"/>
                    <a:pt x="25" y="6"/>
                    <a:pt x="31" y="4"/>
                  </a:cubicBezTo>
                  <a:cubicBezTo>
                    <a:pt x="36" y="1"/>
                    <a:pt x="39" y="1"/>
                    <a:pt x="42" y="0"/>
                  </a:cubicBezTo>
                  <a:cubicBezTo>
                    <a:pt x="44" y="0"/>
                    <a:pt x="44" y="0"/>
                    <a:pt x="44" y="0"/>
                  </a:cubicBezTo>
                  <a:cubicBezTo>
                    <a:pt x="102" y="0"/>
                    <a:pt x="102" y="0"/>
                    <a:pt x="102" y="0"/>
                  </a:cubicBezTo>
                  <a:cubicBezTo>
                    <a:pt x="106" y="0"/>
                    <a:pt x="109" y="2"/>
                    <a:pt x="112" y="5"/>
                  </a:cubicBezTo>
                  <a:cubicBezTo>
                    <a:pt x="115" y="7"/>
                    <a:pt x="116" y="11"/>
                    <a:pt x="116" y="15"/>
                  </a:cubicBezTo>
                  <a:cubicBezTo>
                    <a:pt x="116" y="15"/>
                    <a:pt x="116" y="20"/>
                    <a:pt x="118" y="24"/>
                  </a:cubicBezTo>
                  <a:cubicBezTo>
                    <a:pt x="120" y="31"/>
                    <a:pt x="123" y="36"/>
                    <a:pt x="128" y="38"/>
                  </a:cubicBezTo>
                  <a:cubicBezTo>
                    <a:pt x="133" y="41"/>
                    <a:pt x="138" y="43"/>
                    <a:pt x="146" y="43"/>
                  </a:cubicBezTo>
                  <a:cubicBezTo>
                    <a:pt x="153" y="43"/>
                    <a:pt x="159" y="49"/>
                    <a:pt x="159" y="56"/>
                  </a:cubicBezTo>
                  <a:cubicBezTo>
                    <a:pt x="159" y="64"/>
                    <a:pt x="153" y="70"/>
                    <a:pt x="146" y="70"/>
                  </a:cubicBezTo>
                  <a:cubicBezTo>
                    <a:pt x="133" y="70"/>
                    <a:pt x="122" y="67"/>
                    <a:pt x="114" y="62"/>
                  </a:cubicBezTo>
                  <a:cubicBezTo>
                    <a:pt x="111" y="60"/>
                    <a:pt x="109" y="59"/>
                    <a:pt x="107" y="57"/>
                  </a:cubicBezTo>
                  <a:cubicBezTo>
                    <a:pt x="107" y="236"/>
                    <a:pt x="107" y="236"/>
                    <a:pt x="107" y="236"/>
                  </a:cubicBezTo>
                  <a:cubicBezTo>
                    <a:pt x="107" y="246"/>
                    <a:pt x="99" y="255"/>
                    <a:pt x="88" y="255"/>
                  </a:cubicBezTo>
                  <a:close/>
                  <a:moveTo>
                    <a:pt x="63" y="112"/>
                  </a:moveTo>
                  <a:cubicBezTo>
                    <a:pt x="75" y="112"/>
                    <a:pt x="75" y="112"/>
                    <a:pt x="75" y="112"/>
                  </a:cubicBezTo>
                  <a:cubicBezTo>
                    <a:pt x="75" y="236"/>
                    <a:pt x="75" y="236"/>
                    <a:pt x="75" y="236"/>
                  </a:cubicBezTo>
                  <a:cubicBezTo>
                    <a:pt x="75" y="243"/>
                    <a:pt x="81" y="249"/>
                    <a:pt x="88" y="249"/>
                  </a:cubicBezTo>
                  <a:cubicBezTo>
                    <a:pt x="95" y="249"/>
                    <a:pt x="101" y="243"/>
                    <a:pt x="101" y="236"/>
                  </a:cubicBezTo>
                  <a:cubicBezTo>
                    <a:pt x="101" y="41"/>
                    <a:pt x="101" y="41"/>
                    <a:pt x="101" y="41"/>
                  </a:cubicBezTo>
                  <a:cubicBezTo>
                    <a:pt x="107" y="47"/>
                    <a:pt x="107" y="47"/>
                    <a:pt x="107" y="47"/>
                  </a:cubicBezTo>
                  <a:cubicBezTo>
                    <a:pt x="109" y="51"/>
                    <a:pt x="113" y="54"/>
                    <a:pt x="117" y="57"/>
                  </a:cubicBezTo>
                  <a:cubicBezTo>
                    <a:pt x="125" y="62"/>
                    <a:pt x="134" y="64"/>
                    <a:pt x="146" y="64"/>
                  </a:cubicBezTo>
                  <a:cubicBezTo>
                    <a:pt x="150" y="64"/>
                    <a:pt x="153" y="61"/>
                    <a:pt x="153" y="56"/>
                  </a:cubicBezTo>
                  <a:cubicBezTo>
                    <a:pt x="153" y="52"/>
                    <a:pt x="150" y="49"/>
                    <a:pt x="146" y="49"/>
                  </a:cubicBezTo>
                  <a:cubicBezTo>
                    <a:pt x="137" y="49"/>
                    <a:pt x="130" y="47"/>
                    <a:pt x="125" y="44"/>
                  </a:cubicBezTo>
                  <a:cubicBezTo>
                    <a:pt x="119" y="40"/>
                    <a:pt x="115" y="34"/>
                    <a:pt x="112" y="26"/>
                  </a:cubicBezTo>
                  <a:cubicBezTo>
                    <a:pt x="110" y="21"/>
                    <a:pt x="110" y="16"/>
                    <a:pt x="110" y="14"/>
                  </a:cubicBezTo>
                  <a:cubicBezTo>
                    <a:pt x="110" y="12"/>
                    <a:pt x="109" y="10"/>
                    <a:pt x="108" y="9"/>
                  </a:cubicBezTo>
                  <a:cubicBezTo>
                    <a:pt x="106" y="7"/>
                    <a:pt x="104" y="6"/>
                    <a:pt x="102" y="6"/>
                  </a:cubicBezTo>
                  <a:cubicBezTo>
                    <a:pt x="43" y="6"/>
                    <a:pt x="43" y="6"/>
                    <a:pt x="43" y="6"/>
                  </a:cubicBezTo>
                  <a:cubicBezTo>
                    <a:pt x="40" y="7"/>
                    <a:pt x="37" y="7"/>
                    <a:pt x="33" y="9"/>
                  </a:cubicBezTo>
                  <a:cubicBezTo>
                    <a:pt x="29" y="11"/>
                    <a:pt x="21" y="18"/>
                    <a:pt x="15" y="32"/>
                  </a:cubicBezTo>
                  <a:cubicBezTo>
                    <a:pt x="9" y="48"/>
                    <a:pt x="6" y="69"/>
                    <a:pt x="6" y="95"/>
                  </a:cubicBezTo>
                  <a:cubicBezTo>
                    <a:pt x="6" y="103"/>
                    <a:pt x="6" y="112"/>
                    <a:pt x="7" y="121"/>
                  </a:cubicBezTo>
                  <a:cubicBezTo>
                    <a:pt x="7" y="125"/>
                    <a:pt x="10" y="128"/>
                    <a:pt x="14" y="128"/>
                  </a:cubicBezTo>
                  <a:cubicBezTo>
                    <a:pt x="15" y="128"/>
                    <a:pt x="15" y="128"/>
                    <a:pt x="15" y="128"/>
                  </a:cubicBezTo>
                  <a:cubicBezTo>
                    <a:pt x="19" y="128"/>
                    <a:pt x="22" y="124"/>
                    <a:pt x="22" y="120"/>
                  </a:cubicBezTo>
                  <a:cubicBezTo>
                    <a:pt x="21" y="111"/>
                    <a:pt x="21" y="103"/>
                    <a:pt x="21" y="95"/>
                  </a:cubicBezTo>
                  <a:cubicBezTo>
                    <a:pt x="21" y="61"/>
                    <a:pt x="26" y="43"/>
                    <a:pt x="31" y="34"/>
                  </a:cubicBezTo>
                  <a:cubicBezTo>
                    <a:pt x="36" y="23"/>
                    <a:pt x="36" y="23"/>
                    <a:pt x="36" y="23"/>
                  </a:cubicBezTo>
                  <a:cubicBezTo>
                    <a:pt x="36" y="236"/>
                    <a:pt x="36" y="236"/>
                    <a:pt x="36" y="236"/>
                  </a:cubicBezTo>
                  <a:cubicBezTo>
                    <a:pt x="36" y="243"/>
                    <a:pt x="42" y="249"/>
                    <a:pt x="49" y="249"/>
                  </a:cubicBezTo>
                  <a:cubicBezTo>
                    <a:pt x="57" y="249"/>
                    <a:pt x="63" y="243"/>
                    <a:pt x="63" y="236"/>
                  </a:cubicBezTo>
                  <a:lnTo>
                    <a:pt x="63" y="1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sz="4000" b="1"/>
            </a:p>
          </p:txBody>
        </p:sp>
      </p:grpSp>
      <p:sp>
        <p:nvSpPr>
          <p:cNvPr id="112" name="标题 1"/>
          <p:cNvSpPr>
            <a:spLocks noGrp="1"/>
          </p:cNvSpPr>
          <p:nvPr/>
        </p:nvSpPr>
        <p:spPr>
          <a:xfrm>
            <a:off x="3299770" y="6217447"/>
            <a:ext cx="1024588" cy="474427"/>
          </a:xfrm>
          <a:prstGeom prst="rect">
            <a:avLst/>
          </a:prstGeom>
          <a:noFill/>
          <a:ln w="9525">
            <a:noFill/>
          </a:ln>
        </p:spPr>
        <p:txBody>
          <a:bodyPr lIns="121944" tIns="60972" rIns="121944" bIns="60972" anchor="ctr">
            <a:scene3d>
              <a:camera prst="orthographicFront"/>
              <a:lightRig rig="threePt" dir="t"/>
            </a:scene3d>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defRPr>
            </a:lvl9pPr>
          </a:lstStyle>
          <a:p>
            <a:pPr>
              <a:defRPr/>
            </a:pPr>
            <a:r>
              <a:rPr lang="zh-CN" altLang="en-US" sz="1600" noProof="1">
                <a:gradFill>
                  <a:gsLst>
                    <a:gs pos="0">
                      <a:srgbClr val="E3FAFF"/>
                    </a:gs>
                    <a:gs pos="100000">
                      <a:srgbClr val="1797E5"/>
                    </a:gs>
                  </a:gsLst>
                  <a:lin ang="5400000" scaled="0"/>
                </a:gradFill>
                <a:latin typeface="微软雅黑" pitchFamily="34" charset="-122"/>
                <a:ea typeface="微软雅黑" pitchFamily="34" charset="-122"/>
              </a:rPr>
              <a:t>飞行</a:t>
            </a:r>
            <a:r>
              <a:rPr lang="zh-CN" altLang="en-US" sz="1600" noProof="1" smtClean="0">
                <a:gradFill>
                  <a:gsLst>
                    <a:gs pos="0">
                      <a:srgbClr val="E3FAFF"/>
                    </a:gs>
                    <a:gs pos="100000">
                      <a:srgbClr val="1797E5"/>
                    </a:gs>
                  </a:gsLst>
                  <a:lin ang="5400000" scaled="0"/>
                </a:gradFill>
                <a:latin typeface="微软雅黑" pitchFamily="34" charset="-122"/>
                <a:ea typeface="微软雅黑" pitchFamily="34" charset="-122"/>
              </a:rPr>
              <a:t>区</a:t>
            </a:r>
            <a:endParaRPr lang="zh-CN" altLang="en-US" sz="1600" noProof="1">
              <a:gradFill>
                <a:gsLst>
                  <a:gs pos="0">
                    <a:srgbClr val="E3FAFF"/>
                  </a:gs>
                  <a:gs pos="100000">
                    <a:srgbClr val="1797E5"/>
                  </a:gs>
                </a:gsLst>
                <a:lin ang="5400000" scaled="0"/>
              </a:gradFill>
              <a:latin typeface="微软雅黑" pitchFamily="34" charset="-122"/>
              <a:ea typeface="微软雅黑" pitchFamily="34" charset="-122"/>
            </a:endParaRPr>
          </a:p>
        </p:txBody>
      </p:sp>
      <p:sp>
        <p:nvSpPr>
          <p:cNvPr id="144" name="Freeform 114"/>
          <p:cNvSpPr>
            <a:spLocks noEditPoints="1"/>
          </p:cNvSpPr>
          <p:nvPr/>
        </p:nvSpPr>
        <p:spPr bwMode="auto">
          <a:xfrm>
            <a:off x="3576637" y="5555222"/>
            <a:ext cx="481013" cy="481013"/>
          </a:xfrm>
          <a:custGeom>
            <a:avLst/>
            <a:gdLst>
              <a:gd name="T0" fmla="*/ 127 w 128"/>
              <a:gd name="T1" fmla="*/ 1 h 128"/>
              <a:gd name="T2" fmla="*/ 125 w 128"/>
              <a:gd name="T3" fmla="*/ 0 h 128"/>
              <a:gd name="T4" fmla="*/ 109 w 128"/>
              <a:gd name="T5" fmla="*/ 3 h 128"/>
              <a:gd name="T6" fmla="*/ 108 w 128"/>
              <a:gd name="T7" fmla="*/ 4 h 128"/>
              <a:gd name="T8" fmla="*/ 82 w 128"/>
              <a:gd name="T9" fmla="*/ 29 h 128"/>
              <a:gd name="T10" fmla="*/ 11 w 128"/>
              <a:gd name="T11" fmla="*/ 8 h 128"/>
              <a:gd name="T12" fmla="*/ 9 w 128"/>
              <a:gd name="T13" fmla="*/ 9 h 128"/>
              <a:gd name="T14" fmla="*/ 1 w 128"/>
              <a:gd name="T15" fmla="*/ 17 h 128"/>
              <a:gd name="T16" fmla="*/ 1 w 128"/>
              <a:gd name="T17" fmla="*/ 20 h 128"/>
              <a:gd name="T18" fmla="*/ 1 w 128"/>
              <a:gd name="T19" fmla="*/ 21 h 128"/>
              <a:gd name="T20" fmla="*/ 54 w 128"/>
              <a:gd name="T21" fmla="*/ 58 h 128"/>
              <a:gd name="T22" fmla="*/ 31 w 128"/>
              <a:gd name="T23" fmla="*/ 81 h 128"/>
              <a:gd name="T24" fmla="*/ 11 w 128"/>
              <a:gd name="T25" fmla="*/ 76 h 128"/>
              <a:gd name="T26" fmla="*/ 9 w 128"/>
              <a:gd name="T27" fmla="*/ 76 h 128"/>
              <a:gd name="T28" fmla="*/ 1 w 128"/>
              <a:gd name="T29" fmla="*/ 84 h 128"/>
              <a:gd name="T30" fmla="*/ 1 w 128"/>
              <a:gd name="T31" fmla="*/ 87 h 128"/>
              <a:gd name="T32" fmla="*/ 1 w 128"/>
              <a:gd name="T33" fmla="*/ 88 h 128"/>
              <a:gd name="T34" fmla="*/ 2 w 128"/>
              <a:gd name="T35" fmla="*/ 88 h 128"/>
              <a:gd name="T36" fmla="*/ 25 w 128"/>
              <a:gd name="T37" fmla="*/ 104 h 128"/>
              <a:gd name="T38" fmla="*/ 40 w 128"/>
              <a:gd name="T39" fmla="*/ 126 h 128"/>
              <a:gd name="T40" fmla="*/ 40 w 128"/>
              <a:gd name="T41" fmla="*/ 126 h 128"/>
              <a:gd name="T42" fmla="*/ 40 w 128"/>
              <a:gd name="T43" fmla="*/ 127 h 128"/>
              <a:gd name="T44" fmla="*/ 41 w 128"/>
              <a:gd name="T45" fmla="*/ 127 h 128"/>
              <a:gd name="T46" fmla="*/ 44 w 128"/>
              <a:gd name="T47" fmla="*/ 127 h 128"/>
              <a:gd name="T48" fmla="*/ 52 w 128"/>
              <a:gd name="T49" fmla="*/ 119 h 128"/>
              <a:gd name="T50" fmla="*/ 52 w 128"/>
              <a:gd name="T51" fmla="*/ 117 h 128"/>
              <a:gd name="T52" fmla="*/ 47 w 128"/>
              <a:gd name="T53" fmla="*/ 97 h 128"/>
              <a:gd name="T54" fmla="*/ 70 w 128"/>
              <a:gd name="T55" fmla="*/ 74 h 128"/>
              <a:gd name="T56" fmla="*/ 107 w 128"/>
              <a:gd name="T57" fmla="*/ 127 h 128"/>
              <a:gd name="T58" fmla="*/ 108 w 128"/>
              <a:gd name="T59" fmla="*/ 127 h 128"/>
              <a:gd name="T60" fmla="*/ 111 w 128"/>
              <a:gd name="T61" fmla="*/ 127 h 128"/>
              <a:gd name="T62" fmla="*/ 119 w 128"/>
              <a:gd name="T63" fmla="*/ 119 h 128"/>
              <a:gd name="T64" fmla="*/ 119 w 128"/>
              <a:gd name="T65" fmla="*/ 119 h 128"/>
              <a:gd name="T66" fmla="*/ 120 w 128"/>
              <a:gd name="T67" fmla="*/ 117 h 128"/>
              <a:gd name="T68" fmla="*/ 99 w 128"/>
              <a:gd name="T69" fmla="*/ 46 h 128"/>
              <a:gd name="T70" fmla="*/ 124 w 128"/>
              <a:gd name="T71" fmla="*/ 20 h 128"/>
              <a:gd name="T72" fmla="*/ 125 w 128"/>
              <a:gd name="T73" fmla="*/ 19 h 128"/>
              <a:gd name="T74" fmla="*/ 128 w 128"/>
              <a:gd name="T75" fmla="*/ 3 h 128"/>
              <a:gd name="T76" fmla="*/ 127 w 128"/>
              <a:gd name="T77" fmla="*/ 1 h 128"/>
              <a:gd name="T78" fmla="*/ 115 w 128"/>
              <a:gd name="T79" fmla="*/ 117 h 128"/>
              <a:gd name="T80" fmla="*/ 110 w 128"/>
              <a:gd name="T81" fmla="*/ 122 h 128"/>
              <a:gd name="T82" fmla="*/ 74 w 128"/>
              <a:gd name="T83" fmla="*/ 71 h 128"/>
              <a:gd name="T84" fmla="*/ 95 w 128"/>
              <a:gd name="T85" fmla="*/ 50 h 128"/>
              <a:gd name="T86" fmla="*/ 115 w 128"/>
              <a:gd name="T87" fmla="*/ 117 h 128"/>
              <a:gd name="T88" fmla="*/ 120 w 128"/>
              <a:gd name="T89" fmla="*/ 18 h 128"/>
              <a:gd name="T90" fmla="*/ 120 w 128"/>
              <a:gd name="T91" fmla="*/ 18 h 128"/>
              <a:gd name="T92" fmla="*/ 42 w 128"/>
              <a:gd name="T93" fmla="*/ 96 h 128"/>
              <a:gd name="T94" fmla="*/ 48 w 128"/>
              <a:gd name="T95" fmla="*/ 117 h 128"/>
              <a:gd name="T96" fmla="*/ 43 w 128"/>
              <a:gd name="T97" fmla="*/ 122 h 128"/>
              <a:gd name="T98" fmla="*/ 28 w 128"/>
              <a:gd name="T99" fmla="*/ 100 h 128"/>
              <a:gd name="T100" fmla="*/ 6 w 128"/>
              <a:gd name="T101" fmla="*/ 85 h 128"/>
              <a:gd name="T102" fmla="*/ 11 w 128"/>
              <a:gd name="T103" fmla="*/ 80 h 128"/>
              <a:gd name="T104" fmla="*/ 32 w 128"/>
              <a:gd name="T105" fmla="*/ 86 h 128"/>
              <a:gd name="T106" fmla="*/ 61 w 128"/>
              <a:gd name="T107" fmla="*/ 57 h 128"/>
              <a:gd name="T108" fmla="*/ 6 w 128"/>
              <a:gd name="T109" fmla="*/ 18 h 128"/>
              <a:gd name="T110" fmla="*/ 11 w 128"/>
              <a:gd name="T111" fmla="*/ 13 h 128"/>
              <a:gd name="T112" fmla="*/ 83 w 128"/>
              <a:gd name="T113" fmla="*/ 35 h 128"/>
              <a:gd name="T114" fmla="*/ 110 w 128"/>
              <a:gd name="T115" fmla="*/ 8 h 128"/>
              <a:gd name="T116" fmla="*/ 123 w 128"/>
              <a:gd name="T117" fmla="*/ 5 h 128"/>
              <a:gd name="T118" fmla="*/ 120 w 128"/>
              <a:gd name="T119" fmla="*/ 1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8" h="128">
                <a:moveTo>
                  <a:pt x="127" y="1"/>
                </a:moveTo>
                <a:cubicBezTo>
                  <a:pt x="127" y="0"/>
                  <a:pt x="126" y="0"/>
                  <a:pt x="125" y="0"/>
                </a:cubicBezTo>
                <a:cubicBezTo>
                  <a:pt x="109" y="3"/>
                  <a:pt x="109" y="3"/>
                  <a:pt x="109" y="3"/>
                </a:cubicBezTo>
                <a:cubicBezTo>
                  <a:pt x="108" y="3"/>
                  <a:pt x="108" y="4"/>
                  <a:pt x="108" y="4"/>
                </a:cubicBezTo>
                <a:cubicBezTo>
                  <a:pt x="82" y="29"/>
                  <a:pt x="82" y="29"/>
                  <a:pt x="82" y="29"/>
                </a:cubicBezTo>
                <a:cubicBezTo>
                  <a:pt x="11" y="8"/>
                  <a:pt x="11" y="8"/>
                  <a:pt x="11" y="8"/>
                </a:cubicBezTo>
                <a:cubicBezTo>
                  <a:pt x="11" y="8"/>
                  <a:pt x="10" y="8"/>
                  <a:pt x="9" y="9"/>
                </a:cubicBezTo>
                <a:cubicBezTo>
                  <a:pt x="1" y="17"/>
                  <a:pt x="1" y="17"/>
                  <a:pt x="1" y="17"/>
                </a:cubicBezTo>
                <a:cubicBezTo>
                  <a:pt x="0" y="18"/>
                  <a:pt x="0" y="19"/>
                  <a:pt x="1" y="20"/>
                </a:cubicBezTo>
                <a:cubicBezTo>
                  <a:pt x="1" y="21"/>
                  <a:pt x="1" y="21"/>
                  <a:pt x="1" y="21"/>
                </a:cubicBezTo>
                <a:cubicBezTo>
                  <a:pt x="54" y="58"/>
                  <a:pt x="54" y="58"/>
                  <a:pt x="54" y="58"/>
                </a:cubicBezTo>
                <a:cubicBezTo>
                  <a:pt x="31" y="81"/>
                  <a:pt x="31" y="81"/>
                  <a:pt x="31" y="81"/>
                </a:cubicBezTo>
                <a:cubicBezTo>
                  <a:pt x="11" y="76"/>
                  <a:pt x="11" y="76"/>
                  <a:pt x="11" y="76"/>
                </a:cubicBezTo>
                <a:cubicBezTo>
                  <a:pt x="10" y="75"/>
                  <a:pt x="9" y="76"/>
                  <a:pt x="9" y="76"/>
                </a:cubicBezTo>
                <a:cubicBezTo>
                  <a:pt x="8" y="76"/>
                  <a:pt x="1" y="84"/>
                  <a:pt x="1" y="84"/>
                </a:cubicBezTo>
                <a:cubicBezTo>
                  <a:pt x="0" y="85"/>
                  <a:pt x="0" y="86"/>
                  <a:pt x="1" y="87"/>
                </a:cubicBezTo>
                <a:cubicBezTo>
                  <a:pt x="1" y="87"/>
                  <a:pt x="1" y="87"/>
                  <a:pt x="1" y="88"/>
                </a:cubicBezTo>
                <a:cubicBezTo>
                  <a:pt x="2" y="88"/>
                  <a:pt x="2" y="88"/>
                  <a:pt x="2" y="88"/>
                </a:cubicBezTo>
                <a:cubicBezTo>
                  <a:pt x="25" y="104"/>
                  <a:pt x="25" y="104"/>
                  <a:pt x="25" y="104"/>
                </a:cubicBezTo>
                <a:cubicBezTo>
                  <a:pt x="40" y="126"/>
                  <a:pt x="40" y="126"/>
                  <a:pt x="40" y="126"/>
                </a:cubicBezTo>
                <a:cubicBezTo>
                  <a:pt x="40" y="126"/>
                  <a:pt x="40" y="126"/>
                  <a:pt x="40" y="126"/>
                </a:cubicBezTo>
                <a:cubicBezTo>
                  <a:pt x="40" y="127"/>
                  <a:pt x="40" y="127"/>
                  <a:pt x="40" y="127"/>
                </a:cubicBezTo>
                <a:cubicBezTo>
                  <a:pt x="41" y="127"/>
                  <a:pt x="41" y="127"/>
                  <a:pt x="41" y="127"/>
                </a:cubicBezTo>
                <a:cubicBezTo>
                  <a:pt x="42" y="128"/>
                  <a:pt x="43" y="128"/>
                  <a:pt x="44" y="127"/>
                </a:cubicBezTo>
                <a:cubicBezTo>
                  <a:pt x="52" y="119"/>
                  <a:pt x="52" y="119"/>
                  <a:pt x="52" y="119"/>
                </a:cubicBezTo>
                <a:cubicBezTo>
                  <a:pt x="52" y="119"/>
                  <a:pt x="53" y="118"/>
                  <a:pt x="52" y="117"/>
                </a:cubicBezTo>
                <a:cubicBezTo>
                  <a:pt x="47" y="97"/>
                  <a:pt x="47" y="97"/>
                  <a:pt x="47" y="97"/>
                </a:cubicBezTo>
                <a:cubicBezTo>
                  <a:pt x="70" y="74"/>
                  <a:pt x="70" y="74"/>
                  <a:pt x="70" y="74"/>
                </a:cubicBezTo>
                <a:cubicBezTo>
                  <a:pt x="107" y="127"/>
                  <a:pt x="107" y="127"/>
                  <a:pt x="107" y="127"/>
                </a:cubicBezTo>
                <a:cubicBezTo>
                  <a:pt x="107" y="127"/>
                  <a:pt x="108" y="127"/>
                  <a:pt x="108" y="127"/>
                </a:cubicBezTo>
                <a:cubicBezTo>
                  <a:pt x="109" y="128"/>
                  <a:pt x="110" y="128"/>
                  <a:pt x="111" y="127"/>
                </a:cubicBezTo>
                <a:cubicBezTo>
                  <a:pt x="116" y="122"/>
                  <a:pt x="118" y="120"/>
                  <a:pt x="119" y="119"/>
                </a:cubicBezTo>
                <a:cubicBezTo>
                  <a:pt x="119" y="119"/>
                  <a:pt x="119" y="119"/>
                  <a:pt x="119" y="119"/>
                </a:cubicBezTo>
                <a:cubicBezTo>
                  <a:pt x="120" y="118"/>
                  <a:pt x="120" y="117"/>
                  <a:pt x="120" y="117"/>
                </a:cubicBezTo>
                <a:cubicBezTo>
                  <a:pt x="99" y="46"/>
                  <a:pt x="99" y="46"/>
                  <a:pt x="99" y="46"/>
                </a:cubicBezTo>
                <a:cubicBezTo>
                  <a:pt x="124" y="20"/>
                  <a:pt x="124" y="20"/>
                  <a:pt x="124" y="20"/>
                </a:cubicBezTo>
                <a:cubicBezTo>
                  <a:pt x="124" y="20"/>
                  <a:pt x="125" y="20"/>
                  <a:pt x="125" y="19"/>
                </a:cubicBezTo>
                <a:cubicBezTo>
                  <a:pt x="128" y="3"/>
                  <a:pt x="128" y="3"/>
                  <a:pt x="128" y="3"/>
                </a:cubicBezTo>
                <a:cubicBezTo>
                  <a:pt x="128" y="2"/>
                  <a:pt x="128" y="1"/>
                  <a:pt x="127" y="1"/>
                </a:cubicBezTo>
                <a:close/>
                <a:moveTo>
                  <a:pt x="115" y="117"/>
                </a:moveTo>
                <a:cubicBezTo>
                  <a:pt x="110" y="122"/>
                  <a:pt x="110" y="122"/>
                  <a:pt x="110" y="122"/>
                </a:cubicBezTo>
                <a:cubicBezTo>
                  <a:pt x="74" y="71"/>
                  <a:pt x="74" y="71"/>
                  <a:pt x="74" y="71"/>
                </a:cubicBezTo>
                <a:cubicBezTo>
                  <a:pt x="95" y="50"/>
                  <a:pt x="95" y="50"/>
                  <a:pt x="95" y="50"/>
                </a:cubicBezTo>
                <a:lnTo>
                  <a:pt x="115" y="117"/>
                </a:lnTo>
                <a:close/>
                <a:moveTo>
                  <a:pt x="120" y="18"/>
                </a:moveTo>
                <a:cubicBezTo>
                  <a:pt x="120" y="18"/>
                  <a:pt x="120" y="18"/>
                  <a:pt x="120" y="18"/>
                </a:cubicBezTo>
                <a:cubicBezTo>
                  <a:pt x="42" y="96"/>
                  <a:pt x="42" y="96"/>
                  <a:pt x="42" y="96"/>
                </a:cubicBezTo>
                <a:cubicBezTo>
                  <a:pt x="48" y="117"/>
                  <a:pt x="48" y="117"/>
                  <a:pt x="48" y="117"/>
                </a:cubicBezTo>
                <a:cubicBezTo>
                  <a:pt x="43" y="122"/>
                  <a:pt x="43" y="122"/>
                  <a:pt x="43" y="122"/>
                </a:cubicBezTo>
                <a:cubicBezTo>
                  <a:pt x="28" y="100"/>
                  <a:pt x="28" y="100"/>
                  <a:pt x="28" y="100"/>
                </a:cubicBezTo>
                <a:cubicBezTo>
                  <a:pt x="6" y="85"/>
                  <a:pt x="6" y="85"/>
                  <a:pt x="6" y="85"/>
                </a:cubicBezTo>
                <a:cubicBezTo>
                  <a:pt x="11" y="80"/>
                  <a:pt x="11" y="80"/>
                  <a:pt x="11" y="80"/>
                </a:cubicBezTo>
                <a:cubicBezTo>
                  <a:pt x="32" y="86"/>
                  <a:pt x="32" y="86"/>
                  <a:pt x="32" y="86"/>
                </a:cubicBezTo>
                <a:cubicBezTo>
                  <a:pt x="61" y="57"/>
                  <a:pt x="61" y="57"/>
                  <a:pt x="61" y="57"/>
                </a:cubicBezTo>
                <a:cubicBezTo>
                  <a:pt x="6" y="18"/>
                  <a:pt x="6" y="18"/>
                  <a:pt x="6" y="18"/>
                </a:cubicBezTo>
                <a:cubicBezTo>
                  <a:pt x="11" y="13"/>
                  <a:pt x="11" y="13"/>
                  <a:pt x="11" y="13"/>
                </a:cubicBezTo>
                <a:cubicBezTo>
                  <a:pt x="83" y="35"/>
                  <a:pt x="83" y="35"/>
                  <a:pt x="83" y="35"/>
                </a:cubicBezTo>
                <a:cubicBezTo>
                  <a:pt x="110" y="8"/>
                  <a:pt x="110" y="8"/>
                  <a:pt x="110" y="8"/>
                </a:cubicBezTo>
                <a:cubicBezTo>
                  <a:pt x="123" y="5"/>
                  <a:pt x="123" y="5"/>
                  <a:pt x="123" y="5"/>
                </a:cubicBezTo>
                <a:lnTo>
                  <a:pt x="120" y="18"/>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zh-CN" altLang="en-US"/>
          </a:p>
        </p:txBody>
      </p:sp>
      <p:pic>
        <p:nvPicPr>
          <p:cNvPr id="145" name="图片 41" descr="组 57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65452" y="5256198"/>
            <a:ext cx="994934" cy="997429"/>
          </a:xfrm>
          <a:prstGeom prst="rect">
            <a:avLst/>
          </a:prstGeom>
          <a:noFill/>
          <a:ln w="9525">
            <a:noFill/>
            <a:miter lim="800000"/>
            <a:headEnd/>
            <a:tailEnd/>
          </a:ln>
        </p:spPr>
      </p:pic>
      <p:sp>
        <p:nvSpPr>
          <p:cNvPr id="157" name="Freeform 20"/>
          <p:cNvSpPr>
            <a:spLocks noEditPoints="1"/>
          </p:cNvSpPr>
          <p:nvPr/>
        </p:nvSpPr>
        <p:spPr bwMode="auto">
          <a:xfrm>
            <a:off x="6073645" y="5414211"/>
            <a:ext cx="545450" cy="547367"/>
          </a:xfrm>
          <a:custGeom>
            <a:avLst/>
            <a:gdLst/>
            <a:ahLst/>
            <a:cxnLst>
              <a:cxn ang="0">
                <a:pos x="11413" y="88"/>
              </a:cxn>
              <a:cxn ang="0">
                <a:pos x="993" y="8332"/>
              </a:cxn>
              <a:cxn ang="0">
                <a:pos x="8602" y="9165"/>
              </a:cxn>
              <a:cxn ang="0">
                <a:pos x="10646" y="27"/>
              </a:cxn>
              <a:cxn ang="0">
                <a:pos x="10413" y="116"/>
              </a:cxn>
              <a:cxn ang="0">
                <a:pos x="10252" y="365"/>
              </a:cxn>
              <a:cxn ang="0">
                <a:pos x="10136" y="500"/>
              </a:cxn>
              <a:cxn ang="0">
                <a:pos x="9995" y="573"/>
              </a:cxn>
              <a:cxn ang="0">
                <a:pos x="9731" y="559"/>
              </a:cxn>
              <a:cxn ang="0">
                <a:pos x="9690" y="1606"/>
              </a:cxn>
              <a:cxn ang="0">
                <a:pos x="9930" y="1555"/>
              </a:cxn>
              <a:cxn ang="0">
                <a:pos x="10152" y="1451"/>
              </a:cxn>
              <a:cxn ang="0">
                <a:pos x="10441" y="1214"/>
              </a:cxn>
              <a:cxn ang="0">
                <a:pos x="10675" y="1062"/>
              </a:cxn>
              <a:cxn ang="0">
                <a:pos x="10819" y="1027"/>
              </a:cxn>
              <a:cxn ang="0">
                <a:pos x="10955" y="1020"/>
              </a:cxn>
              <a:cxn ang="0">
                <a:pos x="10965" y="979"/>
              </a:cxn>
              <a:cxn ang="0">
                <a:pos x="9471" y="6250"/>
              </a:cxn>
              <a:cxn ang="0">
                <a:pos x="9709" y="6401"/>
              </a:cxn>
              <a:cxn ang="0">
                <a:pos x="9860" y="6638"/>
              </a:cxn>
              <a:cxn ang="0">
                <a:pos x="9896" y="6927"/>
              </a:cxn>
              <a:cxn ang="0">
                <a:pos x="9805" y="7197"/>
              </a:cxn>
              <a:cxn ang="0">
                <a:pos x="9612" y="7399"/>
              </a:cxn>
              <a:cxn ang="0">
                <a:pos x="9347" y="7503"/>
              </a:cxn>
              <a:cxn ang="0">
                <a:pos x="9056" y="7481"/>
              </a:cxn>
              <a:cxn ang="0">
                <a:pos x="8811" y="7341"/>
              </a:cxn>
              <a:cxn ang="0">
                <a:pos x="8649" y="7113"/>
              </a:cxn>
              <a:cxn ang="0">
                <a:pos x="8599" y="6827"/>
              </a:cxn>
              <a:cxn ang="0">
                <a:pos x="8677" y="6551"/>
              </a:cxn>
              <a:cxn ang="0">
                <a:pos x="8859" y="6339"/>
              </a:cxn>
              <a:cxn ang="0">
                <a:pos x="9118" y="6223"/>
              </a:cxn>
              <a:cxn ang="0">
                <a:pos x="11435" y="6223"/>
              </a:cxn>
              <a:cxn ang="0">
                <a:pos x="11693" y="6339"/>
              </a:cxn>
              <a:cxn ang="0">
                <a:pos x="11876" y="6551"/>
              </a:cxn>
              <a:cxn ang="0">
                <a:pos x="11954" y="6827"/>
              </a:cxn>
              <a:cxn ang="0">
                <a:pos x="11903" y="7113"/>
              </a:cxn>
              <a:cxn ang="0">
                <a:pos x="11741" y="7341"/>
              </a:cxn>
              <a:cxn ang="0">
                <a:pos x="11497" y="7481"/>
              </a:cxn>
              <a:cxn ang="0">
                <a:pos x="11205" y="7503"/>
              </a:cxn>
              <a:cxn ang="0">
                <a:pos x="10940" y="7399"/>
              </a:cxn>
              <a:cxn ang="0">
                <a:pos x="10748" y="7197"/>
              </a:cxn>
              <a:cxn ang="0">
                <a:pos x="10657" y="6927"/>
              </a:cxn>
              <a:cxn ang="0">
                <a:pos x="10693" y="6638"/>
              </a:cxn>
              <a:cxn ang="0">
                <a:pos x="10844" y="6401"/>
              </a:cxn>
              <a:cxn ang="0">
                <a:pos x="11080" y="6250"/>
              </a:cxn>
              <a:cxn ang="0">
                <a:pos x="13393" y="6211"/>
              </a:cxn>
              <a:cxn ang="0">
                <a:pos x="13668" y="6289"/>
              </a:cxn>
              <a:cxn ang="0">
                <a:pos x="13880" y="6472"/>
              </a:cxn>
              <a:cxn ang="0">
                <a:pos x="13997" y="6730"/>
              </a:cxn>
              <a:cxn ang="0">
                <a:pos x="13989" y="7023"/>
              </a:cxn>
              <a:cxn ang="0">
                <a:pos x="13861" y="7273"/>
              </a:cxn>
              <a:cxn ang="0">
                <a:pos x="13640" y="7446"/>
              </a:cxn>
              <a:cxn ang="0">
                <a:pos x="13359" y="7510"/>
              </a:cxn>
              <a:cxn ang="0">
                <a:pos x="13077" y="7446"/>
              </a:cxn>
              <a:cxn ang="0">
                <a:pos x="12857" y="7273"/>
              </a:cxn>
              <a:cxn ang="0">
                <a:pos x="12729" y="7023"/>
              </a:cxn>
              <a:cxn ang="0">
                <a:pos x="12722" y="6730"/>
              </a:cxn>
              <a:cxn ang="0">
                <a:pos x="12838" y="6472"/>
              </a:cxn>
              <a:cxn ang="0">
                <a:pos x="13049" y="6289"/>
              </a:cxn>
              <a:cxn ang="0">
                <a:pos x="13326" y="6211"/>
              </a:cxn>
              <a:cxn ang="0">
                <a:pos x="7428" y="10452"/>
              </a:cxn>
              <a:cxn ang="0">
                <a:pos x="3249" y="8913"/>
              </a:cxn>
              <a:cxn ang="0">
                <a:pos x="7553" y="13360"/>
              </a:cxn>
            </a:cxnLst>
            <a:rect l="0" t="0" r="r" b="b"/>
            <a:pathLst>
              <a:path w="16031" h="14421">
                <a:moveTo>
                  <a:pt x="0" y="7305"/>
                </a:moveTo>
                <a:lnTo>
                  <a:pt x="7947" y="7305"/>
                </a:lnTo>
                <a:lnTo>
                  <a:pt x="7947" y="5432"/>
                </a:lnTo>
                <a:lnTo>
                  <a:pt x="6917" y="5432"/>
                </a:lnTo>
                <a:lnTo>
                  <a:pt x="9111" y="3974"/>
                </a:lnTo>
                <a:lnTo>
                  <a:pt x="11190" y="2591"/>
                </a:lnTo>
                <a:lnTo>
                  <a:pt x="11171" y="2591"/>
                </a:lnTo>
                <a:lnTo>
                  <a:pt x="11171" y="88"/>
                </a:lnTo>
                <a:lnTo>
                  <a:pt x="11413" y="88"/>
                </a:lnTo>
                <a:lnTo>
                  <a:pt x="11413" y="2588"/>
                </a:lnTo>
                <a:lnTo>
                  <a:pt x="13497" y="3974"/>
                </a:lnTo>
                <a:lnTo>
                  <a:pt x="15691" y="5432"/>
                </a:lnTo>
                <a:lnTo>
                  <a:pt x="14660" y="5432"/>
                </a:lnTo>
                <a:lnTo>
                  <a:pt x="14660" y="8332"/>
                </a:lnTo>
                <a:lnTo>
                  <a:pt x="14660" y="9578"/>
                </a:lnTo>
                <a:lnTo>
                  <a:pt x="14660" y="13052"/>
                </a:lnTo>
                <a:lnTo>
                  <a:pt x="993" y="13052"/>
                </a:lnTo>
                <a:lnTo>
                  <a:pt x="993" y="8332"/>
                </a:lnTo>
                <a:lnTo>
                  <a:pt x="7947" y="8332"/>
                </a:lnTo>
                <a:lnTo>
                  <a:pt x="7947" y="7784"/>
                </a:lnTo>
                <a:lnTo>
                  <a:pt x="0" y="7784"/>
                </a:lnTo>
                <a:lnTo>
                  <a:pt x="0" y="7305"/>
                </a:lnTo>
                <a:close/>
                <a:moveTo>
                  <a:pt x="8602" y="9165"/>
                </a:moveTo>
                <a:lnTo>
                  <a:pt x="14112" y="9165"/>
                </a:lnTo>
                <a:lnTo>
                  <a:pt x="14112" y="9409"/>
                </a:lnTo>
                <a:lnTo>
                  <a:pt x="8602" y="9409"/>
                </a:lnTo>
                <a:lnTo>
                  <a:pt x="8602" y="9165"/>
                </a:lnTo>
                <a:close/>
                <a:moveTo>
                  <a:pt x="10991" y="1"/>
                </a:moveTo>
                <a:lnTo>
                  <a:pt x="10967" y="0"/>
                </a:lnTo>
                <a:lnTo>
                  <a:pt x="10903" y="1"/>
                </a:lnTo>
                <a:lnTo>
                  <a:pt x="10860" y="2"/>
                </a:lnTo>
                <a:lnTo>
                  <a:pt x="10811" y="5"/>
                </a:lnTo>
                <a:lnTo>
                  <a:pt x="10758" y="10"/>
                </a:lnTo>
                <a:lnTo>
                  <a:pt x="10703" y="17"/>
                </a:lnTo>
                <a:lnTo>
                  <a:pt x="10674" y="22"/>
                </a:lnTo>
                <a:lnTo>
                  <a:pt x="10646" y="27"/>
                </a:lnTo>
                <a:lnTo>
                  <a:pt x="10617" y="33"/>
                </a:lnTo>
                <a:lnTo>
                  <a:pt x="10588" y="40"/>
                </a:lnTo>
                <a:lnTo>
                  <a:pt x="10560" y="48"/>
                </a:lnTo>
                <a:lnTo>
                  <a:pt x="10533" y="56"/>
                </a:lnTo>
                <a:lnTo>
                  <a:pt x="10507" y="66"/>
                </a:lnTo>
                <a:lnTo>
                  <a:pt x="10482" y="77"/>
                </a:lnTo>
                <a:lnTo>
                  <a:pt x="10457" y="89"/>
                </a:lnTo>
                <a:lnTo>
                  <a:pt x="10435" y="102"/>
                </a:lnTo>
                <a:lnTo>
                  <a:pt x="10413" y="116"/>
                </a:lnTo>
                <a:lnTo>
                  <a:pt x="10394" y="131"/>
                </a:lnTo>
                <a:lnTo>
                  <a:pt x="10376" y="148"/>
                </a:lnTo>
                <a:lnTo>
                  <a:pt x="10360" y="166"/>
                </a:lnTo>
                <a:lnTo>
                  <a:pt x="10347" y="185"/>
                </a:lnTo>
                <a:lnTo>
                  <a:pt x="10336" y="206"/>
                </a:lnTo>
                <a:lnTo>
                  <a:pt x="10316" y="249"/>
                </a:lnTo>
                <a:lnTo>
                  <a:pt x="10296" y="289"/>
                </a:lnTo>
                <a:lnTo>
                  <a:pt x="10274" y="328"/>
                </a:lnTo>
                <a:lnTo>
                  <a:pt x="10252" y="365"/>
                </a:lnTo>
                <a:lnTo>
                  <a:pt x="10240" y="383"/>
                </a:lnTo>
                <a:lnTo>
                  <a:pt x="10228" y="400"/>
                </a:lnTo>
                <a:lnTo>
                  <a:pt x="10216" y="416"/>
                </a:lnTo>
                <a:lnTo>
                  <a:pt x="10203" y="432"/>
                </a:lnTo>
                <a:lnTo>
                  <a:pt x="10190" y="447"/>
                </a:lnTo>
                <a:lnTo>
                  <a:pt x="10177" y="462"/>
                </a:lnTo>
                <a:lnTo>
                  <a:pt x="10164" y="475"/>
                </a:lnTo>
                <a:lnTo>
                  <a:pt x="10150" y="488"/>
                </a:lnTo>
                <a:lnTo>
                  <a:pt x="10136" y="500"/>
                </a:lnTo>
                <a:lnTo>
                  <a:pt x="10122" y="512"/>
                </a:lnTo>
                <a:lnTo>
                  <a:pt x="10107" y="523"/>
                </a:lnTo>
                <a:lnTo>
                  <a:pt x="10092" y="532"/>
                </a:lnTo>
                <a:lnTo>
                  <a:pt x="10076" y="542"/>
                </a:lnTo>
                <a:lnTo>
                  <a:pt x="10060" y="550"/>
                </a:lnTo>
                <a:lnTo>
                  <a:pt x="10045" y="557"/>
                </a:lnTo>
                <a:lnTo>
                  <a:pt x="10029" y="563"/>
                </a:lnTo>
                <a:lnTo>
                  <a:pt x="10012" y="569"/>
                </a:lnTo>
                <a:lnTo>
                  <a:pt x="9995" y="573"/>
                </a:lnTo>
                <a:lnTo>
                  <a:pt x="9978" y="576"/>
                </a:lnTo>
                <a:lnTo>
                  <a:pt x="9960" y="579"/>
                </a:lnTo>
                <a:lnTo>
                  <a:pt x="9942" y="580"/>
                </a:lnTo>
                <a:lnTo>
                  <a:pt x="9924" y="580"/>
                </a:lnTo>
                <a:lnTo>
                  <a:pt x="9905" y="580"/>
                </a:lnTo>
                <a:lnTo>
                  <a:pt x="9886" y="578"/>
                </a:lnTo>
                <a:lnTo>
                  <a:pt x="9819" y="570"/>
                </a:lnTo>
                <a:lnTo>
                  <a:pt x="9768" y="563"/>
                </a:lnTo>
                <a:lnTo>
                  <a:pt x="9731" y="559"/>
                </a:lnTo>
                <a:lnTo>
                  <a:pt x="9707" y="555"/>
                </a:lnTo>
                <a:lnTo>
                  <a:pt x="9692" y="554"/>
                </a:lnTo>
                <a:lnTo>
                  <a:pt x="9685" y="553"/>
                </a:lnTo>
                <a:lnTo>
                  <a:pt x="9682" y="552"/>
                </a:lnTo>
                <a:lnTo>
                  <a:pt x="9681" y="552"/>
                </a:lnTo>
                <a:lnTo>
                  <a:pt x="9681" y="1604"/>
                </a:lnTo>
                <a:lnTo>
                  <a:pt x="9682" y="1605"/>
                </a:lnTo>
                <a:lnTo>
                  <a:pt x="9685" y="1606"/>
                </a:lnTo>
                <a:lnTo>
                  <a:pt x="9690" y="1606"/>
                </a:lnTo>
                <a:lnTo>
                  <a:pt x="9697" y="1606"/>
                </a:lnTo>
                <a:lnTo>
                  <a:pt x="9715" y="1605"/>
                </a:lnTo>
                <a:lnTo>
                  <a:pt x="9739" y="1602"/>
                </a:lnTo>
                <a:lnTo>
                  <a:pt x="9769" y="1597"/>
                </a:lnTo>
                <a:lnTo>
                  <a:pt x="9804" y="1590"/>
                </a:lnTo>
                <a:lnTo>
                  <a:pt x="9842" y="1581"/>
                </a:lnTo>
                <a:lnTo>
                  <a:pt x="9885" y="1569"/>
                </a:lnTo>
                <a:lnTo>
                  <a:pt x="9907" y="1562"/>
                </a:lnTo>
                <a:lnTo>
                  <a:pt x="9930" y="1555"/>
                </a:lnTo>
                <a:lnTo>
                  <a:pt x="9953" y="1547"/>
                </a:lnTo>
                <a:lnTo>
                  <a:pt x="9977" y="1537"/>
                </a:lnTo>
                <a:lnTo>
                  <a:pt x="10002" y="1528"/>
                </a:lnTo>
                <a:lnTo>
                  <a:pt x="10026" y="1517"/>
                </a:lnTo>
                <a:lnTo>
                  <a:pt x="10051" y="1506"/>
                </a:lnTo>
                <a:lnTo>
                  <a:pt x="10076" y="1493"/>
                </a:lnTo>
                <a:lnTo>
                  <a:pt x="10102" y="1480"/>
                </a:lnTo>
                <a:lnTo>
                  <a:pt x="10127" y="1466"/>
                </a:lnTo>
                <a:lnTo>
                  <a:pt x="10152" y="1451"/>
                </a:lnTo>
                <a:lnTo>
                  <a:pt x="10177" y="1435"/>
                </a:lnTo>
                <a:lnTo>
                  <a:pt x="10201" y="1418"/>
                </a:lnTo>
                <a:lnTo>
                  <a:pt x="10225" y="1400"/>
                </a:lnTo>
                <a:lnTo>
                  <a:pt x="10249" y="1381"/>
                </a:lnTo>
                <a:lnTo>
                  <a:pt x="10272" y="1361"/>
                </a:lnTo>
                <a:lnTo>
                  <a:pt x="10317" y="1321"/>
                </a:lnTo>
                <a:lnTo>
                  <a:pt x="10360" y="1283"/>
                </a:lnTo>
                <a:lnTo>
                  <a:pt x="10401" y="1247"/>
                </a:lnTo>
                <a:lnTo>
                  <a:pt x="10441" y="1214"/>
                </a:lnTo>
                <a:lnTo>
                  <a:pt x="10480" y="1183"/>
                </a:lnTo>
                <a:lnTo>
                  <a:pt x="10517" y="1155"/>
                </a:lnTo>
                <a:lnTo>
                  <a:pt x="10554" y="1130"/>
                </a:lnTo>
                <a:lnTo>
                  <a:pt x="10589" y="1107"/>
                </a:lnTo>
                <a:lnTo>
                  <a:pt x="10607" y="1097"/>
                </a:lnTo>
                <a:lnTo>
                  <a:pt x="10624" y="1087"/>
                </a:lnTo>
                <a:lnTo>
                  <a:pt x="10641" y="1078"/>
                </a:lnTo>
                <a:lnTo>
                  <a:pt x="10658" y="1069"/>
                </a:lnTo>
                <a:lnTo>
                  <a:pt x="10675" y="1062"/>
                </a:lnTo>
                <a:lnTo>
                  <a:pt x="10691" y="1055"/>
                </a:lnTo>
                <a:lnTo>
                  <a:pt x="10707" y="1049"/>
                </a:lnTo>
                <a:lnTo>
                  <a:pt x="10724" y="1043"/>
                </a:lnTo>
                <a:lnTo>
                  <a:pt x="10740" y="1039"/>
                </a:lnTo>
                <a:lnTo>
                  <a:pt x="10756" y="1035"/>
                </a:lnTo>
                <a:lnTo>
                  <a:pt x="10771" y="1032"/>
                </a:lnTo>
                <a:lnTo>
                  <a:pt x="10787" y="1029"/>
                </a:lnTo>
                <a:lnTo>
                  <a:pt x="10803" y="1028"/>
                </a:lnTo>
                <a:lnTo>
                  <a:pt x="10819" y="1027"/>
                </a:lnTo>
                <a:lnTo>
                  <a:pt x="10834" y="1027"/>
                </a:lnTo>
                <a:lnTo>
                  <a:pt x="10850" y="1027"/>
                </a:lnTo>
                <a:lnTo>
                  <a:pt x="10879" y="1029"/>
                </a:lnTo>
                <a:lnTo>
                  <a:pt x="10903" y="1029"/>
                </a:lnTo>
                <a:lnTo>
                  <a:pt x="10922" y="1028"/>
                </a:lnTo>
                <a:lnTo>
                  <a:pt x="10938" y="1026"/>
                </a:lnTo>
                <a:lnTo>
                  <a:pt x="10945" y="1024"/>
                </a:lnTo>
                <a:lnTo>
                  <a:pt x="10951" y="1022"/>
                </a:lnTo>
                <a:lnTo>
                  <a:pt x="10955" y="1020"/>
                </a:lnTo>
                <a:lnTo>
                  <a:pt x="10960" y="1018"/>
                </a:lnTo>
                <a:lnTo>
                  <a:pt x="10966" y="1013"/>
                </a:lnTo>
                <a:lnTo>
                  <a:pt x="10970" y="1008"/>
                </a:lnTo>
                <a:lnTo>
                  <a:pt x="10972" y="1003"/>
                </a:lnTo>
                <a:lnTo>
                  <a:pt x="10973" y="998"/>
                </a:lnTo>
                <a:lnTo>
                  <a:pt x="10972" y="993"/>
                </a:lnTo>
                <a:lnTo>
                  <a:pt x="10971" y="989"/>
                </a:lnTo>
                <a:lnTo>
                  <a:pt x="10967" y="982"/>
                </a:lnTo>
                <a:lnTo>
                  <a:pt x="10965" y="979"/>
                </a:lnTo>
                <a:lnTo>
                  <a:pt x="10991" y="1"/>
                </a:lnTo>
                <a:close/>
                <a:moveTo>
                  <a:pt x="9249" y="6210"/>
                </a:moveTo>
                <a:lnTo>
                  <a:pt x="9282" y="6211"/>
                </a:lnTo>
                <a:lnTo>
                  <a:pt x="9315" y="6213"/>
                </a:lnTo>
                <a:lnTo>
                  <a:pt x="9347" y="6218"/>
                </a:lnTo>
                <a:lnTo>
                  <a:pt x="9379" y="6223"/>
                </a:lnTo>
                <a:lnTo>
                  <a:pt x="9410" y="6231"/>
                </a:lnTo>
                <a:lnTo>
                  <a:pt x="9441" y="6239"/>
                </a:lnTo>
                <a:lnTo>
                  <a:pt x="9471" y="6250"/>
                </a:lnTo>
                <a:lnTo>
                  <a:pt x="9501" y="6261"/>
                </a:lnTo>
                <a:lnTo>
                  <a:pt x="9530" y="6274"/>
                </a:lnTo>
                <a:lnTo>
                  <a:pt x="9558" y="6289"/>
                </a:lnTo>
                <a:lnTo>
                  <a:pt x="9586" y="6305"/>
                </a:lnTo>
                <a:lnTo>
                  <a:pt x="9612" y="6321"/>
                </a:lnTo>
                <a:lnTo>
                  <a:pt x="9638" y="6339"/>
                </a:lnTo>
                <a:lnTo>
                  <a:pt x="9662" y="6359"/>
                </a:lnTo>
                <a:lnTo>
                  <a:pt x="9686" y="6379"/>
                </a:lnTo>
                <a:lnTo>
                  <a:pt x="9709" y="6401"/>
                </a:lnTo>
                <a:lnTo>
                  <a:pt x="9730" y="6423"/>
                </a:lnTo>
                <a:lnTo>
                  <a:pt x="9750" y="6447"/>
                </a:lnTo>
                <a:lnTo>
                  <a:pt x="9770" y="6472"/>
                </a:lnTo>
                <a:lnTo>
                  <a:pt x="9788" y="6498"/>
                </a:lnTo>
                <a:lnTo>
                  <a:pt x="9805" y="6524"/>
                </a:lnTo>
                <a:lnTo>
                  <a:pt x="9820" y="6551"/>
                </a:lnTo>
                <a:lnTo>
                  <a:pt x="9835" y="6579"/>
                </a:lnTo>
                <a:lnTo>
                  <a:pt x="9848" y="6608"/>
                </a:lnTo>
                <a:lnTo>
                  <a:pt x="9860" y="6638"/>
                </a:lnTo>
                <a:lnTo>
                  <a:pt x="9870" y="6668"/>
                </a:lnTo>
                <a:lnTo>
                  <a:pt x="9879" y="6699"/>
                </a:lnTo>
                <a:lnTo>
                  <a:pt x="9886" y="6730"/>
                </a:lnTo>
                <a:lnTo>
                  <a:pt x="9892" y="6762"/>
                </a:lnTo>
                <a:lnTo>
                  <a:pt x="9896" y="6794"/>
                </a:lnTo>
                <a:lnTo>
                  <a:pt x="9898" y="6827"/>
                </a:lnTo>
                <a:lnTo>
                  <a:pt x="9899" y="6860"/>
                </a:lnTo>
                <a:lnTo>
                  <a:pt x="9898" y="6894"/>
                </a:lnTo>
                <a:lnTo>
                  <a:pt x="9896" y="6927"/>
                </a:lnTo>
                <a:lnTo>
                  <a:pt x="9892" y="6959"/>
                </a:lnTo>
                <a:lnTo>
                  <a:pt x="9886" y="6991"/>
                </a:lnTo>
                <a:lnTo>
                  <a:pt x="9879" y="7023"/>
                </a:lnTo>
                <a:lnTo>
                  <a:pt x="9870" y="7053"/>
                </a:lnTo>
                <a:lnTo>
                  <a:pt x="9860" y="7084"/>
                </a:lnTo>
                <a:lnTo>
                  <a:pt x="9848" y="7113"/>
                </a:lnTo>
                <a:lnTo>
                  <a:pt x="9835" y="7142"/>
                </a:lnTo>
                <a:lnTo>
                  <a:pt x="9820" y="7170"/>
                </a:lnTo>
                <a:lnTo>
                  <a:pt x="9805" y="7197"/>
                </a:lnTo>
                <a:lnTo>
                  <a:pt x="9788" y="7223"/>
                </a:lnTo>
                <a:lnTo>
                  <a:pt x="9770" y="7249"/>
                </a:lnTo>
                <a:lnTo>
                  <a:pt x="9750" y="7273"/>
                </a:lnTo>
                <a:lnTo>
                  <a:pt x="9730" y="7297"/>
                </a:lnTo>
                <a:lnTo>
                  <a:pt x="9709" y="7319"/>
                </a:lnTo>
                <a:lnTo>
                  <a:pt x="9686" y="7341"/>
                </a:lnTo>
                <a:lnTo>
                  <a:pt x="9662" y="7362"/>
                </a:lnTo>
                <a:lnTo>
                  <a:pt x="9638" y="7381"/>
                </a:lnTo>
                <a:lnTo>
                  <a:pt x="9612" y="7399"/>
                </a:lnTo>
                <a:lnTo>
                  <a:pt x="9586" y="7416"/>
                </a:lnTo>
                <a:lnTo>
                  <a:pt x="9558" y="7432"/>
                </a:lnTo>
                <a:lnTo>
                  <a:pt x="9530" y="7446"/>
                </a:lnTo>
                <a:lnTo>
                  <a:pt x="9501" y="7459"/>
                </a:lnTo>
                <a:lnTo>
                  <a:pt x="9471" y="7471"/>
                </a:lnTo>
                <a:lnTo>
                  <a:pt x="9441" y="7481"/>
                </a:lnTo>
                <a:lnTo>
                  <a:pt x="9410" y="7490"/>
                </a:lnTo>
                <a:lnTo>
                  <a:pt x="9379" y="7497"/>
                </a:lnTo>
                <a:lnTo>
                  <a:pt x="9347" y="7503"/>
                </a:lnTo>
                <a:lnTo>
                  <a:pt x="9315" y="7507"/>
                </a:lnTo>
                <a:lnTo>
                  <a:pt x="9282" y="7509"/>
                </a:lnTo>
                <a:lnTo>
                  <a:pt x="9249" y="7510"/>
                </a:lnTo>
                <a:lnTo>
                  <a:pt x="9215" y="7509"/>
                </a:lnTo>
                <a:lnTo>
                  <a:pt x="9182" y="7507"/>
                </a:lnTo>
                <a:lnTo>
                  <a:pt x="9150" y="7503"/>
                </a:lnTo>
                <a:lnTo>
                  <a:pt x="9118" y="7497"/>
                </a:lnTo>
                <a:lnTo>
                  <a:pt x="9087" y="7490"/>
                </a:lnTo>
                <a:lnTo>
                  <a:pt x="9056" y="7481"/>
                </a:lnTo>
                <a:lnTo>
                  <a:pt x="9025" y="7471"/>
                </a:lnTo>
                <a:lnTo>
                  <a:pt x="8995" y="7459"/>
                </a:lnTo>
                <a:lnTo>
                  <a:pt x="8966" y="7446"/>
                </a:lnTo>
                <a:lnTo>
                  <a:pt x="8938" y="7432"/>
                </a:lnTo>
                <a:lnTo>
                  <a:pt x="8911" y="7416"/>
                </a:lnTo>
                <a:lnTo>
                  <a:pt x="8885" y="7399"/>
                </a:lnTo>
                <a:lnTo>
                  <a:pt x="8859" y="7381"/>
                </a:lnTo>
                <a:lnTo>
                  <a:pt x="8835" y="7362"/>
                </a:lnTo>
                <a:lnTo>
                  <a:pt x="8811" y="7341"/>
                </a:lnTo>
                <a:lnTo>
                  <a:pt x="8789" y="7319"/>
                </a:lnTo>
                <a:lnTo>
                  <a:pt x="8767" y="7297"/>
                </a:lnTo>
                <a:lnTo>
                  <a:pt x="8747" y="7273"/>
                </a:lnTo>
                <a:lnTo>
                  <a:pt x="8727" y="7249"/>
                </a:lnTo>
                <a:lnTo>
                  <a:pt x="8709" y="7223"/>
                </a:lnTo>
                <a:lnTo>
                  <a:pt x="8692" y="7197"/>
                </a:lnTo>
                <a:lnTo>
                  <a:pt x="8677" y="7170"/>
                </a:lnTo>
                <a:lnTo>
                  <a:pt x="8662" y="7142"/>
                </a:lnTo>
                <a:lnTo>
                  <a:pt x="8649" y="7113"/>
                </a:lnTo>
                <a:lnTo>
                  <a:pt x="8638" y="7084"/>
                </a:lnTo>
                <a:lnTo>
                  <a:pt x="8627" y="7053"/>
                </a:lnTo>
                <a:lnTo>
                  <a:pt x="8619" y="7023"/>
                </a:lnTo>
                <a:lnTo>
                  <a:pt x="8611" y="6991"/>
                </a:lnTo>
                <a:lnTo>
                  <a:pt x="8605" y="6959"/>
                </a:lnTo>
                <a:lnTo>
                  <a:pt x="8601" y="6927"/>
                </a:lnTo>
                <a:lnTo>
                  <a:pt x="8599" y="6894"/>
                </a:lnTo>
                <a:lnTo>
                  <a:pt x="8598" y="6860"/>
                </a:lnTo>
                <a:lnTo>
                  <a:pt x="8599" y="6827"/>
                </a:lnTo>
                <a:lnTo>
                  <a:pt x="8601" y="6794"/>
                </a:lnTo>
                <a:lnTo>
                  <a:pt x="8605" y="6762"/>
                </a:lnTo>
                <a:lnTo>
                  <a:pt x="8611" y="6730"/>
                </a:lnTo>
                <a:lnTo>
                  <a:pt x="8619" y="6699"/>
                </a:lnTo>
                <a:lnTo>
                  <a:pt x="8627" y="6668"/>
                </a:lnTo>
                <a:lnTo>
                  <a:pt x="8638" y="6638"/>
                </a:lnTo>
                <a:lnTo>
                  <a:pt x="8649" y="6608"/>
                </a:lnTo>
                <a:lnTo>
                  <a:pt x="8662" y="6579"/>
                </a:lnTo>
                <a:lnTo>
                  <a:pt x="8677" y="6551"/>
                </a:lnTo>
                <a:lnTo>
                  <a:pt x="8692" y="6524"/>
                </a:lnTo>
                <a:lnTo>
                  <a:pt x="8709" y="6498"/>
                </a:lnTo>
                <a:lnTo>
                  <a:pt x="8727" y="6472"/>
                </a:lnTo>
                <a:lnTo>
                  <a:pt x="8747" y="6447"/>
                </a:lnTo>
                <a:lnTo>
                  <a:pt x="8767" y="6423"/>
                </a:lnTo>
                <a:lnTo>
                  <a:pt x="8789" y="6401"/>
                </a:lnTo>
                <a:lnTo>
                  <a:pt x="8811" y="6379"/>
                </a:lnTo>
                <a:lnTo>
                  <a:pt x="8835" y="6359"/>
                </a:lnTo>
                <a:lnTo>
                  <a:pt x="8859" y="6339"/>
                </a:lnTo>
                <a:lnTo>
                  <a:pt x="8885" y="6321"/>
                </a:lnTo>
                <a:lnTo>
                  <a:pt x="8911" y="6305"/>
                </a:lnTo>
                <a:lnTo>
                  <a:pt x="8938" y="6289"/>
                </a:lnTo>
                <a:lnTo>
                  <a:pt x="8966" y="6274"/>
                </a:lnTo>
                <a:lnTo>
                  <a:pt x="8995" y="6261"/>
                </a:lnTo>
                <a:lnTo>
                  <a:pt x="9025" y="6250"/>
                </a:lnTo>
                <a:lnTo>
                  <a:pt x="9056" y="6239"/>
                </a:lnTo>
                <a:lnTo>
                  <a:pt x="9087" y="6231"/>
                </a:lnTo>
                <a:lnTo>
                  <a:pt x="9118" y="6223"/>
                </a:lnTo>
                <a:lnTo>
                  <a:pt x="9150" y="6218"/>
                </a:lnTo>
                <a:lnTo>
                  <a:pt x="9182" y="6213"/>
                </a:lnTo>
                <a:lnTo>
                  <a:pt x="9215" y="6211"/>
                </a:lnTo>
                <a:lnTo>
                  <a:pt x="9249" y="6210"/>
                </a:lnTo>
                <a:close/>
                <a:moveTo>
                  <a:pt x="11304" y="6210"/>
                </a:moveTo>
                <a:lnTo>
                  <a:pt x="11337" y="6211"/>
                </a:lnTo>
                <a:lnTo>
                  <a:pt x="11370" y="6213"/>
                </a:lnTo>
                <a:lnTo>
                  <a:pt x="11403" y="6218"/>
                </a:lnTo>
                <a:lnTo>
                  <a:pt x="11435" y="6223"/>
                </a:lnTo>
                <a:lnTo>
                  <a:pt x="11466" y="6231"/>
                </a:lnTo>
                <a:lnTo>
                  <a:pt x="11497" y="6239"/>
                </a:lnTo>
                <a:lnTo>
                  <a:pt x="11527" y="6250"/>
                </a:lnTo>
                <a:lnTo>
                  <a:pt x="11556" y="6261"/>
                </a:lnTo>
                <a:lnTo>
                  <a:pt x="11585" y="6274"/>
                </a:lnTo>
                <a:lnTo>
                  <a:pt x="11613" y="6289"/>
                </a:lnTo>
                <a:lnTo>
                  <a:pt x="11641" y="6305"/>
                </a:lnTo>
                <a:lnTo>
                  <a:pt x="11668" y="6321"/>
                </a:lnTo>
                <a:lnTo>
                  <a:pt x="11693" y="6339"/>
                </a:lnTo>
                <a:lnTo>
                  <a:pt x="11718" y="6359"/>
                </a:lnTo>
                <a:lnTo>
                  <a:pt x="11741" y="6379"/>
                </a:lnTo>
                <a:lnTo>
                  <a:pt x="11764" y="6401"/>
                </a:lnTo>
                <a:lnTo>
                  <a:pt x="11785" y="6423"/>
                </a:lnTo>
                <a:lnTo>
                  <a:pt x="11806" y="6447"/>
                </a:lnTo>
                <a:lnTo>
                  <a:pt x="11825" y="6472"/>
                </a:lnTo>
                <a:lnTo>
                  <a:pt x="11843" y="6498"/>
                </a:lnTo>
                <a:lnTo>
                  <a:pt x="11860" y="6524"/>
                </a:lnTo>
                <a:lnTo>
                  <a:pt x="11876" y="6551"/>
                </a:lnTo>
                <a:lnTo>
                  <a:pt x="11890" y="6579"/>
                </a:lnTo>
                <a:lnTo>
                  <a:pt x="11903" y="6608"/>
                </a:lnTo>
                <a:lnTo>
                  <a:pt x="11915" y="6638"/>
                </a:lnTo>
                <a:lnTo>
                  <a:pt x="11925" y="6668"/>
                </a:lnTo>
                <a:lnTo>
                  <a:pt x="11934" y="6699"/>
                </a:lnTo>
                <a:lnTo>
                  <a:pt x="11941" y="6730"/>
                </a:lnTo>
                <a:lnTo>
                  <a:pt x="11947" y="6762"/>
                </a:lnTo>
                <a:lnTo>
                  <a:pt x="11951" y="6794"/>
                </a:lnTo>
                <a:lnTo>
                  <a:pt x="11954" y="6827"/>
                </a:lnTo>
                <a:lnTo>
                  <a:pt x="11955" y="6860"/>
                </a:lnTo>
                <a:lnTo>
                  <a:pt x="11954" y="6894"/>
                </a:lnTo>
                <a:lnTo>
                  <a:pt x="11951" y="6927"/>
                </a:lnTo>
                <a:lnTo>
                  <a:pt x="11947" y="6959"/>
                </a:lnTo>
                <a:lnTo>
                  <a:pt x="11941" y="6991"/>
                </a:lnTo>
                <a:lnTo>
                  <a:pt x="11934" y="7023"/>
                </a:lnTo>
                <a:lnTo>
                  <a:pt x="11925" y="7053"/>
                </a:lnTo>
                <a:lnTo>
                  <a:pt x="11915" y="7084"/>
                </a:lnTo>
                <a:lnTo>
                  <a:pt x="11903" y="7113"/>
                </a:lnTo>
                <a:lnTo>
                  <a:pt x="11890" y="7142"/>
                </a:lnTo>
                <a:lnTo>
                  <a:pt x="11876" y="7170"/>
                </a:lnTo>
                <a:lnTo>
                  <a:pt x="11860" y="7197"/>
                </a:lnTo>
                <a:lnTo>
                  <a:pt x="11843" y="7223"/>
                </a:lnTo>
                <a:lnTo>
                  <a:pt x="11825" y="7249"/>
                </a:lnTo>
                <a:lnTo>
                  <a:pt x="11806" y="7273"/>
                </a:lnTo>
                <a:lnTo>
                  <a:pt x="11785" y="7297"/>
                </a:lnTo>
                <a:lnTo>
                  <a:pt x="11764" y="7319"/>
                </a:lnTo>
                <a:lnTo>
                  <a:pt x="11741" y="7341"/>
                </a:lnTo>
                <a:lnTo>
                  <a:pt x="11718" y="7362"/>
                </a:lnTo>
                <a:lnTo>
                  <a:pt x="11693" y="7381"/>
                </a:lnTo>
                <a:lnTo>
                  <a:pt x="11668" y="7399"/>
                </a:lnTo>
                <a:lnTo>
                  <a:pt x="11641" y="7416"/>
                </a:lnTo>
                <a:lnTo>
                  <a:pt x="11613" y="7432"/>
                </a:lnTo>
                <a:lnTo>
                  <a:pt x="11585" y="7446"/>
                </a:lnTo>
                <a:lnTo>
                  <a:pt x="11556" y="7459"/>
                </a:lnTo>
                <a:lnTo>
                  <a:pt x="11527" y="7471"/>
                </a:lnTo>
                <a:lnTo>
                  <a:pt x="11497" y="7481"/>
                </a:lnTo>
                <a:lnTo>
                  <a:pt x="11466" y="7490"/>
                </a:lnTo>
                <a:lnTo>
                  <a:pt x="11435" y="7497"/>
                </a:lnTo>
                <a:lnTo>
                  <a:pt x="11403" y="7503"/>
                </a:lnTo>
                <a:lnTo>
                  <a:pt x="11370" y="7507"/>
                </a:lnTo>
                <a:lnTo>
                  <a:pt x="11337" y="7509"/>
                </a:lnTo>
                <a:lnTo>
                  <a:pt x="11304" y="7510"/>
                </a:lnTo>
                <a:lnTo>
                  <a:pt x="11271" y="7509"/>
                </a:lnTo>
                <a:lnTo>
                  <a:pt x="11238" y="7507"/>
                </a:lnTo>
                <a:lnTo>
                  <a:pt x="11205" y="7503"/>
                </a:lnTo>
                <a:lnTo>
                  <a:pt x="11173" y="7497"/>
                </a:lnTo>
                <a:lnTo>
                  <a:pt x="11142" y="7490"/>
                </a:lnTo>
                <a:lnTo>
                  <a:pt x="11110" y="7481"/>
                </a:lnTo>
                <a:lnTo>
                  <a:pt x="11080" y="7471"/>
                </a:lnTo>
                <a:lnTo>
                  <a:pt x="11051" y="7459"/>
                </a:lnTo>
                <a:lnTo>
                  <a:pt x="11022" y="7446"/>
                </a:lnTo>
                <a:lnTo>
                  <a:pt x="10994" y="7432"/>
                </a:lnTo>
                <a:lnTo>
                  <a:pt x="10966" y="7416"/>
                </a:lnTo>
                <a:lnTo>
                  <a:pt x="10940" y="7399"/>
                </a:lnTo>
                <a:lnTo>
                  <a:pt x="10915" y="7381"/>
                </a:lnTo>
                <a:lnTo>
                  <a:pt x="10890" y="7362"/>
                </a:lnTo>
                <a:lnTo>
                  <a:pt x="10866" y="7341"/>
                </a:lnTo>
                <a:lnTo>
                  <a:pt x="10844" y="7319"/>
                </a:lnTo>
                <a:lnTo>
                  <a:pt x="10822" y="7297"/>
                </a:lnTo>
                <a:lnTo>
                  <a:pt x="10802" y="7273"/>
                </a:lnTo>
                <a:lnTo>
                  <a:pt x="10783" y="7249"/>
                </a:lnTo>
                <a:lnTo>
                  <a:pt x="10765" y="7223"/>
                </a:lnTo>
                <a:lnTo>
                  <a:pt x="10748" y="7197"/>
                </a:lnTo>
                <a:lnTo>
                  <a:pt x="10732" y="7170"/>
                </a:lnTo>
                <a:lnTo>
                  <a:pt x="10717" y="7142"/>
                </a:lnTo>
                <a:lnTo>
                  <a:pt x="10705" y="7113"/>
                </a:lnTo>
                <a:lnTo>
                  <a:pt x="10693" y="7084"/>
                </a:lnTo>
                <a:lnTo>
                  <a:pt x="10683" y="7053"/>
                </a:lnTo>
                <a:lnTo>
                  <a:pt x="10674" y="7023"/>
                </a:lnTo>
                <a:lnTo>
                  <a:pt x="10667" y="6991"/>
                </a:lnTo>
                <a:lnTo>
                  <a:pt x="10661" y="6959"/>
                </a:lnTo>
                <a:lnTo>
                  <a:pt x="10657" y="6927"/>
                </a:lnTo>
                <a:lnTo>
                  <a:pt x="10654" y="6894"/>
                </a:lnTo>
                <a:lnTo>
                  <a:pt x="10653" y="6860"/>
                </a:lnTo>
                <a:lnTo>
                  <a:pt x="10654" y="6827"/>
                </a:lnTo>
                <a:lnTo>
                  <a:pt x="10657" y="6794"/>
                </a:lnTo>
                <a:lnTo>
                  <a:pt x="10661" y="6762"/>
                </a:lnTo>
                <a:lnTo>
                  <a:pt x="10667" y="6730"/>
                </a:lnTo>
                <a:lnTo>
                  <a:pt x="10674" y="6699"/>
                </a:lnTo>
                <a:lnTo>
                  <a:pt x="10683" y="6668"/>
                </a:lnTo>
                <a:lnTo>
                  <a:pt x="10693" y="6638"/>
                </a:lnTo>
                <a:lnTo>
                  <a:pt x="10705" y="6608"/>
                </a:lnTo>
                <a:lnTo>
                  <a:pt x="10717" y="6579"/>
                </a:lnTo>
                <a:lnTo>
                  <a:pt x="10732" y="6551"/>
                </a:lnTo>
                <a:lnTo>
                  <a:pt x="10748" y="6524"/>
                </a:lnTo>
                <a:lnTo>
                  <a:pt x="10765" y="6498"/>
                </a:lnTo>
                <a:lnTo>
                  <a:pt x="10783" y="6472"/>
                </a:lnTo>
                <a:lnTo>
                  <a:pt x="10802" y="6447"/>
                </a:lnTo>
                <a:lnTo>
                  <a:pt x="10822" y="6423"/>
                </a:lnTo>
                <a:lnTo>
                  <a:pt x="10844" y="6401"/>
                </a:lnTo>
                <a:lnTo>
                  <a:pt x="10866" y="6379"/>
                </a:lnTo>
                <a:lnTo>
                  <a:pt x="10890" y="6359"/>
                </a:lnTo>
                <a:lnTo>
                  <a:pt x="10915" y="6339"/>
                </a:lnTo>
                <a:lnTo>
                  <a:pt x="10940" y="6321"/>
                </a:lnTo>
                <a:lnTo>
                  <a:pt x="10966" y="6305"/>
                </a:lnTo>
                <a:lnTo>
                  <a:pt x="10994" y="6289"/>
                </a:lnTo>
                <a:lnTo>
                  <a:pt x="11022" y="6274"/>
                </a:lnTo>
                <a:lnTo>
                  <a:pt x="11051" y="6261"/>
                </a:lnTo>
                <a:lnTo>
                  <a:pt x="11080" y="6250"/>
                </a:lnTo>
                <a:lnTo>
                  <a:pt x="11110" y="6239"/>
                </a:lnTo>
                <a:lnTo>
                  <a:pt x="11142" y="6231"/>
                </a:lnTo>
                <a:lnTo>
                  <a:pt x="11173" y="6223"/>
                </a:lnTo>
                <a:lnTo>
                  <a:pt x="11205" y="6218"/>
                </a:lnTo>
                <a:lnTo>
                  <a:pt x="11238" y="6213"/>
                </a:lnTo>
                <a:lnTo>
                  <a:pt x="11271" y="6211"/>
                </a:lnTo>
                <a:lnTo>
                  <a:pt x="11304" y="6210"/>
                </a:lnTo>
                <a:close/>
                <a:moveTo>
                  <a:pt x="13359" y="6210"/>
                </a:moveTo>
                <a:lnTo>
                  <a:pt x="13393" y="6211"/>
                </a:lnTo>
                <a:lnTo>
                  <a:pt x="13425" y="6213"/>
                </a:lnTo>
                <a:lnTo>
                  <a:pt x="13458" y="6218"/>
                </a:lnTo>
                <a:lnTo>
                  <a:pt x="13490" y="6223"/>
                </a:lnTo>
                <a:lnTo>
                  <a:pt x="13521" y="6231"/>
                </a:lnTo>
                <a:lnTo>
                  <a:pt x="13552" y="6239"/>
                </a:lnTo>
                <a:lnTo>
                  <a:pt x="13582" y="6250"/>
                </a:lnTo>
                <a:lnTo>
                  <a:pt x="13612" y="6261"/>
                </a:lnTo>
                <a:lnTo>
                  <a:pt x="13640" y="6274"/>
                </a:lnTo>
                <a:lnTo>
                  <a:pt x="13668" y="6289"/>
                </a:lnTo>
                <a:lnTo>
                  <a:pt x="13695" y="6305"/>
                </a:lnTo>
                <a:lnTo>
                  <a:pt x="13723" y="6321"/>
                </a:lnTo>
                <a:lnTo>
                  <a:pt x="13748" y="6339"/>
                </a:lnTo>
                <a:lnTo>
                  <a:pt x="13773" y="6359"/>
                </a:lnTo>
                <a:lnTo>
                  <a:pt x="13796" y="6379"/>
                </a:lnTo>
                <a:lnTo>
                  <a:pt x="13819" y="6401"/>
                </a:lnTo>
                <a:lnTo>
                  <a:pt x="13841" y="6423"/>
                </a:lnTo>
                <a:lnTo>
                  <a:pt x="13861" y="6447"/>
                </a:lnTo>
                <a:lnTo>
                  <a:pt x="13880" y="6472"/>
                </a:lnTo>
                <a:lnTo>
                  <a:pt x="13898" y="6498"/>
                </a:lnTo>
                <a:lnTo>
                  <a:pt x="13915" y="6524"/>
                </a:lnTo>
                <a:lnTo>
                  <a:pt x="13931" y="6551"/>
                </a:lnTo>
                <a:lnTo>
                  <a:pt x="13945" y="6579"/>
                </a:lnTo>
                <a:lnTo>
                  <a:pt x="13959" y="6608"/>
                </a:lnTo>
                <a:lnTo>
                  <a:pt x="13970" y="6638"/>
                </a:lnTo>
                <a:lnTo>
                  <a:pt x="13980" y="6668"/>
                </a:lnTo>
                <a:lnTo>
                  <a:pt x="13989" y="6699"/>
                </a:lnTo>
                <a:lnTo>
                  <a:pt x="13997" y="6730"/>
                </a:lnTo>
                <a:lnTo>
                  <a:pt x="14002" y="6762"/>
                </a:lnTo>
                <a:lnTo>
                  <a:pt x="14007" y="6794"/>
                </a:lnTo>
                <a:lnTo>
                  <a:pt x="14009" y="6827"/>
                </a:lnTo>
                <a:lnTo>
                  <a:pt x="14010" y="6860"/>
                </a:lnTo>
                <a:lnTo>
                  <a:pt x="14009" y="6894"/>
                </a:lnTo>
                <a:lnTo>
                  <a:pt x="14007" y="6927"/>
                </a:lnTo>
                <a:lnTo>
                  <a:pt x="14002" y="6959"/>
                </a:lnTo>
                <a:lnTo>
                  <a:pt x="13997" y="6991"/>
                </a:lnTo>
                <a:lnTo>
                  <a:pt x="13989" y="7023"/>
                </a:lnTo>
                <a:lnTo>
                  <a:pt x="13980" y="7053"/>
                </a:lnTo>
                <a:lnTo>
                  <a:pt x="13970" y="7084"/>
                </a:lnTo>
                <a:lnTo>
                  <a:pt x="13959" y="7113"/>
                </a:lnTo>
                <a:lnTo>
                  <a:pt x="13945" y="7142"/>
                </a:lnTo>
                <a:lnTo>
                  <a:pt x="13931" y="7170"/>
                </a:lnTo>
                <a:lnTo>
                  <a:pt x="13915" y="7197"/>
                </a:lnTo>
                <a:lnTo>
                  <a:pt x="13898" y="7223"/>
                </a:lnTo>
                <a:lnTo>
                  <a:pt x="13880" y="7249"/>
                </a:lnTo>
                <a:lnTo>
                  <a:pt x="13861" y="7273"/>
                </a:lnTo>
                <a:lnTo>
                  <a:pt x="13841" y="7297"/>
                </a:lnTo>
                <a:lnTo>
                  <a:pt x="13819" y="7319"/>
                </a:lnTo>
                <a:lnTo>
                  <a:pt x="13796" y="7341"/>
                </a:lnTo>
                <a:lnTo>
                  <a:pt x="13773" y="7362"/>
                </a:lnTo>
                <a:lnTo>
                  <a:pt x="13748" y="7381"/>
                </a:lnTo>
                <a:lnTo>
                  <a:pt x="13723" y="7399"/>
                </a:lnTo>
                <a:lnTo>
                  <a:pt x="13695" y="7416"/>
                </a:lnTo>
                <a:lnTo>
                  <a:pt x="13668" y="7432"/>
                </a:lnTo>
                <a:lnTo>
                  <a:pt x="13640" y="7446"/>
                </a:lnTo>
                <a:lnTo>
                  <a:pt x="13612" y="7459"/>
                </a:lnTo>
                <a:lnTo>
                  <a:pt x="13582" y="7471"/>
                </a:lnTo>
                <a:lnTo>
                  <a:pt x="13552" y="7481"/>
                </a:lnTo>
                <a:lnTo>
                  <a:pt x="13521" y="7490"/>
                </a:lnTo>
                <a:lnTo>
                  <a:pt x="13490" y="7497"/>
                </a:lnTo>
                <a:lnTo>
                  <a:pt x="13458" y="7503"/>
                </a:lnTo>
                <a:lnTo>
                  <a:pt x="13425" y="7507"/>
                </a:lnTo>
                <a:lnTo>
                  <a:pt x="13393" y="7509"/>
                </a:lnTo>
                <a:lnTo>
                  <a:pt x="13359" y="7510"/>
                </a:lnTo>
                <a:lnTo>
                  <a:pt x="13326" y="7509"/>
                </a:lnTo>
                <a:lnTo>
                  <a:pt x="13293" y="7507"/>
                </a:lnTo>
                <a:lnTo>
                  <a:pt x="13260" y="7503"/>
                </a:lnTo>
                <a:lnTo>
                  <a:pt x="13229" y="7497"/>
                </a:lnTo>
                <a:lnTo>
                  <a:pt x="13197" y="7490"/>
                </a:lnTo>
                <a:lnTo>
                  <a:pt x="13165" y="7481"/>
                </a:lnTo>
                <a:lnTo>
                  <a:pt x="13135" y="7471"/>
                </a:lnTo>
                <a:lnTo>
                  <a:pt x="13106" y="7459"/>
                </a:lnTo>
                <a:lnTo>
                  <a:pt x="13077" y="7446"/>
                </a:lnTo>
                <a:lnTo>
                  <a:pt x="13049" y="7432"/>
                </a:lnTo>
                <a:lnTo>
                  <a:pt x="13022" y="7416"/>
                </a:lnTo>
                <a:lnTo>
                  <a:pt x="12995" y="7399"/>
                </a:lnTo>
                <a:lnTo>
                  <a:pt x="12970" y="7381"/>
                </a:lnTo>
                <a:lnTo>
                  <a:pt x="12945" y="7362"/>
                </a:lnTo>
                <a:lnTo>
                  <a:pt x="12922" y="7341"/>
                </a:lnTo>
                <a:lnTo>
                  <a:pt x="12899" y="7319"/>
                </a:lnTo>
                <a:lnTo>
                  <a:pt x="12878" y="7297"/>
                </a:lnTo>
                <a:lnTo>
                  <a:pt x="12857" y="7273"/>
                </a:lnTo>
                <a:lnTo>
                  <a:pt x="12838" y="7249"/>
                </a:lnTo>
                <a:lnTo>
                  <a:pt x="12820" y="7223"/>
                </a:lnTo>
                <a:lnTo>
                  <a:pt x="12803" y="7197"/>
                </a:lnTo>
                <a:lnTo>
                  <a:pt x="12787" y="7170"/>
                </a:lnTo>
                <a:lnTo>
                  <a:pt x="12773" y="7142"/>
                </a:lnTo>
                <a:lnTo>
                  <a:pt x="12760" y="7113"/>
                </a:lnTo>
                <a:lnTo>
                  <a:pt x="12748" y="7084"/>
                </a:lnTo>
                <a:lnTo>
                  <a:pt x="12738" y="7053"/>
                </a:lnTo>
                <a:lnTo>
                  <a:pt x="12729" y="7023"/>
                </a:lnTo>
                <a:lnTo>
                  <a:pt x="12722" y="6991"/>
                </a:lnTo>
                <a:lnTo>
                  <a:pt x="12716" y="6959"/>
                </a:lnTo>
                <a:lnTo>
                  <a:pt x="12712" y="6927"/>
                </a:lnTo>
                <a:lnTo>
                  <a:pt x="12709" y="6894"/>
                </a:lnTo>
                <a:lnTo>
                  <a:pt x="12709" y="6860"/>
                </a:lnTo>
                <a:lnTo>
                  <a:pt x="12709" y="6827"/>
                </a:lnTo>
                <a:lnTo>
                  <a:pt x="12712" y="6794"/>
                </a:lnTo>
                <a:lnTo>
                  <a:pt x="12716" y="6762"/>
                </a:lnTo>
                <a:lnTo>
                  <a:pt x="12722" y="6730"/>
                </a:lnTo>
                <a:lnTo>
                  <a:pt x="12729" y="6699"/>
                </a:lnTo>
                <a:lnTo>
                  <a:pt x="12738" y="6668"/>
                </a:lnTo>
                <a:lnTo>
                  <a:pt x="12748" y="6638"/>
                </a:lnTo>
                <a:lnTo>
                  <a:pt x="12760" y="6608"/>
                </a:lnTo>
                <a:lnTo>
                  <a:pt x="12773" y="6579"/>
                </a:lnTo>
                <a:lnTo>
                  <a:pt x="12787" y="6551"/>
                </a:lnTo>
                <a:lnTo>
                  <a:pt x="12803" y="6524"/>
                </a:lnTo>
                <a:lnTo>
                  <a:pt x="12820" y="6498"/>
                </a:lnTo>
                <a:lnTo>
                  <a:pt x="12838" y="6472"/>
                </a:lnTo>
                <a:lnTo>
                  <a:pt x="12857" y="6447"/>
                </a:lnTo>
                <a:lnTo>
                  <a:pt x="12878" y="6423"/>
                </a:lnTo>
                <a:lnTo>
                  <a:pt x="12899" y="6401"/>
                </a:lnTo>
                <a:lnTo>
                  <a:pt x="12922" y="6379"/>
                </a:lnTo>
                <a:lnTo>
                  <a:pt x="12945" y="6359"/>
                </a:lnTo>
                <a:lnTo>
                  <a:pt x="12970" y="6339"/>
                </a:lnTo>
                <a:lnTo>
                  <a:pt x="12995" y="6321"/>
                </a:lnTo>
                <a:lnTo>
                  <a:pt x="13022" y="6305"/>
                </a:lnTo>
                <a:lnTo>
                  <a:pt x="13049" y="6289"/>
                </a:lnTo>
                <a:lnTo>
                  <a:pt x="13077" y="6274"/>
                </a:lnTo>
                <a:lnTo>
                  <a:pt x="13106" y="6261"/>
                </a:lnTo>
                <a:lnTo>
                  <a:pt x="13135" y="6250"/>
                </a:lnTo>
                <a:lnTo>
                  <a:pt x="13165" y="6239"/>
                </a:lnTo>
                <a:lnTo>
                  <a:pt x="13197" y="6231"/>
                </a:lnTo>
                <a:lnTo>
                  <a:pt x="13229" y="6223"/>
                </a:lnTo>
                <a:lnTo>
                  <a:pt x="13260" y="6218"/>
                </a:lnTo>
                <a:lnTo>
                  <a:pt x="13293" y="6213"/>
                </a:lnTo>
                <a:lnTo>
                  <a:pt x="13326" y="6211"/>
                </a:lnTo>
                <a:lnTo>
                  <a:pt x="13359" y="6210"/>
                </a:lnTo>
                <a:close/>
                <a:moveTo>
                  <a:pt x="10311" y="10076"/>
                </a:moveTo>
                <a:lnTo>
                  <a:pt x="12297" y="10076"/>
                </a:lnTo>
                <a:lnTo>
                  <a:pt x="12297" y="12984"/>
                </a:lnTo>
                <a:lnTo>
                  <a:pt x="10311" y="12984"/>
                </a:lnTo>
                <a:lnTo>
                  <a:pt x="10311" y="10076"/>
                </a:lnTo>
                <a:close/>
                <a:moveTo>
                  <a:pt x="5887" y="8913"/>
                </a:moveTo>
                <a:lnTo>
                  <a:pt x="7428" y="8913"/>
                </a:lnTo>
                <a:lnTo>
                  <a:pt x="7428" y="10452"/>
                </a:lnTo>
                <a:lnTo>
                  <a:pt x="5887" y="10452"/>
                </a:lnTo>
                <a:lnTo>
                  <a:pt x="5887" y="8913"/>
                </a:lnTo>
                <a:close/>
                <a:moveTo>
                  <a:pt x="3797" y="8913"/>
                </a:moveTo>
                <a:lnTo>
                  <a:pt x="5339" y="8913"/>
                </a:lnTo>
                <a:lnTo>
                  <a:pt x="5339" y="10452"/>
                </a:lnTo>
                <a:lnTo>
                  <a:pt x="3797" y="10452"/>
                </a:lnTo>
                <a:lnTo>
                  <a:pt x="3797" y="8913"/>
                </a:lnTo>
                <a:close/>
                <a:moveTo>
                  <a:pt x="1708" y="8913"/>
                </a:moveTo>
                <a:lnTo>
                  <a:pt x="3249" y="8913"/>
                </a:lnTo>
                <a:lnTo>
                  <a:pt x="3249" y="10452"/>
                </a:lnTo>
                <a:lnTo>
                  <a:pt x="1708" y="10452"/>
                </a:lnTo>
                <a:lnTo>
                  <a:pt x="1708" y="8913"/>
                </a:lnTo>
                <a:close/>
                <a:moveTo>
                  <a:pt x="6577" y="14045"/>
                </a:moveTo>
                <a:lnTo>
                  <a:pt x="16031" y="14045"/>
                </a:lnTo>
                <a:lnTo>
                  <a:pt x="16031" y="14421"/>
                </a:lnTo>
                <a:lnTo>
                  <a:pt x="6577" y="14421"/>
                </a:lnTo>
                <a:lnTo>
                  <a:pt x="6577" y="14045"/>
                </a:lnTo>
                <a:close/>
                <a:moveTo>
                  <a:pt x="7553" y="13360"/>
                </a:moveTo>
                <a:lnTo>
                  <a:pt x="15055" y="13360"/>
                </a:lnTo>
                <a:lnTo>
                  <a:pt x="15055" y="13737"/>
                </a:lnTo>
                <a:lnTo>
                  <a:pt x="7553" y="13737"/>
                </a:lnTo>
                <a:lnTo>
                  <a:pt x="7553" y="13360"/>
                </a:lnTo>
                <a:close/>
              </a:path>
            </a:pathLst>
          </a:custGeom>
          <a:solidFill>
            <a:srgbClr val="FFFFFF"/>
          </a:solidFill>
          <a:ln w="9525">
            <a:noFill/>
            <a:miter lim="800000"/>
            <a:headEnd/>
            <a:tailEnd/>
          </a:ln>
        </p:spPr>
        <p:txBody>
          <a:bodyPr wrap="none" anchor="ctr"/>
          <a:lstStyle/>
          <a:p>
            <a:endParaRPr lang="zh-CN" altLang="en-US">
              <a:solidFill>
                <a:schemeClr val="bg1"/>
              </a:solidFill>
            </a:endParaRPr>
          </a:p>
        </p:txBody>
      </p:sp>
      <p:grpSp>
        <p:nvGrpSpPr>
          <p:cNvPr id="72" name="组合 71"/>
          <p:cNvGrpSpPr/>
          <p:nvPr/>
        </p:nvGrpSpPr>
        <p:grpSpPr>
          <a:xfrm>
            <a:off x="828675" y="1263756"/>
            <a:ext cx="5857875" cy="679344"/>
            <a:chOff x="1100925" y="4184345"/>
            <a:chExt cx="7246053" cy="1307387"/>
          </a:xfrm>
        </p:grpSpPr>
        <p:grpSp>
          <p:nvGrpSpPr>
            <p:cNvPr id="73" name="组合 72"/>
            <p:cNvGrpSpPr/>
            <p:nvPr/>
          </p:nvGrpSpPr>
          <p:grpSpPr>
            <a:xfrm>
              <a:off x="1100925" y="4184345"/>
              <a:ext cx="7246053" cy="1307387"/>
              <a:chOff x="3777717" y="4894995"/>
              <a:chExt cx="7244376" cy="1307084"/>
            </a:xfrm>
          </p:grpSpPr>
          <p:sp>
            <p:nvSpPr>
              <p:cNvPr id="78" name="矩形 77"/>
              <p:cNvSpPr/>
              <p:nvPr/>
            </p:nvSpPr>
            <p:spPr>
              <a:xfrm>
                <a:off x="3777717" y="4894995"/>
                <a:ext cx="2385764" cy="1307083"/>
              </a:xfrm>
              <a:prstGeom prst="rect">
                <a:avLst/>
              </a:prstGeom>
              <a:solidFill>
                <a:schemeClr val="tx1"/>
              </a:solidFill>
              <a:ln w="38100">
                <a:solidFill>
                  <a:schemeClr val="tx1">
                    <a:lumMod val="65000"/>
                    <a:lumOff val="35000"/>
                  </a:scheme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矩形 78"/>
              <p:cNvSpPr/>
              <p:nvPr/>
            </p:nvSpPr>
            <p:spPr>
              <a:xfrm>
                <a:off x="6207023" y="4894996"/>
                <a:ext cx="2385764" cy="1307083"/>
              </a:xfrm>
              <a:prstGeom prst="rect">
                <a:avLst/>
              </a:prstGeom>
              <a:solidFill>
                <a:schemeClr val="tx1"/>
              </a:solidFill>
              <a:ln w="38100">
                <a:solidFill>
                  <a:schemeClr val="tx1">
                    <a:lumMod val="65000"/>
                    <a:lumOff val="35000"/>
                  </a:scheme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矩形 79"/>
              <p:cNvSpPr/>
              <p:nvPr/>
            </p:nvSpPr>
            <p:spPr>
              <a:xfrm>
                <a:off x="8636329" y="4894995"/>
                <a:ext cx="2385764" cy="1307083"/>
              </a:xfrm>
              <a:prstGeom prst="rect">
                <a:avLst/>
              </a:prstGeom>
              <a:solidFill>
                <a:schemeClr val="tx1"/>
              </a:solidFill>
              <a:ln w="38100">
                <a:solidFill>
                  <a:schemeClr val="tx1">
                    <a:lumMod val="65000"/>
                    <a:lumOff val="35000"/>
                  </a:scheme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4" name="图片 73"/>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100925" y="4190977"/>
              <a:ext cx="7246053" cy="1269676"/>
            </a:xfrm>
            <a:prstGeom prst="rect">
              <a:avLst/>
            </a:prstGeom>
          </p:spPr>
        </p:pic>
        <p:pic>
          <p:nvPicPr>
            <p:cNvPr id="76" name="图片 75"/>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flipH="1">
              <a:off x="3463156" y="4184346"/>
              <a:ext cx="68373" cy="1276308"/>
            </a:xfrm>
            <a:prstGeom prst="rect">
              <a:avLst/>
            </a:prstGeom>
          </p:spPr>
        </p:pic>
        <p:pic>
          <p:nvPicPr>
            <p:cNvPr id="77" name="图片 76"/>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flipH="1">
              <a:off x="5904700" y="4190978"/>
              <a:ext cx="68373" cy="1276308"/>
            </a:xfrm>
            <a:prstGeom prst="rect">
              <a:avLst/>
            </a:prstGeom>
          </p:spPr>
        </p:pic>
      </p:grpSp>
      <p:sp>
        <p:nvSpPr>
          <p:cNvPr id="82" name="矩形 81"/>
          <p:cNvSpPr/>
          <p:nvPr/>
        </p:nvSpPr>
        <p:spPr bwMode="auto">
          <a:xfrm>
            <a:off x="7425664" y="3493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敏捷网络</a:t>
            </a:r>
          </a:p>
        </p:txBody>
      </p:sp>
      <p:sp>
        <p:nvSpPr>
          <p:cNvPr id="83" name="矩形 82"/>
          <p:cNvSpPr/>
          <p:nvPr/>
        </p:nvSpPr>
        <p:spPr bwMode="auto">
          <a:xfrm>
            <a:off x="8362260" y="3493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en-US" altLang="zh-CN"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WIFI</a:t>
            </a:r>
            <a:r>
              <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网络</a:t>
            </a:r>
          </a:p>
        </p:txBody>
      </p:sp>
      <p:sp>
        <p:nvSpPr>
          <p:cNvPr id="85" name="矩形 84"/>
          <p:cNvSpPr/>
          <p:nvPr/>
        </p:nvSpPr>
        <p:spPr bwMode="auto">
          <a:xfrm>
            <a:off x="9298857" y="3493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en-US" altLang="zh-CN"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LTE</a:t>
            </a:r>
            <a:r>
              <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调度</a:t>
            </a:r>
          </a:p>
        </p:txBody>
      </p:sp>
      <p:sp>
        <p:nvSpPr>
          <p:cNvPr id="86" name="矩形 85"/>
          <p:cNvSpPr/>
          <p:nvPr/>
        </p:nvSpPr>
        <p:spPr bwMode="auto">
          <a:xfrm>
            <a:off x="10235453" y="34930"/>
            <a:ext cx="914651" cy="228663"/>
          </a:xfrm>
          <a:prstGeom prst="rect">
            <a:avLst/>
          </a:prstGeom>
          <a:solidFill>
            <a:srgbClr val="C00000"/>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zh-CN" altLang="en-US" sz="1361" dirty="0">
                <a:solidFill>
                  <a:prstClr val="white"/>
                </a:solidFill>
                <a:latin typeface="微软雅黑" panose="020B0503020204020204" pitchFamily="34" charset="-122"/>
                <a:ea typeface="微软雅黑" panose="020B0503020204020204" pitchFamily="34" charset="-122"/>
                <a:cs typeface="宋体" panose="02010600030101010101" pitchFamily="2" charset="-122"/>
              </a:rPr>
              <a:t>智慧安防</a:t>
            </a:r>
          </a:p>
        </p:txBody>
      </p:sp>
      <p:sp>
        <p:nvSpPr>
          <p:cNvPr id="88" name="矩形 87"/>
          <p:cNvSpPr/>
          <p:nvPr/>
        </p:nvSpPr>
        <p:spPr bwMode="auto">
          <a:xfrm>
            <a:off x="11172049" y="3493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zh-CN" altLang="en-US" sz="1361" dirty="0" smtClean="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物联网</a:t>
            </a:r>
            <a:endPar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99" name="矩形 98"/>
          <p:cNvSpPr/>
          <p:nvPr/>
        </p:nvSpPr>
        <p:spPr bwMode="auto">
          <a:xfrm>
            <a:off x="6486482" y="3493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云平台</a:t>
            </a:r>
          </a:p>
        </p:txBody>
      </p:sp>
    </p:spTree>
    <p:custDataLst>
      <p:tags r:id="rId1"/>
    </p:custDataLst>
    <p:extLst>
      <p:ext uri="{BB962C8B-B14F-4D97-AF65-F5344CB8AC3E}">
        <p14:creationId xmlns:p14="http://schemas.microsoft.com/office/powerpoint/2010/main" val="1502926603"/>
      </p:ext>
    </p:extLst>
  </p:cSld>
  <p:clrMapOvr>
    <a:masterClrMapping/>
  </p:clrMapOvr>
  <mc:AlternateContent xmlns:mc="http://schemas.openxmlformats.org/markup-compatibility/2006" xmlns:p14="http://schemas.microsoft.com/office/powerpoint/2010/main">
    <mc:Choice Requires="p14">
      <p:transition p14:dur="0" advTm="39093"/>
    </mc:Choice>
    <mc:Fallback xmlns="">
      <p:transition advTm="39093"/>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339"/>
          <p:cNvSpPr txBox="1"/>
          <p:nvPr/>
        </p:nvSpPr>
        <p:spPr>
          <a:xfrm>
            <a:off x="153770" y="3977982"/>
            <a:ext cx="2271409" cy="1815882"/>
          </a:xfrm>
          <a:prstGeom prst="rect">
            <a:avLst/>
          </a:prstGeom>
          <a:solidFill>
            <a:schemeClr val="bg1">
              <a:lumMod val="85000"/>
            </a:schemeClr>
          </a:solidFill>
        </p:spPr>
        <p:txBody>
          <a:bodyPr wrap="square" rtlCol="0">
            <a:spAutoFit/>
          </a:bodyPr>
          <a:lstStyle/>
          <a:p>
            <a:pPr marL="269870" indent="-269870" defTabSz="863592">
              <a:lnSpc>
                <a:spcPct val="200000"/>
              </a:lnSpc>
              <a:buFont typeface="Wingdings" pitchFamily="2" charset="2"/>
              <a:buChar char="u"/>
              <a:defRPr/>
            </a:pPr>
            <a:r>
              <a:rPr lang="zh-CN" altLang="en-US" sz="1400" kern="0" dirty="0" smtClean="0">
                <a:solidFill>
                  <a:prstClr val="black"/>
                </a:solidFill>
                <a:latin typeface="微软雅黑" panose="020B0503020204020204" pitchFamily="34" charset="-122"/>
                <a:ea typeface="微软雅黑" panose="020B0503020204020204" pitchFamily="34" charset="-122"/>
              </a:rPr>
              <a:t>积水、积雪、积冰</a:t>
            </a:r>
            <a:endParaRPr lang="en-US" altLang="zh-CN" sz="1400" kern="0" dirty="0" smtClean="0">
              <a:solidFill>
                <a:prstClr val="black"/>
              </a:solidFill>
              <a:latin typeface="微软雅黑" panose="020B0503020204020204" pitchFamily="34" charset="-122"/>
              <a:ea typeface="微软雅黑" panose="020B0503020204020204" pitchFamily="34" charset="-122"/>
            </a:endParaRPr>
          </a:p>
          <a:p>
            <a:pPr marL="269870" indent="-269870" defTabSz="863592">
              <a:lnSpc>
                <a:spcPct val="200000"/>
              </a:lnSpc>
              <a:buFont typeface="Wingdings" pitchFamily="2" charset="2"/>
              <a:buChar char="u"/>
              <a:defRPr/>
            </a:pPr>
            <a:r>
              <a:rPr lang="zh-CN" altLang="en-US" sz="1400" kern="0" dirty="0" smtClean="0">
                <a:solidFill>
                  <a:prstClr val="black"/>
                </a:solidFill>
                <a:latin typeface="微软雅黑" panose="020B0503020204020204" pitchFamily="34" charset="-122"/>
                <a:ea typeface="微软雅黑" panose="020B0503020204020204" pitchFamily="34" charset="-122"/>
              </a:rPr>
              <a:t>风向、风力</a:t>
            </a:r>
            <a:endParaRPr lang="en-US" altLang="zh-CN" sz="1400" kern="0" dirty="0" smtClean="0">
              <a:solidFill>
                <a:prstClr val="black"/>
              </a:solidFill>
              <a:latin typeface="微软雅黑" panose="020B0503020204020204" pitchFamily="34" charset="-122"/>
              <a:ea typeface="微软雅黑" panose="020B0503020204020204" pitchFamily="34" charset="-122"/>
            </a:endParaRPr>
          </a:p>
          <a:p>
            <a:pPr marL="269870" indent="-269870" defTabSz="863592">
              <a:lnSpc>
                <a:spcPct val="200000"/>
              </a:lnSpc>
              <a:buFont typeface="Wingdings" pitchFamily="2" charset="2"/>
              <a:buChar char="u"/>
              <a:defRPr/>
            </a:pPr>
            <a:r>
              <a:rPr lang="zh-CN" altLang="en-US" sz="1400" kern="0" dirty="0" smtClean="0">
                <a:solidFill>
                  <a:prstClr val="black"/>
                </a:solidFill>
                <a:latin typeface="微软雅黑" panose="020B0503020204020204" pitchFamily="34" charset="-122"/>
                <a:ea typeface="微软雅黑" panose="020B0503020204020204" pitchFamily="34" charset="-122"/>
              </a:rPr>
              <a:t>噪音、</a:t>
            </a:r>
            <a:r>
              <a:rPr lang="en-US" altLang="zh-CN" sz="1400" kern="0" dirty="0" smtClean="0">
                <a:solidFill>
                  <a:prstClr val="black"/>
                </a:solidFill>
                <a:latin typeface="微软雅黑" panose="020B0503020204020204" pitchFamily="34" charset="-122"/>
                <a:ea typeface="微软雅黑" panose="020B0503020204020204" pitchFamily="34" charset="-122"/>
              </a:rPr>
              <a:t>PM2.5</a:t>
            </a:r>
          </a:p>
          <a:p>
            <a:pPr marL="269870" indent="-269870" defTabSz="863592">
              <a:lnSpc>
                <a:spcPct val="200000"/>
              </a:lnSpc>
              <a:buFont typeface="Wingdings" pitchFamily="2" charset="2"/>
              <a:buChar char="u"/>
              <a:defRPr/>
            </a:pPr>
            <a:r>
              <a:rPr lang="zh-CN" altLang="en-US" sz="1400" kern="0" dirty="0" smtClean="0">
                <a:solidFill>
                  <a:prstClr val="black"/>
                </a:solidFill>
                <a:latin typeface="微软雅黑" panose="020B0503020204020204" pitchFamily="34" charset="-122"/>
                <a:ea typeface="微软雅黑" panose="020B0503020204020204" pitchFamily="34" charset="-122"/>
              </a:rPr>
              <a:t>温度、湿度</a:t>
            </a:r>
            <a:endParaRPr lang="en-US" altLang="zh-CN" sz="1400" kern="0" dirty="0" smtClean="0">
              <a:solidFill>
                <a:prstClr val="black"/>
              </a:solidFill>
              <a:latin typeface="微软雅黑" panose="020B0503020204020204" pitchFamily="34" charset="-122"/>
              <a:ea typeface="微软雅黑" panose="020B0503020204020204" pitchFamily="34" charset="-122"/>
            </a:endParaRPr>
          </a:p>
        </p:txBody>
      </p:sp>
      <p:pic>
        <p:nvPicPr>
          <p:cNvPr id="6" name="Picture 3"/>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96209" y="1156138"/>
            <a:ext cx="7674351" cy="3484321"/>
          </a:xfrm>
          <a:prstGeom prst="rect">
            <a:avLst/>
          </a:prstGeom>
          <a:noFill/>
          <a:ln w="9525">
            <a:noFill/>
            <a:miter lim="800000"/>
            <a:headEnd/>
            <a:tailEnd/>
          </a:ln>
        </p:spPr>
      </p:pic>
      <p:sp>
        <p:nvSpPr>
          <p:cNvPr id="8" name="矩形 7"/>
          <p:cNvSpPr/>
          <p:nvPr/>
        </p:nvSpPr>
        <p:spPr>
          <a:xfrm>
            <a:off x="2497187" y="4754093"/>
            <a:ext cx="1505935" cy="1064198"/>
          </a:xfrm>
          <a:prstGeom prst="rect">
            <a:avLst/>
          </a:prstGeom>
          <a:solidFill>
            <a:schemeClr val="bg1">
              <a:lumMod val="75000"/>
              <a:alpha val="16863"/>
            </a:schemeClr>
          </a:solidFill>
          <a:ln w="12700" cap="flat" cmpd="sng" algn="ctr">
            <a:noFill/>
            <a:prstDash val="solid"/>
            <a:miter lim="800000"/>
          </a:ln>
          <a:effectLst/>
        </p:spPr>
        <p:txBody>
          <a:bodyPr lIns="0" tIns="0" rIns="0" bIns="0" rtlCol="0" anchor="ctr"/>
          <a:lstStyle/>
          <a:p>
            <a:pPr algn="ctr" defTabSz="863592">
              <a:defRPr/>
            </a:pPr>
            <a:endParaRPr lang="zh-CN" altLang="en-US" sz="900" kern="0" dirty="0">
              <a:solidFill>
                <a:sysClr val="window" lastClr="FFFFFF"/>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9" name="圆角矩形 8"/>
          <p:cNvSpPr/>
          <p:nvPr/>
        </p:nvSpPr>
        <p:spPr>
          <a:xfrm>
            <a:off x="2501715" y="4581922"/>
            <a:ext cx="1872337" cy="287878"/>
          </a:xfrm>
          <a:prstGeom prst="roundRect">
            <a:avLst/>
          </a:prstGeom>
          <a:solidFill>
            <a:srgbClr val="D6322A"/>
          </a:solidFill>
          <a:ln w="12700" cap="flat" cmpd="sng" algn="ctr">
            <a:noFill/>
            <a:prstDash val="solid"/>
            <a:miter lim="800000"/>
          </a:ln>
          <a:effectLst/>
        </p:spPr>
        <p:txBody>
          <a:bodyPr lIns="0" tIns="0" rIns="0" bIns="0" rtlCol="0" anchor="ctr"/>
          <a:lstStyle/>
          <a:p>
            <a:pPr algn="ctr" defTabSz="863592">
              <a:defRPr/>
            </a:pPr>
            <a:r>
              <a:rPr lang="zh-CN" altLang="en-US" sz="1500" b="1" kern="0" dirty="0" smtClean="0">
                <a:solidFill>
                  <a:sysClr val="window" lastClr="FFFFFF"/>
                </a:solidFill>
                <a:latin typeface="微软雅黑" panose="020B0503020204020204" pitchFamily="34" charset="-122"/>
                <a:ea typeface="微软雅黑" panose="020B0503020204020204" pitchFamily="34" charset="-122"/>
                <a:cs typeface="Arial Unicode MS" panose="020B0604020202020204" pitchFamily="34" charset="-122"/>
              </a:rPr>
              <a:t>工作人员管理</a:t>
            </a:r>
            <a:endParaRPr lang="zh-CN" altLang="en-US" sz="1500" b="1" kern="0" dirty="0">
              <a:solidFill>
                <a:sysClr val="window" lastClr="FFFFFF"/>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10" name="文本框 339"/>
          <p:cNvSpPr txBox="1"/>
          <p:nvPr/>
        </p:nvSpPr>
        <p:spPr>
          <a:xfrm>
            <a:off x="2501715" y="4869800"/>
            <a:ext cx="1872337" cy="889090"/>
          </a:xfrm>
          <a:prstGeom prst="rect">
            <a:avLst/>
          </a:prstGeom>
          <a:solidFill>
            <a:schemeClr val="bg1">
              <a:lumMod val="85000"/>
            </a:schemeClr>
          </a:solidFill>
        </p:spPr>
        <p:txBody>
          <a:bodyPr wrap="square" rtlCol="0">
            <a:spAutoFit/>
          </a:bodyPr>
          <a:lstStyle/>
          <a:p>
            <a:pPr marL="269870" indent="-269870" defTabSz="863592">
              <a:lnSpc>
                <a:spcPct val="200000"/>
              </a:lnSpc>
              <a:buFont typeface="Wingdings" pitchFamily="2" charset="2"/>
              <a:buChar char="u"/>
              <a:defRPr/>
            </a:pPr>
            <a:r>
              <a:rPr lang="zh-CN" altLang="en-US" sz="1400" kern="0" dirty="0" smtClean="0">
                <a:solidFill>
                  <a:prstClr val="black"/>
                </a:solidFill>
                <a:latin typeface="微软雅黑" panose="020B0503020204020204" pitchFamily="34" charset="-122"/>
                <a:ea typeface="微软雅黑" panose="020B0503020204020204" pitchFamily="34" charset="-122"/>
              </a:rPr>
              <a:t>工作人员定位</a:t>
            </a:r>
            <a:endParaRPr lang="en-US" altLang="zh-CN" sz="1400" kern="0" dirty="0" smtClean="0">
              <a:solidFill>
                <a:prstClr val="black"/>
              </a:solidFill>
              <a:latin typeface="微软雅黑" panose="020B0503020204020204" pitchFamily="34" charset="-122"/>
              <a:ea typeface="微软雅黑" panose="020B0503020204020204" pitchFamily="34" charset="-122"/>
            </a:endParaRPr>
          </a:p>
          <a:p>
            <a:pPr marL="269870" indent="-269870" defTabSz="863592">
              <a:lnSpc>
                <a:spcPct val="200000"/>
              </a:lnSpc>
              <a:buFont typeface="Wingdings" pitchFamily="2" charset="2"/>
              <a:buChar char="u"/>
              <a:defRPr/>
            </a:pPr>
            <a:r>
              <a:rPr lang="zh-CN" altLang="en-US" sz="1400" kern="0" dirty="0" smtClean="0">
                <a:solidFill>
                  <a:prstClr val="black"/>
                </a:solidFill>
                <a:latin typeface="微软雅黑" panose="020B0503020204020204" pitchFamily="34" charset="-122"/>
                <a:ea typeface="微软雅黑" panose="020B0503020204020204" pitchFamily="34" charset="-122"/>
              </a:rPr>
              <a:t>巡检路线跟踪</a:t>
            </a:r>
            <a:endParaRPr lang="en-US" altLang="zh-CN" sz="1400" kern="0" dirty="0" smtClean="0">
              <a:solidFill>
                <a:prstClr val="black"/>
              </a:solidFill>
              <a:latin typeface="微软雅黑" panose="020B0503020204020204" pitchFamily="34" charset="-122"/>
              <a:ea typeface="微软雅黑" panose="020B0503020204020204" pitchFamily="34" charset="-122"/>
            </a:endParaRPr>
          </a:p>
        </p:txBody>
      </p:sp>
      <p:sp>
        <p:nvSpPr>
          <p:cNvPr id="11" name="圆角矩形 10"/>
          <p:cNvSpPr/>
          <p:nvPr/>
        </p:nvSpPr>
        <p:spPr>
          <a:xfrm>
            <a:off x="9570560" y="1844539"/>
            <a:ext cx="2503691" cy="341545"/>
          </a:xfrm>
          <a:prstGeom prst="roundRect">
            <a:avLst/>
          </a:prstGeom>
          <a:solidFill>
            <a:srgbClr val="D6322A"/>
          </a:solidFill>
          <a:ln w="12700" cap="flat" cmpd="sng" algn="ctr">
            <a:noFill/>
            <a:prstDash val="solid"/>
            <a:miter lim="800000"/>
          </a:ln>
          <a:effectLst/>
        </p:spPr>
        <p:txBody>
          <a:bodyPr lIns="0" tIns="0" rIns="0" bIns="0" rtlCol="0" anchor="ctr"/>
          <a:lstStyle/>
          <a:p>
            <a:pPr algn="ctr" defTabSz="863592">
              <a:defRPr/>
            </a:pPr>
            <a:r>
              <a:rPr lang="zh-CN" altLang="en-US" sz="1500" b="1" kern="0" dirty="0" smtClean="0">
                <a:solidFill>
                  <a:sysClr val="window" lastClr="FFFFFF"/>
                </a:solidFill>
                <a:latin typeface="微软雅黑" panose="020B0503020204020204" pitchFamily="34" charset="-122"/>
                <a:ea typeface="微软雅黑" panose="020B0503020204020204" pitchFamily="34" charset="-122"/>
                <a:cs typeface="Arial Unicode MS" panose="020B0604020202020204" pitchFamily="34" charset="-122"/>
              </a:rPr>
              <a:t>机坪设施管理</a:t>
            </a:r>
            <a:endParaRPr lang="zh-CN" altLang="en-US" sz="1500" b="1" kern="0" dirty="0">
              <a:solidFill>
                <a:sysClr val="window" lastClr="FFFFFF"/>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12" name="文本框 339"/>
          <p:cNvSpPr txBox="1"/>
          <p:nvPr/>
        </p:nvSpPr>
        <p:spPr>
          <a:xfrm>
            <a:off x="9570560" y="2188815"/>
            <a:ext cx="2503691" cy="1319977"/>
          </a:xfrm>
          <a:prstGeom prst="rect">
            <a:avLst/>
          </a:prstGeom>
          <a:solidFill>
            <a:schemeClr val="bg1">
              <a:lumMod val="85000"/>
            </a:schemeClr>
          </a:solidFill>
        </p:spPr>
        <p:txBody>
          <a:bodyPr wrap="square" rtlCol="0">
            <a:spAutoFit/>
          </a:bodyPr>
          <a:lstStyle/>
          <a:p>
            <a:pPr marL="269870" indent="-269870" defTabSz="863592">
              <a:lnSpc>
                <a:spcPct val="200000"/>
              </a:lnSpc>
              <a:buFont typeface="Wingdings" pitchFamily="2" charset="2"/>
              <a:buChar char="u"/>
              <a:defRPr/>
            </a:pPr>
            <a:r>
              <a:rPr lang="zh-CN" altLang="en-US" sz="1400" kern="0" dirty="0" smtClean="0">
                <a:solidFill>
                  <a:prstClr val="black"/>
                </a:solidFill>
                <a:latin typeface="微软雅黑" panose="020B0503020204020204" pitchFamily="34" charset="-122"/>
                <a:ea typeface="微软雅黑" panose="020B0503020204020204" pitchFamily="34" charset="-122"/>
              </a:rPr>
              <a:t>拖卡、平板车、客梯等无动力车辆定位、资产管理</a:t>
            </a:r>
            <a:endParaRPr lang="en-US" altLang="zh-CN" sz="1400" kern="0" dirty="0" smtClean="0">
              <a:solidFill>
                <a:prstClr val="black"/>
              </a:solidFill>
              <a:latin typeface="微软雅黑" panose="020B0503020204020204" pitchFamily="34" charset="-122"/>
              <a:ea typeface="微软雅黑" panose="020B0503020204020204" pitchFamily="34" charset="-122"/>
            </a:endParaRPr>
          </a:p>
          <a:p>
            <a:pPr marL="269870" indent="-269870" defTabSz="863592">
              <a:lnSpc>
                <a:spcPct val="200000"/>
              </a:lnSpc>
              <a:buFont typeface="Wingdings" pitchFamily="2" charset="2"/>
              <a:buChar char="u"/>
              <a:defRPr/>
            </a:pPr>
            <a:r>
              <a:rPr lang="zh-CN" altLang="en-US" sz="1400" kern="0" dirty="0" smtClean="0">
                <a:solidFill>
                  <a:prstClr val="black"/>
                </a:solidFill>
                <a:latin typeface="微软雅黑" panose="020B0503020204020204" pitchFamily="34" charset="-122"/>
                <a:ea typeface="微软雅黑" panose="020B0503020204020204" pitchFamily="34" charset="-122"/>
              </a:rPr>
              <a:t>作业工具定位管理</a:t>
            </a:r>
            <a:endParaRPr lang="en-US" altLang="zh-CN" sz="1400" kern="0" dirty="0" smtClean="0">
              <a:solidFill>
                <a:prstClr val="black"/>
              </a:solidFill>
              <a:latin typeface="微软雅黑" panose="020B0503020204020204" pitchFamily="34" charset="-122"/>
              <a:ea typeface="微软雅黑" panose="020B0503020204020204" pitchFamily="34" charset="-122"/>
            </a:endParaRPr>
          </a:p>
        </p:txBody>
      </p:sp>
      <p:cxnSp>
        <p:nvCxnSpPr>
          <p:cNvPr id="18" name="肘形连接符 143"/>
          <p:cNvCxnSpPr/>
          <p:nvPr/>
        </p:nvCxnSpPr>
        <p:spPr bwMode="auto">
          <a:xfrm rot="10800000">
            <a:off x="7177710" y="2806869"/>
            <a:ext cx="2392850" cy="12700"/>
          </a:xfrm>
          <a:prstGeom prst="bentConnector3">
            <a:avLst>
              <a:gd name="adj1" fmla="val 50000"/>
            </a:avLst>
          </a:prstGeom>
          <a:noFill/>
          <a:ln w="9525">
            <a:solidFill>
              <a:srgbClr val="FF9900"/>
            </a:solidFill>
            <a:tailEnd type="diamo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肘形连接符 18"/>
          <p:cNvCxnSpPr>
            <a:endCxn id="20" idx="0"/>
          </p:cNvCxnSpPr>
          <p:nvPr/>
        </p:nvCxnSpPr>
        <p:spPr bwMode="auto">
          <a:xfrm>
            <a:off x="7029904" y="4285738"/>
            <a:ext cx="973658" cy="421258"/>
          </a:xfrm>
          <a:prstGeom prst="bentConnector2">
            <a:avLst/>
          </a:prstGeom>
          <a:noFill/>
          <a:ln w="9525">
            <a:solidFill>
              <a:srgbClr val="FF9900"/>
            </a:solidFill>
            <a:tailEnd type="diamo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圆角矩形 19"/>
          <p:cNvSpPr/>
          <p:nvPr/>
        </p:nvSpPr>
        <p:spPr>
          <a:xfrm>
            <a:off x="6957209" y="4706996"/>
            <a:ext cx="2092706" cy="277739"/>
          </a:xfrm>
          <a:prstGeom prst="roundRect">
            <a:avLst/>
          </a:prstGeom>
          <a:solidFill>
            <a:srgbClr val="D6322A"/>
          </a:solidFill>
          <a:ln w="12700" cap="flat" cmpd="sng" algn="ctr">
            <a:noFill/>
            <a:prstDash val="solid"/>
            <a:miter lim="800000"/>
          </a:ln>
          <a:effectLst/>
        </p:spPr>
        <p:txBody>
          <a:bodyPr lIns="0" tIns="0" rIns="0" bIns="0" rtlCol="0" anchor="ctr"/>
          <a:lstStyle/>
          <a:p>
            <a:pPr algn="ctr" defTabSz="863592">
              <a:defRPr/>
            </a:pPr>
            <a:r>
              <a:rPr lang="zh-CN" altLang="en-US" sz="1500" b="1" kern="0" dirty="0" smtClean="0">
                <a:solidFill>
                  <a:sysClr val="window" lastClr="FFFFFF"/>
                </a:solidFill>
                <a:latin typeface="微软雅黑" panose="020B0503020204020204" pitchFamily="34" charset="-122"/>
                <a:ea typeface="微软雅黑" panose="020B0503020204020204" pitchFamily="34" charset="-122"/>
                <a:cs typeface="Arial Unicode MS" panose="020B0604020202020204" pitchFamily="34" charset="-122"/>
              </a:rPr>
              <a:t>公共区管理</a:t>
            </a:r>
            <a:endParaRPr lang="zh-CN" altLang="en-US" sz="1500" b="1" kern="0" dirty="0">
              <a:solidFill>
                <a:sysClr val="window" lastClr="FFFFFF"/>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21" name="文本框 339"/>
          <p:cNvSpPr txBox="1"/>
          <p:nvPr/>
        </p:nvSpPr>
        <p:spPr>
          <a:xfrm>
            <a:off x="6957209" y="4984735"/>
            <a:ext cx="2092706" cy="1319977"/>
          </a:xfrm>
          <a:prstGeom prst="rect">
            <a:avLst/>
          </a:prstGeom>
          <a:solidFill>
            <a:schemeClr val="bg1">
              <a:lumMod val="85000"/>
            </a:schemeClr>
          </a:solidFill>
        </p:spPr>
        <p:txBody>
          <a:bodyPr wrap="square" rtlCol="0">
            <a:spAutoFit/>
          </a:bodyPr>
          <a:lstStyle/>
          <a:p>
            <a:pPr marL="269870" indent="-269870" defTabSz="863592">
              <a:lnSpc>
                <a:spcPct val="200000"/>
              </a:lnSpc>
              <a:buFont typeface="Wingdings" pitchFamily="2" charset="2"/>
              <a:buChar char="u"/>
              <a:defRPr/>
            </a:pPr>
            <a:r>
              <a:rPr lang="zh-CN" altLang="en-US" sz="1400" kern="0" dirty="0">
                <a:solidFill>
                  <a:prstClr val="black"/>
                </a:solidFill>
                <a:latin typeface="微软雅黑" panose="020B0503020204020204" pitchFamily="34" charset="-122"/>
                <a:ea typeface="微软雅黑" panose="020B0503020204020204" pitchFamily="34" charset="-122"/>
              </a:rPr>
              <a:t>井</a:t>
            </a:r>
            <a:r>
              <a:rPr lang="zh-CN" altLang="en-US" sz="1400" kern="0" dirty="0" smtClean="0">
                <a:solidFill>
                  <a:prstClr val="black"/>
                </a:solidFill>
                <a:latin typeface="微软雅黑" panose="020B0503020204020204" pitchFamily="34" charset="-122"/>
                <a:ea typeface="微软雅黑" panose="020B0503020204020204" pitchFamily="34" charset="-122"/>
              </a:rPr>
              <a:t>盖管理</a:t>
            </a:r>
            <a:endParaRPr lang="en-US" altLang="zh-CN" sz="1400" kern="0" dirty="0" smtClean="0">
              <a:solidFill>
                <a:prstClr val="black"/>
              </a:solidFill>
              <a:latin typeface="微软雅黑" panose="020B0503020204020204" pitchFamily="34" charset="-122"/>
              <a:ea typeface="微软雅黑" panose="020B0503020204020204" pitchFamily="34" charset="-122"/>
            </a:endParaRPr>
          </a:p>
          <a:p>
            <a:pPr marL="269870" indent="-269870" defTabSz="863592">
              <a:lnSpc>
                <a:spcPct val="200000"/>
              </a:lnSpc>
              <a:buFont typeface="Wingdings" pitchFamily="2" charset="2"/>
              <a:buChar char="u"/>
              <a:defRPr/>
            </a:pPr>
            <a:r>
              <a:rPr lang="zh-CN" altLang="en-US" sz="1400" kern="0" dirty="0" smtClean="0">
                <a:solidFill>
                  <a:prstClr val="black"/>
                </a:solidFill>
                <a:latin typeface="微软雅黑" panose="020B0503020204020204" pitchFamily="34" charset="-122"/>
                <a:ea typeface="微软雅黑" panose="020B0503020204020204" pitchFamily="34" charset="-122"/>
              </a:rPr>
              <a:t>管网积水、堵塞监测</a:t>
            </a:r>
            <a:endParaRPr lang="en-US" altLang="zh-CN" sz="1400" kern="0" dirty="0" smtClean="0">
              <a:solidFill>
                <a:prstClr val="black"/>
              </a:solidFill>
              <a:latin typeface="微软雅黑" panose="020B0503020204020204" pitchFamily="34" charset="-122"/>
              <a:ea typeface="微软雅黑" panose="020B0503020204020204" pitchFamily="34" charset="-122"/>
            </a:endParaRPr>
          </a:p>
          <a:p>
            <a:pPr marL="269870" indent="-269870" defTabSz="863592">
              <a:lnSpc>
                <a:spcPct val="200000"/>
              </a:lnSpc>
              <a:buFont typeface="Wingdings" pitchFamily="2" charset="2"/>
              <a:buChar char="u"/>
              <a:defRPr/>
            </a:pPr>
            <a:r>
              <a:rPr lang="zh-CN" altLang="en-US" sz="1400" kern="0" dirty="0" smtClean="0">
                <a:solidFill>
                  <a:prstClr val="black"/>
                </a:solidFill>
                <a:latin typeface="微软雅黑" panose="020B0503020204020204" pitchFamily="34" charset="-122"/>
                <a:ea typeface="微软雅黑" panose="020B0503020204020204" pitchFamily="34" charset="-122"/>
              </a:rPr>
              <a:t>道路积水监控</a:t>
            </a:r>
            <a:endParaRPr lang="en-US" altLang="zh-CN" sz="1400" kern="0" dirty="0" smtClean="0">
              <a:solidFill>
                <a:prstClr val="black"/>
              </a:solidFill>
              <a:latin typeface="微软雅黑" panose="020B0503020204020204" pitchFamily="34" charset="-122"/>
              <a:ea typeface="微软雅黑" panose="020B0503020204020204" pitchFamily="34" charset="-122"/>
            </a:endParaRPr>
          </a:p>
        </p:txBody>
      </p:sp>
      <p:cxnSp>
        <p:nvCxnSpPr>
          <p:cNvPr id="22" name="肘形连接符 169"/>
          <p:cNvCxnSpPr>
            <a:stCxn id="30" idx="0"/>
          </p:cNvCxnSpPr>
          <p:nvPr/>
        </p:nvCxnSpPr>
        <p:spPr bwMode="auto">
          <a:xfrm rot="5400000" flipH="1" flipV="1">
            <a:off x="2142082" y="379606"/>
            <a:ext cx="404659" cy="2718573"/>
          </a:xfrm>
          <a:prstGeom prst="bentConnector2">
            <a:avLst/>
          </a:prstGeom>
          <a:noFill/>
          <a:ln w="9525">
            <a:solidFill>
              <a:srgbClr val="FF9900"/>
            </a:solidFill>
            <a:tailEnd type="diamo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肘形连接符 23"/>
          <p:cNvCxnSpPr/>
          <p:nvPr/>
        </p:nvCxnSpPr>
        <p:spPr bwMode="auto">
          <a:xfrm rot="10800000" flipV="1">
            <a:off x="3461194" y="3717826"/>
            <a:ext cx="2564385" cy="833154"/>
          </a:xfrm>
          <a:prstGeom prst="bentConnector3">
            <a:avLst>
              <a:gd name="adj1" fmla="val 100260"/>
            </a:avLst>
          </a:prstGeom>
          <a:noFill/>
          <a:ln w="9525">
            <a:solidFill>
              <a:srgbClr val="FF9900"/>
            </a:solidFill>
            <a:tailEnd type="diamo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圆角矩形 24"/>
          <p:cNvSpPr/>
          <p:nvPr/>
        </p:nvSpPr>
        <p:spPr>
          <a:xfrm>
            <a:off x="4545181" y="4636268"/>
            <a:ext cx="2132352" cy="305694"/>
          </a:xfrm>
          <a:prstGeom prst="roundRect">
            <a:avLst/>
          </a:prstGeom>
          <a:solidFill>
            <a:srgbClr val="D6322A"/>
          </a:solidFill>
          <a:ln w="12700" cap="flat" cmpd="sng" algn="ctr">
            <a:noFill/>
            <a:prstDash val="solid"/>
            <a:miter lim="800000"/>
          </a:ln>
          <a:effectLst/>
        </p:spPr>
        <p:txBody>
          <a:bodyPr lIns="0" tIns="0" rIns="0" bIns="0" rtlCol="0" anchor="ctr"/>
          <a:lstStyle/>
          <a:p>
            <a:pPr algn="ctr" defTabSz="863592">
              <a:defRPr/>
            </a:pPr>
            <a:r>
              <a:rPr lang="zh-CN" altLang="en-US" sz="1500" b="1" kern="0" dirty="0" smtClean="0">
                <a:solidFill>
                  <a:sysClr val="window" lastClr="FFFFFF"/>
                </a:solidFill>
                <a:latin typeface="微软雅黑" panose="020B0503020204020204" pitchFamily="34" charset="-122"/>
                <a:ea typeface="微软雅黑" panose="020B0503020204020204" pitchFamily="34" charset="-122"/>
                <a:cs typeface="Arial Unicode MS" panose="020B0604020202020204" pitchFamily="34" charset="-122"/>
              </a:rPr>
              <a:t>航站区管理</a:t>
            </a:r>
            <a:endParaRPr lang="zh-CN" altLang="en-US" sz="1500" b="1" kern="0" dirty="0">
              <a:solidFill>
                <a:sysClr val="window" lastClr="FFFFFF"/>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26" name="文本框 339"/>
          <p:cNvSpPr txBox="1"/>
          <p:nvPr/>
        </p:nvSpPr>
        <p:spPr>
          <a:xfrm>
            <a:off x="4545181" y="4926280"/>
            <a:ext cx="2132352" cy="1815882"/>
          </a:xfrm>
          <a:prstGeom prst="rect">
            <a:avLst/>
          </a:prstGeom>
          <a:solidFill>
            <a:schemeClr val="bg1">
              <a:lumMod val="85000"/>
            </a:schemeClr>
          </a:solidFill>
        </p:spPr>
        <p:txBody>
          <a:bodyPr wrap="square" rtlCol="0">
            <a:spAutoFit/>
          </a:bodyPr>
          <a:lstStyle/>
          <a:p>
            <a:pPr marL="269870" indent="-269870" defTabSz="863592">
              <a:lnSpc>
                <a:spcPct val="200000"/>
              </a:lnSpc>
              <a:buFont typeface="Wingdings" pitchFamily="2" charset="2"/>
              <a:buChar char="u"/>
              <a:defRPr/>
            </a:pPr>
            <a:r>
              <a:rPr lang="zh-CN" altLang="en-US" sz="1400" kern="0" dirty="0" smtClean="0">
                <a:solidFill>
                  <a:prstClr val="black"/>
                </a:solidFill>
                <a:latin typeface="微软雅黑" panose="020B0503020204020204" pitchFamily="34" charset="-122"/>
                <a:ea typeface="微软雅黑" panose="020B0503020204020204" pitchFamily="34" charset="-122"/>
              </a:rPr>
              <a:t>灯光、温控节能减排</a:t>
            </a:r>
            <a:endParaRPr lang="en-US" altLang="zh-CN" sz="1400" kern="0" dirty="0" smtClean="0">
              <a:solidFill>
                <a:prstClr val="black"/>
              </a:solidFill>
              <a:latin typeface="微软雅黑" panose="020B0503020204020204" pitchFamily="34" charset="-122"/>
              <a:ea typeface="微软雅黑" panose="020B0503020204020204" pitchFamily="34" charset="-122"/>
            </a:endParaRPr>
          </a:p>
          <a:p>
            <a:pPr marL="269870" indent="-269870" defTabSz="863592">
              <a:lnSpc>
                <a:spcPct val="200000"/>
              </a:lnSpc>
              <a:buFont typeface="Wingdings" pitchFamily="2" charset="2"/>
              <a:buChar char="u"/>
              <a:defRPr/>
            </a:pPr>
            <a:r>
              <a:rPr lang="zh-CN" altLang="en-US" sz="1400" kern="0" dirty="0" smtClean="0">
                <a:solidFill>
                  <a:prstClr val="black"/>
                </a:solidFill>
                <a:latin typeface="微软雅黑" panose="020B0503020204020204" pitchFamily="34" charset="-122"/>
                <a:ea typeface="微软雅黑" panose="020B0503020204020204" pitchFamily="34" charset="-122"/>
              </a:rPr>
              <a:t>设备间环境监控</a:t>
            </a:r>
            <a:endParaRPr lang="en-US" altLang="zh-CN" sz="1400" kern="0" dirty="0" smtClean="0">
              <a:solidFill>
                <a:prstClr val="black"/>
              </a:solidFill>
              <a:latin typeface="微软雅黑" panose="020B0503020204020204" pitchFamily="34" charset="-122"/>
              <a:ea typeface="微软雅黑" panose="020B0503020204020204" pitchFamily="34" charset="-122"/>
            </a:endParaRPr>
          </a:p>
          <a:p>
            <a:pPr marL="269870" indent="-269870" defTabSz="863592">
              <a:lnSpc>
                <a:spcPct val="200000"/>
              </a:lnSpc>
              <a:buFont typeface="Wingdings" pitchFamily="2" charset="2"/>
              <a:buChar char="u"/>
              <a:defRPr/>
            </a:pPr>
            <a:r>
              <a:rPr lang="zh-CN" altLang="en-US" sz="1400" kern="0" dirty="0" smtClean="0">
                <a:solidFill>
                  <a:prstClr val="black"/>
                </a:solidFill>
                <a:latin typeface="微软雅黑" panose="020B0503020204020204" pitchFamily="34" charset="-122"/>
                <a:ea typeface="微软雅黑" panose="020B0503020204020204" pitchFamily="34" charset="-122"/>
              </a:rPr>
              <a:t>智能消防</a:t>
            </a:r>
            <a:endParaRPr lang="en-US" altLang="zh-CN" sz="1400" kern="0" dirty="0" smtClean="0">
              <a:solidFill>
                <a:prstClr val="black"/>
              </a:solidFill>
              <a:latin typeface="微软雅黑" panose="020B0503020204020204" pitchFamily="34" charset="-122"/>
              <a:ea typeface="微软雅黑" panose="020B0503020204020204" pitchFamily="34" charset="-122"/>
            </a:endParaRPr>
          </a:p>
          <a:p>
            <a:pPr marL="269870" indent="-269870" defTabSz="863592">
              <a:lnSpc>
                <a:spcPct val="200000"/>
              </a:lnSpc>
              <a:buFont typeface="Wingdings" pitchFamily="2" charset="2"/>
              <a:buChar char="u"/>
              <a:defRPr/>
            </a:pPr>
            <a:r>
              <a:rPr lang="zh-CN" altLang="en-US" sz="1400" kern="0" dirty="0">
                <a:solidFill>
                  <a:prstClr val="black"/>
                </a:solidFill>
                <a:latin typeface="微软雅黑" panose="020B0503020204020204" pitchFamily="34" charset="-122"/>
                <a:ea typeface="微软雅黑" panose="020B0503020204020204" pitchFamily="34" charset="-122"/>
              </a:rPr>
              <a:t>设备</a:t>
            </a:r>
            <a:r>
              <a:rPr lang="zh-CN" altLang="en-US" sz="1400" kern="0" dirty="0" smtClean="0">
                <a:solidFill>
                  <a:prstClr val="black"/>
                </a:solidFill>
                <a:latin typeface="微软雅黑" panose="020B0503020204020204" pitchFamily="34" charset="-122"/>
                <a:ea typeface="微软雅黑" panose="020B0503020204020204" pitchFamily="34" charset="-122"/>
              </a:rPr>
              <a:t>运行状况监测</a:t>
            </a:r>
            <a:endParaRPr lang="en-US" altLang="zh-CN" sz="1400" kern="0" dirty="0" smtClean="0">
              <a:solidFill>
                <a:prstClr val="black"/>
              </a:solidFill>
              <a:latin typeface="微软雅黑" panose="020B0503020204020204" pitchFamily="34" charset="-122"/>
              <a:ea typeface="微软雅黑" panose="020B0503020204020204" pitchFamily="34" charset="-122"/>
            </a:endParaRPr>
          </a:p>
        </p:txBody>
      </p:sp>
      <p:cxnSp>
        <p:nvCxnSpPr>
          <p:cNvPr id="27" name="肘形连接符 60"/>
          <p:cNvCxnSpPr>
            <a:endCxn id="25" idx="0"/>
          </p:cNvCxnSpPr>
          <p:nvPr/>
        </p:nvCxnSpPr>
        <p:spPr bwMode="auto">
          <a:xfrm rot="5400000">
            <a:off x="5507637" y="3686273"/>
            <a:ext cx="1053715" cy="846274"/>
          </a:xfrm>
          <a:prstGeom prst="bentConnector3">
            <a:avLst>
              <a:gd name="adj1" fmla="val 50000"/>
            </a:avLst>
          </a:prstGeom>
          <a:noFill/>
          <a:ln w="9525">
            <a:solidFill>
              <a:srgbClr val="FF9900"/>
            </a:solidFill>
            <a:tailEnd type="diamo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肘形连接符 80"/>
          <p:cNvCxnSpPr/>
          <p:nvPr/>
        </p:nvCxnSpPr>
        <p:spPr bwMode="auto">
          <a:xfrm rot="10800000" flipV="1">
            <a:off x="1921123" y="1734048"/>
            <a:ext cx="5324808" cy="2112559"/>
          </a:xfrm>
          <a:prstGeom prst="bentConnector3">
            <a:avLst>
              <a:gd name="adj1" fmla="val 83200"/>
            </a:avLst>
          </a:prstGeom>
          <a:noFill/>
          <a:ln w="9525">
            <a:solidFill>
              <a:srgbClr val="FF9900"/>
            </a:solidFill>
            <a:tailEnd type="diamo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矩形 28"/>
          <p:cNvSpPr/>
          <p:nvPr/>
        </p:nvSpPr>
        <p:spPr>
          <a:xfrm>
            <a:off x="204815" y="2212769"/>
            <a:ext cx="1704307" cy="750501"/>
          </a:xfrm>
          <a:prstGeom prst="rect">
            <a:avLst/>
          </a:prstGeom>
          <a:solidFill>
            <a:schemeClr val="bg1">
              <a:lumMod val="75000"/>
              <a:alpha val="16863"/>
            </a:schemeClr>
          </a:solidFill>
          <a:ln w="12700" cap="flat" cmpd="sng" algn="ctr">
            <a:noFill/>
            <a:prstDash val="solid"/>
            <a:miter lim="800000"/>
          </a:ln>
          <a:effectLst/>
        </p:spPr>
        <p:txBody>
          <a:bodyPr lIns="0" tIns="0" rIns="0" bIns="0" rtlCol="0" anchor="ctr"/>
          <a:lstStyle/>
          <a:p>
            <a:pPr algn="ctr" defTabSz="863592">
              <a:defRPr/>
            </a:pPr>
            <a:endParaRPr lang="zh-CN" altLang="en-US" sz="900" kern="0" dirty="0">
              <a:solidFill>
                <a:prstClr val="black">
                  <a:lumMod val="75000"/>
                  <a:lumOff val="25000"/>
                </a:prstClr>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30" name="圆角矩形 29"/>
          <p:cNvSpPr/>
          <p:nvPr/>
        </p:nvSpPr>
        <p:spPr>
          <a:xfrm>
            <a:off x="120923" y="1941221"/>
            <a:ext cx="1728404" cy="273183"/>
          </a:xfrm>
          <a:prstGeom prst="roundRect">
            <a:avLst/>
          </a:prstGeom>
          <a:solidFill>
            <a:srgbClr val="D6322A"/>
          </a:solidFill>
          <a:ln w="12700" cap="flat" cmpd="sng" algn="ctr">
            <a:noFill/>
            <a:prstDash val="solid"/>
            <a:miter lim="800000"/>
          </a:ln>
          <a:effectLst/>
        </p:spPr>
        <p:txBody>
          <a:bodyPr lIns="0" tIns="0" rIns="0" bIns="0" rtlCol="0" anchor="ctr"/>
          <a:lstStyle/>
          <a:p>
            <a:pPr algn="ctr" defTabSz="863592">
              <a:defRPr/>
            </a:pPr>
            <a:r>
              <a:rPr lang="zh-CN" altLang="en-US" sz="1500" b="1" kern="0" dirty="0" smtClean="0">
                <a:solidFill>
                  <a:sysClr val="window" lastClr="FFFFFF"/>
                </a:solidFill>
                <a:latin typeface="微软雅黑" panose="020B0503020204020204" pitchFamily="34" charset="-122"/>
                <a:ea typeface="微软雅黑" panose="020B0503020204020204" pitchFamily="34" charset="-122"/>
                <a:cs typeface="Arial Unicode MS" panose="020B0604020202020204" pitchFamily="34" charset="-122"/>
              </a:rPr>
              <a:t>机坪灯光管理</a:t>
            </a:r>
            <a:endParaRPr lang="zh-CN" altLang="en-US" sz="1500" b="1" kern="0" dirty="0">
              <a:solidFill>
                <a:sysClr val="window" lastClr="FFFFFF"/>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31" name="文本框 339"/>
          <p:cNvSpPr txBox="1"/>
          <p:nvPr/>
        </p:nvSpPr>
        <p:spPr>
          <a:xfrm>
            <a:off x="120923" y="2217134"/>
            <a:ext cx="1728404" cy="889090"/>
          </a:xfrm>
          <a:prstGeom prst="rect">
            <a:avLst/>
          </a:prstGeom>
          <a:solidFill>
            <a:schemeClr val="bg1">
              <a:lumMod val="85000"/>
            </a:schemeClr>
          </a:solidFill>
        </p:spPr>
        <p:txBody>
          <a:bodyPr wrap="square" rtlCol="0">
            <a:spAutoFit/>
          </a:bodyPr>
          <a:lstStyle/>
          <a:p>
            <a:pPr marL="269870" indent="-269870" defTabSz="863592">
              <a:lnSpc>
                <a:spcPct val="200000"/>
              </a:lnSpc>
              <a:buFont typeface="Wingdings" pitchFamily="2" charset="2"/>
              <a:buChar char="u"/>
              <a:defRPr/>
            </a:pPr>
            <a:r>
              <a:rPr lang="zh-CN" altLang="en-US" sz="1400" kern="0" dirty="0" smtClean="0">
                <a:solidFill>
                  <a:prstClr val="black"/>
                </a:solidFill>
                <a:latin typeface="微软雅黑" panose="020B0503020204020204" pitchFamily="34" charset="-122"/>
                <a:ea typeface="微软雅黑" panose="020B0503020204020204" pitchFamily="34" charset="-122"/>
              </a:rPr>
              <a:t>助航灯光控制</a:t>
            </a:r>
            <a:endParaRPr lang="en-US" altLang="zh-CN" sz="1400" kern="0" dirty="0" smtClean="0">
              <a:solidFill>
                <a:prstClr val="black"/>
              </a:solidFill>
              <a:latin typeface="微软雅黑" panose="020B0503020204020204" pitchFamily="34" charset="-122"/>
              <a:ea typeface="微软雅黑" panose="020B0503020204020204" pitchFamily="34" charset="-122"/>
            </a:endParaRPr>
          </a:p>
          <a:p>
            <a:pPr marL="269870" indent="-269870" defTabSz="863592">
              <a:lnSpc>
                <a:spcPct val="200000"/>
              </a:lnSpc>
              <a:buFont typeface="Wingdings" pitchFamily="2" charset="2"/>
              <a:buChar char="u"/>
              <a:defRPr/>
            </a:pPr>
            <a:r>
              <a:rPr lang="zh-CN" altLang="en-US" sz="1400" kern="0" dirty="0" smtClean="0">
                <a:solidFill>
                  <a:prstClr val="black"/>
                </a:solidFill>
                <a:latin typeface="微软雅黑" panose="020B0503020204020204" pitchFamily="34" charset="-122"/>
                <a:ea typeface="微软雅黑" panose="020B0503020204020204" pitchFamily="34" charset="-122"/>
              </a:rPr>
              <a:t>智能高杆灯</a:t>
            </a:r>
            <a:endParaRPr lang="en-US" altLang="zh-CN" sz="1400" kern="0" dirty="0" smtClean="0">
              <a:solidFill>
                <a:prstClr val="black"/>
              </a:solidFill>
              <a:latin typeface="微软雅黑" panose="020B0503020204020204" pitchFamily="34" charset="-122"/>
              <a:ea typeface="微软雅黑" panose="020B0503020204020204" pitchFamily="34" charset="-122"/>
            </a:endParaRPr>
          </a:p>
        </p:txBody>
      </p:sp>
      <p:sp>
        <p:nvSpPr>
          <p:cNvPr id="33" name="圆角矩形 32"/>
          <p:cNvSpPr/>
          <p:nvPr/>
        </p:nvSpPr>
        <p:spPr>
          <a:xfrm>
            <a:off x="120923" y="3645819"/>
            <a:ext cx="2335424" cy="332164"/>
          </a:xfrm>
          <a:prstGeom prst="roundRect">
            <a:avLst/>
          </a:prstGeom>
          <a:solidFill>
            <a:srgbClr val="D6322A"/>
          </a:solidFill>
          <a:ln w="12700" cap="flat" cmpd="sng" algn="ctr">
            <a:noFill/>
            <a:prstDash val="solid"/>
            <a:miter lim="800000"/>
          </a:ln>
          <a:effectLst/>
        </p:spPr>
        <p:txBody>
          <a:bodyPr lIns="0" tIns="0" rIns="0" bIns="0" rtlCol="0" anchor="ctr"/>
          <a:lstStyle/>
          <a:p>
            <a:pPr algn="ctr" defTabSz="863592">
              <a:defRPr/>
            </a:pPr>
            <a:r>
              <a:rPr lang="zh-CN" altLang="en-US" sz="1500" b="1" kern="0" dirty="0" smtClean="0">
                <a:solidFill>
                  <a:sysClr val="window" lastClr="FFFFFF"/>
                </a:solidFill>
                <a:latin typeface="微软雅黑" panose="020B0503020204020204" pitchFamily="34" charset="-122"/>
                <a:ea typeface="微软雅黑" panose="020B0503020204020204" pitchFamily="34" charset="-122"/>
                <a:cs typeface="Arial Unicode MS" panose="020B0604020202020204" pitchFamily="34" charset="-122"/>
              </a:rPr>
              <a:t>飞行区环境监控</a:t>
            </a:r>
            <a:endParaRPr lang="zh-CN" altLang="en-US" sz="1500" b="1" kern="0" dirty="0">
              <a:solidFill>
                <a:sysClr val="window" lastClr="FFFFFF"/>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40" name="圆角矩形 39"/>
          <p:cNvSpPr/>
          <p:nvPr/>
        </p:nvSpPr>
        <p:spPr>
          <a:xfrm>
            <a:off x="9337947" y="4581923"/>
            <a:ext cx="2074350" cy="377938"/>
          </a:xfrm>
          <a:prstGeom prst="roundRect">
            <a:avLst/>
          </a:prstGeom>
          <a:solidFill>
            <a:srgbClr val="D6322A"/>
          </a:solidFill>
          <a:ln w="12700" cap="flat" cmpd="sng" algn="ctr">
            <a:noFill/>
            <a:prstDash val="solid"/>
            <a:miter lim="800000"/>
          </a:ln>
          <a:effectLst/>
        </p:spPr>
        <p:txBody>
          <a:bodyPr lIns="0" tIns="0" rIns="0" bIns="0" rtlCol="0" anchor="ctr"/>
          <a:lstStyle/>
          <a:p>
            <a:pPr algn="ctr" defTabSz="863592">
              <a:defRPr/>
            </a:pPr>
            <a:r>
              <a:rPr lang="zh-CN" altLang="en-US" sz="1500" b="1" kern="0" dirty="0">
                <a:solidFill>
                  <a:sysClr val="window" lastClr="FFFFFF"/>
                </a:solidFill>
                <a:latin typeface="微软雅黑" panose="020B0503020204020204" pitchFamily="34" charset="-122"/>
                <a:ea typeface="微软雅黑" panose="020B0503020204020204" pitchFamily="34" charset="-122"/>
                <a:cs typeface="Arial Unicode MS" panose="020B0604020202020204" pitchFamily="34" charset="-122"/>
              </a:rPr>
              <a:t>服务</a:t>
            </a:r>
            <a:r>
              <a:rPr lang="zh-CN" altLang="en-US" sz="1500" b="1" kern="0" dirty="0" smtClean="0">
                <a:solidFill>
                  <a:sysClr val="window" lastClr="FFFFFF"/>
                </a:solidFill>
                <a:latin typeface="微软雅黑" panose="020B0503020204020204" pitchFamily="34" charset="-122"/>
                <a:ea typeface="微软雅黑" panose="020B0503020204020204" pitchFamily="34" charset="-122"/>
                <a:cs typeface="Arial Unicode MS" panose="020B0604020202020204" pitchFamily="34" charset="-122"/>
              </a:rPr>
              <a:t>管理</a:t>
            </a:r>
            <a:endParaRPr lang="zh-CN" altLang="en-US" sz="1500" b="1" kern="0" dirty="0">
              <a:solidFill>
                <a:sysClr val="window" lastClr="FFFFFF"/>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41" name="文本框 339"/>
          <p:cNvSpPr txBox="1"/>
          <p:nvPr/>
        </p:nvSpPr>
        <p:spPr>
          <a:xfrm>
            <a:off x="9337947" y="4959861"/>
            <a:ext cx="2088232" cy="1319977"/>
          </a:xfrm>
          <a:prstGeom prst="rect">
            <a:avLst/>
          </a:prstGeom>
          <a:solidFill>
            <a:schemeClr val="bg1">
              <a:lumMod val="85000"/>
            </a:schemeClr>
          </a:solidFill>
        </p:spPr>
        <p:txBody>
          <a:bodyPr wrap="square" rtlCol="0">
            <a:spAutoFit/>
          </a:bodyPr>
          <a:lstStyle/>
          <a:p>
            <a:pPr marL="269870" indent="-269870" defTabSz="863592">
              <a:lnSpc>
                <a:spcPct val="200000"/>
              </a:lnSpc>
              <a:buFont typeface="Wingdings" pitchFamily="2" charset="2"/>
              <a:buChar char="u"/>
              <a:defRPr/>
            </a:pPr>
            <a:r>
              <a:rPr lang="zh-CN" altLang="en-US" sz="1400" kern="0" dirty="0" smtClean="0">
                <a:solidFill>
                  <a:prstClr val="black"/>
                </a:solidFill>
                <a:latin typeface="微软雅黑" panose="020B0503020204020204" pitchFamily="34" charset="-122"/>
                <a:ea typeface="微软雅黑" panose="020B0503020204020204" pitchFamily="34" charset="-122"/>
              </a:rPr>
              <a:t>无人陪伴儿童定位</a:t>
            </a:r>
            <a:endParaRPr lang="en-US" altLang="zh-CN" sz="1400" kern="0" dirty="0" smtClean="0">
              <a:solidFill>
                <a:prstClr val="black"/>
              </a:solidFill>
              <a:latin typeface="微软雅黑" panose="020B0503020204020204" pitchFamily="34" charset="-122"/>
              <a:ea typeface="微软雅黑" panose="020B0503020204020204" pitchFamily="34" charset="-122"/>
            </a:endParaRPr>
          </a:p>
          <a:p>
            <a:pPr marL="269870" indent="-269870" defTabSz="863592">
              <a:lnSpc>
                <a:spcPct val="200000"/>
              </a:lnSpc>
              <a:buFont typeface="Wingdings" pitchFamily="2" charset="2"/>
              <a:buChar char="u"/>
              <a:defRPr/>
            </a:pPr>
            <a:r>
              <a:rPr lang="zh-CN" altLang="en-US" sz="1400" kern="0" dirty="0" smtClean="0">
                <a:solidFill>
                  <a:prstClr val="black"/>
                </a:solidFill>
                <a:latin typeface="微软雅黑" panose="020B0503020204020204" pitchFamily="34" charset="-122"/>
                <a:ea typeface="微软雅黑" panose="020B0503020204020204" pitchFamily="34" charset="-122"/>
              </a:rPr>
              <a:t>轮椅、手推车、行李车跟踪管理</a:t>
            </a:r>
            <a:endParaRPr lang="en-US" altLang="zh-CN" sz="1400" kern="0" dirty="0" smtClean="0">
              <a:solidFill>
                <a:prstClr val="black"/>
              </a:solidFill>
              <a:latin typeface="微软雅黑" panose="020B0503020204020204" pitchFamily="34" charset="-122"/>
              <a:ea typeface="微软雅黑" panose="020B0503020204020204" pitchFamily="34" charset="-122"/>
            </a:endParaRPr>
          </a:p>
        </p:txBody>
      </p:sp>
      <p:cxnSp>
        <p:nvCxnSpPr>
          <p:cNvPr id="48" name="肘形连接符 47"/>
          <p:cNvCxnSpPr/>
          <p:nvPr/>
        </p:nvCxnSpPr>
        <p:spPr bwMode="auto">
          <a:xfrm>
            <a:off x="7659186" y="3997611"/>
            <a:ext cx="2715936" cy="584311"/>
          </a:xfrm>
          <a:prstGeom prst="bentConnector3">
            <a:avLst>
              <a:gd name="adj1" fmla="val 50000"/>
            </a:avLst>
          </a:prstGeom>
          <a:noFill/>
          <a:ln w="9525">
            <a:solidFill>
              <a:srgbClr val="FF9900"/>
            </a:solidFill>
            <a:tailEnd type="diamo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副标题 1"/>
          <p:cNvSpPr txBox="1">
            <a:spLocks/>
          </p:cNvSpPr>
          <p:nvPr/>
        </p:nvSpPr>
        <p:spPr>
          <a:xfrm>
            <a:off x="408955" y="117426"/>
            <a:ext cx="10929124" cy="482161"/>
          </a:xfrm>
          <a:prstGeom prst="rect">
            <a:avLst/>
          </a:prstGeom>
        </p:spPr>
        <p:txBody>
          <a:bodyPr anchor="ctr">
            <a:noAutofit/>
          </a:bodyPr>
          <a:lstStyle>
            <a:lvl1pPr marL="457291" indent="-457291" algn="l" defTabSz="1219444" rtl="0" eaLnBrk="1" latinLnBrk="0" hangingPunct="1">
              <a:spcBef>
                <a:spcPct val="20000"/>
              </a:spcBef>
              <a:buFont typeface="Arial" pitchFamily="34" charset="0"/>
              <a:buChar char="•"/>
              <a:defRPr sz="4300" kern="1200">
                <a:solidFill>
                  <a:schemeClr val="bg1"/>
                </a:solidFill>
                <a:latin typeface="+mn-lt"/>
                <a:ea typeface="+mn-ea"/>
                <a:cs typeface="+mn-cs"/>
              </a:defRPr>
            </a:lvl1pPr>
            <a:lvl2pPr marL="990798" indent="-381076" algn="l" defTabSz="1219444" rtl="0" eaLnBrk="1" latinLnBrk="0" hangingPunct="1">
              <a:spcBef>
                <a:spcPct val="20000"/>
              </a:spcBef>
              <a:buFont typeface="Arial" pitchFamily="34" charset="0"/>
              <a:buChar char="–"/>
              <a:defRPr sz="3700" kern="1200">
                <a:solidFill>
                  <a:schemeClr val="bg1"/>
                </a:solidFill>
                <a:latin typeface="+mn-lt"/>
                <a:ea typeface="+mn-ea"/>
                <a:cs typeface="+mn-cs"/>
              </a:defRPr>
            </a:lvl2pPr>
            <a:lvl3pPr marL="1524305" indent="-304861" algn="l" defTabSz="1219444" rtl="0" eaLnBrk="1" latinLnBrk="0" hangingPunct="1">
              <a:spcBef>
                <a:spcPct val="20000"/>
              </a:spcBef>
              <a:buFont typeface="Arial" pitchFamily="34" charset="0"/>
              <a:buChar char="•"/>
              <a:defRPr sz="3200" kern="1200">
                <a:solidFill>
                  <a:schemeClr val="bg1"/>
                </a:solidFill>
                <a:latin typeface="+mn-lt"/>
                <a:ea typeface="+mn-ea"/>
                <a:cs typeface="+mn-cs"/>
              </a:defRPr>
            </a:lvl3pPr>
            <a:lvl4pPr marL="2134027" indent="-304861" algn="l" defTabSz="1219444" rtl="0" eaLnBrk="1" latinLnBrk="0" hangingPunct="1">
              <a:spcBef>
                <a:spcPct val="20000"/>
              </a:spcBef>
              <a:buFont typeface="Arial" pitchFamily="34" charset="0"/>
              <a:buChar char="–"/>
              <a:defRPr sz="2700" kern="1200">
                <a:solidFill>
                  <a:schemeClr val="bg1"/>
                </a:solidFill>
                <a:latin typeface="+mn-lt"/>
                <a:ea typeface="+mn-ea"/>
                <a:cs typeface="+mn-cs"/>
              </a:defRPr>
            </a:lvl4pPr>
            <a:lvl5pPr marL="2743749" indent="-304861" algn="l" defTabSz="1219444" rtl="0" eaLnBrk="1" latinLnBrk="0" hangingPunct="1">
              <a:spcBef>
                <a:spcPct val="20000"/>
              </a:spcBef>
              <a:buFont typeface="Arial" pitchFamily="34" charset="0"/>
              <a:buChar char="»"/>
              <a:defRPr sz="2700" kern="1200">
                <a:solidFill>
                  <a:schemeClr val="bg1"/>
                </a:solidFill>
                <a:latin typeface="+mn-lt"/>
                <a:ea typeface="+mn-ea"/>
                <a:cs typeface="+mn-cs"/>
              </a:defRPr>
            </a:lvl5pPr>
            <a:lvl6pPr marL="3353471"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3192"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914"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2636"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defTabSz="1218414">
              <a:lnSpc>
                <a:spcPct val="130000"/>
              </a:lnSpc>
              <a:buFont typeface="Arial" pitchFamily="34" charset="0"/>
              <a:buNone/>
            </a:pPr>
            <a:r>
              <a:rPr kumimoji="1" lang="zh-CN" altLang="en-US" sz="2800" b="1" dirty="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cs typeface="Arial" pitchFamily="34" charset="0"/>
              </a:rPr>
              <a:t>机场</a:t>
            </a:r>
            <a:r>
              <a:rPr kumimoji="1" lang="en-US" altLang="zh-CN" sz="2800" b="1" dirty="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cs typeface="Arial" pitchFamily="34" charset="0"/>
              </a:rPr>
              <a:t>IoT</a:t>
            </a:r>
            <a:r>
              <a:rPr kumimoji="1" lang="zh-CN" altLang="en-US" sz="2800" b="1" dirty="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cs typeface="Arial" pitchFamily="34" charset="0"/>
              </a:rPr>
              <a:t>需求总览</a:t>
            </a:r>
          </a:p>
        </p:txBody>
      </p:sp>
      <p:sp>
        <p:nvSpPr>
          <p:cNvPr id="34" name="矩形 33"/>
          <p:cNvSpPr/>
          <p:nvPr/>
        </p:nvSpPr>
        <p:spPr bwMode="auto">
          <a:xfrm>
            <a:off x="7425664" y="3493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敏捷网络</a:t>
            </a:r>
          </a:p>
        </p:txBody>
      </p:sp>
      <p:sp>
        <p:nvSpPr>
          <p:cNvPr id="36" name="矩形 35"/>
          <p:cNvSpPr/>
          <p:nvPr/>
        </p:nvSpPr>
        <p:spPr bwMode="auto">
          <a:xfrm>
            <a:off x="8362260" y="3493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en-US" altLang="zh-CN"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WIFI</a:t>
            </a:r>
            <a:r>
              <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网络</a:t>
            </a:r>
          </a:p>
        </p:txBody>
      </p:sp>
      <p:sp>
        <p:nvSpPr>
          <p:cNvPr id="37" name="矩形 36"/>
          <p:cNvSpPr/>
          <p:nvPr/>
        </p:nvSpPr>
        <p:spPr bwMode="auto">
          <a:xfrm>
            <a:off x="9298857" y="3493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en-US" altLang="zh-CN"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LTE</a:t>
            </a:r>
            <a:r>
              <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调度</a:t>
            </a:r>
          </a:p>
        </p:txBody>
      </p:sp>
      <p:sp>
        <p:nvSpPr>
          <p:cNvPr id="38" name="矩形 37"/>
          <p:cNvSpPr/>
          <p:nvPr/>
        </p:nvSpPr>
        <p:spPr bwMode="auto">
          <a:xfrm>
            <a:off x="10235453" y="3493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智慧安防</a:t>
            </a:r>
          </a:p>
        </p:txBody>
      </p:sp>
      <p:sp>
        <p:nvSpPr>
          <p:cNvPr id="39" name="矩形 38"/>
          <p:cNvSpPr/>
          <p:nvPr/>
        </p:nvSpPr>
        <p:spPr bwMode="auto">
          <a:xfrm>
            <a:off x="11172049" y="34930"/>
            <a:ext cx="914651" cy="228663"/>
          </a:xfrm>
          <a:prstGeom prst="rect">
            <a:avLst/>
          </a:prstGeom>
          <a:solidFill>
            <a:srgbClr val="C00000"/>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zh-CN" altLang="en-US" sz="1361" dirty="0">
                <a:solidFill>
                  <a:prstClr val="white"/>
                </a:solidFill>
                <a:latin typeface="微软雅黑" panose="020B0503020204020204" pitchFamily="34" charset="-122"/>
                <a:ea typeface="微软雅黑" panose="020B0503020204020204" pitchFamily="34" charset="-122"/>
                <a:cs typeface="宋体" panose="02010600030101010101" pitchFamily="2" charset="-122"/>
              </a:rPr>
              <a:t>物联网</a:t>
            </a:r>
          </a:p>
        </p:txBody>
      </p:sp>
      <p:sp>
        <p:nvSpPr>
          <p:cNvPr id="42" name="矩形 41"/>
          <p:cNvSpPr/>
          <p:nvPr/>
        </p:nvSpPr>
        <p:spPr bwMode="auto">
          <a:xfrm>
            <a:off x="6486482" y="3493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云平台</a:t>
            </a:r>
          </a:p>
        </p:txBody>
      </p:sp>
    </p:spTree>
    <p:extLst>
      <p:ext uri="{BB962C8B-B14F-4D97-AF65-F5344CB8AC3E}">
        <p14:creationId xmlns:p14="http://schemas.microsoft.com/office/powerpoint/2010/main" val="553116496"/>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Picture 18" descr="F:\张秀\9月\中英终稿\9\组 375...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18668" y="1099457"/>
            <a:ext cx="637264" cy="629347"/>
          </a:xfrm>
          <a:prstGeom prst="rect">
            <a:avLst/>
          </a:prstGeom>
          <a:noFill/>
        </p:spPr>
      </p:pic>
      <p:pic>
        <p:nvPicPr>
          <p:cNvPr id="173" name="Picture 18" descr="F:\张秀\9月\中英终稿\9\组 375...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28611" y="1110343"/>
            <a:ext cx="637264" cy="629347"/>
          </a:xfrm>
          <a:prstGeom prst="rect">
            <a:avLst/>
          </a:prstGeom>
          <a:noFill/>
        </p:spPr>
      </p:pic>
      <p:pic>
        <p:nvPicPr>
          <p:cNvPr id="108" name="Picture 5" descr="F:\张秀\9月\中英终稿\6\框.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43199" y="1066800"/>
            <a:ext cx="6226629" cy="1001485"/>
          </a:xfrm>
          <a:prstGeom prst="rect">
            <a:avLst/>
          </a:prstGeom>
          <a:noFill/>
        </p:spPr>
      </p:pic>
      <p:pic>
        <p:nvPicPr>
          <p:cNvPr id="2" name="Picture 12" descr="F:\张秀\9月\中英终稿\华为铁路\发光.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57390" y="4627082"/>
            <a:ext cx="5489060" cy="1800408"/>
          </a:xfrm>
          <a:prstGeom prst="rect">
            <a:avLst/>
          </a:prstGeom>
          <a:noFill/>
        </p:spPr>
      </p:pic>
      <p:pic>
        <p:nvPicPr>
          <p:cNvPr id="3" name="Picture 64" descr="F:\张秀\9月\中英终稿\华为铁路\云.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09467" y="4547114"/>
            <a:ext cx="4472067" cy="908155"/>
          </a:xfrm>
          <a:prstGeom prst="rect">
            <a:avLst/>
          </a:prstGeom>
          <a:noFill/>
        </p:spPr>
      </p:pic>
      <p:pic>
        <p:nvPicPr>
          <p:cNvPr id="4" name="Picture 63" descr="F:\张秀\9月\中英终稿\华为铁路\数据流.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405519" y="3070065"/>
            <a:ext cx="4408555" cy="2452178"/>
          </a:xfrm>
          <a:prstGeom prst="rect">
            <a:avLst/>
          </a:prstGeom>
          <a:noFill/>
        </p:spPr>
      </p:pic>
      <p:sp>
        <p:nvSpPr>
          <p:cNvPr id="9" name="TextBox 4"/>
          <p:cNvSpPr txBox="1"/>
          <p:nvPr/>
        </p:nvSpPr>
        <p:spPr>
          <a:xfrm>
            <a:off x="271487" y="198076"/>
            <a:ext cx="5974013" cy="477054"/>
          </a:xfrm>
          <a:prstGeom prst="rect">
            <a:avLst/>
          </a:prstGeom>
          <a:noFill/>
          <a:effectLst>
            <a:outerShdw blurRad="50800" dist="38100" dir="2700000" algn="tl" rotWithShape="0">
              <a:prstClr val="black">
                <a:alpha val="40000"/>
              </a:prstClr>
            </a:outerShdw>
          </a:effectLst>
        </p:spPr>
        <p:txBody>
          <a:bodyPr vert="horz" wrap="square" lIns="45720" tIns="22860" rIns="45720" bIns="22860" rtlCol="0">
            <a:spAutoFit/>
          </a:bodyPr>
          <a:lstStyle/>
          <a:p>
            <a:r>
              <a:rPr kumimoji="1" lang="zh-CN" altLang="en-US" sz="2800" b="1" dirty="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cs typeface="Arial" pitchFamily="34" charset="0"/>
              </a:rPr>
              <a:t>基于</a:t>
            </a:r>
            <a:r>
              <a:rPr kumimoji="1" lang="en-US" altLang="zh-CN" sz="2800" b="1" dirty="0" err="1">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cs typeface="Arial" pitchFamily="34" charset="0"/>
              </a:rPr>
              <a:t>IoT</a:t>
            </a:r>
            <a:r>
              <a:rPr kumimoji="1" lang="zh-CN" altLang="en-US" sz="2800" b="1" dirty="0" smtClean="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cs typeface="Arial" pitchFamily="34" charset="0"/>
              </a:rPr>
              <a:t>的机场全局</a:t>
            </a:r>
            <a:r>
              <a:rPr kumimoji="1" lang="zh-CN" altLang="en-US" sz="2800" b="1" dirty="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cs typeface="Arial" pitchFamily="34" charset="0"/>
              </a:rPr>
              <a:t>态势感知方案</a:t>
            </a:r>
          </a:p>
        </p:txBody>
      </p:sp>
      <p:pic>
        <p:nvPicPr>
          <p:cNvPr id="10" name="Picture 33" descr="F:\张秀\9月\中英终稿\PPTdaochu\9.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015345" y="294472"/>
            <a:ext cx="101620" cy="127015"/>
          </a:xfrm>
          <a:prstGeom prst="rect">
            <a:avLst/>
          </a:prstGeom>
          <a:noFill/>
        </p:spPr>
      </p:pic>
      <p:pic>
        <p:nvPicPr>
          <p:cNvPr id="11" name="Picture 2" descr="F:\张秀\9月\中英终稿\华为铁路\2.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856595" y="1890647"/>
            <a:ext cx="6263911" cy="323887"/>
          </a:xfrm>
          <a:prstGeom prst="rect">
            <a:avLst/>
          </a:prstGeom>
          <a:noFill/>
        </p:spPr>
      </p:pic>
      <p:pic>
        <p:nvPicPr>
          <p:cNvPr id="12" name="Picture 3" descr="F:\张秀\9月\中英终稿\华为铁路\2底座.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269854" y="5483104"/>
            <a:ext cx="1476452" cy="1196443"/>
          </a:xfrm>
          <a:prstGeom prst="rect">
            <a:avLst/>
          </a:prstGeom>
          <a:noFill/>
        </p:spPr>
      </p:pic>
      <p:pic>
        <p:nvPicPr>
          <p:cNvPr id="13" name="Picture 5" descr="F:\张秀\9月\中英终稿\华为铁路\3底座 副本.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455062" y="5508226"/>
            <a:ext cx="1836563" cy="792180"/>
          </a:xfrm>
          <a:prstGeom prst="rect">
            <a:avLst/>
          </a:prstGeom>
          <a:noFill/>
        </p:spPr>
      </p:pic>
      <p:pic>
        <p:nvPicPr>
          <p:cNvPr id="14" name="Picture 6" descr="F:\张秀\9月\中英终稿\华为铁路\4.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505299" y="2744387"/>
            <a:ext cx="5079622" cy="658417"/>
          </a:xfrm>
          <a:prstGeom prst="rect">
            <a:avLst/>
          </a:prstGeom>
          <a:noFill/>
        </p:spPr>
      </p:pic>
      <p:pic>
        <p:nvPicPr>
          <p:cNvPr id="15" name="Picture 7" descr="F:\张秀\9月\中英终稿\华为铁路\13底座.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926361" y="5411087"/>
            <a:ext cx="1764541" cy="1219205"/>
          </a:xfrm>
          <a:prstGeom prst="rect">
            <a:avLst/>
          </a:prstGeom>
          <a:noFill/>
        </p:spPr>
      </p:pic>
      <p:pic>
        <p:nvPicPr>
          <p:cNvPr id="16" name="Picture 10" descr="F:\张秀\9月\中英终稿\华为铁路\xiaoyun  拷贝 4.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422207" y="3402804"/>
            <a:ext cx="1332408" cy="1044237"/>
          </a:xfrm>
          <a:prstGeom prst="rect">
            <a:avLst/>
          </a:prstGeom>
          <a:noFill/>
        </p:spPr>
      </p:pic>
      <p:pic>
        <p:nvPicPr>
          <p:cNvPr id="17" name="Picture 11" descr="F:\张秀\9月\中英终稿\华为铁路\xiaoyun  拷贝.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4616234" y="3402804"/>
            <a:ext cx="1296397" cy="953974"/>
          </a:xfrm>
          <a:prstGeom prst="rect">
            <a:avLst/>
          </a:prstGeom>
          <a:noFill/>
        </p:spPr>
      </p:pic>
      <p:pic>
        <p:nvPicPr>
          <p:cNvPr id="18" name="Picture 14" descr="F:\张秀\9月\中英终稿\华为铁路\光.png"/>
          <p:cNvPicPr>
            <a:picLocks noChangeAspect="1" noChangeArrowheads="1"/>
          </p:cNvPicPr>
          <p:nvPr/>
        </p:nvPicPr>
        <p:blipFill>
          <a:blip r:embed="rId15" cstate="email">
            <a:extLst>
              <a:ext uri="{28A0092B-C50C-407E-A947-70E740481C1C}">
                <a14:useLocalDpi xmlns:a14="http://schemas.microsoft.com/office/drawing/2010/main"/>
              </a:ext>
            </a:extLst>
          </a:blip>
          <a:srcRect r="-10119"/>
          <a:stretch>
            <a:fillRect/>
          </a:stretch>
        </p:blipFill>
        <p:spPr bwMode="auto">
          <a:xfrm>
            <a:off x="623911" y="1710420"/>
            <a:ext cx="2268695" cy="900204"/>
          </a:xfrm>
          <a:prstGeom prst="rect">
            <a:avLst/>
          </a:prstGeom>
          <a:noFill/>
        </p:spPr>
      </p:pic>
      <p:pic>
        <p:nvPicPr>
          <p:cNvPr id="21" name="Picture 14" descr="F:\张秀\9月\中英终稿\华为铁路\光.png"/>
          <p:cNvPicPr>
            <a:picLocks noChangeAspect="1" noChangeArrowheads="1"/>
          </p:cNvPicPr>
          <p:nvPr/>
        </p:nvPicPr>
        <p:blipFill>
          <a:blip r:embed="rId15" cstate="email">
            <a:extLst>
              <a:ext uri="{28A0092B-C50C-407E-A947-70E740481C1C}">
                <a14:useLocalDpi xmlns:a14="http://schemas.microsoft.com/office/drawing/2010/main"/>
              </a:ext>
            </a:extLst>
          </a:blip>
          <a:srcRect r="-10119"/>
          <a:stretch>
            <a:fillRect/>
          </a:stretch>
        </p:blipFill>
        <p:spPr bwMode="auto">
          <a:xfrm>
            <a:off x="623911" y="2826673"/>
            <a:ext cx="2268695" cy="900204"/>
          </a:xfrm>
          <a:prstGeom prst="rect">
            <a:avLst/>
          </a:prstGeom>
          <a:noFill/>
        </p:spPr>
      </p:pic>
      <p:pic>
        <p:nvPicPr>
          <p:cNvPr id="22" name="Picture 14" descr="F:\张秀\9月\中英终稿\华为铁路\光.png"/>
          <p:cNvPicPr>
            <a:picLocks noChangeAspect="1" noChangeArrowheads="1"/>
          </p:cNvPicPr>
          <p:nvPr/>
        </p:nvPicPr>
        <p:blipFill>
          <a:blip r:embed="rId15" cstate="email">
            <a:extLst>
              <a:ext uri="{28A0092B-C50C-407E-A947-70E740481C1C}">
                <a14:useLocalDpi xmlns:a14="http://schemas.microsoft.com/office/drawing/2010/main"/>
              </a:ext>
            </a:extLst>
          </a:blip>
          <a:srcRect r="-10119"/>
          <a:stretch>
            <a:fillRect/>
          </a:stretch>
        </p:blipFill>
        <p:spPr bwMode="auto">
          <a:xfrm>
            <a:off x="587900" y="4014943"/>
            <a:ext cx="2268695" cy="900204"/>
          </a:xfrm>
          <a:prstGeom prst="rect">
            <a:avLst/>
          </a:prstGeom>
          <a:noFill/>
        </p:spPr>
      </p:pic>
      <p:pic>
        <p:nvPicPr>
          <p:cNvPr id="23" name="Picture 14" descr="F:\张秀\9月\中英终稿\华为铁路\光.png"/>
          <p:cNvPicPr>
            <a:picLocks noChangeAspect="1" noChangeArrowheads="1"/>
          </p:cNvPicPr>
          <p:nvPr/>
        </p:nvPicPr>
        <p:blipFill>
          <a:blip r:embed="rId15" cstate="email">
            <a:extLst>
              <a:ext uri="{28A0092B-C50C-407E-A947-70E740481C1C}">
                <a14:useLocalDpi xmlns:a14="http://schemas.microsoft.com/office/drawing/2010/main"/>
              </a:ext>
            </a:extLst>
          </a:blip>
          <a:srcRect r="-10119"/>
          <a:stretch>
            <a:fillRect/>
          </a:stretch>
        </p:blipFill>
        <p:spPr bwMode="auto">
          <a:xfrm>
            <a:off x="587900" y="5239221"/>
            <a:ext cx="2268695" cy="900204"/>
          </a:xfrm>
          <a:prstGeom prst="rect">
            <a:avLst/>
          </a:prstGeom>
          <a:noFill/>
        </p:spPr>
      </p:pic>
      <p:pic>
        <p:nvPicPr>
          <p:cNvPr id="28" name="Picture 29" descr="F:\张秀\9月\中英终稿\华为铁路\图片1.pn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5049781" y="3798894"/>
            <a:ext cx="400128" cy="336589"/>
          </a:xfrm>
          <a:prstGeom prst="rect">
            <a:avLst/>
          </a:prstGeom>
          <a:noFill/>
        </p:spPr>
      </p:pic>
      <p:pic>
        <p:nvPicPr>
          <p:cNvPr id="29" name="Picture 30" descr="F:\张秀\9月\中英终稿\华为铁路\网关.png"/>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6710295" y="3775835"/>
            <a:ext cx="704988" cy="419149"/>
          </a:xfrm>
          <a:prstGeom prst="rect">
            <a:avLst/>
          </a:prstGeom>
          <a:noFill/>
        </p:spPr>
      </p:pic>
      <p:pic>
        <p:nvPicPr>
          <p:cNvPr id="30" name="Picture 31" descr="F:\张秀\9月\中英终稿\华为铁路\图片5.png"/>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4549633" y="4460052"/>
            <a:ext cx="546207" cy="527111"/>
          </a:xfrm>
          <a:prstGeom prst="rect">
            <a:avLst/>
          </a:prstGeom>
          <a:noFill/>
        </p:spPr>
      </p:pic>
      <p:pic>
        <p:nvPicPr>
          <p:cNvPr id="31" name="Picture 32" descr="F:\张秀\9月\中英终稿\华为铁路\图片6.png"/>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7428385" y="4523559"/>
            <a:ext cx="469992" cy="463604"/>
          </a:xfrm>
          <a:prstGeom prst="rect">
            <a:avLst/>
          </a:prstGeom>
          <a:noFill/>
        </p:spPr>
      </p:pic>
      <p:pic>
        <p:nvPicPr>
          <p:cNvPr id="55" name="Picture 54" descr="F:\张秀\9月\中英终稿\华为铁路\图片6 拷贝.png"/>
          <p:cNvPicPr>
            <a:picLocks noChangeAspect="1" noChangeArrowheads="1"/>
          </p:cNvPicPr>
          <p:nvPr/>
        </p:nvPicPr>
        <p:blipFill>
          <a:blip r:embed="rId20" cstate="email">
            <a:extLst>
              <a:ext uri="{28A0092B-C50C-407E-A947-70E740481C1C}">
                <a14:useLocalDpi xmlns:a14="http://schemas.microsoft.com/office/drawing/2010/main"/>
              </a:ext>
            </a:extLst>
          </a:blip>
          <a:srcRect b="-10303"/>
          <a:stretch>
            <a:fillRect/>
          </a:stretch>
        </p:blipFill>
        <p:spPr bwMode="auto">
          <a:xfrm>
            <a:off x="7322482" y="4807123"/>
            <a:ext cx="468143" cy="252057"/>
          </a:xfrm>
          <a:prstGeom prst="rect">
            <a:avLst/>
          </a:prstGeom>
          <a:noFill/>
        </p:spPr>
      </p:pic>
      <p:pic>
        <p:nvPicPr>
          <p:cNvPr id="56" name="Picture 55" descr="F:\张秀\9月\中英终稿\华为铁路\图片5 拷贝.png"/>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4586009" y="4712110"/>
            <a:ext cx="828254" cy="252057"/>
          </a:xfrm>
          <a:prstGeom prst="rect">
            <a:avLst/>
          </a:prstGeom>
          <a:noFill/>
        </p:spPr>
      </p:pic>
      <p:pic>
        <p:nvPicPr>
          <p:cNvPr id="57" name="Picture 56" descr="F:\张秀\9月\中英终稿\华为铁路\圆投影.png"/>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7502538" y="5915202"/>
            <a:ext cx="468143" cy="360082"/>
          </a:xfrm>
          <a:prstGeom prst="rect">
            <a:avLst/>
          </a:prstGeom>
          <a:noFill/>
        </p:spPr>
      </p:pic>
      <p:pic>
        <p:nvPicPr>
          <p:cNvPr id="58" name="Picture 56" descr="F:\张秀\9月\中英终稿\华为铁路\圆投影.png"/>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5846030" y="5987218"/>
            <a:ext cx="468143" cy="360082"/>
          </a:xfrm>
          <a:prstGeom prst="rect">
            <a:avLst/>
          </a:prstGeom>
          <a:noFill/>
        </p:spPr>
      </p:pic>
      <p:pic>
        <p:nvPicPr>
          <p:cNvPr id="59" name="Picture 56" descr="F:\张秀\9月\中英终稿\华为铁路\圆投影.png"/>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4261545" y="5915202"/>
            <a:ext cx="468143" cy="360082"/>
          </a:xfrm>
          <a:prstGeom prst="rect">
            <a:avLst/>
          </a:prstGeom>
          <a:noFill/>
        </p:spPr>
      </p:pic>
      <p:sp>
        <p:nvSpPr>
          <p:cNvPr id="76" name="TextBox 158"/>
          <p:cNvSpPr txBox="1"/>
          <p:nvPr/>
        </p:nvSpPr>
        <p:spPr>
          <a:xfrm>
            <a:off x="5506073" y="2997131"/>
            <a:ext cx="990208" cy="261640"/>
          </a:xfrm>
          <a:prstGeom prst="rect">
            <a:avLst/>
          </a:prstGeom>
          <a:noFill/>
        </p:spPr>
        <p:txBody>
          <a:bodyPr wrap="none" lIns="45720" tIns="22860" rIns="45720" bIns="22860" rtlCol="0">
            <a:spAutoFit/>
          </a:bodyPr>
          <a:lstStyle/>
          <a:p>
            <a:r>
              <a:rPr lang="zh-CN" altLang="en-US" sz="1400" dirty="0" smtClean="0">
                <a:solidFill>
                  <a:srgbClr val="FFC000"/>
                </a:solidFill>
                <a:latin typeface="Arial" pitchFamily="34" charset="0"/>
                <a:ea typeface="微软雅黑" pitchFamily="34" charset="-122"/>
              </a:rPr>
              <a:t>物联网平台</a:t>
            </a:r>
            <a:endParaRPr lang="zh-CN" altLang="en-US" sz="1400" dirty="0">
              <a:solidFill>
                <a:srgbClr val="FFC000"/>
              </a:solidFill>
              <a:latin typeface="Arial" pitchFamily="34" charset="0"/>
              <a:ea typeface="微软雅黑" pitchFamily="34" charset="-122"/>
            </a:endParaRPr>
          </a:p>
        </p:txBody>
      </p:sp>
      <p:sp>
        <p:nvSpPr>
          <p:cNvPr id="77" name="TextBox 159"/>
          <p:cNvSpPr txBox="1"/>
          <p:nvPr/>
        </p:nvSpPr>
        <p:spPr>
          <a:xfrm>
            <a:off x="4984149" y="4073441"/>
            <a:ext cx="586058" cy="215444"/>
          </a:xfrm>
          <a:prstGeom prst="rect">
            <a:avLst/>
          </a:prstGeom>
          <a:noFill/>
        </p:spPr>
        <p:txBody>
          <a:bodyPr wrap="none" lIns="45720" tIns="22860" rIns="45720" bIns="22860" rtlCol="0">
            <a:spAutoFit/>
          </a:bodyPr>
          <a:lstStyle/>
          <a:p>
            <a:r>
              <a:rPr lang="en-US" altLang="zh-CN" sz="1100" b="1" dirty="0" err="1" smtClean="0">
                <a:solidFill>
                  <a:srgbClr val="FFC000"/>
                </a:solidFill>
                <a:latin typeface="Arial" pitchFamily="34" charset="0"/>
                <a:ea typeface="微软雅黑" pitchFamily="34" charset="-122"/>
              </a:rPr>
              <a:t>IoT</a:t>
            </a:r>
            <a:r>
              <a:rPr lang="zh-CN" altLang="en-US" sz="1100" b="1" dirty="0" smtClean="0">
                <a:solidFill>
                  <a:srgbClr val="FFC000"/>
                </a:solidFill>
                <a:latin typeface="Arial" pitchFamily="34" charset="0"/>
                <a:ea typeface="微软雅黑" pitchFamily="34" charset="-122"/>
              </a:rPr>
              <a:t>网关</a:t>
            </a:r>
            <a:endParaRPr lang="zh-CN" altLang="en-US" sz="1100" b="1" dirty="0">
              <a:solidFill>
                <a:srgbClr val="FFC000"/>
              </a:solidFill>
              <a:latin typeface="Arial" pitchFamily="34" charset="0"/>
              <a:ea typeface="微软雅黑" pitchFamily="34" charset="-122"/>
            </a:endParaRPr>
          </a:p>
        </p:txBody>
      </p:sp>
      <p:sp>
        <p:nvSpPr>
          <p:cNvPr id="78" name="TextBox 160"/>
          <p:cNvSpPr txBox="1"/>
          <p:nvPr/>
        </p:nvSpPr>
        <p:spPr>
          <a:xfrm>
            <a:off x="6757741" y="4076074"/>
            <a:ext cx="602088" cy="207749"/>
          </a:xfrm>
          <a:prstGeom prst="rect">
            <a:avLst/>
          </a:prstGeom>
          <a:noFill/>
        </p:spPr>
        <p:txBody>
          <a:bodyPr wrap="none" lIns="45720" tIns="22860" rIns="45720" bIns="22860" rtlCol="0">
            <a:spAutoFit/>
          </a:bodyPr>
          <a:lstStyle/>
          <a:p>
            <a:r>
              <a:rPr lang="en-US" altLang="zh-CN" sz="1050" b="1" dirty="0" err="1" smtClean="0">
                <a:solidFill>
                  <a:srgbClr val="FFC000"/>
                </a:solidFill>
                <a:latin typeface="Arial" pitchFamily="34" charset="0"/>
                <a:ea typeface="微软雅黑" pitchFamily="34" charset="-122"/>
              </a:rPr>
              <a:t>eNodeB</a:t>
            </a:r>
            <a:endParaRPr lang="zh-CN" altLang="en-US" sz="1050" b="1" dirty="0">
              <a:solidFill>
                <a:srgbClr val="FFC000"/>
              </a:solidFill>
              <a:latin typeface="Arial" pitchFamily="34" charset="0"/>
              <a:ea typeface="微软雅黑" pitchFamily="34" charset="-122"/>
            </a:endParaRPr>
          </a:p>
        </p:txBody>
      </p:sp>
      <p:sp>
        <p:nvSpPr>
          <p:cNvPr id="79" name="TextBox 161"/>
          <p:cNvSpPr txBox="1"/>
          <p:nvPr/>
        </p:nvSpPr>
        <p:spPr>
          <a:xfrm>
            <a:off x="5045564" y="4652204"/>
            <a:ext cx="2466381" cy="200055"/>
          </a:xfrm>
          <a:prstGeom prst="rect">
            <a:avLst/>
          </a:prstGeom>
          <a:noFill/>
        </p:spPr>
        <p:txBody>
          <a:bodyPr wrap="none" lIns="45720" tIns="22860" rIns="45720" bIns="22860" rtlCol="0">
            <a:spAutoFit/>
          </a:bodyPr>
          <a:lstStyle/>
          <a:p>
            <a:r>
              <a:rPr lang="en-US" altLang="zh-CN" sz="1000" dirty="0" smtClean="0">
                <a:solidFill>
                  <a:srgbClr val="FFC000"/>
                </a:solidFill>
                <a:latin typeface="微软雅黑" pitchFamily="34" charset="-122"/>
                <a:ea typeface="微软雅黑" pitchFamily="34" charset="-122"/>
              </a:rPr>
              <a:t> </a:t>
            </a:r>
            <a:r>
              <a:rPr lang="en-US" altLang="zh-CN" sz="1000" dirty="0" err="1">
                <a:solidFill>
                  <a:srgbClr val="FFC000"/>
                </a:solidFill>
                <a:latin typeface="微软雅黑" pitchFamily="34" charset="-122"/>
                <a:ea typeface="微软雅黑" pitchFamily="34" charset="-122"/>
              </a:rPr>
              <a:t>IoT</a:t>
            </a:r>
            <a:r>
              <a:rPr lang="zh-CN" altLang="en-US" sz="1000" dirty="0">
                <a:solidFill>
                  <a:srgbClr val="FFC000"/>
                </a:solidFill>
                <a:latin typeface="微软雅黑" pitchFamily="34" charset="-122"/>
                <a:ea typeface="微软雅黑" pitchFamily="34" charset="-122"/>
              </a:rPr>
              <a:t>模块模</a:t>
            </a:r>
            <a:r>
              <a:rPr lang="zh-CN" altLang="en-US" sz="1000" dirty="0" smtClean="0">
                <a:solidFill>
                  <a:srgbClr val="FFC000"/>
                </a:solidFill>
                <a:latin typeface="微软雅黑" pitchFamily="34" charset="-122"/>
                <a:ea typeface="微软雅黑" pitchFamily="34" charset="-122"/>
              </a:rPr>
              <a:t>组 </a:t>
            </a:r>
            <a:r>
              <a:rPr lang="en-US" altLang="zh-CN" sz="1000" dirty="0" smtClean="0">
                <a:solidFill>
                  <a:srgbClr val="FFC000"/>
                </a:solidFill>
                <a:latin typeface="微软雅黑" pitchFamily="34" charset="-122"/>
                <a:ea typeface="微软雅黑" pitchFamily="34" charset="-122"/>
              </a:rPr>
              <a:t>/ Huawei </a:t>
            </a:r>
            <a:r>
              <a:rPr lang="en-US" altLang="zh-CN" sz="1000" dirty="0" err="1" smtClean="0">
                <a:solidFill>
                  <a:srgbClr val="FFC000"/>
                </a:solidFill>
                <a:latin typeface="微软雅黑" pitchFamily="34" charset="-122"/>
                <a:ea typeface="微软雅黑" pitchFamily="34" charset="-122"/>
              </a:rPr>
              <a:t>LiteOS</a:t>
            </a:r>
            <a:r>
              <a:rPr lang="en-US" altLang="zh-CN" sz="1000" dirty="0" smtClean="0">
                <a:solidFill>
                  <a:srgbClr val="FFC000"/>
                </a:solidFill>
                <a:latin typeface="微软雅黑" pitchFamily="34" charset="-122"/>
                <a:ea typeface="微软雅黑" pitchFamily="34" charset="-122"/>
              </a:rPr>
              <a:t> </a:t>
            </a:r>
            <a:r>
              <a:rPr lang="zh-CN" altLang="en-US" sz="1000" dirty="0" smtClean="0">
                <a:solidFill>
                  <a:srgbClr val="FFC000"/>
                </a:solidFill>
                <a:latin typeface="微软雅黑" pitchFamily="34" charset="-122"/>
                <a:ea typeface="微软雅黑" pitchFamily="34" charset="-122"/>
              </a:rPr>
              <a:t>操作系统</a:t>
            </a:r>
            <a:endParaRPr lang="zh-CN" altLang="en-US" sz="1000" dirty="0">
              <a:solidFill>
                <a:srgbClr val="FFC000"/>
              </a:solidFill>
              <a:latin typeface="微软雅黑" pitchFamily="34" charset="-122"/>
              <a:ea typeface="微软雅黑" pitchFamily="34" charset="-122"/>
            </a:endParaRPr>
          </a:p>
        </p:txBody>
      </p:sp>
      <p:sp>
        <p:nvSpPr>
          <p:cNvPr id="80" name="TextBox 162"/>
          <p:cNvSpPr txBox="1"/>
          <p:nvPr/>
        </p:nvSpPr>
        <p:spPr>
          <a:xfrm>
            <a:off x="4045478" y="6090596"/>
            <a:ext cx="323165" cy="184666"/>
          </a:xfrm>
          <a:prstGeom prst="rect">
            <a:avLst/>
          </a:prstGeom>
          <a:noFill/>
        </p:spPr>
        <p:txBody>
          <a:bodyPr wrap="none" lIns="45720" tIns="22860" rIns="45720" bIns="22860" rtlCol="0">
            <a:spAutoFit/>
          </a:bodyPr>
          <a:lstStyle/>
          <a:p>
            <a:r>
              <a:rPr lang="zh-CN" altLang="en-US" sz="900" dirty="0">
                <a:solidFill>
                  <a:schemeClr val="bg1"/>
                </a:solidFill>
                <a:latin typeface="Arial" pitchFamily="34" charset="0"/>
                <a:ea typeface="微软雅黑" pitchFamily="34" charset="-122"/>
              </a:rPr>
              <a:t>跑道</a:t>
            </a:r>
          </a:p>
        </p:txBody>
      </p:sp>
      <p:sp>
        <p:nvSpPr>
          <p:cNvPr id="81" name="TextBox 163"/>
          <p:cNvSpPr txBox="1"/>
          <p:nvPr/>
        </p:nvSpPr>
        <p:spPr>
          <a:xfrm>
            <a:off x="5846030" y="6126604"/>
            <a:ext cx="323165" cy="184666"/>
          </a:xfrm>
          <a:prstGeom prst="rect">
            <a:avLst/>
          </a:prstGeom>
          <a:noFill/>
        </p:spPr>
        <p:txBody>
          <a:bodyPr wrap="none" lIns="45720" tIns="22860" rIns="45720" bIns="22860" rtlCol="0">
            <a:spAutoFit/>
          </a:bodyPr>
          <a:lstStyle/>
          <a:p>
            <a:r>
              <a:rPr lang="zh-CN" altLang="en-US" sz="900" dirty="0">
                <a:solidFill>
                  <a:schemeClr val="bg1"/>
                </a:solidFill>
                <a:latin typeface="Arial" pitchFamily="34" charset="0"/>
                <a:ea typeface="微软雅黑" pitchFamily="34" charset="-122"/>
              </a:rPr>
              <a:t>机坪</a:t>
            </a:r>
          </a:p>
        </p:txBody>
      </p:sp>
      <p:sp>
        <p:nvSpPr>
          <p:cNvPr id="82" name="TextBox 164"/>
          <p:cNvSpPr txBox="1"/>
          <p:nvPr/>
        </p:nvSpPr>
        <p:spPr>
          <a:xfrm>
            <a:off x="7643274" y="6076360"/>
            <a:ext cx="553998" cy="184666"/>
          </a:xfrm>
          <a:prstGeom prst="rect">
            <a:avLst/>
          </a:prstGeom>
          <a:noFill/>
        </p:spPr>
        <p:txBody>
          <a:bodyPr wrap="none" lIns="45720" tIns="22860" rIns="45720" bIns="22860" rtlCol="0">
            <a:spAutoFit/>
          </a:bodyPr>
          <a:lstStyle/>
          <a:p>
            <a:r>
              <a:rPr lang="zh-CN" altLang="en-US" sz="900" dirty="0" smtClean="0">
                <a:solidFill>
                  <a:schemeClr val="bg1"/>
                </a:solidFill>
                <a:latin typeface="Arial" pitchFamily="34" charset="0"/>
                <a:ea typeface="微软雅黑" pitchFamily="34" charset="-122"/>
              </a:rPr>
              <a:t>机场资产</a:t>
            </a:r>
            <a:endParaRPr lang="zh-CN" altLang="en-US" sz="900" dirty="0">
              <a:solidFill>
                <a:schemeClr val="bg1"/>
              </a:solidFill>
              <a:latin typeface="Arial" pitchFamily="34" charset="0"/>
              <a:ea typeface="微软雅黑" pitchFamily="34" charset="-122"/>
            </a:endParaRPr>
          </a:p>
        </p:txBody>
      </p:sp>
      <p:sp>
        <p:nvSpPr>
          <p:cNvPr id="83" name="TextBox 165"/>
          <p:cNvSpPr txBox="1"/>
          <p:nvPr/>
        </p:nvSpPr>
        <p:spPr>
          <a:xfrm>
            <a:off x="1273051" y="1904926"/>
            <a:ext cx="451406" cy="261610"/>
          </a:xfrm>
          <a:prstGeom prst="rect">
            <a:avLst/>
          </a:prstGeom>
          <a:noFill/>
        </p:spPr>
        <p:txBody>
          <a:bodyPr wrap="none" lIns="45720" tIns="22860" rIns="45720" bIns="22860" rtlCol="0">
            <a:spAutoFit/>
          </a:bodyPr>
          <a:lstStyle/>
          <a:p>
            <a:r>
              <a:rPr lang="zh-CN" altLang="en-US" sz="1400" dirty="0" smtClean="0">
                <a:solidFill>
                  <a:schemeClr val="bg1"/>
                </a:solidFill>
                <a:latin typeface="微软雅黑" pitchFamily="34" charset="-122"/>
                <a:ea typeface="微软雅黑" pitchFamily="34" charset="-122"/>
              </a:rPr>
              <a:t>应用</a:t>
            </a:r>
            <a:endParaRPr lang="zh-CN" altLang="en-US" sz="1400" dirty="0">
              <a:solidFill>
                <a:schemeClr val="bg1"/>
              </a:solidFill>
              <a:latin typeface="微软雅黑" pitchFamily="34" charset="-122"/>
              <a:ea typeface="微软雅黑" pitchFamily="34" charset="-122"/>
            </a:endParaRPr>
          </a:p>
        </p:txBody>
      </p:sp>
      <p:sp>
        <p:nvSpPr>
          <p:cNvPr id="84" name="矩形 83"/>
          <p:cNvSpPr/>
          <p:nvPr/>
        </p:nvSpPr>
        <p:spPr>
          <a:xfrm>
            <a:off x="1282795" y="2781722"/>
            <a:ext cx="528220" cy="538609"/>
          </a:xfrm>
          <a:prstGeom prst="rect">
            <a:avLst/>
          </a:prstGeom>
        </p:spPr>
        <p:txBody>
          <a:bodyPr wrap="square" lIns="45720" tIns="22860" rIns="45720" bIns="22860">
            <a:spAutoFit/>
          </a:bodyPr>
          <a:lstStyle/>
          <a:p>
            <a:r>
              <a:rPr lang="en-US" altLang="zh-CN" sz="1400" dirty="0" smtClean="0">
                <a:solidFill>
                  <a:schemeClr val="bg1"/>
                </a:solidFill>
                <a:latin typeface="微软雅黑" pitchFamily="34" charset="-122"/>
                <a:ea typeface="微软雅黑" pitchFamily="34" charset="-122"/>
              </a:rPr>
              <a:t> </a:t>
            </a:r>
            <a:r>
              <a:rPr lang="en-US" altLang="zh-CN" sz="1600" b="1" dirty="0" smtClean="0">
                <a:solidFill>
                  <a:srgbClr val="FFC000"/>
                </a:solidFill>
                <a:latin typeface="微软雅黑" pitchFamily="34" charset="-122"/>
                <a:ea typeface="微软雅黑" pitchFamily="34" charset="-122"/>
              </a:rPr>
              <a:t>1</a:t>
            </a:r>
            <a:r>
              <a:rPr lang="zh-CN" altLang="en-US" sz="1600" b="1" dirty="0" smtClean="0">
                <a:solidFill>
                  <a:srgbClr val="FFC000"/>
                </a:solidFill>
                <a:latin typeface="微软雅黑" pitchFamily="34" charset="-122"/>
                <a:ea typeface="微软雅黑" pitchFamily="34" charset="-122"/>
              </a:rPr>
              <a:t>个</a:t>
            </a:r>
          </a:p>
          <a:p>
            <a:r>
              <a:rPr lang="zh-CN" altLang="en-US" sz="1600" dirty="0" smtClean="0">
                <a:solidFill>
                  <a:schemeClr val="bg1"/>
                </a:solidFill>
                <a:latin typeface="微软雅黑" pitchFamily="34" charset="-122"/>
                <a:ea typeface="微软雅黑" pitchFamily="34" charset="-122"/>
              </a:rPr>
              <a:t>平台</a:t>
            </a:r>
            <a:endParaRPr lang="zh-CN" altLang="en-US" sz="1600" dirty="0">
              <a:solidFill>
                <a:schemeClr val="bg1"/>
              </a:solidFill>
              <a:latin typeface="微软雅黑" pitchFamily="34" charset="-122"/>
              <a:ea typeface="微软雅黑" pitchFamily="34" charset="-122"/>
            </a:endParaRPr>
          </a:p>
        </p:txBody>
      </p:sp>
      <p:sp>
        <p:nvSpPr>
          <p:cNvPr id="85" name="矩形 84"/>
          <p:cNvSpPr/>
          <p:nvPr/>
        </p:nvSpPr>
        <p:spPr>
          <a:xfrm>
            <a:off x="1060406" y="3899942"/>
            <a:ext cx="924341" cy="538609"/>
          </a:xfrm>
          <a:prstGeom prst="rect">
            <a:avLst/>
          </a:prstGeom>
        </p:spPr>
        <p:txBody>
          <a:bodyPr wrap="square" lIns="45720" tIns="22860" rIns="45720" bIns="22860">
            <a:spAutoFit/>
          </a:bodyPr>
          <a:lstStyle/>
          <a:p>
            <a:r>
              <a:rPr lang="en-US" altLang="zh-CN" sz="1600" dirty="0" smtClean="0">
                <a:solidFill>
                  <a:schemeClr val="bg1"/>
                </a:solidFill>
                <a:latin typeface="微软雅黑" pitchFamily="34" charset="-122"/>
                <a:ea typeface="微软雅黑" pitchFamily="34" charset="-122"/>
              </a:rPr>
              <a:t>     </a:t>
            </a:r>
            <a:r>
              <a:rPr lang="en-US" altLang="zh-CN" sz="1600" b="1" dirty="0" smtClean="0">
                <a:solidFill>
                  <a:srgbClr val="FFC000"/>
                </a:solidFill>
                <a:latin typeface="微软雅黑" pitchFamily="34" charset="-122"/>
                <a:ea typeface="微软雅黑" pitchFamily="34" charset="-122"/>
              </a:rPr>
              <a:t>2</a:t>
            </a:r>
            <a:r>
              <a:rPr lang="zh-CN" altLang="en-US" sz="1600" b="1" dirty="0" smtClean="0">
                <a:solidFill>
                  <a:srgbClr val="FFC000"/>
                </a:solidFill>
                <a:latin typeface="微软雅黑" pitchFamily="34" charset="-122"/>
                <a:ea typeface="微软雅黑" pitchFamily="34" charset="-122"/>
              </a:rPr>
              <a:t>种</a:t>
            </a:r>
          </a:p>
          <a:p>
            <a:r>
              <a:rPr lang="zh-CN" altLang="en-US" sz="1600" dirty="0" smtClean="0">
                <a:solidFill>
                  <a:schemeClr val="bg1"/>
                </a:solidFill>
                <a:latin typeface="微软雅黑" pitchFamily="34" charset="-122"/>
                <a:ea typeface="微软雅黑" pitchFamily="34" charset="-122"/>
              </a:rPr>
              <a:t>接入方式</a:t>
            </a:r>
            <a:endParaRPr lang="zh-CN" altLang="en-US" sz="1600" dirty="0">
              <a:solidFill>
                <a:schemeClr val="bg1"/>
              </a:solidFill>
              <a:latin typeface="微软雅黑" pitchFamily="34" charset="-122"/>
              <a:ea typeface="微软雅黑" pitchFamily="34" charset="-122"/>
            </a:endParaRPr>
          </a:p>
        </p:txBody>
      </p:sp>
      <p:sp>
        <p:nvSpPr>
          <p:cNvPr id="86" name="矩形 85"/>
          <p:cNvSpPr/>
          <p:nvPr/>
        </p:nvSpPr>
        <p:spPr>
          <a:xfrm>
            <a:off x="811498" y="5353928"/>
            <a:ext cx="1536529" cy="292388"/>
          </a:xfrm>
          <a:prstGeom prst="rect">
            <a:avLst/>
          </a:prstGeom>
        </p:spPr>
        <p:txBody>
          <a:bodyPr wrap="square" lIns="45720" tIns="22860" rIns="45720" bIns="22860">
            <a:spAutoFit/>
          </a:bodyPr>
          <a:lstStyle/>
          <a:p>
            <a:pPr algn="ctr"/>
            <a:r>
              <a:rPr lang="zh-CN" altLang="en-US" sz="1600" dirty="0" smtClean="0">
                <a:solidFill>
                  <a:schemeClr val="bg1"/>
                </a:solidFill>
                <a:latin typeface="微软雅黑" pitchFamily="34" charset="-122"/>
                <a:ea typeface="微软雅黑" pitchFamily="34" charset="-122"/>
              </a:rPr>
              <a:t>传感器控制层</a:t>
            </a:r>
            <a:endParaRPr lang="zh-CN" altLang="en-US" sz="1600" dirty="0">
              <a:solidFill>
                <a:schemeClr val="bg1"/>
              </a:solidFill>
              <a:latin typeface="微软雅黑" pitchFamily="34" charset="-122"/>
              <a:ea typeface="微软雅黑" pitchFamily="34" charset="-122"/>
            </a:endParaRPr>
          </a:p>
        </p:txBody>
      </p:sp>
      <p:pic>
        <p:nvPicPr>
          <p:cNvPr id="92" name="Picture 57" descr="F:\张秀\9月\中英终稿\华为铁路\liangdian.png"/>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9553971" y="1566387"/>
            <a:ext cx="1912517" cy="889103"/>
          </a:xfrm>
          <a:prstGeom prst="rect">
            <a:avLst/>
          </a:prstGeom>
          <a:noFill/>
        </p:spPr>
      </p:pic>
      <p:pic>
        <p:nvPicPr>
          <p:cNvPr id="93" name="Picture 61" descr="F:\张秀\9月\中英终稿\华为铁路\右1圆.png"/>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9585987" y="1899094"/>
            <a:ext cx="1804546" cy="279432"/>
          </a:xfrm>
          <a:prstGeom prst="rect">
            <a:avLst/>
          </a:prstGeom>
          <a:noFill/>
        </p:spPr>
      </p:pic>
      <p:pic>
        <p:nvPicPr>
          <p:cNvPr id="94" name="Picture 57" descr="F:\张秀\9月\中英终稿\华为铁路\liangdian.png"/>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9630186" y="3377897"/>
            <a:ext cx="1912517" cy="889103"/>
          </a:xfrm>
          <a:prstGeom prst="rect">
            <a:avLst/>
          </a:prstGeom>
          <a:noFill/>
        </p:spPr>
      </p:pic>
      <p:pic>
        <p:nvPicPr>
          <p:cNvPr id="95" name="Picture 61" descr="F:\张秀\9月\中英终稿\华为铁路\右1圆.png"/>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9662202" y="3710604"/>
            <a:ext cx="1804546" cy="279432"/>
          </a:xfrm>
          <a:prstGeom prst="rect">
            <a:avLst/>
          </a:prstGeom>
          <a:noFill/>
        </p:spPr>
      </p:pic>
      <p:pic>
        <p:nvPicPr>
          <p:cNvPr id="96" name="Picture 57" descr="F:\张秀\9月\中英终稿\华为铁路\liangdian.png"/>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9662004" y="5070281"/>
            <a:ext cx="1912517" cy="889103"/>
          </a:xfrm>
          <a:prstGeom prst="rect">
            <a:avLst/>
          </a:prstGeom>
          <a:noFill/>
        </p:spPr>
      </p:pic>
      <p:pic>
        <p:nvPicPr>
          <p:cNvPr id="97" name="Picture 61" descr="F:\张秀\9月\中英终稿\华为铁路\右1圆.png"/>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9694020" y="5402988"/>
            <a:ext cx="1804546" cy="279432"/>
          </a:xfrm>
          <a:prstGeom prst="rect">
            <a:avLst/>
          </a:prstGeom>
          <a:noFill/>
        </p:spPr>
      </p:pic>
      <p:sp>
        <p:nvSpPr>
          <p:cNvPr id="98" name="TextBox 185"/>
          <p:cNvSpPr txBox="1"/>
          <p:nvPr/>
        </p:nvSpPr>
        <p:spPr>
          <a:xfrm>
            <a:off x="9966057" y="1900774"/>
            <a:ext cx="1118255" cy="292388"/>
          </a:xfrm>
          <a:prstGeom prst="rect">
            <a:avLst/>
          </a:prstGeom>
          <a:noFill/>
        </p:spPr>
        <p:txBody>
          <a:bodyPr wrap="none" lIns="45720" tIns="22860" rIns="45720" bIns="22860" rtlCol="0">
            <a:spAutoFit/>
          </a:bodyPr>
          <a:lstStyle/>
          <a:p>
            <a:r>
              <a:rPr lang="zh-CN" altLang="en-US" sz="1600" dirty="0">
                <a:solidFill>
                  <a:schemeClr val="bg1"/>
                </a:solidFill>
                <a:latin typeface="Arial" pitchFamily="34" charset="0"/>
                <a:ea typeface="微软雅黑" pitchFamily="34" charset="-122"/>
              </a:rPr>
              <a:t>免授权频段</a:t>
            </a:r>
          </a:p>
        </p:txBody>
      </p:sp>
      <p:sp>
        <p:nvSpPr>
          <p:cNvPr id="99" name="TextBox 186"/>
          <p:cNvSpPr txBox="1"/>
          <p:nvPr/>
        </p:nvSpPr>
        <p:spPr>
          <a:xfrm>
            <a:off x="9775369" y="3734413"/>
            <a:ext cx="1556657" cy="261610"/>
          </a:xfrm>
          <a:prstGeom prst="rect">
            <a:avLst/>
          </a:prstGeom>
          <a:noFill/>
        </p:spPr>
        <p:txBody>
          <a:bodyPr wrap="square" lIns="45720" tIns="22860" rIns="45720" bIns="22860" rtlCol="0">
            <a:spAutoFit/>
          </a:bodyPr>
          <a:lstStyle/>
          <a:p>
            <a:pPr algn="ctr"/>
            <a:r>
              <a:rPr lang="en-US" altLang="zh-CN" sz="1400" dirty="0" smtClean="0">
                <a:solidFill>
                  <a:schemeClr val="bg1"/>
                </a:solidFill>
                <a:latin typeface="Arial" pitchFamily="34" charset="0"/>
                <a:ea typeface="微软雅黑" pitchFamily="34" charset="-122"/>
              </a:rPr>
              <a:t>NFV200K </a:t>
            </a:r>
            <a:r>
              <a:rPr lang="zh-CN" altLang="en-US" sz="1400" dirty="0" smtClean="0">
                <a:solidFill>
                  <a:schemeClr val="bg1"/>
                </a:solidFill>
                <a:latin typeface="Arial" pitchFamily="34" charset="0"/>
                <a:ea typeface="微软雅黑" pitchFamily="34" charset="-122"/>
              </a:rPr>
              <a:t>连接</a:t>
            </a:r>
            <a:endParaRPr lang="zh-CN" altLang="en-US" sz="1400" dirty="0">
              <a:solidFill>
                <a:schemeClr val="bg1"/>
              </a:solidFill>
              <a:latin typeface="Arial" pitchFamily="34" charset="0"/>
              <a:ea typeface="微软雅黑" pitchFamily="34" charset="-122"/>
            </a:endParaRPr>
          </a:p>
        </p:txBody>
      </p:sp>
      <p:sp>
        <p:nvSpPr>
          <p:cNvPr id="100" name="TextBox 187"/>
          <p:cNvSpPr txBox="1"/>
          <p:nvPr/>
        </p:nvSpPr>
        <p:spPr>
          <a:xfrm>
            <a:off x="10199229" y="5419262"/>
            <a:ext cx="707886" cy="292388"/>
          </a:xfrm>
          <a:prstGeom prst="rect">
            <a:avLst/>
          </a:prstGeom>
          <a:noFill/>
        </p:spPr>
        <p:txBody>
          <a:bodyPr wrap="none" lIns="45720" tIns="22860" rIns="45720" bIns="22860" rtlCol="0">
            <a:spAutoFit/>
          </a:bodyPr>
          <a:lstStyle/>
          <a:p>
            <a:r>
              <a:rPr lang="zh-CN" altLang="en-US" sz="1600" dirty="0">
                <a:solidFill>
                  <a:schemeClr val="bg1"/>
                </a:solidFill>
                <a:latin typeface="Arial" pitchFamily="34" charset="0"/>
                <a:ea typeface="微软雅黑" pitchFamily="34" charset="-122"/>
              </a:rPr>
              <a:t>低功耗</a:t>
            </a:r>
          </a:p>
        </p:txBody>
      </p:sp>
      <p:sp>
        <p:nvSpPr>
          <p:cNvPr id="102" name="Shape 1013"/>
          <p:cNvSpPr/>
          <p:nvPr/>
        </p:nvSpPr>
        <p:spPr>
          <a:xfrm>
            <a:off x="3018354" y="1711923"/>
            <a:ext cx="1259732" cy="224596"/>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0" tIns="4532" rIns="4532" bIns="4532" numCol="1" anchor="ctr">
            <a:spAutoFit/>
          </a:bodyPr>
          <a:lstStyle>
            <a:lvl1pPr>
              <a:defRPr sz="2000">
                <a:latin typeface="冬青黑体简体中文 W6"/>
                <a:ea typeface="冬青黑体简体中文 W6"/>
                <a:cs typeface="冬青黑体简体中文 W6"/>
                <a:sym typeface="冬青黑体简体中文 W6"/>
              </a:defRPr>
            </a:lvl1pPr>
          </a:lstStyle>
          <a:p>
            <a:pPr algn="ctr" defTabSz="1227705">
              <a:defRPr sz="1800">
                <a:solidFill>
                  <a:srgbClr val="000000"/>
                </a:solidFill>
              </a:defRPr>
            </a:pPr>
            <a:r>
              <a:rPr lang="zh-CN" altLang="en-US" sz="1400" dirty="0" smtClean="0">
                <a:solidFill>
                  <a:schemeClr val="bg1"/>
                </a:solidFill>
                <a:latin typeface="微软雅黑" pitchFamily="34" charset="-122"/>
                <a:ea typeface="微软雅黑" pitchFamily="34" charset="-122"/>
                <a:cs typeface="Arial" panose="020B0604020202020204" pitchFamily="34" charset="0"/>
              </a:rPr>
              <a:t>站坪车辆调度</a:t>
            </a:r>
            <a:endParaRPr lang="en-US" altLang="zh-CN" sz="1400" dirty="0">
              <a:solidFill>
                <a:schemeClr val="bg1"/>
              </a:solidFill>
              <a:latin typeface="微软雅黑" pitchFamily="34" charset="-122"/>
              <a:ea typeface="微软雅黑" pitchFamily="34" charset="-122"/>
              <a:cs typeface="Arial" panose="020B0604020202020204" pitchFamily="34" charset="0"/>
            </a:endParaRPr>
          </a:p>
        </p:txBody>
      </p:sp>
      <p:sp>
        <p:nvSpPr>
          <p:cNvPr id="103" name="Shape 1013"/>
          <p:cNvSpPr/>
          <p:nvPr/>
        </p:nvSpPr>
        <p:spPr>
          <a:xfrm>
            <a:off x="5095218" y="1711923"/>
            <a:ext cx="1271004" cy="224596"/>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0" tIns="4532" rIns="4532" bIns="4532" numCol="1" anchor="ctr">
            <a:spAutoFit/>
          </a:bodyPr>
          <a:lstStyle>
            <a:lvl1pPr>
              <a:defRPr sz="2000">
                <a:latin typeface="冬青黑体简体中文 W6"/>
                <a:ea typeface="冬青黑体简体中文 W6"/>
                <a:cs typeface="冬青黑体简体中文 W6"/>
                <a:sym typeface="冬青黑体简体中文 W6"/>
              </a:defRPr>
            </a:lvl1pPr>
          </a:lstStyle>
          <a:p>
            <a:pPr defTabSz="1227705">
              <a:defRPr sz="1800">
                <a:solidFill>
                  <a:srgbClr val="000000"/>
                </a:solidFill>
              </a:defRPr>
            </a:pPr>
            <a:r>
              <a:rPr lang="zh-CN" altLang="en-US" sz="1400" dirty="0" smtClean="0">
                <a:solidFill>
                  <a:schemeClr val="bg1"/>
                </a:solidFill>
                <a:latin typeface="微软雅黑" pitchFamily="34" charset="-122"/>
                <a:ea typeface="微软雅黑" pitchFamily="34" charset="-122"/>
                <a:cs typeface="Arial" panose="020B0604020202020204" pitchFamily="34" charset="0"/>
              </a:rPr>
              <a:t>资产管理</a:t>
            </a:r>
            <a:r>
              <a:rPr lang="zh-CN" altLang="en-US" sz="1400" dirty="0">
                <a:solidFill>
                  <a:schemeClr val="bg1"/>
                </a:solidFill>
                <a:latin typeface="微软雅黑" pitchFamily="34" charset="-122"/>
                <a:ea typeface="微软雅黑" pitchFamily="34" charset="-122"/>
                <a:cs typeface="Arial" panose="020B0604020202020204" pitchFamily="34" charset="0"/>
              </a:rPr>
              <a:t>和</a:t>
            </a:r>
            <a:r>
              <a:rPr lang="zh-CN" altLang="en-US" sz="1400" dirty="0" smtClean="0">
                <a:solidFill>
                  <a:schemeClr val="bg1"/>
                </a:solidFill>
                <a:latin typeface="微软雅黑" pitchFamily="34" charset="-122"/>
                <a:ea typeface="微软雅黑" pitchFamily="34" charset="-122"/>
                <a:cs typeface="Arial" panose="020B0604020202020204" pitchFamily="34" charset="0"/>
              </a:rPr>
              <a:t>追踪</a:t>
            </a:r>
            <a:endParaRPr lang="en-US" altLang="zh-CN" sz="1400" dirty="0">
              <a:solidFill>
                <a:schemeClr val="bg1"/>
              </a:solidFill>
              <a:latin typeface="微软雅黑" pitchFamily="34" charset="-122"/>
              <a:ea typeface="微软雅黑" pitchFamily="34" charset="-122"/>
              <a:cs typeface="Arial" panose="020B0604020202020204" pitchFamily="34" charset="0"/>
            </a:endParaRPr>
          </a:p>
        </p:txBody>
      </p:sp>
      <p:sp>
        <p:nvSpPr>
          <p:cNvPr id="104" name="Shape 1013"/>
          <p:cNvSpPr/>
          <p:nvPr/>
        </p:nvSpPr>
        <p:spPr>
          <a:xfrm>
            <a:off x="7183355" y="1711923"/>
            <a:ext cx="1296616" cy="224596"/>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0" tIns="4532" rIns="4532" bIns="4532" numCol="1" anchor="ctr">
            <a:spAutoFit/>
          </a:bodyPr>
          <a:lstStyle>
            <a:lvl1pPr>
              <a:defRPr sz="2000">
                <a:latin typeface="冬青黑体简体中文 W6"/>
                <a:ea typeface="冬青黑体简体中文 W6"/>
                <a:cs typeface="冬青黑体简体中文 W6"/>
                <a:sym typeface="冬青黑体简体中文 W6"/>
              </a:defRPr>
            </a:lvl1pPr>
          </a:lstStyle>
          <a:p>
            <a:pPr defTabSz="1227705">
              <a:defRPr sz="1800">
                <a:solidFill>
                  <a:srgbClr val="000000"/>
                </a:solidFill>
              </a:defRPr>
            </a:pPr>
            <a:r>
              <a:rPr lang="zh-CN" altLang="en-US" sz="1400" dirty="0" smtClean="0">
                <a:solidFill>
                  <a:schemeClr val="bg1"/>
                </a:solidFill>
                <a:latin typeface="微软雅黑" pitchFamily="34" charset="-122"/>
                <a:ea typeface="微软雅黑" pitchFamily="34" charset="-122"/>
                <a:cs typeface="Arial" panose="020B0604020202020204" pitchFamily="34" charset="0"/>
              </a:rPr>
              <a:t>能源</a:t>
            </a:r>
            <a:r>
              <a:rPr lang="zh-CN" altLang="en-US" sz="1400" dirty="0">
                <a:solidFill>
                  <a:schemeClr val="bg1"/>
                </a:solidFill>
                <a:latin typeface="微软雅黑" pitchFamily="34" charset="-122"/>
                <a:ea typeface="微软雅黑" pitchFamily="34" charset="-122"/>
                <a:cs typeface="Arial" panose="020B0604020202020204" pitchFamily="34" charset="0"/>
              </a:rPr>
              <a:t>与</a:t>
            </a:r>
            <a:r>
              <a:rPr lang="zh-CN" altLang="en-US" sz="1400" dirty="0" smtClean="0">
                <a:solidFill>
                  <a:schemeClr val="bg1"/>
                </a:solidFill>
                <a:latin typeface="微软雅黑" pitchFamily="34" charset="-122"/>
                <a:ea typeface="微软雅黑" pitchFamily="34" charset="-122"/>
                <a:cs typeface="Arial" panose="020B0604020202020204" pitchFamily="34" charset="0"/>
              </a:rPr>
              <a:t>设备管理</a:t>
            </a:r>
            <a:endParaRPr lang="zh-CN" altLang="en-US" sz="1400" dirty="0">
              <a:solidFill>
                <a:schemeClr val="bg1"/>
              </a:solidFill>
              <a:latin typeface="微软雅黑" pitchFamily="34" charset="-122"/>
              <a:ea typeface="微软雅黑" pitchFamily="34" charset="-122"/>
              <a:cs typeface="Arial" panose="020B0604020202020204" pitchFamily="34" charset="0"/>
            </a:endParaRPr>
          </a:p>
        </p:txBody>
      </p:sp>
      <p:grpSp>
        <p:nvGrpSpPr>
          <p:cNvPr id="132" name="组合 28"/>
          <p:cNvGrpSpPr/>
          <p:nvPr/>
        </p:nvGrpSpPr>
        <p:grpSpPr>
          <a:xfrm>
            <a:off x="3067092" y="2511140"/>
            <a:ext cx="5837422" cy="440041"/>
            <a:chOff x="1914271" y="1955899"/>
            <a:chExt cx="8143806" cy="459505"/>
          </a:xfrm>
        </p:grpSpPr>
        <p:sp>
          <p:nvSpPr>
            <p:cNvPr id="133" name="Shape 1013"/>
            <p:cNvSpPr/>
            <p:nvPr/>
          </p:nvSpPr>
          <p:spPr>
            <a:xfrm>
              <a:off x="1914271" y="1955899"/>
              <a:ext cx="1829595" cy="459505"/>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0" tIns="4532" rIns="4532" bIns="4532" numCol="1" anchor="ctr">
              <a:spAutoFit/>
            </a:bodyPr>
            <a:lstStyle>
              <a:lvl1pPr>
                <a:defRPr sz="2000">
                  <a:latin typeface="冬青黑体简体中文 W6"/>
                  <a:ea typeface="冬青黑体简体中文 W6"/>
                  <a:cs typeface="冬青黑体简体中文 W6"/>
                  <a:sym typeface="冬青黑体简体中文 W6"/>
                </a:defRPr>
              </a:lvl1pPr>
            </a:lstStyle>
            <a:p>
              <a:pPr algn="ctr" defTabSz="1227705">
                <a:defRPr sz="1800">
                  <a:solidFill>
                    <a:srgbClr val="000000"/>
                  </a:solidFill>
                </a:defRPr>
              </a:pPr>
              <a:r>
                <a:rPr lang="en-US" altLang="zh-CN" sz="1400" dirty="0" smtClean="0">
                  <a:solidFill>
                    <a:srgbClr val="FFC000"/>
                  </a:solidFill>
                  <a:latin typeface="微软雅黑" pitchFamily="34" charset="-122"/>
                  <a:ea typeface="微软雅黑" pitchFamily="34" charset="-122"/>
                  <a:cs typeface="Arial" panose="020B0604020202020204" pitchFamily="34" charset="0"/>
                </a:rPr>
                <a:t>Cloud O/S</a:t>
              </a:r>
            </a:p>
            <a:p>
              <a:pPr algn="ctr" defTabSz="1227705">
                <a:defRPr sz="1800">
                  <a:solidFill>
                    <a:srgbClr val="000000"/>
                  </a:solidFill>
                </a:defRPr>
              </a:pPr>
              <a:r>
                <a:rPr lang="en-US" altLang="zh-CN" sz="1400" dirty="0">
                  <a:solidFill>
                    <a:srgbClr val="FFC000"/>
                  </a:solidFill>
                  <a:latin typeface="微软雅黑" pitchFamily="34" charset="-122"/>
                  <a:ea typeface="微软雅黑" pitchFamily="34" charset="-122"/>
                  <a:cs typeface="Arial" panose="020B0604020202020204" pitchFamily="34" charset="0"/>
                </a:rPr>
                <a:t>(</a:t>
              </a:r>
              <a:r>
                <a:rPr lang="en-US" altLang="zh-CN" sz="1400" dirty="0" err="1" smtClean="0">
                  <a:solidFill>
                    <a:srgbClr val="FFC000"/>
                  </a:solidFill>
                  <a:latin typeface="微软雅黑" pitchFamily="34" charset="-122"/>
                  <a:ea typeface="微软雅黑" pitchFamily="34" charset="-122"/>
                  <a:cs typeface="Arial" panose="020B0604020202020204" pitchFamily="34" charset="0"/>
                </a:rPr>
                <a:t>FusionSphere</a:t>
              </a:r>
              <a:r>
                <a:rPr lang="en-US" altLang="zh-CN" sz="1400" dirty="0" smtClean="0">
                  <a:solidFill>
                    <a:srgbClr val="FFC000"/>
                  </a:solidFill>
                  <a:latin typeface="微软雅黑" pitchFamily="34" charset="-122"/>
                  <a:ea typeface="微软雅黑" pitchFamily="34" charset="-122"/>
                  <a:cs typeface="Arial" panose="020B0604020202020204" pitchFamily="34" charset="0"/>
                </a:rPr>
                <a:t>)</a:t>
              </a:r>
              <a:endParaRPr lang="en-US" altLang="zh-CN" sz="1400" dirty="0">
                <a:solidFill>
                  <a:srgbClr val="FFC000"/>
                </a:solidFill>
                <a:latin typeface="微软雅黑" pitchFamily="34" charset="-122"/>
                <a:ea typeface="微软雅黑" pitchFamily="34" charset="-122"/>
                <a:cs typeface="Arial" panose="020B0604020202020204" pitchFamily="34" charset="0"/>
              </a:endParaRPr>
            </a:p>
          </p:txBody>
        </p:sp>
        <p:sp>
          <p:nvSpPr>
            <p:cNvPr id="134" name="Shape 1013"/>
            <p:cNvSpPr/>
            <p:nvPr/>
          </p:nvSpPr>
          <p:spPr>
            <a:xfrm>
              <a:off x="4187714" y="1955900"/>
              <a:ext cx="1908903" cy="459504"/>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0" tIns="4532" rIns="4532" bIns="4532" numCol="1" anchor="ctr">
              <a:spAutoFit/>
            </a:bodyPr>
            <a:lstStyle>
              <a:lvl1pPr>
                <a:defRPr sz="2000">
                  <a:latin typeface="冬青黑体简体中文 W6"/>
                  <a:ea typeface="冬青黑体简体中文 W6"/>
                  <a:cs typeface="冬青黑体简体中文 W6"/>
                  <a:sym typeface="冬青黑体简体中文 W6"/>
                </a:defRPr>
              </a:lvl1pPr>
            </a:lstStyle>
            <a:p>
              <a:pPr algn="ctr" defTabSz="1227705">
                <a:defRPr sz="1800">
                  <a:solidFill>
                    <a:srgbClr val="000000"/>
                  </a:solidFill>
                </a:defRPr>
              </a:pPr>
              <a:r>
                <a:rPr lang="zh-CN" altLang="en-US" sz="1400" dirty="0" smtClean="0">
                  <a:solidFill>
                    <a:srgbClr val="FFC000"/>
                  </a:solidFill>
                  <a:latin typeface="微软雅黑" pitchFamily="34" charset="-122"/>
                  <a:ea typeface="微软雅黑" pitchFamily="34" charset="-122"/>
                  <a:cs typeface="Arial" panose="020B0604020202020204" pitchFamily="34" charset="0"/>
                </a:rPr>
                <a:t>大数据平台</a:t>
              </a:r>
              <a:r>
                <a:rPr lang="en-US" altLang="zh-CN" sz="1400" dirty="0" smtClean="0">
                  <a:solidFill>
                    <a:srgbClr val="FFC000"/>
                  </a:solidFill>
                  <a:latin typeface="微软雅黑" pitchFamily="34" charset="-122"/>
                  <a:ea typeface="微软雅黑" pitchFamily="34" charset="-122"/>
                  <a:cs typeface="Arial" panose="020B0604020202020204" pitchFamily="34" charset="0"/>
                </a:rPr>
                <a:t>(</a:t>
              </a:r>
              <a:r>
                <a:rPr lang="en-US" altLang="zh-CN" sz="1400" dirty="0" err="1" smtClean="0">
                  <a:solidFill>
                    <a:srgbClr val="FFC000"/>
                  </a:solidFill>
                  <a:latin typeface="微软雅黑" pitchFamily="34" charset="-122"/>
                  <a:ea typeface="微软雅黑" pitchFamily="34" charset="-122"/>
                  <a:cs typeface="Arial" panose="020B0604020202020204" pitchFamily="34" charset="0"/>
                </a:rPr>
                <a:t>FusionInsight</a:t>
              </a:r>
              <a:r>
                <a:rPr lang="en-US" altLang="zh-CN" sz="1400" dirty="0" smtClean="0">
                  <a:solidFill>
                    <a:srgbClr val="FFC000"/>
                  </a:solidFill>
                  <a:latin typeface="微软雅黑" pitchFamily="34" charset="-122"/>
                  <a:ea typeface="微软雅黑" pitchFamily="34" charset="-122"/>
                  <a:cs typeface="Arial" panose="020B0604020202020204" pitchFamily="34" charset="0"/>
                </a:rPr>
                <a:t>)</a:t>
              </a:r>
              <a:endParaRPr lang="en-US" altLang="zh-CN" sz="1400" dirty="0">
                <a:solidFill>
                  <a:srgbClr val="FFC000"/>
                </a:solidFill>
                <a:latin typeface="微软雅黑" pitchFamily="34" charset="-122"/>
                <a:ea typeface="微软雅黑" pitchFamily="34" charset="-122"/>
                <a:cs typeface="Arial" panose="020B0604020202020204" pitchFamily="34" charset="0"/>
              </a:endParaRPr>
            </a:p>
          </p:txBody>
        </p:sp>
        <p:sp>
          <p:nvSpPr>
            <p:cNvPr id="135" name="Shape 1013"/>
            <p:cNvSpPr/>
            <p:nvPr/>
          </p:nvSpPr>
          <p:spPr>
            <a:xfrm>
              <a:off x="6232223" y="1955900"/>
              <a:ext cx="2043176" cy="459504"/>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0" tIns="4532" rIns="4532" bIns="4532" numCol="1" anchor="ctr">
              <a:spAutoFit/>
            </a:bodyPr>
            <a:lstStyle>
              <a:lvl1pPr>
                <a:defRPr sz="2000">
                  <a:latin typeface="冬青黑体简体中文 W6"/>
                  <a:ea typeface="冬青黑体简体中文 W6"/>
                  <a:cs typeface="冬青黑体简体中文 W6"/>
                  <a:sym typeface="冬青黑体简体中文 W6"/>
                </a:defRPr>
              </a:lvl1pPr>
            </a:lstStyle>
            <a:p>
              <a:pPr algn="ctr" defTabSz="1227705">
                <a:defRPr sz="1800">
                  <a:solidFill>
                    <a:srgbClr val="000000"/>
                  </a:solidFill>
                </a:defRPr>
              </a:pPr>
              <a:r>
                <a:rPr lang="zh-CN" altLang="en-US" sz="1400" dirty="0" smtClean="0">
                  <a:solidFill>
                    <a:srgbClr val="FFC000"/>
                  </a:solidFill>
                  <a:latin typeface="微软雅黑" pitchFamily="34" charset="-122"/>
                  <a:ea typeface="微软雅黑" pitchFamily="34" charset="-122"/>
                  <a:cs typeface="Arial" panose="020B0604020202020204" pitchFamily="34" charset="0"/>
                </a:rPr>
                <a:t>设备管理</a:t>
              </a:r>
              <a:endParaRPr lang="en-US" altLang="zh-CN" sz="1400" dirty="0" smtClean="0">
                <a:solidFill>
                  <a:srgbClr val="FFC000"/>
                </a:solidFill>
                <a:latin typeface="微软雅黑" pitchFamily="34" charset="-122"/>
                <a:ea typeface="微软雅黑" pitchFamily="34" charset="-122"/>
                <a:cs typeface="Arial" panose="020B0604020202020204" pitchFamily="34" charset="0"/>
              </a:endParaRPr>
            </a:p>
            <a:p>
              <a:pPr algn="ctr" defTabSz="1227705">
                <a:defRPr sz="1800">
                  <a:solidFill>
                    <a:srgbClr val="000000"/>
                  </a:solidFill>
                </a:defRPr>
              </a:pPr>
              <a:r>
                <a:rPr lang="en-US" altLang="zh-CN" sz="1400" dirty="0" smtClean="0">
                  <a:solidFill>
                    <a:srgbClr val="FFC000"/>
                  </a:solidFill>
                  <a:latin typeface="微软雅黑" pitchFamily="34" charset="-122"/>
                  <a:ea typeface="微软雅黑" pitchFamily="34" charset="-122"/>
                  <a:cs typeface="Arial" panose="020B0604020202020204" pitchFamily="34" charset="0"/>
                </a:rPr>
                <a:t>(</a:t>
              </a:r>
              <a:r>
                <a:rPr lang="en-US" altLang="zh-CN" sz="1400" dirty="0" err="1" smtClean="0">
                  <a:solidFill>
                    <a:srgbClr val="FFC000"/>
                  </a:solidFill>
                  <a:latin typeface="微软雅黑" pitchFamily="34" charset="-122"/>
                  <a:ea typeface="微软雅黑" pitchFamily="34" charset="-122"/>
                  <a:cs typeface="Arial" panose="020B0604020202020204" pitchFamily="34" charset="0"/>
                </a:rPr>
                <a:t>FusionConnet</a:t>
              </a:r>
              <a:r>
                <a:rPr lang="en-US" altLang="zh-CN" sz="1400" dirty="0" smtClean="0">
                  <a:solidFill>
                    <a:srgbClr val="FFC000"/>
                  </a:solidFill>
                  <a:latin typeface="微软雅黑" pitchFamily="34" charset="-122"/>
                  <a:ea typeface="微软雅黑" pitchFamily="34" charset="-122"/>
                  <a:cs typeface="Arial" panose="020B0604020202020204" pitchFamily="34" charset="0"/>
                </a:rPr>
                <a:t>)</a:t>
              </a:r>
              <a:endParaRPr lang="en-US" altLang="zh-CN" sz="1400" dirty="0">
                <a:solidFill>
                  <a:srgbClr val="FFC000"/>
                </a:solidFill>
                <a:latin typeface="微软雅黑" pitchFamily="34" charset="-122"/>
                <a:ea typeface="微软雅黑" pitchFamily="34" charset="-122"/>
                <a:cs typeface="Arial" panose="020B0604020202020204" pitchFamily="34" charset="0"/>
              </a:endParaRPr>
            </a:p>
          </p:txBody>
        </p:sp>
        <p:sp>
          <p:nvSpPr>
            <p:cNvPr id="136" name="Shape 1013"/>
            <p:cNvSpPr/>
            <p:nvPr/>
          </p:nvSpPr>
          <p:spPr>
            <a:xfrm>
              <a:off x="8322227" y="2068388"/>
              <a:ext cx="1735850" cy="234530"/>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0" tIns="4532" rIns="4532" bIns="4532" numCol="1" anchor="ctr">
              <a:spAutoFit/>
            </a:bodyPr>
            <a:lstStyle>
              <a:lvl1pPr>
                <a:defRPr sz="2000">
                  <a:latin typeface="冬青黑体简体中文 W6"/>
                  <a:ea typeface="冬青黑体简体中文 W6"/>
                  <a:cs typeface="冬青黑体简体中文 W6"/>
                  <a:sym typeface="冬青黑体简体中文 W6"/>
                </a:defRPr>
              </a:lvl1pPr>
            </a:lstStyle>
            <a:p>
              <a:pPr algn="ctr" defTabSz="1227705">
                <a:defRPr sz="1800">
                  <a:solidFill>
                    <a:srgbClr val="000000"/>
                  </a:solidFill>
                </a:defRPr>
              </a:pPr>
              <a:r>
                <a:rPr lang="en-US" altLang="zh-CN" sz="1400" dirty="0" err="1" smtClean="0">
                  <a:solidFill>
                    <a:srgbClr val="FFC000"/>
                  </a:solidFill>
                  <a:latin typeface="微软雅黑" pitchFamily="34" charset="-122"/>
                  <a:ea typeface="微软雅黑" pitchFamily="34" charset="-122"/>
                  <a:cs typeface="Arial" panose="020B0604020202020204" pitchFamily="34" charset="0"/>
                </a:rPr>
                <a:t>eSDK</a:t>
              </a:r>
              <a:endParaRPr lang="en-US" altLang="zh-CN" sz="1400" dirty="0">
                <a:solidFill>
                  <a:srgbClr val="FFC000"/>
                </a:solidFill>
                <a:latin typeface="微软雅黑" pitchFamily="34" charset="-122"/>
                <a:ea typeface="微软雅黑" pitchFamily="34" charset="-122"/>
                <a:cs typeface="Arial" panose="020B0604020202020204" pitchFamily="34" charset="0"/>
              </a:endParaRPr>
            </a:p>
          </p:txBody>
        </p:sp>
      </p:grpSp>
      <p:pic>
        <p:nvPicPr>
          <p:cNvPr id="158" name="Picture 18" descr="F:\张秀\9月\中英终稿\9\组 375...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316782" y="1110343"/>
            <a:ext cx="637264" cy="629347"/>
          </a:xfrm>
          <a:prstGeom prst="rect">
            <a:avLst/>
          </a:prstGeom>
          <a:noFill/>
        </p:spPr>
      </p:pic>
      <p:pic>
        <p:nvPicPr>
          <p:cNvPr id="159" name="Picture 21" descr="F:\张秀\9月\中英终稿\9\矢量智能对象1.png"/>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3525270" y="1280791"/>
            <a:ext cx="220289" cy="267472"/>
          </a:xfrm>
          <a:prstGeom prst="rect">
            <a:avLst/>
          </a:prstGeom>
          <a:noFill/>
        </p:spPr>
      </p:pic>
      <p:pic>
        <p:nvPicPr>
          <p:cNvPr id="164" name="Picture 30" descr="F:\张秀\9月\中英终稿\9\矢量智能对象vjgj.png"/>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5603063" y="1276672"/>
            <a:ext cx="275732" cy="275710"/>
          </a:xfrm>
          <a:prstGeom prst="rect">
            <a:avLst/>
          </a:prstGeom>
          <a:noFill/>
        </p:spPr>
      </p:pic>
      <p:pic>
        <p:nvPicPr>
          <p:cNvPr id="165" name="Picture 31" descr="F:\张秀\9月\中英终稿\9\矢量智能对象。。。。.png"/>
          <p:cNvPicPr>
            <a:picLocks noChangeAspect="1" noChangeArrowheads="1"/>
          </p:cNvPicPr>
          <p:nvPr/>
        </p:nvPicPr>
        <p:blipFill>
          <a:blip r:embed="rId27" cstate="print"/>
          <a:srcRect/>
          <a:stretch>
            <a:fillRect/>
          </a:stretch>
        </p:blipFill>
        <p:spPr bwMode="auto">
          <a:xfrm>
            <a:off x="7673486" y="1234149"/>
            <a:ext cx="349284" cy="338984"/>
          </a:xfrm>
          <a:prstGeom prst="rect">
            <a:avLst/>
          </a:prstGeom>
          <a:noFill/>
        </p:spPr>
      </p:pic>
      <p:pic>
        <p:nvPicPr>
          <p:cNvPr id="176" name="图片 175"/>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4097548" y="5574968"/>
            <a:ext cx="589283" cy="412883"/>
          </a:xfrm>
          <a:custGeom>
            <a:avLst/>
            <a:gdLst>
              <a:gd name="connsiteX0" fmla="*/ 892800 w 1785600"/>
              <a:gd name="connsiteY0" fmla="*/ 0 h 1080000"/>
              <a:gd name="connsiteX1" fmla="*/ 1785600 w 1785600"/>
              <a:gd name="connsiteY1" fmla="*/ 540000 h 1080000"/>
              <a:gd name="connsiteX2" fmla="*/ 892800 w 1785600"/>
              <a:gd name="connsiteY2" fmla="*/ 1080000 h 1080000"/>
              <a:gd name="connsiteX3" fmla="*/ 0 w 1785600"/>
              <a:gd name="connsiteY3" fmla="*/ 540000 h 1080000"/>
              <a:gd name="connsiteX4" fmla="*/ 892800 w 1785600"/>
              <a:gd name="connsiteY4" fmla="*/ 0 h 10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600" h="1080000">
                <a:moveTo>
                  <a:pt x="892800" y="0"/>
                </a:moveTo>
                <a:cubicBezTo>
                  <a:pt x="1385880" y="0"/>
                  <a:pt x="1785600" y="241766"/>
                  <a:pt x="1785600" y="540000"/>
                </a:cubicBezTo>
                <a:cubicBezTo>
                  <a:pt x="1785600" y="838234"/>
                  <a:pt x="1385880" y="1080000"/>
                  <a:pt x="892800" y="1080000"/>
                </a:cubicBezTo>
                <a:cubicBezTo>
                  <a:pt x="399720" y="1080000"/>
                  <a:pt x="0" y="838234"/>
                  <a:pt x="0" y="540000"/>
                </a:cubicBezTo>
                <a:cubicBezTo>
                  <a:pt x="0" y="241766"/>
                  <a:pt x="399720" y="0"/>
                  <a:pt x="892800" y="0"/>
                </a:cubicBezTo>
                <a:close/>
              </a:path>
            </a:pathLst>
          </a:custGeom>
          <a:noFill/>
        </p:spPr>
      </p:pic>
      <p:pic>
        <p:nvPicPr>
          <p:cNvPr id="177" name="图片 176"/>
          <p:cNvPicPr>
            <a:picLocks noChangeAspect="1"/>
          </p:cNvPicPr>
          <p:nvPr/>
        </p:nvPicPr>
        <p:blipFill rotWithShape="1">
          <a:blip r:embed="rId29" cstate="email">
            <a:extLst>
              <a:ext uri="{28A0092B-C50C-407E-A947-70E740481C1C}">
                <a14:useLocalDpi xmlns:a14="http://schemas.microsoft.com/office/drawing/2010/main"/>
              </a:ext>
            </a:extLst>
          </a:blip>
          <a:srcRect/>
          <a:stretch/>
        </p:blipFill>
        <p:spPr>
          <a:xfrm>
            <a:off x="5739177" y="5591357"/>
            <a:ext cx="544551" cy="432000"/>
          </a:xfrm>
          <a:custGeom>
            <a:avLst/>
            <a:gdLst>
              <a:gd name="connsiteX0" fmla="*/ 892800 w 1785600"/>
              <a:gd name="connsiteY0" fmla="*/ 0 h 1080000"/>
              <a:gd name="connsiteX1" fmla="*/ 1785600 w 1785600"/>
              <a:gd name="connsiteY1" fmla="*/ 540000 h 1080000"/>
              <a:gd name="connsiteX2" fmla="*/ 892800 w 1785600"/>
              <a:gd name="connsiteY2" fmla="*/ 1080000 h 1080000"/>
              <a:gd name="connsiteX3" fmla="*/ 0 w 1785600"/>
              <a:gd name="connsiteY3" fmla="*/ 540000 h 1080000"/>
              <a:gd name="connsiteX4" fmla="*/ 892800 w 1785600"/>
              <a:gd name="connsiteY4" fmla="*/ 0 h 10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600" h="1080000">
                <a:moveTo>
                  <a:pt x="892800" y="0"/>
                </a:moveTo>
                <a:cubicBezTo>
                  <a:pt x="1385880" y="0"/>
                  <a:pt x="1785600" y="241766"/>
                  <a:pt x="1785600" y="540000"/>
                </a:cubicBezTo>
                <a:cubicBezTo>
                  <a:pt x="1785600" y="838234"/>
                  <a:pt x="1385880" y="1080000"/>
                  <a:pt x="892800" y="1080000"/>
                </a:cubicBezTo>
                <a:cubicBezTo>
                  <a:pt x="399720" y="1080000"/>
                  <a:pt x="0" y="838234"/>
                  <a:pt x="0" y="540000"/>
                </a:cubicBezTo>
                <a:cubicBezTo>
                  <a:pt x="0" y="241766"/>
                  <a:pt x="399720" y="0"/>
                  <a:pt x="892800" y="0"/>
                </a:cubicBezTo>
                <a:close/>
              </a:path>
            </a:pathLst>
          </a:custGeom>
        </p:spPr>
      </p:pic>
      <p:pic>
        <p:nvPicPr>
          <p:cNvPr id="178" name="图片 177"/>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7454062" y="5536259"/>
            <a:ext cx="626694" cy="48668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5" name="矩形 64"/>
          <p:cNvSpPr/>
          <p:nvPr/>
        </p:nvSpPr>
        <p:spPr bwMode="auto">
          <a:xfrm>
            <a:off x="7425664" y="3493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敏捷网络</a:t>
            </a:r>
          </a:p>
        </p:txBody>
      </p:sp>
      <p:sp>
        <p:nvSpPr>
          <p:cNvPr id="66" name="矩形 65"/>
          <p:cNvSpPr/>
          <p:nvPr/>
        </p:nvSpPr>
        <p:spPr bwMode="auto">
          <a:xfrm>
            <a:off x="8362260" y="3493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en-US" altLang="zh-CN"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WIFI</a:t>
            </a:r>
            <a:r>
              <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网络</a:t>
            </a:r>
          </a:p>
        </p:txBody>
      </p:sp>
      <p:sp>
        <p:nvSpPr>
          <p:cNvPr id="67" name="矩形 66"/>
          <p:cNvSpPr/>
          <p:nvPr/>
        </p:nvSpPr>
        <p:spPr bwMode="auto">
          <a:xfrm>
            <a:off x="9298857" y="3493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en-US" altLang="zh-CN"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LTE</a:t>
            </a:r>
            <a:r>
              <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调度</a:t>
            </a:r>
          </a:p>
        </p:txBody>
      </p:sp>
      <p:sp>
        <p:nvSpPr>
          <p:cNvPr id="68" name="矩形 67"/>
          <p:cNvSpPr/>
          <p:nvPr/>
        </p:nvSpPr>
        <p:spPr bwMode="auto">
          <a:xfrm>
            <a:off x="10235453" y="3493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智慧安防</a:t>
            </a:r>
          </a:p>
        </p:txBody>
      </p:sp>
      <p:sp>
        <p:nvSpPr>
          <p:cNvPr id="69" name="矩形 68"/>
          <p:cNvSpPr/>
          <p:nvPr/>
        </p:nvSpPr>
        <p:spPr bwMode="auto">
          <a:xfrm>
            <a:off x="11172049" y="34930"/>
            <a:ext cx="914651" cy="228663"/>
          </a:xfrm>
          <a:prstGeom prst="rect">
            <a:avLst/>
          </a:prstGeom>
          <a:solidFill>
            <a:srgbClr val="C00000"/>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zh-CN" altLang="en-US" sz="1361" dirty="0">
                <a:solidFill>
                  <a:prstClr val="white"/>
                </a:solidFill>
                <a:latin typeface="微软雅黑" panose="020B0503020204020204" pitchFamily="34" charset="-122"/>
                <a:ea typeface="微软雅黑" panose="020B0503020204020204" pitchFamily="34" charset="-122"/>
                <a:cs typeface="宋体" panose="02010600030101010101" pitchFamily="2" charset="-122"/>
              </a:rPr>
              <a:t>物联网</a:t>
            </a:r>
          </a:p>
        </p:txBody>
      </p:sp>
      <p:sp>
        <p:nvSpPr>
          <p:cNvPr id="70" name="矩形 69"/>
          <p:cNvSpPr/>
          <p:nvPr/>
        </p:nvSpPr>
        <p:spPr bwMode="auto">
          <a:xfrm>
            <a:off x="6486482" y="34930"/>
            <a:ext cx="914651" cy="228663"/>
          </a:xfrm>
          <a:prstGeom prst="rect">
            <a:avLst/>
          </a:prstGeom>
          <a:solidFill>
            <a:schemeClr val="bg1">
              <a:lumMod val="85000"/>
            </a:schemeClr>
          </a:solidFill>
          <a:ln w="9525" cap="flat" cmpd="sng" algn="ctr">
            <a:noFill/>
            <a:prstDash val="solid"/>
            <a:round/>
            <a:headEnd type="none" w="med" len="med"/>
            <a:tailEnd type="none" w="med" len="med"/>
          </a:ln>
        </p:spPr>
        <p:txBody>
          <a:bodyPr vert="horz" wrap="square" lIns="0" tIns="0" rIns="0" bIns="0" numCol="1" rtlCol="0" anchor="ctr" anchorCtr="0" compatLnSpc="1"/>
          <a:lstStyle/>
          <a:p>
            <a:pPr algn="ctr" defTabSz="829727" fontAlgn="base">
              <a:spcBef>
                <a:spcPct val="0"/>
              </a:spcBef>
              <a:spcAft>
                <a:spcPct val="0"/>
              </a:spcAft>
            </a:pPr>
            <a:r>
              <a:rPr kumimoji="1" lang="zh-CN" altLang="en-US" sz="1361" dirty="0">
                <a:solidFill>
                  <a:prstClr val="white">
                    <a:lumMod val="65000"/>
                  </a:prstClr>
                </a:solidFill>
                <a:latin typeface="微软雅黑" panose="020B0503020204020204" pitchFamily="34" charset="-122"/>
                <a:ea typeface="微软雅黑" panose="020B0503020204020204" pitchFamily="34" charset="-122"/>
                <a:cs typeface="宋体" panose="02010600030101010101" pitchFamily="2" charset="-122"/>
              </a:rPr>
              <a:t>云平台</a:t>
            </a:r>
          </a:p>
        </p:txBody>
      </p:sp>
    </p:spTree>
    <p:extLst>
      <p:ext uri="{BB962C8B-B14F-4D97-AF65-F5344CB8AC3E}">
        <p14:creationId xmlns:p14="http://schemas.microsoft.com/office/powerpoint/2010/main" val="21524432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Title 2"/>
          <p:cNvSpPr>
            <a:spLocks noGrp="1"/>
          </p:cNvSpPr>
          <p:nvPr>
            <p:ph type="title" idx="4294967295"/>
          </p:nvPr>
        </p:nvSpPr>
        <p:spPr>
          <a:xfrm>
            <a:off x="135197" y="279647"/>
            <a:ext cx="11252200" cy="558800"/>
          </a:xfrm>
        </p:spPr>
        <p:txBody>
          <a:bodyPr>
            <a:normAutofit/>
          </a:bodyPr>
          <a:lstStyle/>
          <a:p>
            <a:r>
              <a:rPr kumimoji="1" lang="zh-CN" altLang="en-US" b="1" dirty="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rPr>
              <a:t>华</a:t>
            </a:r>
            <a:r>
              <a:rPr kumimoji="1" lang="zh-CN" altLang="en-US" b="1" dirty="0" smtClean="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rPr>
              <a:t>为机场三</a:t>
            </a:r>
            <a:r>
              <a:rPr kumimoji="1" lang="zh-CN" altLang="en-US" b="1" dirty="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rPr>
              <a:t>大解决方案优势</a:t>
            </a:r>
            <a:endParaRPr kumimoji="1" lang="en-US" altLang="en-US" b="1" dirty="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endParaRPr>
          </a:p>
        </p:txBody>
      </p:sp>
      <p:sp>
        <p:nvSpPr>
          <p:cNvPr id="82" name="同侧圆角矩形 81"/>
          <p:cNvSpPr/>
          <p:nvPr/>
        </p:nvSpPr>
        <p:spPr bwMode="auto">
          <a:xfrm>
            <a:off x="441460" y="1564952"/>
            <a:ext cx="3672305" cy="4428444"/>
          </a:xfrm>
          <a:prstGeom prst="round2SameRect">
            <a:avLst>
              <a:gd name="adj1" fmla="val 0"/>
              <a:gd name="adj2" fmla="val 0"/>
            </a:avLst>
          </a:prstGeom>
          <a:solidFill>
            <a:srgbClr val="F9F9F9"/>
          </a:solidFill>
          <a:ln w="9525" algn="ctr">
            <a:noFill/>
            <a:round/>
            <a:headEnd/>
            <a:tailEnd/>
          </a:ln>
          <a:effectLst>
            <a:outerShdw blurRad="63500" sx="101000" sy="101000" algn="ctr" rotWithShape="0">
              <a:prstClr val="black">
                <a:alpha val="20000"/>
              </a:prstClr>
            </a:outerShdw>
            <a:softEdge rad="12700"/>
          </a:effectLst>
        </p:spPr>
        <p:txBody>
          <a:bodyPr wrap="none" lIns="91437" tIns="45719" rIns="91437" bIns="45719" anchor="ctr"/>
          <a:lstStyle/>
          <a:p>
            <a:pPr algn="ctr" defTabSz="914339" eaLnBrk="0" hangingPunct="0">
              <a:buSzPct val="60000"/>
              <a:defRPr/>
            </a:pPr>
            <a:endParaRPr lang="en-US" altLang="zh-CN" sz="667" kern="0" dirty="0">
              <a:solidFill>
                <a:srgbClr val="5F5F5F"/>
              </a:solidFill>
              <a:latin typeface="Arial" pitchFamily="34" charset="0"/>
              <a:cs typeface="Arial" pitchFamily="34" charset="0"/>
            </a:endParaRPr>
          </a:p>
        </p:txBody>
      </p:sp>
      <p:sp>
        <p:nvSpPr>
          <p:cNvPr id="90" name="AutoShape 44"/>
          <p:cNvSpPr>
            <a:spLocks noChangeArrowheads="1"/>
          </p:cNvSpPr>
          <p:nvPr/>
        </p:nvSpPr>
        <p:spPr bwMode="auto">
          <a:xfrm>
            <a:off x="439755" y="1248252"/>
            <a:ext cx="3674008" cy="452949"/>
          </a:xfrm>
          <a:prstGeom prst="round2SameRect">
            <a:avLst>
              <a:gd name="adj1" fmla="val 0"/>
              <a:gd name="adj2" fmla="val 0"/>
            </a:avLst>
          </a:prstGeom>
          <a:solidFill>
            <a:srgbClr val="B90000"/>
          </a:solidFill>
          <a:ln>
            <a:headEnd/>
            <a:tailEnd/>
          </a:ln>
          <a:scene3d>
            <a:camera prst="orthographicFront">
              <a:rot lat="0" lon="0" rev="0"/>
            </a:camera>
            <a:lightRig rig="threePt" dir="t">
              <a:rot lat="0" lon="0" rev="1200000"/>
            </a:lightRig>
          </a:scene3d>
          <a:sp3d/>
          <a:extLst/>
        </p:spPr>
        <p:style>
          <a:lnRef idx="0">
            <a:schemeClr val="accent1"/>
          </a:lnRef>
          <a:fillRef idx="3">
            <a:schemeClr val="accent1"/>
          </a:fillRef>
          <a:effectRef idx="3">
            <a:schemeClr val="accent1"/>
          </a:effectRef>
          <a:fontRef idx="minor">
            <a:schemeClr val="lt1"/>
          </a:fontRef>
        </p:style>
        <p:txBody>
          <a:bodyPr wrap="square" lIns="22467" tIns="11233" rIns="22467" bIns="11233" anchor="ctr" anchorCtr="1">
            <a:noAutofit/>
          </a:bodyPr>
          <a:lstStyle/>
          <a:p>
            <a:pPr defTabSz="784173" eaLnBrk="0" fontAlgn="base" hangingPunct="0">
              <a:spcBef>
                <a:spcPct val="0"/>
              </a:spcBef>
              <a:spcAft>
                <a:spcPct val="0"/>
              </a:spcAft>
              <a:buSzPct val="60000"/>
            </a:pPr>
            <a:r>
              <a:rPr lang="zh-CN" altLang="en-US" sz="2267" b="1" dirty="0">
                <a:solidFill>
                  <a:prstClr val="white"/>
                </a:solidFill>
                <a:latin typeface="Arial" pitchFamily="34" charset="0"/>
                <a:ea typeface="微软雅黑" pitchFamily="34" charset="-122"/>
                <a:cs typeface="Arial" pitchFamily="34" charset="0"/>
              </a:rPr>
              <a:t>一、机场云计算平台</a:t>
            </a:r>
          </a:p>
        </p:txBody>
      </p:sp>
      <p:sp>
        <p:nvSpPr>
          <p:cNvPr id="132" name="同侧圆角矩形 131"/>
          <p:cNvSpPr/>
          <p:nvPr/>
        </p:nvSpPr>
        <p:spPr bwMode="auto">
          <a:xfrm>
            <a:off x="4278534" y="1564952"/>
            <a:ext cx="3672305" cy="4428444"/>
          </a:xfrm>
          <a:prstGeom prst="round2SameRect">
            <a:avLst>
              <a:gd name="adj1" fmla="val 0"/>
              <a:gd name="adj2" fmla="val 0"/>
            </a:avLst>
          </a:prstGeom>
          <a:solidFill>
            <a:srgbClr val="F9F9F9"/>
          </a:solidFill>
          <a:ln w="9525" algn="ctr">
            <a:noFill/>
            <a:round/>
            <a:headEnd/>
            <a:tailEnd/>
          </a:ln>
          <a:effectLst>
            <a:outerShdw blurRad="63500" sx="101000" sy="101000" algn="ctr" rotWithShape="0">
              <a:prstClr val="black">
                <a:alpha val="20000"/>
              </a:prstClr>
            </a:outerShdw>
            <a:softEdge rad="12700"/>
          </a:effectLst>
        </p:spPr>
        <p:txBody>
          <a:bodyPr wrap="none" lIns="91437" tIns="45719" rIns="91437" bIns="45719" anchor="ctr"/>
          <a:lstStyle/>
          <a:p>
            <a:pPr algn="ctr" defTabSz="914339" eaLnBrk="0" hangingPunct="0">
              <a:buSzPct val="60000"/>
              <a:defRPr/>
            </a:pPr>
            <a:endParaRPr lang="en-US" altLang="zh-CN" sz="667" kern="0" dirty="0">
              <a:solidFill>
                <a:srgbClr val="5F5F5F"/>
              </a:solidFill>
              <a:latin typeface="Arial" pitchFamily="34" charset="0"/>
              <a:cs typeface="Arial" pitchFamily="34" charset="0"/>
            </a:endParaRPr>
          </a:p>
        </p:txBody>
      </p:sp>
      <p:sp>
        <p:nvSpPr>
          <p:cNvPr id="133" name="AutoShape 44"/>
          <p:cNvSpPr>
            <a:spLocks noChangeArrowheads="1"/>
          </p:cNvSpPr>
          <p:nvPr/>
        </p:nvSpPr>
        <p:spPr bwMode="auto">
          <a:xfrm>
            <a:off x="4276829" y="1248252"/>
            <a:ext cx="3674008" cy="452949"/>
          </a:xfrm>
          <a:prstGeom prst="round2SameRect">
            <a:avLst>
              <a:gd name="adj1" fmla="val 0"/>
              <a:gd name="adj2" fmla="val 0"/>
            </a:avLst>
          </a:prstGeom>
          <a:solidFill>
            <a:srgbClr val="B90000"/>
          </a:solidFill>
          <a:ln>
            <a:headEnd/>
            <a:tailEnd/>
          </a:ln>
          <a:scene3d>
            <a:camera prst="orthographicFront">
              <a:rot lat="0" lon="0" rev="0"/>
            </a:camera>
            <a:lightRig rig="threePt" dir="t">
              <a:rot lat="0" lon="0" rev="1200000"/>
            </a:lightRig>
          </a:scene3d>
          <a:sp3d/>
          <a:extLst/>
        </p:spPr>
        <p:style>
          <a:lnRef idx="0">
            <a:schemeClr val="accent1"/>
          </a:lnRef>
          <a:fillRef idx="3">
            <a:schemeClr val="accent1"/>
          </a:fillRef>
          <a:effectRef idx="3">
            <a:schemeClr val="accent1"/>
          </a:effectRef>
          <a:fontRef idx="minor">
            <a:schemeClr val="lt1"/>
          </a:fontRef>
        </p:style>
        <p:txBody>
          <a:bodyPr wrap="square" lIns="22467" tIns="11233" rIns="22467" bIns="11233" anchor="ctr" anchorCtr="1">
            <a:noAutofit/>
          </a:bodyPr>
          <a:lstStyle/>
          <a:p>
            <a:pPr defTabSz="784173" eaLnBrk="0" fontAlgn="base" hangingPunct="0">
              <a:spcBef>
                <a:spcPct val="0"/>
              </a:spcBef>
              <a:spcAft>
                <a:spcPct val="0"/>
              </a:spcAft>
              <a:buSzPct val="60000"/>
            </a:pPr>
            <a:r>
              <a:rPr lang="zh-CN" altLang="en-US" sz="2267" b="1" dirty="0">
                <a:solidFill>
                  <a:prstClr val="white"/>
                </a:solidFill>
                <a:latin typeface="Arial" pitchFamily="34" charset="0"/>
                <a:ea typeface="微软雅黑" pitchFamily="34" charset="-122"/>
                <a:cs typeface="Arial" pitchFamily="34" charset="0"/>
              </a:rPr>
              <a:t>二、机场敏捷园区网络</a:t>
            </a:r>
          </a:p>
        </p:txBody>
      </p:sp>
      <p:sp>
        <p:nvSpPr>
          <p:cNvPr id="134" name="同侧圆角矩形 133"/>
          <p:cNvSpPr/>
          <p:nvPr/>
        </p:nvSpPr>
        <p:spPr bwMode="auto">
          <a:xfrm>
            <a:off x="8130721" y="1564952"/>
            <a:ext cx="3672305" cy="4428444"/>
          </a:xfrm>
          <a:prstGeom prst="round2SameRect">
            <a:avLst>
              <a:gd name="adj1" fmla="val 0"/>
              <a:gd name="adj2" fmla="val 0"/>
            </a:avLst>
          </a:prstGeom>
          <a:solidFill>
            <a:srgbClr val="F9F9F9"/>
          </a:solidFill>
          <a:ln w="9525" algn="ctr">
            <a:noFill/>
            <a:round/>
            <a:headEnd/>
            <a:tailEnd/>
          </a:ln>
          <a:effectLst>
            <a:outerShdw blurRad="63500" sx="101000" sy="101000" algn="ctr" rotWithShape="0">
              <a:prstClr val="black">
                <a:alpha val="20000"/>
              </a:prstClr>
            </a:outerShdw>
            <a:softEdge rad="12700"/>
          </a:effectLst>
        </p:spPr>
        <p:txBody>
          <a:bodyPr wrap="none" lIns="91437" tIns="45719" rIns="91437" bIns="45719" anchor="ctr"/>
          <a:lstStyle/>
          <a:p>
            <a:pPr algn="ctr" defTabSz="914339" eaLnBrk="0" hangingPunct="0">
              <a:buSzPct val="60000"/>
              <a:defRPr/>
            </a:pPr>
            <a:endParaRPr lang="en-US" altLang="zh-CN" sz="667" kern="0" dirty="0">
              <a:solidFill>
                <a:srgbClr val="5F5F5F"/>
              </a:solidFill>
              <a:latin typeface="Arial" pitchFamily="34" charset="0"/>
              <a:cs typeface="Arial" pitchFamily="34" charset="0"/>
            </a:endParaRPr>
          </a:p>
        </p:txBody>
      </p:sp>
      <p:sp>
        <p:nvSpPr>
          <p:cNvPr id="135" name="AutoShape 44"/>
          <p:cNvSpPr>
            <a:spLocks noChangeArrowheads="1"/>
          </p:cNvSpPr>
          <p:nvPr/>
        </p:nvSpPr>
        <p:spPr bwMode="auto">
          <a:xfrm>
            <a:off x="8129013" y="1248252"/>
            <a:ext cx="3674008" cy="452949"/>
          </a:xfrm>
          <a:prstGeom prst="round2SameRect">
            <a:avLst>
              <a:gd name="adj1" fmla="val 0"/>
              <a:gd name="adj2" fmla="val 0"/>
            </a:avLst>
          </a:prstGeom>
          <a:solidFill>
            <a:srgbClr val="B90000"/>
          </a:solidFill>
          <a:ln>
            <a:headEnd/>
            <a:tailEnd/>
          </a:ln>
          <a:scene3d>
            <a:camera prst="orthographicFront">
              <a:rot lat="0" lon="0" rev="0"/>
            </a:camera>
            <a:lightRig rig="threePt" dir="t">
              <a:rot lat="0" lon="0" rev="1200000"/>
            </a:lightRig>
          </a:scene3d>
          <a:sp3d/>
          <a:extLst/>
        </p:spPr>
        <p:style>
          <a:lnRef idx="0">
            <a:schemeClr val="accent1"/>
          </a:lnRef>
          <a:fillRef idx="3">
            <a:schemeClr val="accent1"/>
          </a:fillRef>
          <a:effectRef idx="3">
            <a:schemeClr val="accent1"/>
          </a:effectRef>
          <a:fontRef idx="minor">
            <a:schemeClr val="lt1"/>
          </a:fontRef>
        </p:style>
        <p:txBody>
          <a:bodyPr wrap="square" lIns="22467" tIns="11233" rIns="22467" bIns="11233" anchor="ctr" anchorCtr="1">
            <a:noAutofit/>
          </a:bodyPr>
          <a:lstStyle/>
          <a:p>
            <a:pPr defTabSz="784173" eaLnBrk="0" fontAlgn="base" hangingPunct="0">
              <a:spcBef>
                <a:spcPct val="0"/>
              </a:spcBef>
              <a:spcAft>
                <a:spcPct val="0"/>
              </a:spcAft>
              <a:buSzPct val="60000"/>
            </a:pPr>
            <a:r>
              <a:rPr lang="zh-CN" altLang="en-US" sz="2267" b="1" dirty="0">
                <a:solidFill>
                  <a:prstClr val="white"/>
                </a:solidFill>
                <a:latin typeface="Arial" pitchFamily="34" charset="0"/>
                <a:ea typeface="微软雅黑" pitchFamily="34" charset="-122"/>
                <a:cs typeface="Arial" pitchFamily="34" charset="0"/>
              </a:rPr>
              <a:t>三、</a:t>
            </a:r>
            <a:r>
              <a:rPr lang="en-US" altLang="zh-CN" sz="2267" b="1" dirty="0" err="1">
                <a:solidFill>
                  <a:prstClr val="white"/>
                </a:solidFill>
                <a:latin typeface="Arial" pitchFamily="34" charset="0"/>
                <a:ea typeface="微软雅黑" pitchFamily="34" charset="-122"/>
                <a:cs typeface="Arial" pitchFamily="34" charset="0"/>
              </a:rPr>
              <a:t>eLTE</a:t>
            </a:r>
            <a:r>
              <a:rPr lang="zh-CN" altLang="en-US" sz="2267" b="1" dirty="0">
                <a:solidFill>
                  <a:prstClr val="white"/>
                </a:solidFill>
                <a:latin typeface="Arial" pitchFamily="34" charset="0"/>
                <a:ea typeface="微软雅黑" pitchFamily="34" charset="-122"/>
                <a:cs typeface="Arial" pitchFamily="34" charset="0"/>
              </a:rPr>
              <a:t>大运控无线网络</a:t>
            </a:r>
          </a:p>
        </p:txBody>
      </p:sp>
      <p:grpSp>
        <p:nvGrpSpPr>
          <p:cNvPr id="15" name="组合 245"/>
          <p:cNvGrpSpPr/>
          <p:nvPr/>
        </p:nvGrpSpPr>
        <p:grpSpPr>
          <a:xfrm>
            <a:off x="9554772" y="1893268"/>
            <a:ext cx="1020469" cy="1248428"/>
            <a:chOff x="15730538" y="3268663"/>
            <a:chExt cx="765175" cy="1123950"/>
          </a:xfrm>
          <a:solidFill>
            <a:srgbClr val="00B0F0"/>
          </a:solidFill>
        </p:grpSpPr>
        <p:sp>
          <p:nvSpPr>
            <p:cNvPr id="16" name="Freeform 57"/>
            <p:cNvSpPr>
              <a:spLocks/>
            </p:cNvSpPr>
            <p:nvPr/>
          </p:nvSpPr>
          <p:spPr bwMode="auto">
            <a:xfrm>
              <a:off x="15786100" y="3268663"/>
              <a:ext cx="252413" cy="261938"/>
            </a:xfrm>
            <a:custGeom>
              <a:avLst/>
              <a:gdLst/>
              <a:ahLst/>
              <a:cxnLst>
                <a:cxn ang="0">
                  <a:pos x="74" y="105"/>
                </a:cxn>
                <a:cxn ang="0">
                  <a:pos x="42" y="152"/>
                </a:cxn>
                <a:cxn ang="0">
                  <a:pos x="19" y="202"/>
                </a:cxn>
                <a:cxn ang="0">
                  <a:pos x="4" y="256"/>
                </a:cxn>
                <a:cxn ang="0">
                  <a:pos x="0" y="312"/>
                </a:cxn>
                <a:cxn ang="0">
                  <a:pos x="2" y="319"/>
                </a:cxn>
                <a:cxn ang="0">
                  <a:pos x="10" y="327"/>
                </a:cxn>
                <a:cxn ang="0">
                  <a:pos x="57" y="327"/>
                </a:cxn>
                <a:cxn ang="0">
                  <a:pos x="64" y="326"/>
                </a:cxn>
                <a:cxn ang="0">
                  <a:pos x="69" y="322"/>
                </a:cxn>
                <a:cxn ang="0">
                  <a:pos x="73" y="312"/>
                </a:cxn>
                <a:cxn ang="0">
                  <a:pos x="74" y="290"/>
                </a:cxn>
                <a:cxn ang="0">
                  <a:pos x="81" y="248"/>
                </a:cxn>
                <a:cxn ang="0">
                  <a:pos x="95" y="208"/>
                </a:cxn>
                <a:cxn ang="0">
                  <a:pos x="117" y="170"/>
                </a:cxn>
                <a:cxn ang="0">
                  <a:pos x="130" y="154"/>
                </a:cxn>
                <a:cxn ang="0">
                  <a:pos x="140" y="143"/>
                </a:cxn>
                <a:cxn ang="0">
                  <a:pos x="174" y="113"/>
                </a:cxn>
                <a:cxn ang="0">
                  <a:pos x="214" y="91"/>
                </a:cxn>
                <a:cxn ang="0">
                  <a:pos x="258" y="78"/>
                </a:cxn>
                <a:cxn ang="0">
                  <a:pos x="304" y="73"/>
                </a:cxn>
                <a:cxn ang="0">
                  <a:pos x="311" y="73"/>
                </a:cxn>
                <a:cxn ang="0">
                  <a:pos x="316" y="68"/>
                </a:cxn>
                <a:cxn ang="0">
                  <a:pos x="319" y="57"/>
                </a:cxn>
                <a:cxn ang="0">
                  <a:pos x="319" y="17"/>
                </a:cxn>
                <a:cxn ang="0">
                  <a:pos x="314" y="5"/>
                </a:cxn>
                <a:cxn ang="0">
                  <a:pos x="309" y="2"/>
                </a:cxn>
                <a:cxn ang="0">
                  <a:pos x="304" y="0"/>
                </a:cxn>
                <a:cxn ang="0">
                  <a:pos x="243" y="7"/>
                </a:cxn>
                <a:cxn ang="0">
                  <a:pos x="186" y="25"/>
                </a:cxn>
                <a:cxn ang="0">
                  <a:pos x="133" y="54"/>
                </a:cxn>
                <a:cxn ang="0">
                  <a:pos x="88" y="91"/>
                </a:cxn>
                <a:cxn ang="0">
                  <a:pos x="74" y="105"/>
                </a:cxn>
              </a:cxnLst>
              <a:rect l="0" t="0" r="r" b="b"/>
              <a:pathLst>
                <a:path w="319" h="329">
                  <a:moveTo>
                    <a:pt x="74" y="105"/>
                  </a:moveTo>
                  <a:lnTo>
                    <a:pt x="74" y="105"/>
                  </a:lnTo>
                  <a:lnTo>
                    <a:pt x="57" y="128"/>
                  </a:lnTo>
                  <a:lnTo>
                    <a:pt x="42" y="152"/>
                  </a:lnTo>
                  <a:lnTo>
                    <a:pt x="29" y="175"/>
                  </a:lnTo>
                  <a:lnTo>
                    <a:pt x="19" y="202"/>
                  </a:lnTo>
                  <a:lnTo>
                    <a:pt x="10" y="229"/>
                  </a:lnTo>
                  <a:lnTo>
                    <a:pt x="4" y="256"/>
                  </a:lnTo>
                  <a:lnTo>
                    <a:pt x="2" y="285"/>
                  </a:lnTo>
                  <a:lnTo>
                    <a:pt x="0" y="312"/>
                  </a:lnTo>
                  <a:lnTo>
                    <a:pt x="0" y="312"/>
                  </a:lnTo>
                  <a:lnTo>
                    <a:pt x="2" y="319"/>
                  </a:lnTo>
                  <a:lnTo>
                    <a:pt x="5" y="324"/>
                  </a:lnTo>
                  <a:lnTo>
                    <a:pt x="10" y="327"/>
                  </a:lnTo>
                  <a:lnTo>
                    <a:pt x="17" y="329"/>
                  </a:lnTo>
                  <a:lnTo>
                    <a:pt x="57" y="327"/>
                  </a:lnTo>
                  <a:lnTo>
                    <a:pt x="57" y="327"/>
                  </a:lnTo>
                  <a:lnTo>
                    <a:pt x="64" y="326"/>
                  </a:lnTo>
                  <a:lnTo>
                    <a:pt x="69" y="322"/>
                  </a:lnTo>
                  <a:lnTo>
                    <a:pt x="69" y="322"/>
                  </a:lnTo>
                  <a:lnTo>
                    <a:pt x="73" y="317"/>
                  </a:lnTo>
                  <a:lnTo>
                    <a:pt x="73" y="312"/>
                  </a:lnTo>
                  <a:lnTo>
                    <a:pt x="73" y="312"/>
                  </a:lnTo>
                  <a:lnTo>
                    <a:pt x="74" y="290"/>
                  </a:lnTo>
                  <a:lnTo>
                    <a:pt x="76" y="268"/>
                  </a:lnTo>
                  <a:lnTo>
                    <a:pt x="81" y="248"/>
                  </a:lnTo>
                  <a:lnTo>
                    <a:pt x="86" y="226"/>
                  </a:lnTo>
                  <a:lnTo>
                    <a:pt x="95" y="208"/>
                  </a:lnTo>
                  <a:lnTo>
                    <a:pt x="105" y="189"/>
                  </a:lnTo>
                  <a:lnTo>
                    <a:pt x="117" y="170"/>
                  </a:lnTo>
                  <a:lnTo>
                    <a:pt x="130" y="154"/>
                  </a:lnTo>
                  <a:lnTo>
                    <a:pt x="130" y="154"/>
                  </a:lnTo>
                  <a:lnTo>
                    <a:pt x="140" y="143"/>
                  </a:lnTo>
                  <a:lnTo>
                    <a:pt x="140" y="143"/>
                  </a:lnTo>
                  <a:lnTo>
                    <a:pt x="157" y="127"/>
                  </a:lnTo>
                  <a:lnTo>
                    <a:pt x="174" y="113"/>
                  </a:lnTo>
                  <a:lnTo>
                    <a:pt x="194" y="101"/>
                  </a:lnTo>
                  <a:lnTo>
                    <a:pt x="214" y="91"/>
                  </a:lnTo>
                  <a:lnTo>
                    <a:pt x="236" y="84"/>
                  </a:lnTo>
                  <a:lnTo>
                    <a:pt x="258" y="78"/>
                  </a:lnTo>
                  <a:lnTo>
                    <a:pt x="280" y="74"/>
                  </a:lnTo>
                  <a:lnTo>
                    <a:pt x="304" y="73"/>
                  </a:lnTo>
                  <a:lnTo>
                    <a:pt x="304" y="73"/>
                  </a:lnTo>
                  <a:lnTo>
                    <a:pt x="311" y="73"/>
                  </a:lnTo>
                  <a:lnTo>
                    <a:pt x="316" y="68"/>
                  </a:lnTo>
                  <a:lnTo>
                    <a:pt x="316" y="68"/>
                  </a:lnTo>
                  <a:lnTo>
                    <a:pt x="317" y="62"/>
                  </a:lnTo>
                  <a:lnTo>
                    <a:pt x="319" y="57"/>
                  </a:lnTo>
                  <a:lnTo>
                    <a:pt x="319" y="17"/>
                  </a:lnTo>
                  <a:lnTo>
                    <a:pt x="319" y="17"/>
                  </a:lnTo>
                  <a:lnTo>
                    <a:pt x="317" y="10"/>
                  </a:lnTo>
                  <a:lnTo>
                    <a:pt x="314" y="5"/>
                  </a:lnTo>
                  <a:lnTo>
                    <a:pt x="314" y="5"/>
                  </a:lnTo>
                  <a:lnTo>
                    <a:pt x="309" y="2"/>
                  </a:lnTo>
                  <a:lnTo>
                    <a:pt x="304" y="0"/>
                  </a:lnTo>
                  <a:lnTo>
                    <a:pt x="304" y="0"/>
                  </a:lnTo>
                  <a:lnTo>
                    <a:pt x="273" y="2"/>
                  </a:lnTo>
                  <a:lnTo>
                    <a:pt x="243" y="7"/>
                  </a:lnTo>
                  <a:lnTo>
                    <a:pt x="214" y="15"/>
                  </a:lnTo>
                  <a:lnTo>
                    <a:pt x="186" y="25"/>
                  </a:lnTo>
                  <a:lnTo>
                    <a:pt x="159" y="37"/>
                  </a:lnTo>
                  <a:lnTo>
                    <a:pt x="133" y="54"/>
                  </a:lnTo>
                  <a:lnTo>
                    <a:pt x="110" y="71"/>
                  </a:lnTo>
                  <a:lnTo>
                    <a:pt x="88" y="91"/>
                  </a:lnTo>
                  <a:lnTo>
                    <a:pt x="88" y="91"/>
                  </a:lnTo>
                  <a:lnTo>
                    <a:pt x="74" y="105"/>
                  </a:lnTo>
                  <a:lnTo>
                    <a:pt x="74" y="105"/>
                  </a:lnTo>
                  <a:close/>
                </a:path>
              </a:pathLst>
            </a:cu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en-US">
                <a:solidFill>
                  <a:srgbClr val="FFFFFF"/>
                </a:solidFill>
                <a:ea typeface="ＭＳ Ｐゴシック" pitchFamily="-105" charset="-128"/>
              </a:endParaRPr>
            </a:p>
          </p:txBody>
        </p:sp>
        <p:sp>
          <p:nvSpPr>
            <p:cNvPr id="17" name="Freeform 58"/>
            <p:cNvSpPr>
              <a:spLocks/>
            </p:cNvSpPr>
            <p:nvPr/>
          </p:nvSpPr>
          <p:spPr bwMode="auto">
            <a:xfrm>
              <a:off x="15886113" y="3368675"/>
              <a:ext cx="144463" cy="150813"/>
            </a:xfrm>
            <a:custGeom>
              <a:avLst/>
              <a:gdLst/>
              <a:ahLst/>
              <a:cxnLst>
                <a:cxn ang="0">
                  <a:pos x="47" y="50"/>
                </a:cxn>
                <a:cxn ang="0">
                  <a:pos x="47" y="50"/>
                </a:cxn>
                <a:cxn ang="0">
                  <a:pos x="40" y="57"/>
                </a:cxn>
                <a:cxn ang="0">
                  <a:pos x="40" y="57"/>
                </a:cxn>
                <a:cxn ang="0">
                  <a:pos x="30" y="69"/>
                </a:cxn>
                <a:cxn ang="0">
                  <a:pos x="22" y="82"/>
                </a:cxn>
                <a:cxn ang="0">
                  <a:pos x="15" y="96"/>
                </a:cxn>
                <a:cxn ang="0">
                  <a:pos x="8" y="111"/>
                </a:cxn>
                <a:cxn ang="0">
                  <a:pos x="5" y="126"/>
                </a:cxn>
                <a:cxn ang="0">
                  <a:pos x="1" y="141"/>
                </a:cxn>
                <a:cxn ang="0">
                  <a:pos x="0" y="156"/>
                </a:cxn>
                <a:cxn ang="0">
                  <a:pos x="0" y="173"/>
                </a:cxn>
                <a:cxn ang="0">
                  <a:pos x="0" y="173"/>
                </a:cxn>
                <a:cxn ang="0">
                  <a:pos x="0" y="178"/>
                </a:cxn>
                <a:cxn ang="0">
                  <a:pos x="3" y="183"/>
                </a:cxn>
                <a:cxn ang="0">
                  <a:pos x="8" y="187"/>
                </a:cxn>
                <a:cxn ang="0">
                  <a:pos x="15" y="189"/>
                </a:cxn>
                <a:cxn ang="0">
                  <a:pos x="57" y="187"/>
                </a:cxn>
                <a:cxn ang="0">
                  <a:pos x="57" y="187"/>
                </a:cxn>
                <a:cxn ang="0">
                  <a:pos x="62" y="185"/>
                </a:cxn>
                <a:cxn ang="0">
                  <a:pos x="67" y="182"/>
                </a:cxn>
                <a:cxn ang="0">
                  <a:pos x="67" y="182"/>
                </a:cxn>
                <a:cxn ang="0">
                  <a:pos x="71" y="177"/>
                </a:cxn>
                <a:cxn ang="0">
                  <a:pos x="72" y="170"/>
                </a:cxn>
                <a:cxn ang="0">
                  <a:pos x="72" y="170"/>
                </a:cxn>
                <a:cxn ang="0">
                  <a:pos x="72" y="153"/>
                </a:cxn>
                <a:cxn ang="0">
                  <a:pos x="77" y="136"/>
                </a:cxn>
                <a:cxn ang="0">
                  <a:pos x="86" y="119"/>
                </a:cxn>
                <a:cxn ang="0">
                  <a:pos x="96" y="104"/>
                </a:cxn>
                <a:cxn ang="0">
                  <a:pos x="96" y="104"/>
                </a:cxn>
                <a:cxn ang="0">
                  <a:pos x="99" y="101"/>
                </a:cxn>
                <a:cxn ang="0">
                  <a:pos x="99" y="101"/>
                </a:cxn>
                <a:cxn ang="0">
                  <a:pos x="113" y="89"/>
                </a:cxn>
                <a:cxn ang="0">
                  <a:pos x="130" y="81"/>
                </a:cxn>
                <a:cxn ang="0">
                  <a:pos x="146" y="74"/>
                </a:cxn>
                <a:cxn ang="0">
                  <a:pos x="165" y="72"/>
                </a:cxn>
                <a:cxn ang="0">
                  <a:pos x="165" y="72"/>
                </a:cxn>
                <a:cxn ang="0">
                  <a:pos x="172" y="70"/>
                </a:cxn>
                <a:cxn ang="0">
                  <a:pos x="177" y="67"/>
                </a:cxn>
                <a:cxn ang="0">
                  <a:pos x="177" y="67"/>
                </a:cxn>
                <a:cxn ang="0">
                  <a:pos x="180" y="62"/>
                </a:cxn>
                <a:cxn ang="0">
                  <a:pos x="182" y="55"/>
                </a:cxn>
                <a:cxn ang="0">
                  <a:pos x="182" y="15"/>
                </a:cxn>
                <a:cxn ang="0">
                  <a:pos x="182" y="15"/>
                </a:cxn>
                <a:cxn ang="0">
                  <a:pos x="180" y="8"/>
                </a:cxn>
                <a:cxn ang="0">
                  <a:pos x="177" y="3"/>
                </a:cxn>
                <a:cxn ang="0">
                  <a:pos x="177" y="3"/>
                </a:cxn>
                <a:cxn ang="0">
                  <a:pos x="172" y="0"/>
                </a:cxn>
                <a:cxn ang="0">
                  <a:pos x="165" y="0"/>
                </a:cxn>
                <a:cxn ang="0">
                  <a:pos x="165" y="0"/>
                </a:cxn>
                <a:cxn ang="0">
                  <a:pos x="148" y="0"/>
                </a:cxn>
                <a:cxn ang="0">
                  <a:pos x="133" y="3"/>
                </a:cxn>
                <a:cxn ang="0">
                  <a:pos x="116" y="6"/>
                </a:cxn>
                <a:cxn ang="0">
                  <a:pos x="101" y="13"/>
                </a:cxn>
                <a:cxn ang="0">
                  <a:pos x="87" y="20"/>
                </a:cxn>
                <a:cxn ang="0">
                  <a:pos x="72" y="28"/>
                </a:cxn>
                <a:cxn ang="0">
                  <a:pos x="59" y="38"/>
                </a:cxn>
                <a:cxn ang="0">
                  <a:pos x="47" y="50"/>
                </a:cxn>
                <a:cxn ang="0">
                  <a:pos x="47" y="50"/>
                </a:cxn>
              </a:cxnLst>
              <a:rect l="0" t="0" r="r" b="b"/>
              <a:pathLst>
                <a:path w="182" h="189">
                  <a:moveTo>
                    <a:pt x="47" y="50"/>
                  </a:moveTo>
                  <a:lnTo>
                    <a:pt x="47" y="50"/>
                  </a:lnTo>
                  <a:lnTo>
                    <a:pt x="40" y="57"/>
                  </a:lnTo>
                  <a:lnTo>
                    <a:pt x="40" y="57"/>
                  </a:lnTo>
                  <a:lnTo>
                    <a:pt x="30" y="69"/>
                  </a:lnTo>
                  <a:lnTo>
                    <a:pt x="22" y="82"/>
                  </a:lnTo>
                  <a:lnTo>
                    <a:pt x="15" y="96"/>
                  </a:lnTo>
                  <a:lnTo>
                    <a:pt x="8" y="111"/>
                  </a:lnTo>
                  <a:lnTo>
                    <a:pt x="5" y="126"/>
                  </a:lnTo>
                  <a:lnTo>
                    <a:pt x="1" y="141"/>
                  </a:lnTo>
                  <a:lnTo>
                    <a:pt x="0" y="156"/>
                  </a:lnTo>
                  <a:lnTo>
                    <a:pt x="0" y="173"/>
                  </a:lnTo>
                  <a:lnTo>
                    <a:pt x="0" y="173"/>
                  </a:lnTo>
                  <a:lnTo>
                    <a:pt x="0" y="178"/>
                  </a:lnTo>
                  <a:lnTo>
                    <a:pt x="3" y="183"/>
                  </a:lnTo>
                  <a:lnTo>
                    <a:pt x="8" y="187"/>
                  </a:lnTo>
                  <a:lnTo>
                    <a:pt x="15" y="189"/>
                  </a:lnTo>
                  <a:lnTo>
                    <a:pt x="57" y="187"/>
                  </a:lnTo>
                  <a:lnTo>
                    <a:pt x="57" y="187"/>
                  </a:lnTo>
                  <a:lnTo>
                    <a:pt x="62" y="185"/>
                  </a:lnTo>
                  <a:lnTo>
                    <a:pt x="67" y="182"/>
                  </a:lnTo>
                  <a:lnTo>
                    <a:pt x="67" y="182"/>
                  </a:lnTo>
                  <a:lnTo>
                    <a:pt x="71" y="177"/>
                  </a:lnTo>
                  <a:lnTo>
                    <a:pt x="72" y="170"/>
                  </a:lnTo>
                  <a:lnTo>
                    <a:pt x="72" y="170"/>
                  </a:lnTo>
                  <a:lnTo>
                    <a:pt x="72" y="153"/>
                  </a:lnTo>
                  <a:lnTo>
                    <a:pt x="77" y="136"/>
                  </a:lnTo>
                  <a:lnTo>
                    <a:pt x="86" y="119"/>
                  </a:lnTo>
                  <a:lnTo>
                    <a:pt x="96" y="104"/>
                  </a:lnTo>
                  <a:lnTo>
                    <a:pt x="96" y="104"/>
                  </a:lnTo>
                  <a:lnTo>
                    <a:pt x="99" y="101"/>
                  </a:lnTo>
                  <a:lnTo>
                    <a:pt x="99" y="101"/>
                  </a:lnTo>
                  <a:lnTo>
                    <a:pt x="113" y="89"/>
                  </a:lnTo>
                  <a:lnTo>
                    <a:pt x="130" y="81"/>
                  </a:lnTo>
                  <a:lnTo>
                    <a:pt x="146" y="74"/>
                  </a:lnTo>
                  <a:lnTo>
                    <a:pt x="165" y="72"/>
                  </a:lnTo>
                  <a:lnTo>
                    <a:pt x="165" y="72"/>
                  </a:lnTo>
                  <a:lnTo>
                    <a:pt x="172" y="70"/>
                  </a:lnTo>
                  <a:lnTo>
                    <a:pt x="177" y="67"/>
                  </a:lnTo>
                  <a:lnTo>
                    <a:pt x="177" y="67"/>
                  </a:lnTo>
                  <a:lnTo>
                    <a:pt x="180" y="62"/>
                  </a:lnTo>
                  <a:lnTo>
                    <a:pt x="182" y="55"/>
                  </a:lnTo>
                  <a:lnTo>
                    <a:pt x="182" y="15"/>
                  </a:lnTo>
                  <a:lnTo>
                    <a:pt x="182" y="15"/>
                  </a:lnTo>
                  <a:lnTo>
                    <a:pt x="180" y="8"/>
                  </a:lnTo>
                  <a:lnTo>
                    <a:pt x="177" y="3"/>
                  </a:lnTo>
                  <a:lnTo>
                    <a:pt x="177" y="3"/>
                  </a:lnTo>
                  <a:lnTo>
                    <a:pt x="172" y="0"/>
                  </a:lnTo>
                  <a:lnTo>
                    <a:pt x="165" y="0"/>
                  </a:lnTo>
                  <a:lnTo>
                    <a:pt x="165" y="0"/>
                  </a:lnTo>
                  <a:lnTo>
                    <a:pt x="148" y="0"/>
                  </a:lnTo>
                  <a:lnTo>
                    <a:pt x="133" y="3"/>
                  </a:lnTo>
                  <a:lnTo>
                    <a:pt x="116" y="6"/>
                  </a:lnTo>
                  <a:lnTo>
                    <a:pt x="101" y="13"/>
                  </a:lnTo>
                  <a:lnTo>
                    <a:pt x="87" y="20"/>
                  </a:lnTo>
                  <a:lnTo>
                    <a:pt x="72" y="28"/>
                  </a:lnTo>
                  <a:lnTo>
                    <a:pt x="59" y="38"/>
                  </a:lnTo>
                  <a:lnTo>
                    <a:pt x="47" y="50"/>
                  </a:lnTo>
                  <a:lnTo>
                    <a:pt x="47" y="50"/>
                  </a:lnTo>
                  <a:close/>
                </a:path>
              </a:pathLst>
            </a:cu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en-US">
                <a:solidFill>
                  <a:srgbClr val="FFFFFF"/>
                </a:solidFill>
                <a:ea typeface="ＭＳ Ｐゴシック" pitchFamily="-105" charset="-128"/>
              </a:endParaRPr>
            </a:p>
          </p:txBody>
        </p:sp>
        <p:sp>
          <p:nvSpPr>
            <p:cNvPr id="18" name="Freeform 59"/>
            <p:cNvSpPr>
              <a:spLocks/>
            </p:cNvSpPr>
            <p:nvPr/>
          </p:nvSpPr>
          <p:spPr bwMode="auto">
            <a:xfrm>
              <a:off x="16213138" y="3268663"/>
              <a:ext cx="252413" cy="261938"/>
            </a:xfrm>
            <a:custGeom>
              <a:avLst/>
              <a:gdLst/>
              <a:ahLst/>
              <a:cxnLst>
                <a:cxn ang="0">
                  <a:pos x="302" y="329"/>
                </a:cxn>
                <a:cxn ang="0">
                  <a:pos x="309" y="327"/>
                </a:cxn>
                <a:cxn ang="0">
                  <a:pos x="317" y="319"/>
                </a:cxn>
                <a:cxn ang="0">
                  <a:pos x="319" y="312"/>
                </a:cxn>
                <a:cxn ang="0">
                  <a:pos x="314" y="256"/>
                </a:cxn>
                <a:cxn ang="0">
                  <a:pos x="300" y="202"/>
                </a:cxn>
                <a:cxn ang="0">
                  <a:pos x="277" y="152"/>
                </a:cxn>
                <a:cxn ang="0">
                  <a:pos x="243" y="105"/>
                </a:cxn>
                <a:cxn ang="0">
                  <a:pos x="231" y="91"/>
                </a:cxn>
                <a:cxn ang="0">
                  <a:pos x="209" y="71"/>
                </a:cxn>
                <a:cxn ang="0">
                  <a:pos x="159" y="37"/>
                </a:cxn>
                <a:cxn ang="0">
                  <a:pos x="105" y="15"/>
                </a:cxn>
                <a:cxn ang="0">
                  <a:pos x="46" y="2"/>
                </a:cxn>
                <a:cxn ang="0">
                  <a:pos x="15" y="0"/>
                </a:cxn>
                <a:cxn ang="0">
                  <a:pos x="4" y="5"/>
                </a:cxn>
                <a:cxn ang="0">
                  <a:pos x="0" y="10"/>
                </a:cxn>
                <a:cxn ang="0">
                  <a:pos x="0" y="57"/>
                </a:cxn>
                <a:cxn ang="0">
                  <a:pos x="0" y="62"/>
                </a:cxn>
                <a:cxn ang="0">
                  <a:pos x="4" y="68"/>
                </a:cxn>
                <a:cxn ang="0">
                  <a:pos x="15" y="73"/>
                </a:cxn>
                <a:cxn ang="0">
                  <a:pos x="39" y="74"/>
                </a:cxn>
                <a:cxn ang="0">
                  <a:pos x="83" y="84"/>
                </a:cxn>
                <a:cxn ang="0">
                  <a:pos x="125" y="101"/>
                </a:cxn>
                <a:cxn ang="0">
                  <a:pos x="162" y="127"/>
                </a:cxn>
                <a:cxn ang="0">
                  <a:pos x="179" y="143"/>
                </a:cxn>
                <a:cxn ang="0">
                  <a:pos x="189" y="154"/>
                </a:cxn>
                <a:cxn ang="0">
                  <a:pos x="214" y="189"/>
                </a:cxn>
                <a:cxn ang="0">
                  <a:pos x="231" y="226"/>
                </a:cxn>
                <a:cxn ang="0">
                  <a:pos x="243" y="268"/>
                </a:cxn>
                <a:cxn ang="0">
                  <a:pos x="245" y="312"/>
                </a:cxn>
                <a:cxn ang="0">
                  <a:pos x="247" y="317"/>
                </a:cxn>
                <a:cxn ang="0">
                  <a:pos x="250" y="322"/>
                </a:cxn>
                <a:cxn ang="0">
                  <a:pos x="262" y="327"/>
                </a:cxn>
              </a:cxnLst>
              <a:rect l="0" t="0" r="r" b="b"/>
              <a:pathLst>
                <a:path w="319" h="329">
                  <a:moveTo>
                    <a:pt x="262" y="327"/>
                  </a:moveTo>
                  <a:lnTo>
                    <a:pt x="302" y="329"/>
                  </a:lnTo>
                  <a:lnTo>
                    <a:pt x="302" y="329"/>
                  </a:lnTo>
                  <a:lnTo>
                    <a:pt x="309" y="327"/>
                  </a:lnTo>
                  <a:lnTo>
                    <a:pt x="314" y="324"/>
                  </a:lnTo>
                  <a:lnTo>
                    <a:pt x="317" y="319"/>
                  </a:lnTo>
                  <a:lnTo>
                    <a:pt x="319" y="312"/>
                  </a:lnTo>
                  <a:lnTo>
                    <a:pt x="319" y="312"/>
                  </a:lnTo>
                  <a:lnTo>
                    <a:pt x="317" y="285"/>
                  </a:lnTo>
                  <a:lnTo>
                    <a:pt x="314" y="256"/>
                  </a:lnTo>
                  <a:lnTo>
                    <a:pt x="309" y="229"/>
                  </a:lnTo>
                  <a:lnTo>
                    <a:pt x="300" y="202"/>
                  </a:lnTo>
                  <a:lnTo>
                    <a:pt x="290" y="175"/>
                  </a:lnTo>
                  <a:lnTo>
                    <a:pt x="277" y="152"/>
                  </a:lnTo>
                  <a:lnTo>
                    <a:pt x="262" y="128"/>
                  </a:lnTo>
                  <a:lnTo>
                    <a:pt x="243" y="105"/>
                  </a:lnTo>
                  <a:lnTo>
                    <a:pt x="243" y="105"/>
                  </a:lnTo>
                  <a:lnTo>
                    <a:pt x="231" y="91"/>
                  </a:lnTo>
                  <a:lnTo>
                    <a:pt x="231" y="91"/>
                  </a:lnTo>
                  <a:lnTo>
                    <a:pt x="209" y="71"/>
                  </a:lnTo>
                  <a:lnTo>
                    <a:pt x="186" y="54"/>
                  </a:lnTo>
                  <a:lnTo>
                    <a:pt x="159" y="37"/>
                  </a:lnTo>
                  <a:lnTo>
                    <a:pt x="133" y="25"/>
                  </a:lnTo>
                  <a:lnTo>
                    <a:pt x="105" y="15"/>
                  </a:lnTo>
                  <a:lnTo>
                    <a:pt x="76" y="7"/>
                  </a:lnTo>
                  <a:lnTo>
                    <a:pt x="46" y="2"/>
                  </a:lnTo>
                  <a:lnTo>
                    <a:pt x="15" y="0"/>
                  </a:lnTo>
                  <a:lnTo>
                    <a:pt x="15" y="0"/>
                  </a:lnTo>
                  <a:lnTo>
                    <a:pt x="10" y="2"/>
                  </a:lnTo>
                  <a:lnTo>
                    <a:pt x="4" y="5"/>
                  </a:lnTo>
                  <a:lnTo>
                    <a:pt x="4" y="5"/>
                  </a:lnTo>
                  <a:lnTo>
                    <a:pt x="0" y="10"/>
                  </a:lnTo>
                  <a:lnTo>
                    <a:pt x="0" y="17"/>
                  </a:lnTo>
                  <a:lnTo>
                    <a:pt x="0" y="57"/>
                  </a:lnTo>
                  <a:lnTo>
                    <a:pt x="0" y="57"/>
                  </a:lnTo>
                  <a:lnTo>
                    <a:pt x="0" y="62"/>
                  </a:lnTo>
                  <a:lnTo>
                    <a:pt x="4" y="68"/>
                  </a:lnTo>
                  <a:lnTo>
                    <a:pt x="4" y="68"/>
                  </a:lnTo>
                  <a:lnTo>
                    <a:pt x="9" y="73"/>
                  </a:lnTo>
                  <a:lnTo>
                    <a:pt x="15" y="73"/>
                  </a:lnTo>
                  <a:lnTo>
                    <a:pt x="15" y="73"/>
                  </a:lnTo>
                  <a:lnTo>
                    <a:pt x="39" y="74"/>
                  </a:lnTo>
                  <a:lnTo>
                    <a:pt x="61" y="78"/>
                  </a:lnTo>
                  <a:lnTo>
                    <a:pt x="83" y="84"/>
                  </a:lnTo>
                  <a:lnTo>
                    <a:pt x="105" y="91"/>
                  </a:lnTo>
                  <a:lnTo>
                    <a:pt x="125" y="101"/>
                  </a:lnTo>
                  <a:lnTo>
                    <a:pt x="144" y="113"/>
                  </a:lnTo>
                  <a:lnTo>
                    <a:pt x="162" y="127"/>
                  </a:lnTo>
                  <a:lnTo>
                    <a:pt x="179" y="143"/>
                  </a:lnTo>
                  <a:lnTo>
                    <a:pt x="179" y="143"/>
                  </a:lnTo>
                  <a:lnTo>
                    <a:pt x="189" y="154"/>
                  </a:lnTo>
                  <a:lnTo>
                    <a:pt x="189" y="154"/>
                  </a:lnTo>
                  <a:lnTo>
                    <a:pt x="203" y="170"/>
                  </a:lnTo>
                  <a:lnTo>
                    <a:pt x="214" y="189"/>
                  </a:lnTo>
                  <a:lnTo>
                    <a:pt x="225" y="208"/>
                  </a:lnTo>
                  <a:lnTo>
                    <a:pt x="231" y="226"/>
                  </a:lnTo>
                  <a:lnTo>
                    <a:pt x="238" y="248"/>
                  </a:lnTo>
                  <a:lnTo>
                    <a:pt x="243" y="268"/>
                  </a:lnTo>
                  <a:lnTo>
                    <a:pt x="245" y="290"/>
                  </a:lnTo>
                  <a:lnTo>
                    <a:pt x="245" y="312"/>
                  </a:lnTo>
                  <a:lnTo>
                    <a:pt x="245" y="312"/>
                  </a:lnTo>
                  <a:lnTo>
                    <a:pt x="247" y="317"/>
                  </a:lnTo>
                  <a:lnTo>
                    <a:pt x="250" y="322"/>
                  </a:lnTo>
                  <a:lnTo>
                    <a:pt x="250" y="322"/>
                  </a:lnTo>
                  <a:lnTo>
                    <a:pt x="255" y="326"/>
                  </a:lnTo>
                  <a:lnTo>
                    <a:pt x="262" y="327"/>
                  </a:lnTo>
                  <a:lnTo>
                    <a:pt x="262" y="327"/>
                  </a:lnTo>
                  <a:close/>
                </a:path>
              </a:pathLst>
            </a:cu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en-US">
                <a:solidFill>
                  <a:srgbClr val="FFFFFF"/>
                </a:solidFill>
                <a:ea typeface="ＭＳ Ｐゴシック" pitchFamily="-105" charset="-128"/>
              </a:endParaRPr>
            </a:p>
          </p:txBody>
        </p:sp>
        <p:sp>
          <p:nvSpPr>
            <p:cNvPr id="19" name="Freeform 60"/>
            <p:cNvSpPr>
              <a:spLocks/>
            </p:cNvSpPr>
            <p:nvPr/>
          </p:nvSpPr>
          <p:spPr bwMode="auto">
            <a:xfrm>
              <a:off x="16221075" y="3368675"/>
              <a:ext cx="144463" cy="150813"/>
            </a:xfrm>
            <a:custGeom>
              <a:avLst/>
              <a:gdLst/>
              <a:ahLst/>
              <a:cxnLst>
                <a:cxn ang="0">
                  <a:pos x="135" y="50"/>
                </a:cxn>
                <a:cxn ang="0">
                  <a:pos x="135" y="50"/>
                </a:cxn>
                <a:cxn ang="0">
                  <a:pos x="122" y="38"/>
                </a:cxn>
                <a:cxn ang="0">
                  <a:pos x="110" y="28"/>
                </a:cxn>
                <a:cxn ang="0">
                  <a:pos x="95" y="20"/>
                </a:cxn>
                <a:cxn ang="0">
                  <a:pos x="81" y="13"/>
                </a:cxn>
                <a:cxn ang="0">
                  <a:pos x="64" y="6"/>
                </a:cxn>
                <a:cxn ang="0">
                  <a:pos x="49" y="3"/>
                </a:cxn>
                <a:cxn ang="0">
                  <a:pos x="32" y="0"/>
                </a:cxn>
                <a:cxn ang="0">
                  <a:pos x="16" y="0"/>
                </a:cxn>
                <a:cxn ang="0">
                  <a:pos x="16" y="0"/>
                </a:cxn>
                <a:cxn ang="0">
                  <a:pos x="10" y="0"/>
                </a:cxn>
                <a:cxn ang="0">
                  <a:pos x="5" y="3"/>
                </a:cxn>
                <a:cxn ang="0">
                  <a:pos x="5" y="3"/>
                </a:cxn>
                <a:cxn ang="0">
                  <a:pos x="2" y="8"/>
                </a:cxn>
                <a:cxn ang="0">
                  <a:pos x="0" y="15"/>
                </a:cxn>
                <a:cxn ang="0">
                  <a:pos x="0" y="55"/>
                </a:cxn>
                <a:cxn ang="0">
                  <a:pos x="0" y="55"/>
                </a:cxn>
                <a:cxn ang="0">
                  <a:pos x="2" y="62"/>
                </a:cxn>
                <a:cxn ang="0">
                  <a:pos x="5" y="67"/>
                </a:cxn>
                <a:cxn ang="0">
                  <a:pos x="5" y="67"/>
                </a:cxn>
                <a:cxn ang="0">
                  <a:pos x="10" y="70"/>
                </a:cxn>
                <a:cxn ang="0">
                  <a:pos x="16" y="72"/>
                </a:cxn>
                <a:cxn ang="0">
                  <a:pos x="16" y="72"/>
                </a:cxn>
                <a:cxn ang="0">
                  <a:pos x="34" y="74"/>
                </a:cxn>
                <a:cxn ang="0">
                  <a:pos x="53" y="81"/>
                </a:cxn>
                <a:cxn ang="0">
                  <a:pos x="68" y="89"/>
                </a:cxn>
                <a:cxn ang="0">
                  <a:pos x="83" y="101"/>
                </a:cxn>
                <a:cxn ang="0">
                  <a:pos x="83" y="101"/>
                </a:cxn>
                <a:cxn ang="0">
                  <a:pos x="86" y="104"/>
                </a:cxn>
                <a:cxn ang="0">
                  <a:pos x="86" y="104"/>
                </a:cxn>
                <a:cxn ang="0">
                  <a:pos x="97" y="119"/>
                </a:cxn>
                <a:cxn ang="0">
                  <a:pos x="105" y="136"/>
                </a:cxn>
                <a:cxn ang="0">
                  <a:pos x="108" y="153"/>
                </a:cxn>
                <a:cxn ang="0">
                  <a:pos x="110" y="170"/>
                </a:cxn>
                <a:cxn ang="0">
                  <a:pos x="110" y="170"/>
                </a:cxn>
                <a:cxn ang="0">
                  <a:pos x="112" y="177"/>
                </a:cxn>
                <a:cxn ang="0">
                  <a:pos x="113" y="182"/>
                </a:cxn>
                <a:cxn ang="0">
                  <a:pos x="113" y="182"/>
                </a:cxn>
                <a:cxn ang="0">
                  <a:pos x="118" y="185"/>
                </a:cxn>
                <a:cxn ang="0">
                  <a:pos x="125" y="187"/>
                </a:cxn>
                <a:cxn ang="0">
                  <a:pos x="167" y="189"/>
                </a:cxn>
                <a:cxn ang="0">
                  <a:pos x="167" y="189"/>
                </a:cxn>
                <a:cxn ang="0">
                  <a:pos x="172" y="187"/>
                </a:cxn>
                <a:cxn ang="0">
                  <a:pos x="177" y="183"/>
                </a:cxn>
                <a:cxn ang="0">
                  <a:pos x="181" y="178"/>
                </a:cxn>
                <a:cxn ang="0">
                  <a:pos x="183" y="173"/>
                </a:cxn>
                <a:cxn ang="0">
                  <a:pos x="183" y="173"/>
                </a:cxn>
                <a:cxn ang="0">
                  <a:pos x="183" y="156"/>
                </a:cxn>
                <a:cxn ang="0">
                  <a:pos x="181" y="141"/>
                </a:cxn>
                <a:cxn ang="0">
                  <a:pos x="177" y="126"/>
                </a:cxn>
                <a:cxn ang="0">
                  <a:pos x="172" y="111"/>
                </a:cxn>
                <a:cxn ang="0">
                  <a:pos x="167" y="96"/>
                </a:cxn>
                <a:cxn ang="0">
                  <a:pos x="161" y="82"/>
                </a:cxn>
                <a:cxn ang="0">
                  <a:pos x="152" y="69"/>
                </a:cxn>
                <a:cxn ang="0">
                  <a:pos x="142" y="57"/>
                </a:cxn>
                <a:cxn ang="0">
                  <a:pos x="142" y="57"/>
                </a:cxn>
                <a:cxn ang="0">
                  <a:pos x="135" y="50"/>
                </a:cxn>
                <a:cxn ang="0">
                  <a:pos x="135" y="50"/>
                </a:cxn>
              </a:cxnLst>
              <a:rect l="0" t="0" r="r" b="b"/>
              <a:pathLst>
                <a:path w="183" h="189">
                  <a:moveTo>
                    <a:pt x="135" y="50"/>
                  </a:moveTo>
                  <a:lnTo>
                    <a:pt x="135" y="50"/>
                  </a:lnTo>
                  <a:lnTo>
                    <a:pt x="122" y="38"/>
                  </a:lnTo>
                  <a:lnTo>
                    <a:pt x="110" y="28"/>
                  </a:lnTo>
                  <a:lnTo>
                    <a:pt x="95" y="20"/>
                  </a:lnTo>
                  <a:lnTo>
                    <a:pt x="81" y="13"/>
                  </a:lnTo>
                  <a:lnTo>
                    <a:pt x="64" y="6"/>
                  </a:lnTo>
                  <a:lnTo>
                    <a:pt x="49" y="3"/>
                  </a:lnTo>
                  <a:lnTo>
                    <a:pt x="32" y="0"/>
                  </a:lnTo>
                  <a:lnTo>
                    <a:pt x="16" y="0"/>
                  </a:lnTo>
                  <a:lnTo>
                    <a:pt x="16" y="0"/>
                  </a:lnTo>
                  <a:lnTo>
                    <a:pt x="10" y="0"/>
                  </a:lnTo>
                  <a:lnTo>
                    <a:pt x="5" y="3"/>
                  </a:lnTo>
                  <a:lnTo>
                    <a:pt x="5" y="3"/>
                  </a:lnTo>
                  <a:lnTo>
                    <a:pt x="2" y="8"/>
                  </a:lnTo>
                  <a:lnTo>
                    <a:pt x="0" y="15"/>
                  </a:lnTo>
                  <a:lnTo>
                    <a:pt x="0" y="55"/>
                  </a:lnTo>
                  <a:lnTo>
                    <a:pt x="0" y="55"/>
                  </a:lnTo>
                  <a:lnTo>
                    <a:pt x="2" y="62"/>
                  </a:lnTo>
                  <a:lnTo>
                    <a:pt x="5" y="67"/>
                  </a:lnTo>
                  <a:lnTo>
                    <a:pt x="5" y="67"/>
                  </a:lnTo>
                  <a:lnTo>
                    <a:pt x="10" y="70"/>
                  </a:lnTo>
                  <a:lnTo>
                    <a:pt x="16" y="72"/>
                  </a:lnTo>
                  <a:lnTo>
                    <a:pt x="16" y="72"/>
                  </a:lnTo>
                  <a:lnTo>
                    <a:pt x="34" y="74"/>
                  </a:lnTo>
                  <a:lnTo>
                    <a:pt x="53" y="81"/>
                  </a:lnTo>
                  <a:lnTo>
                    <a:pt x="68" y="89"/>
                  </a:lnTo>
                  <a:lnTo>
                    <a:pt x="83" y="101"/>
                  </a:lnTo>
                  <a:lnTo>
                    <a:pt x="83" y="101"/>
                  </a:lnTo>
                  <a:lnTo>
                    <a:pt x="86" y="104"/>
                  </a:lnTo>
                  <a:lnTo>
                    <a:pt x="86" y="104"/>
                  </a:lnTo>
                  <a:lnTo>
                    <a:pt x="97" y="119"/>
                  </a:lnTo>
                  <a:lnTo>
                    <a:pt x="105" y="136"/>
                  </a:lnTo>
                  <a:lnTo>
                    <a:pt x="108" y="153"/>
                  </a:lnTo>
                  <a:lnTo>
                    <a:pt x="110" y="170"/>
                  </a:lnTo>
                  <a:lnTo>
                    <a:pt x="110" y="170"/>
                  </a:lnTo>
                  <a:lnTo>
                    <a:pt x="112" y="177"/>
                  </a:lnTo>
                  <a:lnTo>
                    <a:pt x="113" y="182"/>
                  </a:lnTo>
                  <a:lnTo>
                    <a:pt x="113" y="182"/>
                  </a:lnTo>
                  <a:lnTo>
                    <a:pt x="118" y="185"/>
                  </a:lnTo>
                  <a:lnTo>
                    <a:pt x="125" y="187"/>
                  </a:lnTo>
                  <a:lnTo>
                    <a:pt x="167" y="189"/>
                  </a:lnTo>
                  <a:lnTo>
                    <a:pt x="167" y="189"/>
                  </a:lnTo>
                  <a:lnTo>
                    <a:pt x="172" y="187"/>
                  </a:lnTo>
                  <a:lnTo>
                    <a:pt x="177" y="183"/>
                  </a:lnTo>
                  <a:lnTo>
                    <a:pt x="181" y="178"/>
                  </a:lnTo>
                  <a:lnTo>
                    <a:pt x="183" y="173"/>
                  </a:lnTo>
                  <a:lnTo>
                    <a:pt x="183" y="173"/>
                  </a:lnTo>
                  <a:lnTo>
                    <a:pt x="183" y="156"/>
                  </a:lnTo>
                  <a:lnTo>
                    <a:pt x="181" y="141"/>
                  </a:lnTo>
                  <a:lnTo>
                    <a:pt x="177" y="126"/>
                  </a:lnTo>
                  <a:lnTo>
                    <a:pt x="172" y="111"/>
                  </a:lnTo>
                  <a:lnTo>
                    <a:pt x="167" y="96"/>
                  </a:lnTo>
                  <a:lnTo>
                    <a:pt x="161" y="82"/>
                  </a:lnTo>
                  <a:lnTo>
                    <a:pt x="152" y="69"/>
                  </a:lnTo>
                  <a:lnTo>
                    <a:pt x="142" y="57"/>
                  </a:lnTo>
                  <a:lnTo>
                    <a:pt x="142" y="57"/>
                  </a:lnTo>
                  <a:lnTo>
                    <a:pt x="135" y="50"/>
                  </a:lnTo>
                  <a:lnTo>
                    <a:pt x="135" y="50"/>
                  </a:lnTo>
                  <a:close/>
                </a:path>
              </a:pathLst>
            </a:cu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en-US">
                <a:solidFill>
                  <a:srgbClr val="FFFFFF"/>
                </a:solidFill>
                <a:ea typeface="ＭＳ Ｐゴシック" pitchFamily="-105" charset="-128"/>
              </a:endParaRPr>
            </a:p>
          </p:txBody>
        </p:sp>
        <p:sp>
          <p:nvSpPr>
            <p:cNvPr id="20" name="Freeform 61"/>
            <p:cNvSpPr>
              <a:spLocks noEditPoints="1"/>
            </p:cNvSpPr>
            <p:nvPr/>
          </p:nvSpPr>
          <p:spPr bwMode="auto">
            <a:xfrm>
              <a:off x="15730538" y="3460750"/>
              <a:ext cx="765175" cy="931863"/>
            </a:xfrm>
            <a:custGeom>
              <a:avLst/>
              <a:gdLst/>
              <a:ahLst/>
              <a:cxnLst>
                <a:cxn ang="0">
                  <a:pos x="157" y="1174"/>
                </a:cxn>
                <a:cxn ang="0">
                  <a:pos x="963" y="1174"/>
                </a:cxn>
                <a:cxn ang="0">
                  <a:pos x="842" y="1026"/>
                </a:cxn>
                <a:cxn ang="0">
                  <a:pos x="579" y="248"/>
                </a:cxn>
                <a:cxn ang="0">
                  <a:pos x="590" y="238"/>
                </a:cxn>
                <a:cxn ang="0">
                  <a:pos x="611" y="215"/>
                </a:cxn>
                <a:cxn ang="0">
                  <a:pos x="626" y="186"/>
                </a:cxn>
                <a:cxn ang="0">
                  <a:pos x="634" y="154"/>
                </a:cxn>
                <a:cxn ang="0">
                  <a:pos x="634" y="137"/>
                </a:cxn>
                <a:cxn ang="0">
                  <a:pos x="633" y="110"/>
                </a:cxn>
                <a:cxn ang="0">
                  <a:pos x="624" y="85"/>
                </a:cxn>
                <a:cxn ang="0">
                  <a:pos x="611" y="61"/>
                </a:cxn>
                <a:cxn ang="0">
                  <a:pos x="594" y="41"/>
                </a:cxn>
                <a:cxn ang="0">
                  <a:pos x="573" y="24"/>
                </a:cxn>
                <a:cxn ang="0">
                  <a:pos x="552" y="10"/>
                </a:cxn>
                <a:cxn ang="0">
                  <a:pos x="525" y="4"/>
                </a:cxn>
                <a:cxn ang="0">
                  <a:pos x="498" y="0"/>
                </a:cxn>
                <a:cxn ang="0">
                  <a:pos x="484" y="0"/>
                </a:cxn>
                <a:cxn ang="0">
                  <a:pos x="457" y="7"/>
                </a:cxn>
                <a:cxn ang="0">
                  <a:pos x="432" y="17"/>
                </a:cxn>
                <a:cxn ang="0">
                  <a:pos x="410" y="31"/>
                </a:cxn>
                <a:cxn ang="0">
                  <a:pos x="391" y="49"/>
                </a:cxn>
                <a:cxn ang="0">
                  <a:pos x="376" y="71"/>
                </a:cxn>
                <a:cxn ang="0">
                  <a:pos x="366" y="96"/>
                </a:cxn>
                <a:cxn ang="0">
                  <a:pos x="361" y="123"/>
                </a:cxn>
                <a:cxn ang="0">
                  <a:pos x="359" y="137"/>
                </a:cxn>
                <a:cxn ang="0">
                  <a:pos x="364" y="169"/>
                </a:cxn>
                <a:cxn ang="0">
                  <a:pos x="374" y="198"/>
                </a:cxn>
                <a:cxn ang="0">
                  <a:pos x="391" y="223"/>
                </a:cxn>
                <a:cxn ang="0">
                  <a:pos x="412" y="245"/>
                </a:cxn>
                <a:cxn ang="0">
                  <a:pos x="121" y="1026"/>
                </a:cxn>
                <a:cxn ang="0">
                  <a:pos x="0" y="1174"/>
                </a:cxn>
                <a:cxn ang="0">
                  <a:pos x="415" y="977"/>
                </a:cxn>
                <a:cxn ang="0">
                  <a:pos x="698" y="1026"/>
                </a:cxn>
                <a:cxn ang="0">
                  <a:pos x="442" y="478"/>
                </a:cxn>
                <a:cxn ang="0">
                  <a:pos x="410" y="597"/>
                </a:cxn>
                <a:cxn ang="0">
                  <a:pos x="467" y="387"/>
                </a:cxn>
                <a:cxn ang="0">
                  <a:pos x="533" y="429"/>
                </a:cxn>
                <a:cxn ang="0">
                  <a:pos x="582" y="604"/>
                </a:cxn>
                <a:cxn ang="0">
                  <a:pos x="450" y="678"/>
                </a:cxn>
                <a:cxn ang="0">
                  <a:pos x="369" y="743"/>
                </a:cxn>
                <a:cxn ang="0">
                  <a:pos x="324" y="910"/>
                </a:cxn>
              </a:cxnLst>
              <a:rect l="0" t="0" r="r" b="b"/>
              <a:pathLst>
                <a:path w="963" h="1174">
                  <a:moveTo>
                    <a:pt x="0" y="1174"/>
                  </a:moveTo>
                  <a:lnTo>
                    <a:pt x="157" y="1174"/>
                  </a:lnTo>
                  <a:lnTo>
                    <a:pt x="833" y="1174"/>
                  </a:lnTo>
                  <a:lnTo>
                    <a:pt x="963" y="1174"/>
                  </a:lnTo>
                  <a:lnTo>
                    <a:pt x="918" y="1120"/>
                  </a:lnTo>
                  <a:lnTo>
                    <a:pt x="842" y="1026"/>
                  </a:lnTo>
                  <a:lnTo>
                    <a:pt x="793" y="1026"/>
                  </a:lnTo>
                  <a:lnTo>
                    <a:pt x="579" y="248"/>
                  </a:lnTo>
                  <a:lnTo>
                    <a:pt x="579" y="248"/>
                  </a:lnTo>
                  <a:lnTo>
                    <a:pt x="590" y="238"/>
                  </a:lnTo>
                  <a:lnTo>
                    <a:pt x="602" y="226"/>
                  </a:lnTo>
                  <a:lnTo>
                    <a:pt x="611" y="215"/>
                  </a:lnTo>
                  <a:lnTo>
                    <a:pt x="619" y="201"/>
                  </a:lnTo>
                  <a:lnTo>
                    <a:pt x="626" y="186"/>
                  </a:lnTo>
                  <a:lnTo>
                    <a:pt x="631" y="171"/>
                  </a:lnTo>
                  <a:lnTo>
                    <a:pt x="634" y="154"/>
                  </a:lnTo>
                  <a:lnTo>
                    <a:pt x="634" y="137"/>
                  </a:lnTo>
                  <a:lnTo>
                    <a:pt x="634" y="137"/>
                  </a:lnTo>
                  <a:lnTo>
                    <a:pt x="634" y="123"/>
                  </a:lnTo>
                  <a:lnTo>
                    <a:pt x="633" y="110"/>
                  </a:lnTo>
                  <a:lnTo>
                    <a:pt x="629" y="96"/>
                  </a:lnTo>
                  <a:lnTo>
                    <a:pt x="624" y="85"/>
                  </a:lnTo>
                  <a:lnTo>
                    <a:pt x="617" y="71"/>
                  </a:lnTo>
                  <a:lnTo>
                    <a:pt x="611" y="61"/>
                  </a:lnTo>
                  <a:lnTo>
                    <a:pt x="604" y="49"/>
                  </a:lnTo>
                  <a:lnTo>
                    <a:pt x="594" y="41"/>
                  </a:lnTo>
                  <a:lnTo>
                    <a:pt x="585" y="31"/>
                  </a:lnTo>
                  <a:lnTo>
                    <a:pt x="573" y="24"/>
                  </a:lnTo>
                  <a:lnTo>
                    <a:pt x="563" y="17"/>
                  </a:lnTo>
                  <a:lnTo>
                    <a:pt x="552" y="10"/>
                  </a:lnTo>
                  <a:lnTo>
                    <a:pt x="538" y="7"/>
                  </a:lnTo>
                  <a:lnTo>
                    <a:pt x="525" y="4"/>
                  </a:lnTo>
                  <a:lnTo>
                    <a:pt x="511" y="0"/>
                  </a:lnTo>
                  <a:lnTo>
                    <a:pt x="498" y="0"/>
                  </a:lnTo>
                  <a:lnTo>
                    <a:pt x="498" y="0"/>
                  </a:lnTo>
                  <a:lnTo>
                    <a:pt x="484" y="0"/>
                  </a:lnTo>
                  <a:lnTo>
                    <a:pt x="469" y="4"/>
                  </a:lnTo>
                  <a:lnTo>
                    <a:pt x="457" y="7"/>
                  </a:lnTo>
                  <a:lnTo>
                    <a:pt x="444" y="10"/>
                  </a:lnTo>
                  <a:lnTo>
                    <a:pt x="432" y="17"/>
                  </a:lnTo>
                  <a:lnTo>
                    <a:pt x="420" y="24"/>
                  </a:lnTo>
                  <a:lnTo>
                    <a:pt x="410" y="31"/>
                  </a:lnTo>
                  <a:lnTo>
                    <a:pt x="400" y="41"/>
                  </a:lnTo>
                  <a:lnTo>
                    <a:pt x="391" y="49"/>
                  </a:lnTo>
                  <a:lnTo>
                    <a:pt x="383" y="61"/>
                  </a:lnTo>
                  <a:lnTo>
                    <a:pt x="376" y="71"/>
                  </a:lnTo>
                  <a:lnTo>
                    <a:pt x="371" y="85"/>
                  </a:lnTo>
                  <a:lnTo>
                    <a:pt x="366" y="96"/>
                  </a:lnTo>
                  <a:lnTo>
                    <a:pt x="363" y="110"/>
                  </a:lnTo>
                  <a:lnTo>
                    <a:pt x="361" y="123"/>
                  </a:lnTo>
                  <a:lnTo>
                    <a:pt x="359" y="137"/>
                  </a:lnTo>
                  <a:lnTo>
                    <a:pt x="359" y="137"/>
                  </a:lnTo>
                  <a:lnTo>
                    <a:pt x="361" y="154"/>
                  </a:lnTo>
                  <a:lnTo>
                    <a:pt x="364" y="169"/>
                  </a:lnTo>
                  <a:lnTo>
                    <a:pt x="368" y="184"/>
                  </a:lnTo>
                  <a:lnTo>
                    <a:pt x="374" y="198"/>
                  </a:lnTo>
                  <a:lnTo>
                    <a:pt x="381" y="211"/>
                  </a:lnTo>
                  <a:lnTo>
                    <a:pt x="391" y="223"/>
                  </a:lnTo>
                  <a:lnTo>
                    <a:pt x="400" y="235"/>
                  </a:lnTo>
                  <a:lnTo>
                    <a:pt x="412" y="245"/>
                  </a:lnTo>
                  <a:lnTo>
                    <a:pt x="197" y="1026"/>
                  </a:lnTo>
                  <a:lnTo>
                    <a:pt x="121" y="1026"/>
                  </a:lnTo>
                  <a:lnTo>
                    <a:pt x="46" y="1120"/>
                  </a:lnTo>
                  <a:lnTo>
                    <a:pt x="0" y="1174"/>
                  </a:lnTo>
                  <a:close/>
                  <a:moveTo>
                    <a:pt x="577" y="1026"/>
                  </a:moveTo>
                  <a:lnTo>
                    <a:pt x="415" y="977"/>
                  </a:lnTo>
                  <a:lnTo>
                    <a:pt x="663" y="898"/>
                  </a:lnTo>
                  <a:lnTo>
                    <a:pt x="698" y="1026"/>
                  </a:lnTo>
                  <a:lnTo>
                    <a:pt x="577" y="1026"/>
                  </a:lnTo>
                  <a:close/>
                  <a:moveTo>
                    <a:pt x="442" y="478"/>
                  </a:moveTo>
                  <a:lnTo>
                    <a:pt x="526" y="532"/>
                  </a:lnTo>
                  <a:lnTo>
                    <a:pt x="410" y="597"/>
                  </a:lnTo>
                  <a:lnTo>
                    <a:pt x="442" y="478"/>
                  </a:lnTo>
                  <a:close/>
                  <a:moveTo>
                    <a:pt x="467" y="387"/>
                  </a:moveTo>
                  <a:lnTo>
                    <a:pt x="494" y="287"/>
                  </a:lnTo>
                  <a:lnTo>
                    <a:pt x="533" y="429"/>
                  </a:lnTo>
                  <a:lnTo>
                    <a:pt x="467" y="387"/>
                  </a:lnTo>
                  <a:close/>
                  <a:moveTo>
                    <a:pt x="582" y="604"/>
                  </a:moveTo>
                  <a:lnTo>
                    <a:pt x="622" y="753"/>
                  </a:lnTo>
                  <a:lnTo>
                    <a:pt x="450" y="678"/>
                  </a:lnTo>
                  <a:lnTo>
                    <a:pt x="582" y="604"/>
                  </a:lnTo>
                  <a:close/>
                  <a:moveTo>
                    <a:pt x="369" y="743"/>
                  </a:moveTo>
                  <a:lnTo>
                    <a:pt x="573" y="830"/>
                  </a:lnTo>
                  <a:lnTo>
                    <a:pt x="324" y="910"/>
                  </a:lnTo>
                  <a:lnTo>
                    <a:pt x="369" y="743"/>
                  </a:lnTo>
                  <a:close/>
                </a:path>
              </a:pathLst>
            </a:cu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en-US">
                <a:solidFill>
                  <a:srgbClr val="FFFFFF"/>
                </a:solidFill>
                <a:ea typeface="ＭＳ Ｐゴシック" pitchFamily="-105" charset="-128"/>
              </a:endParaRPr>
            </a:p>
          </p:txBody>
        </p:sp>
      </p:grpSp>
      <p:grpSp>
        <p:nvGrpSpPr>
          <p:cNvPr id="21" name="组合 363"/>
          <p:cNvGrpSpPr/>
          <p:nvPr/>
        </p:nvGrpSpPr>
        <p:grpSpPr>
          <a:xfrm>
            <a:off x="5521390" y="1982144"/>
            <a:ext cx="1169548" cy="1159552"/>
            <a:chOff x="12163425" y="615950"/>
            <a:chExt cx="371475" cy="368300"/>
          </a:xfrm>
          <a:solidFill>
            <a:srgbClr val="C00000"/>
          </a:solidFill>
        </p:grpSpPr>
        <p:sp>
          <p:nvSpPr>
            <p:cNvPr id="22" name="Freeform 553"/>
            <p:cNvSpPr>
              <a:spLocks noEditPoints="1"/>
            </p:cNvSpPr>
            <p:nvPr/>
          </p:nvSpPr>
          <p:spPr bwMode="auto">
            <a:xfrm>
              <a:off x="12382500" y="838200"/>
              <a:ext cx="152400" cy="146050"/>
            </a:xfrm>
            <a:custGeom>
              <a:avLst/>
              <a:gdLst/>
              <a:ahLst/>
              <a:cxnLst>
                <a:cxn ang="0">
                  <a:pos x="0" y="24"/>
                </a:cxn>
                <a:cxn ang="0">
                  <a:pos x="0" y="52"/>
                </a:cxn>
                <a:cxn ang="0">
                  <a:pos x="0" y="52"/>
                </a:cxn>
                <a:cxn ang="0">
                  <a:pos x="2" y="62"/>
                </a:cxn>
                <a:cxn ang="0">
                  <a:pos x="8" y="70"/>
                </a:cxn>
                <a:cxn ang="0">
                  <a:pos x="16" y="76"/>
                </a:cxn>
                <a:cxn ang="0">
                  <a:pos x="26" y="78"/>
                </a:cxn>
                <a:cxn ang="0">
                  <a:pos x="10" y="92"/>
                </a:cxn>
                <a:cxn ang="0">
                  <a:pos x="86" y="92"/>
                </a:cxn>
                <a:cxn ang="0">
                  <a:pos x="72" y="78"/>
                </a:cxn>
                <a:cxn ang="0">
                  <a:pos x="72" y="78"/>
                </a:cxn>
                <a:cxn ang="0">
                  <a:pos x="82" y="76"/>
                </a:cxn>
                <a:cxn ang="0">
                  <a:pos x="88" y="70"/>
                </a:cxn>
                <a:cxn ang="0">
                  <a:pos x="94" y="62"/>
                </a:cxn>
                <a:cxn ang="0">
                  <a:pos x="96" y="52"/>
                </a:cxn>
                <a:cxn ang="0">
                  <a:pos x="96" y="24"/>
                </a:cxn>
                <a:cxn ang="0">
                  <a:pos x="96" y="24"/>
                </a:cxn>
                <a:cxn ang="0">
                  <a:pos x="94" y="14"/>
                </a:cxn>
                <a:cxn ang="0">
                  <a:pos x="88" y="6"/>
                </a:cxn>
                <a:cxn ang="0">
                  <a:pos x="80" y="2"/>
                </a:cxn>
                <a:cxn ang="0">
                  <a:pos x="72" y="0"/>
                </a:cxn>
                <a:cxn ang="0">
                  <a:pos x="26" y="0"/>
                </a:cxn>
                <a:cxn ang="0">
                  <a:pos x="26" y="0"/>
                </a:cxn>
                <a:cxn ang="0">
                  <a:pos x="16" y="2"/>
                </a:cxn>
                <a:cxn ang="0">
                  <a:pos x="8" y="6"/>
                </a:cxn>
                <a:cxn ang="0">
                  <a:pos x="2" y="14"/>
                </a:cxn>
                <a:cxn ang="0">
                  <a:pos x="0" y="24"/>
                </a:cxn>
                <a:cxn ang="0">
                  <a:pos x="0" y="24"/>
                </a:cxn>
                <a:cxn ang="0">
                  <a:pos x="76" y="24"/>
                </a:cxn>
                <a:cxn ang="0">
                  <a:pos x="76" y="52"/>
                </a:cxn>
                <a:cxn ang="0">
                  <a:pos x="76" y="52"/>
                </a:cxn>
                <a:cxn ang="0">
                  <a:pos x="74" y="56"/>
                </a:cxn>
                <a:cxn ang="0">
                  <a:pos x="72" y="56"/>
                </a:cxn>
                <a:cxn ang="0">
                  <a:pos x="26" y="56"/>
                </a:cxn>
                <a:cxn ang="0">
                  <a:pos x="26" y="56"/>
                </a:cxn>
                <a:cxn ang="0">
                  <a:pos x="22" y="56"/>
                </a:cxn>
                <a:cxn ang="0">
                  <a:pos x="22" y="52"/>
                </a:cxn>
                <a:cxn ang="0">
                  <a:pos x="22" y="24"/>
                </a:cxn>
                <a:cxn ang="0">
                  <a:pos x="22" y="24"/>
                </a:cxn>
                <a:cxn ang="0">
                  <a:pos x="22" y="22"/>
                </a:cxn>
                <a:cxn ang="0">
                  <a:pos x="26" y="20"/>
                </a:cxn>
                <a:cxn ang="0">
                  <a:pos x="72" y="20"/>
                </a:cxn>
                <a:cxn ang="0">
                  <a:pos x="72" y="20"/>
                </a:cxn>
                <a:cxn ang="0">
                  <a:pos x="74" y="22"/>
                </a:cxn>
                <a:cxn ang="0">
                  <a:pos x="76" y="24"/>
                </a:cxn>
                <a:cxn ang="0">
                  <a:pos x="76" y="24"/>
                </a:cxn>
              </a:cxnLst>
              <a:rect l="0" t="0" r="r" b="b"/>
              <a:pathLst>
                <a:path w="96" h="92">
                  <a:moveTo>
                    <a:pt x="0" y="24"/>
                  </a:moveTo>
                  <a:lnTo>
                    <a:pt x="0" y="52"/>
                  </a:lnTo>
                  <a:lnTo>
                    <a:pt x="0" y="52"/>
                  </a:lnTo>
                  <a:lnTo>
                    <a:pt x="2" y="62"/>
                  </a:lnTo>
                  <a:lnTo>
                    <a:pt x="8" y="70"/>
                  </a:lnTo>
                  <a:lnTo>
                    <a:pt x="16" y="76"/>
                  </a:lnTo>
                  <a:lnTo>
                    <a:pt x="26" y="78"/>
                  </a:lnTo>
                  <a:lnTo>
                    <a:pt x="10" y="92"/>
                  </a:lnTo>
                  <a:lnTo>
                    <a:pt x="86" y="92"/>
                  </a:lnTo>
                  <a:lnTo>
                    <a:pt x="72" y="78"/>
                  </a:lnTo>
                  <a:lnTo>
                    <a:pt x="72" y="78"/>
                  </a:lnTo>
                  <a:lnTo>
                    <a:pt x="82" y="76"/>
                  </a:lnTo>
                  <a:lnTo>
                    <a:pt x="88" y="70"/>
                  </a:lnTo>
                  <a:lnTo>
                    <a:pt x="94" y="62"/>
                  </a:lnTo>
                  <a:lnTo>
                    <a:pt x="96" y="52"/>
                  </a:lnTo>
                  <a:lnTo>
                    <a:pt x="96" y="24"/>
                  </a:lnTo>
                  <a:lnTo>
                    <a:pt x="96" y="24"/>
                  </a:lnTo>
                  <a:lnTo>
                    <a:pt x="94" y="14"/>
                  </a:lnTo>
                  <a:lnTo>
                    <a:pt x="88" y="6"/>
                  </a:lnTo>
                  <a:lnTo>
                    <a:pt x="80" y="2"/>
                  </a:lnTo>
                  <a:lnTo>
                    <a:pt x="72" y="0"/>
                  </a:lnTo>
                  <a:lnTo>
                    <a:pt x="26" y="0"/>
                  </a:lnTo>
                  <a:lnTo>
                    <a:pt x="26" y="0"/>
                  </a:lnTo>
                  <a:lnTo>
                    <a:pt x="16" y="2"/>
                  </a:lnTo>
                  <a:lnTo>
                    <a:pt x="8" y="6"/>
                  </a:lnTo>
                  <a:lnTo>
                    <a:pt x="2" y="14"/>
                  </a:lnTo>
                  <a:lnTo>
                    <a:pt x="0" y="24"/>
                  </a:lnTo>
                  <a:lnTo>
                    <a:pt x="0" y="24"/>
                  </a:lnTo>
                  <a:close/>
                  <a:moveTo>
                    <a:pt x="76" y="24"/>
                  </a:moveTo>
                  <a:lnTo>
                    <a:pt x="76" y="52"/>
                  </a:lnTo>
                  <a:lnTo>
                    <a:pt x="76" y="52"/>
                  </a:lnTo>
                  <a:lnTo>
                    <a:pt x="74" y="56"/>
                  </a:lnTo>
                  <a:lnTo>
                    <a:pt x="72" y="56"/>
                  </a:lnTo>
                  <a:lnTo>
                    <a:pt x="26" y="56"/>
                  </a:lnTo>
                  <a:lnTo>
                    <a:pt x="26" y="56"/>
                  </a:lnTo>
                  <a:lnTo>
                    <a:pt x="22" y="56"/>
                  </a:lnTo>
                  <a:lnTo>
                    <a:pt x="22" y="52"/>
                  </a:lnTo>
                  <a:lnTo>
                    <a:pt x="22" y="24"/>
                  </a:lnTo>
                  <a:lnTo>
                    <a:pt x="22" y="24"/>
                  </a:lnTo>
                  <a:lnTo>
                    <a:pt x="22" y="22"/>
                  </a:lnTo>
                  <a:lnTo>
                    <a:pt x="26" y="20"/>
                  </a:lnTo>
                  <a:lnTo>
                    <a:pt x="72" y="20"/>
                  </a:lnTo>
                  <a:lnTo>
                    <a:pt x="72" y="20"/>
                  </a:lnTo>
                  <a:lnTo>
                    <a:pt x="74" y="22"/>
                  </a:lnTo>
                  <a:lnTo>
                    <a:pt x="76" y="24"/>
                  </a:lnTo>
                  <a:lnTo>
                    <a:pt x="76" y="24"/>
                  </a:lnTo>
                  <a:close/>
                </a:path>
              </a:pathLst>
            </a:custGeom>
            <a:grpFill/>
            <a:ln w="9525">
              <a:noFill/>
              <a:round/>
              <a:headEnd/>
              <a:tailEnd/>
            </a:ln>
          </p:spPr>
          <p:txBody>
            <a:bodyPr vert="horz" wrap="square" lIns="121948" tIns="60974" rIns="121948" bIns="60974" numCol="1" anchor="t" anchorCtr="0" compatLnSpc="1">
              <a:prstTxWarp prst="textNoShape">
                <a:avLst/>
              </a:prstTxWarp>
            </a:bodyPr>
            <a:lstStyle/>
            <a:p>
              <a:pPr fontAlgn="base">
                <a:spcBef>
                  <a:spcPct val="0"/>
                </a:spcBef>
                <a:spcAft>
                  <a:spcPct val="0"/>
                </a:spcAft>
              </a:pPr>
              <a:endParaRPr lang="zh-CN" altLang="en-US">
                <a:solidFill>
                  <a:srgbClr val="000000"/>
                </a:solidFill>
                <a:latin typeface="Calibri" charset="0"/>
                <a:ea typeface="宋体" charset="-122"/>
              </a:endParaRPr>
            </a:p>
          </p:txBody>
        </p:sp>
        <p:sp>
          <p:nvSpPr>
            <p:cNvPr id="23" name="Freeform 554"/>
            <p:cNvSpPr>
              <a:spLocks noEditPoints="1"/>
            </p:cNvSpPr>
            <p:nvPr/>
          </p:nvSpPr>
          <p:spPr bwMode="auto">
            <a:xfrm>
              <a:off x="12163425" y="838200"/>
              <a:ext cx="152400" cy="146050"/>
            </a:xfrm>
            <a:custGeom>
              <a:avLst/>
              <a:gdLst/>
              <a:ahLst/>
              <a:cxnLst>
                <a:cxn ang="0">
                  <a:pos x="26" y="78"/>
                </a:cxn>
                <a:cxn ang="0">
                  <a:pos x="10" y="92"/>
                </a:cxn>
                <a:cxn ang="0">
                  <a:pos x="86" y="92"/>
                </a:cxn>
                <a:cxn ang="0">
                  <a:pos x="72" y="78"/>
                </a:cxn>
                <a:cxn ang="0">
                  <a:pos x="72" y="78"/>
                </a:cxn>
                <a:cxn ang="0">
                  <a:pos x="82" y="76"/>
                </a:cxn>
                <a:cxn ang="0">
                  <a:pos x="90" y="70"/>
                </a:cxn>
                <a:cxn ang="0">
                  <a:pos x="94" y="62"/>
                </a:cxn>
                <a:cxn ang="0">
                  <a:pos x="96" y="52"/>
                </a:cxn>
                <a:cxn ang="0">
                  <a:pos x="96" y="24"/>
                </a:cxn>
                <a:cxn ang="0">
                  <a:pos x="96" y="24"/>
                </a:cxn>
                <a:cxn ang="0">
                  <a:pos x="94" y="14"/>
                </a:cxn>
                <a:cxn ang="0">
                  <a:pos x="88" y="6"/>
                </a:cxn>
                <a:cxn ang="0">
                  <a:pos x="80" y="2"/>
                </a:cxn>
                <a:cxn ang="0">
                  <a:pos x="72" y="0"/>
                </a:cxn>
                <a:cxn ang="0">
                  <a:pos x="26" y="0"/>
                </a:cxn>
                <a:cxn ang="0">
                  <a:pos x="26" y="0"/>
                </a:cxn>
                <a:cxn ang="0">
                  <a:pos x="16" y="2"/>
                </a:cxn>
                <a:cxn ang="0">
                  <a:pos x="8" y="6"/>
                </a:cxn>
                <a:cxn ang="0">
                  <a:pos x="2" y="14"/>
                </a:cxn>
                <a:cxn ang="0">
                  <a:pos x="0" y="24"/>
                </a:cxn>
                <a:cxn ang="0">
                  <a:pos x="0" y="52"/>
                </a:cxn>
                <a:cxn ang="0">
                  <a:pos x="0" y="52"/>
                </a:cxn>
                <a:cxn ang="0">
                  <a:pos x="2" y="62"/>
                </a:cxn>
                <a:cxn ang="0">
                  <a:pos x="8" y="70"/>
                </a:cxn>
                <a:cxn ang="0">
                  <a:pos x="16" y="76"/>
                </a:cxn>
                <a:cxn ang="0">
                  <a:pos x="26" y="78"/>
                </a:cxn>
                <a:cxn ang="0">
                  <a:pos x="26" y="78"/>
                </a:cxn>
                <a:cxn ang="0">
                  <a:pos x="22" y="24"/>
                </a:cxn>
                <a:cxn ang="0">
                  <a:pos x="22" y="24"/>
                </a:cxn>
                <a:cxn ang="0">
                  <a:pos x="22" y="22"/>
                </a:cxn>
                <a:cxn ang="0">
                  <a:pos x="26" y="20"/>
                </a:cxn>
                <a:cxn ang="0">
                  <a:pos x="72" y="20"/>
                </a:cxn>
                <a:cxn ang="0">
                  <a:pos x="72" y="20"/>
                </a:cxn>
                <a:cxn ang="0">
                  <a:pos x="74" y="22"/>
                </a:cxn>
                <a:cxn ang="0">
                  <a:pos x="76" y="24"/>
                </a:cxn>
                <a:cxn ang="0">
                  <a:pos x="76" y="52"/>
                </a:cxn>
                <a:cxn ang="0">
                  <a:pos x="76" y="52"/>
                </a:cxn>
                <a:cxn ang="0">
                  <a:pos x="74" y="56"/>
                </a:cxn>
                <a:cxn ang="0">
                  <a:pos x="72" y="56"/>
                </a:cxn>
                <a:cxn ang="0">
                  <a:pos x="26" y="56"/>
                </a:cxn>
                <a:cxn ang="0">
                  <a:pos x="26" y="56"/>
                </a:cxn>
                <a:cxn ang="0">
                  <a:pos x="22" y="56"/>
                </a:cxn>
                <a:cxn ang="0">
                  <a:pos x="22" y="52"/>
                </a:cxn>
                <a:cxn ang="0">
                  <a:pos x="22" y="24"/>
                </a:cxn>
              </a:cxnLst>
              <a:rect l="0" t="0" r="r" b="b"/>
              <a:pathLst>
                <a:path w="96" h="92">
                  <a:moveTo>
                    <a:pt x="26" y="78"/>
                  </a:moveTo>
                  <a:lnTo>
                    <a:pt x="10" y="92"/>
                  </a:lnTo>
                  <a:lnTo>
                    <a:pt x="86" y="92"/>
                  </a:lnTo>
                  <a:lnTo>
                    <a:pt x="72" y="78"/>
                  </a:lnTo>
                  <a:lnTo>
                    <a:pt x="72" y="78"/>
                  </a:lnTo>
                  <a:lnTo>
                    <a:pt x="82" y="76"/>
                  </a:lnTo>
                  <a:lnTo>
                    <a:pt x="90" y="70"/>
                  </a:lnTo>
                  <a:lnTo>
                    <a:pt x="94" y="62"/>
                  </a:lnTo>
                  <a:lnTo>
                    <a:pt x="96" y="52"/>
                  </a:lnTo>
                  <a:lnTo>
                    <a:pt x="96" y="24"/>
                  </a:lnTo>
                  <a:lnTo>
                    <a:pt x="96" y="24"/>
                  </a:lnTo>
                  <a:lnTo>
                    <a:pt x="94" y="14"/>
                  </a:lnTo>
                  <a:lnTo>
                    <a:pt x="88" y="6"/>
                  </a:lnTo>
                  <a:lnTo>
                    <a:pt x="80" y="2"/>
                  </a:lnTo>
                  <a:lnTo>
                    <a:pt x="72" y="0"/>
                  </a:lnTo>
                  <a:lnTo>
                    <a:pt x="26" y="0"/>
                  </a:lnTo>
                  <a:lnTo>
                    <a:pt x="26" y="0"/>
                  </a:lnTo>
                  <a:lnTo>
                    <a:pt x="16" y="2"/>
                  </a:lnTo>
                  <a:lnTo>
                    <a:pt x="8" y="6"/>
                  </a:lnTo>
                  <a:lnTo>
                    <a:pt x="2" y="14"/>
                  </a:lnTo>
                  <a:lnTo>
                    <a:pt x="0" y="24"/>
                  </a:lnTo>
                  <a:lnTo>
                    <a:pt x="0" y="52"/>
                  </a:lnTo>
                  <a:lnTo>
                    <a:pt x="0" y="52"/>
                  </a:lnTo>
                  <a:lnTo>
                    <a:pt x="2" y="62"/>
                  </a:lnTo>
                  <a:lnTo>
                    <a:pt x="8" y="70"/>
                  </a:lnTo>
                  <a:lnTo>
                    <a:pt x="16" y="76"/>
                  </a:lnTo>
                  <a:lnTo>
                    <a:pt x="26" y="78"/>
                  </a:lnTo>
                  <a:lnTo>
                    <a:pt x="26" y="78"/>
                  </a:lnTo>
                  <a:close/>
                  <a:moveTo>
                    <a:pt x="22" y="24"/>
                  </a:moveTo>
                  <a:lnTo>
                    <a:pt x="22" y="24"/>
                  </a:lnTo>
                  <a:lnTo>
                    <a:pt x="22" y="22"/>
                  </a:lnTo>
                  <a:lnTo>
                    <a:pt x="26" y="20"/>
                  </a:lnTo>
                  <a:lnTo>
                    <a:pt x="72" y="20"/>
                  </a:lnTo>
                  <a:lnTo>
                    <a:pt x="72" y="20"/>
                  </a:lnTo>
                  <a:lnTo>
                    <a:pt x="74" y="22"/>
                  </a:lnTo>
                  <a:lnTo>
                    <a:pt x="76" y="24"/>
                  </a:lnTo>
                  <a:lnTo>
                    <a:pt x="76" y="52"/>
                  </a:lnTo>
                  <a:lnTo>
                    <a:pt x="76" y="52"/>
                  </a:lnTo>
                  <a:lnTo>
                    <a:pt x="74" y="56"/>
                  </a:lnTo>
                  <a:lnTo>
                    <a:pt x="72" y="56"/>
                  </a:lnTo>
                  <a:lnTo>
                    <a:pt x="26" y="56"/>
                  </a:lnTo>
                  <a:lnTo>
                    <a:pt x="26" y="56"/>
                  </a:lnTo>
                  <a:lnTo>
                    <a:pt x="22" y="56"/>
                  </a:lnTo>
                  <a:lnTo>
                    <a:pt x="22" y="52"/>
                  </a:lnTo>
                  <a:lnTo>
                    <a:pt x="22" y="24"/>
                  </a:lnTo>
                  <a:close/>
                </a:path>
              </a:pathLst>
            </a:custGeom>
            <a:grpFill/>
            <a:ln w="9525">
              <a:noFill/>
              <a:round/>
              <a:headEnd/>
              <a:tailEnd/>
            </a:ln>
          </p:spPr>
          <p:txBody>
            <a:bodyPr vert="horz" wrap="square" lIns="121948" tIns="60974" rIns="121948" bIns="60974" numCol="1" anchor="t" anchorCtr="0" compatLnSpc="1">
              <a:prstTxWarp prst="textNoShape">
                <a:avLst/>
              </a:prstTxWarp>
            </a:bodyPr>
            <a:lstStyle/>
            <a:p>
              <a:pPr fontAlgn="base">
                <a:spcBef>
                  <a:spcPct val="0"/>
                </a:spcBef>
                <a:spcAft>
                  <a:spcPct val="0"/>
                </a:spcAft>
              </a:pPr>
              <a:endParaRPr lang="zh-CN" altLang="en-US">
                <a:solidFill>
                  <a:srgbClr val="000000"/>
                </a:solidFill>
                <a:latin typeface="Calibri" charset="0"/>
                <a:ea typeface="宋体" charset="-122"/>
              </a:endParaRPr>
            </a:p>
          </p:txBody>
        </p:sp>
        <p:sp>
          <p:nvSpPr>
            <p:cNvPr id="24" name="Freeform 555"/>
            <p:cNvSpPr>
              <a:spLocks noEditPoints="1"/>
            </p:cNvSpPr>
            <p:nvPr/>
          </p:nvSpPr>
          <p:spPr bwMode="auto">
            <a:xfrm>
              <a:off x="12274550" y="615950"/>
              <a:ext cx="152400" cy="149225"/>
            </a:xfrm>
            <a:custGeom>
              <a:avLst/>
              <a:gdLst/>
              <a:ahLst/>
              <a:cxnLst>
                <a:cxn ang="0">
                  <a:pos x="24" y="78"/>
                </a:cxn>
                <a:cxn ang="0">
                  <a:pos x="10" y="94"/>
                </a:cxn>
                <a:cxn ang="0">
                  <a:pos x="86" y="94"/>
                </a:cxn>
                <a:cxn ang="0">
                  <a:pos x="70" y="78"/>
                </a:cxn>
                <a:cxn ang="0">
                  <a:pos x="70" y="78"/>
                </a:cxn>
                <a:cxn ang="0">
                  <a:pos x="80" y="76"/>
                </a:cxn>
                <a:cxn ang="0">
                  <a:pos x="88" y="72"/>
                </a:cxn>
                <a:cxn ang="0">
                  <a:pos x="94" y="64"/>
                </a:cxn>
                <a:cxn ang="0">
                  <a:pos x="96" y="54"/>
                </a:cxn>
                <a:cxn ang="0">
                  <a:pos x="96" y="26"/>
                </a:cxn>
                <a:cxn ang="0">
                  <a:pos x="96" y="26"/>
                </a:cxn>
                <a:cxn ang="0">
                  <a:pos x="94" y="16"/>
                </a:cxn>
                <a:cxn ang="0">
                  <a:pos x="88" y="8"/>
                </a:cxn>
                <a:cxn ang="0">
                  <a:pos x="80" y="2"/>
                </a:cxn>
                <a:cxn ang="0">
                  <a:pos x="70" y="0"/>
                </a:cxn>
                <a:cxn ang="0">
                  <a:pos x="24" y="0"/>
                </a:cxn>
                <a:cxn ang="0">
                  <a:pos x="24" y="0"/>
                </a:cxn>
                <a:cxn ang="0">
                  <a:pos x="14" y="2"/>
                </a:cxn>
                <a:cxn ang="0">
                  <a:pos x="6" y="8"/>
                </a:cxn>
                <a:cxn ang="0">
                  <a:pos x="2" y="16"/>
                </a:cxn>
                <a:cxn ang="0">
                  <a:pos x="0" y="26"/>
                </a:cxn>
                <a:cxn ang="0">
                  <a:pos x="0" y="54"/>
                </a:cxn>
                <a:cxn ang="0">
                  <a:pos x="0" y="54"/>
                </a:cxn>
                <a:cxn ang="0">
                  <a:pos x="2" y="64"/>
                </a:cxn>
                <a:cxn ang="0">
                  <a:pos x="6" y="72"/>
                </a:cxn>
                <a:cxn ang="0">
                  <a:pos x="14" y="76"/>
                </a:cxn>
                <a:cxn ang="0">
                  <a:pos x="24" y="78"/>
                </a:cxn>
                <a:cxn ang="0">
                  <a:pos x="24" y="78"/>
                </a:cxn>
                <a:cxn ang="0">
                  <a:pos x="20" y="26"/>
                </a:cxn>
                <a:cxn ang="0">
                  <a:pos x="20" y="26"/>
                </a:cxn>
                <a:cxn ang="0">
                  <a:pos x="22" y="22"/>
                </a:cxn>
                <a:cxn ang="0">
                  <a:pos x="24" y="22"/>
                </a:cxn>
                <a:cxn ang="0">
                  <a:pos x="70" y="22"/>
                </a:cxn>
                <a:cxn ang="0">
                  <a:pos x="70" y="22"/>
                </a:cxn>
                <a:cxn ang="0">
                  <a:pos x="74" y="22"/>
                </a:cxn>
                <a:cxn ang="0">
                  <a:pos x="74" y="26"/>
                </a:cxn>
                <a:cxn ang="0">
                  <a:pos x="74" y="54"/>
                </a:cxn>
                <a:cxn ang="0">
                  <a:pos x="74" y="54"/>
                </a:cxn>
                <a:cxn ang="0">
                  <a:pos x="74" y="56"/>
                </a:cxn>
                <a:cxn ang="0">
                  <a:pos x="70" y="58"/>
                </a:cxn>
                <a:cxn ang="0">
                  <a:pos x="24" y="58"/>
                </a:cxn>
                <a:cxn ang="0">
                  <a:pos x="24" y="58"/>
                </a:cxn>
                <a:cxn ang="0">
                  <a:pos x="22" y="56"/>
                </a:cxn>
                <a:cxn ang="0">
                  <a:pos x="20" y="54"/>
                </a:cxn>
                <a:cxn ang="0">
                  <a:pos x="20" y="26"/>
                </a:cxn>
              </a:cxnLst>
              <a:rect l="0" t="0" r="r" b="b"/>
              <a:pathLst>
                <a:path w="96" h="94">
                  <a:moveTo>
                    <a:pt x="24" y="78"/>
                  </a:moveTo>
                  <a:lnTo>
                    <a:pt x="10" y="94"/>
                  </a:lnTo>
                  <a:lnTo>
                    <a:pt x="86" y="94"/>
                  </a:lnTo>
                  <a:lnTo>
                    <a:pt x="70" y="78"/>
                  </a:lnTo>
                  <a:lnTo>
                    <a:pt x="70" y="78"/>
                  </a:lnTo>
                  <a:lnTo>
                    <a:pt x="80" y="76"/>
                  </a:lnTo>
                  <a:lnTo>
                    <a:pt x="88" y="72"/>
                  </a:lnTo>
                  <a:lnTo>
                    <a:pt x="94" y="64"/>
                  </a:lnTo>
                  <a:lnTo>
                    <a:pt x="96" y="54"/>
                  </a:lnTo>
                  <a:lnTo>
                    <a:pt x="96" y="26"/>
                  </a:lnTo>
                  <a:lnTo>
                    <a:pt x="96" y="26"/>
                  </a:lnTo>
                  <a:lnTo>
                    <a:pt x="94" y="16"/>
                  </a:lnTo>
                  <a:lnTo>
                    <a:pt x="88" y="8"/>
                  </a:lnTo>
                  <a:lnTo>
                    <a:pt x="80" y="2"/>
                  </a:lnTo>
                  <a:lnTo>
                    <a:pt x="70" y="0"/>
                  </a:lnTo>
                  <a:lnTo>
                    <a:pt x="24" y="0"/>
                  </a:lnTo>
                  <a:lnTo>
                    <a:pt x="24" y="0"/>
                  </a:lnTo>
                  <a:lnTo>
                    <a:pt x="14" y="2"/>
                  </a:lnTo>
                  <a:lnTo>
                    <a:pt x="6" y="8"/>
                  </a:lnTo>
                  <a:lnTo>
                    <a:pt x="2" y="16"/>
                  </a:lnTo>
                  <a:lnTo>
                    <a:pt x="0" y="26"/>
                  </a:lnTo>
                  <a:lnTo>
                    <a:pt x="0" y="54"/>
                  </a:lnTo>
                  <a:lnTo>
                    <a:pt x="0" y="54"/>
                  </a:lnTo>
                  <a:lnTo>
                    <a:pt x="2" y="64"/>
                  </a:lnTo>
                  <a:lnTo>
                    <a:pt x="6" y="72"/>
                  </a:lnTo>
                  <a:lnTo>
                    <a:pt x="14" y="76"/>
                  </a:lnTo>
                  <a:lnTo>
                    <a:pt x="24" y="78"/>
                  </a:lnTo>
                  <a:lnTo>
                    <a:pt x="24" y="78"/>
                  </a:lnTo>
                  <a:close/>
                  <a:moveTo>
                    <a:pt x="20" y="26"/>
                  </a:moveTo>
                  <a:lnTo>
                    <a:pt x="20" y="26"/>
                  </a:lnTo>
                  <a:lnTo>
                    <a:pt x="22" y="22"/>
                  </a:lnTo>
                  <a:lnTo>
                    <a:pt x="24" y="22"/>
                  </a:lnTo>
                  <a:lnTo>
                    <a:pt x="70" y="22"/>
                  </a:lnTo>
                  <a:lnTo>
                    <a:pt x="70" y="22"/>
                  </a:lnTo>
                  <a:lnTo>
                    <a:pt x="74" y="22"/>
                  </a:lnTo>
                  <a:lnTo>
                    <a:pt x="74" y="26"/>
                  </a:lnTo>
                  <a:lnTo>
                    <a:pt x="74" y="54"/>
                  </a:lnTo>
                  <a:lnTo>
                    <a:pt x="74" y="54"/>
                  </a:lnTo>
                  <a:lnTo>
                    <a:pt x="74" y="56"/>
                  </a:lnTo>
                  <a:lnTo>
                    <a:pt x="70" y="58"/>
                  </a:lnTo>
                  <a:lnTo>
                    <a:pt x="24" y="58"/>
                  </a:lnTo>
                  <a:lnTo>
                    <a:pt x="24" y="58"/>
                  </a:lnTo>
                  <a:lnTo>
                    <a:pt x="22" y="56"/>
                  </a:lnTo>
                  <a:lnTo>
                    <a:pt x="20" y="54"/>
                  </a:lnTo>
                  <a:lnTo>
                    <a:pt x="20" y="26"/>
                  </a:lnTo>
                  <a:close/>
                </a:path>
              </a:pathLst>
            </a:custGeom>
            <a:grpFill/>
            <a:ln w="9525">
              <a:noFill/>
              <a:round/>
              <a:headEnd/>
              <a:tailEnd/>
            </a:ln>
          </p:spPr>
          <p:txBody>
            <a:bodyPr vert="horz" wrap="square" lIns="121948" tIns="60974" rIns="121948" bIns="60974" numCol="1" anchor="t" anchorCtr="0" compatLnSpc="1">
              <a:prstTxWarp prst="textNoShape">
                <a:avLst/>
              </a:prstTxWarp>
            </a:bodyPr>
            <a:lstStyle/>
            <a:p>
              <a:pPr fontAlgn="base">
                <a:spcBef>
                  <a:spcPct val="0"/>
                </a:spcBef>
                <a:spcAft>
                  <a:spcPct val="0"/>
                </a:spcAft>
              </a:pPr>
              <a:endParaRPr lang="zh-CN" altLang="en-US">
                <a:solidFill>
                  <a:srgbClr val="000000"/>
                </a:solidFill>
                <a:latin typeface="Calibri" charset="0"/>
                <a:ea typeface="宋体" charset="-122"/>
              </a:endParaRPr>
            </a:p>
          </p:txBody>
        </p:sp>
        <p:sp>
          <p:nvSpPr>
            <p:cNvPr id="25" name="Freeform 556"/>
            <p:cNvSpPr>
              <a:spLocks/>
            </p:cNvSpPr>
            <p:nvPr/>
          </p:nvSpPr>
          <p:spPr bwMode="auto">
            <a:xfrm>
              <a:off x="12239625" y="771525"/>
              <a:ext cx="231775" cy="57150"/>
            </a:xfrm>
            <a:custGeom>
              <a:avLst/>
              <a:gdLst/>
              <a:ahLst/>
              <a:cxnLst>
                <a:cxn ang="0">
                  <a:pos x="4" y="36"/>
                </a:cxn>
                <a:cxn ang="0">
                  <a:pos x="4" y="36"/>
                </a:cxn>
                <a:cxn ang="0">
                  <a:pos x="6" y="34"/>
                </a:cxn>
                <a:cxn ang="0">
                  <a:pos x="8" y="32"/>
                </a:cxn>
                <a:cxn ang="0">
                  <a:pos x="8" y="26"/>
                </a:cxn>
                <a:cxn ang="0">
                  <a:pos x="138" y="26"/>
                </a:cxn>
                <a:cxn ang="0">
                  <a:pos x="138" y="32"/>
                </a:cxn>
                <a:cxn ang="0">
                  <a:pos x="138" y="32"/>
                </a:cxn>
                <a:cxn ang="0">
                  <a:pos x="138" y="34"/>
                </a:cxn>
                <a:cxn ang="0">
                  <a:pos x="142" y="36"/>
                </a:cxn>
                <a:cxn ang="0">
                  <a:pos x="142" y="36"/>
                </a:cxn>
                <a:cxn ang="0">
                  <a:pos x="144" y="34"/>
                </a:cxn>
                <a:cxn ang="0">
                  <a:pos x="146" y="32"/>
                </a:cxn>
                <a:cxn ang="0">
                  <a:pos x="146" y="22"/>
                </a:cxn>
                <a:cxn ang="0">
                  <a:pos x="146" y="22"/>
                </a:cxn>
                <a:cxn ang="0">
                  <a:pos x="144" y="18"/>
                </a:cxn>
                <a:cxn ang="0">
                  <a:pos x="144" y="18"/>
                </a:cxn>
                <a:cxn ang="0">
                  <a:pos x="142" y="16"/>
                </a:cxn>
                <a:cxn ang="0">
                  <a:pos x="76" y="16"/>
                </a:cxn>
                <a:cxn ang="0">
                  <a:pos x="76" y="4"/>
                </a:cxn>
                <a:cxn ang="0">
                  <a:pos x="76" y="4"/>
                </a:cxn>
                <a:cxn ang="0">
                  <a:pos x="76" y="2"/>
                </a:cxn>
                <a:cxn ang="0">
                  <a:pos x="72" y="0"/>
                </a:cxn>
                <a:cxn ang="0">
                  <a:pos x="72" y="0"/>
                </a:cxn>
                <a:cxn ang="0">
                  <a:pos x="70" y="2"/>
                </a:cxn>
                <a:cxn ang="0">
                  <a:pos x="68" y="4"/>
                </a:cxn>
                <a:cxn ang="0">
                  <a:pos x="68" y="16"/>
                </a:cxn>
                <a:cxn ang="0">
                  <a:pos x="4" y="16"/>
                </a:cxn>
                <a:cxn ang="0">
                  <a:pos x="4" y="16"/>
                </a:cxn>
                <a:cxn ang="0">
                  <a:pos x="0" y="18"/>
                </a:cxn>
                <a:cxn ang="0">
                  <a:pos x="0" y="18"/>
                </a:cxn>
                <a:cxn ang="0">
                  <a:pos x="0" y="22"/>
                </a:cxn>
                <a:cxn ang="0">
                  <a:pos x="0" y="32"/>
                </a:cxn>
                <a:cxn ang="0">
                  <a:pos x="0" y="32"/>
                </a:cxn>
                <a:cxn ang="0">
                  <a:pos x="0" y="34"/>
                </a:cxn>
                <a:cxn ang="0">
                  <a:pos x="4" y="36"/>
                </a:cxn>
                <a:cxn ang="0">
                  <a:pos x="4" y="36"/>
                </a:cxn>
              </a:cxnLst>
              <a:rect l="0" t="0" r="r" b="b"/>
              <a:pathLst>
                <a:path w="146" h="36">
                  <a:moveTo>
                    <a:pt x="4" y="36"/>
                  </a:moveTo>
                  <a:lnTo>
                    <a:pt x="4" y="36"/>
                  </a:lnTo>
                  <a:lnTo>
                    <a:pt x="6" y="34"/>
                  </a:lnTo>
                  <a:lnTo>
                    <a:pt x="8" y="32"/>
                  </a:lnTo>
                  <a:lnTo>
                    <a:pt x="8" y="26"/>
                  </a:lnTo>
                  <a:lnTo>
                    <a:pt x="138" y="26"/>
                  </a:lnTo>
                  <a:lnTo>
                    <a:pt x="138" y="32"/>
                  </a:lnTo>
                  <a:lnTo>
                    <a:pt x="138" y="32"/>
                  </a:lnTo>
                  <a:lnTo>
                    <a:pt x="138" y="34"/>
                  </a:lnTo>
                  <a:lnTo>
                    <a:pt x="142" y="36"/>
                  </a:lnTo>
                  <a:lnTo>
                    <a:pt x="142" y="36"/>
                  </a:lnTo>
                  <a:lnTo>
                    <a:pt x="144" y="34"/>
                  </a:lnTo>
                  <a:lnTo>
                    <a:pt x="146" y="32"/>
                  </a:lnTo>
                  <a:lnTo>
                    <a:pt x="146" y="22"/>
                  </a:lnTo>
                  <a:lnTo>
                    <a:pt x="146" y="22"/>
                  </a:lnTo>
                  <a:lnTo>
                    <a:pt x="144" y="18"/>
                  </a:lnTo>
                  <a:lnTo>
                    <a:pt x="144" y="18"/>
                  </a:lnTo>
                  <a:lnTo>
                    <a:pt x="142" y="16"/>
                  </a:lnTo>
                  <a:lnTo>
                    <a:pt x="76" y="16"/>
                  </a:lnTo>
                  <a:lnTo>
                    <a:pt x="76" y="4"/>
                  </a:lnTo>
                  <a:lnTo>
                    <a:pt x="76" y="4"/>
                  </a:lnTo>
                  <a:lnTo>
                    <a:pt x="76" y="2"/>
                  </a:lnTo>
                  <a:lnTo>
                    <a:pt x="72" y="0"/>
                  </a:lnTo>
                  <a:lnTo>
                    <a:pt x="72" y="0"/>
                  </a:lnTo>
                  <a:lnTo>
                    <a:pt x="70" y="2"/>
                  </a:lnTo>
                  <a:lnTo>
                    <a:pt x="68" y="4"/>
                  </a:lnTo>
                  <a:lnTo>
                    <a:pt x="68" y="16"/>
                  </a:lnTo>
                  <a:lnTo>
                    <a:pt x="4" y="16"/>
                  </a:lnTo>
                  <a:lnTo>
                    <a:pt x="4" y="16"/>
                  </a:lnTo>
                  <a:lnTo>
                    <a:pt x="0" y="18"/>
                  </a:lnTo>
                  <a:lnTo>
                    <a:pt x="0" y="18"/>
                  </a:lnTo>
                  <a:lnTo>
                    <a:pt x="0" y="22"/>
                  </a:lnTo>
                  <a:lnTo>
                    <a:pt x="0" y="32"/>
                  </a:lnTo>
                  <a:lnTo>
                    <a:pt x="0" y="32"/>
                  </a:lnTo>
                  <a:lnTo>
                    <a:pt x="0" y="34"/>
                  </a:lnTo>
                  <a:lnTo>
                    <a:pt x="4" y="36"/>
                  </a:lnTo>
                  <a:lnTo>
                    <a:pt x="4" y="36"/>
                  </a:lnTo>
                  <a:close/>
                </a:path>
              </a:pathLst>
            </a:custGeom>
            <a:grpFill/>
            <a:ln w="9525">
              <a:noFill/>
              <a:round/>
              <a:headEnd/>
              <a:tailEnd/>
            </a:ln>
          </p:spPr>
          <p:txBody>
            <a:bodyPr vert="horz" wrap="square" lIns="121948" tIns="60974" rIns="121948" bIns="60974" numCol="1" anchor="t" anchorCtr="0" compatLnSpc="1">
              <a:prstTxWarp prst="textNoShape">
                <a:avLst/>
              </a:prstTxWarp>
            </a:bodyPr>
            <a:lstStyle/>
            <a:p>
              <a:pPr fontAlgn="base">
                <a:spcBef>
                  <a:spcPct val="0"/>
                </a:spcBef>
                <a:spcAft>
                  <a:spcPct val="0"/>
                </a:spcAft>
              </a:pPr>
              <a:endParaRPr lang="zh-CN" altLang="en-US">
                <a:solidFill>
                  <a:srgbClr val="000000"/>
                </a:solidFill>
                <a:latin typeface="Calibri" charset="0"/>
                <a:ea typeface="宋体" charset="-122"/>
              </a:endParaRPr>
            </a:p>
          </p:txBody>
        </p:sp>
      </p:grpSp>
      <p:sp>
        <p:nvSpPr>
          <p:cNvPr id="26" name="Freeform 13"/>
          <p:cNvSpPr>
            <a:spLocks noEditPoints="1"/>
          </p:cNvSpPr>
          <p:nvPr/>
        </p:nvSpPr>
        <p:spPr bwMode="auto">
          <a:xfrm>
            <a:off x="1509348" y="1893268"/>
            <a:ext cx="1536526" cy="1152395"/>
          </a:xfrm>
          <a:custGeom>
            <a:avLst/>
            <a:gdLst/>
            <a:ahLst/>
            <a:cxnLst>
              <a:cxn ang="0">
                <a:pos x="328" y="10"/>
              </a:cxn>
              <a:cxn ang="0">
                <a:pos x="414" y="68"/>
              </a:cxn>
              <a:cxn ang="0">
                <a:pos x="446" y="112"/>
              </a:cxn>
              <a:cxn ang="0">
                <a:pos x="488" y="118"/>
              </a:cxn>
              <a:cxn ang="0">
                <a:pos x="536" y="144"/>
              </a:cxn>
              <a:cxn ang="0">
                <a:pos x="570" y="186"/>
              </a:cxn>
              <a:cxn ang="0">
                <a:pos x="586" y="238"/>
              </a:cxn>
              <a:cxn ang="0">
                <a:pos x="584" y="278"/>
              </a:cxn>
              <a:cxn ang="0">
                <a:pos x="550" y="346"/>
              </a:cxn>
              <a:cxn ang="0">
                <a:pos x="474" y="388"/>
              </a:cxn>
              <a:cxn ang="0">
                <a:pos x="460" y="198"/>
              </a:cxn>
              <a:cxn ang="0">
                <a:pos x="432" y="176"/>
              </a:cxn>
              <a:cxn ang="0">
                <a:pos x="134" y="184"/>
              </a:cxn>
              <a:cxn ang="0">
                <a:pos x="124" y="392"/>
              </a:cxn>
              <a:cxn ang="0">
                <a:pos x="92" y="388"/>
              </a:cxn>
              <a:cxn ang="0">
                <a:pos x="20" y="340"/>
              </a:cxn>
              <a:cxn ang="0">
                <a:pos x="0" y="274"/>
              </a:cxn>
              <a:cxn ang="0">
                <a:pos x="16" y="216"/>
              </a:cxn>
              <a:cxn ang="0">
                <a:pos x="76" y="166"/>
              </a:cxn>
              <a:cxn ang="0">
                <a:pos x="104" y="128"/>
              </a:cxn>
              <a:cxn ang="0">
                <a:pos x="132" y="70"/>
              </a:cxn>
              <a:cxn ang="0">
                <a:pos x="180" y="28"/>
              </a:cxn>
              <a:cxn ang="0">
                <a:pos x="240" y="4"/>
              </a:cxn>
              <a:cxn ang="0">
                <a:pos x="154" y="372"/>
              </a:cxn>
              <a:cxn ang="0">
                <a:pos x="438" y="376"/>
              </a:cxn>
              <a:cxn ang="0">
                <a:pos x="442" y="440"/>
              </a:cxn>
              <a:cxn ang="0">
                <a:pos x="432" y="448"/>
              </a:cxn>
              <a:cxn ang="0">
                <a:pos x="148" y="446"/>
              </a:cxn>
              <a:cxn ang="0">
                <a:pos x="144" y="382"/>
              </a:cxn>
              <a:cxn ang="0">
                <a:pos x="154" y="372"/>
              </a:cxn>
              <a:cxn ang="0">
                <a:pos x="420" y="420"/>
              </a:cxn>
              <a:cxn ang="0">
                <a:pos x="154" y="196"/>
              </a:cxn>
              <a:cxn ang="0">
                <a:pos x="230" y="272"/>
              </a:cxn>
              <a:cxn ang="0">
                <a:pos x="148" y="268"/>
              </a:cxn>
              <a:cxn ang="0">
                <a:pos x="144" y="204"/>
              </a:cxn>
              <a:cxn ang="0">
                <a:pos x="154" y="196"/>
              </a:cxn>
              <a:cxn ang="0">
                <a:pos x="432" y="196"/>
              </a:cxn>
              <a:cxn ang="0">
                <a:pos x="442" y="204"/>
              </a:cxn>
              <a:cxn ang="0">
                <a:pos x="438" y="268"/>
              </a:cxn>
              <a:cxn ang="0">
                <a:pos x="372" y="244"/>
              </a:cxn>
              <a:cxn ang="0">
                <a:pos x="400" y="224"/>
              </a:cxn>
              <a:cxn ang="0">
                <a:pos x="400" y="224"/>
              </a:cxn>
              <a:cxn ang="0">
                <a:pos x="288" y="336"/>
              </a:cxn>
              <a:cxn ang="0">
                <a:pos x="434" y="284"/>
              </a:cxn>
              <a:cxn ang="0">
                <a:pos x="442" y="352"/>
              </a:cxn>
              <a:cxn ang="0">
                <a:pos x="434" y="360"/>
              </a:cxn>
              <a:cxn ang="0">
                <a:pos x="150" y="360"/>
              </a:cxn>
              <a:cxn ang="0">
                <a:pos x="144" y="292"/>
              </a:cxn>
              <a:cxn ang="0">
                <a:pos x="150" y="284"/>
              </a:cxn>
              <a:cxn ang="0">
                <a:pos x="420" y="312"/>
              </a:cxn>
              <a:cxn ang="0">
                <a:pos x="400" y="312"/>
              </a:cxn>
            </a:cxnLst>
            <a:rect l="0" t="0" r="r" b="b"/>
            <a:pathLst>
              <a:path w="586" h="448">
                <a:moveTo>
                  <a:pt x="274" y="0"/>
                </a:moveTo>
                <a:lnTo>
                  <a:pt x="274" y="0"/>
                </a:lnTo>
                <a:lnTo>
                  <a:pt x="302" y="2"/>
                </a:lnTo>
                <a:lnTo>
                  <a:pt x="328" y="10"/>
                </a:lnTo>
                <a:lnTo>
                  <a:pt x="352" y="18"/>
                </a:lnTo>
                <a:lnTo>
                  <a:pt x="376" y="32"/>
                </a:lnTo>
                <a:lnTo>
                  <a:pt x="396" y="48"/>
                </a:lnTo>
                <a:lnTo>
                  <a:pt x="414" y="68"/>
                </a:lnTo>
                <a:lnTo>
                  <a:pt x="428" y="88"/>
                </a:lnTo>
                <a:lnTo>
                  <a:pt x="440" y="112"/>
                </a:lnTo>
                <a:lnTo>
                  <a:pt x="440" y="112"/>
                </a:lnTo>
                <a:lnTo>
                  <a:pt x="446" y="112"/>
                </a:lnTo>
                <a:lnTo>
                  <a:pt x="446" y="112"/>
                </a:lnTo>
                <a:lnTo>
                  <a:pt x="462" y="112"/>
                </a:lnTo>
                <a:lnTo>
                  <a:pt x="474" y="114"/>
                </a:lnTo>
                <a:lnTo>
                  <a:pt x="488" y="118"/>
                </a:lnTo>
                <a:lnTo>
                  <a:pt x="502" y="124"/>
                </a:lnTo>
                <a:lnTo>
                  <a:pt x="514" y="128"/>
                </a:lnTo>
                <a:lnTo>
                  <a:pt x="524" y="136"/>
                </a:lnTo>
                <a:lnTo>
                  <a:pt x="536" y="144"/>
                </a:lnTo>
                <a:lnTo>
                  <a:pt x="546" y="152"/>
                </a:lnTo>
                <a:lnTo>
                  <a:pt x="554" y="162"/>
                </a:lnTo>
                <a:lnTo>
                  <a:pt x="562" y="174"/>
                </a:lnTo>
                <a:lnTo>
                  <a:pt x="570" y="186"/>
                </a:lnTo>
                <a:lnTo>
                  <a:pt x="576" y="198"/>
                </a:lnTo>
                <a:lnTo>
                  <a:pt x="580" y="210"/>
                </a:lnTo>
                <a:lnTo>
                  <a:pt x="584" y="224"/>
                </a:lnTo>
                <a:lnTo>
                  <a:pt x="586" y="238"/>
                </a:lnTo>
                <a:lnTo>
                  <a:pt x="586" y="252"/>
                </a:lnTo>
                <a:lnTo>
                  <a:pt x="586" y="252"/>
                </a:lnTo>
                <a:lnTo>
                  <a:pt x="586" y="264"/>
                </a:lnTo>
                <a:lnTo>
                  <a:pt x="584" y="278"/>
                </a:lnTo>
                <a:lnTo>
                  <a:pt x="580" y="290"/>
                </a:lnTo>
                <a:lnTo>
                  <a:pt x="576" y="302"/>
                </a:lnTo>
                <a:lnTo>
                  <a:pt x="566" y="326"/>
                </a:lnTo>
                <a:lnTo>
                  <a:pt x="550" y="346"/>
                </a:lnTo>
                <a:lnTo>
                  <a:pt x="532" y="362"/>
                </a:lnTo>
                <a:lnTo>
                  <a:pt x="510" y="376"/>
                </a:lnTo>
                <a:lnTo>
                  <a:pt x="488" y="386"/>
                </a:lnTo>
                <a:lnTo>
                  <a:pt x="474" y="388"/>
                </a:lnTo>
                <a:lnTo>
                  <a:pt x="462" y="390"/>
                </a:lnTo>
                <a:lnTo>
                  <a:pt x="462" y="204"/>
                </a:lnTo>
                <a:lnTo>
                  <a:pt x="462" y="204"/>
                </a:lnTo>
                <a:lnTo>
                  <a:pt x="460" y="198"/>
                </a:lnTo>
                <a:lnTo>
                  <a:pt x="460" y="192"/>
                </a:lnTo>
                <a:lnTo>
                  <a:pt x="452" y="184"/>
                </a:lnTo>
                <a:lnTo>
                  <a:pt x="442" y="178"/>
                </a:lnTo>
                <a:lnTo>
                  <a:pt x="432" y="176"/>
                </a:lnTo>
                <a:lnTo>
                  <a:pt x="154" y="176"/>
                </a:lnTo>
                <a:lnTo>
                  <a:pt x="154" y="176"/>
                </a:lnTo>
                <a:lnTo>
                  <a:pt x="144" y="178"/>
                </a:lnTo>
                <a:lnTo>
                  <a:pt x="134" y="184"/>
                </a:lnTo>
                <a:lnTo>
                  <a:pt x="126" y="192"/>
                </a:lnTo>
                <a:lnTo>
                  <a:pt x="124" y="198"/>
                </a:lnTo>
                <a:lnTo>
                  <a:pt x="124" y="204"/>
                </a:lnTo>
                <a:lnTo>
                  <a:pt x="124" y="392"/>
                </a:lnTo>
                <a:lnTo>
                  <a:pt x="116" y="392"/>
                </a:lnTo>
                <a:lnTo>
                  <a:pt x="116" y="392"/>
                </a:lnTo>
                <a:lnTo>
                  <a:pt x="104" y="390"/>
                </a:lnTo>
                <a:lnTo>
                  <a:pt x="92" y="388"/>
                </a:lnTo>
                <a:lnTo>
                  <a:pt x="70" y="382"/>
                </a:lnTo>
                <a:lnTo>
                  <a:pt x="50" y="372"/>
                </a:lnTo>
                <a:lnTo>
                  <a:pt x="34" y="358"/>
                </a:lnTo>
                <a:lnTo>
                  <a:pt x="20" y="340"/>
                </a:lnTo>
                <a:lnTo>
                  <a:pt x="8" y="320"/>
                </a:lnTo>
                <a:lnTo>
                  <a:pt x="2" y="298"/>
                </a:lnTo>
                <a:lnTo>
                  <a:pt x="0" y="286"/>
                </a:lnTo>
                <a:lnTo>
                  <a:pt x="0" y="274"/>
                </a:lnTo>
                <a:lnTo>
                  <a:pt x="0" y="274"/>
                </a:lnTo>
                <a:lnTo>
                  <a:pt x="2" y="254"/>
                </a:lnTo>
                <a:lnTo>
                  <a:pt x="6" y="234"/>
                </a:lnTo>
                <a:lnTo>
                  <a:pt x="16" y="216"/>
                </a:lnTo>
                <a:lnTo>
                  <a:pt x="28" y="200"/>
                </a:lnTo>
                <a:lnTo>
                  <a:pt x="42" y="186"/>
                </a:lnTo>
                <a:lnTo>
                  <a:pt x="58" y="174"/>
                </a:lnTo>
                <a:lnTo>
                  <a:pt x="76" y="166"/>
                </a:lnTo>
                <a:lnTo>
                  <a:pt x="96" y="160"/>
                </a:lnTo>
                <a:lnTo>
                  <a:pt x="96" y="160"/>
                </a:lnTo>
                <a:lnTo>
                  <a:pt x="100" y="144"/>
                </a:lnTo>
                <a:lnTo>
                  <a:pt x="104" y="128"/>
                </a:lnTo>
                <a:lnTo>
                  <a:pt x="108" y="112"/>
                </a:lnTo>
                <a:lnTo>
                  <a:pt x="116" y="98"/>
                </a:lnTo>
                <a:lnTo>
                  <a:pt x="124" y="84"/>
                </a:lnTo>
                <a:lnTo>
                  <a:pt x="132" y="70"/>
                </a:lnTo>
                <a:lnTo>
                  <a:pt x="144" y="58"/>
                </a:lnTo>
                <a:lnTo>
                  <a:pt x="154" y="46"/>
                </a:lnTo>
                <a:lnTo>
                  <a:pt x="166" y="36"/>
                </a:lnTo>
                <a:lnTo>
                  <a:pt x="180" y="28"/>
                </a:lnTo>
                <a:lnTo>
                  <a:pt x="194" y="20"/>
                </a:lnTo>
                <a:lnTo>
                  <a:pt x="210" y="14"/>
                </a:lnTo>
                <a:lnTo>
                  <a:pt x="224" y="8"/>
                </a:lnTo>
                <a:lnTo>
                  <a:pt x="240" y="4"/>
                </a:lnTo>
                <a:lnTo>
                  <a:pt x="258" y="2"/>
                </a:lnTo>
                <a:lnTo>
                  <a:pt x="274" y="0"/>
                </a:lnTo>
                <a:lnTo>
                  <a:pt x="274" y="0"/>
                </a:lnTo>
                <a:close/>
                <a:moveTo>
                  <a:pt x="154" y="372"/>
                </a:moveTo>
                <a:lnTo>
                  <a:pt x="432" y="372"/>
                </a:lnTo>
                <a:lnTo>
                  <a:pt x="432" y="372"/>
                </a:lnTo>
                <a:lnTo>
                  <a:pt x="434" y="374"/>
                </a:lnTo>
                <a:lnTo>
                  <a:pt x="438" y="376"/>
                </a:lnTo>
                <a:lnTo>
                  <a:pt x="440" y="378"/>
                </a:lnTo>
                <a:lnTo>
                  <a:pt x="442" y="382"/>
                </a:lnTo>
                <a:lnTo>
                  <a:pt x="442" y="440"/>
                </a:lnTo>
                <a:lnTo>
                  <a:pt x="442" y="440"/>
                </a:lnTo>
                <a:lnTo>
                  <a:pt x="440" y="444"/>
                </a:lnTo>
                <a:lnTo>
                  <a:pt x="438" y="446"/>
                </a:lnTo>
                <a:lnTo>
                  <a:pt x="434" y="448"/>
                </a:lnTo>
                <a:lnTo>
                  <a:pt x="432" y="448"/>
                </a:lnTo>
                <a:lnTo>
                  <a:pt x="154" y="448"/>
                </a:lnTo>
                <a:lnTo>
                  <a:pt x="154" y="448"/>
                </a:lnTo>
                <a:lnTo>
                  <a:pt x="150" y="448"/>
                </a:lnTo>
                <a:lnTo>
                  <a:pt x="148" y="446"/>
                </a:lnTo>
                <a:lnTo>
                  <a:pt x="146" y="444"/>
                </a:lnTo>
                <a:lnTo>
                  <a:pt x="144" y="440"/>
                </a:lnTo>
                <a:lnTo>
                  <a:pt x="144" y="382"/>
                </a:lnTo>
                <a:lnTo>
                  <a:pt x="144" y="382"/>
                </a:lnTo>
                <a:lnTo>
                  <a:pt x="146" y="378"/>
                </a:lnTo>
                <a:lnTo>
                  <a:pt x="148" y="376"/>
                </a:lnTo>
                <a:lnTo>
                  <a:pt x="150" y="374"/>
                </a:lnTo>
                <a:lnTo>
                  <a:pt x="154" y="372"/>
                </a:lnTo>
                <a:lnTo>
                  <a:pt x="154" y="372"/>
                </a:lnTo>
                <a:close/>
                <a:moveTo>
                  <a:pt x="400" y="400"/>
                </a:moveTo>
                <a:lnTo>
                  <a:pt x="420" y="400"/>
                </a:lnTo>
                <a:lnTo>
                  <a:pt x="420" y="420"/>
                </a:lnTo>
                <a:lnTo>
                  <a:pt x="400" y="420"/>
                </a:lnTo>
                <a:lnTo>
                  <a:pt x="400" y="400"/>
                </a:lnTo>
                <a:lnTo>
                  <a:pt x="400" y="400"/>
                </a:lnTo>
                <a:close/>
                <a:moveTo>
                  <a:pt x="154" y="196"/>
                </a:moveTo>
                <a:lnTo>
                  <a:pt x="246" y="196"/>
                </a:lnTo>
                <a:lnTo>
                  <a:pt x="246" y="244"/>
                </a:lnTo>
                <a:lnTo>
                  <a:pt x="204" y="244"/>
                </a:lnTo>
                <a:lnTo>
                  <a:pt x="230" y="272"/>
                </a:lnTo>
                <a:lnTo>
                  <a:pt x="154" y="272"/>
                </a:lnTo>
                <a:lnTo>
                  <a:pt x="154" y="272"/>
                </a:lnTo>
                <a:lnTo>
                  <a:pt x="150" y="270"/>
                </a:lnTo>
                <a:lnTo>
                  <a:pt x="148" y="268"/>
                </a:lnTo>
                <a:lnTo>
                  <a:pt x="146" y="266"/>
                </a:lnTo>
                <a:lnTo>
                  <a:pt x="144" y="262"/>
                </a:lnTo>
                <a:lnTo>
                  <a:pt x="144" y="204"/>
                </a:lnTo>
                <a:lnTo>
                  <a:pt x="144" y="204"/>
                </a:lnTo>
                <a:lnTo>
                  <a:pt x="146" y="200"/>
                </a:lnTo>
                <a:lnTo>
                  <a:pt x="148" y="198"/>
                </a:lnTo>
                <a:lnTo>
                  <a:pt x="150" y="196"/>
                </a:lnTo>
                <a:lnTo>
                  <a:pt x="154" y="196"/>
                </a:lnTo>
                <a:lnTo>
                  <a:pt x="154" y="196"/>
                </a:lnTo>
                <a:close/>
                <a:moveTo>
                  <a:pt x="330" y="196"/>
                </a:moveTo>
                <a:lnTo>
                  <a:pt x="432" y="196"/>
                </a:lnTo>
                <a:lnTo>
                  <a:pt x="432" y="196"/>
                </a:lnTo>
                <a:lnTo>
                  <a:pt x="434" y="196"/>
                </a:lnTo>
                <a:lnTo>
                  <a:pt x="438" y="198"/>
                </a:lnTo>
                <a:lnTo>
                  <a:pt x="440" y="200"/>
                </a:lnTo>
                <a:lnTo>
                  <a:pt x="442" y="204"/>
                </a:lnTo>
                <a:lnTo>
                  <a:pt x="442" y="262"/>
                </a:lnTo>
                <a:lnTo>
                  <a:pt x="442" y="262"/>
                </a:lnTo>
                <a:lnTo>
                  <a:pt x="440" y="266"/>
                </a:lnTo>
                <a:lnTo>
                  <a:pt x="438" y="268"/>
                </a:lnTo>
                <a:lnTo>
                  <a:pt x="434" y="270"/>
                </a:lnTo>
                <a:lnTo>
                  <a:pt x="432" y="272"/>
                </a:lnTo>
                <a:lnTo>
                  <a:pt x="348" y="272"/>
                </a:lnTo>
                <a:lnTo>
                  <a:pt x="372" y="244"/>
                </a:lnTo>
                <a:lnTo>
                  <a:pt x="330" y="244"/>
                </a:lnTo>
                <a:lnTo>
                  <a:pt x="330" y="196"/>
                </a:lnTo>
                <a:lnTo>
                  <a:pt x="330" y="196"/>
                </a:lnTo>
                <a:close/>
                <a:moveTo>
                  <a:pt x="400" y="224"/>
                </a:moveTo>
                <a:lnTo>
                  <a:pt x="420" y="224"/>
                </a:lnTo>
                <a:lnTo>
                  <a:pt x="420" y="244"/>
                </a:lnTo>
                <a:lnTo>
                  <a:pt x="400" y="244"/>
                </a:lnTo>
                <a:lnTo>
                  <a:pt x="400" y="224"/>
                </a:lnTo>
                <a:lnTo>
                  <a:pt x="400" y="224"/>
                </a:lnTo>
                <a:close/>
                <a:moveTo>
                  <a:pt x="154" y="284"/>
                </a:moveTo>
                <a:lnTo>
                  <a:pt x="242" y="284"/>
                </a:lnTo>
                <a:lnTo>
                  <a:pt x="288" y="336"/>
                </a:lnTo>
                <a:lnTo>
                  <a:pt x="336" y="284"/>
                </a:lnTo>
                <a:lnTo>
                  <a:pt x="432" y="284"/>
                </a:lnTo>
                <a:lnTo>
                  <a:pt x="432" y="284"/>
                </a:lnTo>
                <a:lnTo>
                  <a:pt x="434" y="284"/>
                </a:lnTo>
                <a:lnTo>
                  <a:pt x="438" y="286"/>
                </a:lnTo>
                <a:lnTo>
                  <a:pt x="440" y="290"/>
                </a:lnTo>
                <a:lnTo>
                  <a:pt x="442" y="292"/>
                </a:lnTo>
                <a:lnTo>
                  <a:pt x="442" y="352"/>
                </a:lnTo>
                <a:lnTo>
                  <a:pt x="442" y="352"/>
                </a:lnTo>
                <a:lnTo>
                  <a:pt x="440" y="354"/>
                </a:lnTo>
                <a:lnTo>
                  <a:pt x="438" y="358"/>
                </a:lnTo>
                <a:lnTo>
                  <a:pt x="434" y="360"/>
                </a:lnTo>
                <a:lnTo>
                  <a:pt x="432" y="360"/>
                </a:lnTo>
                <a:lnTo>
                  <a:pt x="154" y="360"/>
                </a:lnTo>
                <a:lnTo>
                  <a:pt x="154" y="360"/>
                </a:lnTo>
                <a:lnTo>
                  <a:pt x="150" y="360"/>
                </a:lnTo>
                <a:lnTo>
                  <a:pt x="148" y="358"/>
                </a:lnTo>
                <a:lnTo>
                  <a:pt x="146" y="354"/>
                </a:lnTo>
                <a:lnTo>
                  <a:pt x="144" y="352"/>
                </a:lnTo>
                <a:lnTo>
                  <a:pt x="144" y="292"/>
                </a:lnTo>
                <a:lnTo>
                  <a:pt x="144" y="292"/>
                </a:lnTo>
                <a:lnTo>
                  <a:pt x="146" y="290"/>
                </a:lnTo>
                <a:lnTo>
                  <a:pt x="148" y="286"/>
                </a:lnTo>
                <a:lnTo>
                  <a:pt x="150" y="284"/>
                </a:lnTo>
                <a:lnTo>
                  <a:pt x="154" y="284"/>
                </a:lnTo>
                <a:lnTo>
                  <a:pt x="154" y="284"/>
                </a:lnTo>
                <a:close/>
                <a:moveTo>
                  <a:pt x="400" y="312"/>
                </a:moveTo>
                <a:lnTo>
                  <a:pt x="420" y="312"/>
                </a:lnTo>
                <a:lnTo>
                  <a:pt x="420" y="332"/>
                </a:lnTo>
                <a:lnTo>
                  <a:pt x="400" y="332"/>
                </a:lnTo>
                <a:lnTo>
                  <a:pt x="400" y="312"/>
                </a:lnTo>
                <a:lnTo>
                  <a:pt x="400" y="312"/>
                </a:lnTo>
                <a:close/>
              </a:path>
            </a:pathLst>
          </a:custGeom>
          <a:solidFill>
            <a:srgbClr val="00B050"/>
          </a:solidFill>
          <a:ln w="9525">
            <a:noFill/>
            <a:round/>
            <a:headEnd/>
            <a:tailEnd/>
          </a:ln>
        </p:spPr>
        <p:txBody>
          <a:bodyPr vert="horz" wrap="square" lIns="121948" tIns="60974" rIns="121948" bIns="60974" numCol="1" anchor="t" anchorCtr="0" compatLnSpc="1">
            <a:prstTxWarp prst="textNoShape">
              <a:avLst/>
            </a:prstTxWarp>
          </a:bodyPr>
          <a:lstStyle/>
          <a:p>
            <a:pPr fontAlgn="base">
              <a:spcBef>
                <a:spcPct val="0"/>
              </a:spcBef>
              <a:spcAft>
                <a:spcPct val="0"/>
              </a:spcAft>
            </a:pPr>
            <a:endParaRPr lang="zh-CN" altLang="en-US">
              <a:solidFill>
                <a:srgbClr val="000000"/>
              </a:solidFill>
              <a:latin typeface="Calibri" charset="0"/>
              <a:ea typeface="宋体" charset="-122"/>
            </a:endParaRPr>
          </a:p>
        </p:txBody>
      </p:sp>
      <p:sp>
        <p:nvSpPr>
          <p:cNvPr id="27" name="矩形 26"/>
          <p:cNvSpPr/>
          <p:nvPr/>
        </p:nvSpPr>
        <p:spPr>
          <a:xfrm>
            <a:off x="431646" y="3449154"/>
            <a:ext cx="3649250" cy="2554545"/>
          </a:xfrm>
          <a:prstGeom prst="rect">
            <a:avLst/>
          </a:prstGeom>
        </p:spPr>
        <p:txBody>
          <a:bodyPr wrap="square">
            <a:spAutoFit/>
          </a:bodyPr>
          <a:lstStyle/>
          <a:p>
            <a:pPr marL="304861" indent="-304861" fontAlgn="base">
              <a:lnSpc>
                <a:spcPct val="200000"/>
              </a:lnSpc>
              <a:spcBef>
                <a:spcPct val="0"/>
              </a:spcBef>
              <a:spcAft>
                <a:spcPct val="0"/>
              </a:spcAft>
              <a:buFontTx/>
              <a:buAutoNum type="arabicPeriod"/>
            </a:pPr>
            <a:r>
              <a:rPr lang="zh-CN" altLang="en-US" sz="2000" b="1" dirty="0">
                <a:solidFill>
                  <a:srgbClr val="C00000"/>
                </a:solidFill>
                <a:latin typeface="微软雅黑" pitchFamily="34" charset="-122"/>
                <a:ea typeface="微软雅黑" pitchFamily="34" charset="-122"/>
              </a:rPr>
              <a:t>武汉天河、吉林龙嘉</a:t>
            </a:r>
            <a:r>
              <a:rPr lang="zh-CN" altLang="en-US" sz="2000" dirty="0">
                <a:solidFill>
                  <a:srgbClr val="000000">
                    <a:lumMod val="75000"/>
                    <a:lumOff val="25000"/>
                  </a:srgbClr>
                </a:solidFill>
                <a:latin typeface="微软雅黑" pitchFamily="34" charset="-122"/>
                <a:ea typeface="微软雅黑" pitchFamily="34" charset="-122"/>
              </a:rPr>
              <a:t>大规模成功</a:t>
            </a:r>
            <a:r>
              <a:rPr lang="zh-CN" altLang="en-US" sz="2000" dirty="0" smtClean="0">
                <a:solidFill>
                  <a:srgbClr val="000000">
                    <a:lumMod val="75000"/>
                    <a:lumOff val="25000"/>
                  </a:srgbClr>
                </a:solidFill>
                <a:latin typeface="微软雅黑" pitchFamily="34" charset="-122"/>
                <a:ea typeface="微软雅黑" pitchFamily="34" charset="-122"/>
              </a:rPr>
              <a:t>应用</a:t>
            </a:r>
            <a:endParaRPr lang="en-US" altLang="zh-CN" sz="2000" dirty="0" smtClean="0">
              <a:solidFill>
                <a:srgbClr val="000000">
                  <a:lumMod val="75000"/>
                  <a:lumOff val="25000"/>
                </a:srgbClr>
              </a:solidFill>
              <a:latin typeface="微软雅黑" pitchFamily="34" charset="-122"/>
              <a:ea typeface="微软雅黑" pitchFamily="34" charset="-122"/>
            </a:endParaRPr>
          </a:p>
          <a:p>
            <a:pPr marL="304861" indent="-304861" fontAlgn="base">
              <a:lnSpc>
                <a:spcPct val="200000"/>
              </a:lnSpc>
              <a:spcBef>
                <a:spcPct val="0"/>
              </a:spcBef>
              <a:spcAft>
                <a:spcPct val="0"/>
              </a:spcAft>
              <a:buFontTx/>
              <a:buAutoNum type="arabicPeriod"/>
            </a:pPr>
            <a:r>
              <a:rPr lang="zh-CN" altLang="en-US" sz="2000" b="1" dirty="0" smtClean="0">
                <a:solidFill>
                  <a:srgbClr val="C00000"/>
                </a:solidFill>
                <a:latin typeface="微软雅黑" pitchFamily="34" charset="-122"/>
                <a:ea typeface="微软雅黑" pitchFamily="34" charset="-122"/>
              </a:rPr>
              <a:t>青岛新机场、首都新机场</a:t>
            </a:r>
            <a:r>
              <a:rPr lang="zh-CN" altLang="en-US" sz="2000" dirty="0" smtClean="0">
                <a:solidFill>
                  <a:srgbClr val="000000">
                    <a:lumMod val="75000"/>
                    <a:lumOff val="25000"/>
                  </a:srgbClr>
                </a:solidFill>
                <a:latin typeface="微软雅黑" pitchFamily="34" charset="-122"/>
                <a:ea typeface="微软雅黑" pitchFamily="34" charset="-122"/>
              </a:rPr>
              <a:t>成功中标</a:t>
            </a:r>
            <a:endParaRPr lang="en-US" altLang="zh-CN" sz="2000" dirty="0">
              <a:solidFill>
                <a:srgbClr val="000000">
                  <a:lumMod val="75000"/>
                  <a:lumOff val="25000"/>
                </a:srgbClr>
              </a:solidFill>
              <a:latin typeface="微软雅黑" pitchFamily="34" charset="-122"/>
              <a:ea typeface="微软雅黑" pitchFamily="34" charset="-122"/>
            </a:endParaRPr>
          </a:p>
        </p:txBody>
      </p:sp>
      <p:sp>
        <p:nvSpPr>
          <p:cNvPr id="30" name="矩形 29"/>
          <p:cNvSpPr/>
          <p:nvPr/>
        </p:nvSpPr>
        <p:spPr>
          <a:xfrm>
            <a:off x="4272962" y="3464641"/>
            <a:ext cx="3649250" cy="2554545"/>
          </a:xfrm>
          <a:prstGeom prst="rect">
            <a:avLst/>
          </a:prstGeom>
        </p:spPr>
        <p:txBody>
          <a:bodyPr wrap="square">
            <a:spAutoFit/>
          </a:bodyPr>
          <a:lstStyle/>
          <a:p>
            <a:pPr marL="304861" indent="-304861" fontAlgn="base">
              <a:lnSpc>
                <a:spcPct val="200000"/>
              </a:lnSpc>
              <a:spcBef>
                <a:spcPct val="0"/>
              </a:spcBef>
              <a:spcAft>
                <a:spcPct val="0"/>
              </a:spcAft>
              <a:buFontTx/>
              <a:buAutoNum type="arabicPeriod"/>
            </a:pPr>
            <a:r>
              <a:rPr lang="zh-CN" altLang="en-US" sz="2000" b="1" dirty="0">
                <a:solidFill>
                  <a:srgbClr val="C00000"/>
                </a:solidFill>
                <a:latin typeface="微软雅黑" pitchFamily="34" charset="-122"/>
                <a:ea typeface="微软雅黑" pitchFamily="34" charset="-122"/>
              </a:rPr>
              <a:t>  上海、重庆、郑州等</a:t>
            </a:r>
            <a:r>
              <a:rPr lang="zh-CN" altLang="en-US" sz="2000" dirty="0">
                <a:solidFill>
                  <a:srgbClr val="000000">
                    <a:lumMod val="75000"/>
                    <a:lumOff val="25000"/>
                  </a:srgbClr>
                </a:solidFill>
                <a:latin typeface="微软雅黑" pitchFamily="34" charset="-122"/>
                <a:ea typeface="微软雅黑" pitchFamily="34" charset="-122"/>
              </a:rPr>
              <a:t>机场园区网络成功应用</a:t>
            </a:r>
            <a:endParaRPr lang="en-US" altLang="zh-CN" sz="2000" dirty="0">
              <a:solidFill>
                <a:srgbClr val="000000">
                  <a:lumMod val="75000"/>
                  <a:lumOff val="25000"/>
                </a:srgbClr>
              </a:solidFill>
              <a:latin typeface="微软雅黑" pitchFamily="34" charset="-122"/>
              <a:ea typeface="微软雅黑" pitchFamily="34" charset="-122"/>
            </a:endParaRPr>
          </a:p>
          <a:p>
            <a:pPr marL="304861" indent="-304861" fontAlgn="base">
              <a:lnSpc>
                <a:spcPct val="200000"/>
              </a:lnSpc>
              <a:spcBef>
                <a:spcPct val="0"/>
              </a:spcBef>
              <a:spcAft>
                <a:spcPct val="0"/>
              </a:spcAft>
              <a:buFontTx/>
              <a:buAutoNum type="arabicPeriod"/>
            </a:pPr>
            <a:r>
              <a:rPr lang="en-US" altLang="zh-CN" sz="2000" b="1" dirty="0">
                <a:solidFill>
                  <a:srgbClr val="C00000"/>
                </a:solidFill>
                <a:latin typeface="微软雅黑" pitchFamily="34" charset="-122"/>
                <a:ea typeface="微软雅黑" pitchFamily="34" charset="-122"/>
              </a:rPr>
              <a:t> </a:t>
            </a:r>
            <a:r>
              <a:rPr lang="zh-CN" altLang="en-US" sz="2000" b="1" dirty="0">
                <a:solidFill>
                  <a:srgbClr val="C00000"/>
                </a:solidFill>
                <a:latin typeface="微软雅黑" pitchFamily="34" charset="-122"/>
                <a:ea typeface="微软雅黑" pitchFamily="34" charset="-122"/>
              </a:rPr>
              <a:t>中航信新数据中心</a:t>
            </a:r>
            <a:r>
              <a:rPr lang="zh-CN" altLang="en-US" sz="2000" dirty="0">
                <a:solidFill>
                  <a:srgbClr val="000000">
                    <a:lumMod val="75000"/>
                    <a:lumOff val="25000"/>
                  </a:srgbClr>
                </a:solidFill>
                <a:latin typeface="微软雅黑" pitchFamily="34" charset="-122"/>
                <a:ea typeface="微软雅黑" pitchFamily="34" charset="-122"/>
              </a:rPr>
              <a:t>网络成功应用</a:t>
            </a:r>
            <a:endParaRPr lang="en-US" altLang="zh-CN" sz="2000" dirty="0">
              <a:solidFill>
                <a:srgbClr val="000000">
                  <a:lumMod val="75000"/>
                  <a:lumOff val="25000"/>
                </a:srgbClr>
              </a:solidFill>
              <a:latin typeface="微软雅黑" pitchFamily="34" charset="-122"/>
              <a:ea typeface="微软雅黑" pitchFamily="34" charset="-122"/>
            </a:endParaRPr>
          </a:p>
        </p:txBody>
      </p:sp>
      <p:sp>
        <p:nvSpPr>
          <p:cNvPr id="31" name="矩形 30"/>
          <p:cNvSpPr/>
          <p:nvPr/>
        </p:nvSpPr>
        <p:spPr>
          <a:xfrm>
            <a:off x="8114278" y="3429795"/>
            <a:ext cx="3649250" cy="1938992"/>
          </a:xfrm>
          <a:prstGeom prst="rect">
            <a:avLst/>
          </a:prstGeom>
        </p:spPr>
        <p:txBody>
          <a:bodyPr wrap="square">
            <a:spAutoFit/>
          </a:bodyPr>
          <a:lstStyle/>
          <a:p>
            <a:pPr marL="304861" indent="-304861" fontAlgn="base">
              <a:lnSpc>
                <a:spcPct val="200000"/>
              </a:lnSpc>
              <a:spcBef>
                <a:spcPct val="0"/>
              </a:spcBef>
              <a:spcAft>
                <a:spcPct val="0"/>
              </a:spcAft>
              <a:buFontTx/>
              <a:buAutoNum type="arabicPeriod"/>
            </a:pPr>
            <a:r>
              <a:rPr lang="zh-CN" altLang="en-US" sz="2000" b="1" dirty="0">
                <a:solidFill>
                  <a:srgbClr val="C00000"/>
                </a:solidFill>
                <a:latin typeface="微软雅黑" pitchFamily="34" charset="-122"/>
                <a:ea typeface="微软雅黑" pitchFamily="34" charset="-122"/>
              </a:rPr>
              <a:t>所有已部署</a:t>
            </a:r>
            <a:r>
              <a:rPr lang="en-US" altLang="zh-CN" sz="2000" dirty="0">
                <a:solidFill>
                  <a:srgbClr val="000000">
                    <a:lumMod val="75000"/>
                    <a:lumOff val="25000"/>
                  </a:srgbClr>
                </a:solidFill>
                <a:latin typeface="微软雅黑" pitchFamily="34" charset="-122"/>
                <a:ea typeface="微软雅黑" pitchFamily="34" charset="-122"/>
              </a:rPr>
              <a:t>LTE</a:t>
            </a:r>
            <a:r>
              <a:rPr lang="zh-CN" altLang="en-US" sz="2000" dirty="0">
                <a:solidFill>
                  <a:srgbClr val="000000">
                    <a:lumMod val="75000"/>
                    <a:lumOff val="25000"/>
                  </a:srgbClr>
                </a:solidFill>
                <a:latin typeface="微软雅黑" pitchFamily="34" charset="-122"/>
                <a:ea typeface="微软雅黑" pitchFamily="34" charset="-122"/>
              </a:rPr>
              <a:t>网络机场</a:t>
            </a:r>
            <a:endParaRPr lang="en-US" altLang="zh-CN" sz="2000" dirty="0">
              <a:solidFill>
                <a:srgbClr val="000000">
                  <a:lumMod val="75000"/>
                  <a:lumOff val="25000"/>
                </a:srgbClr>
              </a:solidFill>
              <a:latin typeface="微软雅黑" pitchFamily="34" charset="-122"/>
              <a:ea typeface="微软雅黑" pitchFamily="34" charset="-122"/>
            </a:endParaRPr>
          </a:p>
          <a:p>
            <a:pPr marL="304861" indent="-304861" fontAlgn="base">
              <a:lnSpc>
                <a:spcPct val="200000"/>
              </a:lnSpc>
              <a:spcBef>
                <a:spcPct val="0"/>
              </a:spcBef>
              <a:spcAft>
                <a:spcPct val="0"/>
              </a:spcAft>
              <a:buFontTx/>
              <a:buAutoNum type="arabicPeriod"/>
            </a:pPr>
            <a:r>
              <a:rPr lang="en-US" altLang="zh-CN" sz="2000" b="1" dirty="0">
                <a:solidFill>
                  <a:srgbClr val="C00000"/>
                </a:solidFill>
                <a:latin typeface="微软雅黑" pitchFamily="34" charset="-122"/>
                <a:ea typeface="微软雅黑" pitchFamily="34" charset="-122"/>
              </a:rPr>
              <a:t> </a:t>
            </a:r>
            <a:r>
              <a:rPr lang="zh-CN" altLang="en-US" sz="2000" b="1" dirty="0">
                <a:solidFill>
                  <a:srgbClr val="C00000"/>
                </a:solidFill>
                <a:latin typeface="微软雅黑" pitchFamily="34" charset="-122"/>
                <a:ea typeface="微软雅黑" pitchFamily="34" charset="-122"/>
              </a:rPr>
              <a:t>上海，重庆、郑州等</a:t>
            </a:r>
            <a:r>
              <a:rPr lang="zh-CN" altLang="en-US" sz="2000" dirty="0">
                <a:solidFill>
                  <a:srgbClr val="000000">
                    <a:lumMod val="75000"/>
                    <a:lumOff val="25000"/>
                  </a:srgbClr>
                </a:solidFill>
                <a:latin typeface="微软雅黑" pitchFamily="34" charset="-122"/>
                <a:ea typeface="微软雅黑" pitchFamily="34" charset="-122"/>
              </a:rPr>
              <a:t>近</a:t>
            </a:r>
            <a:r>
              <a:rPr lang="en-US" altLang="zh-CN" sz="2000" dirty="0">
                <a:solidFill>
                  <a:srgbClr val="000000">
                    <a:lumMod val="75000"/>
                    <a:lumOff val="25000"/>
                  </a:srgbClr>
                </a:solidFill>
                <a:latin typeface="微软雅黑" pitchFamily="34" charset="-122"/>
                <a:ea typeface="微软雅黑" pitchFamily="34" charset="-122"/>
              </a:rPr>
              <a:t>10</a:t>
            </a:r>
            <a:r>
              <a:rPr lang="zh-CN" altLang="en-US" sz="2000" dirty="0">
                <a:solidFill>
                  <a:srgbClr val="000000">
                    <a:lumMod val="75000"/>
                    <a:lumOff val="25000"/>
                  </a:srgbClr>
                </a:solidFill>
                <a:latin typeface="微软雅黑" pitchFamily="34" charset="-122"/>
                <a:ea typeface="微软雅黑" pitchFamily="34" charset="-122"/>
              </a:rPr>
              <a:t>个大中型机场成功应用</a:t>
            </a:r>
            <a:endParaRPr lang="en-US" altLang="zh-CN" sz="2000" dirty="0">
              <a:solidFill>
                <a:srgbClr val="000000">
                  <a:lumMod val="75000"/>
                  <a:lumOff val="25000"/>
                </a:srgbClr>
              </a:solidFill>
              <a:latin typeface="微软雅黑" pitchFamily="34" charset="-122"/>
              <a:ea typeface="微软雅黑" pitchFamily="34" charset="-122"/>
            </a:endParaRPr>
          </a:p>
        </p:txBody>
      </p:sp>
    </p:spTree>
    <p:extLst>
      <p:ext uri="{BB962C8B-B14F-4D97-AF65-F5344CB8AC3E}">
        <p14:creationId xmlns:p14="http://schemas.microsoft.com/office/powerpoint/2010/main" val="1887048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 y="0"/>
            <a:ext cx="12194999" cy="6859588"/>
          </a:xfrm>
          <a:prstGeom prst="rect">
            <a:avLst/>
          </a:prstGeom>
        </p:spPr>
      </p:pic>
      <p:sp>
        <p:nvSpPr>
          <p:cNvPr id="56" name="矩形 9"/>
          <p:cNvSpPr>
            <a:spLocks noChangeArrowheads="1"/>
          </p:cNvSpPr>
          <p:nvPr/>
        </p:nvSpPr>
        <p:spPr bwMode="auto">
          <a:xfrm>
            <a:off x="5425621" y="3297900"/>
            <a:ext cx="4897413" cy="671998"/>
          </a:xfrm>
          <a:prstGeom prst="rect">
            <a:avLst/>
          </a:prstGeom>
          <a:solidFill>
            <a:schemeClr val="bg1">
              <a:lumMod val="85000"/>
              <a:alpha val="48000"/>
            </a:schemeClr>
          </a:solidFill>
          <a:ln w="9525" cap="flat" cmpd="sng" algn="ctr">
            <a:noFill/>
            <a:prstDash val="solid"/>
          </a:ln>
          <a:effectLst>
            <a:outerShdw blurRad="40000" dist="23000" dir="5400000" rotWithShape="0">
              <a:srgbClr val="000000">
                <a:alpha val="35000"/>
              </a:srgbClr>
            </a:outerShdw>
          </a:effectLst>
        </p:spPr>
        <p:txBody>
          <a:bodyPr anchor="ctr"/>
          <a:lstStyle/>
          <a:p>
            <a:pPr algn="ctr"/>
            <a:endParaRPr lang="en-US" altLang="zh-CN" sz="3201" b="1" kern="0" dirty="0">
              <a:solidFill>
                <a:schemeClr val="tx1">
                  <a:lumMod val="65000"/>
                  <a:lumOff val="35000"/>
                </a:schemeClr>
              </a:solidFill>
              <a:latin typeface="微软雅黑" pitchFamily="34" charset="-122"/>
              <a:ea typeface="微软雅黑" pitchFamily="34" charset="-122"/>
              <a:cs typeface="Arial Unicode MS" pitchFamily="34" charset="-122"/>
              <a:sym typeface="Calibri" pitchFamily="34" charset="0"/>
            </a:endParaRPr>
          </a:p>
        </p:txBody>
      </p:sp>
      <p:sp>
        <p:nvSpPr>
          <p:cNvPr id="17" name="矩形 3"/>
          <p:cNvSpPr>
            <a:spLocks noChangeArrowheads="1"/>
          </p:cNvSpPr>
          <p:nvPr/>
        </p:nvSpPr>
        <p:spPr bwMode="auto">
          <a:xfrm>
            <a:off x="176" y="0"/>
            <a:ext cx="3601284" cy="6859588"/>
          </a:xfrm>
          <a:prstGeom prst="rect">
            <a:avLst/>
          </a:prstGeom>
          <a:solidFill>
            <a:srgbClr val="FFFFFF">
              <a:alpha val="50195"/>
            </a:srgbClr>
          </a:solidFill>
          <a:ln w="9525">
            <a:noFill/>
            <a:miter lim="800000"/>
            <a:headEnd/>
            <a:tailEnd/>
          </a:ln>
        </p:spPr>
        <p:txBody>
          <a:bodyPr anchor="ctr"/>
          <a:lstStyle/>
          <a:p>
            <a:pPr algn="ctr" fontAlgn="base">
              <a:spcBef>
                <a:spcPct val="0"/>
              </a:spcBef>
              <a:spcAft>
                <a:spcPct val="0"/>
              </a:spcAft>
            </a:pPr>
            <a:endParaRPr lang="zh-CN" altLang="zh-CN">
              <a:solidFill>
                <a:srgbClr val="FFFFFF"/>
              </a:solidFill>
              <a:latin typeface="宋体" pitchFamily="2" charset="-122"/>
              <a:ea typeface="宋体" pitchFamily="2" charset="-122"/>
              <a:sym typeface="宋体" pitchFamily="2" charset="-122"/>
            </a:endParaRPr>
          </a:p>
        </p:txBody>
      </p:sp>
      <p:sp>
        <p:nvSpPr>
          <p:cNvPr id="18" name="TextBox 5"/>
          <p:cNvSpPr>
            <a:spLocks noChangeArrowheads="1"/>
          </p:cNvSpPr>
          <p:nvPr/>
        </p:nvSpPr>
        <p:spPr bwMode="auto">
          <a:xfrm>
            <a:off x="535817" y="3484841"/>
            <a:ext cx="2462854" cy="831125"/>
          </a:xfrm>
          <a:prstGeom prst="rect">
            <a:avLst/>
          </a:prstGeom>
          <a:noFill/>
          <a:ln w="9525">
            <a:noFill/>
            <a:miter lim="800000"/>
            <a:headEnd/>
            <a:tailEnd/>
          </a:ln>
        </p:spPr>
        <p:txBody>
          <a:bodyPr wrap="none">
            <a:spAutoFit/>
          </a:bodyPr>
          <a:lstStyle/>
          <a:p>
            <a:pPr fontAlgn="base">
              <a:spcBef>
                <a:spcPct val="0"/>
              </a:spcBef>
              <a:spcAft>
                <a:spcPct val="0"/>
              </a:spcAft>
            </a:pPr>
            <a:r>
              <a:rPr lang="en-US" altLang="zh-CN" sz="4801" b="1" dirty="0">
                <a:solidFill>
                  <a:srgbClr val="E36C09"/>
                </a:solidFill>
                <a:latin typeface="Calibri" pitchFamily="34" charset="0"/>
                <a:ea typeface="宋体" pitchFamily="2" charset="-122"/>
                <a:sym typeface="Calibri" pitchFamily="34" charset="0"/>
              </a:rPr>
              <a:t>Contents</a:t>
            </a:r>
            <a:endParaRPr lang="zh-CN" altLang="en-US" sz="4801" b="1" dirty="0">
              <a:solidFill>
                <a:srgbClr val="E36C09"/>
              </a:solidFill>
              <a:latin typeface="Calibri" pitchFamily="34" charset="0"/>
              <a:ea typeface="宋体" pitchFamily="2" charset="-122"/>
              <a:sym typeface="宋体" pitchFamily="2" charset="-122"/>
            </a:endParaRPr>
          </a:p>
        </p:txBody>
      </p:sp>
      <p:sp>
        <p:nvSpPr>
          <p:cNvPr id="21" name="TextBox 6"/>
          <p:cNvSpPr>
            <a:spLocks noChangeArrowheads="1"/>
          </p:cNvSpPr>
          <p:nvPr/>
        </p:nvSpPr>
        <p:spPr bwMode="auto">
          <a:xfrm>
            <a:off x="925375" y="2521535"/>
            <a:ext cx="1688283" cy="995337"/>
          </a:xfrm>
          <a:prstGeom prst="rect">
            <a:avLst/>
          </a:prstGeom>
          <a:solidFill>
            <a:srgbClr val="E36C09"/>
          </a:solidFill>
          <a:ln w="9525">
            <a:noFill/>
            <a:miter lim="800000"/>
            <a:headEnd/>
            <a:tailEnd/>
          </a:ln>
        </p:spPr>
        <p:txBody>
          <a:bodyPr wrap="none">
            <a:spAutoFit/>
          </a:bodyPr>
          <a:lstStyle/>
          <a:p>
            <a:pPr fontAlgn="base">
              <a:spcBef>
                <a:spcPct val="0"/>
              </a:spcBef>
              <a:spcAft>
                <a:spcPct val="0"/>
              </a:spcAft>
            </a:pPr>
            <a:r>
              <a:rPr lang="zh-CN" altLang="en-US" sz="5868" b="1" dirty="0">
                <a:solidFill>
                  <a:srgbClr val="FFFFFF"/>
                </a:solidFill>
                <a:latin typeface="微软雅黑" pitchFamily="34" charset="-122"/>
                <a:ea typeface="微软雅黑" pitchFamily="34" charset="-122"/>
                <a:sym typeface="微软雅黑" pitchFamily="34" charset="-122"/>
              </a:rPr>
              <a:t>目录</a:t>
            </a:r>
          </a:p>
        </p:txBody>
      </p:sp>
      <p:grpSp>
        <p:nvGrpSpPr>
          <p:cNvPr id="24" name="组合 14"/>
          <p:cNvGrpSpPr/>
          <p:nvPr/>
        </p:nvGrpSpPr>
        <p:grpSpPr>
          <a:xfrm>
            <a:off x="5425621" y="4774257"/>
            <a:ext cx="4897413" cy="671998"/>
            <a:chOff x="3965575" y="1347788"/>
            <a:chExt cx="4032250" cy="503882"/>
          </a:xfrm>
        </p:grpSpPr>
        <p:sp>
          <p:nvSpPr>
            <p:cNvPr id="27" name="矩形 9"/>
            <p:cNvSpPr>
              <a:spLocks noChangeArrowheads="1"/>
            </p:cNvSpPr>
            <p:nvPr/>
          </p:nvSpPr>
          <p:spPr bwMode="auto">
            <a:xfrm>
              <a:off x="3965575" y="1347788"/>
              <a:ext cx="4032250" cy="503882"/>
            </a:xfrm>
            <a:prstGeom prst="rect">
              <a:avLst/>
            </a:prstGeom>
            <a:solidFill>
              <a:schemeClr val="bg1">
                <a:lumMod val="85000"/>
                <a:alpha val="51000"/>
              </a:schemeClr>
            </a:solidFill>
            <a:ln w="9525" cap="flat" cmpd="sng" algn="ctr">
              <a:noFill/>
              <a:prstDash val="solid"/>
            </a:ln>
            <a:effectLst>
              <a:outerShdw blurRad="40000" dist="23000" dir="5400000" rotWithShape="0">
                <a:srgbClr val="000000">
                  <a:alpha val="35000"/>
                </a:srgbClr>
              </a:outerShdw>
            </a:effectLst>
          </p:spPr>
          <p:txBody>
            <a:bodyPr anchor="ctr"/>
            <a:lstStyle/>
            <a:p>
              <a:pPr algn="ctr"/>
              <a:endParaRPr lang="en-US" altLang="zh-CN" sz="3201" b="1" kern="0" dirty="0">
                <a:solidFill>
                  <a:sysClr val="window" lastClr="FFFFFF"/>
                </a:solidFill>
                <a:latin typeface="微软雅黑" pitchFamily="34" charset="-122"/>
                <a:ea typeface="微软雅黑" pitchFamily="34" charset="-122"/>
                <a:cs typeface="Arial Unicode MS" pitchFamily="34" charset="-122"/>
                <a:sym typeface="Calibri" pitchFamily="34" charset="0"/>
              </a:endParaRPr>
            </a:p>
          </p:txBody>
        </p:sp>
        <p:sp>
          <p:nvSpPr>
            <p:cNvPr id="28" name="矩形 27"/>
            <p:cNvSpPr/>
            <p:nvPr/>
          </p:nvSpPr>
          <p:spPr>
            <a:xfrm>
              <a:off x="4239251" y="1415063"/>
              <a:ext cx="2432694" cy="346169"/>
            </a:xfrm>
            <a:prstGeom prst="rect">
              <a:avLst/>
            </a:prstGeom>
            <a:noFill/>
            <a:ln w="9525" cap="flat" cmpd="sng" algn="ctr">
              <a:noFill/>
              <a:prstDash val="solid"/>
            </a:ln>
            <a:effectLst>
              <a:outerShdw blurRad="40000" dist="23000" dir="5400000" rotWithShape="0">
                <a:srgbClr val="000000">
                  <a:alpha val="35000"/>
                </a:srgbClr>
              </a:outerShdw>
            </a:effectLst>
          </p:spPr>
          <p:txBody>
            <a:bodyPr anchor="ctr"/>
            <a:lstStyle/>
            <a:p>
              <a:pPr algn="ctr"/>
              <a:r>
                <a:rPr lang="zh-CN" altLang="en-US" b="1" dirty="0">
                  <a:solidFill>
                    <a:srgbClr val="FF0000"/>
                  </a:solidFill>
                  <a:latin typeface="微软雅黑" pitchFamily="34" charset="-122"/>
                  <a:ea typeface="微软雅黑" pitchFamily="34" charset="-122"/>
                  <a:sym typeface="Calibri" pitchFamily="34" charset="0"/>
                </a:rPr>
                <a:t>华为优势及成功案例</a:t>
              </a:r>
            </a:p>
          </p:txBody>
        </p:sp>
      </p:grpSp>
      <p:sp>
        <p:nvSpPr>
          <p:cNvPr id="25" name="椭圆​​ 26"/>
          <p:cNvSpPr/>
          <p:nvPr/>
        </p:nvSpPr>
        <p:spPr>
          <a:xfrm>
            <a:off x="4504009" y="4724304"/>
            <a:ext cx="721951" cy="721951"/>
          </a:xfrm>
          <a:prstGeom prst="ellipse">
            <a:avLst/>
          </a:prstGeom>
          <a:solidFill>
            <a:srgbClr val="FF0000">
              <a:alpha val="67000"/>
            </a:srgbClr>
          </a:solidFill>
          <a:ln w="9525" cap="flat" cmpd="sng" algn="ctr">
            <a:noFill/>
            <a:prstDash val="solid"/>
          </a:ln>
          <a:effectLst>
            <a:outerShdw blurRad="40000" dist="23000" dir="5400000" rotWithShape="0">
              <a:srgbClr val="000000">
                <a:alpha val="35000"/>
              </a:srgbClr>
            </a:outerShdw>
          </a:effectLst>
        </p:spPr>
        <p:txBody>
          <a:bodyPr anchor="ctr"/>
          <a:lstStyle/>
          <a:p>
            <a:pPr algn="ctr"/>
            <a:r>
              <a:rPr lang="en-US" altLang="zh-CN" sz="3201" b="1" kern="0" dirty="0">
                <a:solidFill>
                  <a:sysClr val="window" lastClr="FFFFFF"/>
                </a:solidFill>
                <a:latin typeface="微软雅黑" pitchFamily="34" charset="-122"/>
                <a:ea typeface="微软雅黑" pitchFamily="34" charset="-122"/>
                <a:cs typeface="Arial Unicode MS" pitchFamily="34" charset="-122"/>
              </a:rPr>
              <a:t>3</a:t>
            </a:r>
            <a:endParaRPr lang="zh-CN" altLang="en-US" sz="3201" b="1" kern="0" dirty="0">
              <a:solidFill>
                <a:sysClr val="window" lastClr="FFFFFF"/>
              </a:solidFill>
              <a:latin typeface="微软雅黑" pitchFamily="34" charset="-122"/>
              <a:ea typeface="微软雅黑" pitchFamily="34" charset="-122"/>
              <a:cs typeface="Arial Unicode MS" pitchFamily="34" charset="-122"/>
            </a:endParaRPr>
          </a:p>
        </p:txBody>
      </p:sp>
      <p:grpSp>
        <p:nvGrpSpPr>
          <p:cNvPr id="29" name="组合 32"/>
          <p:cNvGrpSpPr/>
          <p:nvPr/>
        </p:nvGrpSpPr>
        <p:grpSpPr>
          <a:xfrm>
            <a:off x="4539621" y="1957671"/>
            <a:ext cx="5711933" cy="721951"/>
            <a:chOff x="3457393" y="1347788"/>
            <a:chExt cx="4282959" cy="541338"/>
          </a:xfrm>
        </p:grpSpPr>
        <p:grpSp>
          <p:nvGrpSpPr>
            <p:cNvPr id="31" name="组合 14"/>
            <p:cNvGrpSpPr/>
            <p:nvPr/>
          </p:nvGrpSpPr>
          <p:grpSpPr>
            <a:xfrm>
              <a:off x="4068142" y="1347788"/>
              <a:ext cx="3672210" cy="503882"/>
              <a:chOff x="3965575" y="1347788"/>
              <a:chExt cx="4032250" cy="503882"/>
            </a:xfrm>
          </p:grpSpPr>
          <p:sp>
            <p:nvSpPr>
              <p:cNvPr id="35" name="矩形 9"/>
              <p:cNvSpPr>
                <a:spLocks noChangeArrowheads="1"/>
              </p:cNvSpPr>
              <p:nvPr/>
            </p:nvSpPr>
            <p:spPr bwMode="auto">
              <a:xfrm>
                <a:off x="3965575" y="1347788"/>
                <a:ext cx="4032250" cy="503882"/>
              </a:xfrm>
              <a:prstGeom prst="rect">
                <a:avLst/>
              </a:prstGeom>
              <a:solidFill>
                <a:schemeClr val="bg1">
                  <a:lumMod val="85000"/>
                  <a:alpha val="48000"/>
                </a:schemeClr>
              </a:solidFill>
              <a:ln w="9525" cap="flat" cmpd="sng" algn="ctr">
                <a:noFill/>
                <a:prstDash val="solid"/>
              </a:ln>
              <a:effectLst>
                <a:outerShdw blurRad="40000" dist="23000" dir="5400000" rotWithShape="0">
                  <a:srgbClr val="000000">
                    <a:alpha val="35000"/>
                  </a:srgbClr>
                </a:outerShdw>
              </a:effectLst>
            </p:spPr>
            <p:txBody>
              <a:bodyPr anchor="ctr"/>
              <a:lstStyle/>
              <a:p>
                <a:pPr algn="ctr"/>
                <a:endParaRPr lang="en-US" altLang="zh-CN" sz="3201" b="1" kern="0" dirty="0">
                  <a:solidFill>
                    <a:schemeClr val="tx1">
                      <a:lumMod val="65000"/>
                      <a:lumOff val="35000"/>
                    </a:schemeClr>
                  </a:solidFill>
                  <a:latin typeface="微软雅黑" pitchFamily="34" charset="-122"/>
                  <a:ea typeface="微软雅黑" pitchFamily="34" charset="-122"/>
                  <a:cs typeface="Arial Unicode MS" pitchFamily="34" charset="-122"/>
                  <a:sym typeface="Calibri" pitchFamily="34" charset="0"/>
                </a:endParaRPr>
              </a:p>
            </p:txBody>
          </p:sp>
          <p:sp>
            <p:nvSpPr>
              <p:cNvPr id="36" name="矩形 35"/>
              <p:cNvSpPr/>
              <p:nvPr/>
            </p:nvSpPr>
            <p:spPr>
              <a:xfrm>
                <a:off x="4239251" y="1415063"/>
                <a:ext cx="3192911" cy="346169"/>
              </a:xfrm>
              <a:prstGeom prst="rect">
                <a:avLst/>
              </a:prstGeom>
              <a:noFill/>
              <a:ln w="9525" cap="flat" cmpd="sng" algn="ctr">
                <a:noFill/>
                <a:prstDash val="solid"/>
              </a:ln>
              <a:effectLst>
                <a:outerShdw blurRad="40000" dist="23000" dir="5400000" rotWithShape="0">
                  <a:srgbClr val="000000">
                    <a:alpha val="35000"/>
                  </a:srgbClr>
                </a:outerShdw>
              </a:effectLst>
            </p:spPr>
            <p:txBody>
              <a:bodyPr anchor="ctr"/>
              <a:lstStyle/>
              <a:p>
                <a:r>
                  <a:rPr lang="zh-CN" altLang="en-US" b="1" dirty="0" smtClean="0">
                    <a:solidFill>
                      <a:schemeClr val="tx1">
                        <a:lumMod val="65000"/>
                        <a:lumOff val="35000"/>
                      </a:schemeClr>
                    </a:solidFill>
                    <a:latin typeface="微软雅黑" pitchFamily="34" charset="-122"/>
                    <a:ea typeface="微软雅黑" pitchFamily="34" charset="-122"/>
                    <a:sym typeface="Calibri" pitchFamily="34" charset="0"/>
                  </a:rPr>
                  <a:t>智慧</a:t>
                </a:r>
                <a:r>
                  <a:rPr lang="zh-CN" altLang="en-US" b="1" dirty="0">
                    <a:solidFill>
                      <a:schemeClr val="tx1">
                        <a:lumMod val="65000"/>
                        <a:lumOff val="35000"/>
                      </a:schemeClr>
                    </a:solidFill>
                    <a:latin typeface="微软雅黑" pitchFamily="34" charset="-122"/>
                    <a:ea typeface="微软雅黑" pitchFamily="34" charset="-122"/>
                    <a:sym typeface="Calibri" pitchFamily="34" charset="0"/>
                  </a:rPr>
                  <a:t>机场建设需求</a:t>
                </a:r>
              </a:p>
            </p:txBody>
          </p:sp>
        </p:grpSp>
        <p:sp>
          <p:nvSpPr>
            <p:cNvPr id="32" name="椭圆​​ 26"/>
            <p:cNvSpPr/>
            <p:nvPr/>
          </p:nvSpPr>
          <p:spPr>
            <a:xfrm>
              <a:off x="3457393" y="1347788"/>
              <a:ext cx="541338" cy="541338"/>
            </a:xfrm>
            <a:prstGeom prst="ellipse">
              <a:avLst/>
            </a:prstGeom>
            <a:solidFill>
              <a:schemeClr val="bg1">
                <a:lumMod val="85000"/>
                <a:alpha val="52000"/>
              </a:schemeClr>
            </a:solidFill>
            <a:ln w="9525" cap="flat" cmpd="sng" algn="ctr">
              <a:noFill/>
              <a:prstDash val="solid"/>
            </a:ln>
            <a:effectLst>
              <a:outerShdw blurRad="40000" dist="23000" dir="5400000" rotWithShape="0">
                <a:srgbClr val="000000">
                  <a:alpha val="35000"/>
                </a:srgbClr>
              </a:outerShdw>
            </a:effectLst>
          </p:spPr>
          <p:txBody>
            <a:bodyPr anchor="ctr"/>
            <a:lstStyle/>
            <a:p>
              <a:pPr algn="ctr"/>
              <a:r>
                <a:rPr lang="en-US" altLang="zh-CN" sz="3201" b="1" kern="0" dirty="0">
                  <a:solidFill>
                    <a:schemeClr val="tx1">
                      <a:lumMod val="65000"/>
                      <a:lumOff val="35000"/>
                    </a:schemeClr>
                  </a:solidFill>
                  <a:latin typeface="微软雅黑" pitchFamily="34" charset="-122"/>
                  <a:ea typeface="微软雅黑" pitchFamily="34" charset="-122"/>
                  <a:cs typeface="Arial Unicode MS" pitchFamily="34" charset="-122"/>
                </a:rPr>
                <a:t>1</a:t>
              </a:r>
              <a:endParaRPr lang="zh-CN" altLang="en-US" sz="3201" b="1" kern="0" dirty="0">
                <a:solidFill>
                  <a:schemeClr val="tx1">
                    <a:lumMod val="65000"/>
                    <a:lumOff val="35000"/>
                  </a:schemeClr>
                </a:solidFill>
                <a:latin typeface="微软雅黑" pitchFamily="34" charset="-122"/>
                <a:ea typeface="微软雅黑" pitchFamily="34" charset="-122"/>
                <a:cs typeface="Arial Unicode MS" pitchFamily="34" charset="-122"/>
              </a:endParaRPr>
            </a:p>
          </p:txBody>
        </p:sp>
      </p:grpSp>
      <p:grpSp>
        <p:nvGrpSpPr>
          <p:cNvPr id="51" name="组合 14"/>
          <p:cNvGrpSpPr/>
          <p:nvPr/>
        </p:nvGrpSpPr>
        <p:grpSpPr>
          <a:xfrm>
            <a:off x="5425621" y="3314462"/>
            <a:ext cx="4897413" cy="671998"/>
            <a:chOff x="3965575" y="1347788"/>
            <a:chExt cx="4032250" cy="503882"/>
          </a:xfrm>
        </p:grpSpPr>
        <p:sp>
          <p:nvSpPr>
            <p:cNvPr id="52" name="矩形 9"/>
            <p:cNvSpPr>
              <a:spLocks noChangeArrowheads="1"/>
            </p:cNvSpPr>
            <p:nvPr/>
          </p:nvSpPr>
          <p:spPr bwMode="auto">
            <a:xfrm>
              <a:off x="3965575" y="1347788"/>
              <a:ext cx="4032250" cy="503882"/>
            </a:xfrm>
            <a:prstGeom prst="rect">
              <a:avLst/>
            </a:prstGeom>
            <a:noFill/>
            <a:ln w="9525">
              <a:noFill/>
              <a:miter lim="800000"/>
              <a:headEnd/>
              <a:tailEnd/>
            </a:ln>
          </p:spPr>
          <p:txBody>
            <a:bodyPr anchor="ctr"/>
            <a:lstStyle/>
            <a:p>
              <a:pPr fontAlgn="base">
                <a:spcBef>
                  <a:spcPct val="0"/>
                </a:spcBef>
                <a:spcAft>
                  <a:spcPct val="0"/>
                </a:spcAft>
              </a:pPr>
              <a:endParaRPr lang="en-US" altLang="zh-CN" b="1" dirty="0">
                <a:solidFill>
                  <a:srgbClr val="E36C09"/>
                </a:solidFill>
                <a:latin typeface="Calibri" pitchFamily="34" charset="0"/>
                <a:ea typeface="宋体" pitchFamily="2" charset="-122"/>
                <a:sym typeface="Calibri" pitchFamily="34" charset="0"/>
              </a:endParaRPr>
            </a:p>
          </p:txBody>
        </p:sp>
        <p:sp>
          <p:nvSpPr>
            <p:cNvPr id="53" name="矩形 52"/>
            <p:cNvSpPr/>
            <p:nvPr/>
          </p:nvSpPr>
          <p:spPr>
            <a:xfrm>
              <a:off x="4239251" y="1415063"/>
              <a:ext cx="2686100" cy="346169"/>
            </a:xfrm>
            <a:prstGeom prst="rect">
              <a:avLst/>
            </a:prstGeom>
          </p:spPr>
          <p:txBody>
            <a:bodyPr wrap="none">
              <a:spAutoFit/>
            </a:bodyPr>
            <a:lstStyle/>
            <a:p>
              <a:pPr fontAlgn="base">
                <a:spcBef>
                  <a:spcPct val="0"/>
                </a:spcBef>
                <a:spcAft>
                  <a:spcPct val="0"/>
                </a:spcAft>
              </a:pPr>
              <a:r>
                <a:rPr lang="zh-CN" altLang="en-US" b="1" dirty="0">
                  <a:solidFill>
                    <a:schemeClr val="tx1">
                      <a:lumMod val="65000"/>
                      <a:lumOff val="35000"/>
                    </a:schemeClr>
                  </a:solidFill>
                  <a:latin typeface="微软雅黑" pitchFamily="34" charset="-122"/>
                  <a:ea typeface="微软雅黑" pitchFamily="34" charset="-122"/>
                  <a:sym typeface="Calibri" pitchFamily="34" charset="0"/>
                </a:rPr>
                <a:t>华</a:t>
              </a:r>
              <a:r>
                <a:rPr lang="zh-CN" altLang="en-US" b="1" dirty="0" smtClean="0">
                  <a:solidFill>
                    <a:schemeClr val="tx1">
                      <a:lumMod val="65000"/>
                      <a:lumOff val="35000"/>
                    </a:schemeClr>
                  </a:solidFill>
                  <a:latin typeface="微软雅黑" pitchFamily="34" charset="-122"/>
                  <a:ea typeface="微软雅黑" pitchFamily="34" charset="-122"/>
                  <a:sym typeface="Calibri" pitchFamily="34" charset="0"/>
                </a:rPr>
                <a:t>为智慧</a:t>
              </a:r>
              <a:r>
                <a:rPr lang="zh-CN" altLang="en-US" b="1" dirty="0">
                  <a:solidFill>
                    <a:schemeClr val="tx1">
                      <a:lumMod val="65000"/>
                      <a:lumOff val="35000"/>
                    </a:schemeClr>
                  </a:solidFill>
                  <a:latin typeface="微软雅黑" pitchFamily="34" charset="-122"/>
                  <a:ea typeface="微软雅黑" pitchFamily="34" charset="-122"/>
                  <a:sym typeface="Calibri" pitchFamily="34" charset="0"/>
                </a:rPr>
                <a:t>机场解决方案</a:t>
              </a:r>
            </a:p>
          </p:txBody>
        </p:sp>
      </p:grpSp>
      <p:sp>
        <p:nvSpPr>
          <p:cNvPr id="54" name="椭圆​​ 26"/>
          <p:cNvSpPr/>
          <p:nvPr/>
        </p:nvSpPr>
        <p:spPr>
          <a:xfrm>
            <a:off x="4504009" y="3247947"/>
            <a:ext cx="721951" cy="721951"/>
          </a:xfrm>
          <a:prstGeom prst="ellipse">
            <a:avLst/>
          </a:prstGeom>
          <a:solidFill>
            <a:schemeClr val="bg1">
              <a:lumMod val="85000"/>
              <a:alpha val="54000"/>
            </a:schemeClr>
          </a:solidFill>
          <a:ln w="9525" cap="flat" cmpd="sng" algn="ctr">
            <a:noFill/>
            <a:prstDash val="solid"/>
          </a:ln>
          <a:effectLst>
            <a:outerShdw blurRad="40000" dist="23000" dir="5400000" rotWithShape="0">
              <a:srgbClr val="000000">
                <a:alpha val="35000"/>
              </a:srgbClr>
            </a:outerShdw>
          </a:effectLst>
        </p:spPr>
        <p:txBody>
          <a:bodyPr anchor="ctr"/>
          <a:lstStyle/>
          <a:p>
            <a:pPr algn="ctr"/>
            <a:r>
              <a:rPr lang="en-US" altLang="zh-CN" sz="3201" b="1" kern="0" dirty="0">
                <a:solidFill>
                  <a:schemeClr val="tx1">
                    <a:lumMod val="65000"/>
                    <a:lumOff val="35000"/>
                  </a:schemeClr>
                </a:solidFill>
                <a:latin typeface="微软雅黑" pitchFamily="34" charset="-122"/>
                <a:ea typeface="微软雅黑" pitchFamily="34" charset="-122"/>
                <a:cs typeface="Arial Unicode MS" pitchFamily="34" charset="-122"/>
              </a:rPr>
              <a:t>2</a:t>
            </a:r>
            <a:endParaRPr lang="zh-CN" altLang="en-US" sz="3201" b="1" kern="0" dirty="0">
              <a:solidFill>
                <a:schemeClr val="tx1">
                  <a:lumMod val="65000"/>
                  <a:lumOff val="35000"/>
                </a:schemeClr>
              </a:solidFill>
              <a:latin typeface="微软雅黑" pitchFamily="34" charset="-122"/>
              <a:ea typeface="微软雅黑" pitchFamily="34" charset="-122"/>
              <a:cs typeface="Arial Unicode MS" pitchFamily="34" charset="-122"/>
            </a:endParaRPr>
          </a:p>
        </p:txBody>
      </p:sp>
    </p:spTree>
    <p:extLst>
      <p:ext uri="{BB962C8B-B14F-4D97-AF65-F5344CB8AC3E}">
        <p14:creationId xmlns:p14="http://schemas.microsoft.com/office/powerpoint/2010/main" val="6007616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标题 1"/>
          <p:cNvSpPr txBox="1">
            <a:spLocks/>
          </p:cNvSpPr>
          <p:nvPr/>
        </p:nvSpPr>
        <p:spPr>
          <a:xfrm>
            <a:off x="206741" y="187386"/>
            <a:ext cx="9732274" cy="745864"/>
          </a:xfrm>
          <a:prstGeom prst="rect">
            <a:avLst/>
          </a:prstGeom>
        </p:spPr>
        <p:txBody>
          <a:bodyPr lIns="96760" tIns="48379" rIns="96760" bIns="48379"/>
          <a:lstStyle/>
          <a:p>
            <a:pPr defTabSz="967587">
              <a:defRPr/>
            </a:pPr>
            <a:r>
              <a:rPr kumimoji="1" lang="zh-CN" altLang="en-US" sz="2800" b="1" dirty="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cs typeface="Arial" pitchFamily="34" charset="0"/>
              </a:rPr>
              <a:t>华为立足</a:t>
            </a:r>
            <a:r>
              <a:rPr kumimoji="1" lang="en-US" altLang="zh-CN" sz="2800" b="1" dirty="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cs typeface="Arial" pitchFamily="34" charset="0"/>
              </a:rPr>
              <a:t>ICT</a:t>
            </a:r>
            <a:r>
              <a:rPr kumimoji="1" lang="zh-CN" altLang="en-US" sz="2800" b="1" dirty="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cs typeface="Arial" pitchFamily="34" charset="0"/>
              </a:rPr>
              <a:t>，在民航各个领域发挥作用</a:t>
            </a:r>
          </a:p>
        </p:txBody>
      </p:sp>
      <p:pic>
        <p:nvPicPr>
          <p:cNvPr id="101378" name="Picture 2"/>
          <p:cNvPicPr>
            <a:picLocks noChangeAspect="1" noChangeArrowheads="1"/>
          </p:cNvPicPr>
          <p:nvPr/>
        </p:nvPicPr>
        <p:blipFill>
          <a:blip r:embed="rId2" cstate="print"/>
          <a:srcRect/>
          <a:stretch>
            <a:fillRect/>
          </a:stretch>
        </p:blipFill>
        <p:spPr bwMode="auto">
          <a:xfrm>
            <a:off x="815626" y="817863"/>
            <a:ext cx="10563924" cy="3284079"/>
          </a:xfrm>
          <a:prstGeom prst="rect">
            <a:avLst/>
          </a:prstGeom>
          <a:noFill/>
          <a:ln w="9525">
            <a:noFill/>
            <a:miter lim="800000"/>
            <a:headEnd/>
            <a:tailEnd/>
          </a:ln>
        </p:spPr>
      </p:pic>
      <p:sp>
        <p:nvSpPr>
          <p:cNvPr id="37" name="矩形 36"/>
          <p:cNvSpPr/>
          <p:nvPr/>
        </p:nvSpPr>
        <p:spPr>
          <a:xfrm>
            <a:off x="8306409" y="4845354"/>
            <a:ext cx="3865894" cy="954107"/>
          </a:xfrm>
          <a:prstGeom prst="rect">
            <a:avLst/>
          </a:prstGeom>
          <a:solidFill>
            <a:schemeClr val="bg1">
              <a:lumMod val="95000"/>
            </a:schemeClr>
          </a:solidFill>
        </p:spPr>
        <p:txBody>
          <a:bodyPr wrap="square" lIns="121918" tIns="60960" rIns="121918" bIns="60960">
            <a:spAutoFit/>
          </a:bodyPr>
          <a:lstStyle/>
          <a:p>
            <a:pPr algn="ctr" defTabSz="600668" eaLnBrk="0" hangingPunct="0">
              <a:lnSpc>
                <a:spcPct val="150000"/>
              </a:lnSpc>
              <a:defRPr/>
            </a:pPr>
            <a:r>
              <a:rPr lang="zh-CN" altLang="en-US" sz="1800" kern="0" dirty="0">
                <a:solidFill>
                  <a:schemeClr val="tx1">
                    <a:lumMod val="75000"/>
                    <a:lumOff val="25000"/>
                  </a:schemeClr>
                </a:solidFill>
                <a:latin typeface="微软雅黑" pitchFamily="34" charset="-122"/>
                <a:ea typeface="微软雅黑" pitchFamily="34" charset="-122"/>
                <a:cs typeface="Arial" pitchFamily="34" charset="0"/>
              </a:rPr>
              <a:t>网络、通讯产品服务空管总局</a:t>
            </a:r>
            <a:endParaRPr lang="en-US" altLang="zh-CN" sz="1800" kern="0" dirty="0">
              <a:solidFill>
                <a:schemeClr val="tx1">
                  <a:lumMod val="75000"/>
                  <a:lumOff val="25000"/>
                </a:schemeClr>
              </a:solidFill>
              <a:latin typeface="微软雅黑" pitchFamily="34" charset="-122"/>
              <a:ea typeface="微软雅黑" pitchFamily="34" charset="-122"/>
              <a:cs typeface="Arial" pitchFamily="34" charset="0"/>
            </a:endParaRPr>
          </a:p>
          <a:p>
            <a:pPr algn="ctr" defTabSz="600668" eaLnBrk="0" hangingPunct="0">
              <a:lnSpc>
                <a:spcPct val="150000"/>
              </a:lnSpc>
              <a:defRPr/>
            </a:pPr>
            <a:r>
              <a:rPr lang="zh-CN" altLang="en-US" sz="1800" kern="0" dirty="0">
                <a:solidFill>
                  <a:schemeClr val="tx1">
                    <a:lumMod val="75000"/>
                    <a:lumOff val="25000"/>
                  </a:schemeClr>
                </a:solidFill>
                <a:latin typeface="微软雅黑" pitchFamily="34" charset="-122"/>
                <a:ea typeface="微软雅黑" pitchFamily="34" charset="-122"/>
                <a:cs typeface="Arial" pitchFamily="34" charset="0"/>
              </a:rPr>
              <a:t>及</a:t>
            </a:r>
            <a:r>
              <a:rPr lang="en-US" altLang="zh-CN" sz="1800" kern="0" dirty="0">
                <a:solidFill>
                  <a:schemeClr val="tx1">
                    <a:lumMod val="75000"/>
                    <a:lumOff val="25000"/>
                  </a:schemeClr>
                </a:solidFill>
                <a:latin typeface="微软雅黑" pitchFamily="34" charset="-122"/>
                <a:ea typeface="微软雅黑" pitchFamily="34" charset="-122"/>
                <a:cs typeface="Arial" pitchFamily="34" charset="0"/>
              </a:rPr>
              <a:t>7</a:t>
            </a:r>
            <a:r>
              <a:rPr lang="zh-CN" altLang="en-US" sz="1800" kern="0" dirty="0">
                <a:solidFill>
                  <a:schemeClr val="tx1">
                    <a:lumMod val="75000"/>
                    <a:lumOff val="25000"/>
                  </a:schemeClr>
                </a:solidFill>
                <a:latin typeface="微软雅黑" pitchFamily="34" charset="-122"/>
                <a:ea typeface="微软雅黑" pitchFamily="34" charset="-122"/>
                <a:cs typeface="Arial" pitchFamily="34" charset="0"/>
              </a:rPr>
              <a:t>大地区管理局</a:t>
            </a:r>
            <a:r>
              <a:rPr lang="zh-CN" altLang="en-US" sz="1800" kern="0" dirty="0">
                <a:solidFill>
                  <a:srgbClr val="C00000"/>
                </a:solidFill>
                <a:latin typeface="微软雅黑" pitchFamily="34" charset="-122"/>
                <a:ea typeface="微软雅黑" pitchFamily="34" charset="-122"/>
                <a:cs typeface="Arial" pitchFamily="34" charset="0"/>
              </a:rPr>
              <a:t>生产主网</a:t>
            </a:r>
            <a:endParaRPr lang="en-US" altLang="zh-CN" sz="1800" kern="0" dirty="0">
              <a:solidFill>
                <a:srgbClr val="C00000"/>
              </a:solidFill>
              <a:latin typeface="微软雅黑" pitchFamily="34" charset="-122"/>
              <a:ea typeface="微软雅黑" pitchFamily="34" charset="-122"/>
              <a:cs typeface="Arial" pitchFamily="34" charset="0"/>
            </a:endParaRPr>
          </a:p>
        </p:txBody>
      </p:sp>
      <p:sp>
        <p:nvSpPr>
          <p:cNvPr id="38" name="矩形 37"/>
          <p:cNvSpPr/>
          <p:nvPr/>
        </p:nvSpPr>
        <p:spPr>
          <a:xfrm>
            <a:off x="4283304" y="4845355"/>
            <a:ext cx="3868009" cy="954107"/>
          </a:xfrm>
          <a:prstGeom prst="rect">
            <a:avLst/>
          </a:prstGeom>
          <a:solidFill>
            <a:schemeClr val="bg1">
              <a:lumMod val="95000"/>
            </a:schemeClr>
          </a:solidFill>
        </p:spPr>
        <p:txBody>
          <a:bodyPr wrap="square" lIns="121918" tIns="60960" rIns="121918" bIns="60960">
            <a:spAutoFit/>
          </a:bodyPr>
          <a:lstStyle/>
          <a:p>
            <a:pPr algn="ctr" defTabSz="600668" eaLnBrk="0" hangingPunct="0">
              <a:lnSpc>
                <a:spcPct val="150000"/>
              </a:lnSpc>
              <a:defRPr/>
            </a:pPr>
            <a:r>
              <a:rPr lang="en-US" altLang="zh-CN" sz="1800" kern="0" dirty="0">
                <a:solidFill>
                  <a:schemeClr val="tx1">
                    <a:lumMod val="75000"/>
                    <a:lumOff val="25000"/>
                  </a:schemeClr>
                </a:solidFill>
                <a:latin typeface="微软雅黑" pitchFamily="34" charset="-122"/>
                <a:ea typeface="微软雅黑" pitchFamily="34" charset="-122"/>
                <a:cs typeface="Arial" pitchFamily="34" charset="0"/>
              </a:rPr>
              <a:t>2012</a:t>
            </a:r>
            <a:r>
              <a:rPr lang="zh-CN" altLang="en-US" sz="1800" kern="0" dirty="0">
                <a:solidFill>
                  <a:schemeClr val="tx1">
                    <a:lumMod val="75000"/>
                    <a:lumOff val="25000"/>
                  </a:schemeClr>
                </a:solidFill>
                <a:latin typeface="微软雅黑" pitchFamily="34" charset="-122"/>
                <a:ea typeface="微软雅黑" pitchFamily="34" charset="-122"/>
                <a:cs typeface="Arial" pitchFamily="34" charset="0"/>
              </a:rPr>
              <a:t>年以后省会城市</a:t>
            </a:r>
            <a:endParaRPr lang="en-US" altLang="zh-CN" sz="1800" kern="0" dirty="0">
              <a:solidFill>
                <a:schemeClr val="tx1">
                  <a:lumMod val="75000"/>
                  <a:lumOff val="25000"/>
                </a:schemeClr>
              </a:solidFill>
              <a:latin typeface="微软雅黑" pitchFamily="34" charset="-122"/>
              <a:ea typeface="微软雅黑" pitchFamily="34" charset="-122"/>
              <a:cs typeface="Arial" pitchFamily="34" charset="0"/>
            </a:endParaRPr>
          </a:p>
          <a:p>
            <a:pPr algn="ctr" defTabSz="600668" eaLnBrk="0" hangingPunct="0">
              <a:lnSpc>
                <a:spcPct val="150000"/>
              </a:lnSpc>
              <a:defRPr/>
            </a:pPr>
            <a:r>
              <a:rPr lang="zh-CN" altLang="en-US" sz="1800" kern="0" dirty="0">
                <a:solidFill>
                  <a:schemeClr val="tx1">
                    <a:lumMod val="75000"/>
                    <a:lumOff val="25000"/>
                  </a:schemeClr>
                </a:solidFill>
                <a:latin typeface="微软雅黑" pitchFamily="34" charset="-122"/>
                <a:ea typeface="微软雅黑" pitchFamily="34" charset="-122"/>
                <a:cs typeface="Arial" pitchFamily="34" charset="0"/>
              </a:rPr>
              <a:t>新建机场航站楼</a:t>
            </a:r>
            <a:r>
              <a:rPr lang="zh-CN" altLang="en-US" sz="1800" kern="0" dirty="0">
                <a:solidFill>
                  <a:srgbClr val="C00000"/>
                </a:solidFill>
                <a:latin typeface="微软雅黑" pitchFamily="34" charset="-122"/>
                <a:ea typeface="微软雅黑" pitchFamily="34" charset="-122"/>
                <a:cs typeface="Arial" pitchFamily="34" charset="0"/>
              </a:rPr>
              <a:t>网络</a:t>
            </a:r>
            <a:r>
              <a:rPr lang="en-US" altLang="zh-CN" sz="1800" kern="0" dirty="0">
                <a:solidFill>
                  <a:srgbClr val="C00000"/>
                </a:solidFill>
                <a:latin typeface="微软雅黑" pitchFamily="34" charset="-122"/>
                <a:ea typeface="微软雅黑" pitchFamily="34" charset="-122"/>
                <a:cs typeface="Arial" pitchFamily="34" charset="0"/>
              </a:rPr>
              <a:t>80%</a:t>
            </a:r>
            <a:r>
              <a:rPr lang="zh-CN" altLang="en-US" sz="1800" kern="0" dirty="0">
                <a:solidFill>
                  <a:srgbClr val="C00000"/>
                </a:solidFill>
                <a:latin typeface="微软雅黑" pitchFamily="34" charset="-122"/>
                <a:ea typeface="微软雅黑" pitchFamily="34" charset="-122"/>
                <a:cs typeface="Arial" pitchFamily="34" charset="0"/>
              </a:rPr>
              <a:t>以上</a:t>
            </a:r>
            <a:r>
              <a:rPr lang="zh-CN" altLang="en-US" sz="1800" kern="0" dirty="0">
                <a:solidFill>
                  <a:schemeClr val="tx1">
                    <a:lumMod val="75000"/>
                    <a:lumOff val="25000"/>
                  </a:schemeClr>
                </a:solidFill>
                <a:latin typeface="微软雅黑" pitchFamily="34" charset="-122"/>
                <a:ea typeface="微软雅黑" pitchFamily="34" charset="-122"/>
                <a:cs typeface="Arial" pitchFamily="34" charset="0"/>
              </a:rPr>
              <a:t>份额</a:t>
            </a:r>
            <a:endParaRPr lang="en-US" altLang="zh-CN" sz="1800" kern="0" dirty="0">
              <a:solidFill>
                <a:schemeClr val="tx1">
                  <a:lumMod val="75000"/>
                  <a:lumOff val="25000"/>
                </a:schemeClr>
              </a:solidFill>
              <a:latin typeface="微软雅黑" pitchFamily="34" charset="-122"/>
              <a:ea typeface="微软雅黑" pitchFamily="34" charset="-122"/>
              <a:cs typeface="Arial" pitchFamily="34" charset="0"/>
            </a:endParaRPr>
          </a:p>
        </p:txBody>
      </p:sp>
      <p:sp>
        <p:nvSpPr>
          <p:cNvPr id="39" name="矩形 38"/>
          <p:cNvSpPr/>
          <p:nvPr/>
        </p:nvSpPr>
        <p:spPr>
          <a:xfrm>
            <a:off x="47341" y="4845354"/>
            <a:ext cx="4080870" cy="954107"/>
          </a:xfrm>
          <a:prstGeom prst="rect">
            <a:avLst/>
          </a:prstGeom>
          <a:solidFill>
            <a:schemeClr val="bg1">
              <a:lumMod val="95000"/>
            </a:schemeClr>
          </a:solidFill>
        </p:spPr>
        <p:txBody>
          <a:bodyPr wrap="square" lIns="121918" tIns="60960" rIns="121918" bIns="60960">
            <a:spAutoFit/>
          </a:bodyPr>
          <a:lstStyle/>
          <a:p>
            <a:pPr algn="ctr" defTabSz="600668" eaLnBrk="0" hangingPunct="0">
              <a:lnSpc>
                <a:spcPct val="150000"/>
              </a:lnSpc>
              <a:defRPr/>
            </a:pPr>
            <a:r>
              <a:rPr lang="zh-CN" altLang="en-US" sz="1800" kern="0" dirty="0">
                <a:solidFill>
                  <a:srgbClr val="C00000"/>
                </a:solidFill>
                <a:latin typeface="微软雅黑" pitchFamily="34" charset="-122"/>
                <a:ea typeface="微软雅黑" pitchFamily="34" charset="-122"/>
                <a:cs typeface="Arial" pitchFamily="34" charset="0"/>
              </a:rPr>
              <a:t>云计算规模服务</a:t>
            </a:r>
            <a:r>
              <a:rPr lang="zh-CN" altLang="en-US" sz="1800" kern="0" dirty="0">
                <a:solidFill>
                  <a:schemeClr val="tx1">
                    <a:lumMod val="75000"/>
                    <a:lumOff val="25000"/>
                  </a:schemeClr>
                </a:solidFill>
                <a:latin typeface="微软雅黑" pitchFamily="34" charset="-122"/>
                <a:ea typeface="微软雅黑" pitchFamily="34" charset="-122"/>
                <a:cs typeface="Arial" pitchFamily="34" charset="0"/>
              </a:rPr>
              <a:t>于中航信</a:t>
            </a:r>
            <a:endParaRPr lang="en-US" altLang="zh-CN" sz="1800" kern="0" dirty="0">
              <a:solidFill>
                <a:schemeClr val="tx1">
                  <a:lumMod val="75000"/>
                  <a:lumOff val="25000"/>
                </a:schemeClr>
              </a:solidFill>
              <a:latin typeface="微软雅黑" pitchFamily="34" charset="-122"/>
              <a:ea typeface="微软雅黑" pitchFamily="34" charset="-122"/>
              <a:cs typeface="Arial" pitchFamily="34" charset="0"/>
            </a:endParaRPr>
          </a:p>
          <a:p>
            <a:pPr algn="ctr" defTabSz="600668" eaLnBrk="0" hangingPunct="0">
              <a:lnSpc>
                <a:spcPct val="150000"/>
              </a:lnSpc>
              <a:defRPr/>
            </a:pPr>
            <a:r>
              <a:rPr lang="zh-CN" altLang="en-US" sz="1800" kern="0" dirty="0">
                <a:solidFill>
                  <a:schemeClr val="tx1">
                    <a:lumMod val="75000"/>
                    <a:lumOff val="25000"/>
                  </a:schemeClr>
                </a:solidFill>
                <a:latin typeface="微软雅黑" pitchFamily="34" charset="-122"/>
                <a:ea typeface="微软雅黑" pitchFamily="34" charset="-122"/>
                <a:cs typeface="Arial" pitchFamily="34" charset="0"/>
              </a:rPr>
              <a:t>国航、海航、东方航空等</a:t>
            </a:r>
            <a:endParaRPr lang="en-US" altLang="zh-CN" sz="1800" kern="0" dirty="0">
              <a:solidFill>
                <a:schemeClr val="tx1">
                  <a:lumMod val="75000"/>
                  <a:lumOff val="25000"/>
                </a:schemeClr>
              </a:solidFill>
              <a:latin typeface="微软雅黑" pitchFamily="34" charset="-122"/>
              <a:ea typeface="微软雅黑" pitchFamily="34" charset="-122"/>
              <a:cs typeface="Arial" pitchFamily="34" charset="0"/>
            </a:endParaRPr>
          </a:p>
        </p:txBody>
      </p:sp>
      <p:sp>
        <p:nvSpPr>
          <p:cNvPr id="7" name="TextBox 6"/>
          <p:cNvSpPr txBox="1"/>
          <p:nvPr/>
        </p:nvSpPr>
        <p:spPr>
          <a:xfrm>
            <a:off x="1391841" y="4403945"/>
            <a:ext cx="1547910" cy="514011"/>
          </a:xfrm>
          <a:prstGeom prst="rect">
            <a:avLst/>
          </a:prstGeom>
          <a:solidFill>
            <a:srgbClr val="C00000"/>
          </a:solidFill>
        </p:spPr>
        <p:txBody>
          <a:bodyPr wrap="none" lIns="121945" tIns="60972" rIns="121945" bIns="60972" rtlCol="0">
            <a:spAutoFit/>
          </a:bodyPr>
          <a:lstStyle/>
          <a:p>
            <a:pPr>
              <a:buNone/>
            </a:pPr>
            <a:r>
              <a:rPr lang="zh-CN" altLang="en-US" sz="2540" dirty="0">
                <a:solidFill>
                  <a:schemeClr val="bg1"/>
                </a:solidFill>
                <a:latin typeface="微软雅黑" pitchFamily="34" charset="-122"/>
                <a:ea typeface="微软雅黑" pitchFamily="34" charset="-122"/>
              </a:rPr>
              <a:t>航空公司</a:t>
            </a:r>
          </a:p>
        </p:txBody>
      </p:sp>
      <p:sp>
        <p:nvSpPr>
          <p:cNvPr id="8" name="TextBox 7"/>
          <p:cNvSpPr txBox="1"/>
          <p:nvPr/>
        </p:nvSpPr>
        <p:spPr>
          <a:xfrm>
            <a:off x="5617410" y="4432595"/>
            <a:ext cx="1281812" cy="514011"/>
          </a:xfrm>
          <a:prstGeom prst="rect">
            <a:avLst/>
          </a:prstGeom>
          <a:solidFill>
            <a:srgbClr val="C00000"/>
          </a:solidFill>
        </p:spPr>
        <p:txBody>
          <a:bodyPr wrap="none" lIns="121945" tIns="60972" rIns="121945" bIns="60972" rtlCol="0">
            <a:spAutoFit/>
          </a:bodyPr>
          <a:lstStyle/>
          <a:p>
            <a:pPr>
              <a:buNone/>
            </a:pPr>
            <a:r>
              <a:rPr lang="zh-CN" altLang="en-US" sz="2540" dirty="0">
                <a:solidFill>
                  <a:schemeClr val="bg1"/>
                </a:solidFill>
                <a:latin typeface="微软雅黑" pitchFamily="34" charset="-122"/>
                <a:ea typeface="微软雅黑" pitchFamily="34" charset="-122"/>
              </a:rPr>
              <a:t>机    场</a:t>
            </a:r>
          </a:p>
        </p:txBody>
      </p:sp>
      <p:sp>
        <p:nvSpPr>
          <p:cNvPr id="9" name="TextBox 8"/>
          <p:cNvSpPr txBox="1"/>
          <p:nvPr/>
        </p:nvSpPr>
        <p:spPr>
          <a:xfrm>
            <a:off x="9408492" y="4403945"/>
            <a:ext cx="2198729" cy="514011"/>
          </a:xfrm>
          <a:prstGeom prst="rect">
            <a:avLst/>
          </a:prstGeom>
          <a:solidFill>
            <a:srgbClr val="C00000"/>
          </a:solidFill>
        </p:spPr>
        <p:txBody>
          <a:bodyPr wrap="none" lIns="121945" tIns="60972" rIns="121945" bIns="60972" rtlCol="0">
            <a:spAutoFit/>
          </a:bodyPr>
          <a:lstStyle/>
          <a:p>
            <a:pPr>
              <a:buNone/>
            </a:pPr>
            <a:r>
              <a:rPr lang="zh-CN" altLang="en-US" sz="2540" dirty="0">
                <a:solidFill>
                  <a:schemeClr val="bg1"/>
                </a:solidFill>
                <a:latin typeface="微软雅黑" pitchFamily="34" charset="-122"/>
                <a:ea typeface="微软雅黑" pitchFamily="34" charset="-122"/>
              </a:rPr>
              <a:t>空中交通管制</a:t>
            </a:r>
          </a:p>
        </p:txBody>
      </p:sp>
    </p:spTree>
    <p:extLst>
      <p:ext uri="{BB962C8B-B14F-4D97-AF65-F5344CB8AC3E}">
        <p14:creationId xmlns:p14="http://schemas.microsoft.com/office/powerpoint/2010/main" val="42376766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图片 2052"/>
          <p:cNvPicPr>
            <a:picLocks noChangeAspect="1"/>
          </p:cNvPicPr>
          <p:nvPr/>
        </p:nvPicPr>
        <p:blipFill>
          <a:blip r:embed="rId3"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890556" y="1485578"/>
            <a:ext cx="10729192" cy="5629670"/>
          </a:xfrm>
          <a:prstGeom prst="rect">
            <a:avLst/>
          </a:prstGeom>
        </p:spPr>
      </p:pic>
      <p:sp>
        <p:nvSpPr>
          <p:cNvPr id="26" name="矩形 25"/>
          <p:cNvSpPr/>
          <p:nvPr/>
        </p:nvSpPr>
        <p:spPr>
          <a:xfrm>
            <a:off x="4873451" y="1009059"/>
            <a:ext cx="6624736" cy="4752528"/>
          </a:xfrm>
          <a:prstGeom prst="rect">
            <a:avLst/>
          </a:prstGeom>
          <a:solidFill>
            <a:srgbClr val="FFFFFF">
              <a:alpha val="50000"/>
            </a:srgbClr>
          </a:solidFill>
          <a:ln w="3175" cap="flat" cmpd="sng" algn="ctr">
            <a:noFill/>
            <a:prstDash val="solid"/>
            <a:round/>
            <a:headEnd type="none" w="med" len="med"/>
            <a:tailEnd type="none" w="med" len="med"/>
          </a:ln>
          <a:effectLst/>
          <a:scene3d>
            <a:camera prst="orthographicFront"/>
            <a:lightRig rig="flat" dir="t"/>
          </a:scene3d>
        </p:spPr>
        <p:txBody>
          <a:bodyPr rtlCol="0" anchor="ctr"/>
          <a:lstStyle/>
          <a:p>
            <a:pPr indent="-240003" algn="ctr">
              <a:lnSpc>
                <a:spcPts val="3733"/>
              </a:lnSpc>
              <a:buClr>
                <a:srgbClr val="CC9900"/>
              </a:buClr>
              <a:buFont typeface="Arial" pitchFamily="34" charset="0"/>
              <a:buChar char="•"/>
            </a:pPr>
            <a:endParaRPr lang="zh-CN" altLang="en-US" sz="1799">
              <a:solidFill>
                <a:schemeClr val="bg1"/>
              </a:solidFill>
              <a:latin typeface="微软雅黑" pitchFamily="34" charset="-122"/>
              <a:ea typeface="微软雅黑" pitchFamily="34" charset="-122"/>
            </a:endParaRPr>
          </a:p>
        </p:txBody>
      </p:sp>
      <p:sp>
        <p:nvSpPr>
          <p:cNvPr id="434" name="副标题 4"/>
          <p:cNvSpPr txBox="1">
            <a:spLocks/>
          </p:cNvSpPr>
          <p:nvPr/>
        </p:nvSpPr>
        <p:spPr>
          <a:xfrm>
            <a:off x="582613" y="189434"/>
            <a:ext cx="11345079" cy="840738"/>
          </a:xfrm>
          <a:prstGeom prst="rect">
            <a:avLst/>
          </a:prstGeom>
        </p:spPr>
        <p:txBody>
          <a:bodyPr anchor="ctr"/>
          <a:lstStyle>
            <a:lvl1pPr marL="457291" indent="-457291" algn="l" defTabSz="1219444" rtl="0" eaLnBrk="1" latinLnBrk="0" hangingPunct="1">
              <a:spcBef>
                <a:spcPct val="20000"/>
              </a:spcBef>
              <a:buFont typeface="Arial" pitchFamily="34" charset="0"/>
              <a:buChar char="•"/>
              <a:defRPr sz="4300" kern="1200">
                <a:solidFill>
                  <a:schemeClr val="bg1"/>
                </a:solidFill>
                <a:latin typeface="+mn-lt"/>
                <a:ea typeface="+mn-ea"/>
                <a:cs typeface="+mn-cs"/>
              </a:defRPr>
            </a:lvl1pPr>
            <a:lvl2pPr marL="990798" indent="-381076" algn="l" defTabSz="1219444" rtl="0" eaLnBrk="1" latinLnBrk="0" hangingPunct="1">
              <a:spcBef>
                <a:spcPct val="20000"/>
              </a:spcBef>
              <a:buFont typeface="Arial" pitchFamily="34" charset="0"/>
              <a:buChar char="–"/>
              <a:defRPr sz="3700" kern="1200">
                <a:solidFill>
                  <a:schemeClr val="bg1"/>
                </a:solidFill>
                <a:latin typeface="+mn-lt"/>
                <a:ea typeface="+mn-ea"/>
                <a:cs typeface="+mn-cs"/>
              </a:defRPr>
            </a:lvl2pPr>
            <a:lvl3pPr marL="1524305" indent="-304861" algn="l" defTabSz="1219444" rtl="0" eaLnBrk="1" latinLnBrk="0" hangingPunct="1">
              <a:spcBef>
                <a:spcPct val="20000"/>
              </a:spcBef>
              <a:buFont typeface="Arial" pitchFamily="34" charset="0"/>
              <a:buChar char="•"/>
              <a:defRPr sz="3200" kern="1200">
                <a:solidFill>
                  <a:schemeClr val="bg1"/>
                </a:solidFill>
                <a:latin typeface="+mn-lt"/>
                <a:ea typeface="+mn-ea"/>
                <a:cs typeface="+mn-cs"/>
              </a:defRPr>
            </a:lvl3pPr>
            <a:lvl4pPr marL="2134027" indent="-304861" algn="l" defTabSz="1219444" rtl="0" eaLnBrk="1" latinLnBrk="0" hangingPunct="1">
              <a:spcBef>
                <a:spcPct val="20000"/>
              </a:spcBef>
              <a:buFont typeface="Arial" pitchFamily="34" charset="0"/>
              <a:buChar char="–"/>
              <a:defRPr sz="2700" kern="1200">
                <a:solidFill>
                  <a:schemeClr val="bg1"/>
                </a:solidFill>
                <a:latin typeface="+mn-lt"/>
                <a:ea typeface="+mn-ea"/>
                <a:cs typeface="+mn-cs"/>
              </a:defRPr>
            </a:lvl4pPr>
            <a:lvl5pPr marL="2743749" indent="-304861" algn="l" defTabSz="1219444" rtl="0" eaLnBrk="1" latinLnBrk="0" hangingPunct="1">
              <a:spcBef>
                <a:spcPct val="20000"/>
              </a:spcBef>
              <a:buFont typeface="Arial" pitchFamily="34" charset="0"/>
              <a:buChar char="»"/>
              <a:defRPr sz="2700" kern="1200">
                <a:solidFill>
                  <a:schemeClr val="bg1"/>
                </a:solidFill>
                <a:latin typeface="+mn-lt"/>
                <a:ea typeface="+mn-ea"/>
                <a:cs typeface="+mn-cs"/>
              </a:defRPr>
            </a:lvl5pPr>
            <a:lvl6pPr marL="3353471"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3192"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914"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2636"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defTabSz="1218750">
              <a:buNone/>
            </a:pPr>
            <a:r>
              <a:rPr kumimoji="1" lang="zh-CN" altLang="en-US" sz="2800" b="1" dirty="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cs typeface="Arial" pitchFamily="34" charset="0"/>
              </a:rPr>
              <a:t>携手合作伙伴，服务全球机场数字化转型</a:t>
            </a:r>
          </a:p>
        </p:txBody>
      </p:sp>
      <p:pic>
        <p:nvPicPr>
          <p:cNvPr id="3082" name="Picture 10" descr="Egypt Air.sv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49739" y="5167571"/>
            <a:ext cx="1421049" cy="216000"/>
          </a:xfrm>
          <a:prstGeom prst="rect">
            <a:avLst/>
          </a:prstGeom>
          <a:noFill/>
          <a:effectLst>
            <a:outerShdw blurRad="63500" sx="102000" sy="102000" algn="ctr" rotWithShape="0">
              <a:schemeClr val="bg1">
                <a:alpha val="40000"/>
              </a:schemeClr>
            </a:outerShdw>
          </a:effectLst>
          <a:extLst>
            <a:ext uri="{909E8E84-426E-40DD-AFC4-6F175D3DCCD1}">
              <a14:hiddenFill xmlns:a14="http://schemas.microsoft.com/office/drawing/2010/main">
                <a:solidFill>
                  <a:srgbClr val="FFFFFF"/>
                </a:solidFill>
              </a14:hiddenFill>
            </a:ext>
          </a:extLst>
        </p:spPr>
      </p:pic>
      <p:pic>
        <p:nvPicPr>
          <p:cNvPr id="429" name="图片 42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411410" y="1203113"/>
            <a:ext cx="565862" cy="628110"/>
          </a:xfrm>
          <a:prstGeom prst="rect">
            <a:avLst/>
          </a:prstGeom>
          <a:effectLst/>
        </p:spPr>
      </p:pic>
      <p:pic>
        <p:nvPicPr>
          <p:cNvPr id="436" name="图片 43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96322" y="2017171"/>
            <a:ext cx="1493577" cy="502386"/>
          </a:xfrm>
          <a:prstGeom prst="rect">
            <a:avLst/>
          </a:prstGeom>
          <a:effectLst/>
        </p:spPr>
      </p:pic>
      <p:pic>
        <p:nvPicPr>
          <p:cNvPr id="437" name="图片 43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28425" y="1229168"/>
            <a:ext cx="1599999" cy="576000"/>
          </a:xfrm>
          <a:prstGeom prst="rect">
            <a:avLst/>
          </a:prstGeom>
          <a:effectLst/>
        </p:spPr>
      </p:pic>
      <p:pic>
        <p:nvPicPr>
          <p:cNvPr id="441" name="图片 44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343243" y="1283168"/>
            <a:ext cx="806896" cy="468000"/>
          </a:xfrm>
          <a:prstGeom prst="rect">
            <a:avLst/>
          </a:prstGeom>
          <a:effectLst/>
        </p:spPr>
      </p:pic>
      <p:pic>
        <p:nvPicPr>
          <p:cNvPr id="435" name="图片 43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992150" y="3704043"/>
            <a:ext cx="1302005" cy="298625"/>
          </a:xfrm>
          <a:prstGeom prst="rect">
            <a:avLst/>
          </a:prstGeom>
          <a:effectLst/>
        </p:spPr>
      </p:pic>
      <p:pic>
        <p:nvPicPr>
          <p:cNvPr id="439" name="图片 43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060132" y="4344599"/>
            <a:ext cx="517699" cy="468000"/>
          </a:xfrm>
          <a:prstGeom prst="rect">
            <a:avLst/>
          </a:prstGeom>
          <a:effectLst/>
        </p:spPr>
      </p:pic>
      <p:pic>
        <p:nvPicPr>
          <p:cNvPr id="442" name="图片 441"/>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913179" y="3673355"/>
            <a:ext cx="912676" cy="360000"/>
          </a:xfrm>
          <a:prstGeom prst="rect">
            <a:avLst/>
          </a:prstGeom>
          <a:effectLst/>
        </p:spPr>
      </p:pic>
      <p:pic>
        <p:nvPicPr>
          <p:cNvPr id="443" name="图片 442"/>
          <p:cNvPicPr>
            <a:picLocks noChangeAspect="1"/>
          </p:cNvPicPr>
          <p:nvPr/>
        </p:nvPicPr>
        <p:blipFill rotWithShape="1">
          <a:blip r:embed="rId12" cstate="email">
            <a:extLst>
              <a:ext uri="{BEBA8EAE-BF5A-486C-A8C5-ECC9F3942E4B}">
                <a14:imgProps xmlns:a14="http://schemas.microsoft.com/office/drawing/2010/main">
                  <a14:imgLayer r:embed="rId13">
                    <a14:imgEffect>
                      <a14:backgroundRemoval t="0" b="100000" l="0" r="100000">
                        <a14:foregroundMark x1="30968" y1="45070" x2="30968" y2="45070"/>
                        <a14:foregroundMark x1="33548" y1="28169" x2="33548" y2="28169"/>
                        <a14:foregroundMark x1="33548" y1="28169" x2="33548" y2="28169"/>
                        <a14:foregroundMark x1="51613" y1="36620" x2="51613" y2="36620"/>
                        <a14:foregroundMark x1="51613" y1="36620" x2="51613" y2="36620"/>
                        <a14:foregroundMark x1="55484" y1="30986" x2="55484" y2="30986"/>
                        <a14:foregroundMark x1="55484" y1="30986" x2="55484" y2="30986"/>
                        <a14:foregroundMark x1="66774" y1="39437" x2="66774" y2="39437"/>
                        <a14:foregroundMark x1="66774" y1="39437" x2="66774" y2="39437"/>
                        <a14:foregroundMark x1="66774" y1="39437" x2="66774" y2="39437"/>
                        <a14:foregroundMark x1="65806" y1="61972" x2="65806" y2="61972"/>
                        <a14:foregroundMark x1="65806" y1="61972" x2="65806" y2="61972"/>
                        <a14:foregroundMark x1="85806" y1="47887" x2="85806" y2="47887"/>
                        <a14:foregroundMark x1="85806" y1="47887" x2="85806" y2="47887"/>
                        <a14:foregroundMark x1="93548" y1="59155" x2="93548" y2="59155"/>
                        <a14:foregroundMark x1="93548" y1="59155" x2="93548" y2="59155"/>
                        <a14:foregroundMark x1="97419" y1="23944" x2="97419" y2="23944"/>
                        <a14:foregroundMark x1="97419" y1="23944" x2="97419" y2="23944"/>
                        <a14:foregroundMark x1="69032" y1="25352" x2="69032" y2="25352"/>
                        <a14:foregroundMark x1="69032" y1="25352" x2="69032" y2="25352"/>
                        <a14:foregroundMark x1="42258" y1="76056" x2="42258" y2="76056"/>
                        <a14:foregroundMark x1="42258" y1="76056" x2="42258" y2="76056"/>
                      </a14:backgroundRemoval>
                    </a14:imgEffect>
                  </a14:imgLayer>
                </a14:imgProps>
              </a:ext>
              <a:ext uri="{28A0092B-C50C-407E-A947-70E740481C1C}">
                <a14:useLocalDpi xmlns:a14="http://schemas.microsoft.com/office/drawing/2010/main"/>
              </a:ext>
            </a:extLst>
          </a:blip>
          <a:srcRect/>
          <a:stretch/>
        </p:blipFill>
        <p:spPr>
          <a:xfrm>
            <a:off x="7477731" y="4429007"/>
            <a:ext cx="1304446" cy="299184"/>
          </a:xfrm>
          <a:prstGeom prst="rect">
            <a:avLst/>
          </a:prstGeom>
          <a:effectLst/>
        </p:spPr>
      </p:pic>
      <p:pic>
        <p:nvPicPr>
          <p:cNvPr id="2" name="图片 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769801" y="2823479"/>
            <a:ext cx="1008000" cy="591361"/>
          </a:xfrm>
          <a:prstGeom prst="rect">
            <a:avLst/>
          </a:prstGeom>
          <a:effectLst>
            <a:outerShdw blurRad="63500" sx="102000" sy="102000" algn="ctr" rotWithShape="0">
              <a:schemeClr val="bg1">
                <a:alpha val="40000"/>
              </a:schemeClr>
            </a:outerShdw>
          </a:effectLst>
        </p:spPr>
      </p:pic>
      <p:pic>
        <p:nvPicPr>
          <p:cNvPr id="28" name="图片 27"/>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0477609" y="2910861"/>
            <a:ext cx="744538" cy="518199"/>
          </a:xfrm>
          <a:prstGeom prst="rect">
            <a:avLst/>
          </a:prstGeom>
          <a:effectLst/>
        </p:spPr>
      </p:pic>
      <p:pic>
        <p:nvPicPr>
          <p:cNvPr id="29" name="图片 28"/>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544316" y="3673355"/>
            <a:ext cx="1285715" cy="360000"/>
          </a:xfrm>
          <a:prstGeom prst="rect">
            <a:avLst/>
          </a:prstGeom>
          <a:noFill/>
          <a:effectLst/>
        </p:spPr>
      </p:pic>
      <p:pic>
        <p:nvPicPr>
          <p:cNvPr id="3" name="图片 2"/>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9998985" y="4933571"/>
            <a:ext cx="1352550" cy="684000"/>
          </a:xfrm>
          <a:prstGeom prst="rect">
            <a:avLst/>
          </a:prstGeom>
          <a:effectLst>
            <a:outerShdw blurRad="63500" sx="102000" sy="102000" algn="ctr" rotWithShape="0">
              <a:schemeClr val="bg1">
                <a:alpha val="40000"/>
              </a:schemeClr>
            </a:outerShdw>
          </a:effectLst>
        </p:spPr>
      </p:pic>
      <p:pic>
        <p:nvPicPr>
          <p:cNvPr id="6" name="图片 5"/>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9277931" y="2809259"/>
            <a:ext cx="769939" cy="619801"/>
          </a:xfrm>
          <a:prstGeom prst="rect">
            <a:avLst/>
          </a:prstGeom>
          <a:effectLst/>
        </p:spPr>
      </p:pic>
      <p:pic>
        <p:nvPicPr>
          <p:cNvPr id="7" name="图片 6"/>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9098089" y="5113571"/>
            <a:ext cx="838589" cy="324000"/>
          </a:xfrm>
          <a:prstGeom prst="rect">
            <a:avLst/>
          </a:prstGeom>
          <a:effectLst>
            <a:outerShdw blurRad="63500" sx="102000" sy="102000" algn="ctr" rotWithShape="0">
              <a:schemeClr val="bg1">
                <a:alpha val="40000"/>
              </a:schemeClr>
            </a:outerShdw>
          </a:effectLst>
        </p:spPr>
      </p:pic>
      <p:sp>
        <p:nvSpPr>
          <p:cNvPr id="33" name="标题 43"/>
          <p:cNvSpPr txBox="1">
            <a:spLocks/>
          </p:cNvSpPr>
          <p:nvPr/>
        </p:nvSpPr>
        <p:spPr>
          <a:xfrm>
            <a:off x="-23092" y="2903936"/>
            <a:ext cx="3024335" cy="769419"/>
          </a:xfrm>
          <a:prstGeom prst="rect">
            <a:avLst/>
          </a:prstGeom>
          <a:solidFill>
            <a:srgbClr val="00B0F0">
              <a:alpha val="50000"/>
            </a:srgbClr>
          </a:solidFill>
        </p:spPr>
        <p:txBody>
          <a:bodyPr wrap="square">
            <a:spAutoFit/>
          </a:bodyPr>
          <a:lstStyle/>
          <a:p>
            <a:pPr lvl="0" algn="r" eaLnBrk="0" hangingPunct="0">
              <a:defRPr/>
            </a:pPr>
            <a:r>
              <a:rPr lang="en-US" altLang="zh-CN" sz="2800" b="1" kern="0" dirty="0">
                <a:solidFill>
                  <a:srgbClr val="FFC000"/>
                </a:solidFill>
                <a:latin typeface="微软雅黑" pitchFamily="34" charset="-122"/>
                <a:ea typeface="微软雅黑" pitchFamily="34" charset="-122"/>
                <a:cs typeface="Arial" pitchFamily="34" charset="0"/>
              </a:rPr>
              <a:t>15+</a:t>
            </a:r>
            <a:r>
              <a:rPr lang="en-US" altLang="zh-CN" sz="2800" b="1" kern="0" dirty="0">
                <a:solidFill>
                  <a:schemeClr val="bg1"/>
                </a:solidFill>
                <a:latin typeface="微软雅黑" pitchFamily="34" charset="-122"/>
                <a:ea typeface="微软雅黑" pitchFamily="34" charset="-122"/>
                <a:cs typeface="Arial" pitchFamily="34" charset="0"/>
              </a:rPr>
              <a:t> </a:t>
            </a:r>
          </a:p>
          <a:p>
            <a:pPr algn="r" defTabSz="914309" eaLnBrk="0" fontAlgn="base" hangingPunct="0">
              <a:spcBef>
                <a:spcPct val="0"/>
              </a:spcBef>
              <a:spcAft>
                <a:spcPct val="0"/>
              </a:spcAft>
              <a:defRPr/>
            </a:pPr>
            <a:r>
              <a:rPr lang="zh-CN" altLang="en-US" sz="1600" b="1" kern="0" dirty="0">
                <a:solidFill>
                  <a:schemeClr val="bg1"/>
                </a:solidFill>
                <a:latin typeface="微软雅黑" pitchFamily="34" charset="-122"/>
                <a:ea typeface="微软雅黑" pitchFamily="34" charset="-122"/>
                <a:cs typeface="Arial" pitchFamily="34" charset="0"/>
              </a:rPr>
              <a:t>年吞吐量</a:t>
            </a:r>
            <a:r>
              <a:rPr lang="es-ES" altLang="zh-CN" sz="1600" b="1" kern="0" dirty="0">
                <a:solidFill>
                  <a:schemeClr val="bg1"/>
                </a:solidFill>
                <a:latin typeface="微软雅黑" pitchFamily="34" charset="-122"/>
                <a:ea typeface="微软雅黑" pitchFamily="34" charset="-122"/>
                <a:cs typeface="Arial" pitchFamily="34" charset="0"/>
              </a:rPr>
              <a:t>≥ 30M</a:t>
            </a:r>
            <a:endParaRPr lang="en-US" altLang="zh-CN" sz="1600" b="1" kern="0" dirty="0">
              <a:solidFill>
                <a:schemeClr val="bg1"/>
              </a:solidFill>
              <a:latin typeface="微软雅黑" pitchFamily="34" charset="-122"/>
              <a:ea typeface="微软雅黑" pitchFamily="34" charset="-122"/>
              <a:cs typeface="Arial" pitchFamily="34" charset="0"/>
            </a:endParaRPr>
          </a:p>
        </p:txBody>
      </p:sp>
      <p:sp>
        <p:nvSpPr>
          <p:cNvPr id="34" name="矩形 33"/>
          <p:cNvSpPr/>
          <p:nvPr/>
        </p:nvSpPr>
        <p:spPr>
          <a:xfrm>
            <a:off x="-23092" y="3768032"/>
            <a:ext cx="3024335" cy="769419"/>
          </a:xfrm>
          <a:prstGeom prst="rect">
            <a:avLst/>
          </a:prstGeom>
          <a:solidFill>
            <a:srgbClr val="00B0F0">
              <a:alpha val="50000"/>
            </a:srgbClr>
          </a:solidFill>
        </p:spPr>
        <p:txBody>
          <a:bodyPr wrap="square">
            <a:spAutoFit/>
          </a:bodyPr>
          <a:lstStyle/>
          <a:p>
            <a:pPr algn="r"/>
            <a:r>
              <a:rPr lang="en-US" altLang="zh-CN" sz="2800" b="1" kern="0" dirty="0">
                <a:solidFill>
                  <a:srgbClr val="FFC000"/>
                </a:solidFill>
                <a:latin typeface="微软雅黑" pitchFamily="34" charset="-122"/>
                <a:ea typeface="微软雅黑" pitchFamily="34" charset="-122"/>
                <a:cs typeface="Arial" pitchFamily="34" charset="0"/>
              </a:rPr>
              <a:t>10</a:t>
            </a:r>
            <a:r>
              <a:rPr lang="zh-CN" altLang="en-US" sz="2800" b="1" kern="0" dirty="0">
                <a:solidFill>
                  <a:srgbClr val="FFC000"/>
                </a:solidFill>
                <a:latin typeface="微软雅黑" pitchFamily="34" charset="-122"/>
                <a:ea typeface="微软雅黑" pitchFamily="34" charset="-122"/>
                <a:cs typeface="Arial" pitchFamily="34" charset="0"/>
              </a:rPr>
              <a:t>个</a:t>
            </a:r>
            <a:r>
              <a:rPr lang="en-US" altLang="zh-CN" sz="2800" b="1" kern="0" dirty="0">
                <a:solidFill>
                  <a:schemeClr val="bg1"/>
                </a:solidFill>
                <a:latin typeface="微软雅黑" pitchFamily="34" charset="-122"/>
                <a:ea typeface="微软雅黑" pitchFamily="34" charset="-122"/>
                <a:cs typeface="Arial" pitchFamily="34" charset="0"/>
              </a:rPr>
              <a:t> </a:t>
            </a:r>
          </a:p>
          <a:p>
            <a:pPr algn="r"/>
            <a:r>
              <a:rPr lang="zh-CN" altLang="en-US" sz="1600" b="1" kern="0" dirty="0">
                <a:solidFill>
                  <a:schemeClr val="bg1"/>
                </a:solidFill>
                <a:latin typeface="微软雅黑" pitchFamily="34" charset="-122"/>
                <a:ea typeface="微软雅黑" pitchFamily="34" charset="-122"/>
                <a:cs typeface="Arial" pitchFamily="34" charset="0"/>
              </a:rPr>
              <a:t>中国最忙机场</a:t>
            </a:r>
            <a:endParaRPr lang="en-US" altLang="zh-CN" sz="1600" b="1" kern="0" dirty="0">
              <a:solidFill>
                <a:schemeClr val="bg1"/>
              </a:solidFill>
              <a:latin typeface="微软雅黑" pitchFamily="34" charset="-122"/>
              <a:ea typeface="微软雅黑" pitchFamily="34" charset="-122"/>
              <a:cs typeface="Arial" pitchFamily="34" charset="0"/>
            </a:endParaRPr>
          </a:p>
        </p:txBody>
      </p:sp>
      <p:sp>
        <p:nvSpPr>
          <p:cNvPr id="35" name="标题 43"/>
          <p:cNvSpPr txBox="1">
            <a:spLocks/>
          </p:cNvSpPr>
          <p:nvPr/>
        </p:nvSpPr>
        <p:spPr>
          <a:xfrm>
            <a:off x="-23093" y="2017171"/>
            <a:ext cx="3024335" cy="769419"/>
          </a:xfrm>
          <a:prstGeom prst="rect">
            <a:avLst/>
          </a:prstGeom>
          <a:solidFill>
            <a:srgbClr val="00B0F0">
              <a:alpha val="50000"/>
            </a:srgbClr>
          </a:solidFill>
        </p:spPr>
        <p:txBody>
          <a:bodyPr wrap="square">
            <a:spAutoFit/>
          </a:bodyPr>
          <a:lstStyle/>
          <a:p>
            <a:pPr lvl="0" algn="r" eaLnBrk="0" hangingPunct="0">
              <a:defRPr/>
            </a:pPr>
            <a:r>
              <a:rPr lang="en-US" altLang="zh-CN" sz="2800" b="1" kern="0" dirty="0">
                <a:solidFill>
                  <a:srgbClr val="FFC000"/>
                </a:solidFill>
                <a:latin typeface="微软雅黑" pitchFamily="34" charset="-122"/>
                <a:ea typeface="微软雅黑" pitchFamily="34" charset="-122"/>
                <a:cs typeface="Arial" pitchFamily="34" charset="0"/>
              </a:rPr>
              <a:t>40+</a:t>
            </a:r>
            <a:r>
              <a:rPr lang="en-US" altLang="zh-CN" sz="2800" b="1" kern="0" dirty="0">
                <a:solidFill>
                  <a:schemeClr val="bg1"/>
                </a:solidFill>
                <a:latin typeface="微软雅黑" pitchFamily="34" charset="-122"/>
                <a:ea typeface="微软雅黑" pitchFamily="34" charset="-122"/>
                <a:cs typeface="Arial" pitchFamily="34" charset="0"/>
              </a:rPr>
              <a:t> </a:t>
            </a:r>
          </a:p>
          <a:p>
            <a:pPr algn="r" defTabSz="914309" eaLnBrk="0" fontAlgn="base" hangingPunct="0">
              <a:spcBef>
                <a:spcPct val="0"/>
              </a:spcBef>
              <a:spcAft>
                <a:spcPct val="0"/>
              </a:spcAft>
              <a:defRPr/>
            </a:pPr>
            <a:r>
              <a:rPr lang="zh-CN" altLang="en-US" sz="1600" b="1" kern="0" dirty="0">
                <a:solidFill>
                  <a:schemeClr val="bg1"/>
                </a:solidFill>
                <a:latin typeface="微软雅黑" pitchFamily="34" charset="-122"/>
                <a:ea typeface="微软雅黑" pitchFamily="34" charset="-122"/>
                <a:cs typeface="Arial" pitchFamily="34" charset="0"/>
              </a:rPr>
              <a:t>全球机场</a:t>
            </a:r>
            <a:endParaRPr lang="en-US" altLang="zh-CN" sz="1600" b="1" kern="0" dirty="0">
              <a:solidFill>
                <a:schemeClr val="bg1"/>
              </a:solidFill>
              <a:latin typeface="微软雅黑" pitchFamily="34" charset="-122"/>
              <a:ea typeface="微软雅黑" pitchFamily="34" charset="-122"/>
              <a:cs typeface="Arial" pitchFamily="34" charset="0"/>
            </a:endParaRPr>
          </a:p>
        </p:txBody>
      </p:sp>
      <p:pic>
        <p:nvPicPr>
          <p:cNvPr id="4" name="图片 3"/>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9669359" y="2061465"/>
            <a:ext cx="1756820" cy="530100"/>
          </a:xfrm>
          <a:prstGeom prst="rect">
            <a:avLst/>
          </a:prstGeom>
        </p:spPr>
      </p:pic>
      <p:pic>
        <p:nvPicPr>
          <p:cNvPr id="5" name="图片 4"/>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9780157" y="4443759"/>
            <a:ext cx="1513998" cy="269681"/>
          </a:xfrm>
          <a:prstGeom prst="rect">
            <a:avLst/>
          </a:prstGeom>
        </p:spPr>
      </p:pic>
      <p:pic>
        <p:nvPicPr>
          <p:cNvPr id="30" name="图片 29"/>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5096704" y="2115659"/>
            <a:ext cx="1858793" cy="269525"/>
          </a:xfrm>
          <a:prstGeom prst="rect">
            <a:avLst/>
          </a:prstGeom>
          <a:effectLst/>
        </p:spPr>
      </p:pic>
      <p:pic>
        <p:nvPicPr>
          <p:cNvPr id="38" name="图片 37"/>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5175222" y="2636922"/>
            <a:ext cx="1701757" cy="309141"/>
          </a:xfrm>
          <a:prstGeom prst="rect">
            <a:avLst/>
          </a:prstGeom>
        </p:spPr>
      </p:pic>
      <p:pic>
        <p:nvPicPr>
          <p:cNvPr id="31" name="图片 30"/>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5461582" y="3197801"/>
            <a:ext cx="1129036" cy="293549"/>
          </a:xfrm>
          <a:prstGeom prst="rect">
            <a:avLst/>
          </a:prstGeom>
          <a:effectLst/>
        </p:spPr>
      </p:pic>
      <p:pic>
        <p:nvPicPr>
          <p:cNvPr id="36" name="图片 35"/>
          <p:cNvPicPr>
            <a:picLocks noChangeAspect="1"/>
          </p:cNvPicPr>
          <p:nvPr/>
        </p:nvPicPr>
        <p:blipFill>
          <a:blip r:embed="rId25" cstate="email">
            <a:extLst>
              <a:ext uri="{BEBA8EAE-BF5A-486C-A8C5-ECC9F3942E4B}">
                <a14:imgProps xmlns:a14="http://schemas.microsoft.com/office/drawing/2010/main">
                  <a14:imgLayer r:embed="rId26">
                    <a14:imgEffect>
                      <a14:saturation sat="0"/>
                    </a14:imgEffect>
                  </a14:imgLayer>
                </a14:imgProps>
              </a:ext>
              <a:ext uri="{28A0092B-C50C-407E-A947-70E740481C1C}">
                <a14:useLocalDpi xmlns:a14="http://schemas.microsoft.com/office/drawing/2010/main"/>
              </a:ext>
            </a:extLst>
          </a:blip>
          <a:stretch>
            <a:fillRect/>
          </a:stretch>
        </p:blipFill>
        <p:spPr>
          <a:xfrm>
            <a:off x="4901791" y="1153075"/>
            <a:ext cx="1037719" cy="662818"/>
          </a:xfrm>
          <a:prstGeom prst="rect">
            <a:avLst/>
          </a:prstGeom>
          <a:effectLst>
            <a:outerShdw blurRad="50800" dist="38100" dir="2700000" algn="tl" rotWithShape="0">
              <a:srgbClr val="002060">
                <a:alpha val="40000"/>
              </a:srgbClr>
            </a:outerShdw>
          </a:effectLst>
        </p:spPr>
      </p:pic>
      <p:pic>
        <p:nvPicPr>
          <p:cNvPr id="37" name="Picture 5" descr="C:\Users\z00124665\Desktop\1024px-SAP_2011_logo.svg.png"/>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5533760" y="3743088"/>
            <a:ext cx="984681" cy="501956"/>
          </a:xfrm>
          <a:prstGeom prst="rect">
            <a:avLst/>
          </a:prstGeom>
          <a:noFill/>
        </p:spPr>
      </p:pic>
      <p:pic>
        <p:nvPicPr>
          <p:cNvPr id="39" name="图片 38"/>
          <p:cNvPicPr>
            <a:picLocks noChangeAspect="1"/>
          </p:cNvPicPr>
          <p:nvPr/>
        </p:nvPicPr>
        <p:blipFill rotWithShape="1">
          <a:blip r:embed="rId28" cstate="email">
            <a:extLst>
              <a:ext uri="{28A0092B-C50C-407E-A947-70E740481C1C}">
                <a14:useLocalDpi xmlns:a14="http://schemas.microsoft.com/office/drawing/2010/main"/>
              </a:ext>
            </a:extLst>
          </a:blip>
          <a:srcRect/>
          <a:stretch/>
        </p:blipFill>
        <p:spPr>
          <a:xfrm>
            <a:off x="6097587" y="1257132"/>
            <a:ext cx="908430" cy="508197"/>
          </a:xfrm>
          <a:prstGeom prst="rect">
            <a:avLst/>
          </a:prstGeom>
        </p:spPr>
      </p:pic>
      <p:cxnSp>
        <p:nvCxnSpPr>
          <p:cNvPr id="9" name="直接连接符 8"/>
          <p:cNvCxnSpPr/>
          <p:nvPr/>
        </p:nvCxnSpPr>
        <p:spPr>
          <a:xfrm>
            <a:off x="7248691" y="1153075"/>
            <a:ext cx="0" cy="4468636"/>
          </a:xfrm>
          <a:prstGeom prst="line">
            <a:avLst/>
          </a:prstGeom>
          <a:ln>
            <a:prstDash val="lgDash"/>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5557132" y="5182238"/>
            <a:ext cx="937937" cy="421736"/>
          </a:xfrm>
          <a:prstGeom prst="rect">
            <a:avLst/>
          </a:prstGeom>
        </p:spPr>
      </p:pic>
      <p:pic>
        <p:nvPicPr>
          <p:cNvPr id="10" name="图片 9"/>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5308384" y="4496782"/>
            <a:ext cx="1435433" cy="433716"/>
          </a:xfrm>
          <a:prstGeom prst="rect">
            <a:avLst/>
          </a:prstGeom>
        </p:spPr>
      </p:pic>
      <p:sp>
        <p:nvSpPr>
          <p:cNvPr id="40" name="矩形 39"/>
          <p:cNvSpPr/>
          <p:nvPr/>
        </p:nvSpPr>
        <p:spPr>
          <a:xfrm flipV="1">
            <a:off x="274381" y="6249807"/>
            <a:ext cx="9280390" cy="6097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37192" tIns="68596" rIns="137192" bIns="68596" anchor="ctr"/>
          <a:lstStyle/>
          <a:p>
            <a:pPr algn="ctr">
              <a:defRPr/>
            </a:pPr>
            <a:endParaRPr lang="zh-CN" altLang="en-US">
              <a:solidFill>
                <a:srgbClr val="FFFFFF"/>
              </a:solidFill>
            </a:endParaRPr>
          </a:p>
        </p:txBody>
      </p:sp>
      <p:sp>
        <p:nvSpPr>
          <p:cNvPr id="41" name="TextBox 52"/>
          <p:cNvSpPr txBox="1"/>
          <p:nvPr/>
        </p:nvSpPr>
        <p:spPr>
          <a:xfrm>
            <a:off x="143549" y="5769643"/>
            <a:ext cx="9504525" cy="420756"/>
          </a:xfrm>
          <a:prstGeom prst="rect">
            <a:avLst/>
          </a:prstGeom>
          <a:noFill/>
        </p:spPr>
        <p:txBody>
          <a:bodyPr wrap="none" rtlCol="0">
            <a:spAutoFit/>
          </a:bodyPr>
          <a:lstStyle/>
          <a:p>
            <a:pPr fontAlgn="base">
              <a:spcBef>
                <a:spcPct val="0"/>
              </a:spcBef>
              <a:spcAft>
                <a:spcPct val="0"/>
              </a:spcAft>
            </a:pPr>
            <a:r>
              <a:rPr lang="zh-CN" altLang="en-US" sz="2134" b="1" dirty="0">
                <a:solidFill>
                  <a:srgbClr val="C00000"/>
                </a:solidFill>
                <a:latin typeface="微软雅黑" pitchFamily="34" charset="-122"/>
                <a:ea typeface="微软雅黑" pitchFamily="34" charset="-122"/>
              </a:rPr>
              <a:t>越来越多</a:t>
            </a:r>
            <a:r>
              <a:rPr lang="zh-CN" altLang="en-US" sz="2134" b="1" dirty="0">
                <a:solidFill>
                  <a:schemeClr val="bg1"/>
                </a:solidFill>
                <a:latin typeface="微软雅黑" pitchFamily="34" charset="-122"/>
                <a:ea typeface="微软雅黑" pitchFamily="34" charset="-122"/>
              </a:rPr>
              <a:t>机场客户选择华为，</a:t>
            </a:r>
            <a:r>
              <a:rPr lang="zh-CN" altLang="en-US" sz="2134" b="1" dirty="0">
                <a:solidFill>
                  <a:srgbClr val="C00000"/>
                </a:solidFill>
                <a:latin typeface="微软雅黑" pitchFamily="34" charset="-122"/>
                <a:ea typeface="微软雅黑" pitchFamily="34" charset="-122"/>
              </a:rPr>
              <a:t>产品与解决方案</a:t>
            </a:r>
            <a:r>
              <a:rPr lang="zh-CN" altLang="en-US" sz="2134" b="1" dirty="0">
                <a:solidFill>
                  <a:schemeClr val="bg1"/>
                </a:solidFill>
                <a:latin typeface="微软雅黑" pitchFamily="34" charset="-122"/>
                <a:ea typeface="微软雅黑" pitchFamily="34" charset="-122"/>
              </a:rPr>
              <a:t>广泛应用到机场</a:t>
            </a:r>
            <a:r>
              <a:rPr lang="zh-CN" altLang="en-US" sz="2134" b="1" dirty="0">
                <a:solidFill>
                  <a:srgbClr val="C00000"/>
                </a:solidFill>
                <a:latin typeface="微软雅黑" pitchFamily="34" charset="-122"/>
                <a:ea typeface="微软雅黑" pitchFamily="34" charset="-122"/>
              </a:rPr>
              <a:t>核心生产系统</a:t>
            </a:r>
            <a:r>
              <a:rPr lang="zh-CN" altLang="en-US" sz="2134" b="1" dirty="0">
                <a:solidFill>
                  <a:schemeClr val="bg1"/>
                </a:solidFill>
                <a:latin typeface="微软雅黑" pitchFamily="34" charset="-122"/>
                <a:ea typeface="微软雅黑" pitchFamily="34" charset="-122"/>
              </a:rPr>
              <a:t>！</a:t>
            </a:r>
          </a:p>
        </p:txBody>
      </p:sp>
    </p:spTree>
    <p:extLst>
      <p:ext uri="{BB962C8B-B14F-4D97-AF65-F5344CB8AC3E}">
        <p14:creationId xmlns:p14="http://schemas.microsoft.com/office/powerpoint/2010/main" val="1400589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lane departure”的图片搜索结果"/>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968938" y="3868221"/>
            <a:ext cx="2838493" cy="1872000"/>
          </a:xfrm>
          <a:prstGeom prst="rect">
            <a:avLst/>
          </a:prstGeom>
          <a:noFill/>
          <a:extLst>
            <a:ext uri="{909E8E84-426E-40DD-AFC4-6F175D3DCCD1}">
              <a14:hiddenFill xmlns:a14="http://schemas.microsoft.com/office/drawing/2010/main">
                <a:solidFill>
                  <a:srgbClr val="FFFFFF"/>
                </a:solidFill>
              </a14:hiddenFill>
            </a:ext>
          </a:extLst>
        </p:spPr>
      </p:pic>
      <p:pic>
        <p:nvPicPr>
          <p:cNvPr id="54" name="图片 5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912068" y="3868221"/>
            <a:ext cx="2831757" cy="1872000"/>
          </a:xfrm>
          <a:prstGeom prst="rect">
            <a:avLst/>
          </a:prstGeom>
        </p:spPr>
      </p:pic>
      <p:sp>
        <p:nvSpPr>
          <p:cNvPr id="17" name="矩形 16"/>
          <p:cNvSpPr/>
          <p:nvPr/>
        </p:nvSpPr>
        <p:spPr>
          <a:xfrm>
            <a:off x="413491" y="1883990"/>
            <a:ext cx="5436000" cy="1872000"/>
          </a:xfrm>
          <a:prstGeom prst="rect">
            <a:avLst/>
          </a:prstGeom>
          <a:solidFill>
            <a:srgbClr val="415871"/>
          </a:solidFill>
          <a:ln>
            <a:noFill/>
            <a:headEnd/>
            <a:tailEnd/>
          </a:ln>
          <a:effectLst/>
          <a:scene3d>
            <a:camera prst="orthographicFront"/>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lIns="16846" tIns="8423" rIns="16846" bIns="8423" anchor="ctr" anchorCtr="0">
            <a:noAutofit/>
          </a:bodyPr>
          <a:lstStyle/>
          <a:p>
            <a:pPr eaLnBrk="0" hangingPunct="0">
              <a:buClr>
                <a:srgbClr val="CC9900"/>
              </a:buClr>
              <a:defRPr/>
            </a:pPr>
            <a:r>
              <a:rPr lang="zh-CN" altLang="en-US" sz="2000" b="1" dirty="0">
                <a:solidFill>
                  <a:schemeClr val="bg1"/>
                </a:solidFill>
                <a:latin typeface="Arial" panose="020B0604020202020204" pitchFamily="34" charset="0"/>
                <a:cs typeface="Arial" panose="020B0604020202020204" pitchFamily="34" charset="0"/>
                <a:sym typeface="Arial"/>
              </a:rPr>
              <a:t>持续需求增长</a:t>
            </a:r>
          </a:p>
          <a:p>
            <a:pPr eaLnBrk="0" hangingPunct="0">
              <a:buClr>
                <a:srgbClr val="CC9900"/>
              </a:buClr>
              <a:defRPr/>
            </a:pPr>
            <a:endParaRPr lang="en-US" altLang="zh-CN" sz="1800" dirty="0" smtClean="0">
              <a:solidFill>
                <a:schemeClr val="bg1"/>
              </a:solidFill>
              <a:latin typeface="Arial" panose="020B0604020202020204" pitchFamily="34" charset="0"/>
              <a:cs typeface="Arial" panose="020B0604020202020204" pitchFamily="34" charset="0"/>
              <a:sym typeface="Arial"/>
            </a:endParaRPr>
          </a:p>
          <a:p>
            <a:pPr eaLnBrk="0" hangingPunct="0">
              <a:buClr>
                <a:srgbClr val="CC9900"/>
              </a:buClr>
              <a:defRPr/>
            </a:pPr>
            <a:r>
              <a:rPr lang="zh-CN" altLang="en-US" sz="1800" dirty="0" smtClean="0">
                <a:solidFill>
                  <a:schemeClr val="bg1"/>
                </a:solidFill>
                <a:latin typeface="Arial" panose="020B0604020202020204" pitchFamily="34" charset="0"/>
                <a:cs typeface="Arial" panose="020B0604020202020204" pitchFamily="34" charset="0"/>
                <a:sym typeface="Arial"/>
              </a:rPr>
              <a:t>机场容量的不足是全球</a:t>
            </a:r>
            <a:r>
              <a:rPr lang="zh-CN" altLang="en-US" sz="1800" dirty="0">
                <a:solidFill>
                  <a:schemeClr val="bg1"/>
                </a:solidFill>
                <a:latin typeface="Arial" panose="020B0604020202020204" pitchFamily="34" charset="0"/>
                <a:cs typeface="Arial" panose="020B0604020202020204" pitchFamily="34" charset="0"/>
                <a:sym typeface="Arial"/>
              </a:rPr>
              <a:t>普遍</a:t>
            </a:r>
            <a:r>
              <a:rPr lang="zh-CN" altLang="en-US" sz="1800" dirty="0" smtClean="0">
                <a:solidFill>
                  <a:schemeClr val="bg1"/>
                </a:solidFill>
                <a:latin typeface="Arial" panose="020B0604020202020204" pitchFamily="34" charset="0"/>
                <a:cs typeface="Arial" panose="020B0604020202020204" pitchFamily="34" charset="0"/>
                <a:sym typeface="Arial"/>
              </a:rPr>
              <a:t>存在的问起。 </a:t>
            </a:r>
            <a:r>
              <a:rPr lang="zh-CN" altLang="en-US" sz="1800" dirty="0">
                <a:solidFill>
                  <a:schemeClr val="bg1"/>
                </a:solidFill>
                <a:latin typeface="Arial" panose="020B0604020202020204" pitchFamily="34" charset="0"/>
                <a:cs typeface="Arial" panose="020B0604020202020204" pitchFamily="34" charset="0"/>
                <a:sym typeface="Arial"/>
              </a:rPr>
              <a:t>为了克服容量压力</a:t>
            </a:r>
            <a:r>
              <a:rPr lang="zh-CN" altLang="en-US" sz="1800" dirty="0" smtClean="0">
                <a:solidFill>
                  <a:schemeClr val="bg1"/>
                </a:solidFill>
                <a:latin typeface="Arial" panose="020B0604020202020204" pitchFamily="34" charset="0"/>
                <a:cs typeface="Arial" panose="020B0604020202020204" pitchFamily="34" charset="0"/>
                <a:sym typeface="Arial"/>
              </a:rPr>
              <a:t>，</a:t>
            </a:r>
            <a:r>
              <a:rPr lang="zh-CN" altLang="en-US" sz="1800" dirty="0">
                <a:solidFill>
                  <a:schemeClr val="bg1"/>
                </a:solidFill>
                <a:latin typeface="Arial" panose="020B0604020202020204" pitchFamily="34" charset="0"/>
                <a:cs typeface="Arial" panose="020B0604020202020204" pitchFamily="34" charset="0"/>
                <a:sym typeface="Arial"/>
              </a:rPr>
              <a:t>机场需要</a:t>
            </a:r>
            <a:r>
              <a:rPr lang="zh-CN" altLang="en-US" sz="1800" dirty="0" smtClean="0">
                <a:solidFill>
                  <a:schemeClr val="bg1"/>
                </a:solidFill>
                <a:latin typeface="Arial" panose="020B0604020202020204" pitchFamily="34" charset="0"/>
                <a:cs typeface="Arial" panose="020B0604020202020204" pitchFamily="34" charset="0"/>
                <a:sym typeface="Arial"/>
              </a:rPr>
              <a:t>从</a:t>
            </a:r>
            <a:r>
              <a:rPr lang="zh-CN" altLang="en-US" sz="1800" dirty="0">
                <a:solidFill>
                  <a:schemeClr val="bg1"/>
                </a:solidFill>
                <a:latin typeface="Arial" panose="020B0604020202020204" pitchFamily="34" charset="0"/>
                <a:cs typeface="Arial" panose="020B0604020202020204" pitchFamily="34" charset="0"/>
                <a:sym typeface="Arial"/>
              </a:rPr>
              <a:t>物理角度扩展机场</a:t>
            </a:r>
            <a:r>
              <a:rPr lang="zh-CN" altLang="en-US" sz="1800" dirty="0" smtClean="0">
                <a:solidFill>
                  <a:schemeClr val="bg1"/>
                </a:solidFill>
                <a:latin typeface="Arial" panose="020B0604020202020204" pitchFamily="34" charset="0"/>
                <a:cs typeface="Arial" panose="020B0604020202020204" pitchFamily="34" charset="0"/>
                <a:sym typeface="Arial"/>
              </a:rPr>
              <a:t>容量，</a:t>
            </a:r>
            <a:r>
              <a:rPr lang="zh-CN" altLang="en-US" sz="1800" dirty="0">
                <a:solidFill>
                  <a:schemeClr val="bg1"/>
                </a:solidFill>
                <a:latin typeface="Arial" panose="020B0604020202020204" pitchFamily="34" charset="0"/>
                <a:cs typeface="Arial" panose="020B0604020202020204" pitchFamily="34" charset="0"/>
                <a:sym typeface="Arial"/>
              </a:rPr>
              <a:t>以及</a:t>
            </a:r>
            <a:r>
              <a:rPr lang="zh-CN" altLang="en-US" sz="1800" dirty="0" smtClean="0">
                <a:solidFill>
                  <a:schemeClr val="bg1"/>
                </a:solidFill>
                <a:latin typeface="Arial" panose="020B0604020202020204" pitchFamily="34" charset="0"/>
                <a:cs typeface="Arial" panose="020B0604020202020204" pitchFamily="34" charset="0"/>
                <a:sym typeface="Arial"/>
              </a:rPr>
              <a:t>通过</a:t>
            </a:r>
            <a:r>
              <a:rPr lang="zh-CN" altLang="en-US" sz="1800" dirty="0">
                <a:solidFill>
                  <a:schemeClr val="bg1"/>
                </a:solidFill>
                <a:latin typeface="Arial" panose="020B0604020202020204" pitchFamily="34" charset="0"/>
                <a:cs typeface="Arial" panose="020B0604020202020204" pitchFamily="34" charset="0"/>
                <a:sym typeface="Arial"/>
              </a:rPr>
              <a:t>更高效</a:t>
            </a:r>
            <a:r>
              <a:rPr lang="zh-CN" altLang="en-US" sz="1800" dirty="0" smtClean="0">
                <a:solidFill>
                  <a:schemeClr val="bg1"/>
                </a:solidFill>
                <a:latin typeface="Arial" panose="020B0604020202020204" pitchFamily="34" charset="0"/>
                <a:cs typeface="Arial" panose="020B0604020202020204" pitchFamily="34" charset="0"/>
                <a:sym typeface="Arial"/>
              </a:rPr>
              <a:t>运作来提高运营效率。</a:t>
            </a:r>
            <a:endParaRPr lang="zh-CN" altLang="en-US" sz="1800" dirty="0">
              <a:solidFill>
                <a:schemeClr val="bg1"/>
              </a:solidFill>
              <a:latin typeface="Arial" panose="020B0604020202020204" pitchFamily="34" charset="0"/>
              <a:cs typeface="Arial" panose="020B0604020202020204" pitchFamily="34" charset="0"/>
              <a:sym typeface="Arial"/>
            </a:endParaRPr>
          </a:p>
        </p:txBody>
      </p:sp>
      <p:pic>
        <p:nvPicPr>
          <p:cNvPr id="36" name="图片 3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27778" y="3868221"/>
            <a:ext cx="5436001" cy="1872000"/>
          </a:xfrm>
          <a:prstGeom prst="rect">
            <a:avLst/>
          </a:prstGeom>
        </p:spPr>
      </p:pic>
      <p:pic>
        <p:nvPicPr>
          <p:cNvPr id="26" name="图片 2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912590" y="1883990"/>
            <a:ext cx="2831235" cy="1872000"/>
          </a:xfrm>
          <a:prstGeom prst="rect">
            <a:avLst/>
          </a:prstGeom>
        </p:spPr>
      </p:pic>
      <p:pic>
        <p:nvPicPr>
          <p:cNvPr id="27" name="图片 26"/>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968938" y="1883990"/>
            <a:ext cx="2838493" cy="1872000"/>
          </a:xfrm>
          <a:prstGeom prst="rect">
            <a:avLst/>
          </a:prstGeom>
        </p:spPr>
      </p:pic>
      <p:grpSp>
        <p:nvGrpSpPr>
          <p:cNvPr id="41" name="组合 71"/>
          <p:cNvGrpSpPr/>
          <p:nvPr/>
        </p:nvGrpSpPr>
        <p:grpSpPr>
          <a:xfrm>
            <a:off x="8682147" y="2770721"/>
            <a:ext cx="379031" cy="98538"/>
            <a:chOff x="-3054350" y="4198938"/>
            <a:chExt cx="1154112" cy="300038"/>
          </a:xfrm>
          <a:solidFill>
            <a:schemeClr val="bg1"/>
          </a:solidFill>
        </p:grpSpPr>
        <p:sp>
          <p:nvSpPr>
            <p:cNvPr id="42" name="Freeform 9"/>
            <p:cNvSpPr>
              <a:spLocks/>
            </p:cNvSpPr>
            <p:nvPr/>
          </p:nvSpPr>
          <p:spPr bwMode="auto">
            <a:xfrm>
              <a:off x="-3054350" y="4198938"/>
              <a:ext cx="250825" cy="300038"/>
            </a:xfrm>
            <a:custGeom>
              <a:avLst/>
              <a:gdLst/>
              <a:ahLst/>
              <a:cxnLst>
                <a:cxn ang="0">
                  <a:pos x="0" y="38"/>
                </a:cxn>
                <a:cxn ang="0">
                  <a:pos x="0" y="0"/>
                </a:cxn>
                <a:cxn ang="0">
                  <a:pos x="158" y="78"/>
                </a:cxn>
                <a:cxn ang="0">
                  <a:pos x="158" y="111"/>
                </a:cxn>
                <a:cxn ang="0">
                  <a:pos x="0" y="189"/>
                </a:cxn>
                <a:cxn ang="0">
                  <a:pos x="0" y="152"/>
                </a:cxn>
                <a:cxn ang="0">
                  <a:pos x="113" y="95"/>
                </a:cxn>
                <a:cxn ang="0">
                  <a:pos x="0" y="38"/>
                </a:cxn>
              </a:cxnLst>
              <a:rect l="0" t="0" r="r" b="b"/>
              <a:pathLst>
                <a:path w="158" h="189">
                  <a:moveTo>
                    <a:pt x="0" y="38"/>
                  </a:moveTo>
                  <a:lnTo>
                    <a:pt x="0" y="0"/>
                  </a:lnTo>
                  <a:lnTo>
                    <a:pt x="158" y="78"/>
                  </a:lnTo>
                  <a:lnTo>
                    <a:pt x="158" y="111"/>
                  </a:lnTo>
                  <a:lnTo>
                    <a:pt x="0" y="189"/>
                  </a:lnTo>
                  <a:lnTo>
                    <a:pt x="0" y="152"/>
                  </a:lnTo>
                  <a:lnTo>
                    <a:pt x="113" y="95"/>
                  </a:lnTo>
                  <a:lnTo>
                    <a:pt x="0" y="3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3" name="Freeform 10"/>
            <p:cNvSpPr>
              <a:spLocks/>
            </p:cNvSpPr>
            <p:nvPr/>
          </p:nvSpPr>
          <p:spPr bwMode="auto">
            <a:xfrm>
              <a:off x="-2600325" y="4198938"/>
              <a:ext cx="247650" cy="300038"/>
            </a:xfrm>
            <a:custGeom>
              <a:avLst/>
              <a:gdLst/>
              <a:ahLst/>
              <a:cxnLst>
                <a:cxn ang="0">
                  <a:pos x="0" y="38"/>
                </a:cxn>
                <a:cxn ang="0">
                  <a:pos x="0" y="0"/>
                </a:cxn>
                <a:cxn ang="0">
                  <a:pos x="156" y="78"/>
                </a:cxn>
                <a:cxn ang="0">
                  <a:pos x="156" y="111"/>
                </a:cxn>
                <a:cxn ang="0">
                  <a:pos x="0" y="189"/>
                </a:cxn>
                <a:cxn ang="0">
                  <a:pos x="0" y="152"/>
                </a:cxn>
                <a:cxn ang="0">
                  <a:pos x="111" y="95"/>
                </a:cxn>
                <a:cxn ang="0">
                  <a:pos x="0" y="38"/>
                </a:cxn>
              </a:cxnLst>
              <a:rect l="0" t="0" r="r" b="b"/>
              <a:pathLst>
                <a:path w="156" h="189">
                  <a:moveTo>
                    <a:pt x="0" y="38"/>
                  </a:moveTo>
                  <a:lnTo>
                    <a:pt x="0" y="0"/>
                  </a:lnTo>
                  <a:lnTo>
                    <a:pt x="156" y="78"/>
                  </a:lnTo>
                  <a:lnTo>
                    <a:pt x="156" y="111"/>
                  </a:lnTo>
                  <a:lnTo>
                    <a:pt x="0" y="189"/>
                  </a:lnTo>
                  <a:lnTo>
                    <a:pt x="0" y="152"/>
                  </a:lnTo>
                  <a:lnTo>
                    <a:pt x="111" y="95"/>
                  </a:lnTo>
                  <a:lnTo>
                    <a:pt x="0" y="3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4" name="Freeform 11"/>
            <p:cNvSpPr>
              <a:spLocks/>
            </p:cNvSpPr>
            <p:nvPr/>
          </p:nvSpPr>
          <p:spPr bwMode="auto">
            <a:xfrm>
              <a:off x="-2151063" y="4198938"/>
              <a:ext cx="250825" cy="300038"/>
            </a:xfrm>
            <a:custGeom>
              <a:avLst/>
              <a:gdLst/>
              <a:ahLst/>
              <a:cxnLst>
                <a:cxn ang="0">
                  <a:pos x="0" y="38"/>
                </a:cxn>
                <a:cxn ang="0">
                  <a:pos x="0" y="0"/>
                </a:cxn>
                <a:cxn ang="0">
                  <a:pos x="158" y="78"/>
                </a:cxn>
                <a:cxn ang="0">
                  <a:pos x="158" y="111"/>
                </a:cxn>
                <a:cxn ang="0">
                  <a:pos x="0" y="189"/>
                </a:cxn>
                <a:cxn ang="0">
                  <a:pos x="0" y="152"/>
                </a:cxn>
                <a:cxn ang="0">
                  <a:pos x="114" y="95"/>
                </a:cxn>
                <a:cxn ang="0">
                  <a:pos x="0" y="38"/>
                </a:cxn>
              </a:cxnLst>
              <a:rect l="0" t="0" r="r" b="b"/>
              <a:pathLst>
                <a:path w="158" h="189">
                  <a:moveTo>
                    <a:pt x="0" y="38"/>
                  </a:moveTo>
                  <a:lnTo>
                    <a:pt x="0" y="0"/>
                  </a:lnTo>
                  <a:lnTo>
                    <a:pt x="158" y="78"/>
                  </a:lnTo>
                  <a:lnTo>
                    <a:pt x="158" y="111"/>
                  </a:lnTo>
                  <a:lnTo>
                    <a:pt x="0" y="189"/>
                  </a:lnTo>
                  <a:lnTo>
                    <a:pt x="0" y="152"/>
                  </a:lnTo>
                  <a:lnTo>
                    <a:pt x="114" y="95"/>
                  </a:lnTo>
                  <a:lnTo>
                    <a:pt x="0" y="3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grpSp>
        <p:nvGrpSpPr>
          <p:cNvPr id="45" name="组合 71"/>
          <p:cNvGrpSpPr/>
          <p:nvPr/>
        </p:nvGrpSpPr>
        <p:grpSpPr>
          <a:xfrm rot="5400000">
            <a:off x="10138692" y="3762837"/>
            <a:ext cx="379031" cy="98538"/>
            <a:chOff x="-3054350" y="4198938"/>
            <a:chExt cx="1154112" cy="300038"/>
          </a:xfrm>
          <a:solidFill>
            <a:schemeClr val="bg1"/>
          </a:solidFill>
        </p:grpSpPr>
        <p:sp>
          <p:nvSpPr>
            <p:cNvPr id="46" name="Freeform 9"/>
            <p:cNvSpPr>
              <a:spLocks/>
            </p:cNvSpPr>
            <p:nvPr/>
          </p:nvSpPr>
          <p:spPr bwMode="auto">
            <a:xfrm>
              <a:off x="-3054350" y="4198938"/>
              <a:ext cx="250825" cy="300038"/>
            </a:xfrm>
            <a:custGeom>
              <a:avLst/>
              <a:gdLst/>
              <a:ahLst/>
              <a:cxnLst>
                <a:cxn ang="0">
                  <a:pos x="0" y="38"/>
                </a:cxn>
                <a:cxn ang="0">
                  <a:pos x="0" y="0"/>
                </a:cxn>
                <a:cxn ang="0">
                  <a:pos x="158" y="78"/>
                </a:cxn>
                <a:cxn ang="0">
                  <a:pos x="158" y="111"/>
                </a:cxn>
                <a:cxn ang="0">
                  <a:pos x="0" y="189"/>
                </a:cxn>
                <a:cxn ang="0">
                  <a:pos x="0" y="152"/>
                </a:cxn>
                <a:cxn ang="0">
                  <a:pos x="113" y="95"/>
                </a:cxn>
                <a:cxn ang="0">
                  <a:pos x="0" y="38"/>
                </a:cxn>
              </a:cxnLst>
              <a:rect l="0" t="0" r="r" b="b"/>
              <a:pathLst>
                <a:path w="158" h="189">
                  <a:moveTo>
                    <a:pt x="0" y="38"/>
                  </a:moveTo>
                  <a:lnTo>
                    <a:pt x="0" y="0"/>
                  </a:lnTo>
                  <a:lnTo>
                    <a:pt x="158" y="78"/>
                  </a:lnTo>
                  <a:lnTo>
                    <a:pt x="158" y="111"/>
                  </a:lnTo>
                  <a:lnTo>
                    <a:pt x="0" y="189"/>
                  </a:lnTo>
                  <a:lnTo>
                    <a:pt x="0" y="152"/>
                  </a:lnTo>
                  <a:lnTo>
                    <a:pt x="113" y="95"/>
                  </a:lnTo>
                  <a:lnTo>
                    <a:pt x="0" y="3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7" name="Freeform 10"/>
            <p:cNvSpPr>
              <a:spLocks/>
            </p:cNvSpPr>
            <p:nvPr/>
          </p:nvSpPr>
          <p:spPr bwMode="auto">
            <a:xfrm>
              <a:off x="-2600325" y="4198938"/>
              <a:ext cx="247650" cy="300038"/>
            </a:xfrm>
            <a:custGeom>
              <a:avLst/>
              <a:gdLst/>
              <a:ahLst/>
              <a:cxnLst>
                <a:cxn ang="0">
                  <a:pos x="0" y="38"/>
                </a:cxn>
                <a:cxn ang="0">
                  <a:pos x="0" y="0"/>
                </a:cxn>
                <a:cxn ang="0">
                  <a:pos x="156" y="78"/>
                </a:cxn>
                <a:cxn ang="0">
                  <a:pos x="156" y="111"/>
                </a:cxn>
                <a:cxn ang="0">
                  <a:pos x="0" y="189"/>
                </a:cxn>
                <a:cxn ang="0">
                  <a:pos x="0" y="152"/>
                </a:cxn>
                <a:cxn ang="0">
                  <a:pos x="111" y="95"/>
                </a:cxn>
                <a:cxn ang="0">
                  <a:pos x="0" y="38"/>
                </a:cxn>
              </a:cxnLst>
              <a:rect l="0" t="0" r="r" b="b"/>
              <a:pathLst>
                <a:path w="156" h="189">
                  <a:moveTo>
                    <a:pt x="0" y="38"/>
                  </a:moveTo>
                  <a:lnTo>
                    <a:pt x="0" y="0"/>
                  </a:lnTo>
                  <a:lnTo>
                    <a:pt x="156" y="78"/>
                  </a:lnTo>
                  <a:lnTo>
                    <a:pt x="156" y="111"/>
                  </a:lnTo>
                  <a:lnTo>
                    <a:pt x="0" y="189"/>
                  </a:lnTo>
                  <a:lnTo>
                    <a:pt x="0" y="152"/>
                  </a:lnTo>
                  <a:lnTo>
                    <a:pt x="111" y="95"/>
                  </a:lnTo>
                  <a:lnTo>
                    <a:pt x="0" y="3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8" name="Freeform 11"/>
            <p:cNvSpPr>
              <a:spLocks/>
            </p:cNvSpPr>
            <p:nvPr/>
          </p:nvSpPr>
          <p:spPr bwMode="auto">
            <a:xfrm>
              <a:off x="-2151063" y="4198938"/>
              <a:ext cx="250825" cy="300038"/>
            </a:xfrm>
            <a:custGeom>
              <a:avLst/>
              <a:gdLst/>
              <a:ahLst/>
              <a:cxnLst>
                <a:cxn ang="0">
                  <a:pos x="0" y="38"/>
                </a:cxn>
                <a:cxn ang="0">
                  <a:pos x="0" y="0"/>
                </a:cxn>
                <a:cxn ang="0">
                  <a:pos x="158" y="78"/>
                </a:cxn>
                <a:cxn ang="0">
                  <a:pos x="158" y="111"/>
                </a:cxn>
                <a:cxn ang="0">
                  <a:pos x="0" y="189"/>
                </a:cxn>
                <a:cxn ang="0">
                  <a:pos x="0" y="152"/>
                </a:cxn>
                <a:cxn ang="0">
                  <a:pos x="114" y="95"/>
                </a:cxn>
                <a:cxn ang="0">
                  <a:pos x="0" y="38"/>
                </a:cxn>
              </a:cxnLst>
              <a:rect l="0" t="0" r="r" b="b"/>
              <a:pathLst>
                <a:path w="158" h="189">
                  <a:moveTo>
                    <a:pt x="0" y="38"/>
                  </a:moveTo>
                  <a:lnTo>
                    <a:pt x="0" y="0"/>
                  </a:lnTo>
                  <a:lnTo>
                    <a:pt x="158" y="78"/>
                  </a:lnTo>
                  <a:lnTo>
                    <a:pt x="158" y="111"/>
                  </a:lnTo>
                  <a:lnTo>
                    <a:pt x="0" y="189"/>
                  </a:lnTo>
                  <a:lnTo>
                    <a:pt x="0" y="152"/>
                  </a:lnTo>
                  <a:lnTo>
                    <a:pt x="114" y="95"/>
                  </a:lnTo>
                  <a:lnTo>
                    <a:pt x="0" y="3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grpSp>
        <p:nvGrpSpPr>
          <p:cNvPr id="49" name="组合 71"/>
          <p:cNvGrpSpPr/>
          <p:nvPr/>
        </p:nvGrpSpPr>
        <p:grpSpPr>
          <a:xfrm rot="10800000">
            <a:off x="8682147" y="4743704"/>
            <a:ext cx="379031" cy="98538"/>
            <a:chOff x="-3054350" y="4198938"/>
            <a:chExt cx="1154112" cy="300038"/>
          </a:xfrm>
          <a:solidFill>
            <a:schemeClr val="bg1"/>
          </a:solidFill>
        </p:grpSpPr>
        <p:sp>
          <p:nvSpPr>
            <p:cNvPr id="50" name="Freeform 9"/>
            <p:cNvSpPr>
              <a:spLocks/>
            </p:cNvSpPr>
            <p:nvPr/>
          </p:nvSpPr>
          <p:spPr bwMode="auto">
            <a:xfrm>
              <a:off x="-3054350" y="4198938"/>
              <a:ext cx="250825" cy="300038"/>
            </a:xfrm>
            <a:custGeom>
              <a:avLst/>
              <a:gdLst/>
              <a:ahLst/>
              <a:cxnLst>
                <a:cxn ang="0">
                  <a:pos x="0" y="38"/>
                </a:cxn>
                <a:cxn ang="0">
                  <a:pos x="0" y="0"/>
                </a:cxn>
                <a:cxn ang="0">
                  <a:pos x="158" y="78"/>
                </a:cxn>
                <a:cxn ang="0">
                  <a:pos x="158" y="111"/>
                </a:cxn>
                <a:cxn ang="0">
                  <a:pos x="0" y="189"/>
                </a:cxn>
                <a:cxn ang="0">
                  <a:pos x="0" y="152"/>
                </a:cxn>
                <a:cxn ang="0">
                  <a:pos x="113" y="95"/>
                </a:cxn>
                <a:cxn ang="0">
                  <a:pos x="0" y="38"/>
                </a:cxn>
              </a:cxnLst>
              <a:rect l="0" t="0" r="r" b="b"/>
              <a:pathLst>
                <a:path w="158" h="189">
                  <a:moveTo>
                    <a:pt x="0" y="38"/>
                  </a:moveTo>
                  <a:lnTo>
                    <a:pt x="0" y="0"/>
                  </a:lnTo>
                  <a:lnTo>
                    <a:pt x="158" y="78"/>
                  </a:lnTo>
                  <a:lnTo>
                    <a:pt x="158" y="111"/>
                  </a:lnTo>
                  <a:lnTo>
                    <a:pt x="0" y="189"/>
                  </a:lnTo>
                  <a:lnTo>
                    <a:pt x="0" y="152"/>
                  </a:lnTo>
                  <a:lnTo>
                    <a:pt x="113" y="95"/>
                  </a:lnTo>
                  <a:lnTo>
                    <a:pt x="0" y="3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1" name="Freeform 10"/>
            <p:cNvSpPr>
              <a:spLocks/>
            </p:cNvSpPr>
            <p:nvPr/>
          </p:nvSpPr>
          <p:spPr bwMode="auto">
            <a:xfrm>
              <a:off x="-2600325" y="4198938"/>
              <a:ext cx="247650" cy="300038"/>
            </a:xfrm>
            <a:custGeom>
              <a:avLst/>
              <a:gdLst/>
              <a:ahLst/>
              <a:cxnLst>
                <a:cxn ang="0">
                  <a:pos x="0" y="38"/>
                </a:cxn>
                <a:cxn ang="0">
                  <a:pos x="0" y="0"/>
                </a:cxn>
                <a:cxn ang="0">
                  <a:pos x="156" y="78"/>
                </a:cxn>
                <a:cxn ang="0">
                  <a:pos x="156" y="111"/>
                </a:cxn>
                <a:cxn ang="0">
                  <a:pos x="0" y="189"/>
                </a:cxn>
                <a:cxn ang="0">
                  <a:pos x="0" y="152"/>
                </a:cxn>
                <a:cxn ang="0">
                  <a:pos x="111" y="95"/>
                </a:cxn>
                <a:cxn ang="0">
                  <a:pos x="0" y="38"/>
                </a:cxn>
              </a:cxnLst>
              <a:rect l="0" t="0" r="r" b="b"/>
              <a:pathLst>
                <a:path w="156" h="189">
                  <a:moveTo>
                    <a:pt x="0" y="38"/>
                  </a:moveTo>
                  <a:lnTo>
                    <a:pt x="0" y="0"/>
                  </a:lnTo>
                  <a:lnTo>
                    <a:pt x="156" y="78"/>
                  </a:lnTo>
                  <a:lnTo>
                    <a:pt x="156" y="111"/>
                  </a:lnTo>
                  <a:lnTo>
                    <a:pt x="0" y="189"/>
                  </a:lnTo>
                  <a:lnTo>
                    <a:pt x="0" y="152"/>
                  </a:lnTo>
                  <a:lnTo>
                    <a:pt x="111" y="95"/>
                  </a:lnTo>
                  <a:lnTo>
                    <a:pt x="0" y="3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2" name="Freeform 11"/>
            <p:cNvSpPr>
              <a:spLocks/>
            </p:cNvSpPr>
            <p:nvPr/>
          </p:nvSpPr>
          <p:spPr bwMode="auto">
            <a:xfrm>
              <a:off x="-2151063" y="4198938"/>
              <a:ext cx="250825" cy="300038"/>
            </a:xfrm>
            <a:custGeom>
              <a:avLst/>
              <a:gdLst/>
              <a:ahLst/>
              <a:cxnLst>
                <a:cxn ang="0">
                  <a:pos x="0" y="38"/>
                </a:cxn>
                <a:cxn ang="0">
                  <a:pos x="0" y="0"/>
                </a:cxn>
                <a:cxn ang="0">
                  <a:pos x="158" y="78"/>
                </a:cxn>
                <a:cxn ang="0">
                  <a:pos x="158" y="111"/>
                </a:cxn>
                <a:cxn ang="0">
                  <a:pos x="0" y="189"/>
                </a:cxn>
                <a:cxn ang="0">
                  <a:pos x="0" y="152"/>
                </a:cxn>
                <a:cxn ang="0">
                  <a:pos x="114" y="95"/>
                </a:cxn>
                <a:cxn ang="0">
                  <a:pos x="0" y="38"/>
                </a:cxn>
              </a:cxnLst>
              <a:rect l="0" t="0" r="r" b="b"/>
              <a:pathLst>
                <a:path w="158" h="189">
                  <a:moveTo>
                    <a:pt x="0" y="38"/>
                  </a:moveTo>
                  <a:lnTo>
                    <a:pt x="0" y="0"/>
                  </a:lnTo>
                  <a:lnTo>
                    <a:pt x="158" y="78"/>
                  </a:lnTo>
                  <a:lnTo>
                    <a:pt x="158" y="111"/>
                  </a:lnTo>
                  <a:lnTo>
                    <a:pt x="0" y="189"/>
                  </a:lnTo>
                  <a:lnTo>
                    <a:pt x="0" y="152"/>
                  </a:lnTo>
                  <a:lnTo>
                    <a:pt x="114" y="95"/>
                  </a:lnTo>
                  <a:lnTo>
                    <a:pt x="0" y="3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sp>
        <p:nvSpPr>
          <p:cNvPr id="22" name="副标题 4"/>
          <p:cNvSpPr txBox="1">
            <a:spLocks/>
          </p:cNvSpPr>
          <p:nvPr/>
        </p:nvSpPr>
        <p:spPr>
          <a:xfrm>
            <a:off x="323029" y="670562"/>
            <a:ext cx="11345079" cy="840738"/>
          </a:xfrm>
          <a:prstGeom prst="rect">
            <a:avLst/>
          </a:prstGeom>
        </p:spPr>
        <p:txBody>
          <a:bodyPr vert="horz" lIns="91440" tIns="45720" rIns="91440" bIns="45720" rtlCol="0" anchor="ctr">
            <a:normAutofit/>
          </a:bodyPr>
          <a:lstStyle>
            <a:lvl1pPr defTabSz="914400">
              <a:spcBef>
                <a:spcPct val="0"/>
              </a:spcBef>
              <a:buNone/>
              <a:defRPr sz="2800">
                <a:solidFill>
                  <a:schemeClr val="bg1"/>
                </a:solidFill>
                <a:latin typeface="微软雅黑" panose="020B0503020204020204" pitchFamily="34" charset="-122"/>
                <a:ea typeface="微软雅黑" pitchFamily="34" charset="-122"/>
                <a:cs typeface="Arial" pitchFamily="34" charset="0"/>
              </a:defRPr>
            </a:lvl1pPr>
          </a:lstStyle>
          <a:p>
            <a:r>
              <a:rPr kumimoji="1" lang="zh-CN" altLang="en-US" b="1" noProof="1">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sym typeface="Arial Bold" pitchFamily="34" charset="0"/>
              </a:rPr>
              <a:t>民航旅客数量大幅增长，对机场容量带来挑战</a:t>
            </a:r>
            <a:endParaRPr kumimoji="1" lang="zh-CN" altLang="en-US" b="1" dirty="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endParaRPr>
          </a:p>
        </p:txBody>
      </p:sp>
    </p:spTree>
    <p:extLst>
      <p:ext uri="{BB962C8B-B14F-4D97-AF65-F5344CB8AC3E}">
        <p14:creationId xmlns:p14="http://schemas.microsoft.com/office/powerpoint/2010/main" val="960805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E:\图片\金融\Img201107270033_H.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017"/>
            <a:ext cx="14144614" cy="6857145"/>
          </a:xfrm>
          <a:prstGeom prst="rect">
            <a:avLst/>
          </a:prstGeom>
          <a:noFill/>
        </p:spPr>
      </p:pic>
      <p:sp>
        <p:nvSpPr>
          <p:cNvPr id="8" name="圆角矩形 106"/>
          <p:cNvSpPr>
            <a:spLocks noChangeAspect="1" noChangeArrowheads="1"/>
          </p:cNvSpPr>
          <p:nvPr/>
        </p:nvSpPr>
        <p:spPr bwMode="auto">
          <a:xfrm>
            <a:off x="6186893" y="1822773"/>
            <a:ext cx="5844617" cy="4170580"/>
          </a:xfrm>
          <a:prstGeom prst="roundRect">
            <a:avLst>
              <a:gd name="adj" fmla="val 0"/>
            </a:avLst>
          </a:prstGeom>
          <a:solidFill>
            <a:srgbClr val="F2F2F2">
              <a:alpha val="51000"/>
            </a:srgbClr>
          </a:solidFill>
          <a:ln w="25400">
            <a:noFill/>
            <a:bevel/>
            <a:headEnd/>
            <a:tailEnd/>
          </a:ln>
        </p:spPr>
        <p:txBody>
          <a:bodyPr anchor="ctr"/>
          <a:lstStyle/>
          <a:p>
            <a:pPr algn="ctr" defTabSz="967801">
              <a:defRPr/>
            </a:pPr>
            <a:endParaRPr lang="zh-CN" altLang="zh-CN" sz="1270" kern="0" dirty="0">
              <a:solidFill>
                <a:srgbClr val="FFFFFF"/>
              </a:solidFill>
              <a:latin typeface="微软雅黑" pitchFamily="34" charset="-122"/>
              <a:ea typeface="微软雅黑" pitchFamily="34" charset="-122"/>
              <a:sym typeface="方正细等线简体" pitchFamily="1" charset="-122"/>
            </a:endParaRPr>
          </a:p>
        </p:txBody>
      </p:sp>
      <p:sp>
        <p:nvSpPr>
          <p:cNvPr id="6146" name="DtsShapeName" descr="EUR03B6251125B8@@92@3ED383ECBCD80;06A;;0=;=F11041632!!!BIHO@]f110416321@0C99@@110B325D7E703101电担览粹)釜士烹亨(!W0/6过衙/qqu!!!!!!!!!!!!!!!!!!!!!!!!!!!!!!!!!!!!!!!!!!!!!!!!!!!!!!!!!!!!!!!!!!!!!!!!!!!!!!!!!!!!!!!!!!!!!!!!!!!!!!!!!!!!!!!!!!!!!!!!!!!!!!!!!!!!!!!!!!!!!!!!!!!!!!!!!!!!!!!!!!!!!!!!!!!!!!!!!!!!!!!!!!!!!!!!!!!!!!!!!!!!!!!!!!!!!!!!!!!!!!!!!!!!!!!!!!!!!!!!!!!!!!!!!!!!!!!!!!!!!!!!!!!!!!!!!!!!!!!!!!!!!!!!!!!!!!!!!!!!!!!!!!!!!!!!!!!!!!!!!!!!!!!!!!!!!!!!!!!!!!!!!!!!!!!!!!!!!!!!!!!!!!!!!!!!!!!!!!!!!!!!!!!!!!!!!!!!!!!!!!!!!!!!!!!!!!!!!!!!!!!!!!!!!!!!!!!!!!!!!!!!!!!!!!!!!!!!!!!!!!!!!!!!!!!!!!!!!!!!!!!!!!!!!!!!!!!!!!!!!!!!!!!!!!!!!!!!!!!!!!!!!!!!!!!!!!!!!!!!!!!!!!!!!!!!!!!!!!!!!!!!!!!!!!!!!!!!!!!!!!!!!!!!!!!!!!!!!!!!!!!!!!!!!!!!!!!!!!!!!!!!!!!!!!!!!!!!!!!!!!!!!!!!!!!!!!!!!!!!!!!!!!!!!!!!!!!!!!!!!!!!!!!!!!!!!!!!!!!!!!!!!!!!!!!!!!!!!!!!!!!!!!!!!!!!!!!!!!!!!!!!!!!!!!!!!!!!!!!!!!!!!!!!!!!!!!!!!!!!!!!!!!!!!!!!!!!!!!!!!!!!!!!!!!!!!!!!!!!!!!!!!!!!!!!!!!!!!!!!!!!!!!!!!!!!!!!!!!!!!!!!!!!!!!!!!!!!!!!!!!!!!!!!!!!!!!!!!!!!!!!!!!!!!!!!!!!!!!!!!!!!!!!!!!!!!!!!!!!!!!!!!!!!!!!!!!!!!!!!!!!!!!!!!!!!!!!!!!!!!!!!!!!!!!!!!!!!!!!!!!!!!!!!!!!!!!!!!!!!!!!!!!!!!!!!!!!!!!!!!!!!!!!!!!!!!!!!!!!!!!!!!!!!!!!!!!!!!!!!!!!!!!!!!!!!!!!!!!!!!!!!!!!!!!!!!!!!!!!!!!!!!!!!!!!!!!!!!!!!!!!!!!!!!!!!!!!!!!!!!!!!!!!!!!!!!!!!!!!!!!!!!!!!!!!!!!!!!!!!!!!!!!!!!!!!!!!!!!!!!!!!!!!!!!!!!!!!!!!!!!!!!!!!!!!!!!!!!!!!!!!!!!!!!!!!!!!!!!!!!!!!!!!!!!!!!!!!!!!!!!!!!!!!!!!!!!!!!!!!!!!!!!!!!!!!!!!!!!!!!!!!!!!!!!!!!!!!!!!!!!!!!!!!!!!!!!!!!!!!!!!!!!!!!!!!!!!!!!!!!!!!!!!!!!!!!!!!!!!!!!!!!!!!!!!!!!!!!!!!!!!!!!!!!!!!!!!!!!!!!!!!!!!!!!!!!!!!!!!!!!!!!!!!!!!!!!!!!!!!!!!!!!!!!!!!!!!!!!!!!!!!!!!!!!!!!!!!!!!!!!!!!!!!!!!!!!!!!!!!!!!!!!!!!!!!!!!!!!!!!!!!!!!!!!!!!!!!!!!!!!!!!!!!!!!!!!!!!!!!!!!!!!!!!!!!!!!!!!!!!!!!!!!!!!!!!!!!!!!!!!!!!!!!!!!!!!!!!!!!!!!!!!!!!!!!!!!!!!!!!!!!!!!!!!!!!!!!!!!!!!!!!!!!!!!!!!!!!!!!!!!!!!!!!!!!!!!!!!!!!!!!!!!!!!!!!!!!!!!!!!!!!!!!!!!!!!!!!!!!!!!!!!!!!!!!!!!!!!!!!!!!!!!!!!!!!!!!!!!!!!!!!!!!!!!!!!!!!!!!!!!!!!!!!!!!!!!!!!!!!!!!!!!!!!!!!!!!!!!!!!!!!!!!!!!!!!!!!!!!!!!!!!!!!!!!!!!!!!!!!!!!!!!!!!!!!!!!!!!!!!!!!!!!!!!!!!!!!!!!!!!!!!!!!!!!!!!!!!!!!!!!!!!!!!!!!!!!!!!!!!!!!!!!!!!!!!!!!!!!!!!!!!!!!!!!!!!!!!!!!!!!!!!!!!!!!!!!!!!!!!!!!!!!!!!!!!!!!!!!!!!!!!!!!!!!!!!!!!!!!!!!!!!!!!!!!!!!!!!!!!!!!!!!!!!!!!!!!!!!!!!!!!!!!!!!!!!!!!!!!!!!!!!!!!!!!!!!!!!!!!!!!!!!!!!!!!!!!!!!!!!!!!!!!!!!!!!!!!!!!!!!!!!!!!!!!!!!!!!!!!!!!!!!!!!!!!!!!!!!!!!!!!!!!!!!!!!!!!!!!!!!!!!!!!!!!!!!!!!!!!!!!!!!1!1" hidden="1"/>
          <p:cNvSpPr>
            <a:spLocks noChangeArrowheads="1"/>
          </p:cNvSpPr>
          <p:nvPr/>
        </p:nvSpPr>
        <p:spPr bwMode="auto">
          <a:xfrm>
            <a:off x="1" y="429"/>
            <a:ext cx="2118" cy="1589"/>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033 w 21600"/>
              <a:gd name="T13" fmla="*/ 2272 h 21600"/>
              <a:gd name="T14" fmla="*/ 16554 w 21600"/>
              <a:gd name="T15" fmla="*/ 13684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chemeClr val="accent1"/>
          </a:solidFill>
          <a:ln w="9525">
            <a:solidFill>
              <a:schemeClr val="tx1"/>
            </a:solidFill>
            <a:miter lim="800000"/>
            <a:headEnd/>
            <a:tailEnd/>
          </a:ln>
        </p:spPr>
        <p:txBody>
          <a:bodyPr wrap="none" lIns="91413" tIns="45707" rIns="91413" bIns="45707" anchor="ctr"/>
          <a:lstStyle/>
          <a:p>
            <a:endParaRPr lang="zh-CN" altLang="en-US" sz="2540">
              <a:solidFill>
                <a:srgbClr val="000000"/>
              </a:solidFill>
            </a:endParaRPr>
          </a:p>
        </p:txBody>
      </p:sp>
      <p:sp>
        <p:nvSpPr>
          <p:cNvPr id="103" name="Title 2"/>
          <p:cNvSpPr txBox="1">
            <a:spLocks/>
          </p:cNvSpPr>
          <p:nvPr/>
        </p:nvSpPr>
        <p:spPr>
          <a:xfrm>
            <a:off x="308157" y="109869"/>
            <a:ext cx="11887019" cy="628437"/>
          </a:xfrm>
          <a:prstGeom prst="rect">
            <a:avLst/>
          </a:prstGeom>
        </p:spPr>
        <p:txBody>
          <a:bodyPr lIns="121934" tIns="60968" rIns="121934" bIns="60968"/>
          <a:lstStyle/>
          <a:p>
            <a:pPr>
              <a:buNone/>
            </a:pPr>
            <a:r>
              <a:rPr kumimoji="1" lang="zh-CN" altLang="en-US" sz="2800" b="1" dirty="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cs typeface="Arial" pitchFamily="34" charset="0"/>
              </a:rPr>
              <a:t>华为</a:t>
            </a:r>
            <a:r>
              <a:rPr kumimoji="1" lang="en-US" altLang="zh-CN" sz="2800" b="1" dirty="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cs typeface="Arial" pitchFamily="34" charset="0"/>
              </a:rPr>
              <a:t>IT </a:t>
            </a:r>
            <a:r>
              <a:rPr kumimoji="1" lang="zh-CN" altLang="en-US" sz="2800" b="1" dirty="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cs typeface="Arial" pitchFamily="34" charset="0"/>
              </a:rPr>
              <a:t>咨询规划助力上海机场集团在竞争中处于领先</a:t>
            </a:r>
          </a:p>
        </p:txBody>
      </p:sp>
      <p:sp>
        <p:nvSpPr>
          <p:cNvPr id="13" name="AutoShape 44"/>
          <p:cNvSpPr>
            <a:spLocks noChangeArrowheads="1"/>
          </p:cNvSpPr>
          <p:nvPr/>
        </p:nvSpPr>
        <p:spPr bwMode="auto">
          <a:xfrm>
            <a:off x="6186893" y="1072045"/>
            <a:ext cx="5854799" cy="717752"/>
          </a:xfrm>
          <a:prstGeom prst="round2SameRect">
            <a:avLst>
              <a:gd name="adj1" fmla="val 0"/>
              <a:gd name="adj2" fmla="val 0"/>
            </a:avLst>
          </a:prstGeom>
          <a:gradFill>
            <a:gsLst>
              <a:gs pos="0">
                <a:srgbClr val="089CB0">
                  <a:alpha val="29000"/>
                </a:srgbClr>
              </a:gs>
              <a:gs pos="100000">
                <a:srgbClr val="089CB0">
                  <a:alpha val="50000"/>
                </a:srgbClr>
              </a:gs>
            </a:gsLst>
            <a:lin ang="4200000" scaled="0"/>
          </a:gradFill>
          <a:ln>
            <a:noFill/>
            <a:headEnd/>
            <a:tailEnd/>
          </a:ln>
          <a:effectLst/>
          <a:scene3d>
            <a:camera prst="orthographicFront"/>
            <a:lightRig rig="threePt" dir="t">
              <a:rot lat="0" lon="0" rev="1200000"/>
            </a:lightRig>
          </a:scene3d>
          <a:sp3d/>
          <a:extLst/>
        </p:spPr>
        <p:style>
          <a:lnRef idx="0">
            <a:schemeClr val="accent1"/>
          </a:lnRef>
          <a:fillRef idx="3">
            <a:schemeClr val="accent1"/>
          </a:fillRef>
          <a:effectRef idx="3">
            <a:schemeClr val="accent1"/>
          </a:effectRef>
          <a:fontRef idx="minor">
            <a:schemeClr val="lt1"/>
          </a:fontRef>
        </p:style>
        <p:txBody>
          <a:bodyPr wrap="square" lIns="17830" tIns="8915" rIns="17830" bIns="8915" anchor="ctr" anchorCtr="0">
            <a:noAutofit/>
          </a:bodyPr>
          <a:lstStyle/>
          <a:p>
            <a:pPr defTabSz="784096" eaLnBrk="0" hangingPunct="0">
              <a:buSzPct val="60000"/>
            </a:pPr>
            <a:endParaRPr lang="zh-CN" altLang="en-US" sz="1799" dirty="0">
              <a:solidFill>
                <a:prstClr val="white"/>
              </a:solidFill>
              <a:latin typeface="微软雅黑"/>
              <a:cs typeface="Arial" pitchFamily="34" charset="0"/>
            </a:endParaRPr>
          </a:p>
        </p:txBody>
      </p:sp>
      <p:sp>
        <p:nvSpPr>
          <p:cNvPr id="14" name="矩形 13"/>
          <p:cNvSpPr/>
          <p:nvPr/>
        </p:nvSpPr>
        <p:spPr>
          <a:xfrm>
            <a:off x="6720125" y="1090467"/>
            <a:ext cx="4942083" cy="678635"/>
          </a:xfrm>
          <a:prstGeom prst="rect">
            <a:avLst/>
          </a:prstGeom>
        </p:spPr>
        <p:txBody>
          <a:bodyPr wrap="square" lIns="91426" tIns="45714" rIns="91426" bIns="45714" anchor="ctr">
            <a:spAutoFit/>
          </a:bodyPr>
          <a:lstStyle/>
          <a:p>
            <a:pPr marL="232856" indent="-232856" algn="ctr">
              <a:lnSpc>
                <a:spcPct val="150000"/>
              </a:lnSpc>
              <a:tabLst>
                <a:tab pos="232856" algn="l"/>
              </a:tabLst>
            </a:pPr>
            <a:r>
              <a:rPr lang="zh-CN" altLang="en-US" sz="2540" b="1" kern="0" dirty="0">
                <a:solidFill>
                  <a:schemeClr val="bg1"/>
                </a:solidFill>
                <a:latin typeface="微软雅黑" pitchFamily="34" charset="-122"/>
                <a:ea typeface="微软雅黑" pitchFamily="34" charset="-122"/>
              </a:rPr>
              <a:t>中国</a:t>
            </a:r>
            <a:r>
              <a:rPr lang="en-US" altLang="zh-CN" sz="2540" b="1" kern="0" dirty="0">
                <a:solidFill>
                  <a:schemeClr val="bg1"/>
                </a:solidFill>
                <a:latin typeface="微软雅黑" pitchFamily="34" charset="-122"/>
                <a:ea typeface="微软雅黑" pitchFamily="34" charset="-122"/>
              </a:rPr>
              <a:t> · </a:t>
            </a:r>
            <a:r>
              <a:rPr lang="zh-CN" altLang="en-US" sz="2540" b="1" kern="0" dirty="0">
                <a:solidFill>
                  <a:schemeClr val="bg1"/>
                </a:solidFill>
                <a:latin typeface="微软雅黑" pitchFamily="34" charset="-122"/>
                <a:ea typeface="微软雅黑" pitchFamily="34" charset="-122"/>
              </a:rPr>
              <a:t>上海</a:t>
            </a:r>
            <a:endParaRPr lang="en-US" altLang="zh-CN" sz="2540" b="1" kern="0" dirty="0">
              <a:solidFill>
                <a:schemeClr val="bg1"/>
              </a:solidFill>
              <a:latin typeface="微软雅黑" pitchFamily="34" charset="-122"/>
              <a:ea typeface="微软雅黑" pitchFamily="34" charset="-122"/>
            </a:endParaRPr>
          </a:p>
        </p:txBody>
      </p:sp>
      <p:sp>
        <p:nvSpPr>
          <p:cNvPr id="9" name="矩形 8"/>
          <p:cNvSpPr/>
          <p:nvPr/>
        </p:nvSpPr>
        <p:spPr>
          <a:xfrm>
            <a:off x="6186893" y="1724976"/>
            <a:ext cx="5844617" cy="3416320"/>
          </a:xfrm>
          <a:prstGeom prst="rect">
            <a:avLst/>
          </a:prstGeom>
        </p:spPr>
        <p:txBody>
          <a:bodyPr wrap="square">
            <a:spAutoFit/>
          </a:bodyPr>
          <a:lstStyle/>
          <a:p>
            <a:pPr>
              <a:lnSpc>
                <a:spcPct val="200000"/>
              </a:lnSpc>
            </a:pPr>
            <a:r>
              <a:rPr lang="zh-CN" altLang="en-US" sz="1800" dirty="0">
                <a:solidFill>
                  <a:schemeClr val="tx1">
                    <a:lumMod val="85000"/>
                    <a:lumOff val="15000"/>
                  </a:schemeClr>
                </a:solidFill>
                <a:latin typeface="微软雅黑" pitchFamily="34" charset="-122"/>
                <a:ea typeface="微软雅黑" pitchFamily="34" charset="-122"/>
              </a:rPr>
              <a:t> 从集团</a:t>
            </a:r>
            <a:r>
              <a:rPr lang="zh-CN" altLang="en-US" sz="1800" dirty="0">
                <a:solidFill>
                  <a:srgbClr val="FF0000"/>
                </a:solidFill>
                <a:latin typeface="微软雅黑" pitchFamily="34" charset="-122"/>
                <a:ea typeface="微软雅黑" pitchFamily="34" charset="-122"/>
              </a:rPr>
              <a:t>发展战略</a:t>
            </a:r>
            <a:r>
              <a:rPr lang="zh-CN" altLang="en-US" sz="1800" dirty="0">
                <a:solidFill>
                  <a:schemeClr val="tx1">
                    <a:lumMod val="85000"/>
                    <a:lumOff val="15000"/>
                  </a:schemeClr>
                </a:solidFill>
                <a:latin typeface="微软雅黑" pitchFamily="34" charset="-122"/>
                <a:ea typeface="微软雅黑" pitchFamily="34" charset="-122"/>
              </a:rPr>
              <a:t>和</a:t>
            </a:r>
            <a:r>
              <a:rPr lang="zh-CN" altLang="en-US" sz="1800" dirty="0">
                <a:solidFill>
                  <a:srgbClr val="FF0000"/>
                </a:solidFill>
                <a:latin typeface="微软雅黑" pitchFamily="34" charset="-122"/>
                <a:ea typeface="微软雅黑" pitchFamily="34" charset="-122"/>
              </a:rPr>
              <a:t>机场业务</a:t>
            </a:r>
            <a:r>
              <a:rPr lang="zh-CN" altLang="en-US" sz="1800" dirty="0">
                <a:solidFill>
                  <a:schemeClr val="tx1">
                    <a:lumMod val="85000"/>
                    <a:lumOff val="15000"/>
                  </a:schemeClr>
                </a:solidFill>
                <a:latin typeface="微软雅黑" pitchFamily="34" charset="-122"/>
                <a:ea typeface="微软雅黑" pitchFamily="34" charset="-122"/>
              </a:rPr>
              <a:t>出发，规划了</a:t>
            </a:r>
            <a:r>
              <a:rPr lang="en-US" altLang="zh-CN" sz="1800" dirty="0">
                <a:solidFill>
                  <a:schemeClr val="tx1">
                    <a:lumMod val="85000"/>
                    <a:lumOff val="15000"/>
                  </a:schemeClr>
                </a:solidFill>
                <a:latin typeface="微软雅黑" pitchFamily="34" charset="-122"/>
                <a:ea typeface="微软雅黑" pitchFamily="34" charset="-122"/>
              </a:rPr>
              <a:t>IT </a:t>
            </a:r>
            <a:r>
              <a:rPr lang="zh-CN" altLang="en-US" sz="1800" dirty="0">
                <a:solidFill>
                  <a:schemeClr val="tx1">
                    <a:lumMod val="85000"/>
                    <a:lumOff val="15000"/>
                  </a:schemeClr>
                </a:solidFill>
                <a:latin typeface="微软雅黑" pitchFamily="34" charset="-122"/>
                <a:ea typeface="微软雅黑" pitchFamily="34" charset="-122"/>
              </a:rPr>
              <a:t>发展方向，包括</a:t>
            </a:r>
            <a:r>
              <a:rPr lang="zh-CN" altLang="en-US" sz="1800" dirty="0">
                <a:solidFill>
                  <a:srgbClr val="FF0000"/>
                </a:solidFill>
                <a:latin typeface="微软雅黑" pitchFamily="34" charset="-122"/>
                <a:ea typeface="微软雅黑" pitchFamily="34" charset="-122"/>
              </a:rPr>
              <a:t>总体架构、数据结构、信息安全和</a:t>
            </a:r>
            <a:r>
              <a:rPr lang="en-US" altLang="zh-CN" sz="1800" dirty="0">
                <a:solidFill>
                  <a:srgbClr val="FF0000"/>
                </a:solidFill>
                <a:latin typeface="微软雅黑" pitchFamily="34" charset="-122"/>
                <a:ea typeface="微软雅黑" pitchFamily="34" charset="-122"/>
              </a:rPr>
              <a:t>IT </a:t>
            </a:r>
            <a:r>
              <a:rPr lang="zh-CN" altLang="en-US" sz="1800" dirty="0">
                <a:solidFill>
                  <a:srgbClr val="FF0000"/>
                </a:solidFill>
                <a:latin typeface="微软雅黑" pitchFamily="34" charset="-122"/>
                <a:ea typeface="微软雅黑" pitchFamily="34" charset="-122"/>
              </a:rPr>
              <a:t>治理体系</a:t>
            </a:r>
            <a:r>
              <a:rPr lang="zh-CN" altLang="en-US" sz="1800" dirty="0">
                <a:solidFill>
                  <a:schemeClr val="tx1">
                    <a:lumMod val="85000"/>
                    <a:lumOff val="15000"/>
                  </a:schemeClr>
                </a:solidFill>
                <a:latin typeface="微软雅黑" pitchFamily="34" charset="-122"/>
                <a:ea typeface="微软雅黑" pitchFamily="34" charset="-122"/>
              </a:rPr>
              <a:t>五个方面的内容。结合</a:t>
            </a:r>
            <a:r>
              <a:rPr lang="zh-CN" altLang="en-US" sz="1800" dirty="0">
                <a:solidFill>
                  <a:srgbClr val="FF0000"/>
                </a:solidFill>
                <a:latin typeface="微软雅黑" pitchFamily="34" charset="-122"/>
                <a:ea typeface="微软雅黑" pitchFamily="34" charset="-122"/>
              </a:rPr>
              <a:t>互联网</a:t>
            </a:r>
            <a:r>
              <a:rPr lang="en-US" altLang="zh-CN" sz="1800" dirty="0">
                <a:solidFill>
                  <a:srgbClr val="FF0000"/>
                </a:solidFill>
                <a:latin typeface="微软雅黑" pitchFamily="34" charset="-122"/>
                <a:ea typeface="微软雅黑" pitchFamily="34" charset="-122"/>
              </a:rPr>
              <a:t>+</a:t>
            </a:r>
            <a:r>
              <a:rPr lang="zh-CN" altLang="en-US" sz="1800" dirty="0">
                <a:solidFill>
                  <a:srgbClr val="FF0000"/>
                </a:solidFill>
                <a:latin typeface="微软雅黑" pitchFamily="34" charset="-122"/>
                <a:ea typeface="微软雅黑" pitchFamily="34" charset="-122"/>
              </a:rPr>
              <a:t>、大数据、移动互联和云计算等</a:t>
            </a:r>
            <a:r>
              <a:rPr lang="zh-CN" altLang="en-US" sz="1800" dirty="0">
                <a:solidFill>
                  <a:schemeClr val="tx1">
                    <a:lumMod val="85000"/>
                    <a:lumOff val="15000"/>
                  </a:schemeClr>
                </a:solidFill>
                <a:latin typeface="微软雅黑" pitchFamily="34" charset="-122"/>
                <a:ea typeface="微软雅黑" pitchFamily="34" charset="-122"/>
              </a:rPr>
              <a:t>新技术，提出未来智慧机场的整体架构。</a:t>
            </a:r>
            <a:endParaRPr lang="en-US" altLang="zh-CN" sz="1800" dirty="0">
              <a:solidFill>
                <a:schemeClr val="tx1">
                  <a:lumMod val="85000"/>
                  <a:lumOff val="15000"/>
                </a:schemeClr>
              </a:solidFill>
              <a:latin typeface="微软雅黑" pitchFamily="34" charset="-122"/>
              <a:ea typeface="微软雅黑" pitchFamily="34" charset="-122"/>
            </a:endParaRPr>
          </a:p>
          <a:p>
            <a:pPr>
              <a:lnSpc>
                <a:spcPct val="200000"/>
              </a:lnSpc>
            </a:pPr>
            <a:r>
              <a:rPr lang="zh-CN" altLang="en-US" sz="1800" dirty="0">
                <a:solidFill>
                  <a:schemeClr val="tx1">
                    <a:lumMod val="85000"/>
                    <a:lumOff val="15000"/>
                  </a:schemeClr>
                </a:solidFill>
                <a:latin typeface="微软雅黑" pitchFamily="34" charset="-122"/>
                <a:ea typeface="微软雅黑" pitchFamily="34" charset="-122"/>
              </a:rPr>
              <a:t> 确定了十三五期间信息化的</a:t>
            </a:r>
            <a:r>
              <a:rPr lang="zh-CN" altLang="en-US" sz="1800" dirty="0">
                <a:solidFill>
                  <a:srgbClr val="FF0000"/>
                </a:solidFill>
                <a:latin typeface="微软雅黑" pitchFamily="34" charset="-122"/>
                <a:ea typeface="微软雅黑" pitchFamily="34" charset="-122"/>
              </a:rPr>
              <a:t>发展目标和路径</a:t>
            </a:r>
            <a:r>
              <a:rPr lang="zh-CN" altLang="en-US" sz="1800" dirty="0">
                <a:solidFill>
                  <a:schemeClr val="tx1">
                    <a:lumMod val="85000"/>
                    <a:lumOff val="15000"/>
                  </a:schemeClr>
                </a:solidFill>
                <a:latin typeface="微软雅黑" pitchFamily="34" charset="-122"/>
                <a:ea typeface="微软雅黑" pitchFamily="34" charset="-122"/>
              </a:rPr>
              <a:t>。将有效防止盲目或重复信息技术投资，降低</a:t>
            </a:r>
            <a:r>
              <a:rPr lang="en-US" altLang="zh-CN" sz="1800" dirty="0">
                <a:solidFill>
                  <a:srgbClr val="FF0000"/>
                </a:solidFill>
                <a:latin typeface="微软雅黑" pitchFamily="34" charset="-122"/>
                <a:ea typeface="微软雅黑" pitchFamily="34" charset="-122"/>
              </a:rPr>
              <a:t>IT </a:t>
            </a:r>
            <a:r>
              <a:rPr lang="zh-CN" altLang="en-US" sz="1800" dirty="0">
                <a:solidFill>
                  <a:srgbClr val="FF0000"/>
                </a:solidFill>
                <a:latin typeface="微软雅黑" pitchFamily="34" charset="-122"/>
                <a:ea typeface="微软雅黑" pitchFamily="34" charset="-122"/>
              </a:rPr>
              <a:t>投资</a:t>
            </a:r>
            <a:r>
              <a:rPr lang="en-US" altLang="zh-CN" sz="1800" dirty="0">
                <a:solidFill>
                  <a:srgbClr val="FF0000"/>
                </a:solidFill>
                <a:latin typeface="微软雅黑" pitchFamily="34" charset="-122"/>
                <a:ea typeface="微软雅黑" pitchFamily="34" charset="-122"/>
              </a:rPr>
              <a:t>30% </a:t>
            </a:r>
            <a:r>
              <a:rPr lang="zh-CN" altLang="en-US" sz="1800" dirty="0">
                <a:solidFill>
                  <a:schemeClr val="tx1">
                    <a:lumMod val="85000"/>
                    <a:lumOff val="15000"/>
                  </a:schemeClr>
                </a:solidFill>
                <a:latin typeface="微软雅黑" pitchFamily="34" charset="-122"/>
                <a:ea typeface="微软雅黑" pitchFamily="34" charset="-122"/>
              </a:rPr>
              <a:t>以上。</a:t>
            </a:r>
          </a:p>
        </p:txBody>
      </p:sp>
    </p:spTree>
    <p:extLst>
      <p:ext uri="{BB962C8B-B14F-4D97-AF65-F5344CB8AC3E}">
        <p14:creationId xmlns:p14="http://schemas.microsoft.com/office/powerpoint/2010/main" val="2567071922"/>
      </p:ext>
    </p:extLst>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2" cstate="email">
            <a:extLst>
              <a:ext uri="{28A0092B-C50C-407E-A947-70E740481C1C}">
                <a14:useLocalDpi xmlns:a14="http://schemas.microsoft.com/office/drawing/2010/main"/>
              </a:ext>
            </a:extLst>
          </a:blip>
          <a:srcRect b="-685"/>
          <a:stretch/>
        </p:blipFill>
        <p:spPr>
          <a:xfrm>
            <a:off x="2021298" y="0"/>
            <a:ext cx="11153272" cy="6906126"/>
          </a:xfrm>
          <a:prstGeom prst="rect">
            <a:avLst/>
          </a:prstGeom>
        </p:spPr>
      </p:pic>
      <p:sp>
        <p:nvSpPr>
          <p:cNvPr id="10" name="2125169023"/>
          <p:cNvSpPr/>
          <p:nvPr/>
        </p:nvSpPr>
        <p:spPr>
          <a:xfrm>
            <a:off x="0" y="0"/>
            <a:ext cx="13178118" cy="6859588"/>
          </a:xfrm>
          <a:prstGeom prst="rect">
            <a:avLst/>
          </a:prstGeom>
          <a:gradFill flip="none" rotWithShape="1">
            <a:gsLst>
              <a:gs pos="99000">
                <a:schemeClr val="tx1">
                  <a:lumMod val="90000"/>
                  <a:alpha val="38000"/>
                </a:schemeClr>
              </a:gs>
              <a:gs pos="36000">
                <a:schemeClr val="bg1">
                  <a:alpha val="0"/>
                  <a:lumMod val="0"/>
                  <a:lumOff val="10000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latin typeface="Arial" panose="020B0604020202020204" pitchFamily="34" charset="0"/>
              </a:rPr>
              <a:t>.</a:t>
            </a:r>
            <a:endParaRPr lang="zh-CN" altLang="en-US" dirty="0">
              <a:latin typeface="Arial" panose="020B0604020202020204" pitchFamily="34" charset="0"/>
            </a:endParaRPr>
          </a:p>
        </p:txBody>
      </p:sp>
      <p:sp>
        <p:nvSpPr>
          <p:cNvPr id="11" name="矩形 10"/>
          <p:cNvSpPr/>
          <p:nvPr/>
        </p:nvSpPr>
        <p:spPr>
          <a:xfrm rot="16200000">
            <a:off x="3196918" y="-3196917"/>
            <a:ext cx="6859587" cy="13253423"/>
          </a:xfrm>
          <a:prstGeom prst="rect">
            <a:avLst/>
          </a:prstGeom>
          <a:gradFill flip="none" rotWithShape="1">
            <a:gsLst>
              <a:gs pos="32000">
                <a:schemeClr val="tx1"/>
              </a:gs>
              <a:gs pos="44000">
                <a:schemeClr val="tx1">
                  <a:alpha val="48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36" tIns="60968" rIns="121936" bIns="60968" rtlCol="0" anchor="ctr"/>
          <a:lstStyle/>
          <a:p>
            <a:pPr algn="ctr" defTabSz="768199"/>
            <a:endParaRPr lang="zh-CN" altLang="en-US" dirty="0">
              <a:solidFill>
                <a:prstClr val="white"/>
              </a:solidFill>
            </a:endParaRPr>
          </a:p>
        </p:txBody>
      </p:sp>
      <p:sp>
        <p:nvSpPr>
          <p:cNvPr id="19" name="标题 1"/>
          <p:cNvSpPr txBox="1">
            <a:spLocks/>
          </p:cNvSpPr>
          <p:nvPr/>
        </p:nvSpPr>
        <p:spPr>
          <a:xfrm>
            <a:off x="120546" y="192505"/>
            <a:ext cx="11160000" cy="888392"/>
          </a:xfrm>
          <a:prstGeom prst="rect">
            <a:avLst/>
          </a:prstGeom>
        </p:spPr>
        <p:txBody>
          <a:bodyPr vert="horz" lIns="121944" tIns="60972" rIns="121944" bIns="60972" rtlCol="0" anchor="ctr">
            <a:noAutofit/>
          </a:bodyPr>
          <a:lstStyle>
            <a:lvl1pPr algn="ctr" defTabSz="1219444" rtl="0" eaLnBrk="1" latinLnBrk="0" hangingPunct="1">
              <a:spcBef>
                <a:spcPct val="0"/>
              </a:spcBef>
              <a:buNone/>
              <a:defRPr sz="5900" kern="1200">
                <a:solidFill>
                  <a:schemeClr val="bg1">
                    <a:lumMod val="85000"/>
                  </a:schemeClr>
                </a:solidFill>
                <a:latin typeface="+mj-lt"/>
                <a:ea typeface="+mj-ea"/>
                <a:cs typeface="+mj-cs"/>
              </a:defRPr>
            </a:lvl1pPr>
          </a:lstStyle>
          <a:p>
            <a:pPr algn="l"/>
            <a:r>
              <a:rPr kumimoji="1" lang="zh-CN" altLang="en-US" sz="2800" b="1" dirty="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cs typeface="Arial" pitchFamily="34" charset="0"/>
              </a:rPr>
              <a:t>华为联手重庆机场打造智慧机场样板</a:t>
            </a:r>
          </a:p>
        </p:txBody>
      </p:sp>
      <p:pic>
        <p:nvPicPr>
          <p:cNvPr id="64" name="Picture 29" descr="F:\张秀\9月\中英终稿\9\云..........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80354" y="796437"/>
            <a:ext cx="1925220" cy="1536878"/>
          </a:xfrm>
          <a:prstGeom prst="rect">
            <a:avLst/>
          </a:prstGeom>
          <a:noFill/>
        </p:spPr>
      </p:pic>
      <p:sp>
        <p:nvSpPr>
          <p:cNvPr id="65" name="TextBox 151"/>
          <p:cNvSpPr txBox="1"/>
          <p:nvPr/>
        </p:nvSpPr>
        <p:spPr>
          <a:xfrm>
            <a:off x="8591531" y="1754366"/>
            <a:ext cx="847348" cy="292388"/>
          </a:xfrm>
          <a:prstGeom prst="rect">
            <a:avLst/>
          </a:prstGeom>
          <a:noFill/>
        </p:spPr>
        <p:txBody>
          <a:bodyPr wrap="none" lIns="45720" tIns="22860" rIns="45720" bIns="22860" rtlCol="0">
            <a:spAutoFit/>
          </a:bodyPr>
          <a:lstStyle/>
          <a:p>
            <a:r>
              <a:rPr lang="en-US" altLang="zh-CN" sz="1600" b="1" dirty="0" smtClean="0">
                <a:solidFill>
                  <a:schemeClr val="bg1"/>
                </a:solidFill>
                <a:latin typeface="微软雅黑" pitchFamily="34" charset="-122"/>
                <a:ea typeface="微软雅黑" pitchFamily="34" charset="-122"/>
              </a:rPr>
              <a:t>A-CDM</a:t>
            </a:r>
            <a:endParaRPr lang="zh-CN" altLang="en-US" sz="1600" b="1" dirty="0">
              <a:solidFill>
                <a:schemeClr val="bg1"/>
              </a:solidFill>
              <a:latin typeface="微软雅黑" pitchFamily="34" charset="-122"/>
              <a:ea typeface="微软雅黑" pitchFamily="34" charset="-122"/>
            </a:endParaRPr>
          </a:p>
        </p:txBody>
      </p:sp>
      <p:sp>
        <p:nvSpPr>
          <p:cNvPr id="66" name="TextBox 564"/>
          <p:cNvSpPr txBox="1"/>
          <p:nvPr/>
        </p:nvSpPr>
        <p:spPr>
          <a:xfrm>
            <a:off x="8124263" y="2193483"/>
            <a:ext cx="1188978" cy="362532"/>
          </a:xfrm>
          <a:prstGeom prst="rect">
            <a:avLst/>
          </a:prstGeom>
          <a:noFill/>
          <a:effectLst/>
        </p:spPr>
        <p:txBody>
          <a:bodyPr wrap="square" lIns="115188" tIns="57593" rIns="115188" bIns="57593" rtlCol="0">
            <a:spAutoFit/>
          </a:bodyPr>
          <a:lstStyle/>
          <a:p>
            <a:pPr algn="ctr">
              <a:buNone/>
            </a:pPr>
            <a:r>
              <a:rPr lang="en-US" altLang="zh-CN" sz="1600" b="1" dirty="0" smtClean="0">
                <a:solidFill>
                  <a:srgbClr val="FFC000"/>
                </a:solidFill>
                <a:effectLst>
                  <a:outerShdw blurRad="38100" dist="38100" dir="2700000" algn="tl">
                    <a:srgbClr val="000000">
                      <a:alpha val="43137"/>
                    </a:srgbClr>
                  </a:outerShdw>
                </a:effectLst>
                <a:latin typeface="微软雅黑" pitchFamily="34" charset="-122"/>
                <a:ea typeface="微软雅黑" pitchFamily="34" charset="-122"/>
              </a:rPr>
              <a:t>Cloud DC</a:t>
            </a:r>
            <a:endParaRPr lang="zh-CN" altLang="en-US" sz="1600" b="1" dirty="0">
              <a:solidFill>
                <a:srgbClr val="FFC000"/>
              </a:solidFill>
              <a:effectLst>
                <a:outerShdw blurRad="38100" dist="38100" dir="2700000" algn="tl">
                  <a:srgbClr val="000000">
                    <a:alpha val="43137"/>
                  </a:srgbClr>
                </a:outerShdw>
              </a:effectLst>
              <a:latin typeface="微软雅黑" pitchFamily="34" charset="-122"/>
              <a:ea typeface="微软雅黑" pitchFamily="34" charset="-122"/>
            </a:endParaRPr>
          </a:p>
        </p:txBody>
      </p:sp>
      <p:pic>
        <p:nvPicPr>
          <p:cNvPr id="72" name="Picture 18" descr="F:\张秀\9月\中英终稿\4\guang 1.png"/>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rot="10800000">
            <a:off x="7038473" y="1969577"/>
            <a:ext cx="3119610" cy="1671743"/>
          </a:xfrm>
          <a:prstGeom prst="rect">
            <a:avLst/>
          </a:prstGeom>
          <a:noFill/>
          <a:ln>
            <a:noFill/>
          </a:ln>
        </p:spPr>
      </p:pic>
      <p:pic>
        <p:nvPicPr>
          <p:cNvPr id="77" name="图片 36" descr="信号发射站 拷贝"/>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89653" y="3159687"/>
            <a:ext cx="354148" cy="545436"/>
          </a:xfrm>
          <a:prstGeom prst="rect">
            <a:avLst/>
          </a:prstGeom>
          <a:noFill/>
          <a:ln w="9525">
            <a:noFill/>
            <a:miter lim="800000"/>
            <a:headEnd/>
            <a:tailEnd/>
          </a:ln>
        </p:spPr>
      </p:pic>
      <p:pic>
        <p:nvPicPr>
          <p:cNvPr id="78" name="图片 93" descr="qiu"/>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39184" y="2944315"/>
            <a:ext cx="1799029" cy="919825"/>
          </a:xfrm>
          <a:prstGeom prst="rect">
            <a:avLst/>
          </a:prstGeom>
          <a:noFill/>
          <a:ln w="9525">
            <a:noFill/>
            <a:miter lim="800000"/>
            <a:headEnd/>
            <a:tailEnd/>
          </a:ln>
        </p:spPr>
      </p:pic>
      <p:pic>
        <p:nvPicPr>
          <p:cNvPr id="79" name="图片 93" descr="qiu"/>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924131" y="2969881"/>
            <a:ext cx="1799029" cy="919825"/>
          </a:xfrm>
          <a:prstGeom prst="rect">
            <a:avLst/>
          </a:prstGeom>
          <a:noFill/>
          <a:ln w="9525">
            <a:noFill/>
            <a:miter lim="800000"/>
            <a:headEnd/>
            <a:tailEnd/>
          </a:ln>
        </p:spPr>
      </p:pic>
      <p:pic>
        <p:nvPicPr>
          <p:cNvPr id="80" name="图片 93" descr="qiu"/>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941425" y="2969881"/>
            <a:ext cx="1799029" cy="919825"/>
          </a:xfrm>
          <a:prstGeom prst="rect">
            <a:avLst/>
          </a:prstGeom>
          <a:noFill/>
          <a:ln w="9525">
            <a:noFill/>
            <a:miter lim="800000"/>
            <a:headEnd/>
            <a:tailEnd/>
          </a:ln>
        </p:spPr>
      </p:pic>
      <p:pic>
        <p:nvPicPr>
          <p:cNvPr id="81" name="图片 54" descr="形状 1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902584" y="3129529"/>
            <a:ext cx="768064" cy="600528"/>
          </a:xfrm>
          <a:prstGeom prst="rect">
            <a:avLst/>
          </a:prstGeom>
          <a:noFill/>
          <a:ln w="9525">
            <a:noFill/>
            <a:miter lim="800000"/>
            <a:headEnd/>
            <a:tailEnd/>
          </a:ln>
        </p:spPr>
      </p:pic>
      <p:sp>
        <p:nvSpPr>
          <p:cNvPr id="83" name="Freeform 155"/>
          <p:cNvSpPr>
            <a:spLocks/>
          </p:cNvSpPr>
          <p:nvPr/>
        </p:nvSpPr>
        <p:spPr bwMode="auto">
          <a:xfrm>
            <a:off x="11233569" y="3512343"/>
            <a:ext cx="127000" cy="90488"/>
          </a:xfrm>
          <a:custGeom>
            <a:avLst/>
            <a:gdLst>
              <a:gd name="T0" fmla="*/ 0 w 34"/>
              <a:gd name="T1" fmla="*/ 6 h 24"/>
              <a:gd name="T2" fmla="*/ 17 w 34"/>
              <a:gd name="T3" fmla="*/ 24 h 24"/>
              <a:gd name="T4" fmla="*/ 34 w 34"/>
              <a:gd name="T5" fmla="*/ 6 h 24"/>
              <a:gd name="T6" fmla="*/ 17 w 34"/>
              <a:gd name="T7" fmla="*/ 0 h 24"/>
              <a:gd name="T8" fmla="*/ 0 w 34"/>
              <a:gd name="T9" fmla="*/ 6 h 24"/>
            </a:gdLst>
            <a:ahLst/>
            <a:cxnLst>
              <a:cxn ang="0">
                <a:pos x="T0" y="T1"/>
              </a:cxn>
              <a:cxn ang="0">
                <a:pos x="T2" y="T3"/>
              </a:cxn>
              <a:cxn ang="0">
                <a:pos x="T4" y="T5"/>
              </a:cxn>
              <a:cxn ang="0">
                <a:pos x="T6" y="T7"/>
              </a:cxn>
              <a:cxn ang="0">
                <a:pos x="T8" y="T9"/>
              </a:cxn>
            </a:cxnLst>
            <a:rect l="0" t="0" r="r" b="b"/>
            <a:pathLst>
              <a:path w="34" h="24">
                <a:moveTo>
                  <a:pt x="0" y="6"/>
                </a:moveTo>
                <a:cubicBezTo>
                  <a:pt x="17" y="24"/>
                  <a:pt x="17" y="24"/>
                  <a:pt x="17" y="24"/>
                </a:cubicBezTo>
                <a:cubicBezTo>
                  <a:pt x="34" y="6"/>
                  <a:pt x="34" y="6"/>
                  <a:pt x="34" y="6"/>
                </a:cubicBezTo>
                <a:cubicBezTo>
                  <a:pt x="30" y="2"/>
                  <a:pt x="24" y="0"/>
                  <a:pt x="17" y="0"/>
                </a:cubicBezTo>
                <a:cubicBezTo>
                  <a:pt x="10" y="0"/>
                  <a:pt x="4" y="2"/>
                  <a:pt x="0" y="6"/>
                </a:cubicBezTo>
                <a:close/>
              </a:path>
            </a:pathLst>
          </a:custGeom>
          <a:solidFill>
            <a:srgbClr val="92E1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156"/>
          <p:cNvSpPr>
            <a:spLocks/>
          </p:cNvSpPr>
          <p:nvPr/>
        </p:nvSpPr>
        <p:spPr bwMode="auto">
          <a:xfrm>
            <a:off x="11147844" y="3385343"/>
            <a:ext cx="300038" cy="112713"/>
          </a:xfrm>
          <a:custGeom>
            <a:avLst/>
            <a:gdLst>
              <a:gd name="T0" fmla="*/ 0 w 80"/>
              <a:gd name="T1" fmla="*/ 16 h 30"/>
              <a:gd name="T2" fmla="*/ 13 w 80"/>
              <a:gd name="T3" fmla="*/ 30 h 30"/>
              <a:gd name="T4" fmla="*/ 40 w 80"/>
              <a:gd name="T5" fmla="*/ 20 h 30"/>
              <a:gd name="T6" fmla="*/ 67 w 80"/>
              <a:gd name="T7" fmla="*/ 30 h 30"/>
              <a:gd name="T8" fmla="*/ 80 w 80"/>
              <a:gd name="T9" fmla="*/ 16 h 30"/>
              <a:gd name="T10" fmla="*/ 40 w 80"/>
              <a:gd name="T11" fmla="*/ 0 h 30"/>
              <a:gd name="T12" fmla="*/ 0 w 80"/>
              <a:gd name="T13" fmla="*/ 16 h 30"/>
            </a:gdLst>
            <a:ahLst/>
            <a:cxnLst>
              <a:cxn ang="0">
                <a:pos x="T0" y="T1"/>
              </a:cxn>
              <a:cxn ang="0">
                <a:pos x="T2" y="T3"/>
              </a:cxn>
              <a:cxn ang="0">
                <a:pos x="T4" y="T5"/>
              </a:cxn>
              <a:cxn ang="0">
                <a:pos x="T6" y="T7"/>
              </a:cxn>
              <a:cxn ang="0">
                <a:pos x="T8" y="T9"/>
              </a:cxn>
              <a:cxn ang="0">
                <a:pos x="T10" y="T11"/>
              </a:cxn>
              <a:cxn ang="0">
                <a:pos x="T12" y="T13"/>
              </a:cxn>
            </a:cxnLst>
            <a:rect l="0" t="0" r="r" b="b"/>
            <a:pathLst>
              <a:path w="80" h="30">
                <a:moveTo>
                  <a:pt x="0" y="16"/>
                </a:moveTo>
                <a:cubicBezTo>
                  <a:pt x="13" y="30"/>
                  <a:pt x="13" y="30"/>
                  <a:pt x="13" y="30"/>
                </a:cubicBezTo>
                <a:cubicBezTo>
                  <a:pt x="20" y="23"/>
                  <a:pt x="30" y="20"/>
                  <a:pt x="40" y="20"/>
                </a:cubicBezTo>
                <a:cubicBezTo>
                  <a:pt x="50" y="20"/>
                  <a:pt x="60" y="23"/>
                  <a:pt x="67" y="30"/>
                </a:cubicBezTo>
                <a:cubicBezTo>
                  <a:pt x="80" y="16"/>
                  <a:pt x="80" y="16"/>
                  <a:pt x="80" y="16"/>
                </a:cubicBezTo>
                <a:cubicBezTo>
                  <a:pt x="70" y="6"/>
                  <a:pt x="56" y="0"/>
                  <a:pt x="40" y="0"/>
                </a:cubicBezTo>
                <a:cubicBezTo>
                  <a:pt x="24" y="0"/>
                  <a:pt x="10" y="6"/>
                  <a:pt x="0" y="16"/>
                </a:cubicBezTo>
                <a:close/>
              </a:path>
            </a:pathLst>
          </a:custGeom>
          <a:solidFill>
            <a:srgbClr val="92E1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157"/>
          <p:cNvSpPr>
            <a:spLocks/>
          </p:cNvSpPr>
          <p:nvPr/>
        </p:nvSpPr>
        <p:spPr bwMode="auto">
          <a:xfrm>
            <a:off x="11057356" y="3256755"/>
            <a:ext cx="481013" cy="150813"/>
          </a:xfrm>
          <a:custGeom>
            <a:avLst/>
            <a:gdLst>
              <a:gd name="T0" fmla="*/ 64 w 128"/>
              <a:gd name="T1" fmla="*/ 0 h 40"/>
              <a:gd name="T2" fmla="*/ 0 w 128"/>
              <a:gd name="T3" fmla="*/ 25 h 40"/>
              <a:gd name="T4" fmla="*/ 14 w 128"/>
              <a:gd name="T5" fmla="*/ 40 h 40"/>
              <a:gd name="T6" fmla="*/ 35 w 128"/>
              <a:gd name="T7" fmla="*/ 25 h 40"/>
              <a:gd name="T8" fmla="*/ 64 w 128"/>
              <a:gd name="T9" fmla="*/ 19 h 40"/>
              <a:gd name="T10" fmla="*/ 93 w 128"/>
              <a:gd name="T11" fmla="*/ 25 h 40"/>
              <a:gd name="T12" fmla="*/ 114 w 128"/>
              <a:gd name="T13" fmla="*/ 40 h 40"/>
              <a:gd name="T14" fmla="*/ 128 w 128"/>
              <a:gd name="T15" fmla="*/ 25 h 40"/>
              <a:gd name="T16" fmla="*/ 64 w 128"/>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40">
                <a:moveTo>
                  <a:pt x="64" y="0"/>
                </a:moveTo>
                <a:cubicBezTo>
                  <a:pt x="39" y="0"/>
                  <a:pt x="17" y="10"/>
                  <a:pt x="0" y="25"/>
                </a:cubicBezTo>
                <a:cubicBezTo>
                  <a:pt x="14" y="40"/>
                  <a:pt x="14" y="40"/>
                  <a:pt x="14" y="40"/>
                </a:cubicBezTo>
                <a:cubicBezTo>
                  <a:pt x="20" y="33"/>
                  <a:pt x="27" y="29"/>
                  <a:pt x="35" y="25"/>
                </a:cubicBezTo>
                <a:cubicBezTo>
                  <a:pt x="44" y="21"/>
                  <a:pt x="54" y="19"/>
                  <a:pt x="64" y="19"/>
                </a:cubicBezTo>
                <a:cubicBezTo>
                  <a:pt x="74" y="19"/>
                  <a:pt x="83" y="21"/>
                  <a:pt x="93" y="25"/>
                </a:cubicBezTo>
                <a:cubicBezTo>
                  <a:pt x="101" y="29"/>
                  <a:pt x="108" y="33"/>
                  <a:pt x="114" y="40"/>
                </a:cubicBezTo>
                <a:cubicBezTo>
                  <a:pt x="128" y="25"/>
                  <a:pt x="128" y="25"/>
                  <a:pt x="128" y="25"/>
                </a:cubicBezTo>
                <a:cubicBezTo>
                  <a:pt x="111" y="10"/>
                  <a:pt x="89" y="0"/>
                  <a:pt x="64" y="0"/>
                </a:cubicBezTo>
                <a:close/>
              </a:path>
            </a:pathLst>
          </a:custGeom>
          <a:solidFill>
            <a:srgbClr val="92E1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标题 1"/>
          <p:cNvSpPr>
            <a:spLocks noGrp="1"/>
          </p:cNvSpPr>
          <p:nvPr/>
        </p:nvSpPr>
        <p:spPr>
          <a:xfrm>
            <a:off x="6109387" y="3315011"/>
            <a:ext cx="627543" cy="214256"/>
          </a:xfrm>
          <a:prstGeom prst="rect">
            <a:avLst/>
          </a:prstGeom>
          <a:noFill/>
          <a:ln w="9525">
            <a:noFill/>
          </a:ln>
        </p:spPr>
        <p:txBody>
          <a:bodyPr lIns="121944" tIns="60972" rIns="121944" bIns="60972" anchor="ctr">
            <a:scene3d>
              <a:camera prst="orthographicFront"/>
              <a:lightRig rig="threePt" dir="t"/>
            </a:scene3d>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defRPr>
            </a:lvl9pPr>
          </a:lstStyle>
          <a:p>
            <a:pPr>
              <a:defRPr/>
            </a:pPr>
            <a:r>
              <a:rPr lang="en-US" altLang="zh-CN" sz="1400" noProof="1" smtClean="0">
                <a:gradFill>
                  <a:gsLst>
                    <a:gs pos="0">
                      <a:srgbClr val="E3FAFF"/>
                    </a:gs>
                    <a:gs pos="100000">
                      <a:srgbClr val="1797E5"/>
                    </a:gs>
                  </a:gsLst>
                  <a:lin ang="5400000" scaled="0"/>
                </a:gradFill>
                <a:latin typeface="微软雅黑" pitchFamily="34" charset="-122"/>
                <a:ea typeface="微软雅黑" pitchFamily="34" charset="-122"/>
              </a:rPr>
              <a:t>eLTE</a:t>
            </a:r>
            <a:endParaRPr lang="zh-CN" altLang="en-US" sz="1400" noProof="1">
              <a:gradFill>
                <a:gsLst>
                  <a:gs pos="0">
                    <a:srgbClr val="E3FAFF"/>
                  </a:gs>
                  <a:gs pos="100000">
                    <a:srgbClr val="1797E5"/>
                  </a:gs>
                </a:gsLst>
                <a:lin ang="5400000" scaled="0"/>
              </a:gradFill>
              <a:latin typeface="微软雅黑" pitchFamily="34" charset="-122"/>
              <a:ea typeface="微软雅黑" pitchFamily="34" charset="-122"/>
            </a:endParaRPr>
          </a:p>
        </p:txBody>
      </p:sp>
      <p:sp>
        <p:nvSpPr>
          <p:cNvPr id="88" name="标题 1"/>
          <p:cNvSpPr>
            <a:spLocks noGrp="1"/>
          </p:cNvSpPr>
          <p:nvPr/>
        </p:nvSpPr>
        <p:spPr>
          <a:xfrm>
            <a:off x="8030429" y="3331061"/>
            <a:ext cx="728560" cy="230285"/>
          </a:xfrm>
          <a:prstGeom prst="rect">
            <a:avLst/>
          </a:prstGeom>
          <a:noFill/>
          <a:ln w="9525">
            <a:noFill/>
          </a:ln>
        </p:spPr>
        <p:txBody>
          <a:bodyPr lIns="121944" tIns="60972" rIns="121944" bIns="60972" anchor="ctr">
            <a:scene3d>
              <a:camera prst="orthographicFront"/>
              <a:lightRig rig="threePt" dir="t"/>
            </a:scene3d>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defRPr>
            </a:lvl9pPr>
          </a:lstStyle>
          <a:p>
            <a:pPr>
              <a:defRPr/>
            </a:pPr>
            <a:r>
              <a:rPr lang="en-US" altLang="zh-CN" sz="1400" noProof="1" smtClean="0">
                <a:gradFill>
                  <a:gsLst>
                    <a:gs pos="0">
                      <a:srgbClr val="E3FAFF"/>
                    </a:gs>
                    <a:gs pos="100000">
                      <a:srgbClr val="1797E5"/>
                    </a:gs>
                  </a:gsLst>
                  <a:lin ang="5400000" scaled="0"/>
                </a:gradFill>
                <a:latin typeface="微软雅黑" pitchFamily="34" charset="-122"/>
                <a:ea typeface="微软雅黑" pitchFamily="34" charset="-122"/>
              </a:rPr>
              <a:t>CCTV</a:t>
            </a:r>
            <a:endParaRPr lang="zh-CN" altLang="en-US" sz="1400" noProof="1">
              <a:gradFill>
                <a:gsLst>
                  <a:gs pos="0">
                    <a:srgbClr val="E3FAFF"/>
                  </a:gs>
                  <a:gs pos="100000">
                    <a:srgbClr val="1797E5"/>
                  </a:gs>
                </a:gsLst>
                <a:lin ang="5400000" scaled="0"/>
              </a:gradFill>
              <a:latin typeface="微软雅黑" pitchFamily="34" charset="-122"/>
              <a:ea typeface="微软雅黑" pitchFamily="34" charset="-122"/>
            </a:endParaRPr>
          </a:p>
        </p:txBody>
      </p:sp>
      <p:sp>
        <p:nvSpPr>
          <p:cNvPr id="89" name="标题 1"/>
          <p:cNvSpPr>
            <a:spLocks noGrp="1"/>
          </p:cNvSpPr>
          <p:nvPr/>
        </p:nvSpPr>
        <p:spPr>
          <a:xfrm>
            <a:off x="10023661" y="3343093"/>
            <a:ext cx="728560" cy="230285"/>
          </a:xfrm>
          <a:prstGeom prst="rect">
            <a:avLst/>
          </a:prstGeom>
          <a:noFill/>
          <a:ln w="9525">
            <a:noFill/>
          </a:ln>
        </p:spPr>
        <p:txBody>
          <a:bodyPr lIns="121944" tIns="60972" rIns="121944" bIns="60972" anchor="ctr">
            <a:scene3d>
              <a:camera prst="orthographicFront"/>
              <a:lightRig rig="threePt" dir="t"/>
            </a:scene3d>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defRPr>
            </a:lvl9pPr>
          </a:lstStyle>
          <a:p>
            <a:pPr>
              <a:defRPr/>
            </a:pPr>
            <a:r>
              <a:rPr lang="en-US" altLang="zh-CN" sz="1400" noProof="1">
                <a:gradFill>
                  <a:gsLst>
                    <a:gs pos="0">
                      <a:srgbClr val="E3FAFF"/>
                    </a:gs>
                    <a:gs pos="100000">
                      <a:srgbClr val="1797E5"/>
                    </a:gs>
                  </a:gsLst>
                  <a:lin ang="5400000" scaled="0"/>
                </a:gradFill>
                <a:latin typeface="微软雅黑" pitchFamily="34" charset="-122"/>
                <a:ea typeface="微软雅黑" pitchFamily="34" charset="-122"/>
              </a:rPr>
              <a:t>WiFi</a:t>
            </a:r>
            <a:endParaRPr lang="zh-CN" altLang="en-US" sz="1400" noProof="1">
              <a:gradFill>
                <a:gsLst>
                  <a:gs pos="0">
                    <a:srgbClr val="E3FAFF"/>
                  </a:gs>
                  <a:gs pos="100000">
                    <a:srgbClr val="1797E5"/>
                  </a:gs>
                </a:gsLst>
                <a:lin ang="5400000" scaled="0"/>
              </a:gradFill>
              <a:latin typeface="微软雅黑" pitchFamily="34" charset="-122"/>
              <a:ea typeface="微软雅黑" pitchFamily="34" charset="-122"/>
            </a:endParaRPr>
          </a:p>
        </p:txBody>
      </p:sp>
      <p:sp>
        <p:nvSpPr>
          <p:cNvPr id="90" name="Freeform 151"/>
          <p:cNvSpPr>
            <a:spLocks noEditPoints="1"/>
          </p:cNvSpPr>
          <p:nvPr/>
        </p:nvSpPr>
        <p:spPr bwMode="auto">
          <a:xfrm>
            <a:off x="8200196" y="1618298"/>
            <a:ext cx="190764" cy="427803"/>
          </a:xfrm>
          <a:custGeom>
            <a:avLst/>
            <a:gdLst/>
            <a:ahLst/>
            <a:cxnLst>
              <a:cxn ang="0">
                <a:pos x="7285" y="81"/>
              </a:cxn>
              <a:cxn ang="0">
                <a:pos x="7441" y="325"/>
              </a:cxn>
              <a:cxn ang="0">
                <a:pos x="7400" y="16492"/>
              </a:cxn>
              <a:cxn ang="0">
                <a:pos x="7183" y="16680"/>
              </a:cxn>
              <a:cxn ang="0">
                <a:pos x="266" y="16680"/>
              </a:cxn>
              <a:cxn ang="0">
                <a:pos x="49" y="16492"/>
              </a:cxn>
              <a:cxn ang="0">
                <a:pos x="8" y="325"/>
              </a:cxn>
              <a:cxn ang="0">
                <a:pos x="163" y="81"/>
              </a:cxn>
              <a:cxn ang="0">
                <a:pos x="5939" y="1613"/>
              </a:cxn>
              <a:cxn ang="0">
                <a:pos x="6201" y="1711"/>
              </a:cxn>
              <a:cxn ang="0">
                <a:pos x="6328" y="1952"/>
              </a:cxn>
              <a:cxn ang="0">
                <a:pos x="6263" y="3222"/>
              </a:cxn>
              <a:cxn ang="0">
                <a:pos x="6036" y="3376"/>
              </a:cxn>
              <a:cxn ang="0">
                <a:pos x="1341" y="3351"/>
              </a:cxn>
              <a:cxn ang="0">
                <a:pos x="1150" y="3157"/>
              </a:cxn>
              <a:cxn ang="0">
                <a:pos x="1137" y="1878"/>
              </a:cxn>
              <a:cxn ang="0">
                <a:pos x="1307" y="1667"/>
              </a:cxn>
              <a:cxn ang="0">
                <a:pos x="5979" y="3879"/>
              </a:cxn>
              <a:cxn ang="0">
                <a:pos x="6228" y="4001"/>
              </a:cxn>
              <a:cxn ang="0">
                <a:pos x="6330" y="4255"/>
              </a:cxn>
              <a:cxn ang="0">
                <a:pos x="6240" y="5515"/>
              </a:cxn>
              <a:cxn ang="0">
                <a:pos x="5999" y="5647"/>
              </a:cxn>
              <a:cxn ang="0">
                <a:pos x="1307" y="5597"/>
              </a:cxn>
              <a:cxn ang="0">
                <a:pos x="1137" y="5386"/>
              </a:cxn>
              <a:cxn ang="0">
                <a:pos x="1150" y="4107"/>
              </a:cxn>
              <a:cxn ang="0">
                <a:pos x="1341" y="3914"/>
              </a:cxn>
              <a:cxn ang="0">
                <a:pos x="6018" y="6147"/>
              </a:cxn>
              <a:cxn ang="0">
                <a:pos x="6252" y="6293"/>
              </a:cxn>
              <a:cxn ang="0">
                <a:pos x="6329" y="7557"/>
              </a:cxn>
              <a:cxn ang="0">
                <a:pos x="6215" y="7804"/>
              </a:cxn>
              <a:cxn ang="0">
                <a:pos x="5959" y="7915"/>
              </a:cxn>
              <a:cxn ang="0">
                <a:pos x="1277" y="7841"/>
              </a:cxn>
              <a:cxn ang="0">
                <a:pos x="1128" y="7614"/>
              </a:cxn>
              <a:cxn ang="0">
                <a:pos x="1166" y="6339"/>
              </a:cxn>
              <a:cxn ang="0">
                <a:pos x="1376" y="6163"/>
              </a:cxn>
              <a:cxn ang="0">
                <a:pos x="6055" y="8420"/>
              </a:cxn>
              <a:cxn ang="0">
                <a:pos x="6272" y="8586"/>
              </a:cxn>
              <a:cxn ang="0">
                <a:pos x="6325" y="9859"/>
              </a:cxn>
              <a:cxn ang="0">
                <a:pos x="6187" y="10093"/>
              </a:cxn>
              <a:cxn ang="0">
                <a:pos x="1510" y="10180"/>
              </a:cxn>
              <a:cxn ang="0">
                <a:pos x="1248" y="10081"/>
              </a:cxn>
              <a:cxn ang="0">
                <a:pos x="1121" y="9840"/>
              </a:cxn>
              <a:cxn ang="0">
                <a:pos x="1186" y="8571"/>
              </a:cxn>
              <a:cxn ang="0">
                <a:pos x="1413" y="8415"/>
              </a:cxn>
              <a:cxn ang="0">
                <a:pos x="3942" y="14477"/>
              </a:cxn>
              <a:cxn ang="0">
                <a:pos x="4188" y="14735"/>
              </a:cxn>
              <a:cxn ang="0">
                <a:pos x="4196" y="15102"/>
              </a:cxn>
              <a:cxn ang="0">
                <a:pos x="3964" y="15372"/>
              </a:cxn>
              <a:cxn ang="0">
                <a:pos x="3599" y="15417"/>
              </a:cxn>
              <a:cxn ang="0">
                <a:pos x="3308" y="15211"/>
              </a:cxn>
              <a:cxn ang="0">
                <a:pos x="3228" y="14854"/>
              </a:cxn>
              <a:cxn ang="0">
                <a:pos x="3406" y="14543"/>
              </a:cxn>
              <a:cxn ang="0">
                <a:pos x="1277" y="12777"/>
              </a:cxn>
              <a:cxn ang="0">
                <a:pos x="6299" y="12881"/>
              </a:cxn>
              <a:cxn ang="0">
                <a:pos x="6222" y="13140"/>
              </a:cxn>
              <a:cxn ang="0">
                <a:pos x="1169" y="13093"/>
              </a:cxn>
              <a:cxn ang="0">
                <a:pos x="1186" y="12815"/>
              </a:cxn>
              <a:cxn ang="0">
                <a:pos x="6234" y="12232"/>
              </a:cxn>
              <a:cxn ang="0">
                <a:pos x="6295" y="12500"/>
              </a:cxn>
              <a:cxn ang="0">
                <a:pos x="1263" y="12589"/>
              </a:cxn>
              <a:cxn ang="0">
                <a:pos x="1147" y="12461"/>
              </a:cxn>
              <a:cxn ang="0">
                <a:pos x="1251" y="12220"/>
              </a:cxn>
            </a:cxnLst>
            <a:rect l="0" t="0" r="r" b="b"/>
            <a:pathLst>
              <a:path w="7449" h="16705">
                <a:moveTo>
                  <a:pt x="406" y="0"/>
                </a:moveTo>
                <a:lnTo>
                  <a:pt x="7043" y="0"/>
                </a:lnTo>
                <a:lnTo>
                  <a:pt x="7064" y="1"/>
                </a:lnTo>
                <a:lnTo>
                  <a:pt x="7085" y="2"/>
                </a:lnTo>
                <a:lnTo>
                  <a:pt x="7104" y="5"/>
                </a:lnTo>
                <a:lnTo>
                  <a:pt x="7124" y="8"/>
                </a:lnTo>
                <a:lnTo>
                  <a:pt x="7144" y="13"/>
                </a:lnTo>
                <a:lnTo>
                  <a:pt x="7164" y="19"/>
                </a:lnTo>
                <a:lnTo>
                  <a:pt x="7183" y="25"/>
                </a:lnTo>
                <a:lnTo>
                  <a:pt x="7201" y="32"/>
                </a:lnTo>
                <a:lnTo>
                  <a:pt x="7218" y="41"/>
                </a:lnTo>
                <a:lnTo>
                  <a:pt x="7236" y="49"/>
                </a:lnTo>
                <a:lnTo>
                  <a:pt x="7253" y="60"/>
                </a:lnTo>
                <a:lnTo>
                  <a:pt x="7269" y="70"/>
                </a:lnTo>
                <a:lnTo>
                  <a:pt x="7285" y="81"/>
                </a:lnTo>
                <a:lnTo>
                  <a:pt x="7301" y="93"/>
                </a:lnTo>
                <a:lnTo>
                  <a:pt x="7315" y="105"/>
                </a:lnTo>
                <a:lnTo>
                  <a:pt x="7330" y="119"/>
                </a:lnTo>
                <a:lnTo>
                  <a:pt x="7344" y="134"/>
                </a:lnTo>
                <a:lnTo>
                  <a:pt x="7356" y="148"/>
                </a:lnTo>
                <a:lnTo>
                  <a:pt x="7368" y="164"/>
                </a:lnTo>
                <a:lnTo>
                  <a:pt x="7379" y="180"/>
                </a:lnTo>
                <a:lnTo>
                  <a:pt x="7389" y="196"/>
                </a:lnTo>
                <a:lnTo>
                  <a:pt x="7400" y="213"/>
                </a:lnTo>
                <a:lnTo>
                  <a:pt x="7408" y="231"/>
                </a:lnTo>
                <a:lnTo>
                  <a:pt x="7417" y="248"/>
                </a:lnTo>
                <a:lnTo>
                  <a:pt x="7424" y="266"/>
                </a:lnTo>
                <a:lnTo>
                  <a:pt x="7430" y="285"/>
                </a:lnTo>
                <a:lnTo>
                  <a:pt x="7436" y="305"/>
                </a:lnTo>
                <a:lnTo>
                  <a:pt x="7441" y="325"/>
                </a:lnTo>
                <a:lnTo>
                  <a:pt x="7444" y="345"/>
                </a:lnTo>
                <a:lnTo>
                  <a:pt x="7447" y="364"/>
                </a:lnTo>
                <a:lnTo>
                  <a:pt x="7448" y="385"/>
                </a:lnTo>
                <a:lnTo>
                  <a:pt x="7449" y="406"/>
                </a:lnTo>
                <a:lnTo>
                  <a:pt x="7449" y="16299"/>
                </a:lnTo>
                <a:lnTo>
                  <a:pt x="7448" y="16320"/>
                </a:lnTo>
                <a:lnTo>
                  <a:pt x="7447" y="16341"/>
                </a:lnTo>
                <a:lnTo>
                  <a:pt x="7444" y="16362"/>
                </a:lnTo>
                <a:lnTo>
                  <a:pt x="7441" y="16381"/>
                </a:lnTo>
                <a:lnTo>
                  <a:pt x="7436" y="16400"/>
                </a:lnTo>
                <a:lnTo>
                  <a:pt x="7430" y="16420"/>
                </a:lnTo>
                <a:lnTo>
                  <a:pt x="7424" y="16439"/>
                </a:lnTo>
                <a:lnTo>
                  <a:pt x="7417" y="16457"/>
                </a:lnTo>
                <a:lnTo>
                  <a:pt x="7408" y="16475"/>
                </a:lnTo>
                <a:lnTo>
                  <a:pt x="7400" y="16492"/>
                </a:lnTo>
                <a:lnTo>
                  <a:pt x="7389" y="16510"/>
                </a:lnTo>
                <a:lnTo>
                  <a:pt x="7379" y="16525"/>
                </a:lnTo>
                <a:lnTo>
                  <a:pt x="7368" y="16542"/>
                </a:lnTo>
                <a:lnTo>
                  <a:pt x="7356" y="16557"/>
                </a:lnTo>
                <a:lnTo>
                  <a:pt x="7344" y="16571"/>
                </a:lnTo>
                <a:lnTo>
                  <a:pt x="7330" y="16586"/>
                </a:lnTo>
                <a:lnTo>
                  <a:pt x="7315" y="16600"/>
                </a:lnTo>
                <a:lnTo>
                  <a:pt x="7301" y="16612"/>
                </a:lnTo>
                <a:lnTo>
                  <a:pt x="7285" y="16625"/>
                </a:lnTo>
                <a:lnTo>
                  <a:pt x="7269" y="16635"/>
                </a:lnTo>
                <a:lnTo>
                  <a:pt x="7253" y="16647"/>
                </a:lnTo>
                <a:lnTo>
                  <a:pt x="7236" y="16656"/>
                </a:lnTo>
                <a:lnTo>
                  <a:pt x="7218" y="16665"/>
                </a:lnTo>
                <a:lnTo>
                  <a:pt x="7201" y="16673"/>
                </a:lnTo>
                <a:lnTo>
                  <a:pt x="7183" y="16680"/>
                </a:lnTo>
                <a:lnTo>
                  <a:pt x="7164" y="16686"/>
                </a:lnTo>
                <a:lnTo>
                  <a:pt x="7144" y="16692"/>
                </a:lnTo>
                <a:lnTo>
                  <a:pt x="7124" y="16697"/>
                </a:lnTo>
                <a:lnTo>
                  <a:pt x="7104" y="16701"/>
                </a:lnTo>
                <a:lnTo>
                  <a:pt x="7085" y="16703"/>
                </a:lnTo>
                <a:lnTo>
                  <a:pt x="7064" y="16705"/>
                </a:lnTo>
                <a:lnTo>
                  <a:pt x="7043" y="16705"/>
                </a:lnTo>
                <a:lnTo>
                  <a:pt x="406" y="16705"/>
                </a:lnTo>
                <a:lnTo>
                  <a:pt x="385" y="16705"/>
                </a:lnTo>
                <a:lnTo>
                  <a:pt x="364" y="16703"/>
                </a:lnTo>
                <a:lnTo>
                  <a:pt x="345" y="16701"/>
                </a:lnTo>
                <a:lnTo>
                  <a:pt x="324" y="16697"/>
                </a:lnTo>
                <a:lnTo>
                  <a:pt x="305" y="16692"/>
                </a:lnTo>
                <a:lnTo>
                  <a:pt x="285" y="16686"/>
                </a:lnTo>
                <a:lnTo>
                  <a:pt x="266" y="16680"/>
                </a:lnTo>
                <a:lnTo>
                  <a:pt x="248" y="16673"/>
                </a:lnTo>
                <a:lnTo>
                  <a:pt x="230" y="16665"/>
                </a:lnTo>
                <a:lnTo>
                  <a:pt x="213" y="16656"/>
                </a:lnTo>
                <a:lnTo>
                  <a:pt x="195" y="16647"/>
                </a:lnTo>
                <a:lnTo>
                  <a:pt x="180" y="16635"/>
                </a:lnTo>
                <a:lnTo>
                  <a:pt x="163" y="16625"/>
                </a:lnTo>
                <a:lnTo>
                  <a:pt x="148" y="16612"/>
                </a:lnTo>
                <a:lnTo>
                  <a:pt x="134" y="16600"/>
                </a:lnTo>
                <a:lnTo>
                  <a:pt x="119" y="16586"/>
                </a:lnTo>
                <a:lnTo>
                  <a:pt x="105" y="16571"/>
                </a:lnTo>
                <a:lnTo>
                  <a:pt x="93" y="16557"/>
                </a:lnTo>
                <a:lnTo>
                  <a:pt x="80" y="16542"/>
                </a:lnTo>
                <a:lnTo>
                  <a:pt x="70" y="16525"/>
                </a:lnTo>
                <a:lnTo>
                  <a:pt x="58" y="16510"/>
                </a:lnTo>
                <a:lnTo>
                  <a:pt x="49" y="16492"/>
                </a:lnTo>
                <a:lnTo>
                  <a:pt x="40" y="16475"/>
                </a:lnTo>
                <a:lnTo>
                  <a:pt x="32" y="16457"/>
                </a:lnTo>
                <a:lnTo>
                  <a:pt x="25" y="16439"/>
                </a:lnTo>
                <a:lnTo>
                  <a:pt x="19" y="16420"/>
                </a:lnTo>
                <a:lnTo>
                  <a:pt x="13" y="16400"/>
                </a:lnTo>
                <a:lnTo>
                  <a:pt x="8" y="16381"/>
                </a:lnTo>
                <a:lnTo>
                  <a:pt x="4" y="16362"/>
                </a:lnTo>
                <a:lnTo>
                  <a:pt x="2" y="16341"/>
                </a:lnTo>
                <a:lnTo>
                  <a:pt x="0" y="16320"/>
                </a:lnTo>
                <a:lnTo>
                  <a:pt x="0" y="16299"/>
                </a:lnTo>
                <a:lnTo>
                  <a:pt x="0" y="406"/>
                </a:lnTo>
                <a:lnTo>
                  <a:pt x="0" y="385"/>
                </a:lnTo>
                <a:lnTo>
                  <a:pt x="2" y="364"/>
                </a:lnTo>
                <a:lnTo>
                  <a:pt x="4" y="345"/>
                </a:lnTo>
                <a:lnTo>
                  <a:pt x="8" y="325"/>
                </a:lnTo>
                <a:lnTo>
                  <a:pt x="13" y="305"/>
                </a:lnTo>
                <a:lnTo>
                  <a:pt x="19" y="285"/>
                </a:lnTo>
                <a:lnTo>
                  <a:pt x="25" y="266"/>
                </a:lnTo>
                <a:lnTo>
                  <a:pt x="32" y="248"/>
                </a:lnTo>
                <a:lnTo>
                  <a:pt x="40" y="231"/>
                </a:lnTo>
                <a:lnTo>
                  <a:pt x="49" y="213"/>
                </a:lnTo>
                <a:lnTo>
                  <a:pt x="58" y="196"/>
                </a:lnTo>
                <a:lnTo>
                  <a:pt x="70" y="180"/>
                </a:lnTo>
                <a:lnTo>
                  <a:pt x="80" y="164"/>
                </a:lnTo>
                <a:lnTo>
                  <a:pt x="93" y="148"/>
                </a:lnTo>
                <a:lnTo>
                  <a:pt x="105" y="134"/>
                </a:lnTo>
                <a:lnTo>
                  <a:pt x="119" y="119"/>
                </a:lnTo>
                <a:lnTo>
                  <a:pt x="134" y="105"/>
                </a:lnTo>
                <a:lnTo>
                  <a:pt x="148" y="93"/>
                </a:lnTo>
                <a:lnTo>
                  <a:pt x="163" y="81"/>
                </a:lnTo>
                <a:lnTo>
                  <a:pt x="180" y="70"/>
                </a:lnTo>
                <a:lnTo>
                  <a:pt x="195" y="60"/>
                </a:lnTo>
                <a:lnTo>
                  <a:pt x="213" y="49"/>
                </a:lnTo>
                <a:lnTo>
                  <a:pt x="230" y="41"/>
                </a:lnTo>
                <a:lnTo>
                  <a:pt x="248" y="32"/>
                </a:lnTo>
                <a:lnTo>
                  <a:pt x="266" y="25"/>
                </a:lnTo>
                <a:lnTo>
                  <a:pt x="285" y="19"/>
                </a:lnTo>
                <a:lnTo>
                  <a:pt x="305" y="13"/>
                </a:lnTo>
                <a:lnTo>
                  <a:pt x="324" y="8"/>
                </a:lnTo>
                <a:lnTo>
                  <a:pt x="345" y="5"/>
                </a:lnTo>
                <a:lnTo>
                  <a:pt x="364" y="2"/>
                </a:lnTo>
                <a:lnTo>
                  <a:pt x="385" y="1"/>
                </a:lnTo>
                <a:lnTo>
                  <a:pt x="406" y="0"/>
                </a:lnTo>
                <a:close/>
                <a:moveTo>
                  <a:pt x="1510" y="1613"/>
                </a:moveTo>
                <a:lnTo>
                  <a:pt x="5939" y="1613"/>
                </a:lnTo>
                <a:lnTo>
                  <a:pt x="5959" y="1613"/>
                </a:lnTo>
                <a:lnTo>
                  <a:pt x="5979" y="1615"/>
                </a:lnTo>
                <a:lnTo>
                  <a:pt x="5999" y="1617"/>
                </a:lnTo>
                <a:lnTo>
                  <a:pt x="6018" y="1620"/>
                </a:lnTo>
                <a:lnTo>
                  <a:pt x="6036" y="1625"/>
                </a:lnTo>
                <a:lnTo>
                  <a:pt x="6055" y="1630"/>
                </a:lnTo>
                <a:lnTo>
                  <a:pt x="6073" y="1636"/>
                </a:lnTo>
                <a:lnTo>
                  <a:pt x="6091" y="1642"/>
                </a:lnTo>
                <a:lnTo>
                  <a:pt x="6108" y="1650"/>
                </a:lnTo>
                <a:lnTo>
                  <a:pt x="6125" y="1658"/>
                </a:lnTo>
                <a:lnTo>
                  <a:pt x="6141" y="1667"/>
                </a:lnTo>
                <a:lnTo>
                  <a:pt x="6158" y="1678"/>
                </a:lnTo>
                <a:lnTo>
                  <a:pt x="6172" y="1688"/>
                </a:lnTo>
                <a:lnTo>
                  <a:pt x="6187" y="1700"/>
                </a:lnTo>
                <a:lnTo>
                  <a:pt x="6201" y="1711"/>
                </a:lnTo>
                <a:lnTo>
                  <a:pt x="6215" y="1724"/>
                </a:lnTo>
                <a:lnTo>
                  <a:pt x="6228" y="1737"/>
                </a:lnTo>
                <a:lnTo>
                  <a:pt x="6240" y="1751"/>
                </a:lnTo>
                <a:lnTo>
                  <a:pt x="6252" y="1764"/>
                </a:lnTo>
                <a:lnTo>
                  <a:pt x="6263" y="1780"/>
                </a:lnTo>
                <a:lnTo>
                  <a:pt x="6272" y="1795"/>
                </a:lnTo>
                <a:lnTo>
                  <a:pt x="6282" y="1810"/>
                </a:lnTo>
                <a:lnTo>
                  <a:pt x="6291" y="1827"/>
                </a:lnTo>
                <a:lnTo>
                  <a:pt x="6299" y="1844"/>
                </a:lnTo>
                <a:lnTo>
                  <a:pt x="6306" y="1861"/>
                </a:lnTo>
                <a:lnTo>
                  <a:pt x="6312" y="1878"/>
                </a:lnTo>
                <a:lnTo>
                  <a:pt x="6317" y="1896"/>
                </a:lnTo>
                <a:lnTo>
                  <a:pt x="6321" y="1915"/>
                </a:lnTo>
                <a:lnTo>
                  <a:pt x="6325" y="1934"/>
                </a:lnTo>
                <a:lnTo>
                  <a:pt x="6328" y="1952"/>
                </a:lnTo>
                <a:lnTo>
                  <a:pt x="6329" y="1971"/>
                </a:lnTo>
                <a:lnTo>
                  <a:pt x="6330" y="1990"/>
                </a:lnTo>
                <a:lnTo>
                  <a:pt x="6330" y="3011"/>
                </a:lnTo>
                <a:lnTo>
                  <a:pt x="6329" y="3030"/>
                </a:lnTo>
                <a:lnTo>
                  <a:pt x="6328" y="3049"/>
                </a:lnTo>
                <a:lnTo>
                  <a:pt x="6325" y="3068"/>
                </a:lnTo>
                <a:lnTo>
                  <a:pt x="6321" y="3086"/>
                </a:lnTo>
                <a:lnTo>
                  <a:pt x="6317" y="3105"/>
                </a:lnTo>
                <a:lnTo>
                  <a:pt x="6312" y="3123"/>
                </a:lnTo>
                <a:lnTo>
                  <a:pt x="6306" y="3141"/>
                </a:lnTo>
                <a:lnTo>
                  <a:pt x="6299" y="3157"/>
                </a:lnTo>
                <a:lnTo>
                  <a:pt x="6291" y="3174"/>
                </a:lnTo>
                <a:lnTo>
                  <a:pt x="6282" y="3191"/>
                </a:lnTo>
                <a:lnTo>
                  <a:pt x="6272" y="3206"/>
                </a:lnTo>
                <a:lnTo>
                  <a:pt x="6263" y="3222"/>
                </a:lnTo>
                <a:lnTo>
                  <a:pt x="6252" y="3237"/>
                </a:lnTo>
                <a:lnTo>
                  <a:pt x="6240" y="3250"/>
                </a:lnTo>
                <a:lnTo>
                  <a:pt x="6228" y="3265"/>
                </a:lnTo>
                <a:lnTo>
                  <a:pt x="6215" y="3277"/>
                </a:lnTo>
                <a:lnTo>
                  <a:pt x="6201" y="3290"/>
                </a:lnTo>
                <a:lnTo>
                  <a:pt x="6187" y="3302"/>
                </a:lnTo>
                <a:lnTo>
                  <a:pt x="6172" y="3313"/>
                </a:lnTo>
                <a:lnTo>
                  <a:pt x="6158" y="3323"/>
                </a:lnTo>
                <a:lnTo>
                  <a:pt x="6141" y="3334"/>
                </a:lnTo>
                <a:lnTo>
                  <a:pt x="6125" y="3343"/>
                </a:lnTo>
                <a:lnTo>
                  <a:pt x="6108" y="3351"/>
                </a:lnTo>
                <a:lnTo>
                  <a:pt x="6091" y="3359"/>
                </a:lnTo>
                <a:lnTo>
                  <a:pt x="6073" y="3365"/>
                </a:lnTo>
                <a:lnTo>
                  <a:pt x="6055" y="3371"/>
                </a:lnTo>
                <a:lnTo>
                  <a:pt x="6036" y="3376"/>
                </a:lnTo>
                <a:lnTo>
                  <a:pt x="6018" y="3381"/>
                </a:lnTo>
                <a:lnTo>
                  <a:pt x="5999" y="3384"/>
                </a:lnTo>
                <a:lnTo>
                  <a:pt x="5979" y="3387"/>
                </a:lnTo>
                <a:lnTo>
                  <a:pt x="5959" y="3388"/>
                </a:lnTo>
                <a:lnTo>
                  <a:pt x="5939" y="3388"/>
                </a:lnTo>
                <a:lnTo>
                  <a:pt x="1510" y="3388"/>
                </a:lnTo>
                <a:lnTo>
                  <a:pt x="1490" y="3388"/>
                </a:lnTo>
                <a:lnTo>
                  <a:pt x="1470" y="3387"/>
                </a:lnTo>
                <a:lnTo>
                  <a:pt x="1450" y="3384"/>
                </a:lnTo>
                <a:lnTo>
                  <a:pt x="1431" y="3381"/>
                </a:lnTo>
                <a:lnTo>
                  <a:pt x="1413" y="3376"/>
                </a:lnTo>
                <a:lnTo>
                  <a:pt x="1394" y="3371"/>
                </a:lnTo>
                <a:lnTo>
                  <a:pt x="1376" y="3365"/>
                </a:lnTo>
                <a:lnTo>
                  <a:pt x="1358" y="3359"/>
                </a:lnTo>
                <a:lnTo>
                  <a:pt x="1341" y="3351"/>
                </a:lnTo>
                <a:lnTo>
                  <a:pt x="1324" y="3343"/>
                </a:lnTo>
                <a:lnTo>
                  <a:pt x="1307" y="3334"/>
                </a:lnTo>
                <a:lnTo>
                  <a:pt x="1291" y="3323"/>
                </a:lnTo>
                <a:lnTo>
                  <a:pt x="1277" y="3313"/>
                </a:lnTo>
                <a:lnTo>
                  <a:pt x="1262" y="3302"/>
                </a:lnTo>
                <a:lnTo>
                  <a:pt x="1248" y="3290"/>
                </a:lnTo>
                <a:lnTo>
                  <a:pt x="1234" y="3277"/>
                </a:lnTo>
                <a:lnTo>
                  <a:pt x="1221" y="3265"/>
                </a:lnTo>
                <a:lnTo>
                  <a:pt x="1209" y="3250"/>
                </a:lnTo>
                <a:lnTo>
                  <a:pt x="1197" y="3237"/>
                </a:lnTo>
                <a:lnTo>
                  <a:pt x="1186" y="3222"/>
                </a:lnTo>
                <a:lnTo>
                  <a:pt x="1176" y="3206"/>
                </a:lnTo>
                <a:lnTo>
                  <a:pt x="1166" y="3191"/>
                </a:lnTo>
                <a:lnTo>
                  <a:pt x="1158" y="3174"/>
                </a:lnTo>
                <a:lnTo>
                  <a:pt x="1150" y="3157"/>
                </a:lnTo>
                <a:lnTo>
                  <a:pt x="1143" y="3141"/>
                </a:lnTo>
                <a:lnTo>
                  <a:pt x="1137" y="3123"/>
                </a:lnTo>
                <a:lnTo>
                  <a:pt x="1132" y="3105"/>
                </a:lnTo>
                <a:lnTo>
                  <a:pt x="1128" y="3086"/>
                </a:lnTo>
                <a:lnTo>
                  <a:pt x="1123" y="3068"/>
                </a:lnTo>
                <a:lnTo>
                  <a:pt x="1121" y="3049"/>
                </a:lnTo>
                <a:lnTo>
                  <a:pt x="1120" y="3030"/>
                </a:lnTo>
                <a:lnTo>
                  <a:pt x="1119" y="3011"/>
                </a:lnTo>
                <a:lnTo>
                  <a:pt x="1119" y="1990"/>
                </a:lnTo>
                <a:lnTo>
                  <a:pt x="1120" y="1971"/>
                </a:lnTo>
                <a:lnTo>
                  <a:pt x="1121" y="1952"/>
                </a:lnTo>
                <a:lnTo>
                  <a:pt x="1123" y="1934"/>
                </a:lnTo>
                <a:lnTo>
                  <a:pt x="1128" y="1915"/>
                </a:lnTo>
                <a:lnTo>
                  <a:pt x="1132" y="1896"/>
                </a:lnTo>
                <a:lnTo>
                  <a:pt x="1137" y="1878"/>
                </a:lnTo>
                <a:lnTo>
                  <a:pt x="1143" y="1861"/>
                </a:lnTo>
                <a:lnTo>
                  <a:pt x="1150" y="1844"/>
                </a:lnTo>
                <a:lnTo>
                  <a:pt x="1158" y="1827"/>
                </a:lnTo>
                <a:lnTo>
                  <a:pt x="1166" y="1810"/>
                </a:lnTo>
                <a:lnTo>
                  <a:pt x="1176" y="1795"/>
                </a:lnTo>
                <a:lnTo>
                  <a:pt x="1186" y="1780"/>
                </a:lnTo>
                <a:lnTo>
                  <a:pt x="1197" y="1764"/>
                </a:lnTo>
                <a:lnTo>
                  <a:pt x="1209" y="1751"/>
                </a:lnTo>
                <a:lnTo>
                  <a:pt x="1221" y="1737"/>
                </a:lnTo>
                <a:lnTo>
                  <a:pt x="1234" y="1724"/>
                </a:lnTo>
                <a:lnTo>
                  <a:pt x="1248" y="1711"/>
                </a:lnTo>
                <a:lnTo>
                  <a:pt x="1262" y="1700"/>
                </a:lnTo>
                <a:lnTo>
                  <a:pt x="1277" y="1688"/>
                </a:lnTo>
                <a:lnTo>
                  <a:pt x="1291" y="1678"/>
                </a:lnTo>
                <a:lnTo>
                  <a:pt x="1307" y="1667"/>
                </a:lnTo>
                <a:lnTo>
                  <a:pt x="1324" y="1658"/>
                </a:lnTo>
                <a:lnTo>
                  <a:pt x="1341" y="1650"/>
                </a:lnTo>
                <a:lnTo>
                  <a:pt x="1358" y="1642"/>
                </a:lnTo>
                <a:lnTo>
                  <a:pt x="1376" y="1636"/>
                </a:lnTo>
                <a:lnTo>
                  <a:pt x="1394" y="1630"/>
                </a:lnTo>
                <a:lnTo>
                  <a:pt x="1413" y="1625"/>
                </a:lnTo>
                <a:lnTo>
                  <a:pt x="1431" y="1620"/>
                </a:lnTo>
                <a:lnTo>
                  <a:pt x="1450" y="1617"/>
                </a:lnTo>
                <a:lnTo>
                  <a:pt x="1470" y="1615"/>
                </a:lnTo>
                <a:lnTo>
                  <a:pt x="1490" y="1613"/>
                </a:lnTo>
                <a:lnTo>
                  <a:pt x="1510" y="1613"/>
                </a:lnTo>
                <a:close/>
                <a:moveTo>
                  <a:pt x="1510" y="3877"/>
                </a:moveTo>
                <a:lnTo>
                  <a:pt x="5939" y="3877"/>
                </a:lnTo>
                <a:lnTo>
                  <a:pt x="5959" y="3877"/>
                </a:lnTo>
                <a:lnTo>
                  <a:pt x="5979" y="3879"/>
                </a:lnTo>
                <a:lnTo>
                  <a:pt x="5999" y="3881"/>
                </a:lnTo>
                <a:lnTo>
                  <a:pt x="6018" y="3884"/>
                </a:lnTo>
                <a:lnTo>
                  <a:pt x="6036" y="3888"/>
                </a:lnTo>
                <a:lnTo>
                  <a:pt x="6055" y="3893"/>
                </a:lnTo>
                <a:lnTo>
                  <a:pt x="6073" y="3900"/>
                </a:lnTo>
                <a:lnTo>
                  <a:pt x="6091" y="3906"/>
                </a:lnTo>
                <a:lnTo>
                  <a:pt x="6108" y="3914"/>
                </a:lnTo>
                <a:lnTo>
                  <a:pt x="6125" y="3923"/>
                </a:lnTo>
                <a:lnTo>
                  <a:pt x="6141" y="3931"/>
                </a:lnTo>
                <a:lnTo>
                  <a:pt x="6158" y="3941"/>
                </a:lnTo>
                <a:lnTo>
                  <a:pt x="6172" y="3952"/>
                </a:lnTo>
                <a:lnTo>
                  <a:pt x="6187" y="3963"/>
                </a:lnTo>
                <a:lnTo>
                  <a:pt x="6201" y="3975"/>
                </a:lnTo>
                <a:lnTo>
                  <a:pt x="6215" y="3987"/>
                </a:lnTo>
                <a:lnTo>
                  <a:pt x="6228" y="4001"/>
                </a:lnTo>
                <a:lnTo>
                  <a:pt x="6240" y="4014"/>
                </a:lnTo>
                <a:lnTo>
                  <a:pt x="6252" y="4029"/>
                </a:lnTo>
                <a:lnTo>
                  <a:pt x="6263" y="4044"/>
                </a:lnTo>
                <a:lnTo>
                  <a:pt x="6272" y="4058"/>
                </a:lnTo>
                <a:lnTo>
                  <a:pt x="6282" y="4075"/>
                </a:lnTo>
                <a:lnTo>
                  <a:pt x="6291" y="4091"/>
                </a:lnTo>
                <a:lnTo>
                  <a:pt x="6299" y="4107"/>
                </a:lnTo>
                <a:lnTo>
                  <a:pt x="6306" y="4125"/>
                </a:lnTo>
                <a:lnTo>
                  <a:pt x="6312" y="4142"/>
                </a:lnTo>
                <a:lnTo>
                  <a:pt x="6317" y="4160"/>
                </a:lnTo>
                <a:lnTo>
                  <a:pt x="6321" y="4178"/>
                </a:lnTo>
                <a:lnTo>
                  <a:pt x="6325" y="4197"/>
                </a:lnTo>
                <a:lnTo>
                  <a:pt x="6328" y="4216"/>
                </a:lnTo>
                <a:lnTo>
                  <a:pt x="6329" y="4235"/>
                </a:lnTo>
                <a:lnTo>
                  <a:pt x="6330" y="4255"/>
                </a:lnTo>
                <a:lnTo>
                  <a:pt x="6330" y="5275"/>
                </a:lnTo>
                <a:lnTo>
                  <a:pt x="6329" y="5293"/>
                </a:lnTo>
                <a:lnTo>
                  <a:pt x="6328" y="5313"/>
                </a:lnTo>
                <a:lnTo>
                  <a:pt x="6325" y="5332"/>
                </a:lnTo>
                <a:lnTo>
                  <a:pt x="6321" y="5350"/>
                </a:lnTo>
                <a:lnTo>
                  <a:pt x="6317" y="5369"/>
                </a:lnTo>
                <a:lnTo>
                  <a:pt x="6312" y="5386"/>
                </a:lnTo>
                <a:lnTo>
                  <a:pt x="6306" y="5404"/>
                </a:lnTo>
                <a:lnTo>
                  <a:pt x="6299" y="5421"/>
                </a:lnTo>
                <a:lnTo>
                  <a:pt x="6291" y="5437"/>
                </a:lnTo>
                <a:lnTo>
                  <a:pt x="6282" y="5454"/>
                </a:lnTo>
                <a:lnTo>
                  <a:pt x="6272" y="5470"/>
                </a:lnTo>
                <a:lnTo>
                  <a:pt x="6263" y="5486"/>
                </a:lnTo>
                <a:lnTo>
                  <a:pt x="6252" y="5500"/>
                </a:lnTo>
                <a:lnTo>
                  <a:pt x="6240" y="5515"/>
                </a:lnTo>
                <a:lnTo>
                  <a:pt x="6228" y="5528"/>
                </a:lnTo>
                <a:lnTo>
                  <a:pt x="6215" y="5541"/>
                </a:lnTo>
                <a:lnTo>
                  <a:pt x="6201" y="5553"/>
                </a:lnTo>
                <a:lnTo>
                  <a:pt x="6187" y="5566"/>
                </a:lnTo>
                <a:lnTo>
                  <a:pt x="6172" y="5576"/>
                </a:lnTo>
                <a:lnTo>
                  <a:pt x="6158" y="5588"/>
                </a:lnTo>
                <a:lnTo>
                  <a:pt x="6141" y="5597"/>
                </a:lnTo>
                <a:lnTo>
                  <a:pt x="6125" y="5607"/>
                </a:lnTo>
                <a:lnTo>
                  <a:pt x="6108" y="5615"/>
                </a:lnTo>
                <a:lnTo>
                  <a:pt x="6091" y="5622"/>
                </a:lnTo>
                <a:lnTo>
                  <a:pt x="6073" y="5630"/>
                </a:lnTo>
                <a:lnTo>
                  <a:pt x="6055" y="5635"/>
                </a:lnTo>
                <a:lnTo>
                  <a:pt x="6036" y="5640"/>
                </a:lnTo>
                <a:lnTo>
                  <a:pt x="6018" y="5644"/>
                </a:lnTo>
                <a:lnTo>
                  <a:pt x="5999" y="5647"/>
                </a:lnTo>
                <a:lnTo>
                  <a:pt x="5979" y="5650"/>
                </a:lnTo>
                <a:lnTo>
                  <a:pt x="5959" y="5652"/>
                </a:lnTo>
                <a:lnTo>
                  <a:pt x="5939" y="5653"/>
                </a:lnTo>
                <a:lnTo>
                  <a:pt x="1510" y="5653"/>
                </a:lnTo>
                <a:lnTo>
                  <a:pt x="1490" y="5652"/>
                </a:lnTo>
                <a:lnTo>
                  <a:pt x="1470" y="5650"/>
                </a:lnTo>
                <a:lnTo>
                  <a:pt x="1450" y="5647"/>
                </a:lnTo>
                <a:lnTo>
                  <a:pt x="1431" y="5644"/>
                </a:lnTo>
                <a:lnTo>
                  <a:pt x="1413" y="5640"/>
                </a:lnTo>
                <a:lnTo>
                  <a:pt x="1394" y="5635"/>
                </a:lnTo>
                <a:lnTo>
                  <a:pt x="1376" y="5630"/>
                </a:lnTo>
                <a:lnTo>
                  <a:pt x="1358" y="5622"/>
                </a:lnTo>
                <a:lnTo>
                  <a:pt x="1341" y="5615"/>
                </a:lnTo>
                <a:lnTo>
                  <a:pt x="1324" y="5607"/>
                </a:lnTo>
                <a:lnTo>
                  <a:pt x="1307" y="5597"/>
                </a:lnTo>
                <a:lnTo>
                  <a:pt x="1291" y="5588"/>
                </a:lnTo>
                <a:lnTo>
                  <a:pt x="1277" y="5576"/>
                </a:lnTo>
                <a:lnTo>
                  <a:pt x="1262" y="5566"/>
                </a:lnTo>
                <a:lnTo>
                  <a:pt x="1248" y="5553"/>
                </a:lnTo>
                <a:lnTo>
                  <a:pt x="1234" y="5541"/>
                </a:lnTo>
                <a:lnTo>
                  <a:pt x="1221" y="5528"/>
                </a:lnTo>
                <a:lnTo>
                  <a:pt x="1209" y="5515"/>
                </a:lnTo>
                <a:lnTo>
                  <a:pt x="1197" y="5500"/>
                </a:lnTo>
                <a:lnTo>
                  <a:pt x="1186" y="5486"/>
                </a:lnTo>
                <a:lnTo>
                  <a:pt x="1176" y="5470"/>
                </a:lnTo>
                <a:lnTo>
                  <a:pt x="1166" y="5454"/>
                </a:lnTo>
                <a:lnTo>
                  <a:pt x="1158" y="5437"/>
                </a:lnTo>
                <a:lnTo>
                  <a:pt x="1150" y="5421"/>
                </a:lnTo>
                <a:lnTo>
                  <a:pt x="1143" y="5404"/>
                </a:lnTo>
                <a:lnTo>
                  <a:pt x="1137" y="5386"/>
                </a:lnTo>
                <a:lnTo>
                  <a:pt x="1132" y="5369"/>
                </a:lnTo>
                <a:lnTo>
                  <a:pt x="1128" y="5350"/>
                </a:lnTo>
                <a:lnTo>
                  <a:pt x="1123" y="5332"/>
                </a:lnTo>
                <a:lnTo>
                  <a:pt x="1121" y="5313"/>
                </a:lnTo>
                <a:lnTo>
                  <a:pt x="1120" y="5293"/>
                </a:lnTo>
                <a:lnTo>
                  <a:pt x="1119" y="5275"/>
                </a:lnTo>
                <a:lnTo>
                  <a:pt x="1119" y="4255"/>
                </a:lnTo>
                <a:lnTo>
                  <a:pt x="1120" y="4235"/>
                </a:lnTo>
                <a:lnTo>
                  <a:pt x="1121" y="4216"/>
                </a:lnTo>
                <a:lnTo>
                  <a:pt x="1123" y="4197"/>
                </a:lnTo>
                <a:lnTo>
                  <a:pt x="1128" y="4178"/>
                </a:lnTo>
                <a:lnTo>
                  <a:pt x="1132" y="4160"/>
                </a:lnTo>
                <a:lnTo>
                  <a:pt x="1137" y="4142"/>
                </a:lnTo>
                <a:lnTo>
                  <a:pt x="1143" y="4125"/>
                </a:lnTo>
                <a:lnTo>
                  <a:pt x="1150" y="4107"/>
                </a:lnTo>
                <a:lnTo>
                  <a:pt x="1158" y="4091"/>
                </a:lnTo>
                <a:lnTo>
                  <a:pt x="1166" y="4075"/>
                </a:lnTo>
                <a:lnTo>
                  <a:pt x="1176" y="4058"/>
                </a:lnTo>
                <a:lnTo>
                  <a:pt x="1186" y="4044"/>
                </a:lnTo>
                <a:lnTo>
                  <a:pt x="1197" y="4029"/>
                </a:lnTo>
                <a:lnTo>
                  <a:pt x="1209" y="4014"/>
                </a:lnTo>
                <a:lnTo>
                  <a:pt x="1221" y="4001"/>
                </a:lnTo>
                <a:lnTo>
                  <a:pt x="1234" y="3987"/>
                </a:lnTo>
                <a:lnTo>
                  <a:pt x="1248" y="3975"/>
                </a:lnTo>
                <a:lnTo>
                  <a:pt x="1262" y="3963"/>
                </a:lnTo>
                <a:lnTo>
                  <a:pt x="1277" y="3952"/>
                </a:lnTo>
                <a:lnTo>
                  <a:pt x="1291" y="3941"/>
                </a:lnTo>
                <a:lnTo>
                  <a:pt x="1307" y="3931"/>
                </a:lnTo>
                <a:lnTo>
                  <a:pt x="1324" y="3923"/>
                </a:lnTo>
                <a:lnTo>
                  <a:pt x="1341" y="3914"/>
                </a:lnTo>
                <a:lnTo>
                  <a:pt x="1358" y="3906"/>
                </a:lnTo>
                <a:lnTo>
                  <a:pt x="1376" y="3900"/>
                </a:lnTo>
                <a:lnTo>
                  <a:pt x="1394" y="3893"/>
                </a:lnTo>
                <a:lnTo>
                  <a:pt x="1413" y="3888"/>
                </a:lnTo>
                <a:lnTo>
                  <a:pt x="1431" y="3884"/>
                </a:lnTo>
                <a:lnTo>
                  <a:pt x="1450" y="3881"/>
                </a:lnTo>
                <a:lnTo>
                  <a:pt x="1470" y="3879"/>
                </a:lnTo>
                <a:lnTo>
                  <a:pt x="1490" y="3877"/>
                </a:lnTo>
                <a:lnTo>
                  <a:pt x="1510" y="3877"/>
                </a:lnTo>
                <a:close/>
                <a:moveTo>
                  <a:pt x="1510" y="6140"/>
                </a:moveTo>
                <a:lnTo>
                  <a:pt x="5939" y="6140"/>
                </a:lnTo>
                <a:lnTo>
                  <a:pt x="5959" y="6140"/>
                </a:lnTo>
                <a:lnTo>
                  <a:pt x="5979" y="6142"/>
                </a:lnTo>
                <a:lnTo>
                  <a:pt x="5999" y="6144"/>
                </a:lnTo>
                <a:lnTo>
                  <a:pt x="6018" y="6147"/>
                </a:lnTo>
                <a:lnTo>
                  <a:pt x="6036" y="6152"/>
                </a:lnTo>
                <a:lnTo>
                  <a:pt x="6055" y="6157"/>
                </a:lnTo>
                <a:lnTo>
                  <a:pt x="6073" y="6163"/>
                </a:lnTo>
                <a:lnTo>
                  <a:pt x="6091" y="6169"/>
                </a:lnTo>
                <a:lnTo>
                  <a:pt x="6108" y="6178"/>
                </a:lnTo>
                <a:lnTo>
                  <a:pt x="6125" y="6186"/>
                </a:lnTo>
                <a:lnTo>
                  <a:pt x="6141" y="6194"/>
                </a:lnTo>
                <a:lnTo>
                  <a:pt x="6158" y="6205"/>
                </a:lnTo>
                <a:lnTo>
                  <a:pt x="6172" y="6215"/>
                </a:lnTo>
                <a:lnTo>
                  <a:pt x="6187" y="6227"/>
                </a:lnTo>
                <a:lnTo>
                  <a:pt x="6201" y="6238"/>
                </a:lnTo>
                <a:lnTo>
                  <a:pt x="6215" y="6251"/>
                </a:lnTo>
                <a:lnTo>
                  <a:pt x="6228" y="6264"/>
                </a:lnTo>
                <a:lnTo>
                  <a:pt x="6240" y="6278"/>
                </a:lnTo>
                <a:lnTo>
                  <a:pt x="6252" y="6293"/>
                </a:lnTo>
                <a:lnTo>
                  <a:pt x="6263" y="6307"/>
                </a:lnTo>
                <a:lnTo>
                  <a:pt x="6272" y="6322"/>
                </a:lnTo>
                <a:lnTo>
                  <a:pt x="6282" y="6339"/>
                </a:lnTo>
                <a:lnTo>
                  <a:pt x="6291" y="6354"/>
                </a:lnTo>
                <a:lnTo>
                  <a:pt x="6299" y="6371"/>
                </a:lnTo>
                <a:lnTo>
                  <a:pt x="6306" y="6389"/>
                </a:lnTo>
                <a:lnTo>
                  <a:pt x="6312" y="6405"/>
                </a:lnTo>
                <a:lnTo>
                  <a:pt x="6317" y="6424"/>
                </a:lnTo>
                <a:lnTo>
                  <a:pt x="6321" y="6442"/>
                </a:lnTo>
                <a:lnTo>
                  <a:pt x="6325" y="6461"/>
                </a:lnTo>
                <a:lnTo>
                  <a:pt x="6328" y="6479"/>
                </a:lnTo>
                <a:lnTo>
                  <a:pt x="6329" y="6498"/>
                </a:lnTo>
                <a:lnTo>
                  <a:pt x="6330" y="6518"/>
                </a:lnTo>
                <a:lnTo>
                  <a:pt x="6330" y="7538"/>
                </a:lnTo>
                <a:lnTo>
                  <a:pt x="6329" y="7557"/>
                </a:lnTo>
                <a:lnTo>
                  <a:pt x="6328" y="7577"/>
                </a:lnTo>
                <a:lnTo>
                  <a:pt x="6325" y="7596"/>
                </a:lnTo>
                <a:lnTo>
                  <a:pt x="6321" y="7614"/>
                </a:lnTo>
                <a:lnTo>
                  <a:pt x="6317" y="7632"/>
                </a:lnTo>
                <a:lnTo>
                  <a:pt x="6312" y="7650"/>
                </a:lnTo>
                <a:lnTo>
                  <a:pt x="6306" y="7668"/>
                </a:lnTo>
                <a:lnTo>
                  <a:pt x="6299" y="7684"/>
                </a:lnTo>
                <a:lnTo>
                  <a:pt x="6291" y="7701"/>
                </a:lnTo>
                <a:lnTo>
                  <a:pt x="6282" y="7718"/>
                </a:lnTo>
                <a:lnTo>
                  <a:pt x="6272" y="7733"/>
                </a:lnTo>
                <a:lnTo>
                  <a:pt x="6263" y="7749"/>
                </a:lnTo>
                <a:lnTo>
                  <a:pt x="6252" y="7764"/>
                </a:lnTo>
                <a:lnTo>
                  <a:pt x="6240" y="7778"/>
                </a:lnTo>
                <a:lnTo>
                  <a:pt x="6228" y="7792"/>
                </a:lnTo>
                <a:lnTo>
                  <a:pt x="6215" y="7804"/>
                </a:lnTo>
                <a:lnTo>
                  <a:pt x="6201" y="7817"/>
                </a:lnTo>
                <a:lnTo>
                  <a:pt x="6187" y="7829"/>
                </a:lnTo>
                <a:lnTo>
                  <a:pt x="6172" y="7841"/>
                </a:lnTo>
                <a:lnTo>
                  <a:pt x="6158" y="7851"/>
                </a:lnTo>
                <a:lnTo>
                  <a:pt x="6141" y="7861"/>
                </a:lnTo>
                <a:lnTo>
                  <a:pt x="6125" y="7870"/>
                </a:lnTo>
                <a:lnTo>
                  <a:pt x="6108" y="7878"/>
                </a:lnTo>
                <a:lnTo>
                  <a:pt x="6091" y="7886"/>
                </a:lnTo>
                <a:lnTo>
                  <a:pt x="6073" y="7893"/>
                </a:lnTo>
                <a:lnTo>
                  <a:pt x="6055" y="7898"/>
                </a:lnTo>
                <a:lnTo>
                  <a:pt x="6036" y="7904"/>
                </a:lnTo>
                <a:lnTo>
                  <a:pt x="6018" y="7908"/>
                </a:lnTo>
                <a:lnTo>
                  <a:pt x="5999" y="7912"/>
                </a:lnTo>
                <a:lnTo>
                  <a:pt x="5979" y="7914"/>
                </a:lnTo>
                <a:lnTo>
                  <a:pt x="5959" y="7915"/>
                </a:lnTo>
                <a:lnTo>
                  <a:pt x="5939" y="7916"/>
                </a:lnTo>
                <a:lnTo>
                  <a:pt x="1510" y="7916"/>
                </a:lnTo>
                <a:lnTo>
                  <a:pt x="1490" y="7915"/>
                </a:lnTo>
                <a:lnTo>
                  <a:pt x="1470" y="7914"/>
                </a:lnTo>
                <a:lnTo>
                  <a:pt x="1450" y="7912"/>
                </a:lnTo>
                <a:lnTo>
                  <a:pt x="1431" y="7908"/>
                </a:lnTo>
                <a:lnTo>
                  <a:pt x="1413" y="7904"/>
                </a:lnTo>
                <a:lnTo>
                  <a:pt x="1394" y="7898"/>
                </a:lnTo>
                <a:lnTo>
                  <a:pt x="1376" y="7893"/>
                </a:lnTo>
                <a:lnTo>
                  <a:pt x="1358" y="7886"/>
                </a:lnTo>
                <a:lnTo>
                  <a:pt x="1341" y="7878"/>
                </a:lnTo>
                <a:lnTo>
                  <a:pt x="1324" y="7870"/>
                </a:lnTo>
                <a:lnTo>
                  <a:pt x="1307" y="7861"/>
                </a:lnTo>
                <a:lnTo>
                  <a:pt x="1291" y="7851"/>
                </a:lnTo>
                <a:lnTo>
                  <a:pt x="1277" y="7841"/>
                </a:lnTo>
                <a:lnTo>
                  <a:pt x="1262" y="7829"/>
                </a:lnTo>
                <a:lnTo>
                  <a:pt x="1248" y="7817"/>
                </a:lnTo>
                <a:lnTo>
                  <a:pt x="1234" y="7804"/>
                </a:lnTo>
                <a:lnTo>
                  <a:pt x="1221" y="7792"/>
                </a:lnTo>
                <a:lnTo>
                  <a:pt x="1209" y="7778"/>
                </a:lnTo>
                <a:lnTo>
                  <a:pt x="1197" y="7764"/>
                </a:lnTo>
                <a:lnTo>
                  <a:pt x="1186" y="7749"/>
                </a:lnTo>
                <a:lnTo>
                  <a:pt x="1176" y="7733"/>
                </a:lnTo>
                <a:lnTo>
                  <a:pt x="1166" y="7718"/>
                </a:lnTo>
                <a:lnTo>
                  <a:pt x="1158" y="7701"/>
                </a:lnTo>
                <a:lnTo>
                  <a:pt x="1150" y="7684"/>
                </a:lnTo>
                <a:lnTo>
                  <a:pt x="1143" y="7668"/>
                </a:lnTo>
                <a:lnTo>
                  <a:pt x="1137" y="7650"/>
                </a:lnTo>
                <a:lnTo>
                  <a:pt x="1132" y="7632"/>
                </a:lnTo>
                <a:lnTo>
                  <a:pt x="1128" y="7614"/>
                </a:lnTo>
                <a:lnTo>
                  <a:pt x="1123" y="7596"/>
                </a:lnTo>
                <a:lnTo>
                  <a:pt x="1121" y="7577"/>
                </a:lnTo>
                <a:lnTo>
                  <a:pt x="1120" y="7557"/>
                </a:lnTo>
                <a:lnTo>
                  <a:pt x="1119" y="7538"/>
                </a:lnTo>
                <a:lnTo>
                  <a:pt x="1119" y="6518"/>
                </a:lnTo>
                <a:lnTo>
                  <a:pt x="1120" y="6498"/>
                </a:lnTo>
                <a:lnTo>
                  <a:pt x="1121" y="6479"/>
                </a:lnTo>
                <a:lnTo>
                  <a:pt x="1123" y="6461"/>
                </a:lnTo>
                <a:lnTo>
                  <a:pt x="1128" y="6442"/>
                </a:lnTo>
                <a:lnTo>
                  <a:pt x="1132" y="6424"/>
                </a:lnTo>
                <a:lnTo>
                  <a:pt x="1137" y="6405"/>
                </a:lnTo>
                <a:lnTo>
                  <a:pt x="1143" y="6389"/>
                </a:lnTo>
                <a:lnTo>
                  <a:pt x="1150" y="6371"/>
                </a:lnTo>
                <a:lnTo>
                  <a:pt x="1158" y="6354"/>
                </a:lnTo>
                <a:lnTo>
                  <a:pt x="1166" y="6339"/>
                </a:lnTo>
                <a:lnTo>
                  <a:pt x="1176" y="6322"/>
                </a:lnTo>
                <a:lnTo>
                  <a:pt x="1186" y="6307"/>
                </a:lnTo>
                <a:lnTo>
                  <a:pt x="1197" y="6293"/>
                </a:lnTo>
                <a:lnTo>
                  <a:pt x="1209" y="6278"/>
                </a:lnTo>
                <a:lnTo>
                  <a:pt x="1221" y="6264"/>
                </a:lnTo>
                <a:lnTo>
                  <a:pt x="1234" y="6251"/>
                </a:lnTo>
                <a:lnTo>
                  <a:pt x="1248" y="6238"/>
                </a:lnTo>
                <a:lnTo>
                  <a:pt x="1262" y="6227"/>
                </a:lnTo>
                <a:lnTo>
                  <a:pt x="1277" y="6215"/>
                </a:lnTo>
                <a:lnTo>
                  <a:pt x="1291" y="6205"/>
                </a:lnTo>
                <a:lnTo>
                  <a:pt x="1307" y="6194"/>
                </a:lnTo>
                <a:lnTo>
                  <a:pt x="1324" y="6186"/>
                </a:lnTo>
                <a:lnTo>
                  <a:pt x="1341" y="6178"/>
                </a:lnTo>
                <a:lnTo>
                  <a:pt x="1358" y="6169"/>
                </a:lnTo>
                <a:lnTo>
                  <a:pt x="1376" y="6163"/>
                </a:lnTo>
                <a:lnTo>
                  <a:pt x="1394" y="6157"/>
                </a:lnTo>
                <a:lnTo>
                  <a:pt x="1413" y="6152"/>
                </a:lnTo>
                <a:lnTo>
                  <a:pt x="1431" y="6147"/>
                </a:lnTo>
                <a:lnTo>
                  <a:pt x="1450" y="6144"/>
                </a:lnTo>
                <a:lnTo>
                  <a:pt x="1470" y="6142"/>
                </a:lnTo>
                <a:lnTo>
                  <a:pt x="1490" y="6140"/>
                </a:lnTo>
                <a:lnTo>
                  <a:pt x="1510" y="6140"/>
                </a:lnTo>
                <a:close/>
                <a:moveTo>
                  <a:pt x="1510" y="8404"/>
                </a:moveTo>
                <a:lnTo>
                  <a:pt x="5939" y="8404"/>
                </a:lnTo>
                <a:lnTo>
                  <a:pt x="5959" y="8404"/>
                </a:lnTo>
                <a:lnTo>
                  <a:pt x="5979" y="8406"/>
                </a:lnTo>
                <a:lnTo>
                  <a:pt x="5999" y="8408"/>
                </a:lnTo>
                <a:lnTo>
                  <a:pt x="6018" y="8411"/>
                </a:lnTo>
                <a:lnTo>
                  <a:pt x="6036" y="8415"/>
                </a:lnTo>
                <a:lnTo>
                  <a:pt x="6055" y="8420"/>
                </a:lnTo>
                <a:lnTo>
                  <a:pt x="6073" y="8427"/>
                </a:lnTo>
                <a:lnTo>
                  <a:pt x="6091" y="8433"/>
                </a:lnTo>
                <a:lnTo>
                  <a:pt x="6108" y="8441"/>
                </a:lnTo>
                <a:lnTo>
                  <a:pt x="6125" y="8450"/>
                </a:lnTo>
                <a:lnTo>
                  <a:pt x="6141" y="8459"/>
                </a:lnTo>
                <a:lnTo>
                  <a:pt x="6158" y="8468"/>
                </a:lnTo>
                <a:lnTo>
                  <a:pt x="6172" y="8479"/>
                </a:lnTo>
                <a:lnTo>
                  <a:pt x="6187" y="8490"/>
                </a:lnTo>
                <a:lnTo>
                  <a:pt x="6201" y="8502"/>
                </a:lnTo>
                <a:lnTo>
                  <a:pt x="6215" y="8514"/>
                </a:lnTo>
                <a:lnTo>
                  <a:pt x="6228" y="8528"/>
                </a:lnTo>
                <a:lnTo>
                  <a:pt x="6240" y="8541"/>
                </a:lnTo>
                <a:lnTo>
                  <a:pt x="6252" y="8556"/>
                </a:lnTo>
                <a:lnTo>
                  <a:pt x="6263" y="8571"/>
                </a:lnTo>
                <a:lnTo>
                  <a:pt x="6272" y="8586"/>
                </a:lnTo>
                <a:lnTo>
                  <a:pt x="6282" y="8602"/>
                </a:lnTo>
                <a:lnTo>
                  <a:pt x="6291" y="8618"/>
                </a:lnTo>
                <a:lnTo>
                  <a:pt x="6299" y="8634"/>
                </a:lnTo>
                <a:lnTo>
                  <a:pt x="6306" y="8652"/>
                </a:lnTo>
                <a:lnTo>
                  <a:pt x="6312" y="8670"/>
                </a:lnTo>
                <a:lnTo>
                  <a:pt x="6317" y="8688"/>
                </a:lnTo>
                <a:lnTo>
                  <a:pt x="6321" y="8705"/>
                </a:lnTo>
                <a:lnTo>
                  <a:pt x="6325" y="8724"/>
                </a:lnTo>
                <a:lnTo>
                  <a:pt x="6328" y="8743"/>
                </a:lnTo>
                <a:lnTo>
                  <a:pt x="6329" y="8762"/>
                </a:lnTo>
                <a:lnTo>
                  <a:pt x="6330" y="8782"/>
                </a:lnTo>
                <a:lnTo>
                  <a:pt x="6330" y="9802"/>
                </a:lnTo>
                <a:lnTo>
                  <a:pt x="6329" y="9820"/>
                </a:lnTo>
                <a:lnTo>
                  <a:pt x="6328" y="9840"/>
                </a:lnTo>
                <a:lnTo>
                  <a:pt x="6325" y="9859"/>
                </a:lnTo>
                <a:lnTo>
                  <a:pt x="6321" y="9878"/>
                </a:lnTo>
                <a:lnTo>
                  <a:pt x="6317" y="9896"/>
                </a:lnTo>
                <a:lnTo>
                  <a:pt x="6312" y="9913"/>
                </a:lnTo>
                <a:lnTo>
                  <a:pt x="6306" y="9931"/>
                </a:lnTo>
                <a:lnTo>
                  <a:pt x="6299" y="9948"/>
                </a:lnTo>
                <a:lnTo>
                  <a:pt x="6291" y="9965"/>
                </a:lnTo>
                <a:lnTo>
                  <a:pt x="6282" y="9981"/>
                </a:lnTo>
                <a:lnTo>
                  <a:pt x="6272" y="9997"/>
                </a:lnTo>
                <a:lnTo>
                  <a:pt x="6263" y="10013"/>
                </a:lnTo>
                <a:lnTo>
                  <a:pt x="6252" y="10027"/>
                </a:lnTo>
                <a:lnTo>
                  <a:pt x="6240" y="10042"/>
                </a:lnTo>
                <a:lnTo>
                  <a:pt x="6228" y="10055"/>
                </a:lnTo>
                <a:lnTo>
                  <a:pt x="6215" y="10068"/>
                </a:lnTo>
                <a:lnTo>
                  <a:pt x="6201" y="10081"/>
                </a:lnTo>
                <a:lnTo>
                  <a:pt x="6187" y="10093"/>
                </a:lnTo>
                <a:lnTo>
                  <a:pt x="6172" y="10104"/>
                </a:lnTo>
                <a:lnTo>
                  <a:pt x="6158" y="10115"/>
                </a:lnTo>
                <a:lnTo>
                  <a:pt x="6141" y="10124"/>
                </a:lnTo>
                <a:lnTo>
                  <a:pt x="6125" y="10134"/>
                </a:lnTo>
                <a:lnTo>
                  <a:pt x="6108" y="10142"/>
                </a:lnTo>
                <a:lnTo>
                  <a:pt x="6091" y="10149"/>
                </a:lnTo>
                <a:lnTo>
                  <a:pt x="6073" y="10157"/>
                </a:lnTo>
                <a:lnTo>
                  <a:pt x="6055" y="10162"/>
                </a:lnTo>
                <a:lnTo>
                  <a:pt x="6036" y="10167"/>
                </a:lnTo>
                <a:lnTo>
                  <a:pt x="6018" y="10171"/>
                </a:lnTo>
                <a:lnTo>
                  <a:pt x="5999" y="10175"/>
                </a:lnTo>
                <a:lnTo>
                  <a:pt x="5979" y="10178"/>
                </a:lnTo>
                <a:lnTo>
                  <a:pt x="5959" y="10179"/>
                </a:lnTo>
                <a:lnTo>
                  <a:pt x="5939" y="10180"/>
                </a:lnTo>
                <a:lnTo>
                  <a:pt x="1510" y="10180"/>
                </a:lnTo>
                <a:lnTo>
                  <a:pt x="1490" y="10179"/>
                </a:lnTo>
                <a:lnTo>
                  <a:pt x="1470" y="10178"/>
                </a:lnTo>
                <a:lnTo>
                  <a:pt x="1450" y="10175"/>
                </a:lnTo>
                <a:lnTo>
                  <a:pt x="1431" y="10171"/>
                </a:lnTo>
                <a:lnTo>
                  <a:pt x="1413" y="10167"/>
                </a:lnTo>
                <a:lnTo>
                  <a:pt x="1394" y="10162"/>
                </a:lnTo>
                <a:lnTo>
                  <a:pt x="1376" y="10157"/>
                </a:lnTo>
                <a:lnTo>
                  <a:pt x="1358" y="10149"/>
                </a:lnTo>
                <a:lnTo>
                  <a:pt x="1341" y="10142"/>
                </a:lnTo>
                <a:lnTo>
                  <a:pt x="1324" y="10134"/>
                </a:lnTo>
                <a:lnTo>
                  <a:pt x="1307" y="10124"/>
                </a:lnTo>
                <a:lnTo>
                  <a:pt x="1291" y="10115"/>
                </a:lnTo>
                <a:lnTo>
                  <a:pt x="1277" y="10104"/>
                </a:lnTo>
                <a:lnTo>
                  <a:pt x="1262" y="10093"/>
                </a:lnTo>
                <a:lnTo>
                  <a:pt x="1248" y="10081"/>
                </a:lnTo>
                <a:lnTo>
                  <a:pt x="1234" y="10068"/>
                </a:lnTo>
                <a:lnTo>
                  <a:pt x="1221" y="10055"/>
                </a:lnTo>
                <a:lnTo>
                  <a:pt x="1209" y="10042"/>
                </a:lnTo>
                <a:lnTo>
                  <a:pt x="1197" y="10027"/>
                </a:lnTo>
                <a:lnTo>
                  <a:pt x="1186" y="10013"/>
                </a:lnTo>
                <a:lnTo>
                  <a:pt x="1176" y="9997"/>
                </a:lnTo>
                <a:lnTo>
                  <a:pt x="1166" y="9981"/>
                </a:lnTo>
                <a:lnTo>
                  <a:pt x="1158" y="9965"/>
                </a:lnTo>
                <a:lnTo>
                  <a:pt x="1150" y="9948"/>
                </a:lnTo>
                <a:lnTo>
                  <a:pt x="1143" y="9931"/>
                </a:lnTo>
                <a:lnTo>
                  <a:pt x="1137" y="9913"/>
                </a:lnTo>
                <a:lnTo>
                  <a:pt x="1132" y="9896"/>
                </a:lnTo>
                <a:lnTo>
                  <a:pt x="1128" y="9878"/>
                </a:lnTo>
                <a:lnTo>
                  <a:pt x="1123" y="9859"/>
                </a:lnTo>
                <a:lnTo>
                  <a:pt x="1121" y="9840"/>
                </a:lnTo>
                <a:lnTo>
                  <a:pt x="1120" y="9820"/>
                </a:lnTo>
                <a:lnTo>
                  <a:pt x="1119" y="9802"/>
                </a:lnTo>
                <a:lnTo>
                  <a:pt x="1119" y="8782"/>
                </a:lnTo>
                <a:lnTo>
                  <a:pt x="1120" y="8762"/>
                </a:lnTo>
                <a:lnTo>
                  <a:pt x="1121" y="8743"/>
                </a:lnTo>
                <a:lnTo>
                  <a:pt x="1123" y="8724"/>
                </a:lnTo>
                <a:lnTo>
                  <a:pt x="1128" y="8705"/>
                </a:lnTo>
                <a:lnTo>
                  <a:pt x="1132" y="8688"/>
                </a:lnTo>
                <a:lnTo>
                  <a:pt x="1137" y="8670"/>
                </a:lnTo>
                <a:lnTo>
                  <a:pt x="1143" y="8652"/>
                </a:lnTo>
                <a:lnTo>
                  <a:pt x="1150" y="8634"/>
                </a:lnTo>
                <a:lnTo>
                  <a:pt x="1158" y="8618"/>
                </a:lnTo>
                <a:lnTo>
                  <a:pt x="1166" y="8602"/>
                </a:lnTo>
                <a:lnTo>
                  <a:pt x="1176" y="8586"/>
                </a:lnTo>
                <a:lnTo>
                  <a:pt x="1186" y="8571"/>
                </a:lnTo>
                <a:lnTo>
                  <a:pt x="1197" y="8556"/>
                </a:lnTo>
                <a:lnTo>
                  <a:pt x="1209" y="8541"/>
                </a:lnTo>
                <a:lnTo>
                  <a:pt x="1221" y="8528"/>
                </a:lnTo>
                <a:lnTo>
                  <a:pt x="1234" y="8514"/>
                </a:lnTo>
                <a:lnTo>
                  <a:pt x="1248" y="8502"/>
                </a:lnTo>
                <a:lnTo>
                  <a:pt x="1262" y="8490"/>
                </a:lnTo>
                <a:lnTo>
                  <a:pt x="1277" y="8479"/>
                </a:lnTo>
                <a:lnTo>
                  <a:pt x="1291" y="8468"/>
                </a:lnTo>
                <a:lnTo>
                  <a:pt x="1307" y="8459"/>
                </a:lnTo>
                <a:lnTo>
                  <a:pt x="1324" y="8450"/>
                </a:lnTo>
                <a:lnTo>
                  <a:pt x="1341" y="8441"/>
                </a:lnTo>
                <a:lnTo>
                  <a:pt x="1358" y="8433"/>
                </a:lnTo>
                <a:lnTo>
                  <a:pt x="1376" y="8427"/>
                </a:lnTo>
                <a:lnTo>
                  <a:pt x="1394" y="8420"/>
                </a:lnTo>
                <a:lnTo>
                  <a:pt x="1413" y="8415"/>
                </a:lnTo>
                <a:lnTo>
                  <a:pt x="1431" y="8411"/>
                </a:lnTo>
                <a:lnTo>
                  <a:pt x="1450" y="8408"/>
                </a:lnTo>
                <a:lnTo>
                  <a:pt x="1470" y="8406"/>
                </a:lnTo>
                <a:lnTo>
                  <a:pt x="1490" y="8404"/>
                </a:lnTo>
                <a:lnTo>
                  <a:pt x="1510" y="8404"/>
                </a:lnTo>
                <a:close/>
                <a:moveTo>
                  <a:pt x="3725" y="14428"/>
                </a:moveTo>
                <a:lnTo>
                  <a:pt x="3750" y="14428"/>
                </a:lnTo>
                <a:lnTo>
                  <a:pt x="3776" y="14430"/>
                </a:lnTo>
                <a:lnTo>
                  <a:pt x="3801" y="14433"/>
                </a:lnTo>
                <a:lnTo>
                  <a:pt x="3825" y="14438"/>
                </a:lnTo>
                <a:lnTo>
                  <a:pt x="3849" y="14444"/>
                </a:lnTo>
                <a:lnTo>
                  <a:pt x="3873" y="14451"/>
                </a:lnTo>
                <a:lnTo>
                  <a:pt x="3897" y="14458"/>
                </a:lnTo>
                <a:lnTo>
                  <a:pt x="3919" y="14468"/>
                </a:lnTo>
                <a:lnTo>
                  <a:pt x="3942" y="14477"/>
                </a:lnTo>
                <a:lnTo>
                  <a:pt x="3964" y="14488"/>
                </a:lnTo>
                <a:lnTo>
                  <a:pt x="3985" y="14501"/>
                </a:lnTo>
                <a:lnTo>
                  <a:pt x="4005" y="14514"/>
                </a:lnTo>
                <a:lnTo>
                  <a:pt x="4025" y="14528"/>
                </a:lnTo>
                <a:lnTo>
                  <a:pt x="4043" y="14543"/>
                </a:lnTo>
                <a:lnTo>
                  <a:pt x="4062" y="14558"/>
                </a:lnTo>
                <a:lnTo>
                  <a:pt x="4080" y="14575"/>
                </a:lnTo>
                <a:lnTo>
                  <a:pt x="4096" y="14593"/>
                </a:lnTo>
                <a:lnTo>
                  <a:pt x="4112" y="14611"/>
                </a:lnTo>
                <a:lnTo>
                  <a:pt x="4127" y="14630"/>
                </a:lnTo>
                <a:lnTo>
                  <a:pt x="4141" y="14649"/>
                </a:lnTo>
                <a:lnTo>
                  <a:pt x="4154" y="14670"/>
                </a:lnTo>
                <a:lnTo>
                  <a:pt x="4166" y="14691"/>
                </a:lnTo>
                <a:lnTo>
                  <a:pt x="4177" y="14713"/>
                </a:lnTo>
                <a:lnTo>
                  <a:pt x="4188" y="14735"/>
                </a:lnTo>
                <a:lnTo>
                  <a:pt x="4196" y="14758"/>
                </a:lnTo>
                <a:lnTo>
                  <a:pt x="4204" y="14781"/>
                </a:lnTo>
                <a:lnTo>
                  <a:pt x="4212" y="14805"/>
                </a:lnTo>
                <a:lnTo>
                  <a:pt x="4217" y="14829"/>
                </a:lnTo>
                <a:lnTo>
                  <a:pt x="4221" y="14854"/>
                </a:lnTo>
                <a:lnTo>
                  <a:pt x="4224" y="14879"/>
                </a:lnTo>
                <a:lnTo>
                  <a:pt x="4226" y="14904"/>
                </a:lnTo>
                <a:lnTo>
                  <a:pt x="4227" y="14930"/>
                </a:lnTo>
                <a:lnTo>
                  <a:pt x="4226" y="14956"/>
                </a:lnTo>
                <a:lnTo>
                  <a:pt x="4224" y="14981"/>
                </a:lnTo>
                <a:lnTo>
                  <a:pt x="4221" y="15006"/>
                </a:lnTo>
                <a:lnTo>
                  <a:pt x="4217" y="15031"/>
                </a:lnTo>
                <a:lnTo>
                  <a:pt x="4212" y="15055"/>
                </a:lnTo>
                <a:lnTo>
                  <a:pt x="4204" y="15079"/>
                </a:lnTo>
                <a:lnTo>
                  <a:pt x="4196" y="15102"/>
                </a:lnTo>
                <a:lnTo>
                  <a:pt x="4188" y="15125"/>
                </a:lnTo>
                <a:lnTo>
                  <a:pt x="4177" y="15147"/>
                </a:lnTo>
                <a:lnTo>
                  <a:pt x="4166" y="15169"/>
                </a:lnTo>
                <a:lnTo>
                  <a:pt x="4154" y="15190"/>
                </a:lnTo>
                <a:lnTo>
                  <a:pt x="4141" y="15211"/>
                </a:lnTo>
                <a:lnTo>
                  <a:pt x="4127" y="15231"/>
                </a:lnTo>
                <a:lnTo>
                  <a:pt x="4112" y="15250"/>
                </a:lnTo>
                <a:lnTo>
                  <a:pt x="4096" y="15267"/>
                </a:lnTo>
                <a:lnTo>
                  <a:pt x="4080" y="15285"/>
                </a:lnTo>
                <a:lnTo>
                  <a:pt x="4062" y="15302"/>
                </a:lnTo>
                <a:lnTo>
                  <a:pt x="4043" y="15317"/>
                </a:lnTo>
                <a:lnTo>
                  <a:pt x="4025" y="15333"/>
                </a:lnTo>
                <a:lnTo>
                  <a:pt x="4005" y="15347"/>
                </a:lnTo>
                <a:lnTo>
                  <a:pt x="3985" y="15360"/>
                </a:lnTo>
                <a:lnTo>
                  <a:pt x="3964" y="15372"/>
                </a:lnTo>
                <a:lnTo>
                  <a:pt x="3942" y="15383"/>
                </a:lnTo>
                <a:lnTo>
                  <a:pt x="3919" y="15393"/>
                </a:lnTo>
                <a:lnTo>
                  <a:pt x="3897" y="15402"/>
                </a:lnTo>
                <a:lnTo>
                  <a:pt x="3873" y="15410"/>
                </a:lnTo>
                <a:lnTo>
                  <a:pt x="3849" y="15417"/>
                </a:lnTo>
                <a:lnTo>
                  <a:pt x="3825" y="15423"/>
                </a:lnTo>
                <a:lnTo>
                  <a:pt x="3801" y="15427"/>
                </a:lnTo>
                <a:lnTo>
                  <a:pt x="3776" y="15430"/>
                </a:lnTo>
                <a:lnTo>
                  <a:pt x="3750" y="15432"/>
                </a:lnTo>
                <a:lnTo>
                  <a:pt x="3725" y="15432"/>
                </a:lnTo>
                <a:lnTo>
                  <a:pt x="3699" y="15432"/>
                </a:lnTo>
                <a:lnTo>
                  <a:pt x="3673" y="15430"/>
                </a:lnTo>
                <a:lnTo>
                  <a:pt x="3648" y="15427"/>
                </a:lnTo>
                <a:lnTo>
                  <a:pt x="3624" y="15423"/>
                </a:lnTo>
                <a:lnTo>
                  <a:pt x="3599" y="15417"/>
                </a:lnTo>
                <a:lnTo>
                  <a:pt x="3576" y="15410"/>
                </a:lnTo>
                <a:lnTo>
                  <a:pt x="3552" y="15402"/>
                </a:lnTo>
                <a:lnTo>
                  <a:pt x="3529" y="15393"/>
                </a:lnTo>
                <a:lnTo>
                  <a:pt x="3507" y="15383"/>
                </a:lnTo>
                <a:lnTo>
                  <a:pt x="3485" y="15372"/>
                </a:lnTo>
                <a:lnTo>
                  <a:pt x="3464" y="15360"/>
                </a:lnTo>
                <a:lnTo>
                  <a:pt x="3444" y="15347"/>
                </a:lnTo>
                <a:lnTo>
                  <a:pt x="3424" y="15333"/>
                </a:lnTo>
                <a:lnTo>
                  <a:pt x="3406" y="15317"/>
                </a:lnTo>
                <a:lnTo>
                  <a:pt x="3387" y="15302"/>
                </a:lnTo>
                <a:lnTo>
                  <a:pt x="3369" y="15285"/>
                </a:lnTo>
                <a:lnTo>
                  <a:pt x="3352" y="15267"/>
                </a:lnTo>
                <a:lnTo>
                  <a:pt x="3337" y="15250"/>
                </a:lnTo>
                <a:lnTo>
                  <a:pt x="3322" y="15231"/>
                </a:lnTo>
                <a:lnTo>
                  <a:pt x="3308" y="15211"/>
                </a:lnTo>
                <a:lnTo>
                  <a:pt x="3295" y="15190"/>
                </a:lnTo>
                <a:lnTo>
                  <a:pt x="3282" y="15169"/>
                </a:lnTo>
                <a:lnTo>
                  <a:pt x="3272" y="15147"/>
                </a:lnTo>
                <a:lnTo>
                  <a:pt x="3261" y="15125"/>
                </a:lnTo>
                <a:lnTo>
                  <a:pt x="3252" y="15102"/>
                </a:lnTo>
                <a:lnTo>
                  <a:pt x="3245" y="15079"/>
                </a:lnTo>
                <a:lnTo>
                  <a:pt x="3237" y="15055"/>
                </a:lnTo>
                <a:lnTo>
                  <a:pt x="3232" y="15031"/>
                </a:lnTo>
                <a:lnTo>
                  <a:pt x="3228" y="15006"/>
                </a:lnTo>
                <a:lnTo>
                  <a:pt x="3225" y="14981"/>
                </a:lnTo>
                <a:lnTo>
                  <a:pt x="3223" y="14956"/>
                </a:lnTo>
                <a:lnTo>
                  <a:pt x="3222" y="14930"/>
                </a:lnTo>
                <a:lnTo>
                  <a:pt x="3223" y="14904"/>
                </a:lnTo>
                <a:lnTo>
                  <a:pt x="3225" y="14879"/>
                </a:lnTo>
                <a:lnTo>
                  <a:pt x="3228" y="14854"/>
                </a:lnTo>
                <a:lnTo>
                  <a:pt x="3232" y="14829"/>
                </a:lnTo>
                <a:lnTo>
                  <a:pt x="3237" y="14805"/>
                </a:lnTo>
                <a:lnTo>
                  <a:pt x="3245" y="14781"/>
                </a:lnTo>
                <a:lnTo>
                  <a:pt x="3252" y="14758"/>
                </a:lnTo>
                <a:lnTo>
                  <a:pt x="3261" y="14735"/>
                </a:lnTo>
                <a:lnTo>
                  <a:pt x="3272" y="14713"/>
                </a:lnTo>
                <a:lnTo>
                  <a:pt x="3282" y="14691"/>
                </a:lnTo>
                <a:lnTo>
                  <a:pt x="3295" y="14670"/>
                </a:lnTo>
                <a:lnTo>
                  <a:pt x="3308" y="14649"/>
                </a:lnTo>
                <a:lnTo>
                  <a:pt x="3322" y="14630"/>
                </a:lnTo>
                <a:lnTo>
                  <a:pt x="3337" y="14611"/>
                </a:lnTo>
                <a:lnTo>
                  <a:pt x="3352" y="14593"/>
                </a:lnTo>
                <a:lnTo>
                  <a:pt x="3369" y="14575"/>
                </a:lnTo>
                <a:lnTo>
                  <a:pt x="3387" y="14558"/>
                </a:lnTo>
                <a:lnTo>
                  <a:pt x="3406" y="14543"/>
                </a:lnTo>
                <a:lnTo>
                  <a:pt x="3424" y="14528"/>
                </a:lnTo>
                <a:lnTo>
                  <a:pt x="3444" y="14514"/>
                </a:lnTo>
                <a:lnTo>
                  <a:pt x="3464" y="14501"/>
                </a:lnTo>
                <a:lnTo>
                  <a:pt x="3485" y="14488"/>
                </a:lnTo>
                <a:lnTo>
                  <a:pt x="3507" y="14477"/>
                </a:lnTo>
                <a:lnTo>
                  <a:pt x="3529" y="14468"/>
                </a:lnTo>
                <a:lnTo>
                  <a:pt x="3552" y="14458"/>
                </a:lnTo>
                <a:lnTo>
                  <a:pt x="3576" y="14451"/>
                </a:lnTo>
                <a:lnTo>
                  <a:pt x="3599" y="14444"/>
                </a:lnTo>
                <a:lnTo>
                  <a:pt x="3624" y="14438"/>
                </a:lnTo>
                <a:lnTo>
                  <a:pt x="3648" y="14433"/>
                </a:lnTo>
                <a:lnTo>
                  <a:pt x="3673" y="14430"/>
                </a:lnTo>
                <a:lnTo>
                  <a:pt x="3699" y="14428"/>
                </a:lnTo>
                <a:lnTo>
                  <a:pt x="3725" y="14428"/>
                </a:lnTo>
                <a:close/>
                <a:moveTo>
                  <a:pt x="1277" y="12777"/>
                </a:moveTo>
                <a:lnTo>
                  <a:pt x="6172" y="12777"/>
                </a:lnTo>
                <a:lnTo>
                  <a:pt x="6186" y="12777"/>
                </a:lnTo>
                <a:lnTo>
                  <a:pt x="6198" y="12779"/>
                </a:lnTo>
                <a:lnTo>
                  <a:pt x="6211" y="12782"/>
                </a:lnTo>
                <a:lnTo>
                  <a:pt x="6222" y="12787"/>
                </a:lnTo>
                <a:lnTo>
                  <a:pt x="6234" y="12793"/>
                </a:lnTo>
                <a:lnTo>
                  <a:pt x="6244" y="12799"/>
                </a:lnTo>
                <a:lnTo>
                  <a:pt x="6255" y="12806"/>
                </a:lnTo>
                <a:lnTo>
                  <a:pt x="6263" y="12815"/>
                </a:lnTo>
                <a:lnTo>
                  <a:pt x="6271" y="12824"/>
                </a:lnTo>
                <a:lnTo>
                  <a:pt x="6279" y="12834"/>
                </a:lnTo>
                <a:lnTo>
                  <a:pt x="6286" y="12845"/>
                </a:lnTo>
                <a:lnTo>
                  <a:pt x="6291" y="12856"/>
                </a:lnTo>
                <a:lnTo>
                  <a:pt x="6295" y="12868"/>
                </a:lnTo>
                <a:lnTo>
                  <a:pt x="6299" y="12881"/>
                </a:lnTo>
                <a:lnTo>
                  <a:pt x="6301" y="12893"/>
                </a:lnTo>
                <a:lnTo>
                  <a:pt x="6302" y="12906"/>
                </a:lnTo>
                <a:lnTo>
                  <a:pt x="6302" y="13021"/>
                </a:lnTo>
                <a:lnTo>
                  <a:pt x="6301" y="13034"/>
                </a:lnTo>
                <a:lnTo>
                  <a:pt x="6299" y="13047"/>
                </a:lnTo>
                <a:lnTo>
                  <a:pt x="6295" y="13059"/>
                </a:lnTo>
                <a:lnTo>
                  <a:pt x="6291" y="13071"/>
                </a:lnTo>
                <a:lnTo>
                  <a:pt x="6286" y="13082"/>
                </a:lnTo>
                <a:lnTo>
                  <a:pt x="6279" y="13093"/>
                </a:lnTo>
                <a:lnTo>
                  <a:pt x="6271" y="13103"/>
                </a:lnTo>
                <a:lnTo>
                  <a:pt x="6263" y="13112"/>
                </a:lnTo>
                <a:lnTo>
                  <a:pt x="6255" y="13121"/>
                </a:lnTo>
                <a:lnTo>
                  <a:pt x="6244" y="13128"/>
                </a:lnTo>
                <a:lnTo>
                  <a:pt x="6234" y="13134"/>
                </a:lnTo>
                <a:lnTo>
                  <a:pt x="6222" y="13140"/>
                </a:lnTo>
                <a:lnTo>
                  <a:pt x="6211" y="13145"/>
                </a:lnTo>
                <a:lnTo>
                  <a:pt x="6198" y="13148"/>
                </a:lnTo>
                <a:lnTo>
                  <a:pt x="6186" y="13149"/>
                </a:lnTo>
                <a:lnTo>
                  <a:pt x="6172" y="13150"/>
                </a:lnTo>
                <a:lnTo>
                  <a:pt x="1277" y="13150"/>
                </a:lnTo>
                <a:lnTo>
                  <a:pt x="1263" y="13149"/>
                </a:lnTo>
                <a:lnTo>
                  <a:pt x="1251" y="13148"/>
                </a:lnTo>
                <a:lnTo>
                  <a:pt x="1238" y="13145"/>
                </a:lnTo>
                <a:lnTo>
                  <a:pt x="1227" y="13140"/>
                </a:lnTo>
                <a:lnTo>
                  <a:pt x="1215" y="13134"/>
                </a:lnTo>
                <a:lnTo>
                  <a:pt x="1205" y="13128"/>
                </a:lnTo>
                <a:lnTo>
                  <a:pt x="1194" y="13121"/>
                </a:lnTo>
                <a:lnTo>
                  <a:pt x="1186" y="13112"/>
                </a:lnTo>
                <a:lnTo>
                  <a:pt x="1178" y="13103"/>
                </a:lnTo>
                <a:lnTo>
                  <a:pt x="1169" y="13093"/>
                </a:lnTo>
                <a:lnTo>
                  <a:pt x="1163" y="13082"/>
                </a:lnTo>
                <a:lnTo>
                  <a:pt x="1158" y="13071"/>
                </a:lnTo>
                <a:lnTo>
                  <a:pt x="1154" y="13059"/>
                </a:lnTo>
                <a:lnTo>
                  <a:pt x="1150" y="13047"/>
                </a:lnTo>
                <a:lnTo>
                  <a:pt x="1148" y="13034"/>
                </a:lnTo>
                <a:lnTo>
                  <a:pt x="1147" y="13021"/>
                </a:lnTo>
                <a:lnTo>
                  <a:pt x="1147" y="12906"/>
                </a:lnTo>
                <a:lnTo>
                  <a:pt x="1148" y="12893"/>
                </a:lnTo>
                <a:lnTo>
                  <a:pt x="1150" y="12881"/>
                </a:lnTo>
                <a:lnTo>
                  <a:pt x="1154" y="12868"/>
                </a:lnTo>
                <a:lnTo>
                  <a:pt x="1158" y="12856"/>
                </a:lnTo>
                <a:lnTo>
                  <a:pt x="1163" y="12845"/>
                </a:lnTo>
                <a:lnTo>
                  <a:pt x="1169" y="12834"/>
                </a:lnTo>
                <a:lnTo>
                  <a:pt x="1178" y="12824"/>
                </a:lnTo>
                <a:lnTo>
                  <a:pt x="1186" y="12815"/>
                </a:lnTo>
                <a:lnTo>
                  <a:pt x="1194" y="12806"/>
                </a:lnTo>
                <a:lnTo>
                  <a:pt x="1205" y="12799"/>
                </a:lnTo>
                <a:lnTo>
                  <a:pt x="1215" y="12793"/>
                </a:lnTo>
                <a:lnTo>
                  <a:pt x="1227" y="12787"/>
                </a:lnTo>
                <a:lnTo>
                  <a:pt x="1238" y="12782"/>
                </a:lnTo>
                <a:lnTo>
                  <a:pt x="1251" y="12779"/>
                </a:lnTo>
                <a:lnTo>
                  <a:pt x="1263" y="12777"/>
                </a:lnTo>
                <a:lnTo>
                  <a:pt x="1277" y="12777"/>
                </a:lnTo>
                <a:close/>
                <a:moveTo>
                  <a:pt x="1277" y="12217"/>
                </a:moveTo>
                <a:lnTo>
                  <a:pt x="6172" y="12217"/>
                </a:lnTo>
                <a:lnTo>
                  <a:pt x="6186" y="12218"/>
                </a:lnTo>
                <a:lnTo>
                  <a:pt x="6198" y="12220"/>
                </a:lnTo>
                <a:lnTo>
                  <a:pt x="6211" y="12223"/>
                </a:lnTo>
                <a:lnTo>
                  <a:pt x="6222" y="12227"/>
                </a:lnTo>
                <a:lnTo>
                  <a:pt x="6234" y="12232"/>
                </a:lnTo>
                <a:lnTo>
                  <a:pt x="6244" y="12240"/>
                </a:lnTo>
                <a:lnTo>
                  <a:pt x="6255" y="12247"/>
                </a:lnTo>
                <a:lnTo>
                  <a:pt x="6263" y="12255"/>
                </a:lnTo>
                <a:lnTo>
                  <a:pt x="6271" y="12265"/>
                </a:lnTo>
                <a:lnTo>
                  <a:pt x="6279" y="12274"/>
                </a:lnTo>
                <a:lnTo>
                  <a:pt x="6286" y="12284"/>
                </a:lnTo>
                <a:lnTo>
                  <a:pt x="6291" y="12296"/>
                </a:lnTo>
                <a:lnTo>
                  <a:pt x="6295" y="12307"/>
                </a:lnTo>
                <a:lnTo>
                  <a:pt x="6299" y="12320"/>
                </a:lnTo>
                <a:lnTo>
                  <a:pt x="6301" y="12334"/>
                </a:lnTo>
                <a:lnTo>
                  <a:pt x="6302" y="12346"/>
                </a:lnTo>
                <a:lnTo>
                  <a:pt x="6302" y="12461"/>
                </a:lnTo>
                <a:lnTo>
                  <a:pt x="6301" y="12474"/>
                </a:lnTo>
                <a:lnTo>
                  <a:pt x="6299" y="12487"/>
                </a:lnTo>
                <a:lnTo>
                  <a:pt x="6295" y="12500"/>
                </a:lnTo>
                <a:lnTo>
                  <a:pt x="6291" y="12511"/>
                </a:lnTo>
                <a:lnTo>
                  <a:pt x="6286" y="12522"/>
                </a:lnTo>
                <a:lnTo>
                  <a:pt x="6279" y="12533"/>
                </a:lnTo>
                <a:lnTo>
                  <a:pt x="6271" y="12543"/>
                </a:lnTo>
                <a:lnTo>
                  <a:pt x="6263" y="12552"/>
                </a:lnTo>
                <a:lnTo>
                  <a:pt x="6255" y="12561"/>
                </a:lnTo>
                <a:lnTo>
                  <a:pt x="6244" y="12568"/>
                </a:lnTo>
                <a:lnTo>
                  <a:pt x="6234" y="12575"/>
                </a:lnTo>
                <a:lnTo>
                  <a:pt x="6222" y="12580"/>
                </a:lnTo>
                <a:lnTo>
                  <a:pt x="6211" y="12584"/>
                </a:lnTo>
                <a:lnTo>
                  <a:pt x="6198" y="12587"/>
                </a:lnTo>
                <a:lnTo>
                  <a:pt x="6186" y="12589"/>
                </a:lnTo>
                <a:lnTo>
                  <a:pt x="6172" y="12590"/>
                </a:lnTo>
                <a:lnTo>
                  <a:pt x="1277" y="12590"/>
                </a:lnTo>
                <a:lnTo>
                  <a:pt x="1263" y="12589"/>
                </a:lnTo>
                <a:lnTo>
                  <a:pt x="1251" y="12587"/>
                </a:lnTo>
                <a:lnTo>
                  <a:pt x="1238" y="12584"/>
                </a:lnTo>
                <a:lnTo>
                  <a:pt x="1227" y="12580"/>
                </a:lnTo>
                <a:lnTo>
                  <a:pt x="1215" y="12575"/>
                </a:lnTo>
                <a:lnTo>
                  <a:pt x="1205" y="12568"/>
                </a:lnTo>
                <a:lnTo>
                  <a:pt x="1194" y="12561"/>
                </a:lnTo>
                <a:lnTo>
                  <a:pt x="1186" y="12552"/>
                </a:lnTo>
                <a:lnTo>
                  <a:pt x="1178" y="12543"/>
                </a:lnTo>
                <a:lnTo>
                  <a:pt x="1169" y="12533"/>
                </a:lnTo>
                <a:lnTo>
                  <a:pt x="1163" y="12522"/>
                </a:lnTo>
                <a:lnTo>
                  <a:pt x="1158" y="12511"/>
                </a:lnTo>
                <a:lnTo>
                  <a:pt x="1154" y="12500"/>
                </a:lnTo>
                <a:lnTo>
                  <a:pt x="1150" y="12487"/>
                </a:lnTo>
                <a:lnTo>
                  <a:pt x="1148" y="12474"/>
                </a:lnTo>
                <a:lnTo>
                  <a:pt x="1147" y="12461"/>
                </a:lnTo>
                <a:lnTo>
                  <a:pt x="1147" y="12346"/>
                </a:lnTo>
                <a:lnTo>
                  <a:pt x="1148" y="12334"/>
                </a:lnTo>
                <a:lnTo>
                  <a:pt x="1150" y="12320"/>
                </a:lnTo>
                <a:lnTo>
                  <a:pt x="1154" y="12307"/>
                </a:lnTo>
                <a:lnTo>
                  <a:pt x="1158" y="12296"/>
                </a:lnTo>
                <a:lnTo>
                  <a:pt x="1163" y="12284"/>
                </a:lnTo>
                <a:lnTo>
                  <a:pt x="1169" y="12274"/>
                </a:lnTo>
                <a:lnTo>
                  <a:pt x="1178" y="12265"/>
                </a:lnTo>
                <a:lnTo>
                  <a:pt x="1186" y="12255"/>
                </a:lnTo>
                <a:lnTo>
                  <a:pt x="1194" y="12247"/>
                </a:lnTo>
                <a:lnTo>
                  <a:pt x="1205" y="12240"/>
                </a:lnTo>
                <a:lnTo>
                  <a:pt x="1215" y="12232"/>
                </a:lnTo>
                <a:lnTo>
                  <a:pt x="1227" y="12227"/>
                </a:lnTo>
                <a:lnTo>
                  <a:pt x="1238" y="12223"/>
                </a:lnTo>
                <a:lnTo>
                  <a:pt x="1251" y="12220"/>
                </a:lnTo>
                <a:lnTo>
                  <a:pt x="1263" y="12218"/>
                </a:lnTo>
                <a:lnTo>
                  <a:pt x="1277" y="12217"/>
                </a:lnTo>
                <a:close/>
              </a:path>
            </a:pathLst>
          </a:custGeom>
          <a:solidFill>
            <a:srgbClr val="9DF5F4"/>
          </a:solidFill>
          <a:ln w="9525">
            <a:solidFill>
              <a:srgbClr val="2E5291"/>
            </a:solidFill>
            <a:miter lim="800000"/>
            <a:headEnd/>
            <a:tailEnd/>
          </a:ln>
        </p:spPr>
        <p:txBody>
          <a:bodyPr wrap="none" anchor="ctr"/>
          <a:lstStyle/>
          <a:p>
            <a:endParaRPr lang="zh-CN" altLang="en-US"/>
          </a:p>
        </p:txBody>
      </p:sp>
      <p:sp>
        <p:nvSpPr>
          <p:cNvPr id="91" name="Freeform 151"/>
          <p:cNvSpPr>
            <a:spLocks noEditPoints="1"/>
          </p:cNvSpPr>
          <p:nvPr/>
        </p:nvSpPr>
        <p:spPr bwMode="auto">
          <a:xfrm>
            <a:off x="8380669" y="1618298"/>
            <a:ext cx="190764" cy="427803"/>
          </a:xfrm>
          <a:custGeom>
            <a:avLst/>
            <a:gdLst/>
            <a:ahLst/>
            <a:cxnLst>
              <a:cxn ang="0">
                <a:pos x="7285" y="81"/>
              </a:cxn>
              <a:cxn ang="0">
                <a:pos x="7441" y="325"/>
              </a:cxn>
              <a:cxn ang="0">
                <a:pos x="7400" y="16492"/>
              </a:cxn>
              <a:cxn ang="0">
                <a:pos x="7183" y="16680"/>
              </a:cxn>
              <a:cxn ang="0">
                <a:pos x="266" y="16680"/>
              </a:cxn>
              <a:cxn ang="0">
                <a:pos x="49" y="16492"/>
              </a:cxn>
              <a:cxn ang="0">
                <a:pos x="8" y="325"/>
              </a:cxn>
              <a:cxn ang="0">
                <a:pos x="163" y="81"/>
              </a:cxn>
              <a:cxn ang="0">
                <a:pos x="5939" y="1613"/>
              </a:cxn>
              <a:cxn ang="0">
                <a:pos x="6201" y="1711"/>
              </a:cxn>
              <a:cxn ang="0">
                <a:pos x="6328" y="1952"/>
              </a:cxn>
              <a:cxn ang="0">
                <a:pos x="6263" y="3222"/>
              </a:cxn>
              <a:cxn ang="0">
                <a:pos x="6036" y="3376"/>
              </a:cxn>
              <a:cxn ang="0">
                <a:pos x="1341" y="3351"/>
              </a:cxn>
              <a:cxn ang="0">
                <a:pos x="1150" y="3157"/>
              </a:cxn>
              <a:cxn ang="0">
                <a:pos x="1137" y="1878"/>
              </a:cxn>
              <a:cxn ang="0">
                <a:pos x="1307" y="1667"/>
              </a:cxn>
              <a:cxn ang="0">
                <a:pos x="5979" y="3879"/>
              </a:cxn>
              <a:cxn ang="0">
                <a:pos x="6228" y="4001"/>
              </a:cxn>
              <a:cxn ang="0">
                <a:pos x="6330" y="4255"/>
              </a:cxn>
              <a:cxn ang="0">
                <a:pos x="6240" y="5515"/>
              </a:cxn>
              <a:cxn ang="0">
                <a:pos x="5999" y="5647"/>
              </a:cxn>
              <a:cxn ang="0">
                <a:pos x="1307" y="5597"/>
              </a:cxn>
              <a:cxn ang="0">
                <a:pos x="1137" y="5386"/>
              </a:cxn>
              <a:cxn ang="0">
                <a:pos x="1150" y="4107"/>
              </a:cxn>
              <a:cxn ang="0">
                <a:pos x="1341" y="3914"/>
              </a:cxn>
              <a:cxn ang="0">
                <a:pos x="6018" y="6147"/>
              </a:cxn>
              <a:cxn ang="0">
                <a:pos x="6252" y="6293"/>
              </a:cxn>
              <a:cxn ang="0">
                <a:pos x="6329" y="7557"/>
              </a:cxn>
              <a:cxn ang="0">
                <a:pos x="6215" y="7804"/>
              </a:cxn>
              <a:cxn ang="0">
                <a:pos x="5959" y="7915"/>
              </a:cxn>
              <a:cxn ang="0">
                <a:pos x="1277" y="7841"/>
              </a:cxn>
              <a:cxn ang="0">
                <a:pos x="1128" y="7614"/>
              </a:cxn>
              <a:cxn ang="0">
                <a:pos x="1166" y="6339"/>
              </a:cxn>
              <a:cxn ang="0">
                <a:pos x="1376" y="6163"/>
              </a:cxn>
              <a:cxn ang="0">
                <a:pos x="6055" y="8420"/>
              </a:cxn>
              <a:cxn ang="0">
                <a:pos x="6272" y="8586"/>
              </a:cxn>
              <a:cxn ang="0">
                <a:pos x="6325" y="9859"/>
              </a:cxn>
              <a:cxn ang="0">
                <a:pos x="6187" y="10093"/>
              </a:cxn>
              <a:cxn ang="0">
                <a:pos x="1510" y="10180"/>
              </a:cxn>
              <a:cxn ang="0">
                <a:pos x="1248" y="10081"/>
              </a:cxn>
              <a:cxn ang="0">
                <a:pos x="1121" y="9840"/>
              </a:cxn>
              <a:cxn ang="0">
                <a:pos x="1186" y="8571"/>
              </a:cxn>
              <a:cxn ang="0">
                <a:pos x="1413" y="8415"/>
              </a:cxn>
              <a:cxn ang="0">
                <a:pos x="3942" y="14477"/>
              </a:cxn>
              <a:cxn ang="0">
                <a:pos x="4188" y="14735"/>
              </a:cxn>
              <a:cxn ang="0">
                <a:pos x="4196" y="15102"/>
              </a:cxn>
              <a:cxn ang="0">
                <a:pos x="3964" y="15372"/>
              </a:cxn>
              <a:cxn ang="0">
                <a:pos x="3599" y="15417"/>
              </a:cxn>
              <a:cxn ang="0">
                <a:pos x="3308" y="15211"/>
              </a:cxn>
              <a:cxn ang="0">
                <a:pos x="3228" y="14854"/>
              </a:cxn>
              <a:cxn ang="0">
                <a:pos x="3406" y="14543"/>
              </a:cxn>
              <a:cxn ang="0">
                <a:pos x="1277" y="12777"/>
              </a:cxn>
              <a:cxn ang="0">
                <a:pos x="6299" y="12881"/>
              </a:cxn>
              <a:cxn ang="0">
                <a:pos x="6222" y="13140"/>
              </a:cxn>
              <a:cxn ang="0">
                <a:pos x="1169" y="13093"/>
              </a:cxn>
              <a:cxn ang="0">
                <a:pos x="1186" y="12815"/>
              </a:cxn>
              <a:cxn ang="0">
                <a:pos x="6234" y="12232"/>
              </a:cxn>
              <a:cxn ang="0">
                <a:pos x="6295" y="12500"/>
              </a:cxn>
              <a:cxn ang="0">
                <a:pos x="1263" y="12589"/>
              </a:cxn>
              <a:cxn ang="0">
                <a:pos x="1147" y="12461"/>
              </a:cxn>
              <a:cxn ang="0">
                <a:pos x="1251" y="12220"/>
              </a:cxn>
            </a:cxnLst>
            <a:rect l="0" t="0" r="r" b="b"/>
            <a:pathLst>
              <a:path w="7449" h="16705">
                <a:moveTo>
                  <a:pt x="406" y="0"/>
                </a:moveTo>
                <a:lnTo>
                  <a:pt x="7043" y="0"/>
                </a:lnTo>
                <a:lnTo>
                  <a:pt x="7064" y="1"/>
                </a:lnTo>
                <a:lnTo>
                  <a:pt x="7085" y="2"/>
                </a:lnTo>
                <a:lnTo>
                  <a:pt x="7104" y="5"/>
                </a:lnTo>
                <a:lnTo>
                  <a:pt x="7124" y="8"/>
                </a:lnTo>
                <a:lnTo>
                  <a:pt x="7144" y="13"/>
                </a:lnTo>
                <a:lnTo>
                  <a:pt x="7164" y="19"/>
                </a:lnTo>
                <a:lnTo>
                  <a:pt x="7183" y="25"/>
                </a:lnTo>
                <a:lnTo>
                  <a:pt x="7201" y="32"/>
                </a:lnTo>
                <a:lnTo>
                  <a:pt x="7218" y="41"/>
                </a:lnTo>
                <a:lnTo>
                  <a:pt x="7236" y="49"/>
                </a:lnTo>
                <a:lnTo>
                  <a:pt x="7253" y="60"/>
                </a:lnTo>
                <a:lnTo>
                  <a:pt x="7269" y="70"/>
                </a:lnTo>
                <a:lnTo>
                  <a:pt x="7285" y="81"/>
                </a:lnTo>
                <a:lnTo>
                  <a:pt x="7301" y="93"/>
                </a:lnTo>
                <a:lnTo>
                  <a:pt x="7315" y="105"/>
                </a:lnTo>
                <a:lnTo>
                  <a:pt x="7330" y="119"/>
                </a:lnTo>
                <a:lnTo>
                  <a:pt x="7344" y="134"/>
                </a:lnTo>
                <a:lnTo>
                  <a:pt x="7356" y="148"/>
                </a:lnTo>
                <a:lnTo>
                  <a:pt x="7368" y="164"/>
                </a:lnTo>
                <a:lnTo>
                  <a:pt x="7379" y="180"/>
                </a:lnTo>
                <a:lnTo>
                  <a:pt x="7389" y="196"/>
                </a:lnTo>
                <a:lnTo>
                  <a:pt x="7400" y="213"/>
                </a:lnTo>
                <a:lnTo>
                  <a:pt x="7408" y="231"/>
                </a:lnTo>
                <a:lnTo>
                  <a:pt x="7417" y="248"/>
                </a:lnTo>
                <a:lnTo>
                  <a:pt x="7424" y="266"/>
                </a:lnTo>
                <a:lnTo>
                  <a:pt x="7430" y="285"/>
                </a:lnTo>
                <a:lnTo>
                  <a:pt x="7436" y="305"/>
                </a:lnTo>
                <a:lnTo>
                  <a:pt x="7441" y="325"/>
                </a:lnTo>
                <a:lnTo>
                  <a:pt x="7444" y="345"/>
                </a:lnTo>
                <a:lnTo>
                  <a:pt x="7447" y="364"/>
                </a:lnTo>
                <a:lnTo>
                  <a:pt x="7448" y="385"/>
                </a:lnTo>
                <a:lnTo>
                  <a:pt x="7449" y="406"/>
                </a:lnTo>
                <a:lnTo>
                  <a:pt x="7449" y="16299"/>
                </a:lnTo>
                <a:lnTo>
                  <a:pt x="7448" y="16320"/>
                </a:lnTo>
                <a:lnTo>
                  <a:pt x="7447" y="16341"/>
                </a:lnTo>
                <a:lnTo>
                  <a:pt x="7444" y="16362"/>
                </a:lnTo>
                <a:lnTo>
                  <a:pt x="7441" y="16381"/>
                </a:lnTo>
                <a:lnTo>
                  <a:pt x="7436" y="16400"/>
                </a:lnTo>
                <a:lnTo>
                  <a:pt x="7430" y="16420"/>
                </a:lnTo>
                <a:lnTo>
                  <a:pt x="7424" y="16439"/>
                </a:lnTo>
                <a:lnTo>
                  <a:pt x="7417" y="16457"/>
                </a:lnTo>
                <a:lnTo>
                  <a:pt x="7408" y="16475"/>
                </a:lnTo>
                <a:lnTo>
                  <a:pt x="7400" y="16492"/>
                </a:lnTo>
                <a:lnTo>
                  <a:pt x="7389" y="16510"/>
                </a:lnTo>
                <a:lnTo>
                  <a:pt x="7379" y="16525"/>
                </a:lnTo>
                <a:lnTo>
                  <a:pt x="7368" y="16542"/>
                </a:lnTo>
                <a:lnTo>
                  <a:pt x="7356" y="16557"/>
                </a:lnTo>
                <a:lnTo>
                  <a:pt x="7344" y="16571"/>
                </a:lnTo>
                <a:lnTo>
                  <a:pt x="7330" y="16586"/>
                </a:lnTo>
                <a:lnTo>
                  <a:pt x="7315" y="16600"/>
                </a:lnTo>
                <a:lnTo>
                  <a:pt x="7301" y="16612"/>
                </a:lnTo>
                <a:lnTo>
                  <a:pt x="7285" y="16625"/>
                </a:lnTo>
                <a:lnTo>
                  <a:pt x="7269" y="16635"/>
                </a:lnTo>
                <a:lnTo>
                  <a:pt x="7253" y="16647"/>
                </a:lnTo>
                <a:lnTo>
                  <a:pt x="7236" y="16656"/>
                </a:lnTo>
                <a:lnTo>
                  <a:pt x="7218" y="16665"/>
                </a:lnTo>
                <a:lnTo>
                  <a:pt x="7201" y="16673"/>
                </a:lnTo>
                <a:lnTo>
                  <a:pt x="7183" y="16680"/>
                </a:lnTo>
                <a:lnTo>
                  <a:pt x="7164" y="16686"/>
                </a:lnTo>
                <a:lnTo>
                  <a:pt x="7144" y="16692"/>
                </a:lnTo>
                <a:lnTo>
                  <a:pt x="7124" y="16697"/>
                </a:lnTo>
                <a:lnTo>
                  <a:pt x="7104" y="16701"/>
                </a:lnTo>
                <a:lnTo>
                  <a:pt x="7085" y="16703"/>
                </a:lnTo>
                <a:lnTo>
                  <a:pt x="7064" y="16705"/>
                </a:lnTo>
                <a:lnTo>
                  <a:pt x="7043" y="16705"/>
                </a:lnTo>
                <a:lnTo>
                  <a:pt x="406" y="16705"/>
                </a:lnTo>
                <a:lnTo>
                  <a:pt x="385" y="16705"/>
                </a:lnTo>
                <a:lnTo>
                  <a:pt x="364" y="16703"/>
                </a:lnTo>
                <a:lnTo>
                  <a:pt x="345" y="16701"/>
                </a:lnTo>
                <a:lnTo>
                  <a:pt x="324" y="16697"/>
                </a:lnTo>
                <a:lnTo>
                  <a:pt x="305" y="16692"/>
                </a:lnTo>
                <a:lnTo>
                  <a:pt x="285" y="16686"/>
                </a:lnTo>
                <a:lnTo>
                  <a:pt x="266" y="16680"/>
                </a:lnTo>
                <a:lnTo>
                  <a:pt x="248" y="16673"/>
                </a:lnTo>
                <a:lnTo>
                  <a:pt x="230" y="16665"/>
                </a:lnTo>
                <a:lnTo>
                  <a:pt x="213" y="16656"/>
                </a:lnTo>
                <a:lnTo>
                  <a:pt x="195" y="16647"/>
                </a:lnTo>
                <a:lnTo>
                  <a:pt x="180" y="16635"/>
                </a:lnTo>
                <a:lnTo>
                  <a:pt x="163" y="16625"/>
                </a:lnTo>
                <a:lnTo>
                  <a:pt x="148" y="16612"/>
                </a:lnTo>
                <a:lnTo>
                  <a:pt x="134" y="16600"/>
                </a:lnTo>
                <a:lnTo>
                  <a:pt x="119" y="16586"/>
                </a:lnTo>
                <a:lnTo>
                  <a:pt x="105" y="16571"/>
                </a:lnTo>
                <a:lnTo>
                  <a:pt x="93" y="16557"/>
                </a:lnTo>
                <a:lnTo>
                  <a:pt x="80" y="16542"/>
                </a:lnTo>
                <a:lnTo>
                  <a:pt x="70" y="16525"/>
                </a:lnTo>
                <a:lnTo>
                  <a:pt x="58" y="16510"/>
                </a:lnTo>
                <a:lnTo>
                  <a:pt x="49" y="16492"/>
                </a:lnTo>
                <a:lnTo>
                  <a:pt x="40" y="16475"/>
                </a:lnTo>
                <a:lnTo>
                  <a:pt x="32" y="16457"/>
                </a:lnTo>
                <a:lnTo>
                  <a:pt x="25" y="16439"/>
                </a:lnTo>
                <a:lnTo>
                  <a:pt x="19" y="16420"/>
                </a:lnTo>
                <a:lnTo>
                  <a:pt x="13" y="16400"/>
                </a:lnTo>
                <a:lnTo>
                  <a:pt x="8" y="16381"/>
                </a:lnTo>
                <a:lnTo>
                  <a:pt x="4" y="16362"/>
                </a:lnTo>
                <a:lnTo>
                  <a:pt x="2" y="16341"/>
                </a:lnTo>
                <a:lnTo>
                  <a:pt x="0" y="16320"/>
                </a:lnTo>
                <a:lnTo>
                  <a:pt x="0" y="16299"/>
                </a:lnTo>
                <a:lnTo>
                  <a:pt x="0" y="406"/>
                </a:lnTo>
                <a:lnTo>
                  <a:pt x="0" y="385"/>
                </a:lnTo>
                <a:lnTo>
                  <a:pt x="2" y="364"/>
                </a:lnTo>
                <a:lnTo>
                  <a:pt x="4" y="345"/>
                </a:lnTo>
                <a:lnTo>
                  <a:pt x="8" y="325"/>
                </a:lnTo>
                <a:lnTo>
                  <a:pt x="13" y="305"/>
                </a:lnTo>
                <a:lnTo>
                  <a:pt x="19" y="285"/>
                </a:lnTo>
                <a:lnTo>
                  <a:pt x="25" y="266"/>
                </a:lnTo>
                <a:lnTo>
                  <a:pt x="32" y="248"/>
                </a:lnTo>
                <a:lnTo>
                  <a:pt x="40" y="231"/>
                </a:lnTo>
                <a:lnTo>
                  <a:pt x="49" y="213"/>
                </a:lnTo>
                <a:lnTo>
                  <a:pt x="58" y="196"/>
                </a:lnTo>
                <a:lnTo>
                  <a:pt x="70" y="180"/>
                </a:lnTo>
                <a:lnTo>
                  <a:pt x="80" y="164"/>
                </a:lnTo>
                <a:lnTo>
                  <a:pt x="93" y="148"/>
                </a:lnTo>
                <a:lnTo>
                  <a:pt x="105" y="134"/>
                </a:lnTo>
                <a:lnTo>
                  <a:pt x="119" y="119"/>
                </a:lnTo>
                <a:lnTo>
                  <a:pt x="134" y="105"/>
                </a:lnTo>
                <a:lnTo>
                  <a:pt x="148" y="93"/>
                </a:lnTo>
                <a:lnTo>
                  <a:pt x="163" y="81"/>
                </a:lnTo>
                <a:lnTo>
                  <a:pt x="180" y="70"/>
                </a:lnTo>
                <a:lnTo>
                  <a:pt x="195" y="60"/>
                </a:lnTo>
                <a:lnTo>
                  <a:pt x="213" y="49"/>
                </a:lnTo>
                <a:lnTo>
                  <a:pt x="230" y="41"/>
                </a:lnTo>
                <a:lnTo>
                  <a:pt x="248" y="32"/>
                </a:lnTo>
                <a:lnTo>
                  <a:pt x="266" y="25"/>
                </a:lnTo>
                <a:lnTo>
                  <a:pt x="285" y="19"/>
                </a:lnTo>
                <a:lnTo>
                  <a:pt x="305" y="13"/>
                </a:lnTo>
                <a:lnTo>
                  <a:pt x="324" y="8"/>
                </a:lnTo>
                <a:lnTo>
                  <a:pt x="345" y="5"/>
                </a:lnTo>
                <a:lnTo>
                  <a:pt x="364" y="2"/>
                </a:lnTo>
                <a:lnTo>
                  <a:pt x="385" y="1"/>
                </a:lnTo>
                <a:lnTo>
                  <a:pt x="406" y="0"/>
                </a:lnTo>
                <a:close/>
                <a:moveTo>
                  <a:pt x="1510" y="1613"/>
                </a:moveTo>
                <a:lnTo>
                  <a:pt x="5939" y="1613"/>
                </a:lnTo>
                <a:lnTo>
                  <a:pt x="5959" y="1613"/>
                </a:lnTo>
                <a:lnTo>
                  <a:pt x="5979" y="1615"/>
                </a:lnTo>
                <a:lnTo>
                  <a:pt x="5999" y="1617"/>
                </a:lnTo>
                <a:lnTo>
                  <a:pt x="6018" y="1620"/>
                </a:lnTo>
                <a:lnTo>
                  <a:pt x="6036" y="1625"/>
                </a:lnTo>
                <a:lnTo>
                  <a:pt x="6055" y="1630"/>
                </a:lnTo>
                <a:lnTo>
                  <a:pt x="6073" y="1636"/>
                </a:lnTo>
                <a:lnTo>
                  <a:pt x="6091" y="1642"/>
                </a:lnTo>
                <a:lnTo>
                  <a:pt x="6108" y="1650"/>
                </a:lnTo>
                <a:lnTo>
                  <a:pt x="6125" y="1658"/>
                </a:lnTo>
                <a:lnTo>
                  <a:pt x="6141" y="1667"/>
                </a:lnTo>
                <a:lnTo>
                  <a:pt x="6158" y="1678"/>
                </a:lnTo>
                <a:lnTo>
                  <a:pt x="6172" y="1688"/>
                </a:lnTo>
                <a:lnTo>
                  <a:pt x="6187" y="1700"/>
                </a:lnTo>
                <a:lnTo>
                  <a:pt x="6201" y="1711"/>
                </a:lnTo>
                <a:lnTo>
                  <a:pt x="6215" y="1724"/>
                </a:lnTo>
                <a:lnTo>
                  <a:pt x="6228" y="1737"/>
                </a:lnTo>
                <a:lnTo>
                  <a:pt x="6240" y="1751"/>
                </a:lnTo>
                <a:lnTo>
                  <a:pt x="6252" y="1764"/>
                </a:lnTo>
                <a:lnTo>
                  <a:pt x="6263" y="1780"/>
                </a:lnTo>
                <a:lnTo>
                  <a:pt x="6272" y="1795"/>
                </a:lnTo>
                <a:lnTo>
                  <a:pt x="6282" y="1810"/>
                </a:lnTo>
                <a:lnTo>
                  <a:pt x="6291" y="1827"/>
                </a:lnTo>
                <a:lnTo>
                  <a:pt x="6299" y="1844"/>
                </a:lnTo>
                <a:lnTo>
                  <a:pt x="6306" y="1861"/>
                </a:lnTo>
                <a:lnTo>
                  <a:pt x="6312" y="1878"/>
                </a:lnTo>
                <a:lnTo>
                  <a:pt x="6317" y="1896"/>
                </a:lnTo>
                <a:lnTo>
                  <a:pt x="6321" y="1915"/>
                </a:lnTo>
                <a:lnTo>
                  <a:pt x="6325" y="1934"/>
                </a:lnTo>
                <a:lnTo>
                  <a:pt x="6328" y="1952"/>
                </a:lnTo>
                <a:lnTo>
                  <a:pt x="6329" y="1971"/>
                </a:lnTo>
                <a:lnTo>
                  <a:pt x="6330" y="1990"/>
                </a:lnTo>
                <a:lnTo>
                  <a:pt x="6330" y="3011"/>
                </a:lnTo>
                <a:lnTo>
                  <a:pt x="6329" y="3030"/>
                </a:lnTo>
                <a:lnTo>
                  <a:pt x="6328" y="3049"/>
                </a:lnTo>
                <a:lnTo>
                  <a:pt x="6325" y="3068"/>
                </a:lnTo>
                <a:lnTo>
                  <a:pt x="6321" y="3086"/>
                </a:lnTo>
                <a:lnTo>
                  <a:pt x="6317" y="3105"/>
                </a:lnTo>
                <a:lnTo>
                  <a:pt x="6312" y="3123"/>
                </a:lnTo>
                <a:lnTo>
                  <a:pt x="6306" y="3141"/>
                </a:lnTo>
                <a:lnTo>
                  <a:pt x="6299" y="3157"/>
                </a:lnTo>
                <a:lnTo>
                  <a:pt x="6291" y="3174"/>
                </a:lnTo>
                <a:lnTo>
                  <a:pt x="6282" y="3191"/>
                </a:lnTo>
                <a:lnTo>
                  <a:pt x="6272" y="3206"/>
                </a:lnTo>
                <a:lnTo>
                  <a:pt x="6263" y="3222"/>
                </a:lnTo>
                <a:lnTo>
                  <a:pt x="6252" y="3237"/>
                </a:lnTo>
                <a:lnTo>
                  <a:pt x="6240" y="3250"/>
                </a:lnTo>
                <a:lnTo>
                  <a:pt x="6228" y="3265"/>
                </a:lnTo>
                <a:lnTo>
                  <a:pt x="6215" y="3277"/>
                </a:lnTo>
                <a:lnTo>
                  <a:pt x="6201" y="3290"/>
                </a:lnTo>
                <a:lnTo>
                  <a:pt x="6187" y="3302"/>
                </a:lnTo>
                <a:lnTo>
                  <a:pt x="6172" y="3313"/>
                </a:lnTo>
                <a:lnTo>
                  <a:pt x="6158" y="3323"/>
                </a:lnTo>
                <a:lnTo>
                  <a:pt x="6141" y="3334"/>
                </a:lnTo>
                <a:lnTo>
                  <a:pt x="6125" y="3343"/>
                </a:lnTo>
                <a:lnTo>
                  <a:pt x="6108" y="3351"/>
                </a:lnTo>
                <a:lnTo>
                  <a:pt x="6091" y="3359"/>
                </a:lnTo>
                <a:lnTo>
                  <a:pt x="6073" y="3365"/>
                </a:lnTo>
                <a:lnTo>
                  <a:pt x="6055" y="3371"/>
                </a:lnTo>
                <a:lnTo>
                  <a:pt x="6036" y="3376"/>
                </a:lnTo>
                <a:lnTo>
                  <a:pt x="6018" y="3381"/>
                </a:lnTo>
                <a:lnTo>
                  <a:pt x="5999" y="3384"/>
                </a:lnTo>
                <a:lnTo>
                  <a:pt x="5979" y="3387"/>
                </a:lnTo>
                <a:lnTo>
                  <a:pt x="5959" y="3388"/>
                </a:lnTo>
                <a:lnTo>
                  <a:pt x="5939" y="3388"/>
                </a:lnTo>
                <a:lnTo>
                  <a:pt x="1510" y="3388"/>
                </a:lnTo>
                <a:lnTo>
                  <a:pt x="1490" y="3388"/>
                </a:lnTo>
                <a:lnTo>
                  <a:pt x="1470" y="3387"/>
                </a:lnTo>
                <a:lnTo>
                  <a:pt x="1450" y="3384"/>
                </a:lnTo>
                <a:lnTo>
                  <a:pt x="1431" y="3381"/>
                </a:lnTo>
                <a:lnTo>
                  <a:pt x="1413" y="3376"/>
                </a:lnTo>
                <a:lnTo>
                  <a:pt x="1394" y="3371"/>
                </a:lnTo>
                <a:lnTo>
                  <a:pt x="1376" y="3365"/>
                </a:lnTo>
                <a:lnTo>
                  <a:pt x="1358" y="3359"/>
                </a:lnTo>
                <a:lnTo>
                  <a:pt x="1341" y="3351"/>
                </a:lnTo>
                <a:lnTo>
                  <a:pt x="1324" y="3343"/>
                </a:lnTo>
                <a:lnTo>
                  <a:pt x="1307" y="3334"/>
                </a:lnTo>
                <a:lnTo>
                  <a:pt x="1291" y="3323"/>
                </a:lnTo>
                <a:lnTo>
                  <a:pt x="1277" y="3313"/>
                </a:lnTo>
                <a:lnTo>
                  <a:pt x="1262" y="3302"/>
                </a:lnTo>
                <a:lnTo>
                  <a:pt x="1248" y="3290"/>
                </a:lnTo>
                <a:lnTo>
                  <a:pt x="1234" y="3277"/>
                </a:lnTo>
                <a:lnTo>
                  <a:pt x="1221" y="3265"/>
                </a:lnTo>
                <a:lnTo>
                  <a:pt x="1209" y="3250"/>
                </a:lnTo>
                <a:lnTo>
                  <a:pt x="1197" y="3237"/>
                </a:lnTo>
                <a:lnTo>
                  <a:pt x="1186" y="3222"/>
                </a:lnTo>
                <a:lnTo>
                  <a:pt x="1176" y="3206"/>
                </a:lnTo>
                <a:lnTo>
                  <a:pt x="1166" y="3191"/>
                </a:lnTo>
                <a:lnTo>
                  <a:pt x="1158" y="3174"/>
                </a:lnTo>
                <a:lnTo>
                  <a:pt x="1150" y="3157"/>
                </a:lnTo>
                <a:lnTo>
                  <a:pt x="1143" y="3141"/>
                </a:lnTo>
                <a:lnTo>
                  <a:pt x="1137" y="3123"/>
                </a:lnTo>
                <a:lnTo>
                  <a:pt x="1132" y="3105"/>
                </a:lnTo>
                <a:lnTo>
                  <a:pt x="1128" y="3086"/>
                </a:lnTo>
                <a:lnTo>
                  <a:pt x="1123" y="3068"/>
                </a:lnTo>
                <a:lnTo>
                  <a:pt x="1121" y="3049"/>
                </a:lnTo>
                <a:lnTo>
                  <a:pt x="1120" y="3030"/>
                </a:lnTo>
                <a:lnTo>
                  <a:pt x="1119" y="3011"/>
                </a:lnTo>
                <a:lnTo>
                  <a:pt x="1119" y="1990"/>
                </a:lnTo>
                <a:lnTo>
                  <a:pt x="1120" y="1971"/>
                </a:lnTo>
                <a:lnTo>
                  <a:pt x="1121" y="1952"/>
                </a:lnTo>
                <a:lnTo>
                  <a:pt x="1123" y="1934"/>
                </a:lnTo>
                <a:lnTo>
                  <a:pt x="1128" y="1915"/>
                </a:lnTo>
                <a:lnTo>
                  <a:pt x="1132" y="1896"/>
                </a:lnTo>
                <a:lnTo>
                  <a:pt x="1137" y="1878"/>
                </a:lnTo>
                <a:lnTo>
                  <a:pt x="1143" y="1861"/>
                </a:lnTo>
                <a:lnTo>
                  <a:pt x="1150" y="1844"/>
                </a:lnTo>
                <a:lnTo>
                  <a:pt x="1158" y="1827"/>
                </a:lnTo>
                <a:lnTo>
                  <a:pt x="1166" y="1810"/>
                </a:lnTo>
                <a:lnTo>
                  <a:pt x="1176" y="1795"/>
                </a:lnTo>
                <a:lnTo>
                  <a:pt x="1186" y="1780"/>
                </a:lnTo>
                <a:lnTo>
                  <a:pt x="1197" y="1764"/>
                </a:lnTo>
                <a:lnTo>
                  <a:pt x="1209" y="1751"/>
                </a:lnTo>
                <a:lnTo>
                  <a:pt x="1221" y="1737"/>
                </a:lnTo>
                <a:lnTo>
                  <a:pt x="1234" y="1724"/>
                </a:lnTo>
                <a:lnTo>
                  <a:pt x="1248" y="1711"/>
                </a:lnTo>
                <a:lnTo>
                  <a:pt x="1262" y="1700"/>
                </a:lnTo>
                <a:lnTo>
                  <a:pt x="1277" y="1688"/>
                </a:lnTo>
                <a:lnTo>
                  <a:pt x="1291" y="1678"/>
                </a:lnTo>
                <a:lnTo>
                  <a:pt x="1307" y="1667"/>
                </a:lnTo>
                <a:lnTo>
                  <a:pt x="1324" y="1658"/>
                </a:lnTo>
                <a:lnTo>
                  <a:pt x="1341" y="1650"/>
                </a:lnTo>
                <a:lnTo>
                  <a:pt x="1358" y="1642"/>
                </a:lnTo>
                <a:lnTo>
                  <a:pt x="1376" y="1636"/>
                </a:lnTo>
                <a:lnTo>
                  <a:pt x="1394" y="1630"/>
                </a:lnTo>
                <a:lnTo>
                  <a:pt x="1413" y="1625"/>
                </a:lnTo>
                <a:lnTo>
                  <a:pt x="1431" y="1620"/>
                </a:lnTo>
                <a:lnTo>
                  <a:pt x="1450" y="1617"/>
                </a:lnTo>
                <a:lnTo>
                  <a:pt x="1470" y="1615"/>
                </a:lnTo>
                <a:lnTo>
                  <a:pt x="1490" y="1613"/>
                </a:lnTo>
                <a:lnTo>
                  <a:pt x="1510" y="1613"/>
                </a:lnTo>
                <a:close/>
                <a:moveTo>
                  <a:pt x="1510" y="3877"/>
                </a:moveTo>
                <a:lnTo>
                  <a:pt x="5939" y="3877"/>
                </a:lnTo>
                <a:lnTo>
                  <a:pt x="5959" y="3877"/>
                </a:lnTo>
                <a:lnTo>
                  <a:pt x="5979" y="3879"/>
                </a:lnTo>
                <a:lnTo>
                  <a:pt x="5999" y="3881"/>
                </a:lnTo>
                <a:lnTo>
                  <a:pt x="6018" y="3884"/>
                </a:lnTo>
                <a:lnTo>
                  <a:pt x="6036" y="3888"/>
                </a:lnTo>
                <a:lnTo>
                  <a:pt x="6055" y="3893"/>
                </a:lnTo>
                <a:lnTo>
                  <a:pt x="6073" y="3900"/>
                </a:lnTo>
                <a:lnTo>
                  <a:pt x="6091" y="3906"/>
                </a:lnTo>
                <a:lnTo>
                  <a:pt x="6108" y="3914"/>
                </a:lnTo>
                <a:lnTo>
                  <a:pt x="6125" y="3923"/>
                </a:lnTo>
                <a:lnTo>
                  <a:pt x="6141" y="3931"/>
                </a:lnTo>
                <a:lnTo>
                  <a:pt x="6158" y="3941"/>
                </a:lnTo>
                <a:lnTo>
                  <a:pt x="6172" y="3952"/>
                </a:lnTo>
                <a:lnTo>
                  <a:pt x="6187" y="3963"/>
                </a:lnTo>
                <a:lnTo>
                  <a:pt x="6201" y="3975"/>
                </a:lnTo>
                <a:lnTo>
                  <a:pt x="6215" y="3987"/>
                </a:lnTo>
                <a:lnTo>
                  <a:pt x="6228" y="4001"/>
                </a:lnTo>
                <a:lnTo>
                  <a:pt x="6240" y="4014"/>
                </a:lnTo>
                <a:lnTo>
                  <a:pt x="6252" y="4029"/>
                </a:lnTo>
                <a:lnTo>
                  <a:pt x="6263" y="4044"/>
                </a:lnTo>
                <a:lnTo>
                  <a:pt x="6272" y="4058"/>
                </a:lnTo>
                <a:lnTo>
                  <a:pt x="6282" y="4075"/>
                </a:lnTo>
                <a:lnTo>
                  <a:pt x="6291" y="4091"/>
                </a:lnTo>
                <a:lnTo>
                  <a:pt x="6299" y="4107"/>
                </a:lnTo>
                <a:lnTo>
                  <a:pt x="6306" y="4125"/>
                </a:lnTo>
                <a:lnTo>
                  <a:pt x="6312" y="4142"/>
                </a:lnTo>
                <a:lnTo>
                  <a:pt x="6317" y="4160"/>
                </a:lnTo>
                <a:lnTo>
                  <a:pt x="6321" y="4178"/>
                </a:lnTo>
                <a:lnTo>
                  <a:pt x="6325" y="4197"/>
                </a:lnTo>
                <a:lnTo>
                  <a:pt x="6328" y="4216"/>
                </a:lnTo>
                <a:lnTo>
                  <a:pt x="6329" y="4235"/>
                </a:lnTo>
                <a:lnTo>
                  <a:pt x="6330" y="4255"/>
                </a:lnTo>
                <a:lnTo>
                  <a:pt x="6330" y="5275"/>
                </a:lnTo>
                <a:lnTo>
                  <a:pt x="6329" y="5293"/>
                </a:lnTo>
                <a:lnTo>
                  <a:pt x="6328" y="5313"/>
                </a:lnTo>
                <a:lnTo>
                  <a:pt x="6325" y="5332"/>
                </a:lnTo>
                <a:lnTo>
                  <a:pt x="6321" y="5350"/>
                </a:lnTo>
                <a:lnTo>
                  <a:pt x="6317" y="5369"/>
                </a:lnTo>
                <a:lnTo>
                  <a:pt x="6312" y="5386"/>
                </a:lnTo>
                <a:lnTo>
                  <a:pt x="6306" y="5404"/>
                </a:lnTo>
                <a:lnTo>
                  <a:pt x="6299" y="5421"/>
                </a:lnTo>
                <a:lnTo>
                  <a:pt x="6291" y="5437"/>
                </a:lnTo>
                <a:lnTo>
                  <a:pt x="6282" y="5454"/>
                </a:lnTo>
                <a:lnTo>
                  <a:pt x="6272" y="5470"/>
                </a:lnTo>
                <a:lnTo>
                  <a:pt x="6263" y="5486"/>
                </a:lnTo>
                <a:lnTo>
                  <a:pt x="6252" y="5500"/>
                </a:lnTo>
                <a:lnTo>
                  <a:pt x="6240" y="5515"/>
                </a:lnTo>
                <a:lnTo>
                  <a:pt x="6228" y="5528"/>
                </a:lnTo>
                <a:lnTo>
                  <a:pt x="6215" y="5541"/>
                </a:lnTo>
                <a:lnTo>
                  <a:pt x="6201" y="5553"/>
                </a:lnTo>
                <a:lnTo>
                  <a:pt x="6187" y="5566"/>
                </a:lnTo>
                <a:lnTo>
                  <a:pt x="6172" y="5576"/>
                </a:lnTo>
                <a:lnTo>
                  <a:pt x="6158" y="5588"/>
                </a:lnTo>
                <a:lnTo>
                  <a:pt x="6141" y="5597"/>
                </a:lnTo>
                <a:lnTo>
                  <a:pt x="6125" y="5607"/>
                </a:lnTo>
                <a:lnTo>
                  <a:pt x="6108" y="5615"/>
                </a:lnTo>
                <a:lnTo>
                  <a:pt x="6091" y="5622"/>
                </a:lnTo>
                <a:lnTo>
                  <a:pt x="6073" y="5630"/>
                </a:lnTo>
                <a:lnTo>
                  <a:pt x="6055" y="5635"/>
                </a:lnTo>
                <a:lnTo>
                  <a:pt x="6036" y="5640"/>
                </a:lnTo>
                <a:lnTo>
                  <a:pt x="6018" y="5644"/>
                </a:lnTo>
                <a:lnTo>
                  <a:pt x="5999" y="5647"/>
                </a:lnTo>
                <a:lnTo>
                  <a:pt x="5979" y="5650"/>
                </a:lnTo>
                <a:lnTo>
                  <a:pt x="5959" y="5652"/>
                </a:lnTo>
                <a:lnTo>
                  <a:pt x="5939" y="5653"/>
                </a:lnTo>
                <a:lnTo>
                  <a:pt x="1510" y="5653"/>
                </a:lnTo>
                <a:lnTo>
                  <a:pt x="1490" y="5652"/>
                </a:lnTo>
                <a:lnTo>
                  <a:pt x="1470" y="5650"/>
                </a:lnTo>
                <a:lnTo>
                  <a:pt x="1450" y="5647"/>
                </a:lnTo>
                <a:lnTo>
                  <a:pt x="1431" y="5644"/>
                </a:lnTo>
                <a:lnTo>
                  <a:pt x="1413" y="5640"/>
                </a:lnTo>
                <a:lnTo>
                  <a:pt x="1394" y="5635"/>
                </a:lnTo>
                <a:lnTo>
                  <a:pt x="1376" y="5630"/>
                </a:lnTo>
                <a:lnTo>
                  <a:pt x="1358" y="5622"/>
                </a:lnTo>
                <a:lnTo>
                  <a:pt x="1341" y="5615"/>
                </a:lnTo>
                <a:lnTo>
                  <a:pt x="1324" y="5607"/>
                </a:lnTo>
                <a:lnTo>
                  <a:pt x="1307" y="5597"/>
                </a:lnTo>
                <a:lnTo>
                  <a:pt x="1291" y="5588"/>
                </a:lnTo>
                <a:lnTo>
                  <a:pt x="1277" y="5576"/>
                </a:lnTo>
                <a:lnTo>
                  <a:pt x="1262" y="5566"/>
                </a:lnTo>
                <a:lnTo>
                  <a:pt x="1248" y="5553"/>
                </a:lnTo>
                <a:lnTo>
                  <a:pt x="1234" y="5541"/>
                </a:lnTo>
                <a:lnTo>
                  <a:pt x="1221" y="5528"/>
                </a:lnTo>
                <a:lnTo>
                  <a:pt x="1209" y="5515"/>
                </a:lnTo>
                <a:lnTo>
                  <a:pt x="1197" y="5500"/>
                </a:lnTo>
                <a:lnTo>
                  <a:pt x="1186" y="5486"/>
                </a:lnTo>
                <a:lnTo>
                  <a:pt x="1176" y="5470"/>
                </a:lnTo>
                <a:lnTo>
                  <a:pt x="1166" y="5454"/>
                </a:lnTo>
                <a:lnTo>
                  <a:pt x="1158" y="5437"/>
                </a:lnTo>
                <a:lnTo>
                  <a:pt x="1150" y="5421"/>
                </a:lnTo>
                <a:lnTo>
                  <a:pt x="1143" y="5404"/>
                </a:lnTo>
                <a:lnTo>
                  <a:pt x="1137" y="5386"/>
                </a:lnTo>
                <a:lnTo>
                  <a:pt x="1132" y="5369"/>
                </a:lnTo>
                <a:lnTo>
                  <a:pt x="1128" y="5350"/>
                </a:lnTo>
                <a:lnTo>
                  <a:pt x="1123" y="5332"/>
                </a:lnTo>
                <a:lnTo>
                  <a:pt x="1121" y="5313"/>
                </a:lnTo>
                <a:lnTo>
                  <a:pt x="1120" y="5293"/>
                </a:lnTo>
                <a:lnTo>
                  <a:pt x="1119" y="5275"/>
                </a:lnTo>
                <a:lnTo>
                  <a:pt x="1119" y="4255"/>
                </a:lnTo>
                <a:lnTo>
                  <a:pt x="1120" y="4235"/>
                </a:lnTo>
                <a:lnTo>
                  <a:pt x="1121" y="4216"/>
                </a:lnTo>
                <a:lnTo>
                  <a:pt x="1123" y="4197"/>
                </a:lnTo>
                <a:lnTo>
                  <a:pt x="1128" y="4178"/>
                </a:lnTo>
                <a:lnTo>
                  <a:pt x="1132" y="4160"/>
                </a:lnTo>
                <a:lnTo>
                  <a:pt x="1137" y="4142"/>
                </a:lnTo>
                <a:lnTo>
                  <a:pt x="1143" y="4125"/>
                </a:lnTo>
                <a:lnTo>
                  <a:pt x="1150" y="4107"/>
                </a:lnTo>
                <a:lnTo>
                  <a:pt x="1158" y="4091"/>
                </a:lnTo>
                <a:lnTo>
                  <a:pt x="1166" y="4075"/>
                </a:lnTo>
                <a:lnTo>
                  <a:pt x="1176" y="4058"/>
                </a:lnTo>
                <a:lnTo>
                  <a:pt x="1186" y="4044"/>
                </a:lnTo>
                <a:lnTo>
                  <a:pt x="1197" y="4029"/>
                </a:lnTo>
                <a:lnTo>
                  <a:pt x="1209" y="4014"/>
                </a:lnTo>
                <a:lnTo>
                  <a:pt x="1221" y="4001"/>
                </a:lnTo>
                <a:lnTo>
                  <a:pt x="1234" y="3987"/>
                </a:lnTo>
                <a:lnTo>
                  <a:pt x="1248" y="3975"/>
                </a:lnTo>
                <a:lnTo>
                  <a:pt x="1262" y="3963"/>
                </a:lnTo>
                <a:lnTo>
                  <a:pt x="1277" y="3952"/>
                </a:lnTo>
                <a:lnTo>
                  <a:pt x="1291" y="3941"/>
                </a:lnTo>
                <a:lnTo>
                  <a:pt x="1307" y="3931"/>
                </a:lnTo>
                <a:lnTo>
                  <a:pt x="1324" y="3923"/>
                </a:lnTo>
                <a:lnTo>
                  <a:pt x="1341" y="3914"/>
                </a:lnTo>
                <a:lnTo>
                  <a:pt x="1358" y="3906"/>
                </a:lnTo>
                <a:lnTo>
                  <a:pt x="1376" y="3900"/>
                </a:lnTo>
                <a:lnTo>
                  <a:pt x="1394" y="3893"/>
                </a:lnTo>
                <a:lnTo>
                  <a:pt x="1413" y="3888"/>
                </a:lnTo>
                <a:lnTo>
                  <a:pt x="1431" y="3884"/>
                </a:lnTo>
                <a:lnTo>
                  <a:pt x="1450" y="3881"/>
                </a:lnTo>
                <a:lnTo>
                  <a:pt x="1470" y="3879"/>
                </a:lnTo>
                <a:lnTo>
                  <a:pt x="1490" y="3877"/>
                </a:lnTo>
                <a:lnTo>
                  <a:pt x="1510" y="3877"/>
                </a:lnTo>
                <a:close/>
                <a:moveTo>
                  <a:pt x="1510" y="6140"/>
                </a:moveTo>
                <a:lnTo>
                  <a:pt x="5939" y="6140"/>
                </a:lnTo>
                <a:lnTo>
                  <a:pt x="5959" y="6140"/>
                </a:lnTo>
                <a:lnTo>
                  <a:pt x="5979" y="6142"/>
                </a:lnTo>
                <a:lnTo>
                  <a:pt x="5999" y="6144"/>
                </a:lnTo>
                <a:lnTo>
                  <a:pt x="6018" y="6147"/>
                </a:lnTo>
                <a:lnTo>
                  <a:pt x="6036" y="6152"/>
                </a:lnTo>
                <a:lnTo>
                  <a:pt x="6055" y="6157"/>
                </a:lnTo>
                <a:lnTo>
                  <a:pt x="6073" y="6163"/>
                </a:lnTo>
                <a:lnTo>
                  <a:pt x="6091" y="6169"/>
                </a:lnTo>
                <a:lnTo>
                  <a:pt x="6108" y="6178"/>
                </a:lnTo>
                <a:lnTo>
                  <a:pt x="6125" y="6186"/>
                </a:lnTo>
                <a:lnTo>
                  <a:pt x="6141" y="6194"/>
                </a:lnTo>
                <a:lnTo>
                  <a:pt x="6158" y="6205"/>
                </a:lnTo>
                <a:lnTo>
                  <a:pt x="6172" y="6215"/>
                </a:lnTo>
                <a:lnTo>
                  <a:pt x="6187" y="6227"/>
                </a:lnTo>
                <a:lnTo>
                  <a:pt x="6201" y="6238"/>
                </a:lnTo>
                <a:lnTo>
                  <a:pt x="6215" y="6251"/>
                </a:lnTo>
                <a:lnTo>
                  <a:pt x="6228" y="6264"/>
                </a:lnTo>
                <a:lnTo>
                  <a:pt x="6240" y="6278"/>
                </a:lnTo>
                <a:lnTo>
                  <a:pt x="6252" y="6293"/>
                </a:lnTo>
                <a:lnTo>
                  <a:pt x="6263" y="6307"/>
                </a:lnTo>
                <a:lnTo>
                  <a:pt x="6272" y="6322"/>
                </a:lnTo>
                <a:lnTo>
                  <a:pt x="6282" y="6339"/>
                </a:lnTo>
                <a:lnTo>
                  <a:pt x="6291" y="6354"/>
                </a:lnTo>
                <a:lnTo>
                  <a:pt x="6299" y="6371"/>
                </a:lnTo>
                <a:lnTo>
                  <a:pt x="6306" y="6389"/>
                </a:lnTo>
                <a:lnTo>
                  <a:pt x="6312" y="6405"/>
                </a:lnTo>
                <a:lnTo>
                  <a:pt x="6317" y="6424"/>
                </a:lnTo>
                <a:lnTo>
                  <a:pt x="6321" y="6442"/>
                </a:lnTo>
                <a:lnTo>
                  <a:pt x="6325" y="6461"/>
                </a:lnTo>
                <a:lnTo>
                  <a:pt x="6328" y="6479"/>
                </a:lnTo>
                <a:lnTo>
                  <a:pt x="6329" y="6498"/>
                </a:lnTo>
                <a:lnTo>
                  <a:pt x="6330" y="6518"/>
                </a:lnTo>
                <a:lnTo>
                  <a:pt x="6330" y="7538"/>
                </a:lnTo>
                <a:lnTo>
                  <a:pt x="6329" y="7557"/>
                </a:lnTo>
                <a:lnTo>
                  <a:pt x="6328" y="7577"/>
                </a:lnTo>
                <a:lnTo>
                  <a:pt x="6325" y="7596"/>
                </a:lnTo>
                <a:lnTo>
                  <a:pt x="6321" y="7614"/>
                </a:lnTo>
                <a:lnTo>
                  <a:pt x="6317" y="7632"/>
                </a:lnTo>
                <a:lnTo>
                  <a:pt x="6312" y="7650"/>
                </a:lnTo>
                <a:lnTo>
                  <a:pt x="6306" y="7668"/>
                </a:lnTo>
                <a:lnTo>
                  <a:pt x="6299" y="7684"/>
                </a:lnTo>
                <a:lnTo>
                  <a:pt x="6291" y="7701"/>
                </a:lnTo>
                <a:lnTo>
                  <a:pt x="6282" y="7718"/>
                </a:lnTo>
                <a:lnTo>
                  <a:pt x="6272" y="7733"/>
                </a:lnTo>
                <a:lnTo>
                  <a:pt x="6263" y="7749"/>
                </a:lnTo>
                <a:lnTo>
                  <a:pt x="6252" y="7764"/>
                </a:lnTo>
                <a:lnTo>
                  <a:pt x="6240" y="7778"/>
                </a:lnTo>
                <a:lnTo>
                  <a:pt x="6228" y="7792"/>
                </a:lnTo>
                <a:lnTo>
                  <a:pt x="6215" y="7804"/>
                </a:lnTo>
                <a:lnTo>
                  <a:pt x="6201" y="7817"/>
                </a:lnTo>
                <a:lnTo>
                  <a:pt x="6187" y="7829"/>
                </a:lnTo>
                <a:lnTo>
                  <a:pt x="6172" y="7841"/>
                </a:lnTo>
                <a:lnTo>
                  <a:pt x="6158" y="7851"/>
                </a:lnTo>
                <a:lnTo>
                  <a:pt x="6141" y="7861"/>
                </a:lnTo>
                <a:lnTo>
                  <a:pt x="6125" y="7870"/>
                </a:lnTo>
                <a:lnTo>
                  <a:pt x="6108" y="7878"/>
                </a:lnTo>
                <a:lnTo>
                  <a:pt x="6091" y="7886"/>
                </a:lnTo>
                <a:lnTo>
                  <a:pt x="6073" y="7893"/>
                </a:lnTo>
                <a:lnTo>
                  <a:pt x="6055" y="7898"/>
                </a:lnTo>
                <a:lnTo>
                  <a:pt x="6036" y="7904"/>
                </a:lnTo>
                <a:lnTo>
                  <a:pt x="6018" y="7908"/>
                </a:lnTo>
                <a:lnTo>
                  <a:pt x="5999" y="7912"/>
                </a:lnTo>
                <a:lnTo>
                  <a:pt x="5979" y="7914"/>
                </a:lnTo>
                <a:lnTo>
                  <a:pt x="5959" y="7915"/>
                </a:lnTo>
                <a:lnTo>
                  <a:pt x="5939" y="7916"/>
                </a:lnTo>
                <a:lnTo>
                  <a:pt x="1510" y="7916"/>
                </a:lnTo>
                <a:lnTo>
                  <a:pt x="1490" y="7915"/>
                </a:lnTo>
                <a:lnTo>
                  <a:pt x="1470" y="7914"/>
                </a:lnTo>
                <a:lnTo>
                  <a:pt x="1450" y="7912"/>
                </a:lnTo>
                <a:lnTo>
                  <a:pt x="1431" y="7908"/>
                </a:lnTo>
                <a:lnTo>
                  <a:pt x="1413" y="7904"/>
                </a:lnTo>
                <a:lnTo>
                  <a:pt x="1394" y="7898"/>
                </a:lnTo>
                <a:lnTo>
                  <a:pt x="1376" y="7893"/>
                </a:lnTo>
                <a:lnTo>
                  <a:pt x="1358" y="7886"/>
                </a:lnTo>
                <a:lnTo>
                  <a:pt x="1341" y="7878"/>
                </a:lnTo>
                <a:lnTo>
                  <a:pt x="1324" y="7870"/>
                </a:lnTo>
                <a:lnTo>
                  <a:pt x="1307" y="7861"/>
                </a:lnTo>
                <a:lnTo>
                  <a:pt x="1291" y="7851"/>
                </a:lnTo>
                <a:lnTo>
                  <a:pt x="1277" y="7841"/>
                </a:lnTo>
                <a:lnTo>
                  <a:pt x="1262" y="7829"/>
                </a:lnTo>
                <a:lnTo>
                  <a:pt x="1248" y="7817"/>
                </a:lnTo>
                <a:lnTo>
                  <a:pt x="1234" y="7804"/>
                </a:lnTo>
                <a:lnTo>
                  <a:pt x="1221" y="7792"/>
                </a:lnTo>
                <a:lnTo>
                  <a:pt x="1209" y="7778"/>
                </a:lnTo>
                <a:lnTo>
                  <a:pt x="1197" y="7764"/>
                </a:lnTo>
                <a:lnTo>
                  <a:pt x="1186" y="7749"/>
                </a:lnTo>
                <a:lnTo>
                  <a:pt x="1176" y="7733"/>
                </a:lnTo>
                <a:lnTo>
                  <a:pt x="1166" y="7718"/>
                </a:lnTo>
                <a:lnTo>
                  <a:pt x="1158" y="7701"/>
                </a:lnTo>
                <a:lnTo>
                  <a:pt x="1150" y="7684"/>
                </a:lnTo>
                <a:lnTo>
                  <a:pt x="1143" y="7668"/>
                </a:lnTo>
                <a:lnTo>
                  <a:pt x="1137" y="7650"/>
                </a:lnTo>
                <a:lnTo>
                  <a:pt x="1132" y="7632"/>
                </a:lnTo>
                <a:lnTo>
                  <a:pt x="1128" y="7614"/>
                </a:lnTo>
                <a:lnTo>
                  <a:pt x="1123" y="7596"/>
                </a:lnTo>
                <a:lnTo>
                  <a:pt x="1121" y="7577"/>
                </a:lnTo>
                <a:lnTo>
                  <a:pt x="1120" y="7557"/>
                </a:lnTo>
                <a:lnTo>
                  <a:pt x="1119" y="7538"/>
                </a:lnTo>
                <a:lnTo>
                  <a:pt x="1119" y="6518"/>
                </a:lnTo>
                <a:lnTo>
                  <a:pt x="1120" y="6498"/>
                </a:lnTo>
                <a:lnTo>
                  <a:pt x="1121" y="6479"/>
                </a:lnTo>
                <a:lnTo>
                  <a:pt x="1123" y="6461"/>
                </a:lnTo>
                <a:lnTo>
                  <a:pt x="1128" y="6442"/>
                </a:lnTo>
                <a:lnTo>
                  <a:pt x="1132" y="6424"/>
                </a:lnTo>
                <a:lnTo>
                  <a:pt x="1137" y="6405"/>
                </a:lnTo>
                <a:lnTo>
                  <a:pt x="1143" y="6389"/>
                </a:lnTo>
                <a:lnTo>
                  <a:pt x="1150" y="6371"/>
                </a:lnTo>
                <a:lnTo>
                  <a:pt x="1158" y="6354"/>
                </a:lnTo>
                <a:lnTo>
                  <a:pt x="1166" y="6339"/>
                </a:lnTo>
                <a:lnTo>
                  <a:pt x="1176" y="6322"/>
                </a:lnTo>
                <a:lnTo>
                  <a:pt x="1186" y="6307"/>
                </a:lnTo>
                <a:lnTo>
                  <a:pt x="1197" y="6293"/>
                </a:lnTo>
                <a:lnTo>
                  <a:pt x="1209" y="6278"/>
                </a:lnTo>
                <a:lnTo>
                  <a:pt x="1221" y="6264"/>
                </a:lnTo>
                <a:lnTo>
                  <a:pt x="1234" y="6251"/>
                </a:lnTo>
                <a:lnTo>
                  <a:pt x="1248" y="6238"/>
                </a:lnTo>
                <a:lnTo>
                  <a:pt x="1262" y="6227"/>
                </a:lnTo>
                <a:lnTo>
                  <a:pt x="1277" y="6215"/>
                </a:lnTo>
                <a:lnTo>
                  <a:pt x="1291" y="6205"/>
                </a:lnTo>
                <a:lnTo>
                  <a:pt x="1307" y="6194"/>
                </a:lnTo>
                <a:lnTo>
                  <a:pt x="1324" y="6186"/>
                </a:lnTo>
                <a:lnTo>
                  <a:pt x="1341" y="6178"/>
                </a:lnTo>
                <a:lnTo>
                  <a:pt x="1358" y="6169"/>
                </a:lnTo>
                <a:lnTo>
                  <a:pt x="1376" y="6163"/>
                </a:lnTo>
                <a:lnTo>
                  <a:pt x="1394" y="6157"/>
                </a:lnTo>
                <a:lnTo>
                  <a:pt x="1413" y="6152"/>
                </a:lnTo>
                <a:lnTo>
                  <a:pt x="1431" y="6147"/>
                </a:lnTo>
                <a:lnTo>
                  <a:pt x="1450" y="6144"/>
                </a:lnTo>
                <a:lnTo>
                  <a:pt x="1470" y="6142"/>
                </a:lnTo>
                <a:lnTo>
                  <a:pt x="1490" y="6140"/>
                </a:lnTo>
                <a:lnTo>
                  <a:pt x="1510" y="6140"/>
                </a:lnTo>
                <a:close/>
                <a:moveTo>
                  <a:pt x="1510" y="8404"/>
                </a:moveTo>
                <a:lnTo>
                  <a:pt x="5939" y="8404"/>
                </a:lnTo>
                <a:lnTo>
                  <a:pt x="5959" y="8404"/>
                </a:lnTo>
                <a:lnTo>
                  <a:pt x="5979" y="8406"/>
                </a:lnTo>
                <a:lnTo>
                  <a:pt x="5999" y="8408"/>
                </a:lnTo>
                <a:lnTo>
                  <a:pt x="6018" y="8411"/>
                </a:lnTo>
                <a:lnTo>
                  <a:pt x="6036" y="8415"/>
                </a:lnTo>
                <a:lnTo>
                  <a:pt x="6055" y="8420"/>
                </a:lnTo>
                <a:lnTo>
                  <a:pt x="6073" y="8427"/>
                </a:lnTo>
                <a:lnTo>
                  <a:pt x="6091" y="8433"/>
                </a:lnTo>
                <a:lnTo>
                  <a:pt x="6108" y="8441"/>
                </a:lnTo>
                <a:lnTo>
                  <a:pt x="6125" y="8450"/>
                </a:lnTo>
                <a:lnTo>
                  <a:pt x="6141" y="8459"/>
                </a:lnTo>
                <a:lnTo>
                  <a:pt x="6158" y="8468"/>
                </a:lnTo>
                <a:lnTo>
                  <a:pt x="6172" y="8479"/>
                </a:lnTo>
                <a:lnTo>
                  <a:pt x="6187" y="8490"/>
                </a:lnTo>
                <a:lnTo>
                  <a:pt x="6201" y="8502"/>
                </a:lnTo>
                <a:lnTo>
                  <a:pt x="6215" y="8514"/>
                </a:lnTo>
                <a:lnTo>
                  <a:pt x="6228" y="8528"/>
                </a:lnTo>
                <a:lnTo>
                  <a:pt x="6240" y="8541"/>
                </a:lnTo>
                <a:lnTo>
                  <a:pt x="6252" y="8556"/>
                </a:lnTo>
                <a:lnTo>
                  <a:pt x="6263" y="8571"/>
                </a:lnTo>
                <a:lnTo>
                  <a:pt x="6272" y="8586"/>
                </a:lnTo>
                <a:lnTo>
                  <a:pt x="6282" y="8602"/>
                </a:lnTo>
                <a:lnTo>
                  <a:pt x="6291" y="8618"/>
                </a:lnTo>
                <a:lnTo>
                  <a:pt x="6299" y="8634"/>
                </a:lnTo>
                <a:lnTo>
                  <a:pt x="6306" y="8652"/>
                </a:lnTo>
                <a:lnTo>
                  <a:pt x="6312" y="8670"/>
                </a:lnTo>
                <a:lnTo>
                  <a:pt x="6317" y="8688"/>
                </a:lnTo>
                <a:lnTo>
                  <a:pt x="6321" y="8705"/>
                </a:lnTo>
                <a:lnTo>
                  <a:pt x="6325" y="8724"/>
                </a:lnTo>
                <a:lnTo>
                  <a:pt x="6328" y="8743"/>
                </a:lnTo>
                <a:lnTo>
                  <a:pt x="6329" y="8762"/>
                </a:lnTo>
                <a:lnTo>
                  <a:pt x="6330" y="8782"/>
                </a:lnTo>
                <a:lnTo>
                  <a:pt x="6330" y="9802"/>
                </a:lnTo>
                <a:lnTo>
                  <a:pt x="6329" y="9820"/>
                </a:lnTo>
                <a:lnTo>
                  <a:pt x="6328" y="9840"/>
                </a:lnTo>
                <a:lnTo>
                  <a:pt x="6325" y="9859"/>
                </a:lnTo>
                <a:lnTo>
                  <a:pt x="6321" y="9878"/>
                </a:lnTo>
                <a:lnTo>
                  <a:pt x="6317" y="9896"/>
                </a:lnTo>
                <a:lnTo>
                  <a:pt x="6312" y="9913"/>
                </a:lnTo>
                <a:lnTo>
                  <a:pt x="6306" y="9931"/>
                </a:lnTo>
                <a:lnTo>
                  <a:pt x="6299" y="9948"/>
                </a:lnTo>
                <a:lnTo>
                  <a:pt x="6291" y="9965"/>
                </a:lnTo>
                <a:lnTo>
                  <a:pt x="6282" y="9981"/>
                </a:lnTo>
                <a:lnTo>
                  <a:pt x="6272" y="9997"/>
                </a:lnTo>
                <a:lnTo>
                  <a:pt x="6263" y="10013"/>
                </a:lnTo>
                <a:lnTo>
                  <a:pt x="6252" y="10027"/>
                </a:lnTo>
                <a:lnTo>
                  <a:pt x="6240" y="10042"/>
                </a:lnTo>
                <a:lnTo>
                  <a:pt x="6228" y="10055"/>
                </a:lnTo>
                <a:lnTo>
                  <a:pt x="6215" y="10068"/>
                </a:lnTo>
                <a:lnTo>
                  <a:pt x="6201" y="10081"/>
                </a:lnTo>
                <a:lnTo>
                  <a:pt x="6187" y="10093"/>
                </a:lnTo>
                <a:lnTo>
                  <a:pt x="6172" y="10104"/>
                </a:lnTo>
                <a:lnTo>
                  <a:pt x="6158" y="10115"/>
                </a:lnTo>
                <a:lnTo>
                  <a:pt x="6141" y="10124"/>
                </a:lnTo>
                <a:lnTo>
                  <a:pt x="6125" y="10134"/>
                </a:lnTo>
                <a:lnTo>
                  <a:pt x="6108" y="10142"/>
                </a:lnTo>
                <a:lnTo>
                  <a:pt x="6091" y="10149"/>
                </a:lnTo>
                <a:lnTo>
                  <a:pt x="6073" y="10157"/>
                </a:lnTo>
                <a:lnTo>
                  <a:pt x="6055" y="10162"/>
                </a:lnTo>
                <a:lnTo>
                  <a:pt x="6036" y="10167"/>
                </a:lnTo>
                <a:lnTo>
                  <a:pt x="6018" y="10171"/>
                </a:lnTo>
                <a:lnTo>
                  <a:pt x="5999" y="10175"/>
                </a:lnTo>
                <a:lnTo>
                  <a:pt x="5979" y="10178"/>
                </a:lnTo>
                <a:lnTo>
                  <a:pt x="5959" y="10179"/>
                </a:lnTo>
                <a:lnTo>
                  <a:pt x="5939" y="10180"/>
                </a:lnTo>
                <a:lnTo>
                  <a:pt x="1510" y="10180"/>
                </a:lnTo>
                <a:lnTo>
                  <a:pt x="1490" y="10179"/>
                </a:lnTo>
                <a:lnTo>
                  <a:pt x="1470" y="10178"/>
                </a:lnTo>
                <a:lnTo>
                  <a:pt x="1450" y="10175"/>
                </a:lnTo>
                <a:lnTo>
                  <a:pt x="1431" y="10171"/>
                </a:lnTo>
                <a:lnTo>
                  <a:pt x="1413" y="10167"/>
                </a:lnTo>
                <a:lnTo>
                  <a:pt x="1394" y="10162"/>
                </a:lnTo>
                <a:lnTo>
                  <a:pt x="1376" y="10157"/>
                </a:lnTo>
                <a:lnTo>
                  <a:pt x="1358" y="10149"/>
                </a:lnTo>
                <a:lnTo>
                  <a:pt x="1341" y="10142"/>
                </a:lnTo>
                <a:lnTo>
                  <a:pt x="1324" y="10134"/>
                </a:lnTo>
                <a:lnTo>
                  <a:pt x="1307" y="10124"/>
                </a:lnTo>
                <a:lnTo>
                  <a:pt x="1291" y="10115"/>
                </a:lnTo>
                <a:lnTo>
                  <a:pt x="1277" y="10104"/>
                </a:lnTo>
                <a:lnTo>
                  <a:pt x="1262" y="10093"/>
                </a:lnTo>
                <a:lnTo>
                  <a:pt x="1248" y="10081"/>
                </a:lnTo>
                <a:lnTo>
                  <a:pt x="1234" y="10068"/>
                </a:lnTo>
                <a:lnTo>
                  <a:pt x="1221" y="10055"/>
                </a:lnTo>
                <a:lnTo>
                  <a:pt x="1209" y="10042"/>
                </a:lnTo>
                <a:lnTo>
                  <a:pt x="1197" y="10027"/>
                </a:lnTo>
                <a:lnTo>
                  <a:pt x="1186" y="10013"/>
                </a:lnTo>
                <a:lnTo>
                  <a:pt x="1176" y="9997"/>
                </a:lnTo>
                <a:lnTo>
                  <a:pt x="1166" y="9981"/>
                </a:lnTo>
                <a:lnTo>
                  <a:pt x="1158" y="9965"/>
                </a:lnTo>
                <a:lnTo>
                  <a:pt x="1150" y="9948"/>
                </a:lnTo>
                <a:lnTo>
                  <a:pt x="1143" y="9931"/>
                </a:lnTo>
                <a:lnTo>
                  <a:pt x="1137" y="9913"/>
                </a:lnTo>
                <a:lnTo>
                  <a:pt x="1132" y="9896"/>
                </a:lnTo>
                <a:lnTo>
                  <a:pt x="1128" y="9878"/>
                </a:lnTo>
                <a:lnTo>
                  <a:pt x="1123" y="9859"/>
                </a:lnTo>
                <a:lnTo>
                  <a:pt x="1121" y="9840"/>
                </a:lnTo>
                <a:lnTo>
                  <a:pt x="1120" y="9820"/>
                </a:lnTo>
                <a:lnTo>
                  <a:pt x="1119" y="9802"/>
                </a:lnTo>
                <a:lnTo>
                  <a:pt x="1119" y="8782"/>
                </a:lnTo>
                <a:lnTo>
                  <a:pt x="1120" y="8762"/>
                </a:lnTo>
                <a:lnTo>
                  <a:pt x="1121" y="8743"/>
                </a:lnTo>
                <a:lnTo>
                  <a:pt x="1123" y="8724"/>
                </a:lnTo>
                <a:lnTo>
                  <a:pt x="1128" y="8705"/>
                </a:lnTo>
                <a:lnTo>
                  <a:pt x="1132" y="8688"/>
                </a:lnTo>
                <a:lnTo>
                  <a:pt x="1137" y="8670"/>
                </a:lnTo>
                <a:lnTo>
                  <a:pt x="1143" y="8652"/>
                </a:lnTo>
                <a:lnTo>
                  <a:pt x="1150" y="8634"/>
                </a:lnTo>
                <a:lnTo>
                  <a:pt x="1158" y="8618"/>
                </a:lnTo>
                <a:lnTo>
                  <a:pt x="1166" y="8602"/>
                </a:lnTo>
                <a:lnTo>
                  <a:pt x="1176" y="8586"/>
                </a:lnTo>
                <a:lnTo>
                  <a:pt x="1186" y="8571"/>
                </a:lnTo>
                <a:lnTo>
                  <a:pt x="1197" y="8556"/>
                </a:lnTo>
                <a:lnTo>
                  <a:pt x="1209" y="8541"/>
                </a:lnTo>
                <a:lnTo>
                  <a:pt x="1221" y="8528"/>
                </a:lnTo>
                <a:lnTo>
                  <a:pt x="1234" y="8514"/>
                </a:lnTo>
                <a:lnTo>
                  <a:pt x="1248" y="8502"/>
                </a:lnTo>
                <a:lnTo>
                  <a:pt x="1262" y="8490"/>
                </a:lnTo>
                <a:lnTo>
                  <a:pt x="1277" y="8479"/>
                </a:lnTo>
                <a:lnTo>
                  <a:pt x="1291" y="8468"/>
                </a:lnTo>
                <a:lnTo>
                  <a:pt x="1307" y="8459"/>
                </a:lnTo>
                <a:lnTo>
                  <a:pt x="1324" y="8450"/>
                </a:lnTo>
                <a:lnTo>
                  <a:pt x="1341" y="8441"/>
                </a:lnTo>
                <a:lnTo>
                  <a:pt x="1358" y="8433"/>
                </a:lnTo>
                <a:lnTo>
                  <a:pt x="1376" y="8427"/>
                </a:lnTo>
                <a:lnTo>
                  <a:pt x="1394" y="8420"/>
                </a:lnTo>
                <a:lnTo>
                  <a:pt x="1413" y="8415"/>
                </a:lnTo>
                <a:lnTo>
                  <a:pt x="1431" y="8411"/>
                </a:lnTo>
                <a:lnTo>
                  <a:pt x="1450" y="8408"/>
                </a:lnTo>
                <a:lnTo>
                  <a:pt x="1470" y="8406"/>
                </a:lnTo>
                <a:lnTo>
                  <a:pt x="1490" y="8404"/>
                </a:lnTo>
                <a:lnTo>
                  <a:pt x="1510" y="8404"/>
                </a:lnTo>
                <a:close/>
                <a:moveTo>
                  <a:pt x="3725" y="14428"/>
                </a:moveTo>
                <a:lnTo>
                  <a:pt x="3750" y="14428"/>
                </a:lnTo>
                <a:lnTo>
                  <a:pt x="3776" y="14430"/>
                </a:lnTo>
                <a:lnTo>
                  <a:pt x="3801" y="14433"/>
                </a:lnTo>
                <a:lnTo>
                  <a:pt x="3825" y="14438"/>
                </a:lnTo>
                <a:lnTo>
                  <a:pt x="3849" y="14444"/>
                </a:lnTo>
                <a:lnTo>
                  <a:pt x="3873" y="14451"/>
                </a:lnTo>
                <a:lnTo>
                  <a:pt x="3897" y="14458"/>
                </a:lnTo>
                <a:lnTo>
                  <a:pt x="3919" y="14468"/>
                </a:lnTo>
                <a:lnTo>
                  <a:pt x="3942" y="14477"/>
                </a:lnTo>
                <a:lnTo>
                  <a:pt x="3964" y="14488"/>
                </a:lnTo>
                <a:lnTo>
                  <a:pt x="3985" y="14501"/>
                </a:lnTo>
                <a:lnTo>
                  <a:pt x="4005" y="14514"/>
                </a:lnTo>
                <a:lnTo>
                  <a:pt x="4025" y="14528"/>
                </a:lnTo>
                <a:lnTo>
                  <a:pt x="4043" y="14543"/>
                </a:lnTo>
                <a:lnTo>
                  <a:pt x="4062" y="14558"/>
                </a:lnTo>
                <a:lnTo>
                  <a:pt x="4080" y="14575"/>
                </a:lnTo>
                <a:lnTo>
                  <a:pt x="4096" y="14593"/>
                </a:lnTo>
                <a:lnTo>
                  <a:pt x="4112" y="14611"/>
                </a:lnTo>
                <a:lnTo>
                  <a:pt x="4127" y="14630"/>
                </a:lnTo>
                <a:lnTo>
                  <a:pt x="4141" y="14649"/>
                </a:lnTo>
                <a:lnTo>
                  <a:pt x="4154" y="14670"/>
                </a:lnTo>
                <a:lnTo>
                  <a:pt x="4166" y="14691"/>
                </a:lnTo>
                <a:lnTo>
                  <a:pt x="4177" y="14713"/>
                </a:lnTo>
                <a:lnTo>
                  <a:pt x="4188" y="14735"/>
                </a:lnTo>
                <a:lnTo>
                  <a:pt x="4196" y="14758"/>
                </a:lnTo>
                <a:lnTo>
                  <a:pt x="4204" y="14781"/>
                </a:lnTo>
                <a:lnTo>
                  <a:pt x="4212" y="14805"/>
                </a:lnTo>
                <a:lnTo>
                  <a:pt x="4217" y="14829"/>
                </a:lnTo>
                <a:lnTo>
                  <a:pt x="4221" y="14854"/>
                </a:lnTo>
                <a:lnTo>
                  <a:pt x="4224" y="14879"/>
                </a:lnTo>
                <a:lnTo>
                  <a:pt x="4226" y="14904"/>
                </a:lnTo>
                <a:lnTo>
                  <a:pt x="4227" y="14930"/>
                </a:lnTo>
                <a:lnTo>
                  <a:pt x="4226" y="14956"/>
                </a:lnTo>
                <a:lnTo>
                  <a:pt x="4224" y="14981"/>
                </a:lnTo>
                <a:lnTo>
                  <a:pt x="4221" y="15006"/>
                </a:lnTo>
                <a:lnTo>
                  <a:pt x="4217" y="15031"/>
                </a:lnTo>
                <a:lnTo>
                  <a:pt x="4212" y="15055"/>
                </a:lnTo>
                <a:lnTo>
                  <a:pt x="4204" y="15079"/>
                </a:lnTo>
                <a:lnTo>
                  <a:pt x="4196" y="15102"/>
                </a:lnTo>
                <a:lnTo>
                  <a:pt x="4188" y="15125"/>
                </a:lnTo>
                <a:lnTo>
                  <a:pt x="4177" y="15147"/>
                </a:lnTo>
                <a:lnTo>
                  <a:pt x="4166" y="15169"/>
                </a:lnTo>
                <a:lnTo>
                  <a:pt x="4154" y="15190"/>
                </a:lnTo>
                <a:lnTo>
                  <a:pt x="4141" y="15211"/>
                </a:lnTo>
                <a:lnTo>
                  <a:pt x="4127" y="15231"/>
                </a:lnTo>
                <a:lnTo>
                  <a:pt x="4112" y="15250"/>
                </a:lnTo>
                <a:lnTo>
                  <a:pt x="4096" y="15267"/>
                </a:lnTo>
                <a:lnTo>
                  <a:pt x="4080" y="15285"/>
                </a:lnTo>
                <a:lnTo>
                  <a:pt x="4062" y="15302"/>
                </a:lnTo>
                <a:lnTo>
                  <a:pt x="4043" y="15317"/>
                </a:lnTo>
                <a:lnTo>
                  <a:pt x="4025" y="15333"/>
                </a:lnTo>
                <a:lnTo>
                  <a:pt x="4005" y="15347"/>
                </a:lnTo>
                <a:lnTo>
                  <a:pt x="3985" y="15360"/>
                </a:lnTo>
                <a:lnTo>
                  <a:pt x="3964" y="15372"/>
                </a:lnTo>
                <a:lnTo>
                  <a:pt x="3942" y="15383"/>
                </a:lnTo>
                <a:lnTo>
                  <a:pt x="3919" y="15393"/>
                </a:lnTo>
                <a:lnTo>
                  <a:pt x="3897" y="15402"/>
                </a:lnTo>
                <a:lnTo>
                  <a:pt x="3873" y="15410"/>
                </a:lnTo>
                <a:lnTo>
                  <a:pt x="3849" y="15417"/>
                </a:lnTo>
                <a:lnTo>
                  <a:pt x="3825" y="15423"/>
                </a:lnTo>
                <a:lnTo>
                  <a:pt x="3801" y="15427"/>
                </a:lnTo>
                <a:lnTo>
                  <a:pt x="3776" y="15430"/>
                </a:lnTo>
                <a:lnTo>
                  <a:pt x="3750" y="15432"/>
                </a:lnTo>
                <a:lnTo>
                  <a:pt x="3725" y="15432"/>
                </a:lnTo>
                <a:lnTo>
                  <a:pt x="3699" y="15432"/>
                </a:lnTo>
                <a:lnTo>
                  <a:pt x="3673" y="15430"/>
                </a:lnTo>
                <a:lnTo>
                  <a:pt x="3648" y="15427"/>
                </a:lnTo>
                <a:lnTo>
                  <a:pt x="3624" y="15423"/>
                </a:lnTo>
                <a:lnTo>
                  <a:pt x="3599" y="15417"/>
                </a:lnTo>
                <a:lnTo>
                  <a:pt x="3576" y="15410"/>
                </a:lnTo>
                <a:lnTo>
                  <a:pt x="3552" y="15402"/>
                </a:lnTo>
                <a:lnTo>
                  <a:pt x="3529" y="15393"/>
                </a:lnTo>
                <a:lnTo>
                  <a:pt x="3507" y="15383"/>
                </a:lnTo>
                <a:lnTo>
                  <a:pt x="3485" y="15372"/>
                </a:lnTo>
                <a:lnTo>
                  <a:pt x="3464" y="15360"/>
                </a:lnTo>
                <a:lnTo>
                  <a:pt x="3444" y="15347"/>
                </a:lnTo>
                <a:lnTo>
                  <a:pt x="3424" y="15333"/>
                </a:lnTo>
                <a:lnTo>
                  <a:pt x="3406" y="15317"/>
                </a:lnTo>
                <a:lnTo>
                  <a:pt x="3387" y="15302"/>
                </a:lnTo>
                <a:lnTo>
                  <a:pt x="3369" y="15285"/>
                </a:lnTo>
                <a:lnTo>
                  <a:pt x="3352" y="15267"/>
                </a:lnTo>
                <a:lnTo>
                  <a:pt x="3337" y="15250"/>
                </a:lnTo>
                <a:lnTo>
                  <a:pt x="3322" y="15231"/>
                </a:lnTo>
                <a:lnTo>
                  <a:pt x="3308" y="15211"/>
                </a:lnTo>
                <a:lnTo>
                  <a:pt x="3295" y="15190"/>
                </a:lnTo>
                <a:lnTo>
                  <a:pt x="3282" y="15169"/>
                </a:lnTo>
                <a:lnTo>
                  <a:pt x="3272" y="15147"/>
                </a:lnTo>
                <a:lnTo>
                  <a:pt x="3261" y="15125"/>
                </a:lnTo>
                <a:lnTo>
                  <a:pt x="3252" y="15102"/>
                </a:lnTo>
                <a:lnTo>
                  <a:pt x="3245" y="15079"/>
                </a:lnTo>
                <a:lnTo>
                  <a:pt x="3237" y="15055"/>
                </a:lnTo>
                <a:lnTo>
                  <a:pt x="3232" y="15031"/>
                </a:lnTo>
                <a:lnTo>
                  <a:pt x="3228" y="15006"/>
                </a:lnTo>
                <a:lnTo>
                  <a:pt x="3225" y="14981"/>
                </a:lnTo>
                <a:lnTo>
                  <a:pt x="3223" y="14956"/>
                </a:lnTo>
                <a:lnTo>
                  <a:pt x="3222" y="14930"/>
                </a:lnTo>
                <a:lnTo>
                  <a:pt x="3223" y="14904"/>
                </a:lnTo>
                <a:lnTo>
                  <a:pt x="3225" y="14879"/>
                </a:lnTo>
                <a:lnTo>
                  <a:pt x="3228" y="14854"/>
                </a:lnTo>
                <a:lnTo>
                  <a:pt x="3232" y="14829"/>
                </a:lnTo>
                <a:lnTo>
                  <a:pt x="3237" y="14805"/>
                </a:lnTo>
                <a:lnTo>
                  <a:pt x="3245" y="14781"/>
                </a:lnTo>
                <a:lnTo>
                  <a:pt x="3252" y="14758"/>
                </a:lnTo>
                <a:lnTo>
                  <a:pt x="3261" y="14735"/>
                </a:lnTo>
                <a:lnTo>
                  <a:pt x="3272" y="14713"/>
                </a:lnTo>
                <a:lnTo>
                  <a:pt x="3282" y="14691"/>
                </a:lnTo>
                <a:lnTo>
                  <a:pt x="3295" y="14670"/>
                </a:lnTo>
                <a:lnTo>
                  <a:pt x="3308" y="14649"/>
                </a:lnTo>
                <a:lnTo>
                  <a:pt x="3322" y="14630"/>
                </a:lnTo>
                <a:lnTo>
                  <a:pt x="3337" y="14611"/>
                </a:lnTo>
                <a:lnTo>
                  <a:pt x="3352" y="14593"/>
                </a:lnTo>
                <a:lnTo>
                  <a:pt x="3369" y="14575"/>
                </a:lnTo>
                <a:lnTo>
                  <a:pt x="3387" y="14558"/>
                </a:lnTo>
                <a:lnTo>
                  <a:pt x="3406" y="14543"/>
                </a:lnTo>
                <a:lnTo>
                  <a:pt x="3424" y="14528"/>
                </a:lnTo>
                <a:lnTo>
                  <a:pt x="3444" y="14514"/>
                </a:lnTo>
                <a:lnTo>
                  <a:pt x="3464" y="14501"/>
                </a:lnTo>
                <a:lnTo>
                  <a:pt x="3485" y="14488"/>
                </a:lnTo>
                <a:lnTo>
                  <a:pt x="3507" y="14477"/>
                </a:lnTo>
                <a:lnTo>
                  <a:pt x="3529" y="14468"/>
                </a:lnTo>
                <a:lnTo>
                  <a:pt x="3552" y="14458"/>
                </a:lnTo>
                <a:lnTo>
                  <a:pt x="3576" y="14451"/>
                </a:lnTo>
                <a:lnTo>
                  <a:pt x="3599" y="14444"/>
                </a:lnTo>
                <a:lnTo>
                  <a:pt x="3624" y="14438"/>
                </a:lnTo>
                <a:lnTo>
                  <a:pt x="3648" y="14433"/>
                </a:lnTo>
                <a:lnTo>
                  <a:pt x="3673" y="14430"/>
                </a:lnTo>
                <a:lnTo>
                  <a:pt x="3699" y="14428"/>
                </a:lnTo>
                <a:lnTo>
                  <a:pt x="3725" y="14428"/>
                </a:lnTo>
                <a:close/>
                <a:moveTo>
                  <a:pt x="1277" y="12777"/>
                </a:moveTo>
                <a:lnTo>
                  <a:pt x="6172" y="12777"/>
                </a:lnTo>
                <a:lnTo>
                  <a:pt x="6186" y="12777"/>
                </a:lnTo>
                <a:lnTo>
                  <a:pt x="6198" y="12779"/>
                </a:lnTo>
                <a:lnTo>
                  <a:pt x="6211" y="12782"/>
                </a:lnTo>
                <a:lnTo>
                  <a:pt x="6222" y="12787"/>
                </a:lnTo>
                <a:lnTo>
                  <a:pt x="6234" y="12793"/>
                </a:lnTo>
                <a:lnTo>
                  <a:pt x="6244" y="12799"/>
                </a:lnTo>
                <a:lnTo>
                  <a:pt x="6255" y="12806"/>
                </a:lnTo>
                <a:lnTo>
                  <a:pt x="6263" y="12815"/>
                </a:lnTo>
                <a:lnTo>
                  <a:pt x="6271" y="12824"/>
                </a:lnTo>
                <a:lnTo>
                  <a:pt x="6279" y="12834"/>
                </a:lnTo>
                <a:lnTo>
                  <a:pt x="6286" y="12845"/>
                </a:lnTo>
                <a:lnTo>
                  <a:pt x="6291" y="12856"/>
                </a:lnTo>
                <a:lnTo>
                  <a:pt x="6295" y="12868"/>
                </a:lnTo>
                <a:lnTo>
                  <a:pt x="6299" y="12881"/>
                </a:lnTo>
                <a:lnTo>
                  <a:pt x="6301" y="12893"/>
                </a:lnTo>
                <a:lnTo>
                  <a:pt x="6302" y="12906"/>
                </a:lnTo>
                <a:lnTo>
                  <a:pt x="6302" y="13021"/>
                </a:lnTo>
                <a:lnTo>
                  <a:pt x="6301" y="13034"/>
                </a:lnTo>
                <a:lnTo>
                  <a:pt x="6299" y="13047"/>
                </a:lnTo>
                <a:lnTo>
                  <a:pt x="6295" y="13059"/>
                </a:lnTo>
                <a:lnTo>
                  <a:pt x="6291" y="13071"/>
                </a:lnTo>
                <a:lnTo>
                  <a:pt x="6286" y="13082"/>
                </a:lnTo>
                <a:lnTo>
                  <a:pt x="6279" y="13093"/>
                </a:lnTo>
                <a:lnTo>
                  <a:pt x="6271" y="13103"/>
                </a:lnTo>
                <a:lnTo>
                  <a:pt x="6263" y="13112"/>
                </a:lnTo>
                <a:lnTo>
                  <a:pt x="6255" y="13121"/>
                </a:lnTo>
                <a:lnTo>
                  <a:pt x="6244" y="13128"/>
                </a:lnTo>
                <a:lnTo>
                  <a:pt x="6234" y="13134"/>
                </a:lnTo>
                <a:lnTo>
                  <a:pt x="6222" y="13140"/>
                </a:lnTo>
                <a:lnTo>
                  <a:pt x="6211" y="13145"/>
                </a:lnTo>
                <a:lnTo>
                  <a:pt x="6198" y="13148"/>
                </a:lnTo>
                <a:lnTo>
                  <a:pt x="6186" y="13149"/>
                </a:lnTo>
                <a:lnTo>
                  <a:pt x="6172" y="13150"/>
                </a:lnTo>
                <a:lnTo>
                  <a:pt x="1277" y="13150"/>
                </a:lnTo>
                <a:lnTo>
                  <a:pt x="1263" y="13149"/>
                </a:lnTo>
                <a:lnTo>
                  <a:pt x="1251" y="13148"/>
                </a:lnTo>
                <a:lnTo>
                  <a:pt x="1238" y="13145"/>
                </a:lnTo>
                <a:lnTo>
                  <a:pt x="1227" y="13140"/>
                </a:lnTo>
                <a:lnTo>
                  <a:pt x="1215" y="13134"/>
                </a:lnTo>
                <a:lnTo>
                  <a:pt x="1205" y="13128"/>
                </a:lnTo>
                <a:lnTo>
                  <a:pt x="1194" y="13121"/>
                </a:lnTo>
                <a:lnTo>
                  <a:pt x="1186" y="13112"/>
                </a:lnTo>
                <a:lnTo>
                  <a:pt x="1178" y="13103"/>
                </a:lnTo>
                <a:lnTo>
                  <a:pt x="1169" y="13093"/>
                </a:lnTo>
                <a:lnTo>
                  <a:pt x="1163" y="13082"/>
                </a:lnTo>
                <a:lnTo>
                  <a:pt x="1158" y="13071"/>
                </a:lnTo>
                <a:lnTo>
                  <a:pt x="1154" y="13059"/>
                </a:lnTo>
                <a:lnTo>
                  <a:pt x="1150" y="13047"/>
                </a:lnTo>
                <a:lnTo>
                  <a:pt x="1148" y="13034"/>
                </a:lnTo>
                <a:lnTo>
                  <a:pt x="1147" y="13021"/>
                </a:lnTo>
                <a:lnTo>
                  <a:pt x="1147" y="12906"/>
                </a:lnTo>
                <a:lnTo>
                  <a:pt x="1148" y="12893"/>
                </a:lnTo>
                <a:lnTo>
                  <a:pt x="1150" y="12881"/>
                </a:lnTo>
                <a:lnTo>
                  <a:pt x="1154" y="12868"/>
                </a:lnTo>
                <a:lnTo>
                  <a:pt x="1158" y="12856"/>
                </a:lnTo>
                <a:lnTo>
                  <a:pt x="1163" y="12845"/>
                </a:lnTo>
                <a:lnTo>
                  <a:pt x="1169" y="12834"/>
                </a:lnTo>
                <a:lnTo>
                  <a:pt x="1178" y="12824"/>
                </a:lnTo>
                <a:lnTo>
                  <a:pt x="1186" y="12815"/>
                </a:lnTo>
                <a:lnTo>
                  <a:pt x="1194" y="12806"/>
                </a:lnTo>
                <a:lnTo>
                  <a:pt x="1205" y="12799"/>
                </a:lnTo>
                <a:lnTo>
                  <a:pt x="1215" y="12793"/>
                </a:lnTo>
                <a:lnTo>
                  <a:pt x="1227" y="12787"/>
                </a:lnTo>
                <a:lnTo>
                  <a:pt x="1238" y="12782"/>
                </a:lnTo>
                <a:lnTo>
                  <a:pt x="1251" y="12779"/>
                </a:lnTo>
                <a:lnTo>
                  <a:pt x="1263" y="12777"/>
                </a:lnTo>
                <a:lnTo>
                  <a:pt x="1277" y="12777"/>
                </a:lnTo>
                <a:close/>
                <a:moveTo>
                  <a:pt x="1277" y="12217"/>
                </a:moveTo>
                <a:lnTo>
                  <a:pt x="6172" y="12217"/>
                </a:lnTo>
                <a:lnTo>
                  <a:pt x="6186" y="12218"/>
                </a:lnTo>
                <a:lnTo>
                  <a:pt x="6198" y="12220"/>
                </a:lnTo>
                <a:lnTo>
                  <a:pt x="6211" y="12223"/>
                </a:lnTo>
                <a:lnTo>
                  <a:pt x="6222" y="12227"/>
                </a:lnTo>
                <a:lnTo>
                  <a:pt x="6234" y="12232"/>
                </a:lnTo>
                <a:lnTo>
                  <a:pt x="6244" y="12240"/>
                </a:lnTo>
                <a:lnTo>
                  <a:pt x="6255" y="12247"/>
                </a:lnTo>
                <a:lnTo>
                  <a:pt x="6263" y="12255"/>
                </a:lnTo>
                <a:lnTo>
                  <a:pt x="6271" y="12265"/>
                </a:lnTo>
                <a:lnTo>
                  <a:pt x="6279" y="12274"/>
                </a:lnTo>
                <a:lnTo>
                  <a:pt x="6286" y="12284"/>
                </a:lnTo>
                <a:lnTo>
                  <a:pt x="6291" y="12296"/>
                </a:lnTo>
                <a:lnTo>
                  <a:pt x="6295" y="12307"/>
                </a:lnTo>
                <a:lnTo>
                  <a:pt x="6299" y="12320"/>
                </a:lnTo>
                <a:lnTo>
                  <a:pt x="6301" y="12334"/>
                </a:lnTo>
                <a:lnTo>
                  <a:pt x="6302" y="12346"/>
                </a:lnTo>
                <a:lnTo>
                  <a:pt x="6302" y="12461"/>
                </a:lnTo>
                <a:lnTo>
                  <a:pt x="6301" y="12474"/>
                </a:lnTo>
                <a:lnTo>
                  <a:pt x="6299" y="12487"/>
                </a:lnTo>
                <a:lnTo>
                  <a:pt x="6295" y="12500"/>
                </a:lnTo>
                <a:lnTo>
                  <a:pt x="6291" y="12511"/>
                </a:lnTo>
                <a:lnTo>
                  <a:pt x="6286" y="12522"/>
                </a:lnTo>
                <a:lnTo>
                  <a:pt x="6279" y="12533"/>
                </a:lnTo>
                <a:lnTo>
                  <a:pt x="6271" y="12543"/>
                </a:lnTo>
                <a:lnTo>
                  <a:pt x="6263" y="12552"/>
                </a:lnTo>
                <a:lnTo>
                  <a:pt x="6255" y="12561"/>
                </a:lnTo>
                <a:lnTo>
                  <a:pt x="6244" y="12568"/>
                </a:lnTo>
                <a:lnTo>
                  <a:pt x="6234" y="12575"/>
                </a:lnTo>
                <a:lnTo>
                  <a:pt x="6222" y="12580"/>
                </a:lnTo>
                <a:lnTo>
                  <a:pt x="6211" y="12584"/>
                </a:lnTo>
                <a:lnTo>
                  <a:pt x="6198" y="12587"/>
                </a:lnTo>
                <a:lnTo>
                  <a:pt x="6186" y="12589"/>
                </a:lnTo>
                <a:lnTo>
                  <a:pt x="6172" y="12590"/>
                </a:lnTo>
                <a:lnTo>
                  <a:pt x="1277" y="12590"/>
                </a:lnTo>
                <a:lnTo>
                  <a:pt x="1263" y="12589"/>
                </a:lnTo>
                <a:lnTo>
                  <a:pt x="1251" y="12587"/>
                </a:lnTo>
                <a:lnTo>
                  <a:pt x="1238" y="12584"/>
                </a:lnTo>
                <a:lnTo>
                  <a:pt x="1227" y="12580"/>
                </a:lnTo>
                <a:lnTo>
                  <a:pt x="1215" y="12575"/>
                </a:lnTo>
                <a:lnTo>
                  <a:pt x="1205" y="12568"/>
                </a:lnTo>
                <a:lnTo>
                  <a:pt x="1194" y="12561"/>
                </a:lnTo>
                <a:lnTo>
                  <a:pt x="1186" y="12552"/>
                </a:lnTo>
                <a:lnTo>
                  <a:pt x="1178" y="12543"/>
                </a:lnTo>
                <a:lnTo>
                  <a:pt x="1169" y="12533"/>
                </a:lnTo>
                <a:lnTo>
                  <a:pt x="1163" y="12522"/>
                </a:lnTo>
                <a:lnTo>
                  <a:pt x="1158" y="12511"/>
                </a:lnTo>
                <a:lnTo>
                  <a:pt x="1154" y="12500"/>
                </a:lnTo>
                <a:lnTo>
                  <a:pt x="1150" y="12487"/>
                </a:lnTo>
                <a:lnTo>
                  <a:pt x="1148" y="12474"/>
                </a:lnTo>
                <a:lnTo>
                  <a:pt x="1147" y="12461"/>
                </a:lnTo>
                <a:lnTo>
                  <a:pt x="1147" y="12346"/>
                </a:lnTo>
                <a:lnTo>
                  <a:pt x="1148" y="12334"/>
                </a:lnTo>
                <a:lnTo>
                  <a:pt x="1150" y="12320"/>
                </a:lnTo>
                <a:lnTo>
                  <a:pt x="1154" y="12307"/>
                </a:lnTo>
                <a:lnTo>
                  <a:pt x="1158" y="12296"/>
                </a:lnTo>
                <a:lnTo>
                  <a:pt x="1163" y="12284"/>
                </a:lnTo>
                <a:lnTo>
                  <a:pt x="1169" y="12274"/>
                </a:lnTo>
                <a:lnTo>
                  <a:pt x="1178" y="12265"/>
                </a:lnTo>
                <a:lnTo>
                  <a:pt x="1186" y="12255"/>
                </a:lnTo>
                <a:lnTo>
                  <a:pt x="1194" y="12247"/>
                </a:lnTo>
                <a:lnTo>
                  <a:pt x="1205" y="12240"/>
                </a:lnTo>
                <a:lnTo>
                  <a:pt x="1215" y="12232"/>
                </a:lnTo>
                <a:lnTo>
                  <a:pt x="1227" y="12227"/>
                </a:lnTo>
                <a:lnTo>
                  <a:pt x="1238" y="12223"/>
                </a:lnTo>
                <a:lnTo>
                  <a:pt x="1251" y="12220"/>
                </a:lnTo>
                <a:lnTo>
                  <a:pt x="1263" y="12218"/>
                </a:lnTo>
                <a:lnTo>
                  <a:pt x="1277" y="12217"/>
                </a:lnTo>
                <a:close/>
              </a:path>
            </a:pathLst>
          </a:custGeom>
          <a:solidFill>
            <a:srgbClr val="9DF5F4"/>
          </a:solidFill>
          <a:ln w="9525">
            <a:solidFill>
              <a:srgbClr val="2E5291"/>
            </a:solidFill>
            <a:miter lim="800000"/>
            <a:headEnd/>
            <a:tailEnd/>
          </a:ln>
        </p:spPr>
        <p:txBody>
          <a:bodyPr wrap="none" anchor="ctr"/>
          <a:lstStyle/>
          <a:p>
            <a:endParaRPr lang="zh-CN" altLang="en-US"/>
          </a:p>
        </p:txBody>
      </p:sp>
      <p:sp>
        <p:nvSpPr>
          <p:cNvPr id="30" name="圆角矩形 106"/>
          <p:cNvSpPr>
            <a:spLocks noChangeAspect="1" noChangeArrowheads="1"/>
          </p:cNvSpPr>
          <p:nvPr/>
        </p:nvSpPr>
        <p:spPr bwMode="auto">
          <a:xfrm>
            <a:off x="192692" y="2267128"/>
            <a:ext cx="5844617" cy="4170580"/>
          </a:xfrm>
          <a:prstGeom prst="roundRect">
            <a:avLst>
              <a:gd name="adj" fmla="val 0"/>
            </a:avLst>
          </a:prstGeom>
          <a:solidFill>
            <a:srgbClr val="F2F2F2">
              <a:alpha val="51000"/>
            </a:srgbClr>
          </a:solidFill>
          <a:ln w="25400">
            <a:noFill/>
            <a:bevel/>
            <a:headEnd/>
            <a:tailEnd/>
          </a:ln>
        </p:spPr>
        <p:txBody>
          <a:bodyPr anchor="ctr"/>
          <a:lstStyle/>
          <a:p>
            <a:pPr algn="ctr" defTabSz="967801">
              <a:defRPr/>
            </a:pPr>
            <a:endParaRPr lang="zh-CN" altLang="zh-CN" sz="1270" kern="0" dirty="0">
              <a:solidFill>
                <a:srgbClr val="FFFFFF"/>
              </a:solidFill>
              <a:latin typeface="微软雅黑" pitchFamily="34" charset="-122"/>
              <a:ea typeface="微软雅黑" pitchFamily="34" charset="-122"/>
              <a:sym typeface="方正细等线简体" pitchFamily="1" charset="-122"/>
            </a:endParaRPr>
          </a:p>
        </p:txBody>
      </p:sp>
      <p:sp>
        <p:nvSpPr>
          <p:cNvPr id="31" name="AutoShape 44"/>
          <p:cNvSpPr>
            <a:spLocks noChangeArrowheads="1"/>
          </p:cNvSpPr>
          <p:nvPr/>
        </p:nvSpPr>
        <p:spPr bwMode="auto">
          <a:xfrm>
            <a:off x="192693" y="1496426"/>
            <a:ext cx="5854799" cy="717752"/>
          </a:xfrm>
          <a:prstGeom prst="round2SameRect">
            <a:avLst>
              <a:gd name="adj1" fmla="val 0"/>
              <a:gd name="adj2" fmla="val 0"/>
            </a:avLst>
          </a:prstGeom>
          <a:gradFill>
            <a:gsLst>
              <a:gs pos="0">
                <a:srgbClr val="089CB0">
                  <a:alpha val="29000"/>
                </a:srgbClr>
              </a:gs>
              <a:gs pos="100000">
                <a:srgbClr val="089CB0">
                  <a:alpha val="50000"/>
                </a:srgbClr>
              </a:gs>
            </a:gsLst>
            <a:lin ang="4200000" scaled="0"/>
          </a:gradFill>
          <a:ln>
            <a:noFill/>
            <a:headEnd/>
            <a:tailEnd/>
          </a:ln>
          <a:effectLst/>
          <a:scene3d>
            <a:camera prst="orthographicFront"/>
            <a:lightRig rig="threePt" dir="t">
              <a:rot lat="0" lon="0" rev="1200000"/>
            </a:lightRig>
          </a:scene3d>
          <a:sp3d/>
          <a:extLst/>
        </p:spPr>
        <p:style>
          <a:lnRef idx="0">
            <a:schemeClr val="accent1"/>
          </a:lnRef>
          <a:fillRef idx="3">
            <a:schemeClr val="accent1"/>
          </a:fillRef>
          <a:effectRef idx="3">
            <a:schemeClr val="accent1"/>
          </a:effectRef>
          <a:fontRef idx="minor">
            <a:schemeClr val="lt1"/>
          </a:fontRef>
        </p:style>
        <p:txBody>
          <a:bodyPr wrap="square" lIns="17830" tIns="8915" rIns="17830" bIns="8915" anchor="ctr" anchorCtr="0">
            <a:noAutofit/>
          </a:bodyPr>
          <a:lstStyle/>
          <a:p>
            <a:pPr defTabSz="784096" eaLnBrk="0" hangingPunct="0">
              <a:buSzPct val="60000"/>
            </a:pPr>
            <a:endParaRPr lang="zh-CN" altLang="en-US" sz="1799" dirty="0">
              <a:solidFill>
                <a:prstClr val="white"/>
              </a:solidFill>
              <a:latin typeface="微软雅黑"/>
              <a:cs typeface="Arial" pitchFamily="34" charset="0"/>
            </a:endParaRPr>
          </a:p>
        </p:txBody>
      </p:sp>
      <p:sp>
        <p:nvSpPr>
          <p:cNvPr id="32" name="矩形 31"/>
          <p:cNvSpPr/>
          <p:nvPr/>
        </p:nvSpPr>
        <p:spPr>
          <a:xfrm>
            <a:off x="725925" y="1549376"/>
            <a:ext cx="4942083" cy="609578"/>
          </a:xfrm>
          <a:prstGeom prst="rect">
            <a:avLst/>
          </a:prstGeom>
        </p:spPr>
        <p:txBody>
          <a:bodyPr wrap="square" lIns="91426" tIns="45714" rIns="91426" bIns="45714" anchor="ctr">
            <a:spAutoFit/>
          </a:bodyPr>
          <a:lstStyle/>
          <a:p>
            <a:pPr marL="232856" indent="-232856" algn="ctr">
              <a:lnSpc>
                <a:spcPct val="150000"/>
              </a:lnSpc>
              <a:tabLst>
                <a:tab pos="232856" algn="l"/>
              </a:tabLst>
            </a:pPr>
            <a:r>
              <a:rPr lang="zh-CN" altLang="en-US" sz="2540" b="1" kern="0" dirty="0">
                <a:solidFill>
                  <a:schemeClr val="bg1"/>
                </a:solidFill>
                <a:latin typeface="微软雅黑" pitchFamily="34" charset="-122"/>
                <a:ea typeface="微软雅黑" pitchFamily="34" charset="-122"/>
              </a:rPr>
              <a:t>中国</a:t>
            </a:r>
            <a:r>
              <a:rPr lang="en-US" altLang="zh-CN" sz="2540" b="1" kern="0" dirty="0">
                <a:solidFill>
                  <a:schemeClr val="bg1"/>
                </a:solidFill>
                <a:latin typeface="微软雅黑" pitchFamily="34" charset="-122"/>
                <a:ea typeface="微软雅黑" pitchFamily="34" charset="-122"/>
              </a:rPr>
              <a:t> · </a:t>
            </a:r>
            <a:r>
              <a:rPr lang="zh-CN" altLang="en-US" sz="2540" b="1" kern="0" dirty="0" smtClean="0">
                <a:solidFill>
                  <a:schemeClr val="bg1"/>
                </a:solidFill>
                <a:latin typeface="微软雅黑" pitchFamily="34" charset="-122"/>
                <a:ea typeface="微软雅黑" pitchFamily="34" charset="-122"/>
              </a:rPr>
              <a:t>重庆</a:t>
            </a:r>
            <a:endParaRPr lang="en-US" altLang="zh-CN" sz="2540" b="1" kern="0" dirty="0">
              <a:solidFill>
                <a:schemeClr val="bg1"/>
              </a:solidFill>
              <a:latin typeface="微软雅黑" pitchFamily="34" charset="-122"/>
              <a:ea typeface="微软雅黑" pitchFamily="34" charset="-122"/>
            </a:endParaRPr>
          </a:p>
        </p:txBody>
      </p:sp>
      <p:sp>
        <p:nvSpPr>
          <p:cNvPr id="33" name="矩形 32"/>
          <p:cNvSpPr/>
          <p:nvPr/>
        </p:nvSpPr>
        <p:spPr>
          <a:xfrm>
            <a:off x="192693" y="2245609"/>
            <a:ext cx="5844617" cy="3970318"/>
          </a:xfrm>
          <a:prstGeom prst="rect">
            <a:avLst/>
          </a:prstGeom>
        </p:spPr>
        <p:txBody>
          <a:bodyPr wrap="square">
            <a:spAutoFit/>
          </a:bodyPr>
          <a:lstStyle/>
          <a:p>
            <a:pPr algn="just">
              <a:lnSpc>
                <a:spcPct val="200000"/>
              </a:lnSpc>
            </a:pPr>
            <a:r>
              <a:rPr lang="zh-CN" altLang="en-US" sz="1800" dirty="0">
                <a:solidFill>
                  <a:schemeClr val="tx1">
                    <a:lumMod val="85000"/>
                    <a:lumOff val="15000"/>
                  </a:schemeClr>
                </a:solidFill>
                <a:latin typeface="微软雅黑" pitchFamily="34" charset="-122"/>
                <a:ea typeface="微软雅黑" pitchFamily="34" charset="-122"/>
              </a:rPr>
              <a:t>重庆江北国际机场是中国八大区域枢纽机场之一，新建的</a:t>
            </a:r>
            <a:r>
              <a:rPr lang="en-US" altLang="zh-CN" sz="1800" dirty="0">
                <a:solidFill>
                  <a:schemeClr val="tx1">
                    <a:lumMod val="85000"/>
                    <a:lumOff val="15000"/>
                  </a:schemeClr>
                </a:solidFill>
                <a:latin typeface="微软雅黑" pitchFamily="34" charset="-122"/>
                <a:ea typeface="微软雅黑" pitchFamily="34" charset="-122"/>
              </a:rPr>
              <a:t>T3A</a:t>
            </a:r>
            <a:r>
              <a:rPr lang="zh-CN" altLang="en-US" sz="1800" dirty="0">
                <a:solidFill>
                  <a:schemeClr val="tx1">
                    <a:lumMod val="85000"/>
                    <a:lumOff val="15000"/>
                  </a:schemeClr>
                </a:solidFill>
                <a:latin typeface="微软雅黑" pitchFamily="34" charset="-122"/>
                <a:ea typeface="微软雅黑" pitchFamily="34" charset="-122"/>
              </a:rPr>
              <a:t>航站楼于</a:t>
            </a:r>
            <a:r>
              <a:rPr lang="en-US" altLang="zh-CN" sz="1800" dirty="0">
                <a:solidFill>
                  <a:schemeClr val="tx1">
                    <a:lumMod val="85000"/>
                    <a:lumOff val="15000"/>
                  </a:schemeClr>
                </a:solidFill>
                <a:latin typeface="微软雅黑" pitchFamily="34" charset="-122"/>
                <a:ea typeface="微软雅黑" pitchFamily="34" charset="-122"/>
              </a:rPr>
              <a:t>2017</a:t>
            </a:r>
            <a:r>
              <a:rPr lang="zh-CN" altLang="en-US" sz="1800" dirty="0">
                <a:solidFill>
                  <a:schemeClr val="tx1">
                    <a:lumMod val="85000"/>
                    <a:lumOff val="15000"/>
                  </a:schemeClr>
                </a:solidFill>
                <a:latin typeface="微软雅黑" pitchFamily="34" charset="-122"/>
                <a:ea typeface="微软雅黑" pitchFamily="34" charset="-122"/>
              </a:rPr>
              <a:t>年</a:t>
            </a:r>
            <a:r>
              <a:rPr lang="en-US" altLang="zh-CN" sz="1800" dirty="0">
                <a:solidFill>
                  <a:schemeClr val="tx1">
                    <a:lumMod val="85000"/>
                    <a:lumOff val="15000"/>
                  </a:schemeClr>
                </a:solidFill>
                <a:latin typeface="微软雅黑" pitchFamily="34" charset="-122"/>
                <a:ea typeface="微软雅黑" pitchFamily="34" charset="-122"/>
              </a:rPr>
              <a:t>8</a:t>
            </a:r>
            <a:r>
              <a:rPr lang="zh-CN" altLang="en-US" sz="1800" dirty="0">
                <a:solidFill>
                  <a:schemeClr val="tx1">
                    <a:lumMod val="85000"/>
                    <a:lumOff val="15000"/>
                  </a:schemeClr>
                </a:solidFill>
                <a:latin typeface="微软雅黑" pitchFamily="34" charset="-122"/>
                <a:ea typeface="微软雅黑" pitchFamily="34" charset="-122"/>
              </a:rPr>
              <a:t>月</a:t>
            </a:r>
            <a:r>
              <a:rPr lang="en-US" altLang="zh-CN" sz="1800" dirty="0">
                <a:solidFill>
                  <a:schemeClr val="tx1">
                    <a:lumMod val="85000"/>
                    <a:lumOff val="15000"/>
                  </a:schemeClr>
                </a:solidFill>
                <a:latin typeface="微软雅黑" pitchFamily="34" charset="-122"/>
                <a:ea typeface="微软雅黑" pitchFamily="34" charset="-122"/>
              </a:rPr>
              <a:t>29</a:t>
            </a:r>
            <a:r>
              <a:rPr lang="zh-CN" altLang="en-US" sz="1800" dirty="0">
                <a:solidFill>
                  <a:schemeClr val="tx1">
                    <a:lumMod val="85000"/>
                    <a:lumOff val="15000"/>
                  </a:schemeClr>
                </a:solidFill>
                <a:latin typeface="微软雅黑" pitchFamily="34" charset="-122"/>
                <a:ea typeface="微软雅黑" pitchFamily="34" charset="-122"/>
              </a:rPr>
              <a:t>日</a:t>
            </a:r>
            <a:r>
              <a:rPr lang="en-US" altLang="zh-CN" sz="1800" dirty="0">
                <a:solidFill>
                  <a:schemeClr val="tx1">
                    <a:lumMod val="85000"/>
                    <a:lumOff val="15000"/>
                  </a:schemeClr>
                </a:solidFill>
                <a:latin typeface="微软雅黑" pitchFamily="34" charset="-122"/>
                <a:ea typeface="微软雅黑" pitchFamily="34" charset="-122"/>
              </a:rPr>
              <a:t>6</a:t>
            </a:r>
            <a:r>
              <a:rPr lang="zh-CN" altLang="en-US" sz="1800" dirty="0">
                <a:solidFill>
                  <a:schemeClr val="tx1">
                    <a:lumMod val="85000"/>
                    <a:lumOff val="15000"/>
                  </a:schemeClr>
                </a:solidFill>
                <a:latin typeface="微软雅黑" pitchFamily="34" charset="-122"/>
                <a:ea typeface="微软雅黑" pitchFamily="34" charset="-122"/>
              </a:rPr>
              <a:t>时启用。这座公铁空联运立体交通枢纽，采用华为领先的</a:t>
            </a:r>
            <a:r>
              <a:rPr lang="en-US" altLang="zh-CN" sz="1800" dirty="0">
                <a:solidFill>
                  <a:schemeClr val="tx1">
                    <a:lumMod val="85000"/>
                    <a:lumOff val="15000"/>
                  </a:schemeClr>
                </a:solidFill>
                <a:latin typeface="微软雅黑" pitchFamily="34" charset="-122"/>
                <a:ea typeface="微软雅黑" pitchFamily="34" charset="-122"/>
              </a:rPr>
              <a:t>ICT</a:t>
            </a:r>
            <a:r>
              <a:rPr lang="zh-CN" altLang="en-US" sz="1800" dirty="0">
                <a:solidFill>
                  <a:schemeClr val="tx1">
                    <a:lumMod val="85000"/>
                    <a:lumOff val="15000"/>
                  </a:schemeClr>
                </a:solidFill>
                <a:latin typeface="微软雅黑" pitchFamily="34" charset="-122"/>
                <a:ea typeface="微软雅黑" pitchFamily="34" charset="-122"/>
              </a:rPr>
              <a:t>解决方案，联合民航二所、博能，从云管端三个层次细细打磨，造就一座数字化智慧机场。基于大数据的新一代机场协同决策系统，实现机坪资源可视化调度管理，持续提升机场运力和服务水平</a:t>
            </a:r>
            <a:r>
              <a:rPr lang="zh-CN" altLang="en-US" sz="1800" dirty="0" smtClean="0">
                <a:solidFill>
                  <a:schemeClr val="bg1"/>
                </a:solidFill>
                <a:latin typeface="+mn-ea"/>
              </a:rPr>
              <a:t>。</a:t>
            </a:r>
            <a:endParaRPr lang="en-US" altLang="zh-CN" sz="1800" dirty="0">
              <a:solidFill>
                <a:schemeClr val="bg1"/>
              </a:solidFill>
              <a:latin typeface="+mn-ea"/>
              <a:cs typeface="Arial" pitchFamily="34" charset="0"/>
            </a:endParaRPr>
          </a:p>
        </p:txBody>
      </p:sp>
    </p:spTree>
    <p:extLst>
      <p:ext uri="{BB962C8B-B14F-4D97-AF65-F5344CB8AC3E}">
        <p14:creationId xmlns:p14="http://schemas.microsoft.com/office/powerpoint/2010/main" val="2707363269"/>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3" descr="C:\Users\y00208793.CHINA\Desktop\tmp\ibltfr01255718.jpg"/>
          <p:cNvPicPr>
            <a:picLocks noChangeAspect="1" noChangeArrowheads="1"/>
          </p:cNvPicPr>
          <p:nvPr/>
        </p:nvPicPr>
        <p:blipFill>
          <a:blip r:embed="rId2"/>
          <a:srcRect/>
          <a:stretch>
            <a:fillRect/>
          </a:stretch>
        </p:blipFill>
        <p:spPr bwMode="auto">
          <a:xfrm>
            <a:off x="1" y="426"/>
            <a:ext cx="12195175" cy="6858736"/>
          </a:xfrm>
          <a:prstGeom prst="rect">
            <a:avLst/>
          </a:prstGeom>
          <a:noFill/>
        </p:spPr>
      </p:pic>
      <p:sp>
        <p:nvSpPr>
          <p:cNvPr id="10" name="圆角矩形 106"/>
          <p:cNvSpPr>
            <a:spLocks noChangeAspect="1" noChangeArrowheads="1"/>
          </p:cNvSpPr>
          <p:nvPr/>
        </p:nvSpPr>
        <p:spPr bwMode="auto">
          <a:xfrm>
            <a:off x="6227790" y="1764569"/>
            <a:ext cx="5844617" cy="4030924"/>
          </a:xfrm>
          <a:prstGeom prst="roundRect">
            <a:avLst>
              <a:gd name="adj" fmla="val 2346"/>
            </a:avLst>
          </a:prstGeom>
          <a:solidFill>
            <a:srgbClr val="F2F2F2">
              <a:alpha val="52000"/>
            </a:srgbClr>
          </a:solidFill>
          <a:ln w="25400">
            <a:noFill/>
            <a:bevel/>
            <a:headEnd/>
            <a:tailEnd/>
          </a:ln>
        </p:spPr>
        <p:txBody>
          <a:bodyPr anchor="ctr"/>
          <a:lstStyle/>
          <a:p>
            <a:pPr algn="ctr" defTabSz="967801">
              <a:defRPr/>
            </a:pPr>
            <a:endParaRPr lang="zh-CN" altLang="zh-CN" sz="1270" kern="0" dirty="0">
              <a:solidFill>
                <a:srgbClr val="FFFFFF"/>
              </a:solidFill>
              <a:latin typeface="微软雅黑" pitchFamily="34" charset="-122"/>
              <a:ea typeface="微软雅黑" pitchFamily="34" charset="-122"/>
              <a:sym typeface="方正细等线简体" pitchFamily="1" charset="-122"/>
            </a:endParaRPr>
          </a:p>
        </p:txBody>
      </p:sp>
      <p:sp>
        <p:nvSpPr>
          <p:cNvPr id="2" name="副标题 1"/>
          <p:cNvSpPr>
            <a:spLocks noGrp="1"/>
          </p:cNvSpPr>
          <p:nvPr>
            <p:ph type="subTitle" idx="1"/>
          </p:nvPr>
        </p:nvSpPr>
        <p:spPr>
          <a:xfrm>
            <a:off x="383878" y="166398"/>
            <a:ext cx="11345079" cy="840634"/>
          </a:xfrm>
        </p:spPr>
        <p:txBody>
          <a:bodyPr>
            <a:noAutofit/>
          </a:bodyPr>
          <a:lstStyle/>
          <a:p>
            <a:pPr algn="l"/>
            <a:r>
              <a:rPr kumimoji="1" lang="en-US" altLang="zh-CN" sz="2800" b="1" dirty="0" err="1">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rPr>
              <a:t>eLTE</a:t>
            </a:r>
            <a:r>
              <a:rPr kumimoji="1" lang="en-US" altLang="zh-CN" sz="2800" b="1" dirty="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rPr>
              <a:t> </a:t>
            </a:r>
            <a:r>
              <a:rPr kumimoji="1" lang="zh-CN" altLang="en-US" sz="2800" b="1" dirty="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rPr>
              <a:t>宽带集群系统提升新郑机场地勤效率</a:t>
            </a:r>
          </a:p>
        </p:txBody>
      </p:sp>
      <p:sp>
        <p:nvSpPr>
          <p:cNvPr id="8" name="AutoShape 44"/>
          <p:cNvSpPr>
            <a:spLocks noChangeArrowheads="1"/>
          </p:cNvSpPr>
          <p:nvPr/>
        </p:nvSpPr>
        <p:spPr bwMode="auto">
          <a:xfrm>
            <a:off x="6253642" y="988610"/>
            <a:ext cx="5854799" cy="717752"/>
          </a:xfrm>
          <a:prstGeom prst="round2SameRect">
            <a:avLst>
              <a:gd name="adj1" fmla="val 0"/>
              <a:gd name="adj2" fmla="val 0"/>
            </a:avLst>
          </a:prstGeom>
          <a:gradFill>
            <a:gsLst>
              <a:gs pos="0">
                <a:srgbClr val="089CB0">
                  <a:alpha val="29000"/>
                </a:srgbClr>
              </a:gs>
              <a:gs pos="100000">
                <a:srgbClr val="089CB0">
                  <a:alpha val="50000"/>
                </a:srgbClr>
              </a:gs>
            </a:gsLst>
            <a:lin ang="4200000" scaled="0"/>
          </a:gradFill>
          <a:ln>
            <a:noFill/>
            <a:headEnd/>
            <a:tailEnd/>
          </a:ln>
          <a:effectLst/>
          <a:scene3d>
            <a:camera prst="orthographicFront"/>
            <a:lightRig rig="threePt" dir="t">
              <a:rot lat="0" lon="0" rev="1200000"/>
            </a:lightRig>
          </a:scene3d>
          <a:sp3d/>
          <a:extLst/>
        </p:spPr>
        <p:style>
          <a:lnRef idx="0">
            <a:schemeClr val="accent1"/>
          </a:lnRef>
          <a:fillRef idx="3">
            <a:schemeClr val="accent1"/>
          </a:fillRef>
          <a:effectRef idx="3">
            <a:schemeClr val="accent1"/>
          </a:effectRef>
          <a:fontRef idx="minor">
            <a:schemeClr val="lt1"/>
          </a:fontRef>
        </p:style>
        <p:txBody>
          <a:bodyPr wrap="square" lIns="17830" tIns="8915" rIns="17830" bIns="8915" anchor="ctr" anchorCtr="0">
            <a:noAutofit/>
          </a:bodyPr>
          <a:lstStyle/>
          <a:p>
            <a:pPr defTabSz="784096" eaLnBrk="0" hangingPunct="0">
              <a:buSzPct val="60000"/>
            </a:pPr>
            <a:endParaRPr lang="zh-CN" altLang="en-US" sz="1799" dirty="0">
              <a:solidFill>
                <a:prstClr val="white"/>
              </a:solidFill>
              <a:latin typeface="微软雅黑"/>
              <a:cs typeface="Arial" pitchFamily="34" charset="0"/>
            </a:endParaRPr>
          </a:p>
        </p:txBody>
      </p:sp>
      <p:sp>
        <p:nvSpPr>
          <p:cNvPr id="9" name="矩形 8"/>
          <p:cNvSpPr/>
          <p:nvPr/>
        </p:nvSpPr>
        <p:spPr>
          <a:xfrm>
            <a:off x="6786874" y="1007032"/>
            <a:ext cx="4942083" cy="678635"/>
          </a:xfrm>
          <a:prstGeom prst="rect">
            <a:avLst/>
          </a:prstGeom>
        </p:spPr>
        <p:txBody>
          <a:bodyPr wrap="square" lIns="91426" tIns="45714" rIns="91426" bIns="45714" anchor="ctr">
            <a:spAutoFit/>
          </a:bodyPr>
          <a:lstStyle/>
          <a:p>
            <a:pPr marL="232856" indent="-232856" algn="ctr">
              <a:lnSpc>
                <a:spcPct val="150000"/>
              </a:lnSpc>
              <a:tabLst>
                <a:tab pos="232856" algn="l"/>
              </a:tabLst>
            </a:pPr>
            <a:r>
              <a:rPr lang="zh-CN" altLang="en-US" sz="2540" b="1" kern="0" dirty="0">
                <a:solidFill>
                  <a:schemeClr val="bg1"/>
                </a:solidFill>
                <a:latin typeface="微软雅黑" pitchFamily="34" charset="-122"/>
                <a:ea typeface="微软雅黑" pitchFamily="34" charset="-122"/>
              </a:rPr>
              <a:t>中国</a:t>
            </a:r>
            <a:r>
              <a:rPr lang="en-US" altLang="zh-CN" sz="2540" b="1" kern="0" dirty="0">
                <a:solidFill>
                  <a:schemeClr val="bg1"/>
                </a:solidFill>
                <a:latin typeface="微软雅黑" pitchFamily="34" charset="-122"/>
                <a:ea typeface="微软雅黑" pitchFamily="34" charset="-122"/>
              </a:rPr>
              <a:t> · </a:t>
            </a:r>
            <a:r>
              <a:rPr lang="zh-CN" altLang="en-US" sz="2540" b="1" kern="0" dirty="0">
                <a:solidFill>
                  <a:schemeClr val="bg1"/>
                </a:solidFill>
                <a:latin typeface="微软雅黑" pitchFamily="34" charset="-122"/>
                <a:ea typeface="微软雅黑" pitchFamily="34" charset="-122"/>
              </a:rPr>
              <a:t>郑州</a:t>
            </a:r>
            <a:endParaRPr lang="en-US" altLang="zh-CN" sz="2540" b="1" kern="0" dirty="0">
              <a:solidFill>
                <a:schemeClr val="bg1"/>
              </a:solidFill>
              <a:latin typeface="微软雅黑" pitchFamily="34" charset="-122"/>
              <a:ea typeface="微软雅黑" pitchFamily="34" charset="-122"/>
            </a:endParaRPr>
          </a:p>
        </p:txBody>
      </p:sp>
      <p:sp>
        <p:nvSpPr>
          <p:cNvPr id="11" name="矩形 10"/>
          <p:cNvSpPr/>
          <p:nvPr/>
        </p:nvSpPr>
        <p:spPr>
          <a:xfrm>
            <a:off x="6253641" y="1764568"/>
            <a:ext cx="5674051" cy="3785652"/>
          </a:xfrm>
          <a:prstGeom prst="rect">
            <a:avLst/>
          </a:prstGeom>
        </p:spPr>
        <p:txBody>
          <a:bodyPr wrap="square">
            <a:spAutoFit/>
          </a:bodyPr>
          <a:lstStyle/>
          <a:p>
            <a:pPr>
              <a:lnSpc>
                <a:spcPct val="200000"/>
              </a:lnSpc>
            </a:pPr>
            <a:r>
              <a:rPr lang="zh-CN" altLang="en-US" sz="2000" dirty="0">
                <a:solidFill>
                  <a:schemeClr val="tx1">
                    <a:lumMod val="85000"/>
                    <a:lumOff val="15000"/>
                  </a:schemeClr>
                </a:solidFill>
                <a:latin typeface="微软雅黑" pitchFamily="34" charset="-122"/>
                <a:ea typeface="微软雅黑" pitchFamily="34" charset="-122"/>
              </a:rPr>
              <a:t>室外覆盖大约</a:t>
            </a:r>
            <a:r>
              <a:rPr lang="en-US" altLang="zh-CN" sz="2000" dirty="0">
                <a:solidFill>
                  <a:srgbClr val="FF0000"/>
                </a:solidFill>
                <a:latin typeface="微软雅黑" pitchFamily="34" charset="-122"/>
                <a:ea typeface="微软雅黑" pitchFamily="34" charset="-122"/>
              </a:rPr>
              <a:t>8</a:t>
            </a:r>
            <a:r>
              <a:rPr lang="en-US" altLang="zh-CN" sz="2000" dirty="0">
                <a:solidFill>
                  <a:schemeClr val="tx1">
                    <a:lumMod val="85000"/>
                    <a:lumOff val="15000"/>
                  </a:schemeClr>
                </a:solidFill>
                <a:latin typeface="微软雅黑" pitchFamily="34" charset="-122"/>
                <a:ea typeface="微软雅黑" pitchFamily="34" charset="-122"/>
              </a:rPr>
              <a:t> </a:t>
            </a:r>
            <a:r>
              <a:rPr lang="zh-CN" altLang="en-US" sz="2000" dirty="0">
                <a:solidFill>
                  <a:schemeClr val="tx1">
                    <a:lumMod val="85000"/>
                    <a:lumOff val="15000"/>
                  </a:schemeClr>
                </a:solidFill>
                <a:latin typeface="微软雅黑" pitchFamily="34" charset="-122"/>
                <a:ea typeface="微软雅黑" pitchFamily="34" charset="-122"/>
              </a:rPr>
              <a:t>平方公里，室内覆盖大约</a:t>
            </a:r>
            <a:r>
              <a:rPr lang="en-US" altLang="zh-CN" sz="2000" dirty="0">
                <a:solidFill>
                  <a:srgbClr val="FF0000"/>
                </a:solidFill>
                <a:latin typeface="微软雅黑" pitchFamily="34" charset="-122"/>
                <a:ea typeface="微软雅黑" pitchFamily="34" charset="-122"/>
              </a:rPr>
              <a:t>20 </a:t>
            </a:r>
            <a:r>
              <a:rPr lang="zh-CN" altLang="en-US" sz="2000" dirty="0">
                <a:solidFill>
                  <a:srgbClr val="FF0000"/>
                </a:solidFill>
                <a:latin typeface="微软雅黑" pitchFamily="34" charset="-122"/>
                <a:ea typeface="微软雅黑" pitchFamily="34" charset="-122"/>
              </a:rPr>
              <a:t>万平</a:t>
            </a:r>
            <a:r>
              <a:rPr lang="zh-CN" altLang="en-US" sz="2000" dirty="0">
                <a:solidFill>
                  <a:schemeClr val="tx1">
                    <a:lumMod val="85000"/>
                    <a:lumOff val="15000"/>
                  </a:schemeClr>
                </a:solidFill>
                <a:latin typeface="微软雅黑" pitchFamily="34" charset="-122"/>
                <a:ea typeface="微软雅黑" pitchFamily="34" charset="-122"/>
              </a:rPr>
              <a:t>方米。实现</a:t>
            </a:r>
            <a:r>
              <a:rPr lang="zh-CN" altLang="en-US" sz="2000" dirty="0">
                <a:solidFill>
                  <a:srgbClr val="FF0000"/>
                </a:solidFill>
                <a:latin typeface="微软雅黑" pitchFamily="34" charset="-122"/>
                <a:ea typeface="微软雅黑" pitchFamily="34" charset="-122"/>
              </a:rPr>
              <a:t>视频监控</a:t>
            </a:r>
            <a:r>
              <a:rPr lang="zh-CN" altLang="en-US" sz="2000" dirty="0">
                <a:solidFill>
                  <a:schemeClr val="tx1">
                    <a:lumMod val="85000"/>
                    <a:lumOff val="15000"/>
                  </a:schemeClr>
                </a:solidFill>
                <a:latin typeface="微软雅黑" pitchFamily="34" charset="-122"/>
                <a:ea typeface="微软雅黑" pitchFamily="34" charset="-122"/>
              </a:rPr>
              <a:t>、人员及车辆</a:t>
            </a:r>
            <a:r>
              <a:rPr lang="en-US" altLang="zh-CN" sz="2000" dirty="0">
                <a:solidFill>
                  <a:schemeClr val="tx1">
                    <a:lumMod val="85000"/>
                    <a:lumOff val="15000"/>
                  </a:schemeClr>
                </a:solidFill>
                <a:latin typeface="微软雅黑" pitchFamily="34" charset="-122"/>
                <a:ea typeface="微软雅黑" pitchFamily="34" charset="-122"/>
              </a:rPr>
              <a:t>GIS </a:t>
            </a:r>
            <a:r>
              <a:rPr lang="zh-CN" altLang="en-US" sz="2000" dirty="0">
                <a:solidFill>
                  <a:schemeClr val="tx1">
                    <a:lumMod val="85000"/>
                    <a:lumOff val="15000"/>
                  </a:schemeClr>
                </a:solidFill>
                <a:latin typeface="微软雅黑" pitchFamily="34" charset="-122"/>
                <a:ea typeface="微软雅黑" pitchFamily="34" charset="-122"/>
              </a:rPr>
              <a:t>精确定位业务、</a:t>
            </a:r>
            <a:r>
              <a:rPr lang="zh-CN" altLang="en-US" sz="2000" dirty="0">
                <a:solidFill>
                  <a:srgbClr val="FF0000"/>
                </a:solidFill>
                <a:latin typeface="微软雅黑" pitchFamily="34" charset="-122"/>
                <a:ea typeface="微软雅黑" pitchFamily="34" charset="-122"/>
              </a:rPr>
              <a:t>自动调度（包含车辆、飞机加油、行李装卸、机舱清洁、机载配餐等）</a:t>
            </a:r>
            <a:r>
              <a:rPr lang="zh-CN" altLang="en-US" sz="2000" dirty="0">
                <a:solidFill>
                  <a:schemeClr val="tx1">
                    <a:lumMod val="85000"/>
                    <a:lumOff val="15000"/>
                  </a:schemeClr>
                </a:solidFill>
                <a:latin typeface="微软雅黑" pitchFamily="34" charset="-122"/>
                <a:ea typeface="微软雅黑" pitchFamily="34" charset="-122"/>
              </a:rPr>
              <a:t>。</a:t>
            </a:r>
            <a:endParaRPr lang="en-US" altLang="zh-CN" sz="2000" dirty="0">
              <a:solidFill>
                <a:schemeClr val="tx1">
                  <a:lumMod val="85000"/>
                  <a:lumOff val="15000"/>
                </a:schemeClr>
              </a:solidFill>
              <a:latin typeface="微软雅黑" pitchFamily="34" charset="-122"/>
              <a:ea typeface="微软雅黑" pitchFamily="34" charset="-122"/>
            </a:endParaRPr>
          </a:p>
          <a:p>
            <a:pPr>
              <a:lnSpc>
                <a:spcPct val="200000"/>
              </a:lnSpc>
            </a:pPr>
            <a:r>
              <a:rPr lang="zh-CN" altLang="en-US" sz="2000" dirty="0">
                <a:solidFill>
                  <a:schemeClr val="tx1">
                    <a:lumMod val="85000"/>
                    <a:lumOff val="15000"/>
                  </a:schemeClr>
                </a:solidFill>
                <a:latin typeface="微软雅黑" pitchFamily="34" charset="-122"/>
                <a:ea typeface="微软雅黑" pitchFamily="34" charset="-122"/>
              </a:rPr>
              <a:t>工作流全部自动化，实现电子化和智能化的信息交互提供管理水平。有效提升地勤</a:t>
            </a:r>
            <a:r>
              <a:rPr lang="zh-CN" altLang="en-US" sz="2000" dirty="0">
                <a:solidFill>
                  <a:srgbClr val="FF0000"/>
                </a:solidFill>
                <a:latin typeface="微软雅黑" pitchFamily="34" charset="-122"/>
                <a:ea typeface="微软雅黑" pitchFamily="34" charset="-122"/>
              </a:rPr>
              <a:t>运作效率</a:t>
            </a:r>
            <a:r>
              <a:rPr lang="en-US" altLang="zh-CN" sz="2000" dirty="0">
                <a:solidFill>
                  <a:srgbClr val="FF0000"/>
                </a:solidFill>
                <a:latin typeface="微软雅黑" pitchFamily="34" charset="-122"/>
                <a:ea typeface="微软雅黑" pitchFamily="34" charset="-122"/>
              </a:rPr>
              <a:t>40%</a:t>
            </a:r>
            <a:r>
              <a:rPr lang="zh-CN" altLang="en-US" sz="2000" dirty="0">
                <a:solidFill>
                  <a:schemeClr val="tx1">
                    <a:lumMod val="85000"/>
                    <a:lumOff val="15000"/>
                  </a:schemeClr>
                </a:solidFill>
                <a:latin typeface="微软雅黑" pitchFamily="34" charset="-122"/>
                <a:ea typeface="微软雅黑" pitchFamily="34" charset="-122"/>
              </a:rPr>
              <a:t>。</a:t>
            </a:r>
          </a:p>
        </p:txBody>
      </p:sp>
    </p:spTree>
    <p:extLst>
      <p:ext uri="{BB962C8B-B14F-4D97-AF65-F5344CB8AC3E}">
        <p14:creationId xmlns:p14="http://schemas.microsoft.com/office/powerpoint/2010/main" val="2777531674"/>
      </p:ext>
    </p:extLst>
  </p:cSld>
  <p:clrMapOvr>
    <a:masterClrMapping/>
  </p:clrMapOvr>
  <p:transition spd="slow" advClick="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01 日常工作\04 展厅相关设计\2016年\2017 cebit\PPT\千总 keynote\设计稿\过时\迪拜机场副本.jpg"/>
          <p:cNvPicPr>
            <a:picLocks noChangeAspect="1" noChangeArrowheads="1"/>
          </p:cNvPicPr>
          <p:nvPr/>
        </p:nvPicPr>
        <p:blipFill>
          <a:blip r:embed="rId6" cstate="print"/>
          <a:srcRect/>
          <a:stretch>
            <a:fillRect/>
          </a:stretch>
        </p:blipFill>
        <p:spPr bwMode="auto">
          <a:xfrm>
            <a:off x="-1" y="-2507"/>
            <a:ext cx="12195175" cy="6862096"/>
          </a:xfrm>
          <a:prstGeom prst="rect">
            <a:avLst/>
          </a:prstGeom>
          <a:noFill/>
        </p:spPr>
      </p:pic>
      <p:grpSp>
        <p:nvGrpSpPr>
          <p:cNvPr id="84" name="组合 83"/>
          <p:cNvGrpSpPr/>
          <p:nvPr/>
        </p:nvGrpSpPr>
        <p:grpSpPr>
          <a:xfrm>
            <a:off x="7255776" y="2120900"/>
            <a:ext cx="4725444" cy="2014769"/>
            <a:chOff x="7204976" y="2070100"/>
            <a:chExt cx="4725444" cy="2014769"/>
          </a:xfrm>
        </p:grpSpPr>
        <p:pic>
          <p:nvPicPr>
            <p:cNvPr id="82" name="图片 81" descr="数据流"/>
            <p:cNvPicPr>
              <a:picLocks noChangeAspect="1"/>
            </p:cNvPicPr>
            <p:nvPr>
              <p:custDataLst>
                <p:tags r:id="rId2"/>
              </p:custDataLst>
            </p:nvPr>
          </p:nvPicPr>
          <p:blipFill rotWithShape="1">
            <a:blip r:embed="rId7" cstate="email">
              <a:extLst>
                <a:ext uri="{28A0092B-C50C-407E-A947-70E740481C1C}">
                  <a14:useLocalDpi xmlns:a14="http://schemas.microsoft.com/office/drawing/2010/main"/>
                </a:ext>
              </a:extLst>
            </a:blip>
            <a:srcRect/>
            <a:stretch/>
          </p:blipFill>
          <p:spPr>
            <a:xfrm>
              <a:off x="8995676" y="2070100"/>
              <a:ext cx="2934744" cy="2014769"/>
            </a:xfrm>
            <a:prstGeom prst="rect">
              <a:avLst/>
            </a:prstGeom>
          </p:spPr>
        </p:pic>
        <p:pic>
          <p:nvPicPr>
            <p:cNvPr id="83" name="图片 82" descr="数据流"/>
            <p:cNvPicPr>
              <a:picLocks noChangeAspect="1"/>
            </p:cNvPicPr>
            <p:nvPr>
              <p:custDataLst>
                <p:tags r:id="rId3"/>
              </p:custDataLst>
            </p:nvPr>
          </p:nvPicPr>
          <p:blipFill rotWithShape="1">
            <a:blip r:embed="rId7" cstate="email">
              <a:extLst>
                <a:ext uri="{28A0092B-C50C-407E-A947-70E740481C1C}">
                  <a14:useLocalDpi xmlns:a14="http://schemas.microsoft.com/office/drawing/2010/main"/>
                </a:ext>
              </a:extLst>
            </a:blip>
            <a:srcRect/>
            <a:stretch/>
          </p:blipFill>
          <p:spPr>
            <a:xfrm>
              <a:off x="7204976" y="2070100"/>
              <a:ext cx="2934744" cy="2014769"/>
            </a:xfrm>
            <a:prstGeom prst="rect">
              <a:avLst/>
            </a:prstGeom>
          </p:spPr>
        </p:pic>
      </p:grpSp>
      <p:grpSp>
        <p:nvGrpSpPr>
          <p:cNvPr id="40" name="组合 39"/>
          <p:cNvGrpSpPr/>
          <p:nvPr/>
        </p:nvGrpSpPr>
        <p:grpSpPr>
          <a:xfrm>
            <a:off x="8132681" y="2218522"/>
            <a:ext cx="3081419" cy="1392563"/>
            <a:chOff x="665080" y="603517"/>
            <a:chExt cx="6252171" cy="3237981"/>
          </a:xfrm>
        </p:grpSpPr>
        <p:pic>
          <p:nvPicPr>
            <p:cNvPr id="41" name="图片 40"/>
            <p:cNvPicPr>
              <a:picLocks noChangeAspect="1"/>
            </p:cNvPicPr>
            <p:nvPr/>
          </p:nvPicPr>
          <p:blipFill>
            <a:blip r:embed="rId8" cstate="email">
              <a:lum bright="-20000" contrast="40000"/>
              <a:extLst>
                <a:ext uri="{28A0092B-C50C-407E-A947-70E740481C1C}">
                  <a14:useLocalDpi xmlns:a14="http://schemas.microsoft.com/office/drawing/2010/main"/>
                </a:ext>
              </a:extLst>
            </a:blip>
            <a:stretch>
              <a:fillRect/>
            </a:stretch>
          </p:blipFill>
          <p:spPr>
            <a:xfrm>
              <a:off x="1079500" y="603517"/>
              <a:ext cx="5588000" cy="3237981"/>
            </a:xfrm>
            <a:prstGeom prst="rect">
              <a:avLst/>
            </a:prstGeom>
          </p:spPr>
        </p:pic>
        <p:sp>
          <p:nvSpPr>
            <p:cNvPr id="42" name="Freeform 10"/>
            <p:cNvSpPr>
              <a:spLocks/>
            </p:cNvSpPr>
            <p:nvPr>
              <p:custDataLst>
                <p:tags r:id="rId1"/>
              </p:custDataLst>
            </p:nvPr>
          </p:nvSpPr>
          <p:spPr bwMode="auto">
            <a:xfrm>
              <a:off x="665080" y="1181213"/>
              <a:ext cx="6252171" cy="2655116"/>
            </a:xfrm>
            <a:custGeom>
              <a:avLst/>
              <a:gdLst/>
              <a:ahLst/>
              <a:cxnLst>
                <a:cxn ang="0">
                  <a:pos x="154" y="640"/>
                </a:cxn>
                <a:cxn ang="0">
                  <a:pos x="112" y="626"/>
                </a:cxn>
                <a:cxn ang="0">
                  <a:pos x="67" y="604"/>
                </a:cxn>
                <a:cxn ang="0">
                  <a:pos x="25" y="563"/>
                </a:cxn>
                <a:cxn ang="0">
                  <a:pos x="6" y="526"/>
                </a:cxn>
                <a:cxn ang="0">
                  <a:pos x="0" y="491"/>
                </a:cxn>
                <a:cxn ang="0">
                  <a:pos x="3" y="449"/>
                </a:cxn>
                <a:cxn ang="0">
                  <a:pos x="10" y="419"/>
                </a:cxn>
                <a:cxn ang="0">
                  <a:pos x="34" y="370"/>
                </a:cxn>
                <a:cxn ang="0">
                  <a:pos x="85" y="315"/>
                </a:cxn>
                <a:cxn ang="0">
                  <a:pos x="139" y="284"/>
                </a:cxn>
                <a:cxn ang="0">
                  <a:pos x="187" y="269"/>
                </a:cxn>
                <a:cxn ang="0">
                  <a:pos x="216" y="264"/>
                </a:cxn>
                <a:cxn ang="0">
                  <a:pos x="222" y="231"/>
                </a:cxn>
                <a:cxn ang="0">
                  <a:pos x="246" y="174"/>
                </a:cxn>
                <a:cxn ang="0">
                  <a:pos x="298" y="108"/>
                </a:cxn>
                <a:cxn ang="0">
                  <a:pos x="339" y="75"/>
                </a:cxn>
                <a:cxn ang="0">
                  <a:pos x="391" y="47"/>
                </a:cxn>
                <a:cxn ang="0">
                  <a:pos x="456" y="23"/>
                </a:cxn>
                <a:cxn ang="0">
                  <a:pos x="535" y="6"/>
                </a:cxn>
                <a:cxn ang="0">
                  <a:pos x="589" y="0"/>
                </a:cxn>
                <a:cxn ang="0">
                  <a:pos x="663" y="1"/>
                </a:cxn>
                <a:cxn ang="0">
                  <a:pos x="729" y="14"/>
                </a:cxn>
                <a:cxn ang="0">
                  <a:pos x="803" y="38"/>
                </a:cxn>
                <a:cxn ang="0">
                  <a:pos x="885" y="87"/>
                </a:cxn>
                <a:cxn ang="0">
                  <a:pos x="936" y="137"/>
                </a:cxn>
                <a:cxn ang="0">
                  <a:pos x="960" y="167"/>
                </a:cxn>
                <a:cxn ang="0">
                  <a:pos x="1016" y="141"/>
                </a:cxn>
                <a:cxn ang="0">
                  <a:pos x="1076" y="126"/>
                </a:cxn>
                <a:cxn ang="0">
                  <a:pos x="1146" y="125"/>
                </a:cxn>
                <a:cxn ang="0">
                  <a:pos x="1209" y="141"/>
                </a:cxn>
                <a:cxn ang="0">
                  <a:pos x="1245" y="162"/>
                </a:cxn>
                <a:cxn ang="0">
                  <a:pos x="1280" y="192"/>
                </a:cxn>
                <a:cxn ang="0">
                  <a:pos x="1310" y="242"/>
                </a:cxn>
                <a:cxn ang="0">
                  <a:pos x="1319" y="288"/>
                </a:cxn>
                <a:cxn ang="0">
                  <a:pos x="1316" y="340"/>
                </a:cxn>
                <a:cxn ang="0">
                  <a:pos x="1310" y="359"/>
                </a:cxn>
                <a:cxn ang="0">
                  <a:pos x="1353" y="380"/>
                </a:cxn>
                <a:cxn ang="0">
                  <a:pos x="1388" y="409"/>
                </a:cxn>
                <a:cxn ang="0">
                  <a:pos x="1418" y="449"/>
                </a:cxn>
                <a:cxn ang="0">
                  <a:pos x="1428" y="505"/>
                </a:cxn>
                <a:cxn ang="0">
                  <a:pos x="1424" y="539"/>
                </a:cxn>
                <a:cxn ang="0">
                  <a:pos x="1410" y="569"/>
                </a:cxn>
                <a:cxn ang="0">
                  <a:pos x="1383" y="601"/>
                </a:cxn>
                <a:cxn ang="0">
                  <a:pos x="1332" y="631"/>
                </a:cxn>
                <a:cxn ang="0">
                  <a:pos x="1278" y="643"/>
                </a:cxn>
                <a:cxn ang="0">
                  <a:pos x="1220" y="646"/>
                </a:cxn>
              </a:cxnLst>
              <a:rect l="0" t="0" r="r" b="b"/>
              <a:pathLst>
                <a:path w="1428" h="646">
                  <a:moveTo>
                    <a:pt x="1220" y="646"/>
                  </a:moveTo>
                  <a:lnTo>
                    <a:pt x="154" y="640"/>
                  </a:lnTo>
                  <a:lnTo>
                    <a:pt x="154" y="640"/>
                  </a:lnTo>
                  <a:lnTo>
                    <a:pt x="145" y="637"/>
                  </a:lnTo>
                  <a:lnTo>
                    <a:pt x="126" y="632"/>
                  </a:lnTo>
                  <a:lnTo>
                    <a:pt x="112" y="626"/>
                  </a:lnTo>
                  <a:lnTo>
                    <a:pt x="99" y="620"/>
                  </a:lnTo>
                  <a:lnTo>
                    <a:pt x="82" y="613"/>
                  </a:lnTo>
                  <a:lnTo>
                    <a:pt x="67" y="604"/>
                  </a:lnTo>
                  <a:lnTo>
                    <a:pt x="52" y="592"/>
                  </a:lnTo>
                  <a:lnTo>
                    <a:pt x="37" y="578"/>
                  </a:lnTo>
                  <a:lnTo>
                    <a:pt x="25" y="563"/>
                  </a:lnTo>
                  <a:lnTo>
                    <a:pt x="15" y="545"/>
                  </a:lnTo>
                  <a:lnTo>
                    <a:pt x="10" y="536"/>
                  </a:lnTo>
                  <a:lnTo>
                    <a:pt x="6" y="526"/>
                  </a:lnTo>
                  <a:lnTo>
                    <a:pt x="3" y="515"/>
                  </a:lnTo>
                  <a:lnTo>
                    <a:pt x="1" y="503"/>
                  </a:lnTo>
                  <a:lnTo>
                    <a:pt x="0" y="491"/>
                  </a:lnTo>
                  <a:lnTo>
                    <a:pt x="0" y="478"/>
                  </a:lnTo>
                  <a:lnTo>
                    <a:pt x="1" y="464"/>
                  </a:lnTo>
                  <a:lnTo>
                    <a:pt x="3" y="449"/>
                  </a:lnTo>
                  <a:lnTo>
                    <a:pt x="3" y="449"/>
                  </a:lnTo>
                  <a:lnTo>
                    <a:pt x="6" y="434"/>
                  </a:lnTo>
                  <a:lnTo>
                    <a:pt x="10" y="419"/>
                  </a:lnTo>
                  <a:lnTo>
                    <a:pt x="16" y="406"/>
                  </a:lnTo>
                  <a:lnTo>
                    <a:pt x="22" y="392"/>
                  </a:lnTo>
                  <a:lnTo>
                    <a:pt x="34" y="370"/>
                  </a:lnTo>
                  <a:lnTo>
                    <a:pt x="51" y="349"/>
                  </a:lnTo>
                  <a:lnTo>
                    <a:pt x="67" y="331"/>
                  </a:lnTo>
                  <a:lnTo>
                    <a:pt x="85" y="315"/>
                  </a:lnTo>
                  <a:lnTo>
                    <a:pt x="103" y="303"/>
                  </a:lnTo>
                  <a:lnTo>
                    <a:pt x="121" y="293"/>
                  </a:lnTo>
                  <a:lnTo>
                    <a:pt x="139" y="284"/>
                  </a:lnTo>
                  <a:lnTo>
                    <a:pt x="157" y="278"/>
                  </a:lnTo>
                  <a:lnTo>
                    <a:pt x="172" y="273"/>
                  </a:lnTo>
                  <a:lnTo>
                    <a:pt x="187" y="269"/>
                  </a:lnTo>
                  <a:lnTo>
                    <a:pt x="207" y="266"/>
                  </a:lnTo>
                  <a:lnTo>
                    <a:pt x="216" y="264"/>
                  </a:lnTo>
                  <a:lnTo>
                    <a:pt x="216" y="264"/>
                  </a:lnTo>
                  <a:lnTo>
                    <a:pt x="216" y="255"/>
                  </a:lnTo>
                  <a:lnTo>
                    <a:pt x="219" y="245"/>
                  </a:lnTo>
                  <a:lnTo>
                    <a:pt x="222" y="231"/>
                  </a:lnTo>
                  <a:lnTo>
                    <a:pt x="228" y="213"/>
                  </a:lnTo>
                  <a:lnTo>
                    <a:pt x="235" y="195"/>
                  </a:lnTo>
                  <a:lnTo>
                    <a:pt x="246" y="174"/>
                  </a:lnTo>
                  <a:lnTo>
                    <a:pt x="259" y="152"/>
                  </a:lnTo>
                  <a:lnTo>
                    <a:pt x="277" y="131"/>
                  </a:lnTo>
                  <a:lnTo>
                    <a:pt x="298" y="108"/>
                  </a:lnTo>
                  <a:lnTo>
                    <a:pt x="310" y="96"/>
                  </a:lnTo>
                  <a:lnTo>
                    <a:pt x="324" y="86"/>
                  </a:lnTo>
                  <a:lnTo>
                    <a:pt x="339" y="75"/>
                  </a:lnTo>
                  <a:lnTo>
                    <a:pt x="355" y="66"/>
                  </a:lnTo>
                  <a:lnTo>
                    <a:pt x="372" y="56"/>
                  </a:lnTo>
                  <a:lnTo>
                    <a:pt x="391" y="47"/>
                  </a:lnTo>
                  <a:lnTo>
                    <a:pt x="411" y="38"/>
                  </a:lnTo>
                  <a:lnTo>
                    <a:pt x="433" y="30"/>
                  </a:lnTo>
                  <a:lnTo>
                    <a:pt x="456" y="23"/>
                  </a:lnTo>
                  <a:lnTo>
                    <a:pt x="480" y="17"/>
                  </a:lnTo>
                  <a:lnTo>
                    <a:pt x="507" y="11"/>
                  </a:lnTo>
                  <a:lnTo>
                    <a:pt x="535" y="6"/>
                  </a:lnTo>
                  <a:lnTo>
                    <a:pt x="535" y="6"/>
                  </a:lnTo>
                  <a:lnTo>
                    <a:pt x="562" y="3"/>
                  </a:lnTo>
                  <a:lnTo>
                    <a:pt x="589" y="0"/>
                  </a:lnTo>
                  <a:lnTo>
                    <a:pt x="615" y="0"/>
                  </a:lnTo>
                  <a:lnTo>
                    <a:pt x="641" y="0"/>
                  </a:lnTo>
                  <a:lnTo>
                    <a:pt x="663" y="1"/>
                  </a:lnTo>
                  <a:lnTo>
                    <a:pt x="687" y="4"/>
                  </a:lnTo>
                  <a:lnTo>
                    <a:pt x="708" y="9"/>
                  </a:lnTo>
                  <a:lnTo>
                    <a:pt x="729" y="14"/>
                  </a:lnTo>
                  <a:lnTo>
                    <a:pt x="749" y="18"/>
                  </a:lnTo>
                  <a:lnTo>
                    <a:pt x="768" y="24"/>
                  </a:lnTo>
                  <a:lnTo>
                    <a:pt x="803" y="38"/>
                  </a:lnTo>
                  <a:lnTo>
                    <a:pt x="833" y="54"/>
                  </a:lnTo>
                  <a:lnTo>
                    <a:pt x="861" y="71"/>
                  </a:lnTo>
                  <a:lnTo>
                    <a:pt x="885" y="87"/>
                  </a:lnTo>
                  <a:lnTo>
                    <a:pt x="905" y="105"/>
                  </a:lnTo>
                  <a:lnTo>
                    <a:pt x="923" y="122"/>
                  </a:lnTo>
                  <a:lnTo>
                    <a:pt x="936" y="137"/>
                  </a:lnTo>
                  <a:lnTo>
                    <a:pt x="954" y="159"/>
                  </a:lnTo>
                  <a:lnTo>
                    <a:pt x="960" y="167"/>
                  </a:lnTo>
                  <a:lnTo>
                    <a:pt x="960" y="167"/>
                  </a:lnTo>
                  <a:lnTo>
                    <a:pt x="968" y="164"/>
                  </a:lnTo>
                  <a:lnTo>
                    <a:pt x="986" y="153"/>
                  </a:lnTo>
                  <a:lnTo>
                    <a:pt x="1016" y="141"/>
                  </a:lnTo>
                  <a:lnTo>
                    <a:pt x="1034" y="135"/>
                  </a:lnTo>
                  <a:lnTo>
                    <a:pt x="1053" y="131"/>
                  </a:lnTo>
                  <a:lnTo>
                    <a:pt x="1076" y="126"/>
                  </a:lnTo>
                  <a:lnTo>
                    <a:pt x="1098" y="123"/>
                  </a:lnTo>
                  <a:lnTo>
                    <a:pt x="1121" y="123"/>
                  </a:lnTo>
                  <a:lnTo>
                    <a:pt x="1146" y="125"/>
                  </a:lnTo>
                  <a:lnTo>
                    <a:pt x="1170" y="128"/>
                  </a:lnTo>
                  <a:lnTo>
                    <a:pt x="1196" y="137"/>
                  </a:lnTo>
                  <a:lnTo>
                    <a:pt x="1209" y="141"/>
                  </a:lnTo>
                  <a:lnTo>
                    <a:pt x="1221" y="147"/>
                  </a:lnTo>
                  <a:lnTo>
                    <a:pt x="1233" y="155"/>
                  </a:lnTo>
                  <a:lnTo>
                    <a:pt x="1245" y="162"/>
                  </a:lnTo>
                  <a:lnTo>
                    <a:pt x="1245" y="162"/>
                  </a:lnTo>
                  <a:lnTo>
                    <a:pt x="1265" y="177"/>
                  </a:lnTo>
                  <a:lnTo>
                    <a:pt x="1280" y="192"/>
                  </a:lnTo>
                  <a:lnTo>
                    <a:pt x="1292" y="209"/>
                  </a:lnTo>
                  <a:lnTo>
                    <a:pt x="1302" y="225"/>
                  </a:lnTo>
                  <a:lnTo>
                    <a:pt x="1310" y="242"/>
                  </a:lnTo>
                  <a:lnTo>
                    <a:pt x="1314" y="258"/>
                  </a:lnTo>
                  <a:lnTo>
                    <a:pt x="1317" y="273"/>
                  </a:lnTo>
                  <a:lnTo>
                    <a:pt x="1319" y="288"/>
                  </a:lnTo>
                  <a:lnTo>
                    <a:pt x="1319" y="303"/>
                  </a:lnTo>
                  <a:lnTo>
                    <a:pt x="1319" y="317"/>
                  </a:lnTo>
                  <a:lnTo>
                    <a:pt x="1316" y="340"/>
                  </a:lnTo>
                  <a:lnTo>
                    <a:pt x="1311" y="355"/>
                  </a:lnTo>
                  <a:lnTo>
                    <a:pt x="1310" y="359"/>
                  </a:lnTo>
                  <a:lnTo>
                    <a:pt x="1310" y="359"/>
                  </a:lnTo>
                  <a:lnTo>
                    <a:pt x="1316" y="362"/>
                  </a:lnTo>
                  <a:lnTo>
                    <a:pt x="1331" y="368"/>
                  </a:lnTo>
                  <a:lnTo>
                    <a:pt x="1353" y="380"/>
                  </a:lnTo>
                  <a:lnTo>
                    <a:pt x="1365" y="388"/>
                  </a:lnTo>
                  <a:lnTo>
                    <a:pt x="1377" y="398"/>
                  </a:lnTo>
                  <a:lnTo>
                    <a:pt x="1388" y="409"/>
                  </a:lnTo>
                  <a:lnTo>
                    <a:pt x="1400" y="421"/>
                  </a:lnTo>
                  <a:lnTo>
                    <a:pt x="1409" y="434"/>
                  </a:lnTo>
                  <a:lnTo>
                    <a:pt x="1418" y="449"/>
                  </a:lnTo>
                  <a:lnTo>
                    <a:pt x="1424" y="466"/>
                  </a:lnTo>
                  <a:lnTo>
                    <a:pt x="1428" y="485"/>
                  </a:lnTo>
                  <a:lnTo>
                    <a:pt x="1428" y="505"/>
                  </a:lnTo>
                  <a:lnTo>
                    <a:pt x="1425" y="527"/>
                  </a:lnTo>
                  <a:lnTo>
                    <a:pt x="1425" y="527"/>
                  </a:lnTo>
                  <a:lnTo>
                    <a:pt x="1424" y="539"/>
                  </a:lnTo>
                  <a:lnTo>
                    <a:pt x="1419" y="550"/>
                  </a:lnTo>
                  <a:lnTo>
                    <a:pt x="1415" y="560"/>
                  </a:lnTo>
                  <a:lnTo>
                    <a:pt x="1410" y="569"/>
                  </a:lnTo>
                  <a:lnTo>
                    <a:pt x="1404" y="578"/>
                  </a:lnTo>
                  <a:lnTo>
                    <a:pt x="1397" y="587"/>
                  </a:lnTo>
                  <a:lnTo>
                    <a:pt x="1383" y="601"/>
                  </a:lnTo>
                  <a:lnTo>
                    <a:pt x="1367" y="613"/>
                  </a:lnTo>
                  <a:lnTo>
                    <a:pt x="1350" y="623"/>
                  </a:lnTo>
                  <a:lnTo>
                    <a:pt x="1332" y="631"/>
                  </a:lnTo>
                  <a:lnTo>
                    <a:pt x="1314" y="635"/>
                  </a:lnTo>
                  <a:lnTo>
                    <a:pt x="1296" y="640"/>
                  </a:lnTo>
                  <a:lnTo>
                    <a:pt x="1278" y="643"/>
                  </a:lnTo>
                  <a:lnTo>
                    <a:pt x="1248" y="646"/>
                  </a:lnTo>
                  <a:lnTo>
                    <a:pt x="1229" y="646"/>
                  </a:lnTo>
                  <a:lnTo>
                    <a:pt x="1220" y="646"/>
                  </a:lnTo>
                  <a:lnTo>
                    <a:pt x="1220" y="646"/>
                  </a:lnTo>
                  <a:close/>
                </a:path>
              </a:pathLst>
            </a:custGeom>
            <a:blipFill dpi="0" rotWithShape="1">
              <a:blip r:embed="rId9" cstate="print"/>
              <a:srcRect/>
              <a:stretch>
                <a:fillRect/>
              </a:stretch>
            </a:blipFill>
            <a:ln w="3175">
              <a:noFill/>
              <a:round/>
              <a:headEnd/>
              <a:tailEnd/>
            </a:ln>
          </p:spPr>
          <p:txBody>
            <a:bodyPr vert="horz" wrap="square" lIns="91401" tIns="45701" rIns="91401" bIns="45701" numCol="1" anchor="t" anchorCtr="0" compatLnSpc="1">
              <a:prstTxWarp prst="textNoShape">
                <a:avLst/>
              </a:prstTxWarp>
              <a:noAutofit/>
            </a:bodyPr>
            <a:lstStyle/>
            <a:p>
              <a:endParaRPr lang="en-US" altLang="zh-CN" sz="1400" dirty="0"/>
            </a:p>
          </p:txBody>
        </p:sp>
      </p:grpSp>
      <p:sp>
        <p:nvSpPr>
          <p:cNvPr id="26" name="矩形 25"/>
          <p:cNvSpPr/>
          <p:nvPr/>
        </p:nvSpPr>
        <p:spPr>
          <a:xfrm>
            <a:off x="293822" y="274826"/>
            <a:ext cx="10610398" cy="523220"/>
          </a:xfrm>
          <a:prstGeom prst="rect">
            <a:avLst/>
          </a:prstGeom>
        </p:spPr>
        <p:txBody>
          <a:bodyPr wrap="square">
            <a:spAutoFit/>
          </a:bodyPr>
          <a:lstStyle/>
          <a:p>
            <a:pPr lvl="0">
              <a:spcBef>
                <a:spcPct val="0"/>
              </a:spcBef>
              <a:defRPr/>
            </a:pPr>
            <a:r>
              <a:rPr kumimoji="1" lang="zh-CN" altLang="en-US" sz="2800" b="1" dirty="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cs typeface="Arial" pitchFamily="34" charset="0"/>
              </a:rPr>
              <a:t>华为与迪拜机场合作，提供关键基础设施解决方案</a:t>
            </a:r>
            <a:endParaRPr kumimoji="1" lang="en-US" altLang="zh-CN" sz="2800" b="1" dirty="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cs typeface="Arial" pitchFamily="34" charset="0"/>
            </a:endParaRPr>
          </a:p>
        </p:txBody>
      </p:sp>
      <p:sp>
        <p:nvSpPr>
          <p:cNvPr id="27" name="文本框 23"/>
          <p:cNvSpPr txBox="1"/>
          <p:nvPr/>
        </p:nvSpPr>
        <p:spPr>
          <a:xfrm>
            <a:off x="7109546" y="3931977"/>
            <a:ext cx="5101288" cy="584775"/>
          </a:xfrm>
          <a:prstGeom prst="rect">
            <a:avLst/>
          </a:prstGeom>
          <a:noFill/>
        </p:spPr>
        <p:txBody>
          <a:bodyPr wrap="square" rtlCol="0">
            <a:spAutoFit/>
          </a:bodyPr>
          <a:lstStyle/>
          <a:p>
            <a:pPr algn="ctr"/>
            <a:r>
              <a:rPr lang="en-US" altLang="zh-CN" sz="1600" b="1" dirty="0" smtClean="0">
                <a:solidFill>
                  <a:srgbClr val="FFC000"/>
                </a:solidFill>
                <a:latin typeface="Arial" pitchFamily="34" charset="0"/>
                <a:ea typeface="微软雅黑" panose="020B0503020204020204" pitchFamily="34" charset="-122"/>
                <a:cs typeface="Arial" pitchFamily="34" charset="0"/>
              </a:rPr>
              <a:t>Tier </a:t>
            </a:r>
            <a:r>
              <a:rPr lang="en-US" altLang="zh-CN" sz="1600" b="1" dirty="0">
                <a:solidFill>
                  <a:srgbClr val="FFC000"/>
                </a:solidFill>
                <a:latin typeface="Arial" pitchFamily="34" charset="0"/>
                <a:ea typeface="微软雅黑" panose="020B0503020204020204" pitchFamily="34" charset="-122"/>
                <a:cs typeface="Arial" pitchFamily="34" charset="0"/>
              </a:rPr>
              <a:t>III </a:t>
            </a:r>
            <a:r>
              <a:rPr lang="zh-CN" altLang="en-US" sz="1600" b="1" dirty="0" smtClean="0">
                <a:solidFill>
                  <a:srgbClr val="FFC000"/>
                </a:solidFill>
                <a:latin typeface="Arial" pitchFamily="34" charset="0"/>
                <a:ea typeface="微软雅黑" panose="020B0503020204020204" pitchFamily="34" charset="-122"/>
                <a:cs typeface="Arial" pitchFamily="34" charset="0"/>
              </a:rPr>
              <a:t>认证</a:t>
            </a:r>
            <a:endParaRPr lang="en-US" altLang="zh-CN" sz="1600" b="1" dirty="0" smtClean="0">
              <a:solidFill>
                <a:srgbClr val="FFC000"/>
              </a:solidFill>
              <a:latin typeface="Arial" pitchFamily="34" charset="0"/>
              <a:ea typeface="微软雅黑" panose="020B0503020204020204" pitchFamily="34" charset="-122"/>
              <a:cs typeface="Arial" pitchFamily="34" charset="0"/>
            </a:endParaRPr>
          </a:p>
          <a:p>
            <a:pPr algn="ctr"/>
            <a:r>
              <a:rPr lang="zh-CN" altLang="en-US" sz="1600" b="1" dirty="0" smtClean="0">
                <a:solidFill>
                  <a:srgbClr val="FFC000"/>
                </a:solidFill>
                <a:latin typeface="Arial" pitchFamily="34" charset="0"/>
                <a:ea typeface="微软雅黑" panose="020B0503020204020204" pitchFamily="34" charset="-122"/>
                <a:cs typeface="Arial" pitchFamily="34" charset="0"/>
              </a:rPr>
              <a:t>复杂模块数据中心</a:t>
            </a:r>
            <a:endParaRPr lang="zh-CN" altLang="en-US" sz="1600" b="1" dirty="0">
              <a:solidFill>
                <a:srgbClr val="FFC000"/>
              </a:solidFill>
              <a:latin typeface="Arial" pitchFamily="34" charset="0"/>
              <a:ea typeface="微软雅黑" panose="020B0503020204020204" pitchFamily="34" charset="-122"/>
              <a:cs typeface="Arial" pitchFamily="34" charset="0"/>
            </a:endParaRPr>
          </a:p>
        </p:txBody>
      </p:sp>
      <p:sp>
        <p:nvSpPr>
          <p:cNvPr id="30" name="文本框 48"/>
          <p:cNvSpPr txBox="1"/>
          <p:nvPr/>
        </p:nvSpPr>
        <p:spPr>
          <a:xfrm>
            <a:off x="8032943" y="5923339"/>
            <a:ext cx="3422457" cy="523220"/>
          </a:xfrm>
          <a:prstGeom prst="rect">
            <a:avLst/>
          </a:prstGeom>
          <a:noFill/>
        </p:spPr>
        <p:txBody>
          <a:bodyPr wrap="square" rtlCol="0">
            <a:spAutoFit/>
          </a:bodyPr>
          <a:lstStyle/>
          <a:p>
            <a:pPr algn="ctr"/>
            <a:r>
              <a:rPr lang="zh-CN" altLang="en-US" sz="1400" dirty="0" smtClean="0">
                <a:solidFill>
                  <a:schemeClr val="bg1"/>
                </a:solidFill>
                <a:latin typeface="Arial" pitchFamily="34" charset="0"/>
                <a:cs typeface="Arial" pitchFamily="34" charset="0"/>
              </a:rPr>
              <a:t>华为</a:t>
            </a:r>
            <a:r>
              <a:rPr lang="en-US" altLang="zh-CN" sz="1400" dirty="0" smtClean="0">
                <a:solidFill>
                  <a:srgbClr val="FFC000"/>
                </a:solidFill>
                <a:latin typeface="Arial" pitchFamily="34" charset="0"/>
                <a:cs typeface="Arial" pitchFamily="34" charset="0"/>
              </a:rPr>
              <a:t>FusionModule1000B</a:t>
            </a:r>
            <a:r>
              <a:rPr lang="zh-CN" altLang="en-US" sz="1400" dirty="0" smtClean="0">
                <a:solidFill>
                  <a:srgbClr val="FFC000"/>
                </a:solidFill>
                <a:latin typeface="Arial" pitchFamily="34" charset="0"/>
                <a:cs typeface="Arial" pitchFamily="34" charset="0"/>
              </a:rPr>
              <a:t>预制模块化</a:t>
            </a:r>
            <a:endParaRPr lang="en-US" altLang="zh-CN" sz="1400" dirty="0" smtClean="0">
              <a:solidFill>
                <a:srgbClr val="FFC000"/>
              </a:solidFill>
              <a:latin typeface="Arial" pitchFamily="34" charset="0"/>
              <a:cs typeface="Arial" pitchFamily="34" charset="0"/>
            </a:endParaRPr>
          </a:p>
          <a:p>
            <a:pPr algn="ctr"/>
            <a:r>
              <a:rPr lang="zh-CN" altLang="en-US" sz="1400" dirty="0" smtClean="0">
                <a:solidFill>
                  <a:srgbClr val="FFC000"/>
                </a:solidFill>
                <a:latin typeface="Arial" pitchFamily="34" charset="0"/>
                <a:cs typeface="Arial" pitchFamily="34" charset="0"/>
              </a:rPr>
              <a:t>数据</a:t>
            </a:r>
            <a:r>
              <a:rPr lang="zh-CN" altLang="en-US" sz="1400" dirty="0">
                <a:solidFill>
                  <a:srgbClr val="FFC000"/>
                </a:solidFill>
                <a:latin typeface="Arial" pitchFamily="34" charset="0"/>
                <a:cs typeface="Arial" pitchFamily="34" charset="0"/>
              </a:rPr>
              <a:t>中心解决方案</a:t>
            </a:r>
            <a:endParaRPr lang="zh-CN" altLang="en-US" sz="1400" dirty="0">
              <a:solidFill>
                <a:schemeClr val="bg1"/>
              </a:solidFill>
              <a:latin typeface="Arial" pitchFamily="34" charset="0"/>
              <a:cs typeface="Arial" pitchFamily="34" charset="0"/>
            </a:endParaRPr>
          </a:p>
        </p:txBody>
      </p:sp>
      <p:grpSp>
        <p:nvGrpSpPr>
          <p:cNvPr id="32" name="组合 31"/>
          <p:cNvGrpSpPr/>
          <p:nvPr/>
        </p:nvGrpSpPr>
        <p:grpSpPr>
          <a:xfrm rot="16200000">
            <a:off x="9527794" y="1753085"/>
            <a:ext cx="316248" cy="795765"/>
            <a:chOff x="6163549" y="2016404"/>
            <a:chExt cx="962964" cy="3674576"/>
          </a:xfrm>
        </p:grpSpPr>
        <p:sp>
          <p:nvSpPr>
            <p:cNvPr id="36" name="等腰三角形 35"/>
            <p:cNvSpPr/>
            <p:nvPr/>
          </p:nvSpPr>
          <p:spPr>
            <a:xfrm rot="5400000">
              <a:off x="5598401" y="3598116"/>
              <a:ext cx="2545074" cy="511150"/>
            </a:xfrm>
            <a:prstGeom prst="triangle">
              <a:avLst/>
            </a:prstGeom>
            <a:gradFill flip="none" rotWithShape="1">
              <a:gsLst>
                <a:gs pos="0">
                  <a:srgbClr val="03D4A8">
                    <a:alpha val="70000"/>
                  </a:srgbClr>
                </a:gs>
                <a:gs pos="45000">
                  <a:srgbClr val="21D6E0">
                    <a:alpha val="25000"/>
                  </a:srgbClr>
                </a:gs>
                <a:gs pos="75000">
                  <a:srgbClr val="0087E6">
                    <a:alpha val="34000"/>
                  </a:srgbClr>
                </a:gs>
                <a:gs pos="100000">
                  <a:schemeClr val="tx2">
                    <a:lumMod val="75000"/>
                    <a:alpha val="0"/>
                  </a:schemeClr>
                </a:gs>
              </a:gsLst>
              <a:lin ang="5400000" scaled="1"/>
              <a:tileRect/>
            </a:gradFill>
            <a:ln>
              <a:noFill/>
              <a:headEnd/>
              <a:tailEnd/>
            </a:ln>
            <a:effectLst/>
            <a:scene3d>
              <a:camera prst="orthographicFront"/>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16846" tIns="8423" rIns="16846" bIns="8423" anchor="ctr"/>
            <a:lstStyle/>
            <a:p>
              <a:pPr algn="ctr" defTabSz="1219200" eaLnBrk="0" hangingPunct="0">
                <a:buClr>
                  <a:srgbClr val="CC9900"/>
                </a:buClr>
                <a:buFont typeface="Wingdings" pitchFamily="2" charset="2"/>
                <a:buChar char="n"/>
              </a:pPr>
              <a:endParaRPr lang="zh-CN" altLang="en-US" sz="1200" b="1" dirty="0">
                <a:solidFill>
                  <a:prstClr val="white"/>
                </a:solidFill>
                <a:cs typeface="Arial" pitchFamily="34" charset="0"/>
              </a:endParaRPr>
            </a:p>
          </p:txBody>
        </p:sp>
        <p:sp>
          <p:nvSpPr>
            <p:cNvPr id="37" name="等腰三角形 36"/>
            <p:cNvSpPr/>
            <p:nvPr/>
          </p:nvSpPr>
          <p:spPr>
            <a:xfrm rot="16200000" flipH="1" flipV="1">
              <a:off x="4589211" y="3590742"/>
              <a:ext cx="3674576" cy="525900"/>
            </a:xfrm>
            <a:prstGeom prst="triangle">
              <a:avLst>
                <a:gd name="adj" fmla="val 48937"/>
              </a:avLst>
            </a:prstGeom>
            <a:gradFill flip="none" rotWithShape="1">
              <a:gsLst>
                <a:gs pos="0">
                  <a:srgbClr val="00B0F0">
                    <a:alpha val="31000"/>
                  </a:srgbClr>
                </a:gs>
                <a:gs pos="100000">
                  <a:schemeClr val="accent1">
                    <a:lumMod val="40000"/>
                    <a:lumOff val="60000"/>
                    <a:shade val="67500"/>
                    <a:satMod val="115000"/>
                    <a:alpha val="0"/>
                  </a:schemeClr>
                </a:gs>
                <a:gs pos="100000">
                  <a:schemeClr val="accent1">
                    <a:lumMod val="40000"/>
                    <a:lumOff val="60000"/>
                    <a:shade val="100000"/>
                    <a:satMod val="115000"/>
                  </a:schemeClr>
                </a:gs>
              </a:gsLst>
              <a:lin ang="5400000" scaled="0"/>
              <a:tileRect/>
            </a:gra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300" dirty="0">
                <a:gradFill>
                  <a:gsLst>
                    <a:gs pos="0">
                      <a:srgbClr val="4F81BD">
                        <a:tint val="66000"/>
                        <a:satMod val="160000"/>
                      </a:srgbClr>
                    </a:gs>
                    <a:gs pos="50000">
                      <a:srgbClr val="4F81BD">
                        <a:lumMod val="75000"/>
                      </a:srgbClr>
                    </a:gs>
                    <a:gs pos="100000">
                      <a:srgbClr val="4F81BD">
                        <a:tint val="23500"/>
                        <a:satMod val="160000"/>
                      </a:srgbClr>
                    </a:gs>
                  </a:gsLst>
                  <a:lin ang="5400000" scaled="0"/>
                </a:gradFill>
                <a:latin typeface="Arial" panose="020B0604020202020204" pitchFamily="34" charset="0"/>
                <a:cs typeface="Arial" panose="020B0604020202020204" pitchFamily="34" charset="0"/>
              </a:endParaRPr>
            </a:p>
          </p:txBody>
        </p:sp>
      </p:grpSp>
      <p:grpSp>
        <p:nvGrpSpPr>
          <p:cNvPr id="52" name="组合 51"/>
          <p:cNvGrpSpPr/>
          <p:nvPr/>
        </p:nvGrpSpPr>
        <p:grpSpPr>
          <a:xfrm rot="5400000">
            <a:off x="9527794" y="3391385"/>
            <a:ext cx="316248" cy="795765"/>
            <a:chOff x="6163549" y="2016404"/>
            <a:chExt cx="962964" cy="3674576"/>
          </a:xfrm>
        </p:grpSpPr>
        <p:sp>
          <p:nvSpPr>
            <p:cNvPr id="53" name="等腰三角形 52"/>
            <p:cNvSpPr/>
            <p:nvPr/>
          </p:nvSpPr>
          <p:spPr>
            <a:xfrm rot="5400000">
              <a:off x="5598401" y="3598116"/>
              <a:ext cx="2545074" cy="511150"/>
            </a:xfrm>
            <a:prstGeom prst="triangle">
              <a:avLst/>
            </a:prstGeom>
            <a:gradFill flip="none" rotWithShape="1">
              <a:gsLst>
                <a:gs pos="0">
                  <a:srgbClr val="03D4A8">
                    <a:alpha val="70000"/>
                  </a:srgbClr>
                </a:gs>
                <a:gs pos="45000">
                  <a:srgbClr val="21D6E0">
                    <a:alpha val="25000"/>
                  </a:srgbClr>
                </a:gs>
                <a:gs pos="75000">
                  <a:srgbClr val="0087E6">
                    <a:alpha val="34000"/>
                  </a:srgbClr>
                </a:gs>
                <a:gs pos="100000">
                  <a:schemeClr val="tx2">
                    <a:lumMod val="75000"/>
                    <a:alpha val="0"/>
                  </a:schemeClr>
                </a:gs>
              </a:gsLst>
              <a:lin ang="5400000" scaled="1"/>
              <a:tileRect/>
            </a:gradFill>
            <a:ln>
              <a:noFill/>
              <a:headEnd/>
              <a:tailEnd/>
            </a:ln>
            <a:effectLst/>
            <a:scene3d>
              <a:camera prst="orthographicFront"/>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16846" tIns="8423" rIns="16846" bIns="8423" anchor="ctr"/>
            <a:lstStyle/>
            <a:p>
              <a:pPr algn="ctr" defTabSz="1219200" eaLnBrk="0" hangingPunct="0">
                <a:buClr>
                  <a:srgbClr val="CC9900"/>
                </a:buClr>
                <a:buFont typeface="Wingdings" pitchFamily="2" charset="2"/>
                <a:buChar char="n"/>
              </a:pPr>
              <a:endParaRPr lang="zh-CN" altLang="en-US" sz="1200" b="1" dirty="0">
                <a:solidFill>
                  <a:prstClr val="white"/>
                </a:solidFill>
                <a:cs typeface="Arial" pitchFamily="34" charset="0"/>
              </a:endParaRPr>
            </a:p>
          </p:txBody>
        </p:sp>
        <p:sp>
          <p:nvSpPr>
            <p:cNvPr id="54" name="等腰三角形 53"/>
            <p:cNvSpPr/>
            <p:nvPr/>
          </p:nvSpPr>
          <p:spPr>
            <a:xfrm rot="16200000" flipH="1" flipV="1">
              <a:off x="4589211" y="3590742"/>
              <a:ext cx="3674576" cy="525900"/>
            </a:xfrm>
            <a:prstGeom prst="triangle">
              <a:avLst>
                <a:gd name="adj" fmla="val 48937"/>
              </a:avLst>
            </a:prstGeom>
            <a:gradFill flip="none" rotWithShape="1">
              <a:gsLst>
                <a:gs pos="0">
                  <a:srgbClr val="00B0F0">
                    <a:alpha val="31000"/>
                  </a:srgbClr>
                </a:gs>
                <a:gs pos="100000">
                  <a:schemeClr val="accent1">
                    <a:lumMod val="40000"/>
                    <a:lumOff val="60000"/>
                    <a:shade val="67500"/>
                    <a:satMod val="115000"/>
                    <a:alpha val="0"/>
                  </a:schemeClr>
                </a:gs>
                <a:gs pos="100000">
                  <a:schemeClr val="accent1">
                    <a:lumMod val="40000"/>
                    <a:lumOff val="60000"/>
                    <a:shade val="100000"/>
                    <a:satMod val="115000"/>
                  </a:schemeClr>
                </a:gs>
              </a:gsLst>
              <a:lin ang="5400000" scaled="0"/>
              <a:tileRect/>
            </a:gra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300" dirty="0">
                <a:gradFill>
                  <a:gsLst>
                    <a:gs pos="0">
                      <a:srgbClr val="4F81BD">
                        <a:tint val="66000"/>
                        <a:satMod val="160000"/>
                      </a:srgbClr>
                    </a:gs>
                    <a:gs pos="50000">
                      <a:srgbClr val="4F81BD">
                        <a:lumMod val="75000"/>
                      </a:srgbClr>
                    </a:gs>
                    <a:gs pos="100000">
                      <a:srgbClr val="4F81BD">
                        <a:tint val="23500"/>
                        <a:satMod val="160000"/>
                      </a:srgbClr>
                    </a:gs>
                  </a:gsLst>
                  <a:lin ang="5400000" scaled="0"/>
                </a:gradFill>
                <a:latin typeface="Arial" panose="020B0604020202020204" pitchFamily="34" charset="0"/>
                <a:cs typeface="Arial" panose="020B0604020202020204" pitchFamily="34" charset="0"/>
              </a:endParaRPr>
            </a:p>
          </p:txBody>
        </p:sp>
      </p:grpSp>
      <p:sp>
        <p:nvSpPr>
          <p:cNvPr id="55" name="文本框 23"/>
          <p:cNvSpPr txBox="1"/>
          <p:nvPr/>
        </p:nvSpPr>
        <p:spPr>
          <a:xfrm>
            <a:off x="8519246" y="2788977"/>
            <a:ext cx="2212254" cy="523220"/>
          </a:xfrm>
          <a:prstGeom prst="rect">
            <a:avLst/>
          </a:prstGeom>
          <a:noFill/>
        </p:spPr>
        <p:txBody>
          <a:bodyPr wrap="square" rtlCol="0">
            <a:spAutoFit/>
          </a:bodyPr>
          <a:lstStyle/>
          <a:p>
            <a:pPr algn="ctr"/>
            <a:r>
              <a:rPr lang="en-US" altLang="zh-CN" sz="2800" b="1" dirty="0" smtClean="0">
                <a:solidFill>
                  <a:srgbClr val="FFC000"/>
                </a:solidFill>
                <a:effectLst>
                  <a:outerShdw blurRad="38100" dist="38100" dir="2700000" algn="tl">
                    <a:srgbClr val="000000">
                      <a:alpha val="43137"/>
                    </a:srgbClr>
                  </a:outerShdw>
                </a:effectLst>
                <a:latin typeface="Arial" pitchFamily="34" charset="0"/>
                <a:ea typeface="微软雅黑" panose="020B0503020204020204" pitchFamily="34" charset="-122"/>
                <a:cs typeface="Arial" pitchFamily="34" charset="0"/>
              </a:rPr>
              <a:t>DATA</a:t>
            </a:r>
            <a:endParaRPr lang="zh-CN" altLang="en-US" sz="2800" b="1" dirty="0">
              <a:solidFill>
                <a:srgbClr val="FFC000"/>
              </a:solidFill>
              <a:effectLst>
                <a:outerShdw blurRad="38100" dist="38100" dir="2700000" algn="tl">
                  <a:srgbClr val="000000">
                    <a:alpha val="43137"/>
                  </a:srgbClr>
                </a:outerShdw>
              </a:effectLst>
              <a:latin typeface="Arial" pitchFamily="34" charset="0"/>
              <a:ea typeface="微软雅黑" panose="020B0503020204020204" pitchFamily="34" charset="-122"/>
              <a:cs typeface="Arial" pitchFamily="34" charset="0"/>
            </a:endParaRPr>
          </a:p>
        </p:txBody>
      </p:sp>
      <p:sp>
        <p:nvSpPr>
          <p:cNvPr id="35" name="Rounded Rectangle 41"/>
          <p:cNvSpPr/>
          <p:nvPr/>
        </p:nvSpPr>
        <p:spPr>
          <a:xfrm flipV="1">
            <a:off x="396452" y="1310609"/>
            <a:ext cx="4485038" cy="5172079"/>
          </a:xfrm>
          <a:prstGeom prst="roundRect">
            <a:avLst>
              <a:gd name="adj" fmla="val 2738"/>
            </a:avLst>
          </a:prstGeom>
          <a:gradFill rotWithShape="1">
            <a:gsLst>
              <a:gs pos="0">
                <a:srgbClr val="00B0F0">
                  <a:alpha val="50000"/>
                </a:srgbClr>
              </a:gs>
              <a:gs pos="100000">
                <a:srgbClr val="3A88FE">
                  <a:alpha val="0"/>
                </a:srgbClr>
              </a:gs>
            </a:gsLst>
            <a:lin ang="16260000"/>
          </a:gradFill>
          <a:ln w="1270" cap="flat">
            <a:noFill/>
            <a:miter lim="400000"/>
            <a:headEnd/>
            <a:tailEnd/>
          </a:ln>
        </p:spPr>
      </p:sp>
      <p:sp>
        <p:nvSpPr>
          <p:cNvPr id="38" name="矩形 37"/>
          <p:cNvSpPr/>
          <p:nvPr/>
        </p:nvSpPr>
        <p:spPr>
          <a:xfrm>
            <a:off x="0" y="1637136"/>
            <a:ext cx="5190216" cy="561674"/>
          </a:xfrm>
          <a:prstGeom prst="rect">
            <a:avLst/>
          </a:prstGeom>
        </p:spPr>
        <p:txBody>
          <a:bodyPr wrap="square" lIns="68562" tIns="34281" rIns="68562" bIns="34281">
            <a:spAutoFit/>
          </a:bodyPr>
          <a:lstStyle/>
          <a:p>
            <a:pPr algn="ctr">
              <a:buFont typeface="Wingdings" pitchFamily="2" charset="2"/>
              <a:buNone/>
            </a:pPr>
            <a:r>
              <a:rPr kumimoji="1" lang="en-US" altLang="zh-CN" sz="2800" dirty="0" smtClean="0">
                <a:solidFill>
                  <a:schemeClr val="bg1"/>
                </a:solidFill>
                <a:effectLst>
                  <a:outerShdw blurRad="38100" dist="38100" dir="2700000" algn="tl">
                    <a:srgbClr val="000000">
                      <a:alpha val="43137"/>
                    </a:srgbClr>
                  </a:outerShdw>
                </a:effectLst>
                <a:latin typeface="Impact" pitchFamily="34" charset="0"/>
                <a:ea typeface="微软雅黑"/>
                <a:cs typeface="Arial"/>
              </a:rPr>
              <a:t>PUE</a:t>
            </a:r>
            <a:r>
              <a:rPr kumimoji="1" lang="en-US" altLang="zh-CN" sz="2000" dirty="0" smtClean="0">
                <a:solidFill>
                  <a:schemeClr val="bg1"/>
                </a:solidFill>
                <a:effectLst>
                  <a:outerShdw blurRad="38100" dist="38100" dir="2700000" algn="tl">
                    <a:srgbClr val="000000">
                      <a:alpha val="43137"/>
                    </a:srgbClr>
                  </a:outerShdw>
                </a:effectLst>
                <a:latin typeface="Impact" pitchFamily="34" charset="0"/>
                <a:ea typeface="微软雅黑"/>
                <a:cs typeface="Arial"/>
              </a:rPr>
              <a:t> (</a:t>
            </a:r>
            <a:r>
              <a:rPr kumimoji="1" lang="zh-CN" altLang="en-US" sz="2000" dirty="0" smtClean="0">
                <a:solidFill>
                  <a:schemeClr val="bg1"/>
                </a:solidFill>
                <a:effectLst>
                  <a:outerShdw blurRad="38100" dist="38100" dir="2700000" algn="tl">
                    <a:srgbClr val="000000">
                      <a:alpha val="43137"/>
                    </a:srgbClr>
                  </a:outerShdw>
                </a:effectLst>
                <a:latin typeface="Impact" pitchFamily="34" charset="0"/>
                <a:ea typeface="微软雅黑"/>
                <a:cs typeface="Arial"/>
              </a:rPr>
              <a:t>能源使用效率 </a:t>
            </a:r>
            <a:r>
              <a:rPr kumimoji="1" lang="en-US" altLang="zh-CN" sz="2000" dirty="0" smtClean="0">
                <a:solidFill>
                  <a:schemeClr val="bg1"/>
                </a:solidFill>
                <a:effectLst>
                  <a:outerShdw blurRad="38100" dist="38100" dir="2700000" algn="tl">
                    <a:srgbClr val="000000">
                      <a:alpha val="43137"/>
                    </a:srgbClr>
                  </a:outerShdw>
                </a:effectLst>
                <a:latin typeface="Impact" pitchFamily="34" charset="0"/>
                <a:ea typeface="微软雅黑"/>
                <a:cs typeface="Arial"/>
              </a:rPr>
              <a:t>) </a:t>
            </a:r>
            <a:r>
              <a:rPr kumimoji="1" lang="zh-CN" altLang="en-US" sz="2000" dirty="0" smtClean="0">
                <a:solidFill>
                  <a:schemeClr val="bg1"/>
                </a:solidFill>
                <a:effectLst>
                  <a:outerShdw blurRad="38100" dist="38100" dir="2700000" algn="tl">
                    <a:srgbClr val="000000">
                      <a:alpha val="43137"/>
                    </a:srgbClr>
                  </a:outerShdw>
                </a:effectLst>
                <a:latin typeface="Impact" pitchFamily="34" charset="0"/>
                <a:ea typeface="微软雅黑"/>
                <a:cs typeface="Arial"/>
              </a:rPr>
              <a:t> </a:t>
            </a:r>
            <a:r>
              <a:rPr kumimoji="1" lang="en-US" altLang="zh-CN" sz="3200" dirty="0" smtClean="0">
                <a:solidFill>
                  <a:schemeClr val="bg1"/>
                </a:solidFill>
                <a:effectLst>
                  <a:outerShdw blurRad="38100" dist="38100" dir="2700000" algn="tl">
                    <a:srgbClr val="000000">
                      <a:alpha val="43137"/>
                    </a:srgbClr>
                  </a:outerShdw>
                </a:effectLst>
                <a:latin typeface="Impact" pitchFamily="34" charset="0"/>
                <a:ea typeface="微软雅黑"/>
                <a:cs typeface="Arial"/>
              </a:rPr>
              <a:t>2.5</a:t>
            </a:r>
            <a:r>
              <a:rPr kumimoji="1" lang="en-US" altLang="zh-CN" sz="3200" dirty="0" smtClean="0">
                <a:solidFill>
                  <a:srgbClr val="FFC000"/>
                </a:solidFill>
                <a:effectLst>
                  <a:outerShdw blurRad="38100" dist="38100" dir="2700000" algn="tl">
                    <a:srgbClr val="000000">
                      <a:alpha val="43137"/>
                    </a:srgbClr>
                  </a:outerShdw>
                </a:effectLst>
                <a:latin typeface="Impact" pitchFamily="34" charset="0"/>
                <a:ea typeface="微软雅黑"/>
                <a:cs typeface="Arial"/>
              </a:rPr>
              <a:t>        1.65</a:t>
            </a:r>
            <a:endParaRPr kumimoji="1" lang="zh-CN" altLang="en-US" sz="5400" dirty="0">
              <a:solidFill>
                <a:srgbClr val="FFC000"/>
              </a:solidFill>
              <a:effectLst>
                <a:outerShdw blurRad="38100" dist="38100" dir="2700000" algn="tl">
                  <a:srgbClr val="000000">
                    <a:alpha val="43137"/>
                  </a:srgbClr>
                </a:outerShdw>
              </a:effectLst>
              <a:latin typeface="Impact" pitchFamily="34" charset="0"/>
              <a:ea typeface="微软雅黑"/>
              <a:cs typeface="Arial"/>
            </a:endParaRPr>
          </a:p>
        </p:txBody>
      </p:sp>
      <p:sp>
        <p:nvSpPr>
          <p:cNvPr id="39" name="Title 1"/>
          <p:cNvSpPr txBox="1">
            <a:spLocks/>
          </p:cNvSpPr>
          <p:nvPr/>
        </p:nvSpPr>
        <p:spPr>
          <a:xfrm>
            <a:off x="445856" y="2374632"/>
            <a:ext cx="4266822" cy="3121259"/>
          </a:xfrm>
          <a:prstGeom prst="rect">
            <a:avLst/>
          </a:prstGeom>
        </p:spPr>
        <p:txBody>
          <a:bodyPr lIns="115199" tIns="57600" rIns="115199" bIns="57600"/>
          <a:lstStyle/>
          <a:p>
            <a:pPr marL="285750" indent="-285750" defTabSz="575996" eaLnBrk="0" hangingPunct="0">
              <a:lnSpc>
                <a:spcPct val="150000"/>
              </a:lnSpc>
              <a:buClr>
                <a:srgbClr val="FFC000"/>
              </a:buClr>
              <a:buFont typeface="Wingdings" panose="05000000000000000000" pitchFamily="2" charset="2"/>
              <a:buChar char="ü"/>
              <a:defRPr/>
            </a:pPr>
            <a:r>
              <a:rPr kumimoji="1" lang="zh-CN" altLang="en-US" sz="16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rPr>
              <a:t>能效智能化管理，使</a:t>
            </a:r>
            <a:r>
              <a:rPr kumimoji="1" lang="en-US" altLang="zh-CN" sz="16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rPr>
              <a:t>PUE</a:t>
            </a:r>
            <a:r>
              <a:rPr kumimoji="1" lang="zh-CN" altLang="en-US" sz="16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rPr>
              <a:t>达到</a:t>
            </a:r>
            <a:r>
              <a:rPr kumimoji="1" lang="en-US" altLang="zh-CN" sz="16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rPr>
              <a:t>1.65</a:t>
            </a:r>
            <a:r>
              <a:rPr kumimoji="1" lang="zh-CN" altLang="en-US" sz="16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rPr>
              <a:t>，适应中东高温风沙气候</a:t>
            </a:r>
            <a:endParaRPr kumimoji="1" lang="en-US" altLang="zh-CN" sz="16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endParaRPr>
          </a:p>
          <a:p>
            <a:pPr marL="285750" lvl="1" indent="-285750">
              <a:lnSpc>
                <a:spcPct val="150000"/>
              </a:lnSpc>
              <a:buClr>
                <a:srgbClr val="FFC000"/>
              </a:buClr>
              <a:buFont typeface="Wingdings" panose="05000000000000000000" pitchFamily="2" charset="2"/>
              <a:buChar char="ü"/>
            </a:pPr>
            <a:r>
              <a:rPr kumimoji="1" lang="zh-CN" altLang="en-US" sz="16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rPr>
              <a:t>全球首个双</a:t>
            </a:r>
            <a:r>
              <a:rPr kumimoji="1" lang="en-US" altLang="zh-CN" sz="16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rPr>
              <a:t>Tier III </a:t>
            </a:r>
            <a:r>
              <a:rPr kumimoji="1" lang="zh-CN" altLang="en-US" sz="16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rPr>
              <a:t>认证预制模块化数据中心，可靠性达到</a:t>
            </a:r>
            <a:r>
              <a:rPr kumimoji="1" lang="en-US" altLang="zh-CN" sz="16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rPr>
              <a:t>99.98%</a:t>
            </a:r>
          </a:p>
          <a:p>
            <a:pPr marL="285750" lvl="1" indent="-285750">
              <a:lnSpc>
                <a:spcPct val="150000"/>
              </a:lnSpc>
              <a:buClr>
                <a:srgbClr val="FFC000"/>
              </a:buClr>
              <a:buFont typeface="Wingdings" panose="05000000000000000000" pitchFamily="2" charset="2"/>
              <a:buChar char="ü"/>
            </a:pPr>
            <a:r>
              <a:rPr kumimoji="1" lang="zh-CN" altLang="en-US" sz="16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rPr>
              <a:t>相对于迪拜原老数据中心，能效提升</a:t>
            </a:r>
            <a:r>
              <a:rPr kumimoji="1" lang="en-US" altLang="zh-CN" sz="16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rPr>
              <a:t>30%</a:t>
            </a:r>
            <a:r>
              <a:rPr kumimoji="1" lang="zh-CN" altLang="en-US" sz="16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rPr>
              <a:t>以上</a:t>
            </a:r>
            <a:endParaRPr kumimoji="1" lang="en-US" altLang="zh-CN" sz="16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endParaRPr>
          </a:p>
        </p:txBody>
      </p:sp>
      <p:sp>
        <p:nvSpPr>
          <p:cNvPr id="43" name="右箭头 42"/>
          <p:cNvSpPr/>
          <p:nvPr/>
        </p:nvSpPr>
        <p:spPr>
          <a:xfrm>
            <a:off x="3636498" y="1742327"/>
            <a:ext cx="236677" cy="394257"/>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44" name="文本框 42"/>
          <p:cNvSpPr txBox="1"/>
          <p:nvPr/>
        </p:nvSpPr>
        <p:spPr>
          <a:xfrm>
            <a:off x="8231664" y="1117085"/>
            <a:ext cx="1403111" cy="830997"/>
          </a:xfrm>
          <a:prstGeom prst="rect">
            <a:avLst/>
          </a:prstGeom>
          <a:noFill/>
        </p:spPr>
        <p:txBody>
          <a:bodyPr wrap="square" rtlCol="0">
            <a:spAutoFit/>
          </a:bodyPr>
          <a:lstStyle/>
          <a:p>
            <a:pPr marL="342900" indent="-342900">
              <a:buFont typeface="Wingdings" panose="05000000000000000000" pitchFamily="2" charset="2"/>
              <a:buChar char="ü"/>
            </a:pPr>
            <a:r>
              <a:rPr lang="zh-CN" altLang="en-US" sz="1600" dirty="0" smtClean="0">
                <a:solidFill>
                  <a:srgbClr val="FFC000"/>
                </a:solidFill>
                <a:latin typeface="微软雅黑" panose="020B0503020204020204" pitchFamily="34" charset="-122"/>
                <a:ea typeface="微软雅黑" panose="020B0503020204020204" pitchFamily="34" charset="-122"/>
                <a:cs typeface="Arial" pitchFamily="34" charset="0"/>
              </a:rPr>
              <a:t>弹性部署</a:t>
            </a:r>
            <a:endParaRPr lang="en-US" altLang="zh-CN" sz="1600" dirty="0" smtClean="0">
              <a:solidFill>
                <a:srgbClr val="FFC000"/>
              </a:solidFill>
              <a:latin typeface="微软雅黑" panose="020B0503020204020204" pitchFamily="34" charset="-122"/>
              <a:ea typeface="微软雅黑" panose="020B0503020204020204" pitchFamily="34" charset="-122"/>
              <a:cs typeface="Arial" pitchFamily="34" charset="0"/>
            </a:endParaRPr>
          </a:p>
          <a:p>
            <a:pPr marL="342900" indent="-342900">
              <a:buFont typeface="Wingdings" panose="05000000000000000000" pitchFamily="2" charset="2"/>
              <a:buChar char="ü"/>
            </a:pPr>
            <a:r>
              <a:rPr lang="zh-CN" altLang="en-US" sz="1600" dirty="0" smtClean="0">
                <a:solidFill>
                  <a:srgbClr val="FFC000"/>
                </a:solidFill>
                <a:latin typeface="微软雅黑" panose="020B0503020204020204" pitchFamily="34" charset="-122"/>
                <a:ea typeface="微软雅黑" panose="020B0503020204020204" pitchFamily="34" charset="-122"/>
                <a:cs typeface="Arial" pitchFamily="34" charset="0"/>
              </a:rPr>
              <a:t>快速部署</a:t>
            </a:r>
            <a:endParaRPr lang="en-US" altLang="zh-CN" sz="1600" dirty="0" smtClean="0">
              <a:solidFill>
                <a:srgbClr val="FFC000"/>
              </a:solidFill>
              <a:latin typeface="微软雅黑" panose="020B0503020204020204" pitchFamily="34" charset="-122"/>
              <a:ea typeface="微软雅黑" panose="020B0503020204020204" pitchFamily="34" charset="-122"/>
              <a:cs typeface="Arial" pitchFamily="34" charset="0"/>
            </a:endParaRPr>
          </a:p>
          <a:p>
            <a:pPr marL="342900" indent="-342900">
              <a:buFont typeface="Wingdings" panose="05000000000000000000" pitchFamily="2" charset="2"/>
              <a:buChar char="ü"/>
            </a:pPr>
            <a:r>
              <a:rPr lang="zh-CN" altLang="en-US" sz="1600" dirty="0" smtClean="0">
                <a:solidFill>
                  <a:srgbClr val="FFC000"/>
                </a:solidFill>
                <a:latin typeface="微软雅黑" panose="020B0503020204020204" pitchFamily="34" charset="-122"/>
                <a:ea typeface="微软雅黑" panose="020B0503020204020204" pitchFamily="34" charset="-122"/>
                <a:cs typeface="Arial" pitchFamily="34" charset="0"/>
              </a:rPr>
              <a:t>可靠设计</a:t>
            </a:r>
            <a:endParaRPr lang="en-US" altLang="zh-CN" sz="1600" dirty="0" smtClean="0">
              <a:solidFill>
                <a:srgbClr val="FFC000"/>
              </a:solidFill>
              <a:latin typeface="微软雅黑" panose="020B0503020204020204" pitchFamily="34" charset="-122"/>
              <a:ea typeface="微软雅黑" panose="020B0503020204020204" pitchFamily="34" charset="-122"/>
              <a:cs typeface="Arial" pitchFamily="34" charset="0"/>
            </a:endParaRPr>
          </a:p>
        </p:txBody>
      </p:sp>
      <p:sp>
        <p:nvSpPr>
          <p:cNvPr id="45" name="文本框 42"/>
          <p:cNvSpPr txBox="1"/>
          <p:nvPr/>
        </p:nvSpPr>
        <p:spPr>
          <a:xfrm>
            <a:off x="9739979" y="1135669"/>
            <a:ext cx="1622988" cy="830997"/>
          </a:xfrm>
          <a:prstGeom prst="rect">
            <a:avLst/>
          </a:prstGeom>
          <a:noFill/>
        </p:spPr>
        <p:txBody>
          <a:bodyPr wrap="square" rtlCol="0">
            <a:spAutoFit/>
          </a:bodyPr>
          <a:lstStyle/>
          <a:p>
            <a:pPr marL="342900" indent="-342900">
              <a:buFont typeface="Wingdings" panose="05000000000000000000" pitchFamily="2" charset="2"/>
              <a:buChar char="ü"/>
            </a:pPr>
            <a:r>
              <a:rPr lang="zh-CN" altLang="en-US" sz="1600" dirty="0" smtClean="0">
                <a:solidFill>
                  <a:srgbClr val="FFC000"/>
                </a:solidFill>
                <a:latin typeface="微软雅黑" panose="020B0503020204020204" pitchFamily="34" charset="-122"/>
                <a:ea typeface="微软雅黑" panose="020B0503020204020204" pitchFamily="34" charset="-122"/>
                <a:cs typeface="Arial" pitchFamily="34" charset="0"/>
              </a:rPr>
              <a:t>绿色节能</a:t>
            </a:r>
            <a:endParaRPr lang="en-US" altLang="zh-CN" sz="1600" dirty="0" smtClean="0">
              <a:solidFill>
                <a:srgbClr val="FFC000"/>
              </a:solidFill>
              <a:latin typeface="微软雅黑" panose="020B0503020204020204" pitchFamily="34" charset="-122"/>
              <a:ea typeface="微软雅黑" panose="020B0503020204020204" pitchFamily="34" charset="-122"/>
              <a:cs typeface="Arial" pitchFamily="34" charset="0"/>
            </a:endParaRPr>
          </a:p>
          <a:p>
            <a:pPr marL="342900" indent="-342900">
              <a:buFont typeface="Wingdings" panose="05000000000000000000" pitchFamily="2" charset="2"/>
              <a:buChar char="ü"/>
            </a:pPr>
            <a:r>
              <a:rPr lang="zh-CN" altLang="en-US" sz="1600" dirty="0">
                <a:solidFill>
                  <a:srgbClr val="FFC000"/>
                </a:solidFill>
                <a:latin typeface="微软雅黑" panose="020B0503020204020204" pitchFamily="34" charset="-122"/>
                <a:ea typeface="微软雅黑" panose="020B0503020204020204" pitchFamily="34" charset="-122"/>
                <a:cs typeface="Arial" pitchFamily="34" charset="0"/>
              </a:rPr>
              <a:t>可维护性强</a:t>
            </a:r>
            <a:endParaRPr lang="en-US" altLang="zh-CN" sz="1600" dirty="0" smtClean="0">
              <a:solidFill>
                <a:srgbClr val="FFC000"/>
              </a:solidFill>
              <a:latin typeface="微软雅黑" panose="020B0503020204020204" pitchFamily="34" charset="-122"/>
              <a:ea typeface="微软雅黑" panose="020B0503020204020204" pitchFamily="34" charset="-122"/>
              <a:cs typeface="Arial" pitchFamily="34" charset="0"/>
            </a:endParaRPr>
          </a:p>
          <a:p>
            <a:pPr marL="342900" indent="-342900">
              <a:buFont typeface="Wingdings" panose="05000000000000000000" pitchFamily="2" charset="2"/>
              <a:buChar char="ü"/>
            </a:pPr>
            <a:r>
              <a:rPr lang="zh-CN" altLang="en-US" sz="1600" dirty="0" smtClean="0">
                <a:solidFill>
                  <a:srgbClr val="FFC000"/>
                </a:solidFill>
                <a:latin typeface="微软雅黑" panose="020B0503020204020204" pitchFamily="34" charset="-122"/>
                <a:ea typeface="微软雅黑" panose="020B0503020204020204" pitchFamily="34" charset="-122"/>
                <a:cs typeface="Arial" pitchFamily="34" charset="0"/>
              </a:rPr>
              <a:t>经济性高</a:t>
            </a:r>
            <a:endParaRPr lang="en-US" altLang="zh-CN" sz="1600" dirty="0">
              <a:solidFill>
                <a:srgbClr val="FFC000"/>
              </a:solidFill>
              <a:latin typeface="微软雅黑" panose="020B0503020204020204" pitchFamily="34" charset="-122"/>
              <a:ea typeface="微软雅黑" panose="020B0503020204020204" pitchFamily="34" charset="-122"/>
              <a:cs typeface="Arial" pitchFamily="34" charset="0"/>
            </a:endParaRPr>
          </a:p>
        </p:txBody>
      </p:sp>
    </p:spTree>
    <p:extLst>
      <p:ext uri="{BB962C8B-B14F-4D97-AF65-F5344CB8AC3E}">
        <p14:creationId xmlns:p14="http://schemas.microsoft.com/office/powerpoint/2010/main" val="39703676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0" y="0"/>
            <a:ext cx="10289382" cy="6859588"/>
          </a:xfrm>
          <a:prstGeom prst="rect">
            <a:avLst/>
          </a:prstGeom>
          <a:noFill/>
          <a:effectLst/>
        </p:spPr>
      </p:pic>
      <p:sp>
        <p:nvSpPr>
          <p:cNvPr id="10" name="2125169023"/>
          <p:cNvSpPr/>
          <p:nvPr/>
        </p:nvSpPr>
        <p:spPr>
          <a:xfrm>
            <a:off x="0" y="0"/>
            <a:ext cx="13012615" cy="6859588"/>
          </a:xfrm>
          <a:prstGeom prst="rect">
            <a:avLst/>
          </a:prstGeom>
          <a:gradFill flip="none" rotWithShape="1">
            <a:gsLst>
              <a:gs pos="99000">
                <a:schemeClr val="tx1">
                  <a:lumMod val="90000"/>
                  <a:alpha val="38000"/>
                </a:schemeClr>
              </a:gs>
              <a:gs pos="36000">
                <a:schemeClr val="bg1">
                  <a:alpha val="0"/>
                  <a:lumMod val="0"/>
                  <a:lumOff val="10000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latin typeface="Arial" panose="020B0604020202020204" pitchFamily="34" charset="0"/>
              </a:rPr>
              <a:t>.</a:t>
            </a:r>
            <a:endParaRPr lang="zh-CN" altLang="en-US" dirty="0">
              <a:latin typeface="Arial" panose="020B0604020202020204" pitchFamily="34" charset="0"/>
            </a:endParaRPr>
          </a:p>
        </p:txBody>
      </p:sp>
      <p:sp>
        <p:nvSpPr>
          <p:cNvPr id="11" name="矩形 10"/>
          <p:cNvSpPr/>
          <p:nvPr/>
        </p:nvSpPr>
        <p:spPr>
          <a:xfrm rot="5400000">
            <a:off x="3112510" y="-3196918"/>
            <a:ext cx="6859587" cy="13253423"/>
          </a:xfrm>
          <a:prstGeom prst="rect">
            <a:avLst/>
          </a:prstGeom>
          <a:gradFill flip="none" rotWithShape="1">
            <a:gsLst>
              <a:gs pos="32000">
                <a:schemeClr val="tx1"/>
              </a:gs>
              <a:gs pos="44000">
                <a:schemeClr val="tx1">
                  <a:alpha val="48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36" tIns="60968" rIns="121936" bIns="60968" rtlCol="0" anchor="ctr"/>
          <a:lstStyle/>
          <a:p>
            <a:pPr algn="ctr" defTabSz="768199"/>
            <a:endParaRPr lang="zh-CN" altLang="en-US" sz="2800" dirty="0">
              <a:solidFill>
                <a:prstClr val="white"/>
              </a:solidFill>
            </a:endParaRPr>
          </a:p>
        </p:txBody>
      </p:sp>
      <p:sp>
        <p:nvSpPr>
          <p:cNvPr id="13" name="标题 130"/>
          <p:cNvSpPr>
            <a:spLocks noGrp="1"/>
          </p:cNvSpPr>
          <p:nvPr>
            <p:ph type="title"/>
          </p:nvPr>
        </p:nvSpPr>
        <p:spPr>
          <a:xfrm>
            <a:off x="0" y="0"/>
            <a:ext cx="11376025" cy="872738"/>
          </a:xfrm>
        </p:spPr>
        <p:txBody>
          <a:bodyPr>
            <a:normAutofit/>
          </a:bodyPr>
          <a:lstStyle/>
          <a:p>
            <a:r>
              <a:rPr kumimoji="1" lang="zh-CN" altLang="en-US" b="1" dirty="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rPr>
              <a:t>云数据中心解决方案使能上海机场敏捷运营</a:t>
            </a:r>
          </a:p>
        </p:txBody>
      </p:sp>
      <p:sp>
        <p:nvSpPr>
          <p:cNvPr id="9" name="Rounded Rectangle 41"/>
          <p:cNvSpPr/>
          <p:nvPr/>
        </p:nvSpPr>
        <p:spPr>
          <a:xfrm flipV="1">
            <a:off x="8509809" y="1186718"/>
            <a:ext cx="4418400" cy="4617793"/>
          </a:xfrm>
          <a:prstGeom prst="roundRect">
            <a:avLst>
              <a:gd name="adj" fmla="val 2738"/>
            </a:avLst>
          </a:prstGeom>
          <a:gradFill rotWithShape="1">
            <a:gsLst>
              <a:gs pos="0">
                <a:srgbClr val="00B0F0">
                  <a:alpha val="50000"/>
                </a:srgbClr>
              </a:gs>
              <a:gs pos="100000">
                <a:srgbClr val="3A88FE">
                  <a:alpha val="0"/>
                </a:srgbClr>
              </a:gs>
            </a:gsLst>
            <a:lin ang="16260000"/>
          </a:gradFill>
          <a:ln w="1270" cap="flat">
            <a:noFill/>
            <a:miter lim="400000"/>
            <a:headEnd/>
            <a:tailEnd/>
          </a:ln>
        </p:spPr>
      </p:sp>
      <p:sp>
        <p:nvSpPr>
          <p:cNvPr id="12" name="矩形 11"/>
          <p:cNvSpPr/>
          <p:nvPr/>
        </p:nvSpPr>
        <p:spPr>
          <a:xfrm>
            <a:off x="9600754" y="1305925"/>
            <a:ext cx="2236511" cy="400110"/>
          </a:xfrm>
          <a:prstGeom prst="rect">
            <a:avLst/>
          </a:prstGeom>
        </p:spPr>
        <p:txBody>
          <a:bodyPr wrap="none">
            <a:spAutoFit/>
          </a:bodyPr>
          <a:lstStyle/>
          <a:p>
            <a:pPr algn="ctr"/>
            <a:r>
              <a:rPr lang="zh-CN" altLang="en-US" sz="2000" b="1" dirty="0">
                <a:solidFill>
                  <a:schemeClr val="bg1"/>
                </a:solidFill>
              </a:rPr>
              <a:t>中国</a:t>
            </a:r>
            <a:r>
              <a:rPr lang="zh-CN" altLang="en-US" sz="2000" b="1" dirty="0" smtClean="0">
                <a:solidFill>
                  <a:schemeClr val="bg1"/>
                </a:solidFill>
              </a:rPr>
              <a:t>上海机场集团</a:t>
            </a:r>
            <a:endParaRPr lang="en-US" altLang="zh-CN" sz="2000" b="1" dirty="0">
              <a:solidFill>
                <a:schemeClr val="bg1"/>
              </a:solidFill>
            </a:endParaRPr>
          </a:p>
        </p:txBody>
      </p:sp>
      <p:sp>
        <p:nvSpPr>
          <p:cNvPr id="14" name="同侧圆角矩形 13"/>
          <p:cNvSpPr/>
          <p:nvPr/>
        </p:nvSpPr>
        <p:spPr bwMode="auto">
          <a:xfrm>
            <a:off x="8502503" y="1819436"/>
            <a:ext cx="4369437" cy="3924000"/>
          </a:xfrm>
          <a:prstGeom prst="round2SameRect">
            <a:avLst>
              <a:gd name="adj1" fmla="val 0"/>
              <a:gd name="adj2" fmla="val 0"/>
            </a:avLst>
          </a:prstGeom>
          <a:noFill/>
          <a:ln>
            <a:headEnd/>
            <a:tailEn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lIns="108000" tIns="8423" rIns="108000" bIns="8423" anchor="ctr" anchorCtr="1">
            <a:noAutofit/>
          </a:bodyPr>
          <a:lstStyle/>
          <a:p>
            <a:pPr>
              <a:spcAft>
                <a:spcPts val="600"/>
              </a:spcAft>
              <a:buClr>
                <a:schemeClr val="bg1"/>
              </a:buClr>
              <a:buSzPct val="70000"/>
              <a:defRPr/>
            </a:pPr>
            <a:r>
              <a:rPr lang="zh-CN" altLang="en-US" sz="1800" b="1" dirty="0" smtClean="0">
                <a:solidFill>
                  <a:schemeClr val="bg1"/>
                </a:solidFill>
                <a:latin typeface="Arial" pitchFamily="34" charset="0"/>
                <a:cs typeface="Arial" pitchFamily="34" charset="0"/>
              </a:rPr>
              <a:t>背景</a:t>
            </a:r>
            <a:r>
              <a:rPr lang="fr-FR" altLang="zh-CN" sz="1800" b="1" dirty="0">
                <a:solidFill>
                  <a:schemeClr val="bg1"/>
                </a:solidFill>
                <a:latin typeface="Arial" pitchFamily="34" charset="0"/>
                <a:cs typeface="Arial" pitchFamily="34" charset="0"/>
              </a:rPr>
              <a:t>:</a:t>
            </a:r>
          </a:p>
          <a:p>
            <a:pPr marL="285750" lvl="1" indent="-285750" defTabSz="971859">
              <a:lnSpc>
                <a:spcPct val="110000"/>
              </a:lnSpc>
              <a:spcBef>
                <a:spcPct val="20000"/>
              </a:spcBef>
              <a:spcAft>
                <a:spcPts val="600"/>
              </a:spcAft>
              <a:buClr>
                <a:schemeClr val="bg1"/>
              </a:buClr>
              <a:buSzPct val="100000"/>
              <a:buFont typeface="Arial" pitchFamily="34" charset="0"/>
              <a:buChar char="•"/>
              <a:tabLst>
                <a:tab pos="444500" algn="l"/>
              </a:tabLst>
              <a:defRPr/>
            </a:pPr>
            <a:r>
              <a:rPr lang="zh-CN" altLang="en-US" sz="1400" dirty="0">
                <a:solidFill>
                  <a:schemeClr val="bg1"/>
                </a:solidFill>
              </a:rPr>
              <a:t>虹桥</a:t>
            </a:r>
            <a:r>
              <a:rPr lang="zh-CN" altLang="en-US" sz="1400" dirty="0" smtClean="0">
                <a:solidFill>
                  <a:schemeClr val="bg1"/>
                </a:solidFill>
              </a:rPr>
              <a:t>机场：</a:t>
            </a:r>
            <a:r>
              <a:rPr lang="en-US" altLang="zh-CN" sz="1400" dirty="0" smtClean="0">
                <a:solidFill>
                  <a:schemeClr val="bg1"/>
                </a:solidFill>
              </a:rPr>
              <a:t>2016</a:t>
            </a:r>
            <a:r>
              <a:rPr lang="zh-CN" altLang="en-US" sz="1400" dirty="0">
                <a:solidFill>
                  <a:schemeClr val="bg1"/>
                </a:solidFill>
              </a:rPr>
              <a:t>吞吐量为</a:t>
            </a:r>
            <a:r>
              <a:rPr lang="en-US" altLang="zh-CN" sz="1400" dirty="0" smtClean="0">
                <a:solidFill>
                  <a:schemeClr val="bg1"/>
                </a:solidFill>
              </a:rPr>
              <a:t>40M</a:t>
            </a:r>
            <a:endParaRPr lang="en-US" altLang="zh-CN" sz="1400" dirty="0">
              <a:solidFill>
                <a:schemeClr val="bg1"/>
              </a:solidFill>
            </a:endParaRPr>
          </a:p>
          <a:p>
            <a:pPr marL="285750" lvl="1" indent="-285750" defTabSz="971859">
              <a:lnSpc>
                <a:spcPct val="110000"/>
              </a:lnSpc>
              <a:spcBef>
                <a:spcPct val="20000"/>
              </a:spcBef>
              <a:spcAft>
                <a:spcPts val="600"/>
              </a:spcAft>
              <a:buClr>
                <a:schemeClr val="bg1"/>
              </a:buClr>
              <a:buSzPct val="100000"/>
              <a:buFont typeface="Arial" pitchFamily="34" charset="0"/>
              <a:buChar char="•"/>
              <a:tabLst>
                <a:tab pos="444500" algn="l"/>
              </a:tabLst>
              <a:defRPr/>
            </a:pPr>
            <a:r>
              <a:rPr lang="zh-CN" altLang="en-US" sz="1400" dirty="0">
                <a:solidFill>
                  <a:schemeClr val="bg1"/>
                </a:solidFill>
              </a:rPr>
              <a:t>浦东</a:t>
            </a:r>
            <a:r>
              <a:rPr lang="zh-CN" altLang="en-US" sz="1400" dirty="0" smtClean="0">
                <a:solidFill>
                  <a:schemeClr val="bg1"/>
                </a:solidFill>
              </a:rPr>
              <a:t>机场：</a:t>
            </a:r>
            <a:r>
              <a:rPr lang="en-US" altLang="zh-CN" sz="1400" dirty="0" smtClean="0">
                <a:solidFill>
                  <a:schemeClr val="bg1"/>
                </a:solidFill>
              </a:rPr>
              <a:t>2016</a:t>
            </a:r>
            <a:r>
              <a:rPr lang="zh-CN" altLang="en-US" sz="1400" dirty="0">
                <a:solidFill>
                  <a:schemeClr val="bg1"/>
                </a:solidFill>
              </a:rPr>
              <a:t>年吞吐量为</a:t>
            </a:r>
            <a:r>
              <a:rPr lang="en-US" altLang="zh-CN" sz="1400" dirty="0" smtClean="0">
                <a:solidFill>
                  <a:schemeClr val="bg1"/>
                </a:solidFill>
              </a:rPr>
              <a:t>66M</a:t>
            </a:r>
            <a:endParaRPr lang="en-US" altLang="zh-CN" sz="1400" dirty="0">
              <a:solidFill>
                <a:schemeClr val="bg1"/>
              </a:solidFill>
            </a:endParaRPr>
          </a:p>
          <a:p>
            <a:pPr indent="-431922" defTabSz="971859">
              <a:lnSpc>
                <a:spcPct val="110000"/>
              </a:lnSpc>
              <a:spcBef>
                <a:spcPct val="20000"/>
              </a:spcBef>
              <a:spcAft>
                <a:spcPts val="600"/>
              </a:spcAft>
              <a:buClr>
                <a:schemeClr val="bg1"/>
              </a:buClr>
              <a:buSzPct val="60000"/>
              <a:tabLst>
                <a:tab pos="444500" algn="l"/>
              </a:tabLst>
              <a:defRPr/>
            </a:pPr>
            <a:r>
              <a:rPr lang="zh-CN" altLang="en-US" sz="1800" b="1" dirty="0" smtClean="0">
                <a:solidFill>
                  <a:schemeClr val="bg1"/>
                </a:solidFill>
                <a:latin typeface="Arial" pitchFamily="34" charset="0"/>
                <a:cs typeface="Arial" pitchFamily="34" charset="0"/>
              </a:rPr>
              <a:t>方案</a:t>
            </a:r>
            <a:r>
              <a:rPr lang="zh-CN" altLang="en-US" sz="1800" b="1" dirty="0">
                <a:solidFill>
                  <a:schemeClr val="bg1"/>
                </a:solidFill>
                <a:latin typeface="Arial" pitchFamily="34" charset="0"/>
                <a:cs typeface="Arial" pitchFamily="34" charset="0"/>
              </a:rPr>
              <a:t>与价值</a:t>
            </a:r>
            <a:endParaRPr lang="en-US" altLang="zh-CN" sz="1800" b="1" dirty="0">
              <a:solidFill>
                <a:schemeClr val="bg1"/>
              </a:solidFill>
              <a:latin typeface="Arial" pitchFamily="34" charset="0"/>
              <a:cs typeface="Arial" pitchFamily="34" charset="0"/>
            </a:endParaRPr>
          </a:p>
          <a:p>
            <a:pPr marL="355600" lvl="1" indent="-177800" defTabSz="971859">
              <a:lnSpc>
                <a:spcPct val="110000"/>
              </a:lnSpc>
              <a:spcAft>
                <a:spcPts val="600"/>
              </a:spcAft>
              <a:buClr>
                <a:schemeClr val="bg1"/>
              </a:buClr>
              <a:buSzPct val="60000"/>
              <a:buFont typeface="Wingdings" panose="05000000000000000000" pitchFamily="2" charset="2"/>
              <a:buChar char="ü"/>
              <a:tabLst>
                <a:tab pos="444500" algn="l"/>
              </a:tabLst>
            </a:pPr>
            <a:r>
              <a:rPr lang="zh-CN" altLang="en-US" sz="1400" dirty="0" smtClean="0">
                <a:solidFill>
                  <a:schemeClr val="bg1"/>
                </a:solidFill>
                <a:latin typeface="Arial" pitchFamily="34" charset="0"/>
                <a:ea typeface="微软雅黑" pitchFamily="34" charset="-122"/>
                <a:cs typeface="Arial" pitchFamily="34" charset="0"/>
              </a:rPr>
              <a:t>软件</a:t>
            </a:r>
            <a:r>
              <a:rPr lang="zh-CN" altLang="en-US" sz="1400" dirty="0">
                <a:solidFill>
                  <a:schemeClr val="bg1"/>
                </a:solidFill>
                <a:latin typeface="Arial" pitchFamily="34" charset="0"/>
                <a:ea typeface="微软雅黑" pitchFamily="34" charset="-122"/>
                <a:cs typeface="Arial" pitchFamily="34" charset="0"/>
              </a:rPr>
              <a:t>和硬件统一管理平台</a:t>
            </a:r>
            <a:r>
              <a:rPr lang="en-US" altLang="zh-CN" sz="1400" dirty="0">
                <a:solidFill>
                  <a:schemeClr val="bg1"/>
                </a:solidFill>
                <a:latin typeface="Arial" pitchFamily="34" charset="0"/>
                <a:ea typeface="微软雅黑" pitchFamily="34" charset="-122"/>
                <a:cs typeface="Arial" pitchFamily="34" charset="0"/>
              </a:rPr>
              <a:t>, </a:t>
            </a:r>
            <a:r>
              <a:rPr lang="zh-CN" altLang="en-US" sz="1400" dirty="0">
                <a:solidFill>
                  <a:schemeClr val="bg1"/>
                </a:solidFill>
                <a:latin typeface="Arial" pitchFamily="34" charset="0"/>
                <a:ea typeface="微软雅黑" pitchFamily="34" charset="-122"/>
                <a:cs typeface="Arial" pitchFamily="34" charset="0"/>
              </a:rPr>
              <a:t>实现</a:t>
            </a:r>
            <a:r>
              <a:rPr lang="en-US" altLang="zh-CN" sz="1400" dirty="0">
                <a:solidFill>
                  <a:schemeClr val="bg1"/>
                </a:solidFill>
                <a:latin typeface="Arial" pitchFamily="34" charset="0"/>
                <a:ea typeface="微软雅黑" pitchFamily="34" charset="-122"/>
                <a:cs typeface="Arial" pitchFamily="34" charset="0"/>
              </a:rPr>
              <a:t>A-CDM (</a:t>
            </a:r>
            <a:r>
              <a:rPr lang="zh-CN" altLang="en-US" sz="1400" dirty="0">
                <a:solidFill>
                  <a:schemeClr val="bg1"/>
                </a:solidFill>
                <a:latin typeface="Arial" pitchFamily="34" charset="0"/>
                <a:ea typeface="微软雅黑" pitchFamily="34" charset="-122"/>
                <a:cs typeface="Arial" pitchFamily="34" charset="0"/>
              </a:rPr>
              <a:t>机场协同决策</a:t>
            </a:r>
            <a:r>
              <a:rPr lang="en-US" altLang="zh-CN" sz="1400" dirty="0">
                <a:solidFill>
                  <a:schemeClr val="bg1"/>
                </a:solidFill>
                <a:latin typeface="Arial" pitchFamily="34" charset="0"/>
                <a:ea typeface="微软雅黑" pitchFamily="34" charset="-122"/>
                <a:cs typeface="Arial" pitchFamily="34" charset="0"/>
              </a:rPr>
              <a:t>) </a:t>
            </a:r>
            <a:r>
              <a:rPr lang="zh-CN" altLang="en-US" sz="1400" dirty="0">
                <a:solidFill>
                  <a:schemeClr val="bg1"/>
                </a:solidFill>
                <a:latin typeface="Arial" pitchFamily="34" charset="0"/>
                <a:ea typeface="微软雅黑" pitchFamily="34" charset="-122"/>
                <a:cs typeface="Arial" pitchFamily="34" charset="0"/>
              </a:rPr>
              <a:t>系统的研发、测试、在线扩容、跨区灾备</a:t>
            </a:r>
            <a:r>
              <a:rPr lang="zh-CN" altLang="en-US" sz="1400" dirty="0" smtClean="0">
                <a:solidFill>
                  <a:schemeClr val="bg1"/>
                </a:solidFill>
                <a:latin typeface="Arial" pitchFamily="34" charset="0"/>
                <a:ea typeface="微软雅黑" pitchFamily="34" charset="-122"/>
                <a:cs typeface="Arial" pitchFamily="34" charset="0"/>
              </a:rPr>
              <a:t>等</a:t>
            </a:r>
            <a:r>
              <a:rPr lang="en-US" altLang="zh-CN" sz="1400" dirty="0" smtClean="0">
                <a:solidFill>
                  <a:schemeClr val="bg1"/>
                </a:solidFill>
                <a:latin typeface="Arial" pitchFamily="34" charset="0"/>
                <a:ea typeface="微软雅黑" pitchFamily="34" charset="-122"/>
                <a:cs typeface="Arial" pitchFamily="34" charset="0"/>
              </a:rPr>
              <a:t> </a:t>
            </a:r>
            <a:endParaRPr lang="en-US" altLang="zh-CN" sz="1400" dirty="0">
              <a:solidFill>
                <a:schemeClr val="bg1"/>
              </a:solidFill>
              <a:latin typeface="Arial" pitchFamily="34" charset="0"/>
              <a:ea typeface="微软雅黑" pitchFamily="34" charset="-122"/>
              <a:cs typeface="Arial" pitchFamily="34" charset="0"/>
            </a:endParaRPr>
          </a:p>
          <a:p>
            <a:pPr marL="355600" lvl="1" indent="-177800" defTabSz="971859">
              <a:lnSpc>
                <a:spcPct val="110000"/>
              </a:lnSpc>
              <a:spcAft>
                <a:spcPts val="600"/>
              </a:spcAft>
              <a:buClr>
                <a:schemeClr val="bg1"/>
              </a:buClr>
              <a:buSzPct val="60000"/>
              <a:buFont typeface="Wingdings" panose="05000000000000000000" pitchFamily="2" charset="2"/>
              <a:buChar char="ü"/>
              <a:tabLst>
                <a:tab pos="444500" algn="l"/>
              </a:tabLst>
            </a:pPr>
            <a:r>
              <a:rPr lang="zh-CN" altLang="en-US" sz="1400" dirty="0">
                <a:solidFill>
                  <a:schemeClr val="bg1"/>
                </a:solidFill>
                <a:latin typeface="Arial" pitchFamily="34" charset="0"/>
                <a:ea typeface="微软雅黑" pitchFamily="34" charset="-122"/>
                <a:cs typeface="Arial" pitchFamily="34" charset="0"/>
              </a:rPr>
              <a:t>云平台架构</a:t>
            </a:r>
            <a:r>
              <a:rPr lang="en-US" altLang="zh-CN" sz="1400" dirty="0">
                <a:solidFill>
                  <a:schemeClr val="bg1"/>
                </a:solidFill>
                <a:latin typeface="Arial" pitchFamily="34" charset="0"/>
                <a:ea typeface="微软雅黑" pitchFamily="34" charset="-122"/>
                <a:cs typeface="Arial" pitchFamily="34" charset="0"/>
              </a:rPr>
              <a:t>, </a:t>
            </a:r>
            <a:r>
              <a:rPr lang="zh-CN" altLang="en-US" sz="1400" dirty="0">
                <a:solidFill>
                  <a:schemeClr val="bg1"/>
                </a:solidFill>
                <a:latin typeface="Arial" pitchFamily="34" charset="0"/>
                <a:ea typeface="微软雅黑" pitchFamily="34" charset="-122"/>
                <a:cs typeface="Arial" pitchFamily="34" charset="0"/>
              </a:rPr>
              <a:t>方便和快速上线业务</a:t>
            </a:r>
            <a:r>
              <a:rPr lang="en-US" altLang="zh-CN" sz="1400" dirty="0">
                <a:solidFill>
                  <a:schemeClr val="bg1"/>
                </a:solidFill>
                <a:latin typeface="Arial" pitchFamily="34" charset="0"/>
                <a:ea typeface="微软雅黑" pitchFamily="34" charset="-122"/>
                <a:cs typeface="Arial" pitchFamily="34" charset="0"/>
              </a:rPr>
              <a:t>, </a:t>
            </a:r>
            <a:r>
              <a:rPr lang="zh-CN" altLang="en-US" sz="1400" dirty="0">
                <a:solidFill>
                  <a:schemeClr val="bg1"/>
                </a:solidFill>
                <a:latin typeface="Arial" pitchFamily="34" charset="0"/>
                <a:ea typeface="微软雅黑" pitchFamily="34" charset="-122"/>
                <a:cs typeface="Arial" pitchFamily="34" charset="0"/>
              </a:rPr>
              <a:t>高可靠性和高灵活性</a:t>
            </a:r>
            <a:r>
              <a:rPr lang="en-US" altLang="zh-CN" sz="1400" dirty="0">
                <a:solidFill>
                  <a:schemeClr val="bg1"/>
                </a:solidFill>
                <a:latin typeface="Arial" pitchFamily="34" charset="0"/>
                <a:ea typeface="微软雅黑" pitchFamily="34" charset="-122"/>
                <a:cs typeface="Arial" pitchFamily="34" charset="0"/>
              </a:rPr>
              <a:t>, </a:t>
            </a:r>
            <a:r>
              <a:rPr lang="zh-CN" altLang="en-US" sz="1400" dirty="0">
                <a:solidFill>
                  <a:schemeClr val="bg1"/>
                </a:solidFill>
                <a:latin typeface="Arial" pitchFamily="34" charset="0"/>
                <a:ea typeface="微软雅黑" pitchFamily="34" charset="-122"/>
                <a:cs typeface="Arial" pitchFamily="34" charset="0"/>
              </a:rPr>
              <a:t>快速业务部</a:t>
            </a:r>
            <a:r>
              <a:rPr lang="zh-CN" altLang="en-US" sz="1400" dirty="0" smtClean="0">
                <a:solidFill>
                  <a:schemeClr val="bg1"/>
                </a:solidFill>
                <a:latin typeface="Arial" pitchFamily="34" charset="0"/>
                <a:ea typeface="微软雅黑" pitchFamily="34" charset="-122"/>
                <a:cs typeface="Arial" pitchFamily="34" charset="0"/>
              </a:rPr>
              <a:t>署</a:t>
            </a:r>
            <a:endParaRPr lang="en-US" altLang="zh-CN" sz="1400" dirty="0">
              <a:solidFill>
                <a:schemeClr val="bg1"/>
              </a:solidFill>
              <a:latin typeface="Arial" pitchFamily="34" charset="0"/>
              <a:ea typeface="微软雅黑" pitchFamily="34" charset="-122"/>
              <a:cs typeface="Arial" pitchFamily="34" charset="0"/>
            </a:endParaRPr>
          </a:p>
          <a:p>
            <a:pPr marL="801688" lvl="2" indent="-168275" defTabSz="971859">
              <a:lnSpc>
                <a:spcPct val="110000"/>
              </a:lnSpc>
              <a:spcAft>
                <a:spcPts val="600"/>
              </a:spcAft>
              <a:buClr>
                <a:schemeClr val="bg1"/>
              </a:buClr>
              <a:buSzPct val="60000"/>
              <a:buFont typeface="Arial" panose="020B0604020202020204" pitchFamily="34" charset="0"/>
              <a:buChar char="•"/>
              <a:tabLst>
                <a:tab pos="444500" algn="l"/>
              </a:tabLst>
            </a:pPr>
            <a:r>
              <a:rPr lang="zh-CN" altLang="en-US" sz="1400" dirty="0">
                <a:solidFill>
                  <a:schemeClr val="bg1"/>
                </a:solidFill>
                <a:latin typeface="Arial" pitchFamily="34" charset="0"/>
                <a:ea typeface="微软雅黑" pitchFamily="34" charset="-122"/>
                <a:cs typeface="Arial" pitchFamily="34" charset="0"/>
              </a:rPr>
              <a:t>按需资源申请，降低</a:t>
            </a:r>
            <a:r>
              <a:rPr lang="en-US" altLang="zh-CN" sz="1400" dirty="0">
                <a:solidFill>
                  <a:schemeClr val="bg1"/>
                </a:solidFill>
                <a:latin typeface="Arial" pitchFamily="34" charset="0"/>
                <a:ea typeface="微软雅黑" pitchFamily="34" charset="-122"/>
                <a:cs typeface="Arial" pitchFamily="34" charset="0"/>
              </a:rPr>
              <a:t>CAPEX 20%</a:t>
            </a:r>
          </a:p>
          <a:p>
            <a:pPr marL="801688" lvl="2" indent="-168275" defTabSz="971859">
              <a:lnSpc>
                <a:spcPct val="110000"/>
              </a:lnSpc>
              <a:spcAft>
                <a:spcPts val="600"/>
              </a:spcAft>
              <a:buClr>
                <a:schemeClr val="bg1"/>
              </a:buClr>
              <a:buSzPct val="60000"/>
              <a:buFont typeface="Arial" panose="020B0604020202020204" pitchFamily="34" charset="0"/>
              <a:buChar char="•"/>
              <a:tabLst>
                <a:tab pos="444500" algn="l"/>
              </a:tabLst>
            </a:pPr>
            <a:r>
              <a:rPr lang="zh-CN" altLang="en-US" sz="1400" dirty="0">
                <a:solidFill>
                  <a:schemeClr val="bg1"/>
                </a:solidFill>
                <a:latin typeface="Arial" pitchFamily="34" charset="0"/>
                <a:ea typeface="微软雅黑" pitchFamily="34" charset="-122"/>
                <a:cs typeface="Arial" pitchFamily="34" charset="0"/>
              </a:rPr>
              <a:t>高集成系统</a:t>
            </a:r>
          </a:p>
          <a:p>
            <a:pPr marL="801688" lvl="2" indent="-168275" defTabSz="971859">
              <a:lnSpc>
                <a:spcPct val="110000"/>
              </a:lnSpc>
              <a:spcAft>
                <a:spcPts val="600"/>
              </a:spcAft>
              <a:buClr>
                <a:schemeClr val="bg1"/>
              </a:buClr>
              <a:buSzPct val="60000"/>
              <a:buFont typeface="Arial" panose="020B0604020202020204" pitchFamily="34" charset="0"/>
              <a:buChar char="•"/>
              <a:tabLst>
                <a:tab pos="444500" algn="l"/>
              </a:tabLst>
            </a:pPr>
            <a:r>
              <a:rPr lang="zh-CN" altLang="en-US" sz="1400" dirty="0">
                <a:solidFill>
                  <a:schemeClr val="bg1"/>
                </a:solidFill>
                <a:latin typeface="Arial" pitchFamily="34" charset="0"/>
                <a:ea typeface="微软雅黑" pitchFamily="34" charset="-122"/>
                <a:cs typeface="Arial" pitchFamily="34" charset="0"/>
              </a:rPr>
              <a:t>服务部署简化至</a:t>
            </a:r>
            <a:r>
              <a:rPr lang="zh-CN" altLang="en-US" sz="1400" dirty="0" smtClean="0">
                <a:solidFill>
                  <a:schemeClr val="bg1"/>
                </a:solidFill>
                <a:latin typeface="Arial" pitchFamily="34" charset="0"/>
                <a:ea typeface="微软雅黑" pitchFamily="34" charset="-122"/>
                <a:cs typeface="Arial" pitchFamily="34" charset="0"/>
              </a:rPr>
              <a:t>天</a:t>
            </a:r>
            <a:endParaRPr lang="zh-CN" altLang="en-US" sz="1400" dirty="0">
              <a:solidFill>
                <a:schemeClr val="bg1"/>
              </a:solidFill>
              <a:latin typeface="Arial" pitchFamily="34" charset="0"/>
              <a:ea typeface="微软雅黑" pitchFamily="34" charset="-122"/>
              <a:cs typeface="Arial" pitchFamily="34" charset="0"/>
            </a:endParaRPr>
          </a:p>
        </p:txBody>
      </p:sp>
    </p:spTree>
    <p:extLst>
      <p:ext uri="{BB962C8B-B14F-4D97-AF65-F5344CB8AC3E}">
        <p14:creationId xmlns:p14="http://schemas.microsoft.com/office/powerpoint/2010/main" val="1593295707"/>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y00208793.CHINA\Desktop\ec55f9c0c40f17ccb9b93c.jpg"/>
          <p:cNvPicPr>
            <a:picLocks noChangeAspect="1" noChangeArrowheads="1"/>
          </p:cNvPicPr>
          <p:nvPr/>
        </p:nvPicPr>
        <p:blipFill>
          <a:blip r:embed="rId2" cstate="print"/>
          <a:srcRect/>
          <a:stretch>
            <a:fillRect/>
          </a:stretch>
        </p:blipFill>
        <p:spPr bwMode="auto">
          <a:xfrm>
            <a:off x="-4144" y="0"/>
            <a:ext cx="12195175" cy="6338073"/>
          </a:xfrm>
          <a:prstGeom prst="rect">
            <a:avLst/>
          </a:prstGeom>
          <a:noFill/>
        </p:spPr>
      </p:pic>
      <p:sp>
        <p:nvSpPr>
          <p:cNvPr id="13" name="标题 130"/>
          <p:cNvSpPr>
            <a:spLocks noGrp="1"/>
          </p:cNvSpPr>
          <p:nvPr>
            <p:ph type="title"/>
          </p:nvPr>
        </p:nvSpPr>
        <p:spPr>
          <a:xfrm>
            <a:off x="168813" y="211015"/>
            <a:ext cx="11376025" cy="872738"/>
          </a:xfrm>
        </p:spPr>
        <p:txBody>
          <a:bodyPr>
            <a:normAutofit/>
          </a:bodyPr>
          <a:lstStyle/>
          <a:p>
            <a:r>
              <a:rPr kumimoji="1" lang="zh-CN" altLang="en-US" b="1" dirty="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rPr>
              <a:t>青岛新国际机场案例</a:t>
            </a:r>
          </a:p>
        </p:txBody>
      </p:sp>
      <p:sp>
        <p:nvSpPr>
          <p:cNvPr id="9" name="Rounded Rectangle 41"/>
          <p:cNvSpPr/>
          <p:nvPr/>
        </p:nvSpPr>
        <p:spPr>
          <a:xfrm flipV="1">
            <a:off x="6739339" y="1402263"/>
            <a:ext cx="5266910" cy="4617793"/>
          </a:xfrm>
          <a:prstGeom prst="roundRect">
            <a:avLst>
              <a:gd name="adj" fmla="val 2738"/>
            </a:avLst>
          </a:prstGeom>
          <a:gradFill rotWithShape="1">
            <a:gsLst>
              <a:gs pos="0">
                <a:srgbClr val="00B0F0">
                  <a:alpha val="50000"/>
                </a:srgbClr>
              </a:gs>
              <a:gs pos="100000">
                <a:srgbClr val="3A88FE">
                  <a:alpha val="0"/>
                </a:srgbClr>
              </a:gs>
            </a:gsLst>
            <a:lin ang="16260000"/>
          </a:gradFill>
          <a:ln w="1270" cap="flat">
            <a:noFill/>
            <a:miter lim="400000"/>
            <a:headEnd/>
            <a:tailEnd/>
          </a:ln>
        </p:spPr>
      </p:sp>
      <p:sp>
        <p:nvSpPr>
          <p:cNvPr id="18" name="矩形 17"/>
          <p:cNvSpPr/>
          <p:nvPr/>
        </p:nvSpPr>
        <p:spPr>
          <a:xfrm>
            <a:off x="8116225" y="883698"/>
            <a:ext cx="2236510" cy="400110"/>
          </a:xfrm>
          <a:prstGeom prst="rect">
            <a:avLst/>
          </a:prstGeom>
        </p:spPr>
        <p:txBody>
          <a:bodyPr wrap="none">
            <a:spAutoFit/>
          </a:bodyPr>
          <a:lstStyle/>
          <a:p>
            <a:pPr algn="ctr" defTabSz="588012" eaLnBrk="0" hangingPunct="0">
              <a:buSzPct val="60000"/>
            </a:pPr>
            <a:r>
              <a:rPr lang="zh-CN" altLang="en-US" sz="2000" b="1" dirty="0" smtClean="0">
                <a:solidFill>
                  <a:schemeClr val="bg1"/>
                </a:solidFill>
                <a:latin typeface="Arial" pitchFamily="34" charset="0"/>
                <a:ea typeface="微软雅黑" pitchFamily="34" charset="-122"/>
                <a:cs typeface="Arial" pitchFamily="34" charset="0"/>
              </a:rPr>
              <a:t>青岛胶东国际机场</a:t>
            </a:r>
            <a:endParaRPr lang="en-US" altLang="zh-CN" sz="2000" b="1" dirty="0">
              <a:solidFill>
                <a:schemeClr val="bg1"/>
              </a:solidFill>
              <a:latin typeface="Arial" pitchFamily="34" charset="0"/>
              <a:ea typeface="微软雅黑" pitchFamily="34" charset="-122"/>
              <a:cs typeface="Arial" pitchFamily="34" charset="0"/>
            </a:endParaRPr>
          </a:p>
        </p:txBody>
      </p:sp>
      <p:sp>
        <p:nvSpPr>
          <p:cNvPr id="2" name="矩形 1"/>
          <p:cNvSpPr/>
          <p:nvPr/>
        </p:nvSpPr>
        <p:spPr>
          <a:xfrm>
            <a:off x="6739339" y="1326756"/>
            <a:ext cx="5266910" cy="4031873"/>
          </a:xfrm>
          <a:prstGeom prst="rect">
            <a:avLst/>
          </a:prstGeom>
        </p:spPr>
        <p:txBody>
          <a:bodyPr wrap="square">
            <a:spAutoFit/>
          </a:bodyPr>
          <a:lstStyle/>
          <a:p>
            <a:pPr>
              <a:lnSpc>
                <a:spcPct val="200000"/>
              </a:lnSpc>
            </a:pPr>
            <a:r>
              <a:rPr lang="zh-CN" altLang="en-US" sz="1600" dirty="0">
                <a:solidFill>
                  <a:schemeClr val="bg1"/>
                </a:solidFill>
              </a:rPr>
              <a:t>本期工程以</a:t>
            </a:r>
            <a:r>
              <a:rPr lang="en-US" altLang="zh-CN" sz="1600" dirty="0">
                <a:solidFill>
                  <a:srgbClr val="FF0000"/>
                </a:solidFill>
              </a:rPr>
              <a:t>2025</a:t>
            </a:r>
            <a:r>
              <a:rPr lang="zh-CN" altLang="en-US" sz="1600" dirty="0">
                <a:solidFill>
                  <a:schemeClr val="bg1"/>
                </a:solidFill>
              </a:rPr>
              <a:t>年为目标年，工程总投资约</a:t>
            </a:r>
            <a:r>
              <a:rPr lang="en-US" altLang="zh-CN" sz="1600" dirty="0">
                <a:solidFill>
                  <a:schemeClr val="bg1"/>
                </a:solidFill>
              </a:rPr>
              <a:t>381.75</a:t>
            </a:r>
            <a:r>
              <a:rPr lang="zh-CN" altLang="en-US" sz="1600" dirty="0">
                <a:solidFill>
                  <a:schemeClr val="bg1"/>
                </a:solidFill>
              </a:rPr>
              <a:t>亿元，其中机场工程</a:t>
            </a:r>
            <a:r>
              <a:rPr lang="en-US" altLang="zh-CN" sz="1600" dirty="0">
                <a:solidFill>
                  <a:schemeClr val="bg1"/>
                </a:solidFill>
              </a:rPr>
              <a:t>300.45</a:t>
            </a:r>
            <a:r>
              <a:rPr lang="zh-CN" altLang="en-US" sz="1600" dirty="0">
                <a:solidFill>
                  <a:schemeClr val="bg1"/>
                </a:solidFill>
              </a:rPr>
              <a:t>亿元，建设</a:t>
            </a:r>
            <a:r>
              <a:rPr lang="en-US" altLang="zh-CN" sz="1600" dirty="0">
                <a:solidFill>
                  <a:schemeClr val="bg1"/>
                </a:solidFill>
              </a:rPr>
              <a:t>2</a:t>
            </a:r>
            <a:r>
              <a:rPr lang="zh-CN" altLang="en-US" sz="1600" dirty="0">
                <a:solidFill>
                  <a:schemeClr val="bg1"/>
                </a:solidFill>
              </a:rPr>
              <a:t>条平行远距跑道</a:t>
            </a:r>
            <a:r>
              <a:rPr lang="zh-CN" altLang="en-US" sz="1600" dirty="0" smtClean="0">
                <a:solidFill>
                  <a:schemeClr val="bg1"/>
                </a:solidFill>
              </a:rPr>
              <a:t>，</a:t>
            </a:r>
            <a:r>
              <a:rPr lang="zh-CN" altLang="en-US" sz="1600" dirty="0" smtClean="0">
                <a:solidFill>
                  <a:schemeClr val="bg1"/>
                </a:solidFill>
                <a:hlinkClick r:id="rId3" action="ppaction://hlinkfile"/>
              </a:rPr>
              <a:t>航站</a:t>
            </a:r>
            <a:r>
              <a:rPr lang="zh-CN" altLang="en-US" sz="1600" dirty="0">
                <a:solidFill>
                  <a:schemeClr val="bg1"/>
                </a:solidFill>
                <a:hlinkClick r:id="rId3" action="ppaction://hlinkfile"/>
              </a:rPr>
              <a:t>楼</a:t>
            </a:r>
            <a:r>
              <a:rPr lang="zh-CN" altLang="en-US" sz="1600" dirty="0">
                <a:solidFill>
                  <a:schemeClr val="bg1"/>
                </a:solidFill>
              </a:rPr>
              <a:t>面积</a:t>
            </a:r>
            <a:r>
              <a:rPr lang="en-US" altLang="zh-CN" sz="1600" b="1" dirty="0">
                <a:solidFill>
                  <a:srgbClr val="FF0000"/>
                </a:solidFill>
              </a:rPr>
              <a:t>45</a:t>
            </a:r>
            <a:r>
              <a:rPr lang="zh-CN" altLang="en-US" sz="1600" dirty="0">
                <a:solidFill>
                  <a:schemeClr val="bg1"/>
                </a:solidFill>
              </a:rPr>
              <a:t>万平方米</a:t>
            </a:r>
            <a:r>
              <a:rPr lang="zh-CN" altLang="en-US" sz="1600" dirty="0" smtClean="0">
                <a:solidFill>
                  <a:schemeClr val="bg1"/>
                </a:solidFill>
              </a:rPr>
              <a:t>，建成</a:t>
            </a:r>
            <a:r>
              <a:rPr lang="zh-CN" altLang="en-US" sz="1600" dirty="0">
                <a:solidFill>
                  <a:schemeClr val="bg1"/>
                </a:solidFill>
              </a:rPr>
              <a:t>后可满足年旅客吞吐量</a:t>
            </a:r>
            <a:r>
              <a:rPr lang="en-US" altLang="zh-CN" sz="1600" dirty="0">
                <a:solidFill>
                  <a:srgbClr val="FF0000"/>
                </a:solidFill>
              </a:rPr>
              <a:t>3500</a:t>
            </a:r>
            <a:r>
              <a:rPr lang="zh-CN" altLang="en-US" sz="1600" dirty="0">
                <a:solidFill>
                  <a:srgbClr val="FF0000"/>
                </a:solidFill>
              </a:rPr>
              <a:t>万</a:t>
            </a:r>
            <a:r>
              <a:rPr lang="zh-CN" altLang="en-US" sz="1600" dirty="0">
                <a:solidFill>
                  <a:schemeClr val="bg1"/>
                </a:solidFill>
              </a:rPr>
              <a:t>人次、货邮吞吐量</a:t>
            </a:r>
            <a:r>
              <a:rPr lang="en-US" altLang="zh-CN" sz="1600" dirty="0">
                <a:solidFill>
                  <a:srgbClr val="FF0000"/>
                </a:solidFill>
              </a:rPr>
              <a:t>50</a:t>
            </a:r>
            <a:r>
              <a:rPr lang="zh-CN" altLang="en-US" sz="1600" dirty="0">
                <a:solidFill>
                  <a:srgbClr val="FF0000"/>
                </a:solidFill>
              </a:rPr>
              <a:t>万</a:t>
            </a:r>
            <a:r>
              <a:rPr lang="zh-CN" altLang="en-US" sz="1600" dirty="0">
                <a:solidFill>
                  <a:schemeClr val="bg1"/>
                </a:solidFill>
              </a:rPr>
              <a:t>吨，飞机起降</a:t>
            </a:r>
            <a:r>
              <a:rPr lang="en-US" altLang="zh-CN" sz="1600" dirty="0">
                <a:solidFill>
                  <a:srgbClr val="FF0000"/>
                </a:solidFill>
              </a:rPr>
              <a:t>30</a:t>
            </a:r>
            <a:r>
              <a:rPr lang="zh-CN" altLang="en-US" sz="1600" dirty="0">
                <a:solidFill>
                  <a:srgbClr val="FF0000"/>
                </a:solidFill>
              </a:rPr>
              <a:t>万</a:t>
            </a:r>
            <a:r>
              <a:rPr lang="zh-CN" altLang="en-US" sz="1600" dirty="0">
                <a:solidFill>
                  <a:schemeClr val="bg1"/>
                </a:solidFill>
              </a:rPr>
              <a:t>架次的保障需求</a:t>
            </a:r>
            <a:r>
              <a:rPr lang="zh-CN" altLang="en-US" sz="1600" dirty="0" smtClean="0">
                <a:solidFill>
                  <a:schemeClr val="bg1"/>
                </a:solidFill>
              </a:rPr>
              <a:t>。远期</a:t>
            </a:r>
            <a:r>
              <a:rPr lang="zh-CN" altLang="en-US" sz="1600" dirty="0">
                <a:solidFill>
                  <a:schemeClr val="bg1"/>
                </a:solidFill>
              </a:rPr>
              <a:t>以</a:t>
            </a:r>
            <a:r>
              <a:rPr lang="en-US" altLang="zh-CN" sz="1600" dirty="0">
                <a:solidFill>
                  <a:schemeClr val="bg1"/>
                </a:solidFill>
              </a:rPr>
              <a:t>2045</a:t>
            </a:r>
            <a:r>
              <a:rPr lang="zh-CN" altLang="en-US" sz="1600" dirty="0">
                <a:solidFill>
                  <a:schemeClr val="bg1"/>
                </a:solidFill>
              </a:rPr>
              <a:t>年为目标年，规划将再建设</a:t>
            </a:r>
            <a:r>
              <a:rPr lang="en-US" altLang="zh-CN" sz="1600" dirty="0">
                <a:solidFill>
                  <a:schemeClr val="bg1"/>
                </a:solidFill>
              </a:rPr>
              <a:t>2</a:t>
            </a:r>
            <a:r>
              <a:rPr lang="zh-CN" altLang="en-US" sz="1600" dirty="0">
                <a:solidFill>
                  <a:schemeClr val="bg1"/>
                </a:solidFill>
              </a:rPr>
              <a:t>条近距跑道，跑道长度</a:t>
            </a:r>
            <a:r>
              <a:rPr lang="en-US" altLang="zh-CN" sz="1600" dirty="0">
                <a:solidFill>
                  <a:schemeClr val="bg1"/>
                </a:solidFill>
              </a:rPr>
              <a:t>3200</a:t>
            </a:r>
            <a:r>
              <a:rPr lang="zh-CN" altLang="en-US" sz="1600" dirty="0">
                <a:solidFill>
                  <a:schemeClr val="bg1"/>
                </a:solidFill>
              </a:rPr>
              <a:t>米，航站楼面积达</a:t>
            </a:r>
            <a:r>
              <a:rPr lang="en-US" altLang="zh-CN" sz="1600" dirty="0">
                <a:solidFill>
                  <a:schemeClr val="bg1"/>
                </a:solidFill>
              </a:rPr>
              <a:t>70</a:t>
            </a:r>
            <a:r>
              <a:rPr lang="zh-CN" altLang="en-US" sz="1600" dirty="0">
                <a:solidFill>
                  <a:schemeClr val="bg1"/>
                </a:solidFill>
              </a:rPr>
              <a:t>万平方米，可满足年旅客吞吐量</a:t>
            </a:r>
            <a:r>
              <a:rPr lang="en-US" altLang="zh-CN" sz="1600" dirty="0">
                <a:solidFill>
                  <a:schemeClr val="bg1"/>
                </a:solidFill>
              </a:rPr>
              <a:t>5500</a:t>
            </a:r>
            <a:r>
              <a:rPr lang="zh-CN" altLang="en-US" sz="1600" dirty="0">
                <a:solidFill>
                  <a:schemeClr val="bg1"/>
                </a:solidFill>
              </a:rPr>
              <a:t>万人次、终端</a:t>
            </a:r>
            <a:r>
              <a:rPr lang="en-US" altLang="zh-CN" sz="1600" dirty="0">
                <a:solidFill>
                  <a:schemeClr val="bg1"/>
                </a:solidFill>
              </a:rPr>
              <a:t>6000</a:t>
            </a:r>
            <a:r>
              <a:rPr lang="zh-CN" altLang="en-US" sz="1600" dirty="0">
                <a:solidFill>
                  <a:schemeClr val="bg1"/>
                </a:solidFill>
              </a:rPr>
              <a:t>万人次，货邮吞吐量</a:t>
            </a:r>
            <a:r>
              <a:rPr lang="en-US" altLang="zh-CN" sz="1600" dirty="0">
                <a:solidFill>
                  <a:schemeClr val="bg1"/>
                </a:solidFill>
              </a:rPr>
              <a:t>100</a:t>
            </a:r>
            <a:r>
              <a:rPr lang="zh-CN" altLang="en-US" sz="1600" dirty="0">
                <a:solidFill>
                  <a:schemeClr val="bg1"/>
                </a:solidFill>
              </a:rPr>
              <a:t>万吨，飞机起降</a:t>
            </a:r>
            <a:r>
              <a:rPr lang="en-US" altLang="zh-CN" sz="1600" dirty="0">
                <a:solidFill>
                  <a:schemeClr val="bg1"/>
                </a:solidFill>
              </a:rPr>
              <a:t>45</a:t>
            </a:r>
            <a:r>
              <a:rPr lang="zh-CN" altLang="en-US" sz="1600" dirty="0">
                <a:solidFill>
                  <a:schemeClr val="bg1"/>
                </a:solidFill>
              </a:rPr>
              <a:t>万架次的保障需求。</a:t>
            </a:r>
          </a:p>
        </p:txBody>
      </p:sp>
    </p:spTree>
    <p:extLst>
      <p:ext uri="{BB962C8B-B14F-4D97-AF65-F5344CB8AC3E}">
        <p14:creationId xmlns:p14="http://schemas.microsoft.com/office/powerpoint/2010/main" val="4089696909"/>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圆角矩形 224"/>
          <p:cNvSpPr/>
          <p:nvPr/>
        </p:nvSpPr>
        <p:spPr>
          <a:xfrm>
            <a:off x="46919" y="748633"/>
            <a:ext cx="8011432" cy="6021156"/>
          </a:xfrm>
          <a:prstGeom prst="roundRect">
            <a:avLst>
              <a:gd name="adj" fmla="val 4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5" name="组合 274"/>
          <p:cNvGrpSpPr/>
          <p:nvPr/>
        </p:nvGrpSpPr>
        <p:grpSpPr>
          <a:xfrm>
            <a:off x="143218" y="774943"/>
            <a:ext cx="7906054" cy="5780403"/>
            <a:chOff x="1098347" y="435931"/>
            <a:chExt cx="8844113" cy="6397080"/>
          </a:xfrm>
        </p:grpSpPr>
        <p:sp>
          <p:nvSpPr>
            <p:cNvPr id="99" name="TextBox 98"/>
            <p:cNvSpPr txBox="1"/>
            <p:nvPr/>
          </p:nvSpPr>
          <p:spPr>
            <a:xfrm>
              <a:off x="5237149" y="6567215"/>
              <a:ext cx="1686999" cy="265796"/>
            </a:xfrm>
            <a:prstGeom prst="rect">
              <a:avLst/>
            </a:prstGeom>
            <a:noFill/>
          </p:spPr>
          <p:txBody>
            <a:bodyPr wrap="square" lIns="91425" tIns="45713" rIns="91425" bIns="45713" rtlCol="0">
              <a:spAutoFit/>
            </a:bodyPr>
            <a:lstStyle/>
            <a:p>
              <a:pPr algn="dist">
                <a:buNone/>
              </a:pPr>
              <a:r>
                <a:rPr lang="zh-CN" altLang="en-US" sz="825" b="1" dirty="0">
                  <a:solidFill>
                    <a:schemeClr val="tx1">
                      <a:lumMod val="85000"/>
                      <a:lumOff val="15000"/>
                    </a:schemeClr>
                  </a:solidFill>
                </a:rPr>
                <a:t>通信管网系统</a:t>
              </a:r>
            </a:p>
          </p:txBody>
        </p:sp>
        <p:grpSp>
          <p:nvGrpSpPr>
            <p:cNvPr id="2" name="组合 274"/>
            <p:cNvGrpSpPr/>
            <p:nvPr/>
          </p:nvGrpSpPr>
          <p:grpSpPr>
            <a:xfrm>
              <a:off x="1111056" y="5777090"/>
              <a:ext cx="8831404" cy="1054344"/>
              <a:chOff x="833072" y="4331814"/>
              <a:chExt cx="6621828" cy="790575"/>
            </a:xfrm>
          </p:grpSpPr>
          <p:sp>
            <p:nvSpPr>
              <p:cNvPr id="4" name="圆角矩形 3"/>
              <p:cNvSpPr/>
              <p:nvPr/>
            </p:nvSpPr>
            <p:spPr bwMode="auto">
              <a:xfrm>
                <a:off x="1151257" y="4969990"/>
                <a:ext cx="6257925" cy="108000"/>
              </a:xfrm>
              <a:prstGeom prst="roundRect">
                <a:avLst/>
              </a:prstGeom>
              <a:solidFill>
                <a:schemeClr val="bg1">
                  <a:lumMod val="65000"/>
                  <a:alpha val="64000"/>
                </a:scheme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defTabSz="914217">
                  <a:buClr>
                    <a:srgbClr val="CC9900"/>
                  </a:buClr>
                  <a:buFont typeface="Wingdings" pitchFamily="2" charset="2"/>
                  <a:buChar char="n"/>
                </a:pPr>
                <a:endParaRPr lang="zh-CN" altLang="en-US" sz="1500" b="1" dirty="0">
                  <a:solidFill>
                    <a:schemeClr val="tx1">
                      <a:lumMod val="85000"/>
                      <a:lumOff val="15000"/>
                    </a:schemeClr>
                  </a:solidFill>
                  <a:latin typeface="Arial" charset="0"/>
                  <a:ea typeface="SimSun" pitchFamily="2" charset="-122"/>
                </a:endParaRPr>
              </a:p>
            </p:txBody>
          </p:sp>
          <p:sp>
            <p:nvSpPr>
              <p:cNvPr id="5" name="圆角矩形 4"/>
              <p:cNvSpPr/>
              <p:nvPr/>
            </p:nvSpPr>
            <p:spPr bwMode="auto">
              <a:xfrm>
                <a:off x="1158877" y="4588989"/>
                <a:ext cx="6257925" cy="108000"/>
              </a:xfrm>
              <a:prstGeom prst="roundRect">
                <a:avLst/>
              </a:prstGeom>
              <a:solidFill>
                <a:schemeClr val="bg1">
                  <a:lumMod val="65000"/>
                  <a:alpha val="64000"/>
                </a:scheme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defTabSz="914217">
                  <a:buClr>
                    <a:srgbClr val="CC9900"/>
                  </a:buClr>
                  <a:buFont typeface="Wingdings" pitchFamily="2" charset="2"/>
                  <a:buChar char="n"/>
                </a:pPr>
                <a:endParaRPr lang="zh-CN" altLang="en-US" sz="1500" b="1" dirty="0">
                  <a:latin typeface="Arial" charset="0"/>
                  <a:ea typeface="SimSun" pitchFamily="2" charset="-122"/>
                </a:endParaRPr>
              </a:p>
            </p:txBody>
          </p:sp>
          <p:sp>
            <p:nvSpPr>
              <p:cNvPr id="6" name="圆角矩形 5"/>
              <p:cNvSpPr/>
              <p:nvPr/>
            </p:nvSpPr>
            <p:spPr bwMode="auto">
              <a:xfrm>
                <a:off x="1158877" y="4715990"/>
                <a:ext cx="6257925" cy="108000"/>
              </a:xfrm>
              <a:prstGeom prst="roundRect">
                <a:avLst/>
              </a:prstGeom>
              <a:solidFill>
                <a:schemeClr val="bg1">
                  <a:lumMod val="65000"/>
                  <a:alpha val="64000"/>
                </a:scheme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defTabSz="914217">
                  <a:buClr>
                    <a:srgbClr val="CC9900"/>
                  </a:buClr>
                  <a:buFont typeface="Wingdings" pitchFamily="2" charset="2"/>
                  <a:buChar char="n"/>
                </a:pPr>
                <a:endParaRPr lang="zh-CN" altLang="en-US" sz="1500" b="1" dirty="0">
                  <a:latin typeface="Arial" charset="0"/>
                  <a:ea typeface="SimSun" pitchFamily="2" charset="-122"/>
                </a:endParaRPr>
              </a:p>
            </p:txBody>
          </p:sp>
          <p:sp>
            <p:nvSpPr>
              <p:cNvPr id="7" name="圆角矩形 6"/>
              <p:cNvSpPr/>
              <p:nvPr/>
            </p:nvSpPr>
            <p:spPr bwMode="auto">
              <a:xfrm>
                <a:off x="1158877" y="4842989"/>
                <a:ext cx="6257925" cy="108000"/>
              </a:xfrm>
              <a:prstGeom prst="roundRect">
                <a:avLst/>
              </a:prstGeom>
              <a:solidFill>
                <a:schemeClr val="bg1">
                  <a:lumMod val="65000"/>
                  <a:alpha val="64000"/>
                </a:scheme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defTabSz="914217">
                  <a:buClr>
                    <a:srgbClr val="CC9900"/>
                  </a:buClr>
                  <a:buFont typeface="Wingdings" pitchFamily="2" charset="2"/>
                  <a:buChar char="n"/>
                </a:pPr>
                <a:endParaRPr lang="zh-CN" altLang="en-US" sz="1500" b="1" dirty="0">
                  <a:latin typeface="Arial" charset="0"/>
                  <a:ea typeface="SimSun" pitchFamily="2" charset="-122"/>
                </a:endParaRPr>
              </a:p>
            </p:txBody>
          </p:sp>
          <p:sp>
            <p:nvSpPr>
              <p:cNvPr id="8" name="圆角矩形 7"/>
              <p:cNvSpPr/>
              <p:nvPr/>
            </p:nvSpPr>
            <p:spPr bwMode="auto">
              <a:xfrm>
                <a:off x="1168399" y="4408016"/>
                <a:ext cx="1476376" cy="142875"/>
              </a:xfrm>
              <a:prstGeom prst="roundRect">
                <a:avLst/>
              </a:prstGeom>
              <a:solidFill>
                <a:schemeClr val="bg1">
                  <a:lumMod val="65000"/>
                  <a:alpha val="64000"/>
                </a:scheme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a:buClr>
                    <a:srgbClr val="CC9900"/>
                  </a:buClr>
                  <a:buFont typeface="Wingdings" pitchFamily="2" charset="2"/>
                  <a:buChar char="n"/>
                </a:pPr>
                <a:endParaRPr lang="zh-CN" altLang="en-US" sz="1500" b="1">
                  <a:latin typeface="Arial" charset="0"/>
                  <a:ea typeface="SimSun" pitchFamily="2" charset="-122"/>
                </a:endParaRPr>
              </a:p>
            </p:txBody>
          </p:sp>
          <p:sp>
            <p:nvSpPr>
              <p:cNvPr id="9" name="圆角矩形 8"/>
              <p:cNvSpPr/>
              <p:nvPr/>
            </p:nvSpPr>
            <p:spPr bwMode="auto">
              <a:xfrm>
                <a:off x="5940424" y="4408016"/>
                <a:ext cx="1476376" cy="142875"/>
              </a:xfrm>
              <a:prstGeom prst="roundRect">
                <a:avLst/>
              </a:prstGeom>
              <a:solidFill>
                <a:schemeClr val="bg1">
                  <a:lumMod val="65000"/>
                  <a:alpha val="64000"/>
                </a:scheme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a:buClr>
                    <a:srgbClr val="CC9900"/>
                  </a:buClr>
                  <a:buFont typeface="Wingdings" pitchFamily="2" charset="2"/>
                  <a:buChar char="n"/>
                </a:pPr>
                <a:endParaRPr lang="zh-CN" altLang="en-US" sz="1500" b="1">
                  <a:latin typeface="Arial" charset="0"/>
                  <a:ea typeface="SimSun" pitchFamily="2" charset="-122"/>
                </a:endParaRPr>
              </a:p>
            </p:txBody>
          </p:sp>
          <p:sp>
            <p:nvSpPr>
              <p:cNvPr id="10" name="圆角矩形 9"/>
              <p:cNvSpPr/>
              <p:nvPr/>
            </p:nvSpPr>
            <p:spPr bwMode="auto">
              <a:xfrm>
                <a:off x="2759074" y="4408016"/>
                <a:ext cx="1476376" cy="142875"/>
              </a:xfrm>
              <a:prstGeom prst="roundRect">
                <a:avLst/>
              </a:prstGeom>
              <a:solidFill>
                <a:schemeClr val="bg1">
                  <a:lumMod val="65000"/>
                  <a:alpha val="64000"/>
                </a:scheme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a:buClr>
                    <a:srgbClr val="CC9900"/>
                  </a:buClr>
                  <a:buFont typeface="Wingdings" pitchFamily="2" charset="2"/>
                  <a:buChar char="n"/>
                </a:pPr>
                <a:endParaRPr lang="zh-CN" altLang="en-US" sz="1500" b="1">
                  <a:latin typeface="Arial" charset="0"/>
                  <a:ea typeface="SimSun" pitchFamily="2" charset="-122"/>
                </a:endParaRPr>
              </a:p>
            </p:txBody>
          </p:sp>
          <p:sp>
            <p:nvSpPr>
              <p:cNvPr id="12" name="圆角矩形 11"/>
              <p:cNvSpPr/>
              <p:nvPr/>
            </p:nvSpPr>
            <p:spPr bwMode="auto">
              <a:xfrm>
                <a:off x="4349749" y="4408016"/>
                <a:ext cx="1476376" cy="142875"/>
              </a:xfrm>
              <a:prstGeom prst="roundRect">
                <a:avLst/>
              </a:prstGeom>
              <a:solidFill>
                <a:schemeClr val="bg1">
                  <a:lumMod val="65000"/>
                  <a:alpha val="64000"/>
                </a:scheme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a:buClr>
                    <a:srgbClr val="CC9900"/>
                  </a:buClr>
                  <a:buFont typeface="Wingdings" pitchFamily="2" charset="2"/>
                  <a:buChar char="n"/>
                </a:pPr>
                <a:endParaRPr lang="zh-CN" altLang="en-US" sz="1500" b="1">
                  <a:latin typeface="Arial" charset="0"/>
                  <a:ea typeface="SimSun" pitchFamily="2" charset="-122"/>
                </a:endParaRPr>
              </a:p>
            </p:txBody>
          </p:sp>
          <p:sp>
            <p:nvSpPr>
              <p:cNvPr id="13" name="矩形 12"/>
              <p:cNvSpPr/>
              <p:nvPr/>
            </p:nvSpPr>
            <p:spPr bwMode="auto">
              <a:xfrm>
                <a:off x="1130300" y="4350866"/>
                <a:ext cx="6324600" cy="762000"/>
              </a:xfrm>
              <a:prstGeom prst="rect">
                <a:avLst/>
              </a:prstGeom>
              <a:noFill/>
              <a:ln w="12700" cap="flat" cmpd="sng" algn="ctr">
                <a:solidFill>
                  <a:schemeClr val="tx1">
                    <a:lumMod val="50000"/>
                    <a:lumOff val="50000"/>
                  </a:schemeClr>
                </a:solidFill>
                <a:prstDash val="dash"/>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defTabSz="914217">
                  <a:buClr>
                    <a:srgbClr val="CC9900"/>
                  </a:buClr>
                  <a:buFont typeface="Wingdings" pitchFamily="2" charset="2"/>
                  <a:buChar char="n"/>
                </a:pPr>
                <a:endParaRPr lang="zh-CN" altLang="en-US" sz="1500" b="1" dirty="0">
                  <a:latin typeface="Arial" charset="0"/>
                  <a:ea typeface="SimSun" pitchFamily="2" charset="-122"/>
                </a:endParaRPr>
              </a:p>
            </p:txBody>
          </p:sp>
          <p:sp>
            <p:nvSpPr>
              <p:cNvPr id="100" name="TextBox 99"/>
              <p:cNvSpPr txBox="1"/>
              <p:nvPr/>
            </p:nvSpPr>
            <p:spPr>
              <a:xfrm>
                <a:off x="3919184" y="4794730"/>
                <a:ext cx="1280197" cy="159616"/>
              </a:xfrm>
              <a:prstGeom prst="rect">
                <a:avLst/>
              </a:prstGeom>
              <a:noFill/>
            </p:spPr>
            <p:txBody>
              <a:bodyPr wrap="square" lIns="68569" tIns="34285" rIns="68569" bIns="34285" rtlCol="0">
                <a:spAutoFit/>
              </a:bodyPr>
              <a:lstStyle/>
              <a:p>
                <a:pPr algn="dist">
                  <a:buNone/>
                </a:pPr>
                <a:r>
                  <a:rPr lang="zh-CN" altLang="en-US" sz="800" b="1" dirty="0">
                    <a:solidFill>
                      <a:schemeClr val="tx1">
                        <a:lumMod val="75000"/>
                        <a:lumOff val="25000"/>
                      </a:schemeClr>
                    </a:solidFill>
                  </a:rPr>
                  <a:t>弱电桥架与管路系统</a:t>
                </a:r>
              </a:p>
            </p:txBody>
          </p:sp>
          <p:sp>
            <p:nvSpPr>
              <p:cNvPr id="101" name="TextBox 100"/>
              <p:cNvSpPr txBox="1"/>
              <p:nvPr/>
            </p:nvSpPr>
            <p:spPr>
              <a:xfrm>
                <a:off x="3931917" y="4665190"/>
                <a:ext cx="1214125" cy="159616"/>
              </a:xfrm>
              <a:prstGeom prst="rect">
                <a:avLst/>
              </a:prstGeom>
              <a:noFill/>
            </p:spPr>
            <p:txBody>
              <a:bodyPr wrap="square" lIns="68569" tIns="34285" rIns="68569" bIns="34285" rtlCol="0">
                <a:spAutoFit/>
              </a:bodyPr>
              <a:lstStyle/>
              <a:p>
                <a:pPr algn="dist">
                  <a:buNone/>
                </a:pPr>
                <a:r>
                  <a:rPr lang="zh-CN" altLang="en-US" sz="800" b="1" dirty="0">
                    <a:solidFill>
                      <a:schemeClr val="tx1">
                        <a:lumMod val="75000"/>
                        <a:lumOff val="25000"/>
                      </a:schemeClr>
                    </a:solidFill>
                  </a:rPr>
                  <a:t>综合布线系统</a:t>
                </a:r>
              </a:p>
            </p:txBody>
          </p:sp>
          <p:sp>
            <p:nvSpPr>
              <p:cNvPr id="102" name="TextBox 101"/>
              <p:cNvSpPr txBox="1"/>
              <p:nvPr/>
            </p:nvSpPr>
            <p:spPr>
              <a:xfrm>
                <a:off x="3924937" y="4528030"/>
                <a:ext cx="1236345" cy="159616"/>
              </a:xfrm>
              <a:prstGeom prst="rect">
                <a:avLst/>
              </a:prstGeom>
              <a:noFill/>
            </p:spPr>
            <p:txBody>
              <a:bodyPr wrap="square" lIns="68569" tIns="34285" rIns="68569" bIns="34285" rtlCol="0">
                <a:spAutoFit/>
              </a:bodyPr>
              <a:lstStyle/>
              <a:p>
                <a:pPr algn="dist">
                  <a:buNone/>
                </a:pPr>
                <a:r>
                  <a:rPr lang="zh-CN" altLang="en-US" sz="800" b="1" dirty="0">
                    <a:solidFill>
                      <a:schemeClr val="tx1">
                        <a:lumMod val="75000"/>
                        <a:lumOff val="25000"/>
                      </a:schemeClr>
                    </a:solidFill>
                  </a:rPr>
                  <a:t>机房工程</a:t>
                </a:r>
              </a:p>
            </p:txBody>
          </p:sp>
          <p:sp>
            <p:nvSpPr>
              <p:cNvPr id="103" name="TextBox 102"/>
              <p:cNvSpPr txBox="1"/>
              <p:nvPr/>
            </p:nvSpPr>
            <p:spPr>
              <a:xfrm>
                <a:off x="1574166" y="4383250"/>
                <a:ext cx="460355" cy="159616"/>
              </a:xfrm>
              <a:prstGeom prst="rect">
                <a:avLst/>
              </a:prstGeom>
              <a:noFill/>
            </p:spPr>
            <p:txBody>
              <a:bodyPr wrap="none" lIns="68569" tIns="34285" rIns="68569" bIns="34285" rtlCol="0">
                <a:spAutoFit/>
              </a:bodyPr>
              <a:lstStyle/>
              <a:p>
                <a:pPr>
                  <a:buNone/>
                </a:pPr>
                <a:r>
                  <a:rPr lang="zh-CN" altLang="en-US" sz="800" b="1" dirty="0">
                    <a:solidFill>
                      <a:schemeClr val="tx1">
                        <a:lumMod val="85000"/>
                        <a:lumOff val="15000"/>
                      </a:schemeClr>
                    </a:solidFill>
                  </a:rPr>
                  <a:t>时钟系统</a:t>
                </a:r>
              </a:p>
            </p:txBody>
          </p:sp>
          <p:sp>
            <p:nvSpPr>
              <p:cNvPr id="104" name="TextBox 103"/>
              <p:cNvSpPr txBox="1"/>
              <p:nvPr/>
            </p:nvSpPr>
            <p:spPr>
              <a:xfrm>
                <a:off x="3060067" y="4383250"/>
                <a:ext cx="895990" cy="159616"/>
              </a:xfrm>
              <a:prstGeom prst="rect">
                <a:avLst/>
              </a:prstGeom>
              <a:noFill/>
            </p:spPr>
            <p:txBody>
              <a:bodyPr wrap="none" lIns="68569" tIns="34285" rIns="68569" bIns="34285" rtlCol="0">
                <a:spAutoFit/>
              </a:bodyPr>
              <a:lstStyle/>
              <a:p>
                <a:pPr>
                  <a:buNone/>
                </a:pPr>
                <a:r>
                  <a:rPr lang="en-US" altLang="zh-CN" sz="800" b="1" dirty="0">
                    <a:solidFill>
                      <a:schemeClr val="tx1">
                        <a:lumMod val="85000"/>
                        <a:lumOff val="15000"/>
                      </a:schemeClr>
                    </a:solidFill>
                  </a:rPr>
                  <a:t>UPS</a:t>
                </a:r>
                <a:r>
                  <a:rPr lang="zh-CN" altLang="en-US" sz="800" b="1" dirty="0">
                    <a:solidFill>
                      <a:schemeClr val="tx1">
                        <a:lumMod val="85000"/>
                        <a:lumOff val="15000"/>
                      </a:schemeClr>
                    </a:solidFill>
                  </a:rPr>
                  <a:t>及弱电配电系统</a:t>
                </a:r>
              </a:p>
            </p:txBody>
          </p:sp>
          <p:sp>
            <p:nvSpPr>
              <p:cNvPr id="105" name="TextBox 104"/>
              <p:cNvSpPr txBox="1"/>
              <p:nvPr/>
            </p:nvSpPr>
            <p:spPr>
              <a:xfrm>
                <a:off x="4515485" y="4383250"/>
                <a:ext cx="1062713" cy="159616"/>
              </a:xfrm>
              <a:prstGeom prst="rect">
                <a:avLst/>
              </a:prstGeom>
              <a:noFill/>
            </p:spPr>
            <p:txBody>
              <a:bodyPr wrap="none" lIns="68569" tIns="34285" rIns="68569" bIns="34285" rtlCol="0">
                <a:spAutoFit/>
              </a:bodyPr>
              <a:lstStyle/>
              <a:p>
                <a:pPr>
                  <a:buNone/>
                </a:pPr>
                <a:r>
                  <a:rPr lang="zh-CN" altLang="en-US" sz="800" b="1" dirty="0">
                    <a:solidFill>
                      <a:schemeClr val="tx1">
                        <a:lumMod val="85000"/>
                        <a:lumOff val="15000"/>
                      </a:schemeClr>
                    </a:solidFill>
                  </a:rPr>
                  <a:t>火灾报警及消防控制系统</a:t>
                </a:r>
              </a:p>
            </p:txBody>
          </p:sp>
          <p:sp>
            <p:nvSpPr>
              <p:cNvPr id="106" name="TextBox 105"/>
              <p:cNvSpPr txBox="1"/>
              <p:nvPr/>
            </p:nvSpPr>
            <p:spPr>
              <a:xfrm>
                <a:off x="6222367" y="4375631"/>
                <a:ext cx="804560" cy="159616"/>
              </a:xfrm>
              <a:prstGeom prst="rect">
                <a:avLst/>
              </a:prstGeom>
              <a:noFill/>
            </p:spPr>
            <p:txBody>
              <a:bodyPr wrap="none" lIns="68569" tIns="34285" rIns="68569" bIns="34285" rtlCol="0">
                <a:spAutoFit/>
              </a:bodyPr>
              <a:lstStyle/>
              <a:p>
                <a:pPr>
                  <a:buNone/>
                </a:pPr>
                <a:r>
                  <a:rPr lang="zh-CN" altLang="en-US" sz="800" b="1" dirty="0">
                    <a:solidFill>
                      <a:schemeClr val="tx1">
                        <a:lumMod val="75000"/>
                        <a:lumOff val="25000"/>
                      </a:schemeClr>
                    </a:solidFill>
                  </a:rPr>
                  <a:t>建筑设备管理系统</a:t>
                </a:r>
              </a:p>
            </p:txBody>
          </p:sp>
          <p:sp>
            <p:nvSpPr>
              <p:cNvPr id="200" name="TextBox 199"/>
              <p:cNvSpPr txBox="1"/>
              <p:nvPr/>
            </p:nvSpPr>
            <p:spPr>
              <a:xfrm>
                <a:off x="833072" y="4331814"/>
                <a:ext cx="292168" cy="790575"/>
              </a:xfrm>
              <a:prstGeom prst="rect">
                <a:avLst/>
              </a:prstGeom>
              <a:solidFill>
                <a:schemeClr val="bg1">
                  <a:lumMod val="65000"/>
                </a:schemeClr>
              </a:solidFill>
            </p:spPr>
            <p:txBody>
              <a:bodyPr vert="eaVert" wrap="square" lIns="68569" tIns="34285" rIns="68569" bIns="34285" rtlCol="0">
                <a:spAutoFit/>
              </a:bodyPr>
              <a:lstStyle/>
              <a:p>
                <a:pPr algn="dist">
                  <a:buNone/>
                </a:pPr>
                <a:r>
                  <a:rPr lang="zh-CN" altLang="en-US" sz="1200" b="1" dirty="0">
                    <a:solidFill>
                      <a:schemeClr val="bg1"/>
                    </a:solidFill>
                  </a:rPr>
                  <a:t>弱电基础</a:t>
                </a:r>
              </a:p>
            </p:txBody>
          </p:sp>
        </p:grpSp>
        <p:grpSp>
          <p:nvGrpSpPr>
            <p:cNvPr id="3" name="组合 287"/>
            <p:cNvGrpSpPr/>
            <p:nvPr/>
          </p:nvGrpSpPr>
          <p:grpSpPr>
            <a:xfrm>
              <a:off x="1098353" y="977926"/>
              <a:ext cx="8831404" cy="1331269"/>
              <a:chOff x="823547" y="733271"/>
              <a:chExt cx="6621828" cy="998221"/>
            </a:xfrm>
          </p:grpSpPr>
          <p:sp>
            <p:nvSpPr>
              <p:cNvPr id="61" name="矩形 60"/>
              <p:cNvSpPr/>
              <p:nvPr/>
            </p:nvSpPr>
            <p:spPr bwMode="auto">
              <a:xfrm>
                <a:off x="1120775" y="931390"/>
                <a:ext cx="6324600" cy="800100"/>
              </a:xfrm>
              <a:prstGeom prst="rect">
                <a:avLst/>
              </a:prstGeom>
              <a:noFill/>
              <a:ln w="12700" cap="flat" cmpd="sng" algn="ctr">
                <a:solidFill>
                  <a:srgbClr val="0070C0"/>
                </a:solidFill>
                <a:prstDash val="dash"/>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defTabSz="914217">
                  <a:buClr>
                    <a:srgbClr val="CC9900"/>
                  </a:buClr>
                  <a:buFont typeface="Wingdings" pitchFamily="2" charset="2"/>
                  <a:buChar char="n"/>
                </a:pPr>
                <a:endParaRPr lang="zh-CN" altLang="en-US" sz="1500" b="1" dirty="0">
                  <a:latin typeface="Arial" charset="0"/>
                  <a:ea typeface="SimSun" pitchFamily="2" charset="-122"/>
                </a:endParaRPr>
              </a:p>
            </p:txBody>
          </p:sp>
          <p:sp>
            <p:nvSpPr>
              <p:cNvPr id="62" name="圆角矩形 61"/>
              <p:cNvSpPr/>
              <p:nvPr/>
            </p:nvSpPr>
            <p:spPr bwMode="auto">
              <a:xfrm>
                <a:off x="1177924" y="950442"/>
                <a:ext cx="133200" cy="752475"/>
              </a:xfrm>
              <a:prstGeom prst="roundRect">
                <a:avLst/>
              </a:prstGeom>
              <a:solidFill>
                <a:srgbClr val="0070C0">
                  <a:alpha val="82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defTabSz="914217">
                  <a:buClr>
                    <a:srgbClr val="CC9900"/>
                  </a:buClr>
                  <a:buFont typeface="Wingdings" pitchFamily="2" charset="2"/>
                  <a:buChar char="n"/>
                </a:pPr>
                <a:endParaRPr lang="zh-CN" altLang="en-US" sz="1500" b="1" dirty="0">
                  <a:latin typeface="Arial" charset="0"/>
                  <a:ea typeface="SimSun" pitchFamily="2" charset="-122"/>
                </a:endParaRPr>
              </a:p>
            </p:txBody>
          </p:sp>
          <p:sp>
            <p:nvSpPr>
              <p:cNvPr id="63" name="圆角矩形 62"/>
              <p:cNvSpPr/>
              <p:nvPr/>
            </p:nvSpPr>
            <p:spPr bwMode="auto">
              <a:xfrm>
                <a:off x="1343931" y="950442"/>
                <a:ext cx="133200" cy="752475"/>
              </a:xfrm>
              <a:prstGeom prst="roundRect">
                <a:avLst/>
              </a:prstGeom>
              <a:solidFill>
                <a:srgbClr val="0070C0">
                  <a:alpha val="82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a:buClr>
                    <a:srgbClr val="CC9900"/>
                  </a:buClr>
                  <a:buFont typeface="Wingdings" pitchFamily="2" charset="2"/>
                  <a:buChar char="n"/>
                </a:pPr>
                <a:endParaRPr lang="zh-CN" altLang="en-US" sz="1500" b="1" dirty="0">
                  <a:latin typeface="Arial" charset="0"/>
                  <a:ea typeface="SimSun" pitchFamily="2" charset="-122"/>
                </a:endParaRPr>
              </a:p>
            </p:txBody>
          </p:sp>
          <p:sp>
            <p:nvSpPr>
              <p:cNvPr id="64" name="圆角矩形 63"/>
              <p:cNvSpPr/>
              <p:nvPr/>
            </p:nvSpPr>
            <p:spPr bwMode="auto">
              <a:xfrm>
                <a:off x="1509938" y="950442"/>
                <a:ext cx="133200" cy="752475"/>
              </a:xfrm>
              <a:prstGeom prst="roundRect">
                <a:avLst/>
              </a:prstGeom>
              <a:solidFill>
                <a:srgbClr val="0070C0">
                  <a:alpha val="82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a:buClr>
                    <a:srgbClr val="CC9900"/>
                  </a:buClr>
                  <a:buFont typeface="Wingdings" pitchFamily="2" charset="2"/>
                  <a:buChar char="n"/>
                </a:pPr>
                <a:endParaRPr lang="zh-CN" altLang="en-US" sz="1500" b="1" dirty="0">
                  <a:latin typeface="Arial" charset="0"/>
                  <a:ea typeface="SimSun" pitchFamily="2" charset="-122"/>
                </a:endParaRPr>
              </a:p>
            </p:txBody>
          </p:sp>
          <p:sp>
            <p:nvSpPr>
              <p:cNvPr id="65" name="圆角矩形 64"/>
              <p:cNvSpPr/>
              <p:nvPr/>
            </p:nvSpPr>
            <p:spPr bwMode="auto">
              <a:xfrm>
                <a:off x="1675945" y="950442"/>
                <a:ext cx="133200" cy="752475"/>
              </a:xfrm>
              <a:prstGeom prst="roundRect">
                <a:avLst/>
              </a:prstGeom>
              <a:solidFill>
                <a:srgbClr val="0070C0">
                  <a:alpha val="82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a:buClr>
                    <a:srgbClr val="CC9900"/>
                  </a:buClr>
                  <a:buFont typeface="Wingdings" pitchFamily="2" charset="2"/>
                  <a:buChar char="n"/>
                </a:pPr>
                <a:endParaRPr lang="zh-CN" altLang="en-US" sz="1500" b="1" dirty="0">
                  <a:latin typeface="Arial" charset="0"/>
                  <a:ea typeface="SimSun" pitchFamily="2" charset="-122"/>
                </a:endParaRPr>
              </a:p>
            </p:txBody>
          </p:sp>
          <p:sp>
            <p:nvSpPr>
              <p:cNvPr id="66" name="圆角矩形 65"/>
              <p:cNvSpPr/>
              <p:nvPr/>
            </p:nvSpPr>
            <p:spPr bwMode="auto">
              <a:xfrm>
                <a:off x="1841952" y="950442"/>
                <a:ext cx="133200" cy="752475"/>
              </a:xfrm>
              <a:prstGeom prst="roundRect">
                <a:avLst/>
              </a:prstGeom>
              <a:solidFill>
                <a:srgbClr val="0070C0">
                  <a:alpha val="82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a:buClr>
                    <a:srgbClr val="CC9900"/>
                  </a:buClr>
                  <a:buFont typeface="Wingdings" pitchFamily="2" charset="2"/>
                  <a:buChar char="n"/>
                </a:pPr>
                <a:endParaRPr lang="zh-CN" altLang="en-US" sz="1500" b="1" dirty="0">
                  <a:latin typeface="Arial" charset="0"/>
                  <a:ea typeface="SimSun" pitchFamily="2" charset="-122"/>
                </a:endParaRPr>
              </a:p>
            </p:txBody>
          </p:sp>
          <p:sp>
            <p:nvSpPr>
              <p:cNvPr id="67" name="圆角矩形 66"/>
              <p:cNvSpPr/>
              <p:nvPr/>
            </p:nvSpPr>
            <p:spPr bwMode="auto">
              <a:xfrm>
                <a:off x="2007959" y="950442"/>
                <a:ext cx="133200" cy="752475"/>
              </a:xfrm>
              <a:prstGeom prst="roundRect">
                <a:avLst/>
              </a:prstGeom>
              <a:solidFill>
                <a:srgbClr val="0070C0">
                  <a:alpha val="82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defTabSz="914217">
                  <a:buClr>
                    <a:srgbClr val="CC9900"/>
                  </a:buClr>
                  <a:buFont typeface="Wingdings" pitchFamily="2" charset="2"/>
                  <a:buChar char="n"/>
                </a:pPr>
                <a:endParaRPr lang="zh-CN" altLang="en-US" sz="1500" b="1" dirty="0">
                  <a:latin typeface="Arial" charset="0"/>
                  <a:ea typeface="SimSun" pitchFamily="2" charset="-122"/>
                </a:endParaRPr>
              </a:p>
            </p:txBody>
          </p:sp>
          <p:sp>
            <p:nvSpPr>
              <p:cNvPr id="68" name="圆角矩形 67"/>
              <p:cNvSpPr/>
              <p:nvPr/>
            </p:nvSpPr>
            <p:spPr bwMode="auto">
              <a:xfrm>
                <a:off x="2173966" y="950442"/>
                <a:ext cx="133200" cy="752475"/>
              </a:xfrm>
              <a:prstGeom prst="roundRect">
                <a:avLst/>
              </a:prstGeom>
              <a:solidFill>
                <a:srgbClr val="0070C0">
                  <a:alpha val="82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a:buClr>
                    <a:srgbClr val="CC9900"/>
                  </a:buClr>
                  <a:buFont typeface="Wingdings" pitchFamily="2" charset="2"/>
                  <a:buChar char="n"/>
                </a:pPr>
                <a:endParaRPr lang="zh-CN" altLang="en-US" sz="1500" b="1" dirty="0">
                  <a:latin typeface="Arial" charset="0"/>
                  <a:ea typeface="SimSun" pitchFamily="2" charset="-122"/>
                </a:endParaRPr>
              </a:p>
            </p:txBody>
          </p:sp>
          <p:sp>
            <p:nvSpPr>
              <p:cNvPr id="69" name="圆角矩形 68"/>
              <p:cNvSpPr/>
              <p:nvPr/>
            </p:nvSpPr>
            <p:spPr bwMode="auto">
              <a:xfrm>
                <a:off x="2339974" y="950442"/>
                <a:ext cx="133200" cy="752475"/>
              </a:xfrm>
              <a:prstGeom prst="roundRect">
                <a:avLst/>
              </a:prstGeom>
              <a:solidFill>
                <a:srgbClr val="0070C0">
                  <a:alpha val="82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defTabSz="914217">
                  <a:buClr>
                    <a:srgbClr val="CC9900"/>
                  </a:buClr>
                  <a:buFont typeface="Wingdings" pitchFamily="2" charset="2"/>
                  <a:buChar char="n"/>
                </a:pPr>
                <a:endParaRPr lang="zh-CN" altLang="en-US" sz="1500" b="1" dirty="0">
                  <a:latin typeface="Arial" charset="0"/>
                  <a:ea typeface="SimSun" pitchFamily="2" charset="-122"/>
                </a:endParaRPr>
              </a:p>
            </p:txBody>
          </p:sp>
          <p:sp>
            <p:nvSpPr>
              <p:cNvPr id="70" name="圆角矩形 69"/>
              <p:cNvSpPr/>
              <p:nvPr/>
            </p:nvSpPr>
            <p:spPr bwMode="auto">
              <a:xfrm>
                <a:off x="2635249" y="959967"/>
                <a:ext cx="133200" cy="752475"/>
              </a:xfrm>
              <a:prstGeom prst="roundRect">
                <a:avLst/>
              </a:prstGeom>
              <a:solidFill>
                <a:srgbClr val="0070C0">
                  <a:alpha val="82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defTabSz="914217">
                  <a:buClr>
                    <a:srgbClr val="CC9900"/>
                  </a:buClr>
                  <a:buFont typeface="Wingdings" pitchFamily="2" charset="2"/>
                  <a:buChar char="n"/>
                </a:pPr>
                <a:endParaRPr lang="zh-CN" altLang="en-US" sz="1500" b="1" dirty="0">
                  <a:latin typeface="Arial" charset="0"/>
                  <a:ea typeface="SimSun" pitchFamily="2" charset="-122"/>
                </a:endParaRPr>
              </a:p>
            </p:txBody>
          </p:sp>
          <p:sp>
            <p:nvSpPr>
              <p:cNvPr id="71" name="圆角矩形 70"/>
              <p:cNvSpPr/>
              <p:nvPr/>
            </p:nvSpPr>
            <p:spPr bwMode="auto">
              <a:xfrm>
                <a:off x="2818401" y="959967"/>
                <a:ext cx="133200" cy="752475"/>
              </a:xfrm>
              <a:prstGeom prst="roundRect">
                <a:avLst/>
              </a:prstGeom>
              <a:solidFill>
                <a:srgbClr val="0070C0">
                  <a:alpha val="82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defTabSz="914217">
                  <a:buClr>
                    <a:srgbClr val="CC9900"/>
                  </a:buClr>
                  <a:buFont typeface="Wingdings" pitchFamily="2" charset="2"/>
                  <a:buChar char="n"/>
                </a:pPr>
                <a:endParaRPr lang="zh-CN" altLang="en-US" sz="1500" b="1" dirty="0">
                  <a:latin typeface="Arial" charset="0"/>
                  <a:ea typeface="SimSun" pitchFamily="2" charset="-122"/>
                </a:endParaRPr>
              </a:p>
            </p:txBody>
          </p:sp>
          <p:sp>
            <p:nvSpPr>
              <p:cNvPr id="72" name="圆角矩形 71"/>
              <p:cNvSpPr/>
              <p:nvPr/>
            </p:nvSpPr>
            <p:spPr bwMode="auto">
              <a:xfrm>
                <a:off x="3001553" y="959967"/>
                <a:ext cx="133200" cy="752475"/>
              </a:xfrm>
              <a:prstGeom prst="roundRect">
                <a:avLst/>
              </a:prstGeom>
              <a:solidFill>
                <a:srgbClr val="0070C0">
                  <a:alpha val="82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defTabSz="914217">
                  <a:buClr>
                    <a:srgbClr val="CC9900"/>
                  </a:buClr>
                  <a:buFont typeface="Wingdings" pitchFamily="2" charset="2"/>
                  <a:buChar char="n"/>
                </a:pPr>
                <a:endParaRPr lang="zh-CN" altLang="en-US" sz="1500" b="1" dirty="0">
                  <a:latin typeface="Arial" charset="0"/>
                  <a:ea typeface="SimSun" pitchFamily="2" charset="-122"/>
                </a:endParaRPr>
              </a:p>
            </p:txBody>
          </p:sp>
          <p:sp>
            <p:nvSpPr>
              <p:cNvPr id="73" name="圆角矩形 72"/>
              <p:cNvSpPr/>
              <p:nvPr/>
            </p:nvSpPr>
            <p:spPr bwMode="auto">
              <a:xfrm>
                <a:off x="3184705" y="959967"/>
                <a:ext cx="133200" cy="752475"/>
              </a:xfrm>
              <a:prstGeom prst="roundRect">
                <a:avLst/>
              </a:prstGeom>
              <a:solidFill>
                <a:srgbClr val="0070C0">
                  <a:alpha val="82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a:buClr>
                    <a:srgbClr val="CC9900"/>
                  </a:buClr>
                  <a:buFont typeface="Wingdings" pitchFamily="2" charset="2"/>
                  <a:buChar char="n"/>
                </a:pPr>
                <a:endParaRPr lang="zh-CN" altLang="en-US" sz="1500" b="1" dirty="0">
                  <a:latin typeface="Arial" charset="0"/>
                  <a:ea typeface="SimSun" pitchFamily="2" charset="-122"/>
                </a:endParaRPr>
              </a:p>
            </p:txBody>
          </p:sp>
          <p:sp>
            <p:nvSpPr>
              <p:cNvPr id="74" name="圆角矩形 73"/>
              <p:cNvSpPr/>
              <p:nvPr/>
            </p:nvSpPr>
            <p:spPr bwMode="auto">
              <a:xfrm>
                <a:off x="3367857" y="959967"/>
                <a:ext cx="133200" cy="752475"/>
              </a:xfrm>
              <a:prstGeom prst="roundRect">
                <a:avLst/>
              </a:prstGeom>
              <a:solidFill>
                <a:srgbClr val="0070C0">
                  <a:alpha val="82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defTabSz="914217">
                  <a:buClr>
                    <a:srgbClr val="CC9900"/>
                  </a:buClr>
                  <a:buFont typeface="Wingdings" pitchFamily="2" charset="2"/>
                  <a:buChar char="n"/>
                </a:pPr>
                <a:endParaRPr lang="zh-CN" altLang="en-US" sz="1500" b="1" dirty="0">
                  <a:latin typeface="Arial" charset="0"/>
                  <a:ea typeface="SimSun" pitchFamily="2" charset="-122"/>
                </a:endParaRPr>
              </a:p>
            </p:txBody>
          </p:sp>
          <p:sp>
            <p:nvSpPr>
              <p:cNvPr id="75" name="圆角矩形 74"/>
              <p:cNvSpPr/>
              <p:nvPr/>
            </p:nvSpPr>
            <p:spPr bwMode="auto">
              <a:xfrm>
                <a:off x="3551009" y="959967"/>
                <a:ext cx="133200" cy="752475"/>
              </a:xfrm>
              <a:prstGeom prst="roundRect">
                <a:avLst/>
              </a:prstGeom>
              <a:solidFill>
                <a:srgbClr val="0070C0">
                  <a:alpha val="82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a:buClr>
                    <a:srgbClr val="CC9900"/>
                  </a:buClr>
                  <a:buFont typeface="Wingdings" pitchFamily="2" charset="2"/>
                  <a:buChar char="n"/>
                </a:pPr>
                <a:endParaRPr lang="zh-CN" altLang="en-US" sz="1500" b="1" dirty="0">
                  <a:latin typeface="Arial" charset="0"/>
                  <a:ea typeface="SimSun" pitchFamily="2" charset="-122"/>
                </a:endParaRPr>
              </a:p>
            </p:txBody>
          </p:sp>
          <p:sp>
            <p:nvSpPr>
              <p:cNvPr id="76" name="圆角矩形 75"/>
              <p:cNvSpPr/>
              <p:nvPr/>
            </p:nvSpPr>
            <p:spPr bwMode="auto">
              <a:xfrm>
                <a:off x="3835399" y="950442"/>
                <a:ext cx="133200" cy="752475"/>
              </a:xfrm>
              <a:prstGeom prst="roundRect">
                <a:avLst/>
              </a:prstGeom>
              <a:solidFill>
                <a:srgbClr val="0070C0">
                  <a:alpha val="82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a:buClr>
                    <a:srgbClr val="CC9900"/>
                  </a:buClr>
                  <a:buFont typeface="Wingdings" pitchFamily="2" charset="2"/>
                  <a:buChar char="n"/>
                </a:pPr>
                <a:endParaRPr lang="zh-CN" altLang="en-US" sz="1500" b="1" dirty="0">
                  <a:latin typeface="Arial" charset="0"/>
                  <a:ea typeface="SimSun" pitchFamily="2" charset="-122"/>
                </a:endParaRPr>
              </a:p>
            </p:txBody>
          </p:sp>
          <p:sp>
            <p:nvSpPr>
              <p:cNvPr id="77" name="圆角矩形 76"/>
              <p:cNvSpPr/>
              <p:nvPr/>
            </p:nvSpPr>
            <p:spPr bwMode="auto">
              <a:xfrm>
                <a:off x="4002616" y="950442"/>
                <a:ext cx="133200" cy="752475"/>
              </a:xfrm>
              <a:prstGeom prst="roundRect">
                <a:avLst/>
              </a:prstGeom>
              <a:solidFill>
                <a:srgbClr val="0070C0">
                  <a:alpha val="82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a:buClr>
                    <a:srgbClr val="CC9900"/>
                  </a:buClr>
                  <a:buFont typeface="Wingdings" pitchFamily="2" charset="2"/>
                  <a:buChar char="n"/>
                </a:pPr>
                <a:endParaRPr lang="zh-CN" altLang="en-US" sz="1500" b="1" dirty="0">
                  <a:latin typeface="Arial" charset="0"/>
                  <a:ea typeface="SimSun" pitchFamily="2" charset="-122"/>
                </a:endParaRPr>
              </a:p>
            </p:txBody>
          </p:sp>
          <p:sp>
            <p:nvSpPr>
              <p:cNvPr id="78" name="圆角矩形 77"/>
              <p:cNvSpPr/>
              <p:nvPr/>
            </p:nvSpPr>
            <p:spPr bwMode="auto">
              <a:xfrm>
                <a:off x="4169833" y="950442"/>
                <a:ext cx="133200" cy="752475"/>
              </a:xfrm>
              <a:prstGeom prst="roundRect">
                <a:avLst/>
              </a:prstGeom>
              <a:solidFill>
                <a:srgbClr val="0070C0">
                  <a:alpha val="82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a:buClr>
                    <a:srgbClr val="CC9900"/>
                  </a:buClr>
                  <a:buFont typeface="Wingdings" pitchFamily="2" charset="2"/>
                  <a:buChar char="n"/>
                </a:pPr>
                <a:endParaRPr lang="zh-CN" altLang="en-US" sz="1500" b="1" dirty="0">
                  <a:latin typeface="Arial" charset="0"/>
                  <a:ea typeface="SimSun" pitchFamily="2" charset="-122"/>
                </a:endParaRPr>
              </a:p>
            </p:txBody>
          </p:sp>
          <p:sp>
            <p:nvSpPr>
              <p:cNvPr id="79" name="圆角矩形 78"/>
              <p:cNvSpPr/>
              <p:nvPr/>
            </p:nvSpPr>
            <p:spPr bwMode="auto">
              <a:xfrm>
                <a:off x="4337050" y="950442"/>
                <a:ext cx="133200" cy="752475"/>
              </a:xfrm>
              <a:prstGeom prst="roundRect">
                <a:avLst/>
              </a:prstGeom>
              <a:solidFill>
                <a:srgbClr val="0070C0">
                  <a:alpha val="82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defTabSz="914217">
                  <a:buClr>
                    <a:srgbClr val="CC9900"/>
                  </a:buClr>
                  <a:buFont typeface="Wingdings" pitchFamily="2" charset="2"/>
                  <a:buChar char="n"/>
                </a:pPr>
                <a:endParaRPr lang="zh-CN" altLang="en-US" sz="1500" b="1" dirty="0">
                  <a:latin typeface="Arial" charset="0"/>
                  <a:ea typeface="SimSun" pitchFamily="2" charset="-122"/>
                </a:endParaRPr>
              </a:p>
            </p:txBody>
          </p:sp>
          <p:sp>
            <p:nvSpPr>
              <p:cNvPr id="80" name="圆角矩形 79"/>
              <p:cNvSpPr/>
              <p:nvPr/>
            </p:nvSpPr>
            <p:spPr bwMode="auto">
              <a:xfrm>
                <a:off x="4504267" y="950442"/>
                <a:ext cx="133200" cy="752475"/>
              </a:xfrm>
              <a:prstGeom prst="roundRect">
                <a:avLst/>
              </a:prstGeom>
              <a:solidFill>
                <a:srgbClr val="0070C0">
                  <a:alpha val="82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a:buClr>
                    <a:srgbClr val="CC9900"/>
                  </a:buClr>
                  <a:buFont typeface="Wingdings" pitchFamily="2" charset="2"/>
                  <a:buChar char="n"/>
                </a:pPr>
                <a:endParaRPr lang="zh-CN" altLang="en-US" sz="1500" b="1" dirty="0">
                  <a:latin typeface="Arial" charset="0"/>
                  <a:ea typeface="SimSun" pitchFamily="2" charset="-122"/>
                </a:endParaRPr>
              </a:p>
            </p:txBody>
          </p:sp>
          <p:sp>
            <p:nvSpPr>
              <p:cNvPr id="81" name="圆角矩形 80"/>
              <p:cNvSpPr/>
              <p:nvPr/>
            </p:nvSpPr>
            <p:spPr bwMode="auto">
              <a:xfrm>
                <a:off x="4671484" y="950442"/>
                <a:ext cx="133200" cy="752475"/>
              </a:xfrm>
              <a:prstGeom prst="roundRect">
                <a:avLst/>
              </a:prstGeom>
              <a:solidFill>
                <a:srgbClr val="0070C0">
                  <a:alpha val="82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a:buClr>
                    <a:srgbClr val="CC9900"/>
                  </a:buClr>
                  <a:buFont typeface="Wingdings" pitchFamily="2" charset="2"/>
                  <a:buChar char="n"/>
                </a:pPr>
                <a:endParaRPr lang="zh-CN" altLang="en-US" sz="1500" b="1" dirty="0">
                  <a:latin typeface="Arial" charset="0"/>
                  <a:ea typeface="SimSun" pitchFamily="2" charset="-122"/>
                </a:endParaRPr>
              </a:p>
            </p:txBody>
          </p:sp>
          <p:sp>
            <p:nvSpPr>
              <p:cNvPr id="82" name="圆角矩形 81"/>
              <p:cNvSpPr/>
              <p:nvPr/>
            </p:nvSpPr>
            <p:spPr bwMode="auto">
              <a:xfrm>
                <a:off x="4838701" y="950442"/>
                <a:ext cx="133200" cy="752475"/>
              </a:xfrm>
              <a:prstGeom prst="roundRect">
                <a:avLst/>
              </a:prstGeom>
              <a:solidFill>
                <a:srgbClr val="0070C0">
                  <a:alpha val="82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defTabSz="914217">
                  <a:buClr>
                    <a:srgbClr val="CC9900"/>
                  </a:buClr>
                  <a:buFont typeface="Wingdings" pitchFamily="2" charset="2"/>
                  <a:buChar char="n"/>
                </a:pPr>
                <a:endParaRPr lang="zh-CN" altLang="en-US" sz="1500" b="1" dirty="0">
                  <a:latin typeface="Arial" charset="0"/>
                  <a:ea typeface="SimSun" pitchFamily="2" charset="-122"/>
                </a:endParaRPr>
              </a:p>
            </p:txBody>
          </p:sp>
          <p:sp>
            <p:nvSpPr>
              <p:cNvPr id="83" name="圆角矩形 82"/>
              <p:cNvSpPr/>
              <p:nvPr/>
            </p:nvSpPr>
            <p:spPr bwMode="auto">
              <a:xfrm>
                <a:off x="5005918" y="950442"/>
                <a:ext cx="133200" cy="752475"/>
              </a:xfrm>
              <a:prstGeom prst="roundRect">
                <a:avLst/>
              </a:prstGeom>
              <a:solidFill>
                <a:srgbClr val="0070C0">
                  <a:alpha val="82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a:buClr>
                    <a:srgbClr val="CC9900"/>
                  </a:buClr>
                  <a:buFont typeface="Wingdings" pitchFamily="2" charset="2"/>
                  <a:buChar char="n"/>
                </a:pPr>
                <a:endParaRPr lang="zh-CN" altLang="en-US" sz="1500" b="1" dirty="0">
                  <a:latin typeface="Arial" charset="0"/>
                  <a:ea typeface="SimSun" pitchFamily="2" charset="-122"/>
                </a:endParaRPr>
              </a:p>
            </p:txBody>
          </p:sp>
          <p:sp>
            <p:nvSpPr>
              <p:cNvPr id="84" name="圆角矩形 83"/>
              <p:cNvSpPr/>
              <p:nvPr/>
            </p:nvSpPr>
            <p:spPr bwMode="auto">
              <a:xfrm>
                <a:off x="5173135" y="950442"/>
                <a:ext cx="133200" cy="752475"/>
              </a:xfrm>
              <a:prstGeom prst="roundRect">
                <a:avLst/>
              </a:prstGeom>
              <a:solidFill>
                <a:srgbClr val="0070C0">
                  <a:alpha val="82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a:buClr>
                    <a:srgbClr val="CC9900"/>
                  </a:buClr>
                  <a:buFont typeface="Wingdings" pitchFamily="2" charset="2"/>
                  <a:buChar char="n"/>
                </a:pPr>
                <a:endParaRPr lang="zh-CN" altLang="en-US" sz="1500" b="1" dirty="0">
                  <a:latin typeface="Arial" charset="0"/>
                  <a:ea typeface="SimSun" pitchFamily="2" charset="-122"/>
                </a:endParaRPr>
              </a:p>
            </p:txBody>
          </p:sp>
          <p:sp>
            <p:nvSpPr>
              <p:cNvPr id="85" name="圆角矩形 84"/>
              <p:cNvSpPr/>
              <p:nvPr/>
            </p:nvSpPr>
            <p:spPr bwMode="auto">
              <a:xfrm>
                <a:off x="5340349" y="950442"/>
                <a:ext cx="133200" cy="752475"/>
              </a:xfrm>
              <a:prstGeom prst="roundRect">
                <a:avLst/>
              </a:prstGeom>
              <a:solidFill>
                <a:srgbClr val="0070C0">
                  <a:alpha val="82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a:buClr>
                    <a:srgbClr val="CC9900"/>
                  </a:buClr>
                  <a:buFont typeface="Wingdings" pitchFamily="2" charset="2"/>
                  <a:buChar char="n"/>
                </a:pPr>
                <a:endParaRPr lang="zh-CN" altLang="en-US" sz="1500" b="1" dirty="0">
                  <a:latin typeface="Arial" charset="0"/>
                  <a:ea typeface="SimSun" pitchFamily="2" charset="-122"/>
                </a:endParaRPr>
              </a:p>
            </p:txBody>
          </p:sp>
          <p:sp>
            <p:nvSpPr>
              <p:cNvPr id="86" name="圆角矩形 85"/>
              <p:cNvSpPr/>
              <p:nvPr/>
            </p:nvSpPr>
            <p:spPr bwMode="auto">
              <a:xfrm>
                <a:off x="5587999" y="950442"/>
                <a:ext cx="133200" cy="752475"/>
              </a:xfrm>
              <a:prstGeom prst="roundRect">
                <a:avLst/>
              </a:prstGeom>
              <a:solidFill>
                <a:srgbClr val="0070C0">
                  <a:alpha val="82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a:buClr>
                    <a:srgbClr val="CC9900"/>
                  </a:buClr>
                  <a:buFont typeface="Wingdings" pitchFamily="2" charset="2"/>
                  <a:buChar char="n"/>
                </a:pPr>
                <a:endParaRPr lang="zh-CN" altLang="en-US" sz="1500" b="1" dirty="0">
                  <a:latin typeface="Arial" charset="0"/>
                  <a:ea typeface="SimSun" pitchFamily="2" charset="-122"/>
                </a:endParaRPr>
              </a:p>
            </p:txBody>
          </p:sp>
          <p:sp>
            <p:nvSpPr>
              <p:cNvPr id="87" name="圆角矩形 86"/>
              <p:cNvSpPr/>
              <p:nvPr/>
            </p:nvSpPr>
            <p:spPr bwMode="auto">
              <a:xfrm>
                <a:off x="5743574" y="950442"/>
                <a:ext cx="133200" cy="752475"/>
              </a:xfrm>
              <a:prstGeom prst="roundRect">
                <a:avLst/>
              </a:prstGeom>
              <a:solidFill>
                <a:srgbClr val="0070C0">
                  <a:alpha val="82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a:buClr>
                    <a:srgbClr val="CC9900"/>
                  </a:buClr>
                  <a:buFont typeface="Wingdings" pitchFamily="2" charset="2"/>
                  <a:buChar char="n"/>
                </a:pPr>
                <a:endParaRPr lang="zh-CN" altLang="en-US" sz="1500" b="1" dirty="0">
                  <a:latin typeface="Arial" charset="0"/>
                  <a:ea typeface="SimSun" pitchFamily="2" charset="-122"/>
                </a:endParaRPr>
              </a:p>
            </p:txBody>
          </p:sp>
          <p:sp>
            <p:nvSpPr>
              <p:cNvPr id="88" name="圆角矩形 87"/>
              <p:cNvSpPr/>
              <p:nvPr/>
            </p:nvSpPr>
            <p:spPr bwMode="auto">
              <a:xfrm>
                <a:off x="5899149" y="950442"/>
                <a:ext cx="133200" cy="752475"/>
              </a:xfrm>
              <a:prstGeom prst="roundRect">
                <a:avLst/>
              </a:prstGeom>
              <a:solidFill>
                <a:srgbClr val="0070C0">
                  <a:alpha val="82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a:buClr>
                    <a:srgbClr val="CC9900"/>
                  </a:buClr>
                  <a:buFont typeface="Wingdings" pitchFamily="2" charset="2"/>
                  <a:buChar char="n"/>
                </a:pPr>
                <a:endParaRPr lang="zh-CN" altLang="en-US" sz="1500" b="1" dirty="0">
                  <a:latin typeface="Arial" charset="0"/>
                  <a:ea typeface="SimSun" pitchFamily="2" charset="-122"/>
                </a:endParaRPr>
              </a:p>
            </p:txBody>
          </p:sp>
          <p:sp>
            <p:nvSpPr>
              <p:cNvPr id="89" name="圆角矩形 88"/>
              <p:cNvSpPr/>
              <p:nvPr/>
            </p:nvSpPr>
            <p:spPr bwMode="auto">
              <a:xfrm>
                <a:off x="6054724" y="950442"/>
                <a:ext cx="133200" cy="752475"/>
              </a:xfrm>
              <a:prstGeom prst="roundRect">
                <a:avLst/>
              </a:prstGeom>
              <a:solidFill>
                <a:srgbClr val="0070C0">
                  <a:alpha val="82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a:buClr>
                    <a:srgbClr val="CC9900"/>
                  </a:buClr>
                  <a:buFont typeface="Wingdings" pitchFamily="2" charset="2"/>
                  <a:buChar char="n"/>
                </a:pPr>
                <a:endParaRPr lang="zh-CN" altLang="en-US" sz="1500" b="1" dirty="0">
                  <a:latin typeface="Arial" charset="0"/>
                  <a:ea typeface="SimSun" pitchFamily="2" charset="-122"/>
                </a:endParaRPr>
              </a:p>
            </p:txBody>
          </p:sp>
          <p:sp>
            <p:nvSpPr>
              <p:cNvPr id="90" name="圆角矩形 89"/>
              <p:cNvSpPr/>
              <p:nvPr/>
            </p:nvSpPr>
            <p:spPr bwMode="auto">
              <a:xfrm>
                <a:off x="6210299" y="950442"/>
                <a:ext cx="133200" cy="752475"/>
              </a:xfrm>
              <a:prstGeom prst="roundRect">
                <a:avLst/>
              </a:prstGeom>
              <a:solidFill>
                <a:srgbClr val="0070C0">
                  <a:alpha val="82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defTabSz="914217">
                  <a:buClr>
                    <a:srgbClr val="CC9900"/>
                  </a:buClr>
                  <a:buFont typeface="Wingdings" pitchFamily="2" charset="2"/>
                  <a:buChar char="n"/>
                </a:pPr>
                <a:endParaRPr lang="zh-CN" altLang="en-US" sz="1500" b="1" dirty="0">
                  <a:latin typeface="Arial" charset="0"/>
                  <a:ea typeface="SimSun" pitchFamily="2" charset="-122"/>
                </a:endParaRPr>
              </a:p>
            </p:txBody>
          </p:sp>
          <p:sp>
            <p:nvSpPr>
              <p:cNvPr id="91" name="圆角矩形 90"/>
              <p:cNvSpPr/>
              <p:nvPr/>
            </p:nvSpPr>
            <p:spPr bwMode="auto">
              <a:xfrm>
                <a:off x="6365874" y="950442"/>
                <a:ext cx="133200" cy="752475"/>
              </a:xfrm>
              <a:prstGeom prst="roundRect">
                <a:avLst/>
              </a:prstGeom>
              <a:solidFill>
                <a:srgbClr val="0070C0">
                  <a:alpha val="82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defTabSz="914217">
                  <a:buClr>
                    <a:srgbClr val="CC9900"/>
                  </a:buClr>
                  <a:buFont typeface="Wingdings" pitchFamily="2" charset="2"/>
                  <a:buChar char="n"/>
                </a:pPr>
                <a:endParaRPr lang="zh-CN" altLang="en-US" sz="1500" b="1" dirty="0">
                  <a:latin typeface="Arial" charset="0"/>
                  <a:ea typeface="SimSun" pitchFamily="2" charset="-122"/>
                </a:endParaRPr>
              </a:p>
            </p:txBody>
          </p:sp>
          <p:sp>
            <p:nvSpPr>
              <p:cNvPr id="92" name="圆角矩形 91"/>
              <p:cNvSpPr/>
              <p:nvPr/>
            </p:nvSpPr>
            <p:spPr bwMode="auto">
              <a:xfrm>
                <a:off x="6521449" y="950442"/>
                <a:ext cx="133200" cy="752475"/>
              </a:xfrm>
              <a:prstGeom prst="roundRect">
                <a:avLst/>
              </a:prstGeom>
              <a:solidFill>
                <a:srgbClr val="0070C0">
                  <a:alpha val="82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defTabSz="914217">
                  <a:buClr>
                    <a:srgbClr val="CC9900"/>
                  </a:buClr>
                  <a:buFont typeface="Wingdings" pitchFamily="2" charset="2"/>
                  <a:buChar char="n"/>
                </a:pPr>
                <a:endParaRPr lang="zh-CN" altLang="en-US" sz="1500" b="1" dirty="0">
                  <a:latin typeface="Arial" charset="0"/>
                  <a:ea typeface="SimSun" pitchFamily="2" charset="-122"/>
                </a:endParaRPr>
              </a:p>
            </p:txBody>
          </p:sp>
          <p:sp>
            <p:nvSpPr>
              <p:cNvPr id="93" name="圆角矩形 92"/>
              <p:cNvSpPr/>
              <p:nvPr/>
            </p:nvSpPr>
            <p:spPr bwMode="auto">
              <a:xfrm>
                <a:off x="6677024" y="950442"/>
                <a:ext cx="133200" cy="752475"/>
              </a:xfrm>
              <a:prstGeom prst="roundRect">
                <a:avLst/>
              </a:prstGeom>
              <a:solidFill>
                <a:srgbClr val="0070C0">
                  <a:alpha val="82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defTabSz="914217">
                  <a:buClr>
                    <a:srgbClr val="CC9900"/>
                  </a:buClr>
                  <a:buFont typeface="Wingdings" pitchFamily="2" charset="2"/>
                  <a:buChar char="n"/>
                </a:pPr>
                <a:endParaRPr lang="zh-CN" altLang="en-US" sz="1500" b="1" dirty="0">
                  <a:latin typeface="Arial" charset="0"/>
                  <a:ea typeface="SimSun" pitchFamily="2" charset="-122"/>
                </a:endParaRPr>
              </a:p>
            </p:txBody>
          </p:sp>
          <p:sp>
            <p:nvSpPr>
              <p:cNvPr id="94" name="圆角矩形 93"/>
              <p:cNvSpPr/>
              <p:nvPr/>
            </p:nvSpPr>
            <p:spPr bwMode="auto">
              <a:xfrm>
                <a:off x="6832599" y="950442"/>
                <a:ext cx="133200" cy="752475"/>
              </a:xfrm>
              <a:prstGeom prst="roundRect">
                <a:avLst/>
              </a:prstGeom>
              <a:solidFill>
                <a:srgbClr val="0070C0">
                  <a:alpha val="82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defTabSz="914217">
                  <a:buClr>
                    <a:srgbClr val="CC9900"/>
                  </a:buClr>
                  <a:buFont typeface="Wingdings" pitchFamily="2" charset="2"/>
                  <a:buChar char="n"/>
                </a:pPr>
                <a:endParaRPr lang="zh-CN" altLang="en-US" sz="1500" b="1" dirty="0">
                  <a:latin typeface="Arial" charset="0"/>
                  <a:ea typeface="SimSun" pitchFamily="2" charset="-122"/>
                </a:endParaRPr>
              </a:p>
            </p:txBody>
          </p:sp>
          <p:sp>
            <p:nvSpPr>
              <p:cNvPr id="95" name="圆角矩形 94"/>
              <p:cNvSpPr/>
              <p:nvPr/>
            </p:nvSpPr>
            <p:spPr bwMode="auto">
              <a:xfrm>
                <a:off x="7185024" y="950442"/>
                <a:ext cx="133200" cy="752475"/>
              </a:xfrm>
              <a:prstGeom prst="roundRect">
                <a:avLst/>
              </a:prstGeom>
              <a:solidFill>
                <a:srgbClr val="0070C0">
                  <a:alpha val="82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a:buClr>
                    <a:srgbClr val="CC9900"/>
                  </a:buClr>
                  <a:buFont typeface="Wingdings" pitchFamily="2" charset="2"/>
                  <a:buChar char="n"/>
                </a:pPr>
                <a:endParaRPr lang="zh-CN" altLang="en-US" sz="1500" b="1" dirty="0">
                  <a:latin typeface="Arial" charset="0"/>
                  <a:ea typeface="SimSun" pitchFamily="2" charset="-122"/>
                </a:endParaRPr>
              </a:p>
            </p:txBody>
          </p:sp>
          <p:sp>
            <p:nvSpPr>
              <p:cNvPr id="148" name="TextBox 147"/>
              <p:cNvSpPr txBox="1"/>
              <p:nvPr/>
            </p:nvSpPr>
            <p:spPr>
              <a:xfrm>
                <a:off x="1165205" y="998064"/>
                <a:ext cx="219121" cy="534923"/>
              </a:xfrm>
              <a:prstGeom prst="rect">
                <a:avLst/>
              </a:prstGeom>
              <a:noFill/>
            </p:spPr>
            <p:txBody>
              <a:bodyPr vert="eaVert" wrap="none" lIns="68569" tIns="34285" rIns="68569" bIns="34285" rtlCol="0">
                <a:spAutoFit/>
              </a:bodyPr>
              <a:lstStyle/>
              <a:p>
                <a:pPr>
                  <a:buNone/>
                </a:pPr>
                <a:r>
                  <a:rPr lang="zh-CN" altLang="en-US" sz="675" b="1" dirty="0">
                    <a:solidFill>
                      <a:schemeClr val="bg1"/>
                    </a:solidFill>
                  </a:rPr>
                  <a:t>生产运营系统</a:t>
                </a:r>
              </a:p>
            </p:txBody>
          </p:sp>
          <p:sp>
            <p:nvSpPr>
              <p:cNvPr id="149" name="TextBox 148"/>
              <p:cNvSpPr txBox="1"/>
              <p:nvPr/>
            </p:nvSpPr>
            <p:spPr>
              <a:xfrm>
                <a:off x="1327131" y="991715"/>
                <a:ext cx="219121" cy="534923"/>
              </a:xfrm>
              <a:prstGeom prst="rect">
                <a:avLst/>
              </a:prstGeom>
              <a:noFill/>
            </p:spPr>
            <p:txBody>
              <a:bodyPr vert="eaVert" wrap="none" lIns="68569" tIns="34285" rIns="68569" bIns="34285" rtlCol="0">
                <a:spAutoFit/>
              </a:bodyPr>
              <a:lstStyle/>
              <a:p>
                <a:pPr>
                  <a:buNone/>
                </a:pPr>
                <a:r>
                  <a:rPr lang="zh-CN" altLang="en-US" sz="675" b="1" dirty="0">
                    <a:solidFill>
                      <a:schemeClr val="bg1"/>
                    </a:solidFill>
                  </a:rPr>
                  <a:t>泊位引导系统</a:t>
                </a:r>
              </a:p>
            </p:txBody>
          </p:sp>
          <p:sp>
            <p:nvSpPr>
              <p:cNvPr id="150" name="TextBox 149"/>
              <p:cNvSpPr txBox="1"/>
              <p:nvPr/>
            </p:nvSpPr>
            <p:spPr>
              <a:xfrm>
                <a:off x="1501755" y="925040"/>
                <a:ext cx="219121" cy="692255"/>
              </a:xfrm>
              <a:prstGeom prst="rect">
                <a:avLst/>
              </a:prstGeom>
              <a:noFill/>
            </p:spPr>
            <p:txBody>
              <a:bodyPr vert="eaVert" wrap="none" lIns="68569" tIns="34285" rIns="68569" bIns="34285" rtlCol="0">
                <a:spAutoFit/>
              </a:bodyPr>
              <a:lstStyle/>
              <a:p>
                <a:pPr>
                  <a:buNone/>
                </a:pPr>
                <a:r>
                  <a:rPr lang="zh-CN" altLang="en-US" sz="675" b="1" dirty="0">
                    <a:solidFill>
                      <a:schemeClr val="bg1"/>
                    </a:solidFill>
                  </a:rPr>
                  <a:t>航班信息显示系统</a:t>
                </a:r>
              </a:p>
            </p:txBody>
          </p:sp>
          <p:sp>
            <p:nvSpPr>
              <p:cNvPr id="151" name="TextBox 150"/>
              <p:cNvSpPr txBox="1"/>
              <p:nvPr/>
            </p:nvSpPr>
            <p:spPr>
              <a:xfrm>
                <a:off x="1666855" y="982190"/>
                <a:ext cx="219121" cy="534923"/>
              </a:xfrm>
              <a:prstGeom prst="rect">
                <a:avLst/>
              </a:prstGeom>
              <a:noFill/>
            </p:spPr>
            <p:txBody>
              <a:bodyPr vert="eaVert" wrap="none" lIns="68569" tIns="34285" rIns="68569" bIns="34285" rtlCol="0">
                <a:spAutoFit/>
              </a:bodyPr>
              <a:lstStyle/>
              <a:p>
                <a:pPr>
                  <a:buNone/>
                </a:pPr>
                <a:r>
                  <a:rPr lang="zh-CN" altLang="en-US" sz="675" b="1" dirty="0">
                    <a:solidFill>
                      <a:schemeClr val="bg1"/>
                    </a:solidFill>
                  </a:rPr>
                  <a:t>公共广播系统</a:t>
                </a:r>
              </a:p>
            </p:txBody>
          </p:sp>
          <p:sp>
            <p:nvSpPr>
              <p:cNvPr id="152" name="TextBox 151"/>
              <p:cNvSpPr txBox="1"/>
              <p:nvPr/>
            </p:nvSpPr>
            <p:spPr>
              <a:xfrm>
                <a:off x="1831955" y="1001240"/>
                <a:ext cx="219121" cy="534923"/>
              </a:xfrm>
              <a:prstGeom prst="rect">
                <a:avLst/>
              </a:prstGeom>
              <a:noFill/>
            </p:spPr>
            <p:txBody>
              <a:bodyPr vert="eaVert" wrap="none" lIns="68569" tIns="34285" rIns="68569" bIns="34285" rtlCol="0">
                <a:spAutoFit/>
              </a:bodyPr>
              <a:lstStyle/>
              <a:p>
                <a:pPr>
                  <a:buNone/>
                </a:pPr>
                <a:r>
                  <a:rPr lang="zh-CN" altLang="en-US" sz="675" b="1" dirty="0">
                    <a:solidFill>
                      <a:schemeClr val="bg1"/>
                    </a:solidFill>
                  </a:rPr>
                  <a:t>离港控制系统</a:t>
                </a:r>
              </a:p>
            </p:txBody>
          </p:sp>
          <p:sp>
            <p:nvSpPr>
              <p:cNvPr id="153" name="TextBox 152"/>
              <p:cNvSpPr txBox="1"/>
              <p:nvPr/>
            </p:nvSpPr>
            <p:spPr>
              <a:xfrm>
                <a:off x="1997054" y="994890"/>
                <a:ext cx="219121" cy="534923"/>
              </a:xfrm>
              <a:prstGeom prst="rect">
                <a:avLst/>
              </a:prstGeom>
              <a:noFill/>
            </p:spPr>
            <p:txBody>
              <a:bodyPr vert="eaVert" wrap="none" lIns="68569" tIns="34285" rIns="68569" bIns="34285" rtlCol="0">
                <a:spAutoFit/>
              </a:bodyPr>
              <a:lstStyle/>
              <a:p>
                <a:pPr>
                  <a:buNone/>
                </a:pPr>
                <a:r>
                  <a:rPr lang="zh-CN" altLang="en-US" sz="675" b="1" dirty="0">
                    <a:solidFill>
                      <a:schemeClr val="bg1"/>
                    </a:solidFill>
                  </a:rPr>
                  <a:t>安检信心系统</a:t>
                </a:r>
              </a:p>
            </p:txBody>
          </p:sp>
          <p:sp>
            <p:nvSpPr>
              <p:cNvPr id="154" name="TextBox 153"/>
              <p:cNvSpPr txBox="1"/>
              <p:nvPr/>
            </p:nvSpPr>
            <p:spPr>
              <a:xfrm>
                <a:off x="2168503" y="931391"/>
                <a:ext cx="219121" cy="692255"/>
              </a:xfrm>
              <a:prstGeom prst="rect">
                <a:avLst/>
              </a:prstGeom>
              <a:noFill/>
            </p:spPr>
            <p:txBody>
              <a:bodyPr vert="eaVert" wrap="none" lIns="68569" tIns="34285" rIns="68569" bIns="34285" rtlCol="0">
                <a:spAutoFit/>
              </a:bodyPr>
              <a:lstStyle/>
              <a:p>
                <a:pPr>
                  <a:buNone/>
                </a:pPr>
                <a:r>
                  <a:rPr lang="zh-CN" altLang="en-US" sz="675" b="1" dirty="0">
                    <a:solidFill>
                      <a:schemeClr val="bg1"/>
                    </a:solidFill>
                  </a:rPr>
                  <a:t>货运安检信息系统</a:t>
                </a:r>
              </a:p>
            </p:txBody>
          </p:sp>
          <p:sp>
            <p:nvSpPr>
              <p:cNvPr id="155" name="TextBox 154"/>
              <p:cNvSpPr txBox="1"/>
              <p:nvPr/>
            </p:nvSpPr>
            <p:spPr>
              <a:xfrm>
                <a:off x="2330429" y="937739"/>
                <a:ext cx="219121" cy="692255"/>
              </a:xfrm>
              <a:prstGeom prst="rect">
                <a:avLst/>
              </a:prstGeom>
              <a:noFill/>
            </p:spPr>
            <p:txBody>
              <a:bodyPr vert="eaVert" wrap="none" lIns="68569" tIns="34285" rIns="68569" bIns="34285" rtlCol="0">
                <a:spAutoFit/>
              </a:bodyPr>
              <a:lstStyle/>
              <a:p>
                <a:pPr>
                  <a:buNone/>
                </a:pPr>
                <a:r>
                  <a:rPr lang="zh-CN" altLang="en-US" sz="675" b="1" dirty="0">
                    <a:solidFill>
                      <a:schemeClr val="bg1"/>
                    </a:solidFill>
                  </a:rPr>
                  <a:t>货运综合管理系统</a:t>
                </a:r>
              </a:p>
            </p:txBody>
          </p:sp>
          <p:sp>
            <p:nvSpPr>
              <p:cNvPr id="156" name="TextBox 155"/>
              <p:cNvSpPr txBox="1"/>
              <p:nvPr/>
            </p:nvSpPr>
            <p:spPr>
              <a:xfrm>
                <a:off x="2626609" y="931390"/>
                <a:ext cx="208686" cy="692255"/>
              </a:xfrm>
              <a:prstGeom prst="rect">
                <a:avLst/>
              </a:prstGeom>
              <a:noFill/>
            </p:spPr>
            <p:txBody>
              <a:bodyPr vert="eaVert" wrap="none" lIns="68569" tIns="34285" rIns="68569" bIns="34285" rtlCol="0">
                <a:spAutoFit/>
              </a:bodyPr>
              <a:lstStyle/>
              <a:p>
                <a:pPr>
                  <a:buNone/>
                </a:pPr>
                <a:r>
                  <a:rPr lang="zh-CN" altLang="en-US" sz="600" b="1" dirty="0">
                    <a:solidFill>
                      <a:schemeClr val="bg1"/>
                    </a:solidFill>
                  </a:rPr>
                  <a:t>控制区安全管理系统</a:t>
                </a:r>
              </a:p>
            </p:txBody>
          </p:sp>
          <p:sp>
            <p:nvSpPr>
              <p:cNvPr id="157" name="TextBox 156"/>
              <p:cNvSpPr txBox="1"/>
              <p:nvPr/>
            </p:nvSpPr>
            <p:spPr>
              <a:xfrm>
                <a:off x="2813933" y="918690"/>
                <a:ext cx="208686" cy="762181"/>
              </a:xfrm>
              <a:prstGeom prst="rect">
                <a:avLst/>
              </a:prstGeom>
              <a:noFill/>
            </p:spPr>
            <p:txBody>
              <a:bodyPr vert="eaVert" wrap="none" lIns="68569" tIns="34285" rIns="68569" bIns="34285" rtlCol="0">
                <a:spAutoFit/>
              </a:bodyPr>
              <a:lstStyle/>
              <a:p>
                <a:pPr>
                  <a:buNone/>
                </a:pPr>
                <a:r>
                  <a:rPr lang="zh-CN" altLang="en-US" sz="600" b="1" dirty="0">
                    <a:solidFill>
                      <a:schemeClr val="bg1"/>
                    </a:solidFill>
                  </a:rPr>
                  <a:t>围界及通道口工程系统</a:t>
                </a:r>
              </a:p>
            </p:txBody>
          </p:sp>
          <p:sp>
            <p:nvSpPr>
              <p:cNvPr id="159" name="TextBox 158"/>
              <p:cNvSpPr txBox="1"/>
              <p:nvPr/>
            </p:nvSpPr>
            <p:spPr>
              <a:xfrm>
                <a:off x="2992652" y="925040"/>
                <a:ext cx="198251" cy="735958"/>
              </a:xfrm>
              <a:prstGeom prst="rect">
                <a:avLst/>
              </a:prstGeom>
              <a:noFill/>
            </p:spPr>
            <p:txBody>
              <a:bodyPr vert="eaVert" wrap="none" lIns="68569" tIns="34285" rIns="68569" bIns="34285" rtlCol="0">
                <a:spAutoFit/>
              </a:bodyPr>
              <a:lstStyle/>
              <a:p>
                <a:pPr>
                  <a:buNone/>
                </a:pPr>
                <a:r>
                  <a:rPr lang="zh-CN" altLang="en-US" sz="525" b="1" dirty="0">
                    <a:solidFill>
                      <a:schemeClr val="bg1"/>
                    </a:solidFill>
                  </a:rPr>
                  <a:t>飞行区围界安全防范系统</a:t>
                </a:r>
              </a:p>
            </p:txBody>
          </p:sp>
          <p:sp>
            <p:nvSpPr>
              <p:cNvPr id="160" name="TextBox 159"/>
              <p:cNvSpPr txBox="1"/>
              <p:nvPr/>
            </p:nvSpPr>
            <p:spPr>
              <a:xfrm>
                <a:off x="3179057" y="1045690"/>
                <a:ext cx="208686" cy="482477"/>
              </a:xfrm>
              <a:prstGeom prst="rect">
                <a:avLst/>
              </a:prstGeom>
              <a:noFill/>
            </p:spPr>
            <p:txBody>
              <a:bodyPr vert="eaVert" wrap="none" lIns="68569" tIns="34285" rIns="68569" bIns="34285" rtlCol="0">
                <a:spAutoFit/>
              </a:bodyPr>
              <a:lstStyle/>
              <a:p>
                <a:pPr>
                  <a:buNone/>
                </a:pPr>
                <a:r>
                  <a:rPr lang="zh-CN" altLang="en-US" sz="600" b="1" dirty="0">
                    <a:solidFill>
                      <a:schemeClr val="bg1"/>
                    </a:solidFill>
                  </a:rPr>
                  <a:t>机坪监控系统</a:t>
                </a:r>
              </a:p>
            </p:txBody>
          </p:sp>
          <p:sp>
            <p:nvSpPr>
              <p:cNvPr id="161" name="TextBox 160"/>
              <p:cNvSpPr txBox="1"/>
              <p:nvPr/>
            </p:nvSpPr>
            <p:spPr>
              <a:xfrm>
                <a:off x="3363209" y="1039340"/>
                <a:ext cx="208686" cy="482477"/>
              </a:xfrm>
              <a:prstGeom prst="rect">
                <a:avLst/>
              </a:prstGeom>
              <a:noFill/>
            </p:spPr>
            <p:txBody>
              <a:bodyPr vert="eaVert" wrap="none" lIns="68569" tIns="34285" rIns="68569" bIns="34285" rtlCol="0">
                <a:spAutoFit/>
              </a:bodyPr>
              <a:lstStyle/>
              <a:p>
                <a:pPr>
                  <a:buNone/>
                </a:pPr>
                <a:r>
                  <a:rPr lang="zh-CN" altLang="en-US" sz="600" b="1" dirty="0">
                    <a:solidFill>
                      <a:schemeClr val="bg1"/>
                    </a:solidFill>
                  </a:rPr>
                  <a:t>安全防范系统</a:t>
                </a:r>
              </a:p>
            </p:txBody>
          </p:sp>
          <p:sp>
            <p:nvSpPr>
              <p:cNvPr id="162" name="TextBox 161"/>
              <p:cNvSpPr txBox="1"/>
              <p:nvPr/>
            </p:nvSpPr>
            <p:spPr>
              <a:xfrm>
                <a:off x="3544183" y="1045690"/>
                <a:ext cx="208686" cy="482477"/>
              </a:xfrm>
              <a:prstGeom prst="rect">
                <a:avLst/>
              </a:prstGeom>
              <a:noFill/>
            </p:spPr>
            <p:txBody>
              <a:bodyPr vert="eaVert" wrap="none" lIns="68569" tIns="34285" rIns="68569" bIns="34285" rtlCol="0">
                <a:spAutoFit/>
              </a:bodyPr>
              <a:lstStyle/>
              <a:p>
                <a:pPr>
                  <a:buNone/>
                </a:pPr>
                <a:r>
                  <a:rPr lang="zh-CN" altLang="en-US" sz="600" b="1" dirty="0">
                    <a:solidFill>
                      <a:schemeClr val="bg1"/>
                    </a:solidFill>
                  </a:rPr>
                  <a:t>应急救援系统</a:t>
                </a:r>
              </a:p>
            </p:txBody>
          </p:sp>
          <p:sp>
            <p:nvSpPr>
              <p:cNvPr id="163" name="TextBox 162"/>
              <p:cNvSpPr txBox="1"/>
              <p:nvPr/>
            </p:nvSpPr>
            <p:spPr>
              <a:xfrm>
                <a:off x="3826757" y="902815"/>
                <a:ext cx="208686" cy="762181"/>
              </a:xfrm>
              <a:prstGeom prst="rect">
                <a:avLst/>
              </a:prstGeom>
              <a:noFill/>
            </p:spPr>
            <p:txBody>
              <a:bodyPr vert="eaVert" wrap="none" lIns="68569" tIns="34285" rIns="68569" bIns="34285" rtlCol="0">
                <a:spAutoFit/>
              </a:bodyPr>
              <a:lstStyle/>
              <a:p>
                <a:pPr>
                  <a:buNone/>
                </a:pPr>
                <a:r>
                  <a:rPr lang="zh-CN" altLang="en-US" sz="600" b="1" dirty="0">
                    <a:solidFill>
                      <a:schemeClr val="bg1"/>
                    </a:solidFill>
                  </a:rPr>
                  <a:t>机场移动服务体验系统</a:t>
                </a:r>
              </a:p>
            </p:txBody>
          </p:sp>
          <p:sp>
            <p:nvSpPr>
              <p:cNvPr id="164" name="TextBox 163"/>
              <p:cNvSpPr txBox="1"/>
              <p:nvPr/>
            </p:nvSpPr>
            <p:spPr>
              <a:xfrm>
                <a:off x="3995032" y="1013940"/>
                <a:ext cx="208686" cy="482477"/>
              </a:xfrm>
              <a:prstGeom prst="rect">
                <a:avLst/>
              </a:prstGeom>
              <a:noFill/>
            </p:spPr>
            <p:txBody>
              <a:bodyPr vert="eaVert" wrap="none" lIns="68569" tIns="34285" rIns="68569" bIns="34285" rtlCol="0">
                <a:spAutoFit/>
              </a:bodyPr>
              <a:lstStyle/>
              <a:p>
                <a:pPr>
                  <a:buNone/>
                </a:pPr>
                <a:r>
                  <a:rPr lang="zh-CN" altLang="en-US" sz="600" b="1" dirty="0">
                    <a:solidFill>
                      <a:schemeClr val="bg1"/>
                    </a:solidFill>
                  </a:rPr>
                  <a:t>呼叫中心系统</a:t>
                </a:r>
              </a:p>
            </p:txBody>
          </p:sp>
          <p:sp>
            <p:nvSpPr>
              <p:cNvPr id="165" name="TextBox 164"/>
              <p:cNvSpPr txBox="1"/>
              <p:nvPr/>
            </p:nvSpPr>
            <p:spPr>
              <a:xfrm>
                <a:off x="4163308" y="1067916"/>
                <a:ext cx="208686" cy="342626"/>
              </a:xfrm>
              <a:prstGeom prst="rect">
                <a:avLst/>
              </a:prstGeom>
              <a:noFill/>
            </p:spPr>
            <p:txBody>
              <a:bodyPr vert="eaVert" wrap="none" lIns="68569" tIns="34285" rIns="68569" bIns="34285" rtlCol="0">
                <a:spAutoFit/>
              </a:bodyPr>
              <a:lstStyle/>
              <a:p>
                <a:pPr>
                  <a:buNone/>
                </a:pPr>
                <a:r>
                  <a:rPr lang="zh-CN" altLang="en-US" sz="600" b="1" dirty="0">
                    <a:solidFill>
                      <a:schemeClr val="bg1"/>
                    </a:solidFill>
                  </a:rPr>
                  <a:t>门户网站</a:t>
                </a:r>
              </a:p>
            </p:txBody>
          </p:sp>
          <p:sp>
            <p:nvSpPr>
              <p:cNvPr id="166" name="TextBox 165"/>
              <p:cNvSpPr txBox="1"/>
              <p:nvPr/>
            </p:nvSpPr>
            <p:spPr>
              <a:xfrm>
                <a:off x="4328410" y="982192"/>
                <a:ext cx="208686" cy="552404"/>
              </a:xfrm>
              <a:prstGeom prst="rect">
                <a:avLst/>
              </a:prstGeom>
              <a:noFill/>
            </p:spPr>
            <p:txBody>
              <a:bodyPr vert="eaVert" wrap="none" lIns="68569" tIns="34285" rIns="68569" bIns="34285" rtlCol="0">
                <a:spAutoFit/>
              </a:bodyPr>
              <a:lstStyle/>
              <a:p>
                <a:pPr>
                  <a:buNone/>
                </a:pPr>
                <a:r>
                  <a:rPr lang="zh-CN" altLang="en-US" sz="600" b="1" dirty="0">
                    <a:solidFill>
                      <a:schemeClr val="bg1"/>
                    </a:solidFill>
                  </a:rPr>
                  <a:t>常旅客管理系统</a:t>
                </a:r>
              </a:p>
            </p:txBody>
          </p:sp>
          <p:sp>
            <p:nvSpPr>
              <p:cNvPr id="167" name="TextBox 166"/>
              <p:cNvSpPr txBox="1"/>
              <p:nvPr/>
            </p:nvSpPr>
            <p:spPr>
              <a:xfrm>
                <a:off x="4496682" y="1036165"/>
                <a:ext cx="208686" cy="482477"/>
              </a:xfrm>
              <a:prstGeom prst="rect">
                <a:avLst/>
              </a:prstGeom>
              <a:noFill/>
            </p:spPr>
            <p:txBody>
              <a:bodyPr vert="eaVert" wrap="none" lIns="68569" tIns="34285" rIns="68569" bIns="34285" rtlCol="0">
                <a:spAutoFit/>
              </a:bodyPr>
              <a:lstStyle/>
              <a:p>
                <a:pPr>
                  <a:buNone/>
                </a:pPr>
                <a:r>
                  <a:rPr lang="zh-CN" altLang="en-US" sz="600" b="1" dirty="0">
                    <a:solidFill>
                      <a:schemeClr val="bg1"/>
                    </a:solidFill>
                  </a:rPr>
                  <a:t>贵宾服务系统</a:t>
                </a:r>
              </a:p>
            </p:txBody>
          </p:sp>
          <p:sp>
            <p:nvSpPr>
              <p:cNvPr id="168" name="TextBox 167"/>
              <p:cNvSpPr txBox="1"/>
              <p:nvPr/>
            </p:nvSpPr>
            <p:spPr>
              <a:xfrm>
                <a:off x="4668135" y="1032990"/>
                <a:ext cx="208686" cy="482477"/>
              </a:xfrm>
              <a:prstGeom prst="rect">
                <a:avLst/>
              </a:prstGeom>
              <a:noFill/>
            </p:spPr>
            <p:txBody>
              <a:bodyPr vert="eaVert" wrap="none" lIns="68569" tIns="34285" rIns="68569" bIns="34285" rtlCol="0">
                <a:spAutoFit/>
              </a:bodyPr>
              <a:lstStyle/>
              <a:p>
                <a:pPr>
                  <a:buNone/>
                </a:pPr>
                <a:r>
                  <a:rPr lang="zh-CN" altLang="en-US" sz="600" b="1" dirty="0">
                    <a:solidFill>
                      <a:schemeClr val="bg1"/>
                    </a:solidFill>
                  </a:rPr>
                  <a:t>自助服务系统</a:t>
                </a:r>
              </a:p>
            </p:txBody>
          </p:sp>
          <p:sp>
            <p:nvSpPr>
              <p:cNvPr id="169" name="TextBox 168"/>
              <p:cNvSpPr txBox="1"/>
              <p:nvPr/>
            </p:nvSpPr>
            <p:spPr>
              <a:xfrm>
                <a:off x="4833233" y="985365"/>
                <a:ext cx="208686" cy="622329"/>
              </a:xfrm>
              <a:prstGeom prst="rect">
                <a:avLst/>
              </a:prstGeom>
              <a:noFill/>
            </p:spPr>
            <p:txBody>
              <a:bodyPr vert="eaVert" wrap="none" lIns="68569" tIns="34285" rIns="68569" bIns="34285" rtlCol="0">
                <a:spAutoFit/>
              </a:bodyPr>
              <a:lstStyle/>
              <a:p>
                <a:pPr>
                  <a:buNone/>
                </a:pPr>
                <a:r>
                  <a:rPr lang="zh-CN" altLang="en-US" sz="600" b="1" dirty="0">
                    <a:solidFill>
                      <a:schemeClr val="bg1"/>
                    </a:solidFill>
                  </a:rPr>
                  <a:t>员工服务管理系统</a:t>
                </a:r>
              </a:p>
            </p:txBody>
          </p:sp>
          <p:sp>
            <p:nvSpPr>
              <p:cNvPr id="170" name="TextBox 169"/>
              <p:cNvSpPr txBox="1"/>
              <p:nvPr/>
            </p:nvSpPr>
            <p:spPr>
              <a:xfrm>
                <a:off x="5001508" y="1023465"/>
                <a:ext cx="208686" cy="482477"/>
              </a:xfrm>
              <a:prstGeom prst="rect">
                <a:avLst/>
              </a:prstGeom>
              <a:noFill/>
            </p:spPr>
            <p:txBody>
              <a:bodyPr vert="eaVert" wrap="none" lIns="68569" tIns="34285" rIns="68569" bIns="34285" rtlCol="0">
                <a:spAutoFit/>
              </a:bodyPr>
              <a:lstStyle/>
              <a:p>
                <a:pPr>
                  <a:buNone/>
                </a:pPr>
                <a:r>
                  <a:rPr lang="zh-CN" altLang="en-US" sz="600" b="1" dirty="0">
                    <a:solidFill>
                      <a:schemeClr val="bg1"/>
                    </a:solidFill>
                  </a:rPr>
                  <a:t>商业服务系统</a:t>
                </a:r>
              </a:p>
            </p:txBody>
          </p:sp>
          <p:sp>
            <p:nvSpPr>
              <p:cNvPr id="171" name="TextBox 170"/>
              <p:cNvSpPr txBox="1"/>
              <p:nvPr/>
            </p:nvSpPr>
            <p:spPr>
              <a:xfrm>
                <a:off x="5169784" y="940915"/>
                <a:ext cx="208686" cy="692255"/>
              </a:xfrm>
              <a:prstGeom prst="rect">
                <a:avLst/>
              </a:prstGeom>
              <a:noFill/>
            </p:spPr>
            <p:txBody>
              <a:bodyPr vert="eaVert" wrap="none" lIns="68569" tIns="34285" rIns="68569" bIns="34285" rtlCol="0">
                <a:spAutoFit/>
              </a:bodyPr>
              <a:lstStyle/>
              <a:p>
                <a:pPr>
                  <a:buNone/>
                </a:pPr>
                <a:r>
                  <a:rPr lang="zh-CN" altLang="en-US" sz="600" b="1" dirty="0">
                    <a:solidFill>
                      <a:schemeClr val="bg1"/>
                    </a:solidFill>
                  </a:rPr>
                  <a:t>停车场综合管理系统</a:t>
                </a:r>
              </a:p>
            </p:txBody>
          </p:sp>
          <p:sp>
            <p:nvSpPr>
              <p:cNvPr id="172" name="TextBox 171"/>
              <p:cNvSpPr txBox="1"/>
              <p:nvPr/>
            </p:nvSpPr>
            <p:spPr>
              <a:xfrm>
                <a:off x="5335799" y="909165"/>
                <a:ext cx="198251" cy="797143"/>
              </a:xfrm>
              <a:prstGeom prst="rect">
                <a:avLst/>
              </a:prstGeom>
              <a:noFill/>
            </p:spPr>
            <p:txBody>
              <a:bodyPr vert="eaVert" wrap="none" lIns="68569" tIns="34285" rIns="68569" bIns="34285" rtlCol="0">
                <a:spAutoFit/>
              </a:bodyPr>
              <a:lstStyle/>
              <a:p>
                <a:pPr>
                  <a:buNone/>
                </a:pPr>
                <a:r>
                  <a:rPr lang="zh-CN" altLang="en-US" sz="525" b="1" dirty="0">
                    <a:solidFill>
                      <a:schemeClr val="bg1"/>
                    </a:solidFill>
                  </a:rPr>
                  <a:t>地面交通运营管理管理系统</a:t>
                </a:r>
              </a:p>
            </p:txBody>
          </p:sp>
          <p:sp>
            <p:nvSpPr>
              <p:cNvPr id="173" name="TextBox 172"/>
              <p:cNvSpPr txBox="1"/>
              <p:nvPr/>
            </p:nvSpPr>
            <p:spPr>
              <a:xfrm>
                <a:off x="5576183" y="1048865"/>
                <a:ext cx="208686" cy="482477"/>
              </a:xfrm>
              <a:prstGeom prst="rect">
                <a:avLst/>
              </a:prstGeom>
              <a:noFill/>
            </p:spPr>
            <p:txBody>
              <a:bodyPr vert="eaVert" wrap="none" lIns="68569" tIns="34285" rIns="68569" bIns="34285" rtlCol="0">
                <a:spAutoFit/>
              </a:bodyPr>
              <a:lstStyle/>
              <a:p>
                <a:pPr>
                  <a:buNone/>
                </a:pPr>
                <a:r>
                  <a:rPr lang="zh-CN" altLang="en-US" sz="600" b="1" dirty="0">
                    <a:solidFill>
                      <a:schemeClr val="bg1"/>
                    </a:solidFill>
                  </a:rPr>
                  <a:t>人力资源系统</a:t>
                </a:r>
              </a:p>
            </p:txBody>
          </p:sp>
          <p:sp>
            <p:nvSpPr>
              <p:cNvPr id="174" name="TextBox 173"/>
              <p:cNvSpPr txBox="1"/>
              <p:nvPr/>
            </p:nvSpPr>
            <p:spPr>
              <a:xfrm>
                <a:off x="5728582" y="1052040"/>
                <a:ext cx="208686" cy="482477"/>
              </a:xfrm>
              <a:prstGeom prst="rect">
                <a:avLst/>
              </a:prstGeom>
              <a:noFill/>
            </p:spPr>
            <p:txBody>
              <a:bodyPr vert="eaVert" wrap="none" lIns="68569" tIns="34285" rIns="68569" bIns="34285" rtlCol="0">
                <a:spAutoFit/>
              </a:bodyPr>
              <a:lstStyle/>
              <a:p>
                <a:pPr>
                  <a:buNone/>
                </a:pPr>
                <a:r>
                  <a:rPr lang="zh-CN" altLang="en-US" sz="600" b="1" dirty="0">
                    <a:solidFill>
                      <a:schemeClr val="bg1"/>
                    </a:solidFill>
                  </a:rPr>
                  <a:t>物资设备系统</a:t>
                </a:r>
              </a:p>
            </p:txBody>
          </p:sp>
          <p:sp>
            <p:nvSpPr>
              <p:cNvPr id="175" name="TextBox 174"/>
              <p:cNvSpPr txBox="1"/>
              <p:nvPr/>
            </p:nvSpPr>
            <p:spPr>
              <a:xfrm>
                <a:off x="5890509" y="1061565"/>
                <a:ext cx="208686" cy="342626"/>
              </a:xfrm>
              <a:prstGeom prst="rect">
                <a:avLst/>
              </a:prstGeom>
              <a:noFill/>
            </p:spPr>
            <p:txBody>
              <a:bodyPr vert="eaVert" wrap="none" lIns="68569" tIns="34285" rIns="68569" bIns="34285" rtlCol="0">
                <a:spAutoFit/>
              </a:bodyPr>
              <a:lstStyle/>
              <a:p>
                <a:pPr>
                  <a:buNone/>
                </a:pPr>
                <a:r>
                  <a:rPr lang="zh-CN" altLang="en-US" sz="600" b="1" dirty="0">
                    <a:solidFill>
                      <a:schemeClr val="bg1"/>
                    </a:solidFill>
                  </a:rPr>
                  <a:t>财务系统</a:t>
                </a:r>
              </a:p>
            </p:txBody>
          </p:sp>
          <p:sp>
            <p:nvSpPr>
              <p:cNvPr id="176" name="TextBox 175"/>
              <p:cNvSpPr txBox="1"/>
              <p:nvPr/>
            </p:nvSpPr>
            <p:spPr>
              <a:xfrm>
                <a:off x="6042908" y="1061565"/>
                <a:ext cx="208686" cy="482477"/>
              </a:xfrm>
              <a:prstGeom prst="rect">
                <a:avLst/>
              </a:prstGeom>
              <a:noFill/>
            </p:spPr>
            <p:txBody>
              <a:bodyPr vert="eaVert" wrap="none" lIns="68569" tIns="34285" rIns="68569" bIns="34285" rtlCol="0">
                <a:spAutoFit/>
              </a:bodyPr>
              <a:lstStyle/>
              <a:p>
                <a:pPr>
                  <a:buNone/>
                </a:pPr>
                <a:r>
                  <a:rPr lang="zh-CN" altLang="en-US" sz="600" b="1" dirty="0">
                    <a:solidFill>
                      <a:schemeClr val="bg1"/>
                    </a:solidFill>
                  </a:rPr>
                  <a:t>资金管理平台</a:t>
                </a:r>
              </a:p>
            </p:txBody>
          </p:sp>
          <p:sp>
            <p:nvSpPr>
              <p:cNvPr id="178" name="TextBox 177"/>
              <p:cNvSpPr txBox="1"/>
              <p:nvPr/>
            </p:nvSpPr>
            <p:spPr>
              <a:xfrm>
                <a:off x="6208010" y="972665"/>
                <a:ext cx="208686" cy="622329"/>
              </a:xfrm>
              <a:prstGeom prst="rect">
                <a:avLst/>
              </a:prstGeom>
              <a:noFill/>
            </p:spPr>
            <p:txBody>
              <a:bodyPr vert="eaVert" wrap="none" lIns="68569" tIns="34285" rIns="68569" bIns="34285" rtlCol="0">
                <a:spAutoFit/>
              </a:bodyPr>
              <a:lstStyle/>
              <a:p>
                <a:pPr>
                  <a:buNone/>
                </a:pPr>
                <a:r>
                  <a:rPr lang="zh-CN" altLang="en-US" sz="600" b="1" dirty="0">
                    <a:solidFill>
                      <a:schemeClr val="bg1"/>
                    </a:solidFill>
                  </a:rPr>
                  <a:t>财务收益分析系统</a:t>
                </a:r>
              </a:p>
            </p:txBody>
          </p:sp>
          <p:sp>
            <p:nvSpPr>
              <p:cNvPr id="179" name="TextBox 178"/>
              <p:cNvSpPr txBox="1"/>
              <p:nvPr/>
            </p:nvSpPr>
            <p:spPr>
              <a:xfrm>
                <a:off x="6360410" y="1036165"/>
                <a:ext cx="208686" cy="482477"/>
              </a:xfrm>
              <a:prstGeom prst="rect">
                <a:avLst/>
              </a:prstGeom>
              <a:noFill/>
            </p:spPr>
            <p:txBody>
              <a:bodyPr vert="eaVert" wrap="none" lIns="68569" tIns="34285" rIns="68569" bIns="34285" rtlCol="0">
                <a:spAutoFit/>
              </a:bodyPr>
              <a:lstStyle/>
              <a:p>
                <a:pPr>
                  <a:buNone/>
                </a:pPr>
                <a:r>
                  <a:rPr lang="zh-CN" altLang="en-US" sz="600" b="1" dirty="0">
                    <a:solidFill>
                      <a:schemeClr val="bg1"/>
                    </a:solidFill>
                  </a:rPr>
                  <a:t>数据服务系统</a:t>
                </a:r>
              </a:p>
            </p:txBody>
          </p:sp>
          <p:sp>
            <p:nvSpPr>
              <p:cNvPr id="180" name="TextBox 179"/>
              <p:cNvSpPr txBox="1"/>
              <p:nvPr/>
            </p:nvSpPr>
            <p:spPr>
              <a:xfrm>
                <a:off x="6512809" y="1029815"/>
                <a:ext cx="208686" cy="482477"/>
              </a:xfrm>
              <a:prstGeom prst="rect">
                <a:avLst/>
              </a:prstGeom>
              <a:noFill/>
            </p:spPr>
            <p:txBody>
              <a:bodyPr vert="eaVert" wrap="none" lIns="68569" tIns="34285" rIns="68569" bIns="34285" rtlCol="0">
                <a:spAutoFit/>
              </a:bodyPr>
              <a:lstStyle/>
              <a:p>
                <a:pPr>
                  <a:buNone/>
                </a:pPr>
                <a:r>
                  <a:rPr lang="zh-CN" altLang="en-US" sz="600" b="1" dirty="0">
                    <a:solidFill>
                      <a:schemeClr val="bg1"/>
                    </a:solidFill>
                  </a:rPr>
                  <a:t>协同办公系统</a:t>
                </a:r>
              </a:p>
            </p:txBody>
          </p:sp>
          <p:sp>
            <p:nvSpPr>
              <p:cNvPr id="181" name="TextBox 180"/>
              <p:cNvSpPr txBox="1"/>
              <p:nvPr/>
            </p:nvSpPr>
            <p:spPr>
              <a:xfrm>
                <a:off x="6671560" y="905990"/>
                <a:ext cx="208686" cy="762181"/>
              </a:xfrm>
              <a:prstGeom prst="rect">
                <a:avLst/>
              </a:prstGeom>
              <a:noFill/>
            </p:spPr>
            <p:txBody>
              <a:bodyPr vert="eaVert" wrap="none" lIns="68569" tIns="34285" rIns="68569" bIns="34285" rtlCol="0">
                <a:spAutoFit/>
              </a:bodyPr>
              <a:lstStyle/>
              <a:p>
                <a:pPr>
                  <a:buNone/>
                </a:pPr>
                <a:r>
                  <a:rPr lang="zh-CN" altLang="en-US" sz="600" b="1" dirty="0">
                    <a:solidFill>
                      <a:schemeClr val="bg1"/>
                    </a:solidFill>
                  </a:rPr>
                  <a:t>机场工程地理信息系统</a:t>
                </a:r>
              </a:p>
            </p:txBody>
          </p:sp>
          <p:sp>
            <p:nvSpPr>
              <p:cNvPr id="182" name="TextBox 181"/>
              <p:cNvSpPr txBox="1"/>
              <p:nvPr/>
            </p:nvSpPr>
            <p:spPr>
              <a:xfrm>
                <a:off x="6823959" y="1020290"/>
                <a:ext cx="208686" cy="482477"/>
              </a:xfrm>
              <a:prstGeom prst="rect">
                <a:avLst/>
              </a:prstGeom>
              <a:noFill/>
            </p:spPr>
            <p:txBody>
              <a:bodyPr vert="eaVert" wrap="none" lIns="68569" tIns="34285" rIns="68569" bIns="34285" rtlCol="0">
                <a:spAutoFit/>
              </a:bodyPr>
              <a:lstStyle/>
              <a:p>
                <a:pPr>
                  <a:buNone/>
                </a:pPr>
                <a:r>
                  <a:rPr lang="zh-CN" altLang="en-US" sz="600" b="1" dirty="0">
                    <a:solidFill>
                      <a:schemeClr val="bg1"/>
                    </a:solidFill>
                  </a:rPr>
                  <a:t>运维管理系统</a:t>
                </a:r>
              </a:p>
            </p:txBody>
          </p:sp>
          <p:sp>
            <p:nvSpPr>
              <p:cNvPr id="183" name="TextBox 182"/>
              <p:cNvSpPr txBox="1"/>
              <p:nvPr/>
            </p:nvSpPr>
            <p:spPr>
              <a:xfrm>
                <a:off x="7162413" y="979015"/>
                <a:ext cx="208686" cy="622329"/>
              </a:xfrm>
              <a:prstGeom prst="rect">
                <a:avLst/>
              </a:prstGeom>
              <a:noFill/>
            </p:spPr>
            <p:txBody>
              <a:bodyPr vert="eaVert" wrap="none" lIns="68569" tIns="34285" rIns="68569" bIns="34285" rtlCol="0">
                <a:spAutoFit/>
              </a:bodyPr>
              <a:lstStyle/>
              <a:p>
                <a:pPr>
                  <a:buNone/>
                </a:pPr>
                <a:r>
                  <a:rPr lang="zh-CN" altLang="en-US" sz="600" b="1" dirty="0">
                    <a:solidFill>
                      <a:schemeClr val="bg1"/>
                    </a:solidFill>
                  </a:rPr>
                  <a:t>经营决策分析系统</a:t>
                </a:r>
              </a:p>
            </p:txBody>
          </p:sp>
          <p:sp>
            <p:nvSpPr>
              <p:cNvPr id="188" name="同侧圆角矩形 187"/>
              <p:cNvSpPr/>
              <p:nvPr/>
            </p:nvSpPr>
            <p:spPr bwMode="auto">
              <a:xfrm>
                <a:off x="3271521" y="733271"/>
                <a:ext cx="906780" cy="152400"/>
              </a:xfrm>
              <a:prstGeom prst="round2SameRect">
                <a:avLst/>
              </a:prstGeom>
              <a:solidFill>
                <a:srgbClr val="92D050"/>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defTabSz="914217">
                  <a:buClr>
                    <a:srgbClr val="CC9900"/>
                  </a:buClr>
                  <a:buFont typeface="Wingdings" pitchFamily="2" charset="2"/>
                  <a:buChar char="n"/>
                </a:pPr>
                <a:endParaRPr lang="zh-CN" altLang="en-US" sz="1500" b="1" dirty="0">
                  <a:latin typeface="Arial" charset="0"/>
                  <a:ea typeface="SimSun" pitchFamily="2" charset="-122"/>
                </a:endParaRPr>
              </a:p>
            </p:txBody>
          </p:sp>
          <p:sp>
            <p:nvSpPr>
              <p:cNvPr id="203" name="TextBox 202"/>
              <p:cNvSpPr txBox="1"/>
              <p:nvPr/>
            </p:nvSpPr>
            <p:spPr>
              <a:xfrm>
                <a:off x="823547" y="921867"/>
                <a:ext cx="292168" cy="809625"/>
              </a:xfrm>
              <a:prstGeom prst="rect">
                <a:avLst/>
              </a:prstGeom>
              <a:solidFill>
                <a:srgbClr val="0070C0">
                  <a:alpha val="74000"/>
                </a:srgbClr>
              </a:solidFill>
            </p:spPr>
            <p:txBody>
              <a:bodyPr vert="eaVert" wrap="square" lIns="68569" tIns="34285" rIns="68569" bIns="34285" rtlCol="0">
                <a:spAutoFit/>
              </a:bodyPr>
              <a:lstStyle/>
              <a:p>
                <a:pPr algn="dist">
                  <a:buNone/>
                </a:pPr>
                <a:r>
                  <a:rPr lang="zh-CN" altLang="en-US" sz="1200" b="1" dirty="0">
                    <a:solidFill>
                      <a:schemeClr val="bg1"/>
                    </a:solidFill>
                  </a:rPr>
                  <a:t>业务应用</a:t>
                </a:r>
              </a:p>
            </p:txBody>
          </p:sp>
        </p:grpSp>
        <p:grpSp>
          <p:nvGrpSpPr>
            <p:cNvPr id="11" name="组合 288"/>
            <p:cNvGrpSpPr/>
            <p:nvPr/>
          </p:nvGrpSpPr>
          <p:grpSpPr>
            <a:xfrm>
              <a:off x="1098347" y="435931"/>
              <a:ext cx="8829105" cy="756023"/>
              <a:chOff x="823546" y="326870"/>
              <a:chExt cx="6620104" cy="566886"/>
            </a:xfrm>
          </p:grpSpPr>
          <p:sp>
            <p:nvSpPr>
              <p:cNvPr id="96" name="矩形 95"/>
              <p:cNvSpPr/>
              <p:nvPr/>
            </p:nvSpPr>
            <p:spPr bwMode="auto">
              <a:xfrm>
                <a:off x="1120775" y="378941"/>
                <a:ext cx="3132000" cy="504825"/>
              </a:xfrm>
              <a:prstGeom prst="rect">
                <a:avLst/>
              </a:prstGeom>
              <a:noFill/>
              <a:ln w="12700" cap="flat" cmpd="sng" algn="ctr">
                <a:solidFill>
                  <a:srgbClr val="00B050"/>
                </a:solidFill>
                <a:prstDash val="dash"/>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defTabSz="914217">
                  <a:buClr>
                    <a:srgbClr val="CC9900"/>
                  </a:buClr>
                  <a:buFont typeface="Wingdings" pitchFamily="2" charset="2"/>
                  <a:buChar char="n"/>
                </a:pPr>
                <a:endParaRPr lang="zh-CN" altLang="en-US" sz="1500" b="1" dirty="0">
                  <a:latin typeface="Arial" charset="0"/>
                  <a:ea typeface="SimSun" pitchFamily="2" charset="-122"/>
                </a:endParaRPr>
              </a:p>
            </p:txBody>
          </p:sp>
          <p:sp>
            <p:nvSpPr>
              <p:cNvPr id="97" name="矩形 96"/>
              <p:cNvSpPr/>
              <p:nvPr/>
            </p:nvSpPr>
            <p:spPr bwMode="auto">
              <a:xfrm>
                <a:off x="4311650" y="378941"/>
                <a:ext cx="3132000" cy="504825"/>
              </a:xfrm>
              <a:prstGeom prst="rect">
                <a:avLst/>
              </a:prstGeom>
              <a:noFill/>
              <a:ln w="12700" cap="flat" cmpd="sng" algn="ctr">
                <a:solidFill>
                  <a:srgbClr val="00B050"/>
                </a:solidFill>
                <a:prstDash val="dash"/>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defTabSz="914217">
                  <a:buClr>
                    <a:srgbClr val="CC9900"/>
                  </a:buClr>
                  <a:buFont typeface="Wingdings" pitchFamily="2" charset="2"/>
                  <a:buChar char="n"/>
                </a:pPr>
                <a:endParaRPr lang="zh-CN" altLang="en-US" sz="1500" b="1" dirty="0">
                  <a:latin typeface="Arial" charset="0"/>
                  <a:ea typeface="SimSun" pitchFamily="2" charset="-122"/>
                </a:endParaRPr>
              </a:p>
            </p:txBody>
          </p:sp>
          <p:sp>
            <p:nvSpPr>
              <p:cNvPr id="185" name="TextBox 184"/>
              <p:cNvSpPr txBox="1"/>
              <p:nvPr/>
            </p:nvSpPr>
            <p:spPr>
              <a:xfrm>
                <a:off x="1381761" y="382750"/>
                <a:ext cx="563880" cy="461592"/>
              </a:xfrm>
              <a:prstGeom prst="rect">
                <a:avLst/>
              </a:prstGeom>
              <a:noFill/>
            </p:spPr>
            <p:txBody>
              <a:bodyPr wrap="square" lIns="68569" tIns="34285" rIns="68569" bIns="34285" rtlCol="0">
                <a:spAutoFit/>
              </a:bodyPr>
              <a:lstStyle/>
              <a:p>
                <a:pPr>
                  <a:buNone/>
                </a:pPr>
                <a:r>
                  <a:rPr lang="zh-CN" altLang="en-US" sz="1425" b="1" dirty="0"/>
                  <a:t>功能中心</a:t>
                </a:r>
              </a:p>
            </p:txBody>
          </p:sp>
          <p:sp>
            <p:nvSpPr>
              <p:cNvPr id="186" name="同侧圆角矩形 185"/>
              <p:cNvSpPr/>
              <p:nvPr/>
            </p:nvSpPr>
            <p:spPr bwMode="auto">
              <a:xfrm>
                <a:off x="3271521" y="397990"/>
                <a:ext cx="906780" cy="152400"/>
              </a:xfrm>
              <a:prstGeom prst="round2SameRect">
                <a:avLst/>
              </a:prstGeom>
              <a:solidFill>
                <a:srgbClr val="92D050"/>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defTabSz="914217">
                  <a:buClr>
                    <a:srgbClr val="CC9900"/>
                  </a:buClr>
                  <a:buFont typeface="Wingdings" pitchFamily="2" charset="2"/>
                  <a:buChar char="n"/>
                </a:pPr>
                <a:endParaRPr lang="zh-CN" altLang="en-US" sz="1500" b="1" dirty="0">
                  <a:latin typeface="Arial" charset="0"/>
                  <a:ea typeface="SimSun" pitchFamily="2" charset="-122"/>
                </a:endParaRPr>
              </a:p>
            </p:txBody>
          </p:sp>
          <p:sp>
            <p:nvSpPr>
              <p:cNvPr id="187" name="同侧圆角矩形 186"/>
              <p:cNvSpPr/>
              <p:nvPr/>
            </p:nvSpPr>
            <p:spPr bwMode="auto">
              <a:xfrm>
                <a:off x="3271521" y="565630"/>
                <a:ext cx="906780" cy="152400"/>
              </a:xfrm>
              <a:prstGeom prst="round2SameRect">
                <a:avLst/>
              </a:prstGeom>
              <a:solidFill>
                <a:srgbClr val="C00000">
                  <a:alpha val="54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defTabSz="914217">
                  <a:buClr>
                    <a:srgbClr val="CC9900"/>
                  </a:buClr>
                  <a:buFont typeface="Wingdings" pitchFamily="2" charset="2"/>
                  <a:buChar char="n"/>
                </a:pPr>
                <a:endParaRPr lang="zh-CN" altLang="en-US" sz="1500" b="1" dirty="0">
                  <a:latin typeface="Arial" charset="0"/>
                  <a:ea typeface="SimSun" pitchFamily="2" charset="-122"/>
                </a:endParaRPr>
              </a:p>
            </p:txBody>
          </p:sp>
          <p:sp>
            <p:nvSpPr>
              <p:cNvPr id="189" name="TextBox 188"/>
              <p:cNvSpPr txBox="1"/>
              <p:nvPr/>
            </p:nvSpPr>
            <p:spPr>
              <a:xfrm>
                <a:off x="3235326" y="367510"/>
                <a:ext cx="973455" cy="178328"/>
              </a:xfrm>
              <a:prstGeom prst="rect">
                <a:avLst/>
              </a:prstGeom>
              <a:noFill/>
            </p:spPr>
            <p:txBody>
              <a:bodyPr wrap="square" lIns="68569" tIns="34285" rIns="68569" bIns="34285" rtlCol="0">
                <a:spAutoFit/>
              </a:bodyPr>
              <a:lstStyle/>
              <a:p>
                <a:pPr algn="dist">
                  <a:buNone/>
                </a:pPr>
                <a:r>
                  <a:rPr lang="zh-CN" altLang="en-US" sz="825" b="1" dirty="0">
                    <a:solidFill>
                      <a:schemeClr val="bg1"/>
                    </a:solidFill>
                  </a:rPr>
                  <a:t>大屏幕显示系统</a:t>
                </a:r>
              </a:p>
            </p:txBody>
          </p:sp>
          <p:sp>
            <p:nvSpPr>
              <p:cNvPr id="190" name="TextBox 189"/>
              <p:cNvSpPr txBox="1"/>
              <p:nvPr/>
            </p:nvSpPr>
            <p:spPr>
              <a:xfrm>
                <a:off x="3235326" y="527530"/>
                <a:ext cx="973455" cy="178328"/>
              </a:xfrm>
              <a:prstGeom prst="rect">
                <a:avLst/>
              </a:prstGeom>
              <a:noFill/>
            </p:spPr>
            <p:txBody>
              <a:bodyPr wrap="square" lIns="68569" tIns="34285" rIns="68569" bIns="34285" rtlCol="0">
                <a:spAutoFit/>
              </a:bodyPr>
              <a:lstStyle/>
              <a:p>
                <a:pPr algn="dist">
                  <a:buNone/>
                </a:pPr>
                <a:r>
                  <a:rPr lang="zh-CN" altLang="en-US" sz="825" b="1" dirty="0">
                    <a:solidFill>
                      <a:schemeClr val="bg1"/>
                    </a:solidFill>
                  </a:rPr>
                  <a:t>会议系统</a:t>
                </a:r>
              </a:p>
            </p:txBody>
          </p:sp>
          <p:sp>
            <p:nvSpPr>
              <p:cNvPr id="191" name="TextBox 190"/>
              <p:cNvSpPr txBox="1"/>
              <p:nvPr/>
            </p:nvSpPr>
            <p:spPr>
              <a:xfrm>
                <a:off x="3227705" y="710410"/>
                <a:ext cx="973455" cy="178328"/>
              </a:xfrm>
              <a:prstGeom prst="rect">
                <a:avLst/>
              </a:prstGeom>
              <a:noFill/>
            </p:spPr>
            <p:txBody>
              <a:bodyPr wrap="square" lIns="68569" tIns="34285" rIns="68569" bIns="34285" rtlCol="0">
                <a:spAutoFit/>
              </a:bodyPr>
              <a:lstStyle/>
              <a:p>
                <a:pPr algn="dist">
                  <a:buNone/>
                </a:pPr>
                <a:r>
                  <a:rPr lang="zh-CN" altLang="en-US" sz="825" b="1" dirty="0">
                    <a:solidFill>
                      <a:schemeClr val="bg1"/>
                    </a:solidFill>
                  </a:rPr>
                  <a:t>其他终端</a:t>
                </a:r>
              </a:p>
            </p:txBody>
          </p:sp>
          <p:sp>
            <p:nvSpPr>
              <p:cNvPr id="192" name="TextBox 191"/>
              <p:cNvSpPr txBox="1"/>
              <p:nvPr/>
            </p:nvSpPr>
            <p:spPr>
              <a:xfrm>
                <a:off x="1944548" y="413232"/>
                <a:ext cx="1097941" cy="409136"/>
              </a:xfrm>
              <a:prstGeom prst="rect">
                <a:avLst/>
              </a:prstGeom>
              <a:noFill/>
            </p:spPr>
            <p:txBody>
              <a:bodyPr wrap="none" lIns="68569" tIns="34285" rIns="68569" bIns="34285" rtlCol="0">
                <a:spAutoFit/>
              </a:bodyPr>
              <a:lstStyle/>
              <a:p>
                <a:pPr algn="ctr">
                  <a:buNone/>
                </a:pPr>
                <a:r>
                  <a:rPr lang="en-US" altLang="zh-CN" sz="825" b="1" dirty="0">
                    <a:solidFill>
                      <a:srgbClr val="FF0000"/>
                    </a:solidFill>
                  </a:rPr>
                  <a:t>AOC</a:t>
                </a:r>
              </a:p>
              <a:p>
                <a:pPr algn="ctr">
                  <a:buNone/>
                </a:pPr>
                <a:r>
                  <a:rPr lang="en-US" altLang="zh-CN" sz="825" b="1" dirty="0">
                    <a:solidFill>
                      <a:srgbClr val="FF0000"/>
                    </a:solidFill>
                  </a:rPr>
                  <a:t>HOC  TCR  ACR  LCR</a:t>
                </a:r>
              </a:p>
              <a:p>
                <a:pPr algn="ctr">
                  <a:buNone/>
                </a:pPr>
                <a:r>
                  <a:rPr lang="en-US" altLang="zh-CN" sz="825" b="1" dirty="0">
                    <a:solidFill>
                      <a:srgbClr val="FF0000"/>
                    </a:solidFill>
                  </a:rPr>
                  <a:t>ITC  SMC   ECR</a:t>
                </a:r>
                <a:endParaRPr lang="zh-CN" altLang="en-US" sz="825" b="1" dirty="0" err="1">
                  <a:solidFill>
                    <a:srgbClr val="FF0000"/>
                  </a:solidFill>
                </a:endParaRPr>
              </a:p>
            </p:txBody>
          </p:sp>
          <p:sp>
            <p:nvSpPr>
              <p:cNvPr id="194" name="同侧圆角矩形 193"/>
              <p:cNvSpPr/>
              <p:nvPr/>
            </p:nvSpPr>
            <p:spPr bwMode="auto">
              <a:xfrm>
                <a:off x="4338321" y="611350"/>
                <a:ext cx="1516380" cy="259080"/>
              </a:xfrm>
              <a:prstGeom prst="round2SameRect">
                <a:avLst/>
              </a:prstGeom>
              <a:solidFill>
                <a:srgbClr val="92D050">
                  <a:alpha val="82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defTabSz="914217">
                  <a:buClr>
                    <a:srgbClr val="CC9900"/>
                  </a:buClr>
                  <a:buFont typeface="Wingdings" pitchFamily="2" charset="2"/>
                  <a:buChar char="n"/>
                </a:pPr>
                <a:endParaRPr lang="zh-CN" altLang="en-US" sz="1500" b="1" dirty="0">
                  <a:latin typeface="Arial" charset="0"/>
                  <a:ea typeface="SimSun" pitchFamily="2" charset="-122"/>
                </a:endParaRPr>
              </a:p>
            </p:txBody>
          </p:sp>
          <p:sp>
            <p:nvSpPr>
              <p:cNvPr id="195" name="同侧圆角矩形 194"/>
              <p:cNvSpPr/>
              <p:nvPr/>
            </p:nvSpPr>
            <p:spPr bwMode="auto">
              <a:xfrm>
                <a:off x="5892801" y="603730"/>
                <a:ext cx="1516380" cy="259080"/>
              </a:xfrm>
              <a:prstGeom prst="round2SameRect">
                <a:avLst/>
              </a:prstGeom>
              <a:solidFill>
                <a:srgbClr val="92D050">
                  <a:alpha val="82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defTabSz="914217">
                  <a:buClr>
                    <a:srgbClr val="CC9900"/>
                  </a:buClr>
                  <a:buFont typeface="Wingdings" pitchFamily="2" charset="2"/>
                  <a:buChar char="n"/>
                </a:pPr>
                <a:endParaRPr lang="zh-CN" altLang="en-US" sz="1500" b="1" dirty="0">
                  <a:latin typeface="Arial" charset="0"/>
                  <a:ea typeface="SimSun" pitchFamily="2" charset="-122"/>
                </a:endParaRPr>
              </a:p>
            </p:txBody>
          </p:sp>
          <p:sp>
            <p:nvSpPr>
              <p:cNvPr id="196" name="TextBox 195"/>
              <p:cNvSpPr txBox="1"/>
              <p:nvPr/>
            </p:nvSpPr>
            <p:spPr>
              <a:xfrm>
                <a:off x="4269740" y="597693"/>
                <a:ext cx="1630680" cy="296063"/>
              </a:xfrm>
              <a:prstGeom prst="rect">
                <a:avLst/>
              </a:prstGeom>
              <a:noFill/>
            </p:spPr>
            <p:txBody>
              <a:bodyPr wrap="square" lIns="68569" tIns="34285" rIns="68569" bIns="34285" rtlCol="0">
                <a:spAutoFit/>
              </a:bodyPr>
              <a:lstStyle/>
              <a:p>
                <a:pPr>
                  <a:lnSpc>
                    <a:spcPts val="1000"/>
                  </a:lnSpc>
                </a:pPr>
                <a:r>
                  <a:rPr lang="zh-CN" altLang="en-US" sz="675" b="1" dirty="0">
                    <a:solidFill>
                      <a:schemeClr val="bg1"/>
                    </a:solidFill>
                  </a:rPr>
                  <a:t>显示屏、广播、</a:t>
                </a:r>
                <a:r>
                  <a:rPr lang="en-US" altLang="zh-CN" sz="675" b="1" dirty="0">
                    <a:solidFill>
                      <a:schemeClr val="bg1"/>
                    </a:solidFill>
                  </a:rPr>
                  <a:t>PC</a:t>
                </a:r>
                <a:r>
                  <a:rPr lang="zh-CN" altLang="en-US" sz="675" b="1" dirty="0">
                    <a:solidFill>
                      <a:schemeClr val="bg1"/>
                    </a:solidFill>
                  </a:rPr>
                  <a:t>、移动终端、摄像机、扫描仪、车载终端、手持终端</a:t>
                </a:r>
              </a:p>
            </p:txBody>
          </p:sp>
          <p:sp>
            <p:nvSpPr>
              <p:cNvPr id="197" name="TextBox 196"/>
              <p:cNvSpPr txBox="1"/>
              <p:nvPr/>
            </p:nvSpPr>
            <p:spPr>
              <a:xfrm>
                <a:off x="5918262" y="608379"/>
                <a:ext cx="1459091" cy="270289"/>
              </a:xfrm>
              <a:prstGeom prst="rect">
                <a:avLst/>
              </a:prstGeom>
              <a:noFill/>
            </p:spPr>
            <p:txBody>
              <a:bodyPr wrap="square" lIns="68569" tIns="34285" rIns="68569" bIns="34285" rtlCol="0">
                <a:spAutoFit/>
              </a:bodyPr>
              <a:lstStyle/>
              <a:p>
                <a:pPr>
                  <a:lnSpc>
                    <a:spcPts val="1000"/>
                  </a:lnSpc>
                </a:pPr>
                <a:r>
                  <a:rPr lang="zh-CN" altLang="en-US" sz="675" b="1" dirty="0">
                    <a:solidFill>
                      <a:schemeClr val="bg1"/>
                    </a:solidFill>
                  </a:rPr>
                  <a:t>显示屏、广播、喇叭、自助终端、</a:t>
                </a:r>
                <a:r>
                  <a:rPr lang="en-US" altLang="zh-CN" sz="675" b="1" dirty="0">
                    <a:solidFill>
                      <a:schemeClr val="bg1"/>
                    </a:solidFill>
                  </a:rPr>
                  <a:t>PC</a:t>
                </a:r>
              </a:p>
              <a:p>
                <a:pPr>
                  <a:lnSpc>
                    <a:spcPts val="1000"/>
                  </a:lnSpc>
                </a:pPr>
                <a:r>
                  <a:rPr lang="en-US" altLang="zh-CN" sz="675" b="1" dirty="0">
                    <a:solidFill>
                      <a:schemeClr val="bg1"/>
                    </a:solidFill>
                  </a:rPr>
                  <a:t>APP</a:t>
                </a:r>
                <a:r>
                  <a:rPr lang="zh-CN" altLang="en-US" sz="675" b="1" dirty="0">
                    <a:solidFill>
                      <a:schemeClr val="bg1"/>
                    </a:solidFill>
                  </a:rPr>
                  <a:t>、微信</a:t>
                </a:r>
              </a:p>
            </p:txBody>
          </p:sp>
          <p:sp>
            <p:nvSpPr>
              <p:cNvPr id="198" name="TextBox 197"/>
              <p:cNvSpPr txBox="1"/>
              <p:nvPr/>
            </p:nvSpPr>
            <p:spPr>
              <a:xfrm>
                <a:off x="4543425" y="326870"/>
                <a:ext cx="1186371" cy="293732"/>
              </a:xfrm>
              <a:prstGeom prst="rect">
                <a:avLst/>
              </a:prstGeom>
              <a:noFill/>
            </p:spPr>
            <p:txBody>
              <a:bodyPr wrap="none" lIns="68569" tIns="34285" rIns="68569" bIns="34285" rtlCol="0">
                <a:spAutoFit/>
              </a:bodyPr>
              <a:lstStyle/>
              <a:p>
                <a:pPr algn="ctr">
                  <a:buNone/>
                </a:pPr>
                <a:r>
                  <a:rPr lang="zh-CN" altLang="en-US" sz="825" b="1" dirty="0">
                    <a:solidFill>
                      <a:schemeClr val="tx1">
                        <a:lumMod val="75000"/>
                        <a:lumOff val="25000"/>
                      </a:schemeClr>
                    </a:solidFill>
                  </a:rPr>
                  <a:t>柜台</a:t>
                </a:r>
                <a:r>
                  <a:rPr lang="en-US" altLang="zh-CN" sz="825" b="1" dirty="0">
                    <a:solidFill>
                      <a:schemeClr val="tx1">
                        <a:lumMod val="75000"/>
                        <a:lumOff val="25000"/>
                      </a:schemeClr>
                    </a:solidFill>
                  </a:rPr>
                  <a:t>/</a:t>
                </a:r>
                <a:r>
                  <a:rPr lang="zh-CN" altLang="en-US" sz="825" b="1" dirty="0">
                    <a:solidFill>
                      <a:schemeClr val="tx1">
                        <a:lumMod val="75000"/>
                        <a:lumOff val="25000"/>
                      </a:schemeClr>
                    </a:solidFill>
                  </a:rPr>
                  <a:t>桌面</a:t>
                </a:r>
                <a:r>
                  <a:rPr lang="en-US" altLang="zh-CN" sz="825" b="1" dirty="0">
                    <a:solidFill>
                      <a:schemeClr val="tx1">
                        <a:lumMod val="75000"/>
                        <a:lumOff val="25000"/>
                      </a:schemeClr>
                    </a:solidFill>
                  </a:rPr>
                  <a:t>/</a:t>
                </a:r>
                <a:r>
                  <a:rPr lang="zh-CN" altLang="en-US" sz="825" b="1" dirty="0">
                    <a:solidFill>
                      <a:schemeClr val="tx1">
                        <a:lumMod val="75000"/>
                        <a:lumOff val="25000"/>
                      </a:schemeClr>
                    </a:solidFill>
                  </a:rPr>
                  <a:t>壁挂</a:t>
                </a:r>
                <a:r>
                  <a:rPr lang="en-US" altLang="zh-CN" sz="825" b="1" dirty="0">
                    <a:solidFill>
                      <a:schemeClr val="tx1">
                        <a:lumMod val="75000"/>
                        <a:lumOff val="25000"/>
                      </a:schemeClr>
                    </a:solidFill>
                  </a:rPr>
                  <a:t>/</a:t>
                </a:r>
                <a:r>
                  <a:rPr lang="zh-CN" altLang="en-US" sz="825" b="1" dirty="0">
                    <a:solidFill>
                      <a:schemeClr val="tx1">
                        <a:lumMod val="75000"/>
                        <a:lumOff val="25000"/>
                      </a:schemeClr>
                    </a:solidFill>
                  </a:rPr>
                  <a:t>车载</a:t>
                </a:r>
                <a:r>
                  <a:rPr lang="en-US" altLang="zh-CN" sz="825" b="1" dirty="0">
                    <a:solidFill>
                      <a:schemeClr val="tx1">
                        <a:lumMod val="75000"/>
                        <a:lumOff val="25000"/>
                      </a:schemeClr>
                    </a:solidFill>
                  </a:rPr>
                  <a:t>/</a:t>
                </a:r>
                <a:r>
                  <a:rPr lang="zh-CN" altLang="en-US" sz="825" b="1" dirty="0">
                    <a:solidFill>
                      <a:schemeClr val="tx1">
                        <a:lumMod val="75000"/>
                        <a:lumOff val="25000"/>
                      </a:schemeClr>
                    </a:solidFill>
                  </a:rPr>
                  <a:t>手持</a:t>
                </a:r>
                <a:endParaRPr lang="en-US" altLang="zh-CN" sz="825" b="1" dirty="0">
                  <a:solidFill>
                    <a:schemeClr val="tx1">
                      <a:lumMod val="75000"/>
                      <a:lumOff val="25000"/>
                    </a:schemeClr>
                  </a:solidFill>
                </a:endParaRPr>
              </a:p>
              <a:p>
                <a:pPr algn="ctr">
                  <a:buNone/>
                </a:pPr>
                <a:r>
                  <a:rPr lang="zh-CN" altLang="en-US" sz="825" b="1" dirty="0">
                    <a:solidFill>
                      <a:schemeClr val="tx1">
                        <a:lumMod val="75000"/>
                        <a:lumOff val="25000"/>
                      </a:schemeClr>
                    </a:solidFill>
                  </a:rPr>
                  <a:t>面向工作人员</a:t>
                </a:r>
              </a:p>
            </p:txBody>
          </p:sp>
          <p:sp>
            <p:nvSpPr>
              <p:cNvPr id="199" name="TextBox 198"/>
              <p:cNvSpPr txBox="1"/>
              <p:nvPr/>
            </p:nvSpPr>
            <p:spPr>
              <a:xfrm>
                <a:off x="6176145" y="326870"/>
                <a:ext cx="968919" cy="293732"/>
              </a:xfrm>
              <a:prstGeom prst="rect">
                <a:avLst/>
              </a:prstGeom>
              <a:noFill/>
            </p:spPr>
            <p:txBody>
              <a:bodyPr wrap="none" lIns="68569" tIns="34285" rIns="68569" bIns="34285" rtlCol="0">
                <a:spAutoFit/>
              </a:bodyPr>
              <a:lstStyle/>
              <a:p>
                <a:pPr algn="ctr">
                  <a:buNone/>
                </a:pPr>
                <a:r>
                  <a:rPr lang="zh-CN" altLang="en-US" sz="825" b="1" dirty="0">
                    <a:solidFill>
                      <a:schemeClr val="tx1">
                        <a:lumMod val="75000"/>
                        <a:lumOff val="25000"/>
                      </a:schemeClr>
                    </a:solidFill>
                  </a:rPr>
                  <a:t>有线</a:t>
                </a:r>
                <a:r>
                  <a:rPr lang="en-US" altLang="zh-CN" sz="825" b="1" dirty="0">
                    <a:solidFill>
                      <a:schemeClr val="tx1">
                        <a:lumMod val="75000"/>
                        <a:lumOff val="25000"/>
                      </a:schemeClr>
                    </a:solidFill>
                  </a:rPr>
                  <a:t>/</a:t>
                </a:r>
                <a:r>
                  <a:rPr lang="zh-CN" altLang="en-US" sz="825" b="1" dirty="0">
                    <a:solidFill>
                      <a:schemeClr val="tx1">
                        <a:lumMod val="75000"/>
                        <a:lumOff val="25000"/>
                      </a:schemeClr>
                    </a:solidFill>
                  </a:rPr>
                  <a:t>无线  操作终端</a:t>
                </a:r>
                <a:endParaRPr lang="en-US" altLang="zh-CN" sz="825" b="1" dirty="0">
                  <a:solidFill>
                    <a:schemeClr val="tx1">
                      <a:lumMod val="75000"/>
                      <a:lumOff val="25000"/>
                    </a:schemeClr>
                  </a:solidFill>
                </a:endParaRPr>
              </a:p>
              <a:p>
                <a:pPr algn="ctr">
                  <a:buNone/>
                </a:pPr>
                <a:r>
                  <a:rPr lang="zh-CN" altLang="en-US" sz="825" b="1" dirty="0">
                    <a:solidFill>
                      <a:schemeClr val="tx1">
                        <a:lumMod val="75000"/>
                        <a:lumOff val="25000"/>
                      </a:schemeClr>
                    </a:solidFill>
                  </a:rPr>
                  <a:t>面向旅客</a:t>
                </a:r>
              </a:p>
            </p:txBody>
          </p:sp>
          <p:sp>
            <p:nvSpPr>
              <p:cNvPr id="204" name="TextBox 203"/>
              <p:cNvSpPr txBox="1"/>
              <p:nvPr/>
            </p:nvSpPr>
            <p:spPr>
              <a:xfrm>
                <a:off x="823546" y="378941"/>
                <a:ext cx="292168" cy="504825"/>
              </a:xfrm>
              <a:prstGeom prst="rect">
                <a:avLst/>
              </a:prstGeom>
              <a:solidFill>
                <a:srgbClr val="00B050">
                  <a:alpha val="74000"/>
                </a:srgbClr>
              </a:solidFill>
            </p:spPr>
            <p:txBody>
              <a:bodyPr vert="eaVert" wrap="square" lIns="68569" tIns="34285" rIns="68569" bIns="34285" rtlCol="0">
                <a:spAutoFit/>
              </a:bodyPr>
              <a:lstStyle/>
              <a:p>
                <a:pPr algn="dist">
                  <a:buNone/>
                </a:pPr>
                <a:r>
                  <a:rPr lang="zh-CN" altLang="en-US" sz="1200" b="1" dirty="0">
                    <a:solidFill>
                      <a:schemeClr val="bg1"/>
                    </a:solidFill>
                  </a:rPr>
                  <a:t>终端</a:t>
                </a:r>
              </a:p>
            </p:txBody>
          </p:sp>
        </p:grpSp>
        <p:grpSp>
          <p:nvGrpSpPr>
            <p:cNvPr id="20" name="组合 275"/>
            <p:cNvGrpSpPr/>
            <p:nvPr/>
          </p:nvGrpSpPr>
          <p:grpSpPr>
            <a:xfrm>
              <a:off x="1111052" y="4710043"/>
              <a:ext cx="8818701" cy="1054344"/>
              <a:chOff x="833071" y="3531714"/>
              <a:chExt cx="6612304" cy="790575"/>
            </a:xfrm>
          </p:grpSpPr>
          <p:sp>
            <p:nvSpPr>
              <p:cNvPr id="14" name="矩形 13"/>
              <p:cNvSpPr/>
              <p:nvPr/>
            </p:nvSpPr>
            <p:spPr bwMode="auto">
              <a:xfrm>
                <a:off x="1120775" y="3550766"/>
                <a:ext cx="6324600" cy="762000"/>
              </a:xfrm>
              <a:prstGeom prst="rect">
                <a:avLst/>
              </a:prstGeom>
              <a:noFill/>
              <a:ln w="12700" cap="flat" cmpd="sng" algn="ctr">
                <a:solidFill>
                  <a:srgbClr val="FF0000"/>
                </a:solidFill>
                <a:prstDash val="dash"/>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defTabSz="914217">
                  <a:buClr>
                    <a:srgbClr val="CC9900"/>
                  </a:buClr>
                  <a:buFont typeface="Wingdings" pitchFamily="2" charset="2"/>
                  <a:buChar char="n"/>
                </a:pPr>
                <a:endParaRPr lang="zh-CN" altLang="en-US" sz="1500" b="1" dirty="0">
                  <a:latin typeface="Arial" charset="0"/>
                  <a:ea typeface="SimSun" pitchFamily="2" charset="-122"/>
                </a:endParaRPr>
              </a:p>
            </p:txBody>
          </p:sp>
          <p:sp>
            <p:nvSpPr>
              <p:cNvPr id="15" name="圆角矩形 14"/>
              <p:cNvSpPr/>
              <p:nvPr/>
            </p:nvSpPr>
            <p:spPr bwMode="auto">
              <a:xfrm>
                <a:off x="1158875" y="4150839"/>
                <a:ext cx="1774826" cy="152401"/>
              </a:xfrm>
              <a:prstGeom prst="roundRect">
                <a:avLst/>
              </a:prstGeom>
              <a:solidFill>
                <a:srgbClr val="C00000">
                  <a:alpha val="70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a:buClr>
                    <a:srgbClr val="CC9900"/>
                  </a:buClr>
                  <a:buFont typeface="Wingdings" pitchFamily="2" charset="2"/>
                  <a:buChar char="n"/>
                </a:pPr>
                <a:endParaRPr lang="zh-CN" altLang="en-US" sz="1500" b="1">
                  <a:latin typeface="Arial" charset="0"/>
                  <a:ea typeface="SimSun" pitchFamily="2" charset="-122"/>
                </a:endParaRPr>
              </a:p>
            </p:txBody>
          </p:sp>
          <p:sp>
            <p:nvSpPr>
              <p:cNvPr id="16" name="圆角矩形 15"/>
              <p:cNvSpPr/>
              <p:nvPr/>
            </p:nvSpPr>
            <p:spPr bwMode="auto">
              <a:xfrm>
                <a:off x="6321424" y="4150839"/>
                <a:ext cx="1080000" cy="142875"/>
              </a:xfrm>
              <a:prstGeom prst="roundRect">
                <a:avLst/>
              </a:prstGeom>
              <a:solidFill>
                <a:srgbClr val="C00000">
                  <a:alpha val="70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a:buClr>
                    <a:srgbClr val="CC9900"/>
                  </a:buClr>
                  <a:buFont typeface="Wingdings" pitchFamily="2" charset="2"/>
                  <a:buChar char="n"/>
                </a:pPr>
                <a:endParaRPr lang="zh-CN" altLang="en-US" sz="1500" b="1">
                  <a:latin typeface="Arial" charset="0"/>
                  <a:ea typeface="SimSun" pitchFamily="2" charset="-122"/>
                </a:endParaRPr>
              </a:p>
            </p:txBody>
          </p:sp>
          <p:sp>
            <p:nvSpPr>
              <p:cNvPr id="17" name="圆角矩形 16"/>
              <p:cNvSpPr/>
              <p:nvPr/>
            </p:nvSpPr>
            <p:spPr bwMode="auto">
              <a:xfrm>
                <a:off x="2981324" y="4150839"/>
                <a:ext cx="2124000" cy="142875"/>
              </a:xfrm>
              <a:prstGeom prst="roundRect">
                <a:avLst/>
              </a:prstGeom>
              <a:solidFill>
                <a:srgbClr val="C00000">
                  <a:alpha val="70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a:buClr>
                    <a:srgbClr val="CC9900"/>
                  </a:buClr>
                  <a:buFont typeface="Wingdings" pitchFamily="2" charset="2"/>
                  <a:buChar char="n"/>
                </a:pPr>
                <a:endParaRPr lang="zh-CN" altLang="en-US" sz="1500" b="1">
                  <a:latin typeface="Arial" charset="0"/>
                  <a:ea typeface="SimSun" pitchFamily="2" charset="-122"/>
                </a:endParaRPr>
              </a:p>
            </p:txBody>
          </p:sp>
          <p:sp>
            <p:nvSpPr>
              <p:cNvPr id="18" name="圆角矩形 17"/>
              <p:cNvSpPr/>
              <p:nvPr/>
            </p:nvSpPr>
            <p:spPr bwMode="auto">
              <a:xfrm>
                <a:off x="5159375" y="4150839"/>
                <a:ext cx="1080000" cy="142875"/>
              </a:xfrm>
              <a:prstGeom prst="roundRect">
                <a:avLst/>
              </a:prstGeom>
              <a:solidFill>
                <a:schemeClr val="bg1">
                  <a:lumMod val="65000"/>
                  <a:alpha val="64000"/>
                </a:scheme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a:buClr>
                    <a:srgbClr val="CC9900"/>
                  </a:buClr>
                  <a:buFont typeface="Wingdings" pitchFamily="2" charset="2"/>
                  <a:buChar char="n"/>
                </a:pPr>
                <a:endParaRPr lang="zh-CN" altLang="en-US" sz="1500" b="1" dirty="0">
                  <a:latin typeface="Arial" charset="0"/>
                  <a:ea typeface="SimSun" pitchFamily="2" charset="-122"/>
                </a:endParaRPr>
              </a:p>
            </p:txBody>
          </p:sp>
          <p:sp>
            <p:nvSpPr>
              <p:cNvPr id="19" name="圆角矩形 18"/>
              <p:cNvSpPr/>
              <p:nvPr/>
            </p:nvSpPr>
            <p:spPr bwMode="auto">
              <a:xfrm>
                <a:off x="1149349" y="3922240"/>
                <a:ext cx="1476376" cy="142875"/>
              </a:xfrm>
              <a:prstGeom prst="roundRect">
                <a:avLst/>
              </a:prstGeom>
              <a:solidFill>
                <a:schemeClr val="bg1">
                  <a:lumMod val="65000"/>
                  <a:alpha val="64000"/>
                </a:scheme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a:buClr>
                    <a:srgbClr val="CC9900"/>
                  </a:buClr>
                  <a:buFont typeface="Wingdings" pitchFamily="2" charset="2"/>
                  <a:buChar char="n"/>
                </a:pPr>
                <a:endParaRPr lang="zh-CN" altLang="en-US" sz="1500" b="1">
                  <a:latin typeface="Arial" charset="0"/>
                  <a:ea typeface="SimSun" pitchFamily="2" charset="-122"/>
                </a:endParaRPr>
              </a:p>
            </p:txBody>
          </p:sp>
          <p:sp>
            <p:nvSpPr>
              <p:cNvPr id="21" name="圆角矩形 20"/>
              <p:cNvSpPr/>
              <p:nvPr/>
            </p:nvSpPr>
            <p:spPr bwMode="auto">
              <a:xfrm>
                <a:off x="2740025" y="3922240"/>
                <a:ext cx="4680000" cy="142875"/>
              </a:xfrm>
              <a:prstGeom prst="roundRect">
                <a:avLst/>
              </a:prstGeom>
              <a:solidFill>
                <a:srgbClr val="C00000">
                  <a:alpha val="70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a:buClr>
                    <a:srgbClr val="CC9900"/>
                  </a:buClr>
                  <a:buFont typeface="Wingdings" pitchFamily="2" charset="2"/>
                  <a:buChar char="n"/>
                </a:pPr>
                <a:endParaRPr lang="zh-CN" altLang="en-US" sz="1500" b="1">
                  <a:latin typeface="Arial" charset="0"/>
                  <a:ea typeface="SimSun" pitchFamily="2" charset="-122"/>
                </a:endParaRPr>
              </a:p>
            </p:txBody>
          </p:sp>
          <p:sp>
            <p:nvSpPr>
              <p:cNvPr id="23" name="圆角矩形 22"/>
              <p:cNvSpPr/>
              <p:nvPr/>
            </p:nvSpPr>
            <p:spPr bwMode="auto">
              <a:xfrm>
                <a:off x="1139823" y="3646014"/>
                <a:ext cx="6267451" cy="171451"/>
              </a:xfrm>
              <a:prstGeom prst="roundRect">
                <a:avLst/>
              </a:prstGeom>
              <a:solidFill>
                <a:srgbClr val="C00000">
                  <a:alpha val="70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a:buClr>
                    <a:srgbClr val="CC9900"/>
                  </a:buClr>
                  <a:buFont typeface="Wingdings" pitchFamily="2" charset="2"/>
                  <a:buChar char="n"/>
                </a:pPr>
                <a:endParaRPr lang="zh-CN" altLang="en-US" sz="1500" b="1">
                  <a:latin typeface="Arial" charset="0"/>
                  <a:ea typeface="SimSun" pitchFamily="2" charset="-122"/>
                </a:endParaRPr>
              </a:p>
            </p:txBody>
          </p:sp>
          <p:sp>
            <p:nvSpPr>
              <p:cNvPr id="107" name="TextBox 106"/>
              <p:cNvSpPr txBox="1"/>
              <p:nvPr/>
            </p:nvSpPr>
            <p:spPr>
              <a:xfrm>
                <a:off x="1379857" y="4124170"/>
                <a:ext cx="1167589" cy="159616"/>
              </a:xfrm>
              <a:prstGeom prst="rect">
                <a:avLst/>
              </a:prstGeom>
              <a:noFill/>
            </p:spPr>
            <p:txBody>
              <a:bodyPr wrap="none" lIns="68569" tIns="34285" rIns="68569" bIns="34285" rtlCol="0">
                <a:spAutoFit/>
              </a:bodyPr>
              <a:lstStyle/>
              <a:p>
                <a:pPr>
                  <a:buNone/>
                </a:pPr>
                <a:r>
                  <a:rPr lang="zh-CN" altLang="en-US" sz="800" b="1" dirty="0">
                    <a:solidFill>
                      <a:schemeClr val="bg1"/>
                    </a:solidFill>
                  </a:rPr>
                  <a:t>有线语音通信系统（</a:t>
                </a:r>
                <a:r>
                  <a:rPr lang="en-US" altLang="zh-CN" sz="800" b="1" dirty="0">
                    <a:solidFill>
                      <a:schemeClr val="bg1"/>
                    </a:solidFill>
                  </a:rPr>
                  <a:t>NGN</a:t>
                </a:r>
                <a:r>
                  <a:rPr lang="zh-CN" altLang="en-US" sz="800" b="1" dirty="0">
                    <a:solidFill>
                      <a:schemeClr val="bg1"/>
                    </a:solidFill>
                  </a:rPr>
                  <a:t>）</a:t>
                </a:r>
              </a:p>
            </p:txBody>
          </p:sp>
          <p:sp>
            <p:nvSpPr>
              <p:cNvPr id="108" name="TextBox 107"/>
              <p:cNvSpPr txBox="1"/>
              <p:nvPr/>
            </p:nvSpPr>
            <p:spPr>
              <a:xfrm>
                <a:off x="2879725" y="4117822"/>
                <a:ext cx="2150455" cy="159616"/>
              </a:xfrm>
              <a:prstGeom prst="rect">
                <a:avLst/>
              </a:prstGeom>
              <a:noFill/>
            </p:spPr>
            <p:txBody>
              <a:bodyPr wrap="none" lIns="68569" tIns="34285" rIns="68569" bIns="34285" rtlCol="0">
                <a:spAutoFit/>
              </a:bodyPr>
              <a:lstStyle/>
              <a:p>
                <a:pPr>
                  <a:buNone/>
                </a:pPr>
                <a:r>
                  <a:rPr lang="zh-CN" altLang="en-US" sz="800" b="1" dirty="0">
                    <a:solidFill>
                      <a:schemeClr val="bg1"/>
                    </a:solidFill>
                  </a:rPr>
                  <a:t>无线通信系统（</a:t>
                </a:r>
                <a:r>
                  <a:rPr lang="en-US" altLang="zh-CN" sz="800" b="1" dirty="0">
                    <a:solidFill>
                      <a:schemeClr val="bg1"/>
                    </a:solidFill>
                  </a:rPr>
                  <a:t>1.8G/800M</a:t>
                </a:r>
                <a:r>
                  <a:rPr lang="zh-CN" altLang="en-US" sz="800" b="1" dirty="0">
                    <a:solidFill>
                      <a:schemeClr val="bg1"/>
                    </a:solidFill>
                  </a:rPr>
                  <a:t>）</a:t>
                </a:r>
                <a:r>
                  <a:rPr lang="en-US" altLang="zh-CN" sz="800" b="1" dirty="0">
                    <a:solidFill>
                      <a:schemeClr val="bg1"/>
                    </a:solidFill>
                  </a:rPr>
                  <a:t>(</a:t>
                </a:r>
                <a:r>
                  <a:rPr lang="zh-CN" altLang="en-US" sz="800" b="1" dirty="0">
                    <a:solidFill>
                      <a:schemeClr val="bg1"/>
                    </a:solidFill>
                  </a:rPr>
                  <a:t>包含室内无线信号覆盖</a:t>
                </a:r>
                <a:r>
                  <a:rPr lang="en-US" altLang="zh-CN" sz="800" b="1" dirty="0">
                    <a:solidFill>
                      <a:schemeClr val="bg1"/>
                    </a:solidFill>
                  </a:rPr>
                  <a:t>)</a:t>
                </a:r>
                <a:endParaRPr lang="zh-CN" altLang="en-US" sz="800" b="1" dirty="0">
                  <a:solidFill>
                    <a:schemeClr val="bg1"/>
                  </a:solidFill>
                </a:endParaRPr>
              </a:p>
            </p:txBody>
          </p:sp>
          <p:sp>
            <p:nvSpPr>
              <p:cNvPr id="109" name="TextBox 108"/>
              <p:cNvSpPr txBox="1"/>
              <p:nvPr/>
            </p:nvSpPr>
            <p:spPr>
              <a:xfrm>
                <a:off x="5346065" y="4124170"/>
                <a:ext cx="699278" cy="178328"/>
              </a:xfrm>
              <a:prstGeom prst="rect">
                <a:avLst/>
              </a:prstGeom>
              <a:noFill/>
            </p:spPr>
            <p:txBody>
              <a:bodyPr wrap="none" lIns="68569" tIns="34285" rIns="68569" bIns="34285" rtlCol="0">
                <a:spAutoFit/>
              </a:bodyPr>
              <a:lstStyle/>
              <a:p>
                <a:pPr>
                  <a:buNone/>
                </a:pPr>
                <a:r>
                  <a:rPr lang="zh-CN" altLang="en-US" sz="825" b="1" dirty="0">
                    <a:solidFill>
                      <a:schemeClr val="tx1">
                        <a:lumMod val="85000"/>
                        <a:lumOff val="15000"/>
                      </a:schemeClr>
                    </a:solidFill>
                  </a:rPr>
                  <a:t>内部通讯系统</a:t>
                </a:r>
              </a:p>
            </p:txBody>
          </p:sp>
          <p:sp>
            <p:nvSpPr>
              <p:cNvPr id="110" name="TextBox 109"/>
              <p:cNvSpPr txBox="1"/>
              <p:nvPr/>
            </p:nvSpPr>
            <p:spPr>
              <a:xfrm>
                <a:off x="6466205" y="4124170"/>
                <a:ext cx="761535" cy="185156"/>
              </a:xfrm>
              <a:prstGeom prst="rect">
                <a:avLst/>
              </a:prstGeom>
              <a:noFill/>
            </p:spPr>
            <p:txBody>
              <a:bodyPr wrap="none" lIns="68569" tIns="34285" rIns="68569" bIns="34285" rtlCol="0">
                <a:spAutoFit/>
              </a:bodyPr>
              <a:lstStyle/>
              <a:p>
                <a:pPr>
                  <a:buNone/>
                </a:pPr>
                <a:r>
                  <a:rPr lang="zh-CN" altLang="en-US" sz="1000" b="1" dirty="0">
                    <a:solidFill>
                      <a:schemeClr val="bg1"/>
                    </a:solidFill>
                  </a:rPr>
                  <a:t>呼叫中心系统</a:t>
                </a:r>
              </a:p>
            </p:txBody>
          </p:sp>
          <p:sp>
            <p:nvSpPr>
              <p:cNvPr id="111" name="TextBox 110"/>
              <p:cNvSpPr txBox="1"/>
              <p:nvPr/>
            </p:nvSpPr>
            <p:spPr>
              <a:xfrm>
                <a:off x="1543685" y="3895572"/>
                <a:ext cx="516618" cy="157345"/>
              </a:xfrm>
              <a:prstGeom prst="rect">
                <a:avLst/>
              </a:prstGeom>
              <a:noFill/>
            </p:spPr>
            <p:txBody>
              <a:bodyPr wrap="none" lIns="68569" tIns="34285" rIns="68569" bIns="34285" rtlCol="0">
                <a:spAutoFit/>
              </a:bodyPr>
              <a:lstStyle/>
              <a:p>
                <a:pPr>
                  <a:buNone/>
                </a:pPr>
                <a:r>
                  <a:rPr lang="zh-CN" altLang="en-US" sz="675" b="1" dirty="0">
                    <a:solidFill>
                      <a:schemeClr val="tx1">
                        <a:lumMod val="75000"/>
                        <a:lumOff val="25000"/>
                      </a:schemeClr>
                    </a:solidFill>
                  </a:rPr>
                  <a:t>运营商接入</a:t>
                </a:r>
              </a:p>
            </p:txBody>
          </p:sp>
          <p:sp>
            <p:nvSpPr>
              <p:cNvPr id="112" name="TextBox 111"/>
              <p:cNvSpPr txBox="1"/>
              <p:nvPr/>
            </p:nvSpPr>
            <p:spPr>
              <a:xfrm>
                <a:off x="3888741" y="3888128"/>
                <a:ext cx="2179320" cy="185156"/>
              </a:xfrm>
              <a:prstGeom prst="rect">
                <a:avLst/>
              </a:prstGeom>
              <a:noFill/>
            </p:spPr>
            <p:txBody>
              <a:bodyPr wrap="square" lIns="68569" tIns="34285" rIns="68569" bIns="34285" rtlCol="0">
                <a:spAutoFit/>
              </a:bodyPr>
              <a:lstStyle/>
              <a:p>
                <a:pPr algn="dist">
                  <a:buNone/>
                </a:pPr>
                <a:r>
                  <a:rPr lang="zh-CN" altLang="en-US" sz="1000" b="1" dirty="0">
                    <a:solidFill>
                      <a:schemeClr val="bg1"/>
                    </a:solidFill>
                  </a:rPr>
                  <a:t>统一通信平台系统</a:t>
                </a:r>
              </a:p>
            </p:txBody>
          </p:sp>
          <p:sp>
            <p:nvSpPr>
              <p:cNvPr id="113" name="TextBox 112"/>
              <p:cNvSpPr txBox="1"/>
              <p:nvPr/>
            </p:nvSpPr>
            <p:spPr>
              <a:xfrm>
                <a:off x="3507742" y="3621250"/>
                <a:ext cx="2179320" cy="159616"/>
              </a:xfrm>
              <a:prstGeom prst="rect">
                <a:avLst/>
              </a:prstGeom>
              <a:noFill/>
            </p:spPr>
            <p:txBody>
              <a:bodyPr wrap="square" lIns="68569" tIns="34285" rIns="68569" bIns="34285" rtlCol="0">
                <a:spAutoFit/>
              </a:bodyPr>
              <a:lstStyle/>
              <a:p>
                <a:pPr algn="dist">
                  <a:buNone/>
                </a:pPr>
                <a:r>
                  <a:rPr lang="zh-CN" altLang="en-US" sz="800" b="1" dirty="0">
                    <a:solidFill>
                      <a:schemeClr val="bg1"/>
                    </a:solidFill>
                  </a:rPr>
                  <a:t>网络系统（含</a:t>
                </a:r>
                <a:r>
                  <a:rPr lang="en-US" altLang="zh-CN" sz="800" b="1" dirty="0">
                    <a:solidFill>
                      <a:schemeClr val="bg1"/>
                    </a:solidFill>
                  </a:rPr>
                  <a:t>WIFI</a:t>
                </a:r>
                <a:r>
                  <a:rPr lang="zh-CN" altLang="en-US" sz="800" b="1" dirty="0">
                    <a:solidFill>
                      <a:schemeClr val="bg1"/>
                    </a:solidFill>
                  </a:rPr>
                  <a:t>室内覆盖）</a:t>
                </a:r>
              </a:p>
            </p:txBody>
          </p:sp>
          <p:sp>
            <p:nvSpPr>
              <p:cNvPr id="201" name="TextBox 200"/>
              <p:cNvSpPr txBox="1"/>
              <p:nvPr/>
            </p:nvSpPr>
            <p:spPr>
              <a:xfrm>
                <a:off x="833071" y="3531714"/>
                <a:ext cx="292168" cy="790575"/>
              </a:xfrm>
              <a:prstGeom prst="rect">
                <a:avLst/>
              </a:prstGeom>
              <a:solidFill>
                <a:srgbClr val="D6322A">
                  <a:alpha val="74000"/>
                </a:srgbClr>
              </a:solidFill>
            </p:spPr>
            <p:txBody>
              <a:bodyPr vert="eaVert" wrap="square" lIns="68569" tIns="34285" rIns="68569" bIns="34285" rtlCol="0">
                <a:spAutoFit/>
              </a:bodyPr>
              <a:lstStyle/>
              <a:p>
                <a:pPr algn="dist">
                  <a:buNone/>
                </a:pPr>
                <a:r>
                  <a:rPr lang="zh-CN" altLang="en-US" sz="1200" b="1" dirty="0">
                    <a:solidFill>
                      <a:schemeClr val="bg1"/>
                    </a:solidFill>
                  </a:rPr>
                  <a:t>通讯网络</a:t>
                </a:r>
              </a:p>
            </p:txBody>
          </p:sp>
          <p:cxnSp>
            <p:nvCxnSpPr>
              <p:cNvPr id="211" name="直接箭头连接符 210"/>
              <p:cNvCxnSpPr/>
              <p:nvPr/>
            </p:nvCxnSpPr>
            <p:spPr bwMode="auto">
              <a:xfrm>
                <a:off x="1809750" y="4023840"/>
                <a:ext cx="0" cy="152400"/>
              </a:xfrm>
              <a:prstGeom prst="straightConnector1">
                <a:avLst/>
              </a:prstGeom>
              <a:noFill/>
              <a:ln w="9525" cap="flat" cmpd="sng" algn="ctr">
                <a:solidFill>
                  <a:schemeClr val="accent1">
                    <a:lumMod val="75000"/>
                  </a:schemeClr>
                </a:solidFill>
                <a:prstDash val="solid"/>
                <a:round/>
                <a:headEnd type="stealth"/>
                <a:tailEnd type="stealth"/>
              </a:ln>
              <a:effectLst/>
            </p:spPr>
          </p:cxnSp>
          <p:cxnSp>
            <p:nvCxnSpPr>
              <p:cNvPr id="213" name="直接箭头连接符 212"/>
              <p:cNvCxnSpPr/>
              <p:nvPr/>
            </p:nvCxnSpPr>
            <p:spPr bwMode="auto">
              <a:xfrm>
                <a:off x="2832100" y="4030190"/>
                <a:ext cx="0" cy="152400"/>
              </a:xfrm>
              <a:prstGeom prst="straightConnector1">
                <a:avLst/>
              </a:prstGeom>
              <a:noFill/>
              <a:ln w="9525" cap="flat" cmpd="sng" algn="ctr">
                <a:solidFill>
                  <a:schemeClr val="accent1">
                    <a:lumMod val="75000"/>
                  </a:schemeClr>
                </a:solidFill>
                <a:prstDash val="solid"/>
                <a:round/>
                <a:headEnd type="stealth"/>
                <a:tailEnd type="stealth"/>
              </a:ln>
              <a:effectLst/>
            </p:spPr>
          </p:cxnSp>
          <p:cxnSp>
            <p:nvCxnSpPr>
              <p:cNvPr id="214" name="直接箭头连接符 213"/>
              <p:cNvCxnSpPr/>
              <p:nvPr/>
            </p:nvCxnSpPr>
            <p:spPr bwMode="auto">
              <a:xfrm>
                <a:off x="4019550" y="4017491"/>
                <a:ext cx="0" cy="152400"/>
              </a:xfrm>
              <a:prstGeom prst="straightConnector1">
                <a:avLst/>
              </a:prstGeom>
              <a:noFill/>
              <a:ln w="9525" cap="flat" cmpd="sng" algn="ctr">
                <a:solidFill>
                  <a:schemeClr val="accent1">
                    <a:lumMod val="75000"/>
                  </a:schemeClr>
                </a:solidFill>
                <a:prstDash val="solid"/>
                <a:round/>
                <a:headEnd type="stealth"/>
                <a:tailEnd type="stealth"/>
              </a:ln>
              <a:effectLst/>
            </p:spPr>
          </p:cxnSp>
          <p:cxnSp>
            <p:nvCxnSpPr>
              <p:cNvPr id="215" name="直接箭头连接符 214"/>
              <p:cNvCxnSpPr/>
              <p:nvPr/>
            </p:nvCxnSpPr>
            <p:spPr bwMode="auto">
              <a:xfrm>
                <a:off x="5753100" y="4036541"/>
                <a:ext cx="0" cy="152400"/>
              </a:xfrm>
              <a:prstGeom prst="straightConnector1">
                <a:avLst/>
              </a:prstGeom>
              <a:noFill/>
              <a:ln w="9525" cap="flat" cmpd="sng" algn="ctr">
                <a:solidFill>
                  <a:schemeClr val="accent1">
                    <a:lumMod val="75000"/>
                  </a:schemeClr>
                </a:solidFill>
                <a:prstDash val="solid"/>
                <a:round/>
                <a:headEnd type="stealth"/>
                <a:tailEnd type="stealth"/>
              </a:ln>
              <a:effectLst/>
            </p:spPr>
          </p:cxnSp>
          <p:cxnSp>
            <p:nvCxnSpPr>
              <p:cNvPr id="216" name="直接箭头连接符 215"/>
              <p:cNvCxnSpPr/>
              <p:nvPr/>
            </p:nvCxnSpPr>
            <p:spPr bwMode="auto">
              <a:xfrm>
                <a:off x="6654800" y="4030190"/>
                <a:ext cx="0" cy="152400"/>
              </a:xfrm>
              <a:prstGeom prst="straightConnector1">
                <a:avLst/>
              </a:prstGeom>
              <a:noFill/>
              <a:ln w="9525" cap="flat" cmpd="sng" algn="ctr">
                <a:solidFill>
                  <a:schemeClr val="accent1">
                    <a:lumMod val="75000"/>
                  </a:schemeClr>
                </a:solidFill>
                <a:prstDash val="solid"/>
                <a:round/>
                <a:headEnd type="stealth"/>
                <a:tailEnd type="stealth"/>
              </a:ln>
              <a:effectLst/>
            </p:spPr>
          </p:cxnSp>
          <p:cxnSp>
            <p:nvCxnSpPr>
              <p:cNvPr id="217" name="直接箭头连接符 216"/>
              <p:cNvCxnSpPr/>
              <p:nvPr/>
            </p:nvCxnSpPr>
            <p:spPr bwMode="auto">
              <a:xfrm>
                <a:off x="1816100" y="3795241"/>
                <a:ext cx="0" cy="152400"/>
              </a:xfrm>
              <a:prstGeom prst="straightConnector1">
                <a:avLst/>
              </a:prstGeom>
              <a:noFill/>
              <a:ln w="9525" cap="flat" cmpd="sng" algn="ctr">
                <a:solidFill>
                  <a:srgbClr val="00B050"/>
                </a:solidFill>
                <a:prstDash val="solid"/>
                <a:round/>
                <a:headEnd type="stealth"/>
                <a:tailEnd type="stealth"/>
              </a:ln>
              <a:effectLst/>
            </p:spPr>
          </p:cxnSp>
          <p:cxnSp>
            <p:nvCxnSpPr>
              <p:cNvPr id="218" name="直接箭头连接符 217"/>
              <p:cNvCxnSpPr/>
              <p:nvPr/>
            </p:nvCxnSpPr>
            <p:spPr bwMode="auto">
              <a:xfrm>
                <a:off x="3479800" y="3782541"/>
                <a:ext cx="0" cy="152400"/>
              </a:xfrm>
              <a:prstGeom prst="straightConnector1">
                <a:avLst/>
              </a:prstGeom>
              <a:noFill/>
              <a:ln w="9525" cap="flat" cmpd="sng" algn="ctr">
                <a:solidFill>
                  <a:srgbClr val="00B050"/>
                </a:solidFill>
                <a:prstDash val="solid"/>
                <a:round/>
                <a:headEnd type="stealth"/>
                <a:tailEnd type="stealth"/>
              </a:ln>
              <a:effectLst/>
            </p:spPr>
          </p:cxnSp>
          <p:cxnSp>
            <p:nvCxnSpPr>
              <p:cNvPr id="219" name="直接箭头连接符 218"/>
              <p:cNvCxnSpPr/>
              <p:nvPr/>
            </p:nvCxnSpPr>
            <p:spPr bwMode="auto">
              <a:xfrm flipH="1">
                <a:off x="4737100" y="3807940"/>
                <a:ext cx="6350" cy="349250"/>
              </a:xfrm>
              <a:prstGeom prst="straightConnector1">
                <a:avLst/>
              </a:prstGeom>
              <a:noFill/>
              <a:ln w="9525" cap="flat" cmpd="sng" algn="ctr">
                <a:solidFill>
                  <a:srgbClr val="00B050"/>
                </a:solidFill>
                <a:prstDash val="solid"/>
                <a:round/>
                <a:headEnd type="stealth"/>
                <a:tailEnd type="stealth"/>
              </a:ln>
              <a:effectLst/>
            </p:spPr>
          </p:cxnSp>
          <p:cxnSp>
            <p:nvCxnSpPr>
              <p:cNvPr id="223" name="直接箭头连接符 222"/>
              <p:cNvCxnSpPr/>
              <p:nvPr/>
            </p:nvCxnSpPr>
            <p:spPr bwMode="auto">
              <a:xfrm flipH="1">
                <a:off x="7054850" y="3814290"/>
                <a:ext cx="6350" cy="349250"/>
              </a:xfrm>
              <a:prstGeom prst="straightConnector1">
                <a:avLst/>
              </a:prstGeom>
              <a:noFill/>
              <a:ln w="9525" cap="flat" cmpd="sng" algn="ctr">
                <a:solidFill>
                  <a:srgbClr val="00B050"/>
                </a:solidFill>
                <a:prstDash val="solid"/>
                <a:round/>
                <a:headEnd type="stealth"/>
                <a:tailEnd type="stealth"/>
              </a:ln>
              <a:effectLst/>
            </p:spPr>
          </p:cxnSp>
        </p:grpSp>
        <p:cxnSp>
          <p:nvCxnSpPr>
            <p:cNvPr id="224" name="直接箭头连接符 223"/>
            <p:cNvCxnSpPr/>
            <p:nvPr/>
          </p:nvCxnSpPr>
          <p:spPr bwMode="auto">
            <a:xfrm flipH="1">
              <a:off x="7524593" y="3300017"/>
              <a:ext cx="4234" cy="1659851"/>
            </a:xfrm>
            <a:prstGeom prst="straightConnector1">
              <a:avLst/>
            </a:prstGeom>
            <a:noFill/>
            <a:ln w="19050" cap="flat" cmpd="sng" algn="ctr">
              <a:solidFill>
                <a:srgbClr val="00B050"/>
              </a:solidFill>
              <a:prstDash val="dash"/>
              <a:round/>
              <a:headEnd type="stealth"/>
              <a:tailEnd type="stealth"/>
            </a:ln>
            <a:effectLst/>
          </p:spPr>
        </p:cxnSp>
        <p:cxnSp>
          <p:nvCxnSpPr>
            <p:cNvPr id="248" name="直接箭头连接符 247"/>
            <p:cNvCxnSpPr/>
            <p:nvPr/>
          </p:nvCxnSpPr>
          <p:spPr bwMode="auto">
            <a:xfrm flipH="1">
              <a:off x="1630259" y="2169456"/>
              <a:ext cx="8469" cy="408094"/>
            </a:xfrm>
            <a:prstGeom prst="straightConnector1">
              <a:avLst/>
            </a:prstGeom>
            <a:noFill/>
            <a:ln w="9525" cap="flat" cmpd="sng" algn="ctr">
              <a:solidFill>
                <a:schemeClr val="tx1">
                  <a:lumMod val="50000"/>
                  <a:lumOff val="50000"/>
                </a:schemeClr>
              </a:solidFill>
              <a:prstDash val="solid"/>
              <a:round/>
              <a:headEnd type="stealth"/>
              <a:tailEnd type="stealth"/>
            </a:ln>
            <a:effectLst/>
          </p:spPr>
        </p:cxnSp>
        <p:cxnSp>
          <p:nvCxnSpPr>
            <p:cNvPr id="250" name="直接箭头连接符 249"/>
            <p:cNvCxnSpPr/>
            <p:nvPr/>
          </p:nvCxnSpPr>
          <p:spPr bwMode="auto">
            <a:xfrm flipH="1">
              <a:off x="1833512" y="2182159"/>
              <a:ext cx="8469" cy="408094"/>
            </a:xfrm>
            <a:prstGeom prst="straightConnector1">
              <a:avLst/>
            </a:prstGeom>
            <a:noFill/>
            <a:ln w="9525" cap="flat" cmpd="sng" algn="ctr">
              <a:solidFill>
                <a:schemeClr val="tx1">
                  <a:lumMod val="50000"/>
                  <a:lumOff val="50000"/>
                </a:schemeClr>
              </a:solidFill>
              <a:prstDash val="solid"/>
              <a:round/>
              <a:headEnd type="stealth"/>
              <a:tailEnd type="stealth"/>
            </a:ln>
            <a:effectLst/>
          </p:spPr>
        </p:cxnSp>
        <p:cxnSp>
          <p:nvCxnSpPr>
            <p:cNvPr id="252" name="直接箭头连接符 251"/>
            <p:cNvCxnSpPr/>
            <p:nvPr/>
          </p:nvCxnSpPr>
          <p:spPr bwMode="auto">
            <a:xfrm flipH="1">
              <a:off x="2328941" y="2169456"/>
              <a:ext cx="8469" cy="408094"/>
            </a:xfrm>
            <a:prstGeom prst="straightConnector1">
              <a:avLst/>
            </a:prstGeom>
            <a:noFill/>
            <a:ln w="9525" cap="flat" cmpd="sng" algn="ctr">
              <a:solidFill>
                <a:schemeClr val="tx1">
                  <a:lumMod val="50000"/>
                  <a:lumOff val="50000"/>
                </a:schemeClr>
              </a:solidFill>
              <a:prstDash val="solid"/>
              <a:round/>
              <a:headEnd type="stealth"/>
              <a:tailEnd type="stealth"/>
            </a:ln>
            <a:effectLst/>
          </p:spPr>
        </p:cxnSp>
        <p:cxnSp>
          <p:nvCxnSpPr>
            <p:cNvPr id="253" name="直接箭头连接符 252"/>
            <p:cNvCxnSpPr/>
            <p:nvPr/>
          </p:nvCxnSpPr>
          <p:spPr bwMode="auto">
            <a:xfrm flipH="1">
              <a:off x="2532194" y="2182159"/>
              <a:ext cx="8469" cy="408094"/>
            </a:xfrm>
            <a:prstGeom prst="straightConnector1">
              <a:avLst/>
            </a:prstGeom>
            <a:noFill/>
            <a:ln w="9525" cap="flat" cmpd="sng" algn="ctr">
              <a:solidFill>
                <a:schemeClr val="tx1">
                  <a:lumMod val="50000"/>
                  <a:lumOff val="50000"/>
                </a:schemeClr>
              </a:solidFill>
              <a:prstDash val="solid"/>
              <a:round/>
              <a:headEnd type="stealth"/>
              <a:tailEnd type="stealth"/>
            </a:ln>
            <a:effectLst/>
          </p:spPr>
        </p:cxnSp>
        <p:cxnSp>
          <p:nvCxnSpPr>
            <p:cNvPr id="277" name="直接箭头连接符 276"/>
            <p:cNvCxnSpPr/>
            <p:nvPr/>
          </p:nvCxnSpPr>
          <p:spPr bwMode="auto">
            <a:xfrm flipH="1">
              <a:off x="7533061" y="2182159"/>
              <a:ext cx="8469" cy="408094"/>
            </a:xfrm>
            <a:prstGeom prst="straightConnector1">
              <a:avLst/>
            </a:prstGeom>
            <a:noFill/>
            <a:ln w="9525" cap="flat" cmpd="sng" algn="ctr">
              <a:solidFill>
                <a:schemeClr val="tx1">
                  <a:lumMod val="50000"/>
                  <a:lumOff val="50000"/>
                </a:schemeClr>
              </a:solidFill>
              <a:prstDash val="solid"/>
              <a:round/>
              <a:headEnd type="stealth"/>
              <a:tailEnd type="stealth"/>
            </a:ln>
            <a:effectLst/>
          </p:spPr>
        </p:cxnSp>
        <p:cxnSp>
          <p:nvCxnSpPr>
            <p:cNvPr id="280" name="直接箭头连接符 279"/>
            <p:cNvCxnSpPr/>
            <p:nvPr/>
          </p:nvCxnSpPr>
          <p:spPr bwMode="auto">
            <a:xfrm flipH="1">
              <a:off x="8163992" y="2182159"/>
              <a:ext cx="8469" cy="408094"/>
            </a:xfrm>
            <a:prstGeom prst="straightConnector1">
              <a:avLst/>
            </a:prstGeom>
            <a:noFill/>
            <a:ln w="9525" cap="flat" cmpd="sng" algn="ctr">
              <a:solidFill>
                <a:schemeClr val="tx1">
                  <a:lumMod val="50000"/>
                  <a:lumOff val="50000"/>
                </a:schemeClr>
              </a:solidFill>
              <a:prstDash val="solid"/>
              <a:round/>
              <a:headEnd type="stealth"/>
              <a:tailEnd type="stealth"/>
            </a:ln>
            <a:effectLst/>
          </p:spPr>
        </p:cxnSp>
        <p:grpSp>
          <p:nvGrpSpPr>
            <p:cNvPr id="22" name="组合 286"/>
            <p:cNvGrpSpPr/>
            <p:nvPr/>
          </p:nvGrpSpPr>
          <p:grpSpPr>
            <a:xfrm>
              <a:off x="1098353" y="2194862"/>
              <a:ext cx="8831404" cy="2477076"/>
              <a:chOff x="823547" y="1645765"/>
              <a:chExt cx="6621828" cy="1857377"/>
            </a:xfrm>
          </p:grpSpPr>
          <p:sp>
            <p:nvSpPr>
              <p:cNvPr id="24" name="矩形 23"/>
              <p:cNvSpPr/>
              <p:nvPr/>
            </p:nvSpPr>
            <p:spPr bwMode="auto">
              <a:xfrm>
                <a:off x="1120775" y="1788641"/>
                <a:ext cx="6324600" cy="1714500"/>
              </a:xfrm>
              <a:prstGeom prst="rect">
                <a:avLst/>
              </a:prstGeom>
              <a:noFill/>
              <a:ln w="12700" cap="flat" cmpd="sng" algn="ctr">
                <a:solidFill>
                  <a:srgbClr val="0070C0"/>
                </a:solidFill>
                <a:prstDash val="dash"/>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defTabSz="914217">
                  <a:buClr>
                    <a:srgbClr val="CC9900"/>
                  </a:buClr>
                  <a:buFont typeface="Wingdings" pitchFamily="2" charset="2"/>
                  <a:buChar char="n"/>
                </a:pPr>
                <a:endParaRPr lang="zh-CN" altLang="en-US" sz="1500" b="1" dirty="0">
                  <a:latin typeface="Arial" charset="0"/>
                  <a:ea typeface="SimSun" pitchFamily="2" charset="-122"/>
                </a:endParaRPr>
              </a:p>
            </p:txBody>
          </p:sp>
          <p:sp>
            <p:nvSpPr>
              <p:cNvPr id="25" name="圆角矩形 24"/>
              <p:cNvSpPr/>
              <p:nvPr/>
            </p:nvSpPr>
            <p:spPr bwMode="auto">
              <a:xfrm>
                <a:off x="1149349" y="3303116"/>
                <a:ext cx="1476376" cy="142875"/>
              </a:xfrm>
              <a:prstGeom prst="roundRect">
                <a:avLst/>
              </a:prstGeom>
              <a:solidFill>
                <a:srgbClr val="C00000">
                  <a:alpha val="64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a:buClr>
                    <a:srgbClr val="CC9900"/>
                  </a:buClr>
                  <a:buFont typeface="Wingdings" pitchFamily="2" charset="2"/>
                  <a:buChar char="n"/>
                </a:pPr>
                <a:endParaRPr lang="zh-CN" altLang="en-US" sz="1500" b="1">
                  <a:latin typeface="Arial" charset="0"/>
                  <a:ea typeface="SimSun" pitchFamily="2" charset="-122"/>
                </a:endParaRPr>
              </a:p>
            </p:txBody>
          </p:sp>
          <p:sp>
            <p:nvSpPr>
              <p:cNvPr id="26" name="圆角矩形 25"/>
              <p:cNvSpPr/>
              <p:nvPr/>
            </p:nvSpPr>
            <p:spPr bwMode="auto">
              <a:xfrm>
                <a:off x="5921374" y="3303116"/>
                <a:ext cx="1476376" cy="142875"/>
              </a:xfrm>
              <a:prstGeom prst="roundRect">
                <a:avLst/>
              </a:prstGeom>
              <a:solidFill>
                <a:srgbClr val="C00000">
                  <a:alpha val="64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a:buClr>
                    <a:srgbClr val="CC9900"/>
                  </a:buClr>
                  <a:buFont typeface="Wingdings" pitchFamily="2" charset="2"/>
                  <a:buChar char="n"/>
                </a:pPr>
                <a:endParaRPr lang="zh-CN" altLang="en-US" sz="1500" b="1">
                  <a:latin typeface="Arial" charset="0"/>
                  <a:ea typeface="SimSun" pitchFamily="2" charset="-122"/>
                </a:endParaRPr>
              </a:p>
            </p:txBody>
          </p:sp>
          <p:sp>
            <p:nvSpPr>
              <p:cNvPr id="27" name="圆角矩形 26"/>
              <p:cNvSpPr/>
              <p:nvPr/>
            </p:nvSpPr>
            <p:spPr bwMode="auto">
              <a:xfrm>
                <a:off x="2740024" y="3303116"/>
                <a:ext cx="1476376" cy="142875"/>
              </a:xfrm>
              <a:prstGeom prst="roundRect">
                <a:avLst/>
              </a:prstGeom>
              <a:solidFill>
                <a:srgbClr val="C00000">
                  <a:alpha val="64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a:buClr>
                    <a:srgbClr val="CC9900"/>
                  </a:buClr>
                  <a:buFont typeface="Wingdings" pitchFamily="2" charset="2"/>
                  <a:buChar char="n"/>
                </a:pPr>
                <a:endParaRPr lang="zh-CN" altLang="en-US" sz="1500" b="1">
                  <a:latin typeface="Arial" charset="0"/>
                  <a:ea typeface="SimSun" pitchFamily="2" charset="-122"/>
                </a:endParaRPr>
              </a:p>
            </p:txBody>
          </p:sp>
          <p:sp>
            <p:nvSpPr>
              <p:cNvPr id="28" name="圆角矩形 27"/>
              <p:cNvSpPr/>
              <p:nvPr/>
            </p:nvSpPr>
            <p:spPr bwMode="auto">
              <a:xfrm>
                <a:off x="4330699" y="3303116"/>
                <a:ext cx="1476376" cy="142875"/>
              </a:xfrm>
              <a:prstGeom prst="roundRect">
                <a:avLst/>
              </a:prstGeom>
              <a:solidFill>
                <a:srgbClr val="C00000">
                  <a:alpha val="64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a:buClr>
                    <a:srgbClr val="CC9900"/>
                  </a:buClr>
                  <a:buFont typeface="Wingdings" pitchFamily="2" charset="2"/>
                  <a:buChar char="n"/>
                </a:pPr>
                <a:endParaRPr lang="zh-CN" altLang="en-US" sz="1500" b="1">
                  <a:latin typeface="Arial" charset="0"/>
                  <a:ea typeface="SimSun" pitchFamily="2" charset="-122"/>
                </a:endParaRPr>
              </a:p>
            </p:txBody>
          </p:sp>
          <p:sp>
            <p:nvSpPr>
              <p:cNvPr id="29" name="圆角矩形 28"/>
              <p:cNvSpPr/>
              <p:nvPr/>
            </p:nvSpPr>
            <p:spPr bwMode="auto">
              <a:xfrm>
                <a:off x="1149349" y="3122141"/>
                <a:ext cx="6228000" cy="142875"/>
              </a:xfrm>
              <a:prstGeom prst="roundRect">
                <a:avLst/>
              </a:prstGeom>
              <a:solidFill>
                <a:srgbClr val="C00000">
                  <a:alpha val="64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a:buClr>
                    <a:srgbClr val="CC9900"/>
                  </a:buClr>
                  <a:buFont typeface="Wingdings" pitchFamily="2" charset="2"/>
                  <a:buChar char="n"/>
                </a:pPr>
                <a:endParaRPr lang="zh-CN" altLang="en-US" sz="1500" b="1">
                  <a:latin typeface="Arial" charset="0"/>
                  <a:ea typeface="SimSun" pitchFamily="2" charset="-122"/>
                </a:endParaRPr>
              </a:p>
            </p:txBody>
          </p:sp>
          <p:sp>
            <p:nvSpPr>
              <p:cNvPr id="30" name="椭圆 29"/>
              <p:cNvSpPr/>
              <p:nvPr/>
            </p:nvSpPr>
            <p:spPr bwMode="auto">
              <a:xfrm>
                <a:off x="1187451" y="2550641"/>
                <a:ext cx="133350" cy="552450"/>
              </a:xfrm>
              <a:prstGeom prst="ellipse">
                <a:avLst/>
              </a:prstGeom>
              <a:noFill/>
              <a:ln w="9525" cap="flat" cmpd="sng" algn="ctr">
                <a:solidFill>
                  <a:srgbClr val="0070C0"/>
                </a:solid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defTabSz="914217">
                  <a:buClr>
                    <a:srgbClr val="CC9900"/>
                  </a:buClr>
                  <a:buFont typeface="Wingdings" pitchFamily="2" charset="2"/>
                  <a:buChar char="n"/>
                </a:pPr>
                <a:endParaRPr lang="zh-CN" altLang="en-US" sz="1500" b="1" dirty="0">
                  <a:latin typeface="Arial" charset="0"/>
                  <a:ea typeface="SimSun" pitchFamily="2" charset="-122"/>
                </a:endParaRPr>
              </a:p>
            </p:txBody>
          </p:sp>
          <p:sp>
            <p:nvSpPr>
              <p:cNvPr id="31" name="圆角矩形 30"/>
              <p:cNvSpPr/>
              <p:nvPr/>
            </p:nvSpPr>
            <p:spPr bwMode="auto">
              <a:xfrm>
                <a:off x="1158874" y="2112490"/>
                <a:ext cx="1332000" cy="142875"/>
              </a:xfrm>
              <a:prstGeom prst="roundRect">
                <a:avLst/>
              </a:prstGeom>
              <a:solidFill>
                <a:srgbClr val="0070C0">
                  <a:alpha val="82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a:buClr>
                    <a:srgbClr val="CC9900"/>
                  </a:buClr>
                  <a:buFont typeface="Wingdings" pitchFamily="2" charset="2"/>
                  <a:buChar char="n"/>
                </a:pPr>
                <a:endParaRPr lang="zh-CN" altLang="en-US" sz="1500" b="1">
                  <a:latin typeface="Arial" charset="0"/>
                  <a:ea typeface="SimSun" pitchFamily="2" charset="-122"/>
                </a:endParaRPr>
              </a:p>
            </p:txBody>
          </p:sp>
          <p:sp>
            <p:nvSpPr>
              <p:cNvPr id="32" name="圆角矩形 31"/>
              <p:cNvSpPr/>
              <p:nvPr/>
            </p:nvSpPr>
            <p:spPr bwMode="auto">
              <a:xfrm>
                <a:off x="5568949" y="2112490"/>
                <a:ext cx="1368000" cy="142875"/>
              </a:xfrm>
              <a:prstGeom prst="roundRect">
                <a:avLst/>
              </a:prstGeom>
              <a:solidFill>
                <a:srgbClr val="0070C0">
                  <a:alpha val="82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a:buClr>
                    <a:srgbClr val="CC9900"/>
                  </a:buClr>
                  <a:buFont typeface="Wingdings" pitchFamily="2" charset="2"/>
                  <a:buChar char="n"/>
                </a:pPr>
                <a:endParaRPr lang="zh-CN" altLang="en-US" sz="1500" b="1" dirty="0">
                  <a:latin typeface="Arial" charset="0"/>
                  <a:ea typeface="SimSun" pitchFamily="2" charset="-122"/>
                </a:endParaRPr>
              </a:p>
            </p:txBody>
          </p:sp>
          <p:sp>
            <p:nvSpPr>
              <p:cNvPr id="33" name="圆角矩形 32"/>
              <p:cNvSpPr/>
              <p:nvPr/>
            </p:nvSpPr>
            <p:spPr bwMode="auto">
              <a:xfrm>
                <a:off x="2581274" y="2112491"/>
                <a:ext cx="1139826" cy="133351"/>
              </a:xfrm>
              <a:prstGeom prst="roundRect">
                <a:avLst/>
              </a:prstGeom>
              <a:solidFill>
                <a:srgbClr val="0070C0">
                  <a:alpha val="82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a:buClr>
                    <a:srgbClr val="CC9900"/>
                  </a:buClr>
                  <a:buFont typeface="Wingdings" pitchFamily="2" charset="2"/>
                  <a:buChar char="n"/>
                </a:pPr>
                <a:endParaRPr lang="zh-CN" altLang="en-US" sz="1500" b="1">
                  <a:latin typeface="Arial" charset="0"/>
                  <a:ea typeface="SimSun" pitchFamily="2" charset="-122"/>
                </a:endParaRPr>
              </a:p>
            </p:txBody>
          </p:sp>
          <p:sp>
            <p:nvSpPr>
              <p:cNvPr id="34" name="圆角矩形 33"/>
              <p:cNvSpPr/>
              <p:nvPr/>
            </p:nvSpPr>
            <p:spPr bwMode="auto">
              <a:xfrm>
                <a:off x="3832225" y="2112490"/>
                <a:ext cx="1656000" cy="142875"/>
              </a:xfrm>
              <a:prstGeom prst="roundRect">
                <a:avLst/>
              </a:prstGeom>
              <a:solidFill>
                <a:srgbClr val="0070C0">
                  <a:alpha val="82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a:buClr>
                    <a:srgbClr val="CC9900"/>
                  </a:buClr>
                  <a:buFont typeface="Wingdings" pitchFamily="2" charset="2"/>
                  <a:buChar char="n"/>
                </a:pPr>
                <a:endParaRPr lang="zh-CN" altLang="en-US" sz="1500" b="1">
                  <a:latin typeface="Arial" charset="0"/>
                  <a:ea typeface="SimSun" pitchFamily="2" charset="-122"/>
                </a:endParaRPr>
              </a:p>
            </p:txBody>
          </p:sp>
          <p:sp>
            <p:nvSpPr>
              <p:cNvPr id="35" name="圆角矩形 34"/>
              <p:cNvSpPr/>
              <p:nvPr/>
            </p:nvSpPr>
            <p:spPr bwMode="auto">
              <a:xfrm>
                <a:off x="1101725" y="2341092"/>
                <a:ext cx="6228000" cy="190499"/>
              </a:xfrm>
              <a:prstGeom prst="roundRect">
                <a:avLst/>
              </a:prstGeom>
              <a:solidFill>
                <a:srgbClr val="0070C0">
                  <a:alpha val="82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a:buClr>
                    <a:srgbClr val="CC9900"/>
                  </a:buClr>
                  <a:buFont typeface="Wingdings" pitchFamily="2" charset="2"/>
                  <a:buChar char="n"/>
                </a:pPr>
                <a:endParaRPr lang="zh-CN" altLang="en-US" sz="1500" b="1" dirty="0">
                  <a:latin typeface="Arial" charset="0"/>
                  <a:ea typeface="SimSun" pitchFamily="2" charset="-122"/>
                </a:endParaRPr>
              </a:p>
            </p:txBody>
          </p:sp>
          <p:sp>
            <p:nvSpPr>
              <p:cNvPr id="36" name="椭圆 35"/>
              <p:cNvSpPr/>
              <p:nvPr/>
            </p:nvSpPr>
            <p:spPr bwMode="auto">
              <a:xfrm>
                <a:off x="1387476" y="2550641"/>
                <a:ext cx="133350" cy="552450"/>
              </a:xfrm>
              <a:prstGeom prst="ellipse">
                <a:avLst/>
              </a:prstGeom>
              <a:noFill/>
              <a:ln w="9525" cap="flat" cmpd="sng" algn="ctr">
                <a:solidFill>
                  <a:srgbClr val="0070C0"/>
                </a:solid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defTabSz="914217">
                  <a:buClr>
                    <a:srgbClr val="CC9900"/>
                  </a:buClr>
                  <a:buFont typeface="Wingdings" pitchFamily="2" charset="2"/>
                  <a:buChar char="n"/>
                </a:pPr>
                <a:endParaRPr lang="zh-CN" altLang="en-US" sz="1500" b="1" dirty="0">
                  <a:latin typeface="Arial" charset="0"/>
                  <a:ea typeface="SimSun" pitchFamily="2" charset="-122"/>
                </a:endParaRPr>
              </a:p>
            </p:txBody>
          </p:sp>
          <p:sp>
            <p:nvSpPr>
              <p:cNvPr id="37" name="椭圆 36"/>
              <p:cNvSpPr/>
              <p:nvPr/>
            </p:nvSpPr>
            <p:spPr bwMode="auto">
              <a:xfrm>
                <a:off x="1587501" y="2550641"/>
                <a:ext cx="133350" cy="552450"/>
              </a:xfrm>
              <a:prstGeom prst="ellipse">
                <a:avLst/>
              </a:prstGeom>
              <a:noFill/>
              <a:ln w="9525" cap="flat" cmpd="sng" algn="ctr">
                <a:solidFill>
                  <a:srgbClr val="0070C0"/>
                </a:solid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defTabSz="914217">
                  <a:buClr>
                    <a:srgbClr val="CC9900"/>
                  </a:buClr>
                  <a:buFont typeface="Wingdings" pitchFamily="2" charset="2"/>
                  <a:buChar char="n"/>
                </a:pPr>
                <a:endParaRPr lang="zh-CN" altLang="en-US" sz="1500" b="1" dirty="0">
                  <a:latin typeface="Arial" charset="0"/>
                  <a:ea typeface="SimSun" pitchFamily="2" charset="-122"/>
                </a:endParaRPr>
              </a:p>
            </p:txBody>
          </p:sp>
          <p:sp>
            <p:nvSpPr>
              <p:cNvPr id="38" name="椭圆 37"/>
              <p:cNvSpPr/>
              <p:nvPr/>
            </p:nvSpPr>
            <p:spPr bwMode="auto">
              <a:xfrm>
                <a:off x="1787526" y="2550641"/>
                <a:ext cx="133350" cy="552450"/>
              </a:xfrm>
              <a:prstGeom prst="ellipse">
                <a:avLst/>
              </a:prstGeom>
              <a:noFill/>
              <a:ln w="9525" cap="flat" cmpd="sng" algn="ctr">
                <a:solidFill>
                  <a:srgbClr val="0070C0"/>
                </a:solid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defTabSz="914217">
                  <a:buClr>
                    <a:srgbClr val="CC9900"/>
                  </a:buClr>
                  <a:buFont typeface="Wingdings" pitchFamily="2" charset="2"/>
                  <a:buChar char="n"/>
                </a:pPr>
                <a:endParaRPr lang="zh-CN" altLang="en-US" sz="1500" b="1" dirty="0">
                  <a:latin typeface="Arial" charset="0"/>
                  <a:ea typeface="SimSun" pitchFamily="2" charset="-122"/>
                </a:endParaRPr>
              </a:p>
            </p:txBody>
          </p:sp>
          <p:sp>
            <p:nvSpPr>
              <p:cNvPr id="39" name="圆柱形 38"/>
              <p:cNvSpPr/>
              <p:nvPr/>
            </p:nvSpPr>
            <p:spPr bwMode="auto">
              <a:xfrm>
                <a:off x="2054226" y="2588740"/>
                <a:ext cx="409575" cy="428625"/>
              </a:xfrm>
              <a:prstGeom prst="can">
                <a:avLst/>
              </a:prstGeom>
              <a:solidFill>
                <a:srgbClr val="0070C0">
                  <a:alpha val="62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defTabSz="914217">
                  <a:buClr>
                    <a:srgbClr val="CC9900"/>
                  </a:buClr>
                  <a:buFont typeface="Wingdings" pitchFamily="2" charset="2"/>
                  <a:buChar char="n"/>
                </a:pPr>
                <a:endParaRPr lang="zh-CN" altLang="en-US" sz="1500" b="1" dirty="0">
                  <a:latin typeface="Arial" charset="0"/>
                  <a:ea typeface="SimSun" pitchFamily="2" charset="-122"/>
                </a:endParaRPr>
              </a:p>
            </p:txBody>
          </p:sp>
          <p:sp>
            <p:nvSpPr>
              <p:cNvPr id="41" name="椭圆 40"/>
              <p:cNvSpPr/>
              <p:nvPr/>
            </p:nvSpPr>
            <p:spPr bwMode="auto">
              <a:xfrm>
                <a:off x="2778126" y="2531591"/>
                <a:ext cx="133350" cy="552450"/>
              </a:xfrm>
              <a:prstGeom prst="ellipse">
                <a:avLst/>
              </a:prstGeom>
              <a:noFill/>
              <a:ln w="9525" cap="flat" cmpd="sng" algn="ctr">
                <a:solidFill>
                  <a:srgbClr val="0070C0"/>
                </a:solid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defTabSz="914217">
                  <a:buClr>
                    <a:srgbClr val="CC9900"/>
                  </a:buClr>
                  <a:buFont typeface="Wingdings" pitchFamily="2" charset="2"/>
                  <a:buChar char="n"/>
                </a:pPr>
                <a:endParaRPr lang="zh-CN" altLang="en-US" sz="1500" b="1" dirty="0">
                  <a:latin typeface="Arial" charset="0"/>
                  <a:ea typeface="SimSun" pitchFamily="2" charset="-122"/>
                </a:endParaRPr>
              </a:p>
            </p:txBody>
          </p:sp>
          <p:sp>
            <p:nvSpPr>
              <p:cNvPr id="42" name="椭圆 41"/>
              <p:cNvSpPr/>
              <p:nvPr/>
            </p:nvSpPr>
            <p:spPr bwMode="auto">
              <a:xfrm>
                <a:off x="2978151" y="2531591"/>
                <a:ext cx="133350" cy="552450"/>
              </a:xfrm>
              <a:prstGeom prst="ellipse">
                <a:avLst/>
              </a:prstGeom>
              <a:noFill/>
              <a:ln w="9525" cap="flat" cmpd="sng" algn="ctr">
                <a:solidFill>
                  <a:srgbClr val="0070C0"/>
                </a:solid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defTabSz="914217">
                  <a:buClr>
                    <a:srgbClr val="CC9900"/>
                  </a:buClr>
                  <a:buFont typeface="Wingdings" pitchFamily="2" charset="2"/>
                  <a:buChar char="n"/>
                </a:pPr>
                <a:endParaRPr lang="zh-CN" altLang="en-US" sz="1500" b="1" dirty="0">
                  <a:latin typeface="Arial" charset="0"/>
                  <a:ea typeface="SimSun" pitchFamily="2" charset="-122"/>
                </a:endParaRPr>
              </a:p>
            </p:txBody>
          </p:sp>
          <p:sp>
            <p:nvSpPr>
              <p:cNvPr id="43" name="椭圆 42"/>
              <p:cNvSpPr/>
              <p:nvPr/>
            </p:nvSpPr>
            <p:spPr bwMode="auto">
              <a:xfrm>
                <a:off x="3178176" y="2531591"/>
                <a:ext cx="133350" cy="552450"/>
              </a:xfrm>
              <a:prstGeom prst="ellipse">
                <a:avLst/>
              </a:prstGeom>
              <a:noFill/>
              <a:ln w="9525" cap="flat" cmpd="sng" algn="ctr">
                <a:solidFill>
                  <a:srgbClr val="0070C0"/>
                </a:solid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defTabSz="914217">
                  <a:buClr>
                    <a:srgbClr val="CC9900"/>
                  </a:buClr>
                  <a:buFont typeface="Wingdings" pitchFamily="2" charset="2"/>
                  <a:buChar char="n"/>
                </a:pPr>
                <a:endParaRPr lang="zh-CN" altLang="en-US" sz="1500" b="1" dirty="0">
                  <a:latin typeface="Arial" charset="0"/>
                  <a:ea typeface="SimSun" pitchFamily="2" charset="-122"/>
                </a:endParaRPr>
              </a:p>
            </p:txBody>
          </p:sp>
          <p:sp>
            <p:nvSpPr>
              <p:cNvPr id="44" name="圆柱形 43"/>
              <p:cNvSpPr/>
              <p:nvPr/>
            </p:nvSpPr>
            <p:spPr bwMode="auto">
              <a:xfrm>
                <a:off x="3387726" y="2569692"/>
                <a:ext cx="409575" cy="428625"/>
              </a:xfrm>
              <a:prstGeom prst="can">
                <a:avLst/>
              </a:prstGeom>
              <a:solidFill>
                <a:srgbClr val="0070C0">
                  <a:alpha val="62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a:buClr>
                    <a:srgbClr val="CC9900"/>
                  </a:buClr>
                  <a:buFont typeface="Wingdings" pitchFamily="2" charset="2"/>
                  <a:buChar char="n"/>
                </a:pPr>
                <a:endParaRPr lang="zh-CN" altLang="en-US" sz="1500" b="1">
                  <a:latin typeface="Arial" charset="0"/>
                  <a:ea typeface="SimSun" pitchFamily="2" charset="-122"/>
                </a:endParaRPr>
              </a:p>
            </p:txBody>
          </p:sp>
          <p:sp>
            <p:nvSpPr>
              <p:cNvPr id="45" name="椭圆 44"/>
              <p:cNvSpPr/>
              <p:nvPr/>
            </p:nvSpPr>
            <p:spPr bwMode="auto">
              <a:xfrm>
                <a:off x="4244976" y="2541116"/>
                <a:ext cx="133350" cy="552450"/>
              </a:xfrm>
              <a:prstGeom prst="ellipse">
                <a:avLst/>
              </a:prstGeom>
              <a:noFill/>
              <a:ln w="9525" cap="flat" cmpd="sng" algn="ctr">
                <a:solidFill>
                  <a:srgbClr val="0070C0"/>
                </a:solid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defTabSz="914217">
                  <a:buClr>
                    <a:srgbClr val="CC9900"/>
                  </a:buClr>
                  <a:buFont typeface="Wingdings" pitchFamily="2" charset="2"/>
                  <a:buChar char="n"/>
                </a:pPr>
                <a:endParaRPr lang="zh-CN" altLang="en-US" sz="1500" b="1" dirty="0">
                  <a:latin typeface="Arial" charset="0"/>
                  <a:ea typeface="SimSun" pitchFamily="2" charset="-122"/>
                </a:endParaRPr>
              </a:p>
            </p:txBody>
          </p:sp>
          <p:sp>
            <p:nvSpPr>
              <p:cNvPr id="46" name="椭圆 45"/>
              <p:cNvSpPr/>
              <p:nvPr/>
            </p:nvSpPr>
            <p:spPr bwMode="auto">
              <a:xfrm>
                <a:off x="4445001" y="2541116"/>
                <a:ext cx="133350" cy="552450"/>
              </a:xfrm>
              <a:prstGeom prst="ellipse">
                <a:avLst/>
              </a:prstGeom>
              <a:noFill/>
              <a:ln w="9525" cap="flat" cmpd="sng" algn="ctr">
                <a:solidFill>
                  <a:srgbClr val="0070C0"/>
                </a:solid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defTabSz="914217">
                  <a:buClr>
                    <a:srgbClr val="CC9900"/>
                  </a:buClr>
                  <a:buFont typeface="Wingdings" pitchFamily="2" charset="2"/>
                  <a:buChar char="n"/>
                </a:pPr>
                <a:endParaRPr lang="zh-CN" altLang="en-US" sz="1500" b="1" dirty="0">
                  <a:latin typeface="Arial" charset="0"/>
                  <a:ea typeface="SimSun" pitchFamily="2" charset="-122"/>
                </a:endParaRPr>
              </a:p>
            </p:txBody>
          </p:sp>
          <p:sp>
            <p:nvSpPr>
              <p:cNvPr id="47" name="椭圆 46"/>
              <p:cNvSpPr/>
              <p:nvPr/>
            </p:nvSpPr>
            <p:spPr bwMode="auto">
              <a:xfrm>
                <a:off x="4645026" y="2541116"/>
                <a:ext cx="133350" cy="552450"/>
              </a:xfrm>
              <a:prstGeom prst="ellipse">
                <a:avLst/>
              </a:prstGeom>
              <a:noFill/>
              <a:ln w="9525" cap="flat" cmpd="sng" algn="ctr">
                <a:solidFill>
                  <a:srgbClr val="0070C0"/>
                </a:solid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defTabSz="914217">
                  <a:buClr>
                    <a:srgbClr val="CC9900"/>
                  </a:buClr>
                  <a:buFont typeface="Wingdings" pitchFamily="2" charset="2"/>
                  <a:buChar char="n"/>
                </a:pPr>
                <a:endParaRPr lang="zh-CN" altLang="en-US" sz="1500" b="1" dirty="0">
                  <a:latin typeface="Arial" charset="0"/>
                  <a:ea typeface="SimSun" pitchFamily="2" charset="-122"/>
                </a:endParaRPr>
              </a:p>
            </p:txBody>
          </p:sp>
          <p:sp>
            <p:nvSpPr>
              <p:cNvPr id="48" name="椭圆 47"/>
              <p:cNvSpPr/>
              <p:nvPr/>
            </p:nvSpPr>
            <p:spPr bwMode="auto">
              <a:xfrm>
                <a:off x="4845051" y="2541116"/>
                <a:ext cx="133350" cy="552450"/>
              </a:xfrm>
              <a:prstGeom prst="ellipse">
                <a:avLst/>
              </a:prstGeom>
              <a:noFill/>
              <a:ln w="9525" cap="flat" cmpd="sng" algn="ctr">
                <a:solidFill>
                  <a:srgbClr val="0070C0"/>
                </a:solid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defTabSz="914217">
                  <a:buClr>
                    <a:srgbClr val="CC9900"/>
                  </a:buClr>
                  <a:buFont typeface="Wingdings" pitchFamily="2" charset="2"/>
                  <a:buChar char="n"/>
                </a:pPr>
                <a:endParaRPr lang="zh-CN" altLang="en-US" sz="1500" b="1" dirty="0">
                  <a:latin typeface="Arial" charset="0"/>
                  <a:ea typeface="SimSun" pitchFamily="2" charset="-122"/>
                </a:endParaRPr>
              </a:p>
            </p:txBody>
          </p:sp>
          <p:sp>
            <p:nvSpPr>
              <p:cNvPr id="49" name="圆柱形 48"/>
              <p:cNvSpPr/>
              <p:nvPr/>
            </p:nvSpPr>
            <p:spPr bwMode="auto">
              <a:xfrm>
                <a:off x="5073650" y="2579215"/>
                <a:ext cx="409575" cy="428625"/>
              </a:xfrm>
              <a:prstGeom prst="can">
                <a:avLst/>
              </a:prstGeom>
              <a:solidFill>
                <a:srgbClr val="0070C0">
                  <a:alpha val="62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defTabSz="914217">
                  <a:buClr>
                    <a:srgbClr val="CC9900"/>
                  </a:buClr>
                  <a:buFont typeface="Wingdings" pitchFamily="2" charset="2"/>
                  <a:buChar char="n"/>
                </a:pPr>
                <a:endParaRPr lang="zh-CN" altLang="en-US" sz="1500" b="1" dirty="0">
                  <a:latin typeface="Arial" charset="0"/>
                  <a:ea typeface="SimSun" pitchFamily="2" charset="-122"/>
                </a:endParaRPr>
              </a:p>
            </p:txBody>
          </p:sp>
          <p:sp>
            <p:nvSpPr>
              <p:cNvPr id="50" name="椭圆 49"/>
              <p:cNvSpPr/>
              <p:nvPr/>
            </p:nvSpPr>
            <p:spPr bwMode="auto">
              <a:xfrm>
                <a:off x="4064001" y="2541116"/>
                <a:ext cx="133350" cy="552450"/>
              </a:xfrm>
              <a:prstGeom prst="ellipse">
                <a:avLst/>
              </a:prstGeom>
              <a:noFill/>
              <a:ln w="9525" cap="flat" cmpd="sng" algn="ctr">
                <a:solidFill>
                  <a:srgbClr val="0070C0"/>
                </a:solid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defTabSz="914217">
                  <a:buClr>
                    <a:srgbClr val="CC9900"/>
                  </a:buClr>
                  <a:buFont typeface="Wingdings" pitchFamily="2" charset="2"/>
                  <a:buChar char="n"/>
                </a:pPr>
                <a:endParaRPr lang="zh-CN" altLang="en-US" sz="1500" b="1" dirty="0">
                  <a:latin typeface="Arial" charset="0"/>
                  <a:ea typeface="SimSun" pitchFamily="2" charset="-122"/>
                </a:endParaRPr>
              </a:p>
            </p:txBody>
          </p:sp>
          <p:sp>
            <p:nvSpPr>
              <p:cNvPr id="51" name="椭圆 50"/>
              <p:cNvSpPr/>
              <p:nvPr/>
            </p:nvSpPr>
            <p:spPr bwMode="auto">
              <a:xfrm>
                <a:off x="5711826" y="2522066"/>
                <a:ext cx="133350" cy="552450"/>
              </a:xfrm>
              <a:prstGeom prst="ellipse">
                <a:avLst/>
              </a:prstGeom>
              <a:noFill/>
              <a:ln w="9525" cap="flat" cmpd="sng" algn="ctr">
                <a:solidFill>
                  <a:srgbClr val="0070C0"/>
                </a:solid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defTabSz="914217">
                  <a:buClr>
                    <a:srgbClr val="CC9900"/>
                  </a:buClr>
                  <a:buFont typeface="Wingdings" pitchFamily="2" charset="2"/>
                  <a:buChar char="n"/>
                </a:pPr>
                <a:endParaRPr lang="zh-CN" altLang="en-US" sz="1500" b="1" dirty="0">
                  <a:latin typeface="Arial" charset="0"/>
                  <a:ea typeface="SimSun" pitchFamily="2" charset="-122"/>
                </a:endParaRPr>
              </a:p>
            </p:txBody>
          </p:sp>
          <p:sp>
            <p:nvSpPr>
              <p:cNvPr id="52" name="椭圆 51"/>
              <p:cNvSpPr/>
              <p:nvPr/>
            </p:nvSpPr>
            <p:spPr bwMode="auto">
              <a:xfrm>
                <a:off x="5911851" y="2522066"/>
                <a:ext cx="133350" cy="552450"/>
              </a:xfrm>
              <a:prstGeom prst="ellipse">
                <a:avLst/>
              </a:prstGeom>
              <a:noFill/>
              <a:ln w="9525" cap="flat" cmpd="sng" algn="ctr">
                <a:solidFill>
                  <a:srgbClr val="0070C0"/>
                </a:solid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defTabSz="914217">
                  <a:buClr>
                    <a:srgbClr val="CC9900"/>
                  </a:buClr>
                  <a:buFont typeface="Wingdings" pitchFamily="2" charset="2"/>
                  <a:buChar char="n"/>
                </a:pPr>
                <a:endParaRPr lang="zh-CN" altLang="en-US" sz="1500" b="1" dirty="0">
                  <a:latin typeface="Arial" charset="0"/>
                  <a:ea typeface="SimSun" pitchFamily="2" charset="-122"/>
                </a:endParaRPr>
              </a:p>
            </p:txBody>
          </p:sp>
          <p:sp>
            <p:nvSpPr>
              <p:cNvPr id="53" name="椭圆 52"/>
              <p:cNvSpPr/>
              <p:nvPr/>
            </p:nvSpPr>
            <p:spPr bwMode="auto">
              <a:xfrm>
                <a:off x="6111876" y="2522066"/>
                <a:ext cx="133350" cy="552450"/>
              </a:xfrm>
              <a:prstGeom prst="ellipse">
                <a:avLst/>
              </a:prstGeom>
              <a:noFill/>
              <a:ln w="9525" cap="flat" cmpd="sng" algn="ctr">
                <a:solidFill>
                  <a:srgbClr val="0070C0"/>
                </a:solid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defTabSz="914217">
                  <a:buClr>
                    <a:srgbClr val="CC9900"/>
                  </a:buClr>
                  <a:buFont typeface="Wingdings" pitchFamily="2" charset="2"/>
                  <a:buChar char="n"/>
                </a:pPr>
                <a:endParaRPr lang="zh-CN" altLang="en-US" sz="1500" b="1" dirty="0">
                  <a:latin typeface="Arial" charset="0"/>
                  <a:ea typeface="SimSun" pitchFamily="2" charset="-122"/>
                </a:endParaRPr>
              </a:p>
            </p:txBody>
          </p:sp>
          <p:sp>
            <p:nvSpPr>
              <p:cNvPr id="54" name="圆柱形 53"/>
              <p:cNvSpPr/>
              <p:nvPr/>
            </p:nvSpPr>
            <p:spPr bwMode="auto">
              <a:xfrm>
                <a:off x="6340476" y="2579215"/>
                <a:ext cx="409575" cy="428625"/>
              </a:xfrm>
              <a:prstGeom prst="can">
                <a:avLst/>
              </a:prstGeom>
              <a:solidFill>
                <a:srgbClr val="0070C0">
                  <a:alpha val="62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defTabSz="914217">
                  <a:buClr>
                    <a:srgbClr val="CC9900"/>
                  </a:buClr>
                  <a:buFont typeface="Wingdings" pitchFamily="2" charset="2"/>
                  <a:buChar char="n"/>
                </a:pPr>
                <a:endParaRPr lang="zh-CN" altLang="en-US" sz="1500" b="1" dirty="0">
                  <a:latin typeface="Arial" charset="0"/>
                  <a:ea typeface="SimSun" pitchFamily="2" charset="-122"/>
                </a:endParaRPr>
              </a:p>
            </p:txBody>
          </p:sp>
          <p:sp>
            <p:nvSpPr>
              <p:cNvPr id="57" name="圆角矩形 56"/>
              <p:cNvSpPr/>
              <p:nvPr/>
            </p:nvSpPr>
            <p:spPr bwMode="auto">
              <a:xfrm>
                <a:off x="1168400" y="1893414"/>
                <a:ext cx="1332000" cy="142875"/>
              </a:xfrm>
              <a:prstGeom prst="roundRect">
                <a:avLst/>
              </a:prstGeom>
              <a:solidFill>
                <a:srgbClr val="0070C0">
                  <a:alpha val="82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a:buClr>
                    <a:srgbClr val="CC9900"/>
                  </a:buClr>
                  <a:buFont typeface="Wingdings" pitchFamily="2" charset="2"/>
                  <a:buChar char="n"/>
                </a:pPr>
                <a:endParaRPr lang="zh-CN" altLang="en-US" sz="1500" b="1" dirty="0">
                  <a:latin typeface="Arial" charset="0"/>
                  <a:ea typeface="SimSun" pitchFamily="2" charset="-122"/>
                </a:endParaRPr>
              </a:p>
            </p:txBody>
          </p:sp>
          <p:sp>
            <p:nvSpPr>
              <p:cNvPr id="58" name="圆角矩形 57"/>
              <p:cNvSpPr/>
              <p:nvPr/>
            </p:nvSpPr>
            <p:spPr bwMode="auto">
              <a:xfrm>
                <a:off x="5578474" y="1893414"/>
                <a:ext cx="1368000" cy="142875"/>
              </a:xfrm>
              <a:prstGeom prst="roundRect">
                <a:avLst/>
              </a:prstGeom>
              <a:solidFill>
                <a:srgbClr val="0070C0">
                  <a:alpha val="82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a:buClr>
                    <a:srgbClr val="CC9900"/>
                  </a:buClr>
                  <a:buFont typeface="Wingdings" pitchFamily="2" charset="2"/>
                  <a:buChar char="n"/>
                </a:pPr>
                <a:endParaRPr lang="zh-CN" altLang="en-US" sz="1500" b="1" dirty="0">
                  <a:latin typeface="Arial" charset="0"/>
                  <a:ea typeface="SimSun" pitchFamily="2" charset="-122"/>
                </a:endParaRPr>
              </a:p>
            </p:txBody>
          </p:sp>
          <p:sp>
            <p:nvSpPr>
              <p:cNvPr id="59" name="圆角矩形 58"/>
              <p:cNvSpPr/>
              <p:nvPr/>
            </p:nvSpPr>
            <p:spPr bwMode="auto">
              <a:xfrm>
                <a:off x="2590799" y="1893416"/>
                <a:ext cx="1139826" cy="133351"/>
              </a:xfrm>
              <a:prstGeom prst="roundRect">
                <a:avLst/>
              </a:prstGeom>
              <a:solidFill>
                <a:srgbClr val="0070C0">
                  <a:alpha val="82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a:buClr>
                    <a:srgbClr val="CC9900"/>
                  </a:buClr>
                  <a:buFont typeface="Wingdings" pitchFamily="2" charset="2"/>
                  <a:buChar char="n"/>
                </a:pPr>
                <a:endParaRPr lang="zh-CN" altLang="en-US" sz="1500" b="1" dirty="0">
                  <a:latin typeface="Arial" charset="0"/>
                  <a:ea typeface="SimSun" pitchFamily="2" charset="-122"/>
                </a:endParaRPr>
              </a:p>
            </p:txBody>
          </p:sp>
          <p:sp>
            <p:nvSpPr>
              <p:cNvPr id="60" name="圆角矩形 59"/>
              <p:cNvSpPr/>
              <p:nvPr/>
            </p:nvSpPr>
            <p:spPr bwMode="auto">
              <a:xfrm>
                <a:off x="3841749" y="1893414"/>
                <a:ext cx="1656000" cy="142875"/>
              </a:xfrm>
              <a:prstGeom prst="roundRect">
                <a:avLst/>
              </a:prstGeom>
              <a:solidFill>
                <a:srgbClr val="0070C0">
                  <a:alpha val="82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a:buClr>
                    <a:srgbClr val="CC9900"/>
                  </a:buClr>
                  <a:buFont typeface="Wingdings" pitchFamily="2" charset="2"/>
                  <a:buChar char="n"/>
                </a:pPr>
                <a:endParaRPr lang="zh-CN" altLang="en-US" sz="1500" b="1" dirty="0">
                  <a:latin typeface="Arial" charset="0"/>
                  <a:ea typeface="SimSun" pitchFamily="2" charset="-122"/>
                </a:endParaRPr>
              </a:p>
            </p:txBody>
          </p:sp>
          <p:sp>
            <p:nvSpPr>
              <p:cNvPr id="98" name="圆柱形 97"/>
              <p:cNvSpPr/>
              <p:nvPr/>
            </p:nvSpPr>
            <p:spPr bwMode="auto">
              <a:xfrm>
                <a:off x="6959601" y="2579215"/>
                <a:ext cx="409575" cy="428625"/>
              </a:xfrm>
              <a:prstGeom prst="can">
                <a:avLst/>
              </a:prstGeom>
              <a:solidFill>
                <a:srgbClr val="0070C0">
                  <a:alpha val="62000"/>
                </a:srgbClr>
              </a:solidFill>
              <a:ln w="9525" cap="flat" cmpd="sng" algn="ctr">
                <a:noFill/>
                <a:prstDash val="solid"/>
                <a:round/>
                <a:headEnd type="none" w="med" len="med"/>
                <a:tailEnd type="none" w="med" len="med"/>
              </a:ln>
              <a:effectLst/>
            </p:spPr>
            <p:txBody>
              <a:bodyPr vert="horz" wrap="square" lIns="68569" tIns="34285" rIns="68569" bIns="34285" numCol="1" rtlCol="0" anchor="t" anchorCtr="0" compatLnSpc="1">
                <a:prstTxWarp prst="textNoShape">
                  <a:avLst/>
                </a:prstTxWarp>
              </a:bodyPr>
              <a:lstStyle/>
              <a:p>
                <a:pPr defTabSz="914217">
                  <a:buClr>
                    <a:srgbClr val="CC9900"/>
                  </a:buClr>
                  <a:buFont typeface="Wingdings" pitchFamily="2" charset="2"/>
                  <a:buChar char="n"/>
                </a:pPr>
                <a:endParaRPr lang="zh-CN" altLang="en-US" sz="1500" b="1" dirty="0">
                  <a:latin typeface="Arial" charset="0"/>
                  <a:ea typeface="SimSun" pitchFamily="2" charset="-122"/>
                </a:endParaRPr>
              </a:p>
            </p:txBody>
          </p:sp>
          <p:sp>
            <p:nvSpPr>
              <p:cNvPr id="114" name="TextBox 113"/>
              <p:cNvSpPr txBox="1"/>
              <p:nvPr/>
            </p:nvSpPr>
            <p:spPr>
              <a:xfrm>
                <a:off x="1071247" y="3285970"/>
                <a:ext cx="1784737" cy="159616"/>
              </a:xfrm>
              <a:prstGeom prst="rect">
                <a:avLst/>
              </a:prstGeom>
              <a:noFill/>
            </p:spPr>
            <p:txBody>
              <a:bodyPr wrap="none" lIns="68569" tIns="34285" rIns="68569" bIns="34285" rtlCol="0">
                <a:spAutoFit/>
              </a:bodyPr>
              <a:lstStyle/>
              <a:p>
                <a:pPr>
                  <a:buNone/>
                </a:pPr>
                <a:r>
                  <a:rPr lang="zh-CN" altLang="en-US" sz="800" b="1" dirty="0">
                    <a:solidFill>
                      <a:schemeClr val="bg1"/>
                    </a:solidFill>
                  </a:rPr>
                  <a:t>物理资源（</a:t>
                </a:r>
                <a:r>
                  <a:rPr lang="en-US" altLang="zh-CN" sz="800" b="1" dirty="0">
                    <a:solidFill>
                      <a:schemeClr val="bg1"/>
                    </a:solidFill>
                  </a:rPr>
                  <a:t>PC</a:t>
                </a:r>
                <a:r>
                  <a:rPr lang="zh-CN" altLang="en-US" sz="800" b="1" dirty="0">
                    <a:solidFill>
                      <a:schemeClr val="bg1"/>
                    </a:solidFill>
                  </a:rPr>
                  <a:t>服务器，小型机，磁盘阵列）</a:t>
                </a:r>
              </a:p>
            </p:txBody>
          </p:sp>
          <p:sp>
            <p:nvSpPr>
              <p:cNvPr id="115" name="TextBox 114"/>
              <p:cNvSpPr txBox="1"/>
              <p:nvPr/>
            </p:nvSpPr>
            <p:spPr>
              <a:xfrm>
                <a:off x="2976246" y="3289391"/>
                <a:ext cx="973455" cy="159616"/>
              </a:xfrm>
              <a:prstGeom prst="rect">
                <a:avLst/>
              </a:prstGeom>
              <a:noFill/>
            </p:spPr>
            <p:txBody>
              <a:bodyPr wrap="square" lIns="68569" tIns="34285" rIns="68569" bIns="34285" rtlCol="0">
                <a:spAutoFit/>
              </a:bodyPr>
              <a:lstStyle/>
              <a:p>
                <a:pPr algn="dist">
                  <a:buNone/>
                </a:pPr>
                <a:r>
                  <a:rPr lang="zh-CN" altLang="en-US" sz="800" b="1" dirty="0">
                    <a:solidFill>
                      <a:schemeClr val="bg1"/>
                    </a:solidFill>
                  </a:rPr>
                  <a:t>虚拟化资源</a:t>
                </a:r>
              </a:p>
            </p:txBody>
          </p:sp>
          <p:sp>
            <p:nvSpPr>
              <p:cNvPr id="116" name="TextBox 115"/>
              <p:cNvSpPr txBox="1"/>
              <p:nvPr/>
            </p:nvSpPr>
            <p:spPr>
              <a:xfrm>
                <a:off x="4561205" y="3278704"/>
                <a:ext cx="973455" cy="159616"/>
              </a:xfrm>
              <a:prstGeom prst="rect">
                <a:avLst/>
              </a:prstGeom>
              <a:noFill/>
            </p:spPr>
            <p:txBody>
              <a:bodyPr wrap="square" lIns="68569" tIns="34285" rIns="68569" bIns="34285" rtlCol="0">
                <a:spAutoFit/>
              </a:bodyPr>
              <a:lstStyle/>
              <a:p>
                <a:pPr algn="dist">
                  <a:buNone/>
                </a:pPr>
                <a:r>
                  <a:rPr lang="zh-CN" altLang="en-US" sz="800" b="1" dirty="0">
                    <a:solidFill>
                      <a:schemeClr val="bg1"/>
                    </a:solidFill>
                  </a:rPr>
                  <a:t>云安全管理</a:t>
                </a:r>
              </a:p>
            </p:txBody>
          </p:sp>
          <p:sp>
            <p:nvSpPr>
              <p:cNvPr id="117" name="TextBox 116"/>
              <p:cNvSpPr txBox="1"/>
              <p:nvPr/>
            </p:nvSpPr>
            <p:spPr>
              <a:xfrm>
                <a:off x="6237605" y="3289391"/>
                <a:ext cx="973455" cy="159616"/>
              </a:xfrm>
              <a:prstGeom prst="rect">
                <a:avLst/>
              </a:prstGeom>
              <a:noFill/>
            </p:spPr>
            <p:txBody>
              <a:bodyPr wrap="square" lIns="68569" tIns="34285" rIns="68569" bIns="34285" rtlCol="0">
                <a:spAutoFit/>
              </a:bodyPr>
              <a:lstStyle/>
              <a:p>
                <a:pPr algn="dist">
                  <a:buNone/>
                </a:pPr>
                <a:r>
                  <a:rPr lang="zh-CN" altLang="en-US" sz="800" b="1" dirty="0">
                    <a:solidFill>
                      <a:schemeClr val="bg1"/>
                    </a:solidFill>
                  </a:rPr>
                  <a:t>云运维管理</a:t>
                </a:r>
              </a:p>
            </p:txBody>
          </p:sp>
          <p:sp>
            <p:nvSpPr>
              <p:cNvPr id="118" name="TextBox 117"/>
              <p:cNvSpPr txBox="1"/>
              <p:nvPr/>
            </p:nvSpPr>
            <p:spPr>
              <a:xfrm>
                <a:off x="2555241" y="3098715"/>
                <a:ext cx="3421380" cy="197926"/>
              </a:xfrm>
              <a:prstGeom prst="rect">
                <a:avLst/>
              </a:prstGeom>
              <a:noFill/>
            </p:spPr>
            <p:txBody>
              <a:bodyPr wrap="square" lIns="68569" tIns="34285" rIns="68569" bIns="34285" rtlCol="0">
                <a:spAutoFit/>
              </a:bodyPr>
              <a:lstStyle/>
              <a:p>
                <a:pPr algn="dist">
                  <a:buNone/>
                </a:pPr>
                <a:r>
                  <a:rPr lang="zh-CN" altLang="en-US" sz="1100" b="1" dirty="0">
                    <a:solidFill>
                      <a:schemeClr val="bg1"/>
                    </a:solidFill>
                  </a:rPr>
                  <a:t>云数据中心管理平台</a:t>
                </a:r>
              </a:p>
            </p:txBody>
          </p:sp>
          <p:sp>
            <p:nvSpPr>
              <p:cNvPr id="119" name="TextBox 118"/>
              <p:cNvSpPr txBox="1"/>
              <p:nvPr/>
            </p:nvSpPr>
            <p:spPr>
              <a:xfrm>
                <a:off x="1185161" y="2607791"/>
                <a:ext cx="208686" cy="342626"/>
              </a:xfrm>
              <a:prstGeom prst="rect">
                <a:avLst/>
              </a:prstGeom>
              <a:noFill/>
            </p:spPr>
            <p:txBody>
              <a:bodyPr vert="eaVert" wrap="none" lIns="68569" tIns="34285" rIns="68569" bIns="34285" rtlCol="0">
                <a:spAutoFit/>
              </a:bodyPr>
              <a:lstStyle/>
              <a:p>
                <a:pPr>
                  <a:buNone/>
                </a:pPr>
                <a:r>
                  <a:rPr lang="zh-CN" altLang="en-US" sz="600" b="1" dirty="0">
                    <a:solidFill>
                      <a:srgbClr val="0070C0"/>
                    </a:solidFill>
                  </a:rPr>
                  <a:t>空管系统</a:t>
                </a:r>
              </a:p>
            </p:txBody>
          </p:sp>
          <p:sp>
            <p:nvSpPr>
              <p:cNvPr id="120" name="TextBox 119"/>
              <p:cNvSpPr txBox="1"/>
              <p:nvPr/>
            </p:nvSpPr>
            <p:spPr>
              <a:xfrm>
                <a:off x="1375659" y="2562070"/>
                <a:ext cx="208686" cy="482477"/>
              </a:xfrm>
              <a:prstGeom prst="rect">
                <a:avLst/>
              </a:prstGeom>
              <a:noFill/>
            </p:spPr>
            <p:txBody>
              <a:bodyPr vert="eaVert" wrap="none" lIns="68569" tIns="34285" rIns="68569" bIns="34285" rtlCol="0">
                <a:spAutoFit/>
              </a:bodyPr>
              <a:lstStyle/>
              <a:p>
                <a:pPr>
                  <a:buNone/>
                </a:pPr>
                <a:r>
                  <a:rPr lang="zh-CN" altLang="en-US" sz="600" b="1" dirty="0">
                    <a:solidFill>
                      <a:srgbClr val="0070C0"/>
                    </a:solidFill>
                  </a:rPr>
                  <a:t>航空公司系统</a:t>
                </a:r>
              </a:p>
            </p:txBody>
          </p:sp>
          <p:sp>
            <p:nvSpPr>
              <p:cNvPr id="121" name="TextBox 120"/>
              <p:cNvSpPr txBox="1"/>
              <p:nvPr/>
            </p:nvSpPr>
            <p:spPr>
              <a:xfrm>
                <a:off x="1573778" y="2615410"/>
                <a:ext cx="208686" cy="342626"/>
              </a:xfrm>
              <a:prstGeom prst="rect">
                <a:avLst/>
              </a:prstGeom>
              <a:noFill/>
            </p:spPr>
            <p:txBody>
              <a:bodyPr vert="eaVert" wrap="none" lIns="68569" tIns="34285" rIns="68569" bIns="34285" rtlCol="0">
                <a:spAutoFit/>
              </a:bodyPr>
              <a:lstStyle/>
              <a:p>
                <a:pPr>
                  <a:buNone/>
                </a:pPr>
                <a:r>
                  <a:rPr lang="zh-CN" altLang="en-US" sz="600" b="1" dirty="0">
                    <a:solidFill>
                      <a:srgbClr val="0070C0"/>
                    </a:solidFill>
                  </a:rPr>
                  <a:t>航油系统</a:t>
                </a:r>
              </a:p>
            </p:txBody>
          </p:sp>
          <p:sp>
            <p:nvSpPr>
              <p:cNvPr id="122" name="TextBox 121"/>
              <p:cNvSpPr txBox="1"/>
              <p:nvPr/>
            </p:nvSpPr>
            <p:spPr>
              <a:xfrm>
                <a:off x="1779519" y="2539210"/>
                <a:ext cx="208686" cy="482477"/>
              </a:xfrm>
              <a:prstGeom prst="rect">
                <a:avLst/>
              </a:prstGeom>
              <a:noFill/>
            </p:spPr>
            <p:txBody>
              <a:bodyPr vert="eaVert" wrap="none" lIns="68569" tIns="34285" rIns="68569" bIns="34285" rtlCol="0">
                <a:spAutoFit/>
              </a:bodyPr>
              <a:lstStyle/>
              <a:p>
                <a:pPr>
                  <a:buNone/>
                </a:pPr>
                <a:r>
                  <a:rPr lang="zh-CN" altLang="en-US" sz="600" b="1" dirty="0">
                    <a:solidFill>
                      <a:srgbClr val="0070C0"/>
                    </a:solidFill>
                  </a:rPr>
                  <a:t>海关联检系统</a:t>
                </a:r>
              </a:p>
            </p:txBody>
          </p:sp>
          <p:sp>
            <p:nvSpPr>
              <p:cNvPr id="123" name="TextBox 122"/>
              <p:cNvSpPr txBox="1"/>
              <p:nvPr/>
            </p:nvSpPr>
            <p:spPr>
              <a:xfrm>
                <a:off x="2068799" y="2645890"/>
                <a:ext cx="360052" cy="346188"/>
              </a:xfrm>
              <a:prstGeom prst="rect">
                <a:avLst/>
              </a:prstGeom>
              <a:noFill/>
            </p:spPr>
            <p:txBody>
              <a:bodyPr wrap="none" lIns="68569" tIns="34285" rIns="68569" bIns="34285" rtlCol="0">
                <a:spAutoFit/>
              </a:bodyPr>
              <a:lstStyle/>
              <a:p>
                <a:pPr algn="ctr">
                  <a:buNone/>
                </a:pPr>
                <a:r>
                  <a:rPr lang="zh-CN" altLang="en-US" sz="675" b="1" dirty="0">
                    <a:solidFill>
                      <a:schemeClr val="bg1"/>
                    </a:solidFill>
                  </a:rPr>
                  <a:t>生产</a:t>
                </a:r>
                <a:endParaRPr lang="en-US" altLang="zh-CN" sz="675" b="1" dirty="0">
                  <a:solidFill>
                    <a:schemeClr val="bg1"/>
                  </a:solidFill>
                </a:endParaRPr>
              </a:p>
              <a:p>
                <a:pPr algn="ctr">
                  <a:buNone/>
                </a:pPr>
                <a:r>
                  <a:rPr lang="zh-CN" altLang="en-US" sz="675" b="1" dirty="0">
                    <a:solidFill>
                      <a:schemeClr val="bg1"/>
                    </a:solidFill>
                  </a:rPr>
                  <a:t>共享库</a:t>
                </a:r>
                <a:endParaRPr lang="en-US" altLang="zh-CN" sz="675" b="1" dirty="0">
                  <a:solidFill>
                    <a:schemeClr val="bg1"/>
                  </a:solidFill>
                </a:endParaRPr>
              </a:p>
              <a:p>
                <a:pPr algn="ctr">
                  <a:buNone/>
                </a:pPr>
                <a:r>
                  <a:rPr lang="en-US" altLang="zh-CN" sz="675" b="1" dirty="0">
                    <a:solidFill>
                      <a:schemeClr val="bg1"/>
                    </a:solidFill>
                  </a:rPr>
                  <a:t>AODB</a:t>
                </a:r>
                <a:endParaRPr lang="zh-CN" altLang="en-US" sz="675" b="1" dirty="0">
                  <a:solidFill>
                    <a:schemeClr val="bg1"/>
                  </a:solidFill>
                </a:endParaRPr>
              </a:p>
            </p:txBody>
          </p:sp>
          <p:sp>
            <p:nvSpPr>
              <p:cNvPr id="124" name="TextBox 123"/>
              <p:cNvSpPr txBox="1"/>
              <p:nvPr/>
            </p:nvSpPr>
            <p:spPr>
              <a:xfrm>
                <a:off x="2762497" y="2600171"/>
                <a:ext cx="208686" cy="342626"/>
              </a:xfrm>
              <a:prstGeom prst="rect">
                <a:avLst/>
              </a:prstGeom>
              <a:noFill/>
            </p:spPr>
            <p:txBody>
              <a:bodyPr vert="eaVert" wrap="none" lIns="68569" tIns="34285" rIns="68569" bIns="34285" rtlCol="0">
                <a:spAutoFit/>
              </a:bodyPr>
              <a:lstStyle/>
              <a:p>
                <a:pPr>
                  <a:buNone/>
                </a:pPr>
                <a:r>
                  <a:rPr lang="zh-CN" altLang="en-US" sz="600" b="1" dirty="0">
                    <a:solidFill>
                      <a:srgbClr val="0070C0"/>
                    </a:solidFill>
                  </a:rPr>
                  <a:t>公安系统</a:t>
                </a:r>
              </a:p>
            </p:txBody>
          </p:sp>
          <p:sp>
            <p:nvSpPr>
              <p:cNvPr id="125" name="TextBox 124"/>
              <p:cNvSpPr txBox="1"/>
              <p:nvPr/>
            </p:nvSpPr>
            <p:spPr>
              <a:xfrm>
                <a:off x="2968240" y="2600171"/>
                <a:ext cx="208686" cy="342626"/>
              </a:xfrm>
              <a:prstGeom prst="rect">
                <a:avLst/>
              </a:prstGeom>
              <a:noFill/>
            </p:spPr>
            <p:txBody>
              <a:bodyPr vert="eaVert" wrap="none" lIns="68569" tIns="34285" rIns="68569" bIns="34285" rtlCol="0">
                <a:spAutoFit/>
              </a:bodyPr>
              <a:lstStyle/>
              <a:p>
                <a:pPr>
                  <a:buNone/>
                </a:pPr>
                <a:r>
                  <a:rPr lang="zh-CN" altLang="en-US" sz="600" b="1" dirty="0">
                    <a:solidFill>
                      <a:srgbClr val="0070C0"/>
                    </a:solidFill>
                  </a:rPr>
                  <a:t>边检系统</a:t>
                </a:r>
              </a:p>
            </p:txBody>
          </p:sp>
          <p:sp>
            <p:nvSpPr>
              <p:cNvPr id="126" name="TextBox 125"/>
              <p:cNvSpPr txBox="1"/>
              <p:nvPr/>
            </p:nvSpPr>
            <p:spPr>
              <a:xfrm>
                <a:off x="3166359" y="2584931"/>
                <a:ext cx="208686" cy="412552"/>
              </a:xfrm>
              <a:prstGeom prst="rect">
                <a:avLst/>
              </a:prstGeom>
              <a:noFill/>
            </p:spPr>
            <p:txBody>
              <a:bodyPr vert="eaVert" wrap="none" lIns="68569" tIns="34285" rIns="68569" bIns="34285" rtlCol="0">
                <a:spAutoFit/>
              </a:bodyPr>
              <a:lstStyle/>
              <a:p>
                <a:pPr>
                  <a:buNone/>
                </a:pPr>
                <a:r>
                  <a:rPr lang="zh-CN" altLang="en-US" sz="600" b="1" dirty="0">
                    <a:solidFill>
                      <a:srgbClr val="0070C0"/>
                    </a:solidFill>
                  </a:rPr>
                  <a:t>市应急系统</a:t>
                </a:r>
              </a:p>
            </p:txBody>
          </p:sp>
          <p:sp>
            <p:nvSpPr>
              <p:cNvPr id="127" name="TextBox 126"/>
              <p:cNvSpPr txBox="1"/>
              <p:nvPr/>
            </p:nvSpPr>
            <p:spPr>
              <a:xfrm>
                <a:off x="4061708" y="2542064"/>
                <a:ext cx="208686" cy="482477"/>
              </a:xfrm>
              <a:prstGeom prst="rect">
                <a:avLst/>
              </a:prstGeom>
              <a:noFill/>
            </p:spPr>
            <p:txBody>
              <a:bodyPr vert="eaVert" wrap="none" lIns="68569" tIns="34285" rIns="68569" bIns="34285" rtlCol="0">
                <a:spAutoFit/>
              </a:bodyPr>
              <a:lstStyle/>
              <a:p>
                <a:pPr>
                  <a:buNone/>
                </a:pPr>
                <a:r>
                  <a:rPr lang="zh-CN" altLang="en-US" sz="600" b="1" dirty="0">
                    <a:solidFill>
                      <a:srgbClr val="0070C0"/>
                    </a:solidFill>
                  </a:rPr>
                  <a:t>社交媒体系统</a:t>
                </a:r>
              </a:p>
            </p:txBody>
          </p:sp>
          <p:sp>
            <p:nvSpPr>
              <p:cNvPr id="128" name="TextBox 127"/>
              <p:cNvSpPr txBox="1"/>
              <p:nvPr/>
            </p:nvSpPr>
            <p:spPr>
              <a:xfrm>
                <a:off x="4242685" y="2594458"/>
                <a:ext cx="208686" cy="342626"/>
              </a:xfrm>
              <a:prstGeom prst="rect">
                <a:avLst/>
              </a:prstGeom>
              <a:noFill/>
            </p:spPr>
            <p:txBody>
              <a:bodyPr vert="eaVert" wrap="none" lIns="68569" tIns="34285" rIns="68569" bIns="34285" rtlCol="0">
                <a:spAutoFit/>
              </a:bodyPr>
              <a:lstStyle/>
              <a:p>
                <a:pPr>
                  <a:buNone/>
                </a:pPr>
                <a:r>
                  <a:rPr lang="zh-CN" altLang="en-US" sz="600" b="1" dirty="0">
                    <a:solidFill>
                      <a:srgbClr val="0070C0"/>
                    </a:solidFill>
                  </a:rPr>
                  <a:t>银行系统</a:t>
                </a:r>
              </a:p>
            </p:txBody>
          </p:sp>
          <p:sp>
            <p:nvSpPr>
              <p:cNvPr id="129" name="TextBox 128"/>
              <p:cNvSpPr txBox="1"/>
              <p:nvPr/>
            </p:nvSpPr>
            <p:spPr>
              <a:xfrm>
                <a:off x="3402297" y="2631605"/>
                <a:ext cx="360052" cy="346188"/>
              </a:xfrm>
              <a:prstGeom prst="rect">
                <a:avLst/>
              </a:prstGeom>
              <a:noFill/>
            </p:spPr>
            <p:txBody>
              <a:bodyPr wrap="none" lIns="68569" tIns="34285" rIns="68569" bIns="34285" rtlCol="0">
                <a:spAutoFit/>
              </a:bodyPr>
              <a:lstStyle/>
              <a:p>
                <a:pPr algn="ctr">
                  <a:buNone/>
                </a:pPr>
                <a:r>
                  <a:rPr lang="zh-CN" altLang="en-US" sz="675" b="1" dirty="0">
                    <a:solidFill>
                      <a:schemeClr val="bg1"/>
                    </a:solidFill>
                  </a:rPr>
                  <a:t>安全</a:t>
                </a:r>
                <a:endParaRPr lang="en-US" altLang="zh-CN" sz="675" b="1" dirty="0">
                  <a:solidFill>
                    <a:schemeClr val="bg1"/>
                  </a:solidFill>
                </a:endParaRPr>
              </a:p>
              <a:p>
                <a:pPr algn="ctr">
                  <a:buNone/>
                </a:pPr>
                <a:r>
                  <a:rPr lang="zh-CN" altLang="en-US" sz="675" b="1" dirty="0">
                    <a:solidFill>
                      <a:schemeClr val="bg1"/>
                    </a:solidFill>
                  </a:rPr>
                  <a:t>共享库</a:t>
                </a:r>
                <a:endParaRPr lang="en-US" altLang="zh-CN" sz="675" b="1" dirty="0">
                  <a:solidFill>
                    <a:schemeClr val="bg1"/>
                  </a:solidFill>
                </a:endParaRPr>
              </a:p>
              <a:p>
                <a:pPr algn="ctr">
                  <a:buNone/>
                </a:pPr>
                <a:r>
                  <a:rPr lang="en-US" altLang="zh-CN" sz="675" b="1" dirty="0">
                    <a:solidFill>
                      <a:schemeClr val="bg1"/>
                    </a:solidFill>
                  </a:rPr>
                  <a:t>SMDB</a:t>
                </a:r>
                <a:endParaRPr lang="zh-CN" altLang="en-US" sz="675" b="1" dirty="0">
                  <a:solidFill>
                    <a:schemeClr val="bg1"/>
                  </a:solidFill>
                </a:endParaRPr>
              </a:p>
            </p:txBody>
          </p:sp>
          <p:sp>
            <p:nvSpPr>
              <p:cNvPr id="130" name="TextBox 129"/>
              <p:cNvSpPr txBox="1"/>
              <p:nvPr/>
            </p:nvSpPr>
            <p:spPr>
              <a:xfrm>
                <a:off x="4442710" y="2551589"/>
                <a:ext cx="208686" cy="482477"/>
              </a:xfrm>
              <a:prstGeom prst="rect">
                <a:avLst/>
              </a:prstGeom>
              <a:noFill/>
            </p:spPr>
            <p:txBody>
              <a:bodyPr vert="eaVert" wrap="none" lIns="68569" tIns="34285" rIns="68569" bIns="34285" rtlCol="0">
                <a:spAutoFit/>
              </a:bodyPr>
              <a:lstStyle/>
              <a:p>
                <a:pPr>
                  <a:buNone/>
                </a:pPr>
                <a:r>
                  <a:rPr lang="zh-CN" altLang="en-US" sz="600" b="1" dirty="0">
                    <a:solidFill>
                      <a:srgbClr val="0070C0"/>
                    </a:solidFill>
                  </a:rPr>
                  <a:t>物流配送系统</a:t>
                </a:r>
              </a:p>
            </p:txBody>
          </p:sp>
          <p:sp>
            <p:nvSpPr>
              <p:cNvPr id="131" name="TextBox 130"/>
              <p:cNvSpPr txBox="1"/>
              <p:nvPr/>
            </p:nvSpPr>
            <p:spPr>
              <a:xfrm>
                <a:off x="4642736" y="2532536"/>
                <a:ext cx="208686" cy="482477"/>
              </a:xfrm>
              <a:prstGeom prst="rect">
                <a:avLst/>
              </a:prstGeom>
              <a:noFill/>
            </p:spPr>
            <p:txBody>
              <a:bodyPr vert="eaVert" wrap="none" lIns="68569" tIns="34285" rIns="68569" bIns="34285" rtlCol="0">
                <a:spAutoFit/>
              </a:bodyPr>
              <a:lstStyle/>
              <a:p>
                <a:pPr>
                  <a:buNone/>
                </a:pPr>
                <a:r>
                  <a:rPr lang="zh-CN" altLang="en-US" sz="600" b="1" dirty="0">
                    <a:solidFill>
                      <a:srgbClr val="0070C0"/>
                    </a:solidFill>
                  </a:rPr>
                  <a:t>地面交通系统</a:t>
                </a:r>
              </a:p>
            </p:txBody>
          </p:sp>
          <p:sp>
            <p:nvSpPr>
              <p:cNvPr id="132" name="TextBox 131"/>
              <p:cNvSpPr txBox="1"/>
              <p:nvPr/>
            </p:nvSpPr>
            <p:spPr>
              <a:xfrm>
                <a:off x="4837998" y="2537299"/>
                <a:ext cx="208686" cy="482477"/>
              </a:xfrm>
              <a:prstGeom prst="rect">
                <a:avLst/>
              </a:prstGeom>
              <a:noFill/>
            </p:spPr>
            <p:txBody>
              <a:bodyPr vert="eaVert" wrap="none" lIns="68569" tIns="34285" rIns="68569" bIns="34285" rtlCol="0">
                <a:spAutoFit/>
              </a:bodyPr>
              <a:lstStyle/>
              <a:p>
                <a:pPr>
                  <a:buNone/>
                </a:pPr>
                <a:r>
                  <a:rPr lang="zh-CN" altLang="en-US" sz="600" b="1" dirty="0">
                    <a:solidFill>
                      <a:srgbClr val="0070C0"/>
                    </a:solidFill>
                  </a:rPr>
                  <a:t>社会服务系统</a:t>
                </a:r>
              </a:p>
            </p:txBody>
          </p:sp>
          <p:sp>
            <p:nvSpPr>
              <p:cNvPr id="133" name="TextBox 132"/>
              <p:cNvSpPr txBox="1"/>
              <p:nvPr/>
            </p:nvSpPr>
            <p:spPr>
              <a:xfrm>
                <a:off x="5709536" y="2561118"/>
                <a:ext cx="208686" cy="412552"/>
              </a:xfrm>
              <a:prstGeom prst="rect">
                <a:avLst/>
              </a:prstGeom>
              <a:noFill/>
            </p:spPr>
            <p:txBody>
              <a:bodyPr vert="eaVert" wrap="none" lIns="68569" tIns="34285" rIns="68569" bIns="34285" rtlCol="0">
                <a:spAutoFit/>
              </a:bodyPr>
              <a:lstStyle/>
              <a:p>
                <a:pPr>
                  <a:buNone/>
                </a:pPr>
                <a:r>
                  <a:rPr lang="zh-CN" altLang="en-US" sz="600" b="1" dirty="0">
                    <a:solidFill>
                      <a:srgbClr val="0070C0"/>
                    </a:solidFill>
                  </a:rPr>
                  <a:t>民航局系统</a:t>
                </a:r>
              </a:p>
            </p:txBody>
          </p:sp>
          <p:sp>
            <p:nvSpPr>
              <p:cNvPr id="134" name="TextBox 133"/>
              <p:cNvSpPr txBox="1"/>
              <p:nvPr/>
            </p:nvSpPr>
            <p:spPr>
              <a:xfrm>
                <a:off x="5909563" y="2584933"/>
                <a:ext cx="208686" cy="342626"/>
              </a:xfrm>
              <a:prstGeom prst="rect">
                <a:avLst/>
              </a:prstGeom>
              <a:noFill/>
            </p:spPr>
            <p:txBody>
              <a:bodyPr vert="eaVert" wrap="none" lIns="68569" tIns="34285" rIns="68569" bIns="34285" rtlCol="0">
                <a:spAutoFit/>
              </a:bodyPr>
              <a:lstStyle/>
              <a:p>
                <a:pPr>
                  <a:buNone/>
                </a:pPr>
                <a:r>
                  <a:rPr lang="zh-CN" altLang="en-US" sz="600" b="1" dirty="0">
                    <a:solidFill>
                      <a:srgbClr val="0070C0"/>
                    </a:solidFill>
                  </a:rPr>
                  <a:t>财税系统</a:t>
                </a:r>
              </a:p>
            </p:txBody>
          </p:sp>
          <p:sp>
            <p:nvSpPr>
              <p:cNvPr id="135" name="TextBox 134"/>
              <p:cNvSpPr txBox="1"/>
              <p:nvPr/>
            </p:nvSpPr>
            <p:spPr>
              <a:xfrm>
                <a:off x="6104823" y="2589694"/>
                <a:ext cx="208686" cy="342626"/>
              </a:xfrm>
              <a:prstGeom prst="rect">
                <a:avLst/>
              </a:prstGeom>
              <a:noFill/>
            </p:spPr>
            <p:txBody>
              <a:bodyPr vert="eaVert" wrap="none" lIns="68569" tIns="34285" rIns="68569" bIns="34285" rtlCol="0">
                <a:spAutoFit/>
              </a:bodyPr>
              <a:lstStyle/>
              <a:p>
                <a:pPr>
                  <a:buNone/>
                </a:pPr>
                <a:r>
                  <a:rPr lang="zh-CN" altLang="en-US" sz="600" b="1" dirty="0">
                    <a:solidFill>
                      <a:srgbClr val="0070C0"/>
                    </a:solidFill>
                  </a:rPr>
                  <a:t>银行系统</a:t>
                </a:r>
              </a:p>
            </p:txBody>
          </p:sp>
          <p:sp>
            <p:nvSpPr>
              <p:cNvPr id="136" name="TextBox 135"/>
              <p:cNvSpPr txBox="1"/>
              <p:nvPr/>
            </p:nvSpPr>
            <p:spPr>
              <a:xfrm>
                <a:off x="5092979" y="2631605"/>
                <a:ext cx="360052" cy="346188"/>
              </a:xfrm>
              <a:prstGeom prst="rect">
                <a:avLst/>
              </a:prstGeom>
              <a:noFill/>
            </p:spPr>
            <p:txBody>
              <a:bodyPr wrap="none" lIns="68569" tIns="34285" rIns="68569" bIns="34285" rtlCol="0">
                <a:spAutoFit/>
              </a:bodyPr>
              <a:lstStyle/>
              <a:p>
                <a:pPr algn="ctr">
                  <a:buNone/>
                </a:pPr>
                <a:r>
                  <a:rPr lang="zh-CN" altLang="en-US" sz="675" b="1" dirty="0">
                    <a:solidFill>
                      <a:schemeClr val="bg1"/>
                    </a:solidFill>
                  </a:rPr>
                  <a:t>服务</a:t>
                </a:r>
                <a:endParaRPr lang="en-US" altLang="zh-CN" sz="675" b="1" dirty="0">
                  <a:solidFill>
                    <a:schemeClr val="bg1"/>
                  </a:solidFill>
                </a:endParaRPr>
              </a:p>
              <a:p>
                <a:pPr algn="ctr">
                  <a:buNone/>
                </a:pPr>
                <a:r>
                  <a:rPr lang="zh-CN" altLang="en-US" sz="675" b="1" dirty="0">
                    <a:solidFill>
                      <a:schemeClr val="bg1"/>
                    </a:solidFill>
                  </a:rPr>
                  <a:t>共享库</a:t>
                </a:r>
                <a:endParaRPr lang="en-US" altLang="zh-CN" sz="675" b="1" dirty="0">
                  <a:solidFill>
                    <a:schemeClr val="bg1"/>
                  </a:solidFill>
                </a:endParaRPr>
              </a:p>
              <a:p>
                <a:pPr algn="ctr">
                  <a:buNone/>
                </a:pPr>
                <a:r>
                  <a:rPr lang="en-US" altLang="zh-CN" sz="675" b="1" dirty="0">
                    <a:solidFill>
                      <a:schemeClr val="bg1"/>
                    </a:solidFill>
                  </a:rPr>
                  <a:t>CMDB</a:t>
                </a:r>
                <a:endParaRPr lang="zh-CN" altLang="en-US" sz="675" b="1" dirty="0">
                  <a:solidFill>
                    <a:schemeClr val="bg1"/>
                  </a:solidFill>
                </a:endParaRPr>
              </a:p>
            </p:txBody>
          </p:sp>
          <p:sp>
            <p:nvSpPr>
              <p:cNvPr id="137" name="TextBox 136"/>
              <p:cNvSpPr txBox="1"/>
              <p:nvPr/>
            </p:nvSpPr>
            <p:spPr>
              <a:xfrm>
                <a:off x="6359811" y="2636371"/>
                <a:ext cx="360052" cy="346188"/>
              </a:xfrm>
              <a:prstGeom prst="rect">
                <a:avLst/>
              </a:prstGeom>
              <a:noFill/>
            </p:spPr>
            <p:txBody>
              <a:bodyPr wrap="none" lIns="68569" tIns="34285" rIns="68569" bIns="34285" rtlCol="0">
                <a:spAutoFit/>
              </a:bodyPr>
              <a:lstStyle/>
              <a:p>
                <a:pPr algn="ctr">
                  <a:buNone/>
                </a:pPr>
                <a:r>
                  <a:rPr lang="zh-CN" altLang="en-US" sz="675" b="1" dirty="0">
                    <a:solidFill>
                      <a:schemeClr val="bg1"/>
                    </a:solidFill>
                  </a:rPr>
                  <a:t>管理</a:t>
                </a:r>
                <a:endParaRPr lang="en-US" altLang="zh-CN" sz="675" b="1" dirty="0">
                  <a:solidFill>
                    <a:schemeClr val="bg1"/>
                  </a:solidFill>
                </a:endParaRPr>
              </a:p>
              <a:p>
                <a:pPr algn="ctr">
                  <a:buNone/>
                </a:pPr>
                <a:r>
                  <a:rPr lang="zh-CN" altLang="en-US" sz="675" b="1" dirty="0">
                    <a:solidFill>
                      <a:schemeClr val="bg1"/>
                    </a:solidFill>
                  </a:rPr>
                  <a:t>共享库</a:t>
                </a:r>
                <a:endParaRPr lang="en-US" altLang="zh-CN" sz="675" b="1" dirty="0">
                  <a:solidFill>
                    <a:schemeClr val="bg1"/>
                  </a:solidFill>
                </a:endParaRPr>
              </a:p>
              <a:p>
                <a:pPr algn="ctr">
                  <a:buNone/>
                </a:pPr>
                <a:r>
                  <a:rPr lang="en-US" altLang="zh-CN" sz="675" b="1" dirty="0">
                    <a:solidFill>
                      <a:schemeClr val="bg1"/>
                    </a:solidFill>
                  </a:rPr>
                  <a:t>AMDB</a:t>
                </a:r>
                <a:endParaRPr lang="zh-CN" altLang="en-US" sz="675" b="1" dirty="0">
                  <a:solidFill>
                    <a:schemeClr val="bg1"/>
                  </a:solidFill>
                </a:endParaRPr>
              </a:p>
            </p:txBody>
          </p:sp>
          <p:sp>
            <p:nvSpPr>
              <p:cNvPr id="138" name="TextBox 137"/>
              <p:cNvSpPr txBox="1"/>
              <p:nvPr/>
            </p:nvSpPr>
            <p:spPr>
              <a:xfrm>
                <a:off x="6944559" y="2636371"/>
                <a:ext cx="438335" cy="346188"/>
              </a:xfrm>
              <a:prstGeom prst="rect">
                <a:avLst/>
              </a:prstGeom>
              <a:noFill/>
            </p:spPr>
            <p:txBody>
              <a:bodyPr wrap="none" lIns="68569" tIns="34285" rIns="68569" bIns="34285" rtlCol="0">
                <a:spAutoFit/>
              </a:bodyPr>
              <a:lstStyle/>
              <a:p>
                <a:pPr algn="ctr">
                  <a:buNone/>
                </a:pPr>
                <a:r>
                  <a:rPr lang="zh-CN" altLang="en-US" sz="675" b="1" dirty="0">
                    <a:solidFill>
                      <a:schemeClr val="bg1"/>
                    </a:solidFill>
                  </a:rPr>
                  <a:t>机场</a:t>
                </a:r>
                <a:endParaRPr lang="en-US" altLang="zh-CN" sz="675" b="1" dirty="0">
                  <a:solidFill>
                    <a:schemeClr val="bg1"/>
                  </a:solidFill>
                </a:endParaRPr>
              </a:p>
              <a:p>
                <a:pPr algn="ctr">
                  <a:buNone/>
                </a:pPr>
                <a:r>
                  <a:rPr lang="zh-CN" altLang="en-US" sz="675" b="1" dirty="0">
                    <a:solidFill>
                      <a:schemeClr val="bg1"/>
                    </a:solidFill>
                  </a:rPr>
                  <a:t>数据仓库</a:t>
                </a:r>
                <a:endParaRPr lang="en-US" altLang="zh-CN" sz="675" b="1" dirty="0">
                  <a:solidFill>
                    <a:schemeClr val="bg1"/>
                  </a:solidFill>
                </a:endParaRPr>
              </a:p>
              <a:p>
                <a:pPr algn="ctr">
                  <a:buNone/>
                </a:pPr>
                <a:r>
                  <a:rPr lang="en-US" altLang="zh-CN" sz="675" b="1" dirty="0">
                    <a:solidFill>
                      <a:schemeClr val="bg1"/>
                    </a:solidFill>
                  </a:rPr>
                  <a:t>AODW</a:t>
                </a:r>
                <a:endParaRPr lang="zh-CN" altLang="en-US" sz="675" b="1" dirty="0">
                  <a:solidFill>
                    <a:schemeClr val="bg1"/>
                  </a:solidFill>
                </a:endParaRPr>
              </a:p>
            </p:txBody>
          </p:sp>
          <p:sp>
            <p:nvSpPr>
              <p:cNvPr id="139" name="TextBox 138"/>
              <p:cNvSpPr txBox="1"/>
              <p:nvPr/>
            </p:nvSpPr>
            <p:spPr>
              <a:xfrm>
                <a:off x="2526666" y="2306800"/>
                <a:ext cx="3421380" cy="210697"/>
              </a:xfrm>
              <a:prstGeom prst="rect">
                <a:avLst/>
              </a:prstGeom>
              <a:noFill/>
            </p:spPr>
            <p:txBody>
              <a:bodyPr wrap="square" lIns="68569" tIns="34285" rIns="68569" bIns="34285" rtlCol="0">
                <a:spAutoFit/>
              </a:bodyPr>
              <a:lstStyle/>
              <a:p>
                <a:pPr algn="dist">
                  <a:buNone/>
                </a:pPr>
                <a:r>
                  <a:rPr lang="zh-CN" altLang="en-US" sz="1200" b="1" dirty="0">
                    <a:solidFill>
                      <a:schemeClr val="bg1"/>
                    </a:solidFill>
                  </a:rPr>
                  <a:t>机场信息交换平台</a:t>
                </a:r>
              </a:p>
            </p:txBody>
          </p:sp>
          <p:sp>
            <p:nvSpPr>
              <p:cNvPr id="140" name="TextBox 139"/>
              <p:cNvSpPr txBox="1"/>
              <p:nvPr/>
            </p:nvSpPr>
            <p:spPr>
              <a:xfrm>
                <a:off x="1299846" y="2078200"/>
                <a:ext cx="973455" cy="185156"/>
              </a:xfrm>
              <a:prstGeom prst="rect">
                <a:avLst/>
              </a:prstGeom>
              <a:noFill/>
            </p:spPr>
            <p:txBody>
              <a:bodyPr wrap="square" lIns="68569" tIns="34285" rIns="68569" bIns="34285" rtlCol="0">
                <a:spAutoFit/>
              </a:bodyPr>
              <a:lstStyle/>
              <a:p>
                <a:pPr algn="dist">
                  <a:buNone/>
                </a:pPr>
                <a:r>
                  <a:rPr lang="zh-CN" altLang="en-US" sz="1000" b="1" dirty="0">
                    <a:solidFill>
                      <a:schemeClr val="bg1"/>
                    </a:solidFill>
                  </a:rPr>
                  <a:t>生产运行平台</a:t>
                </a:r>
              </a:p>
            </p:txBody>
          </p:sp>
          <p:sp>
            <p:nvSpPr>
              <p:cNvPr id="141" name="TextBox 140"/>
              <p:cNvSpPr txBox="1"/>
              <p:nvPr/>
            </p:nvSpPr>
            <p:spPr>
              <a:xfrm>
                <a:off x="2661922" y="2068675"/>
                <a:ext cx="973455" cy="185156"/>
              </a:xfrm>
              <a:prstGeom prst="rect">
                <a:avLst/>
              </a:prstGeom>
              <a:noFill/>
            </p:spPr>
            <p:txBody>
              <a:bodyPr wrap="square" lIns="68569" tIns="34285" rIns="68569" bIns="34285" rtlCol="0">
                <a:spAutoFit/>
              </a:bodyPr>
              <a:lstStyle/>
              <a:p>
                <a:pPr algn="dist">
                  <a:buNone/>
                </a:pPr>
                <a:r>
                  <a:rPr lang="zh-CN" altLang="en-US" sz="825" b="1" dirty="0">
                    <a:solidFill>
                      <a:schemeClr val="bg1"/>
                    </a:solidFill>
                  </a:rPr>
                  <a:t>安全运行</a:t>
                </a:r>
                <a:r>
                  <a:rPr lang="zh-CN" altLang="en-US" sz="1000" b="1" dirty="0">
                    <a:solidFill>
                      <a:schemeClr val="bg1"/>
                    </a:solidFill>
                  </a:rPr>
                  <a:t>平台</a:t>
                </a:r>
              </a:p>
            </p:txBody>
          </p:sp>
          <p:sp>
            <p:nvSpPr>
              <p:cNvPr id="142" name="TextBox 141"/>
              <p:cNvSpPr txBox="1"/>
              <p:nvPr/>
            </p:nvSpPr>
            <p:spPr>
              <a:xfrm>
                <a:off x="4195445" y="2078200"/>
                <a:ext cx="973455" cy="185156"/>
              </a:xfrm>
              <a:prstGeom prst="rect">
                <a:avLst/>
              </a:prstGeom>
              <a:noFill/>
            </p:spPr>
            <p:txBody>
              <a:bodyPr wrap="square" lIns="68569" tIns="34285" rIns="68569" bIns="34285" rtlCol="0">
                <a:spAutoFit/>
              </a:bodyPr>
              <a:lstStyle/>
              <a:p>
                <a:pPr algn="dist">
                  <a:buNone/>
                </a:pPr>
                <a:r>
                  <a:rPr lang="zh-CN" altLang="en-US" sz="1000" b="1" dirty="0">
                    <a:solidFill>
                      <a:schemeClr val="bg1"/>
                    </a:solidFill>
                  </a:rPr>
                  <a:t>服务运行平台</a:t>
                </a:r>
              </a:p>
            </p:txBody>
          </p:sp>
          <p:sp>
            <p:nvSpPr>
              <p:cNvPr id="143" name="TextBox 142"/>
              <p:cNvSpPr txBox="1"/>
              <p:nvPr/>
            </p:nvSpPr>
            <p:spPr>
              <a:xfrm>
                <a:off x="5786120" y="2078200"/>
                <a:ext cx="973455" cy="185156"/>
              </a:xfrm>
              <a:prstGeom prst="rect">
                <a:avLst/>
              </a:prstGeom>
              <a:noFill/>
            </p:spPr>
            <p:txBody>
              <a:bodyPr wrap="square" lIns="68569" tIns="34285" rIns="68569" bIns="34285" rtlCol="0">
                <a:spAutoFit/>
              </a:bodyPr>
              <a:lstStyle/>
              <a:p>
                <a:pPr algn="dist">
                  <a:buNone/>
                </a:pPr>
                <a:r>
                  <a:rPr lang="zh-CN" altLang="en-US" sz="1000" b="1" dirty="0">
                    <a:solidFill>
                      <a:schemeClr val="bg1"/>
                    </a:solidFill>
                  </a:rPr>
                  <a:t>管理运行平台</a:t>
                </a:r>
              </a:p>
            </p:txBody>
          </p:sp>
          <p:sp>
            <p:nvSpPr>
              <p:cNvPr id="144" name="TextBox 143"/>
              <p:cNvSpPr txBox="1"/>
              <p:nvPr/>
            </p:nvSpPr>
            <p:spPr>
              <a:xfrm>
                <a:off x="1616075" y="1855315"/>
                <a:ext cx="264373" cy="178328"/>
              </a:xfrm>
              <a:prstGeom prst="rect">
                <a:avLst/>
              </a:prstGeom>
              <a:noFill/>
            </p:spPr>
            <p:txBody>
              <a:bodyPr wrap="none" lIns="68569" tIns="34285" rIns="68569" bIns="34285" rtlCol="0">
                <a:spAutoFit/>
              </a:bodyPr>
              <a:lstStyle/>
              <a:p>
                <a:pPr>
                  <a:buNone/>
                </a:pPr>
                <a:r>
                  <a:rPr lang="en-US" altLang="zh-CN" sz="825" b="1" dirty="0">
                    <a:solidFill>
                      <a:schemeClr val="bg1"/>
                    </a:solidFill>
                  </a:rPr>
                  <a:t>DB</a:t>
                </a:r>
                <a:endParaRPr lang="zh-CN" altLang="en-US" sz="825" b="1" dirty="0" err="1">
                  <a:solidFill>
                    <a:schemeClr val="bg1"/>
                  </a:solidFill>
                </a:endParaRPr>
              </a:p>
            </p:txBody>
          </p:sp>
          <p:sp>
            <p:nvSpPr>
              <p:cNvPr id="145" name="TextBox 144"/>
              <p:cNvSpPr txBox="1"/>
              <p:nvPr/>
            </p:nvSpPr>
            <p:spPr>
              <a:xfrm>
                <a:off x="2968625" y="1845790"/>
                <a:ext cx="264373" cy="178328"/>
              </a:xfrm>
              <a:prstGeom prst="rect">
                <a:avLst/>
              </a:prstGeom>
              <a:noFill/>
            </p:spPr>
            <p:txBody>
              <a:bodyPr wrap="none" lIns="68569" tIns="34285" rIns="68569" bIns="34285" rtlCol="0">
                <a:spAutoFit/>
              </a:bodyPr>
              <a:lstStyle/>
              <a:p>
                <a:pPr>
                  <a:buNone/>
                </a:pPr>
                <a:r>
                  <a:rPr lang="en-US" altLang="zh-CN" sz="825" b="1" dirty="0">
                    <a:solidFill>
                      <a:schemeClr val="bg1"/>
                    </a:solidFill>
                  </a:rPr>
                  <a:t>DB</a:t>
                </a:r>
                <a:endParaRPr lang="zh-CN" altLang="en-US" sz="825" b="1" dirty="0" err="1">
                  <a:solidFill>
                    <a:schemeClr val="bg1"/>
                  </a:solidFill>
                </a:endParaRPr>
              </a:p>
            </p:txBody>
          </p:sp>
          <p:sp>
            <p:nvSpPr>
              <p:cNvPr id="146" name="TextBox 145"/>
              <p:cNvSpPr txBox="1"/>
              <p:nvPr/>
            </p:nvSpPr>
            <p:spPr>
              <a:xfrm>
                <a:off x="4521200" y="1855315"/>
                <a:ext cx="264373" cy="178328"/>
              </a:xfrm>
              <a:prstGeom prst="rect">
                <a:avLst/>
              </a:prstGeom>
              <a:noFill/>
            </p:spPr>
            <p:txBody>
              <a:bodyPr wrap="none" lIns="68569" tIns="34285" rIns="68569" bIns="34285" rtlCol="0">
                <a:spAutoFit/>
              </a:bodyPr>
              <a:lstStyle/>
              <a:p>
                <a:pPr>
                  <a:buNone/>
                </a:pPr>
                <a:r>
                  <a:rPr lang="en-US" altLang="zh-CN" sz="825" b="1" dirty="0">
                    <a:solidFill>
                      <a:schemeClr val="bg1"/>
                    </a:solidFill>
                  </a:rPr>
                  <a:t>DB</a:t>
                </a:r>
                <a:endParaRPr lang="zh-CN" altLang="en-US" sz="825" b="1" dirty="0" err="1">
                  <a:solidFill>
                    <a:schemeClr val="bg1"/>
                  </a:solidFill>
                </a:endParaRPr>
              </a:p>
            </p:txBody>
          </p:sp>
          <p:sp>
            <p:nvSpPr>
              <p:cNvPr id="147" name="TextBox 146"/>
              <p:cNvSpPr txBox="1"/>
              <p:nvPr/>
            </p:nvSpPr>
            <p:spPr>
              <a:xfrm>
                <a:off x="6026150" y="1855315"/>
                <a:ext cx="264373" cy="178328"/>
              </a:xfrm>
              <a:prstGeom prst="rect">
                <a:avLst/>
              </a:prstGeom>
              <a:noFill/>
            </p:spPr>
            <p:txBody>
              <a:bodyPr wrap="none" lIns="68569" tIns="34285" rIns="68569" bIns="34285" rtlCol="0">
                <a:spAutoFit/>
              </a:bodyPr>
              <a:lstStyle/>
              <a:p>
                <a:pPr>
                  <a:buNone/>
                </a:pPr>
                <a:r>
                  <a:rPr lang="en-US" altLang="zh-CN" sz="825" b="1" dirty="0">
                    <a:solidFill>
                      <a:schemeClr val="bg1"/>
                    </a:solidFill>
                  </a:rPr>
                  <a:t>DB</a:t>
                </a:r>
                <a:endParaRPr lang="zh-CN" altLang="en-US" sz="825" b="1" dirty="0" err="1">
                  <a:solidFill>
                    <a:schemeClr val="bg1"/>
                  </a:solidFill>
                </a:endParaRPr>
              </a:p>
            </p:txBody>
          </p:sp>
          <p:sp>
            <p:nvSpPr>
              <p:cNvPr id="202" name="TextBox 201"/>
              <p:cNvSpPr txBox="1"/>
              <p:nvPr/>
            </p:nvSpPr>
            <p:spPr>
              <a:xfrm>
                <a:off x="823547" y="1769591"/>
                <a:ext cx="292168" cy="1733551"/>
              </a:xfrm>
              <a:prstGeom prst="rect">
                <a:avLst/>
              </a:prstGeom>
              <a:solidFill>
                <a:srgbClr val="D6322A">
                  <a:alpha val="74000"/>
                </a:srgbClr>
              </a:solidFill>
            </p:spPr>
            <p:txBody>
              <a:bodyPr vert="eaVert" wrap="square" lIns="68569" tIns="34285" rIns="68569" bIns="34285" rtlCol="0">
                <a:spAutoFit/>
              </a:bodyPr>
              <a:lstStyle/>
              <a:p>
                <a:pPr algn="dist">
                  <a:buNone/>
                </a:pPr>
                <a:r>
                  <a:rPr lang="zh-CN" altLang="en-US" sz="1200" b="1" dirty="0">
                    <a:solidFill>
                      <a:schemeClr val="bg1"/>
                    </a:solidFill>
                  </a:rPr>
                  <a:t>数据中心</a:t>
                </a:r>
              </a:p>
            </p:txBody>
          </p:sp>
          <p:cxnSp>
            <p:nvCxnSpPr>
              <p:cNvPr id="228" name="直接箭头连接符 227"/>
              <p:cNvCxnSpPr/>
              <p:nvPr/>
            </p:nvCxnSpPr>
            <p:spPr bwMode="auto">
              <a:xfrm flipH="1">
                <a:off x="1250951" y="2217265"/>
                <a:ext cx="6350" cy="349250"/>
              </a:xfrm>
              <a:prstGeom prst="straightConnector1">
                <a:avLst/>
              </a:prstGeom>
              <a:noFill/>
              <a:ln w="9525" cap="flat" cmpd="sng" algn="ctr">
                <a:solidFill>
                  <a:srgbClr val="FF0000">
                    <a:alpha val="70000"/>
                  </a:srgbClr>
                </a:solidFill>
                <a:prstDash val="solid"/>
                <a:round/>
                <a:headEnd type="stealth"/>
                <a:tailEnd type="stealth"/>
              </a:ln>
              <a:effectLst/>
            </p:spPr>
          </p:cxnSp>
          <p:cxnSp>
            <p:nvCxnSpPr>
              <p:cNvPr id="229" name="直接箭头连接符 228"/>
              <p:cNvCxnSpPr/>
              <p:nvPr/>
            </p:nvCxnSpPr>
            <p:spPr bwMode="auto">
              <a:xfrm flipH="1">
                <a:off x="1441451" y="2217265"/>
                <a:ext cx="6350" cy="349250"/>
              </a:xfrm>
              <a:prstGeom prst="straightConnector1">
                <a:avLst/>
              </a:prstGeom>
              <a:noFill/>
              <a:ln w="9525" cap="flat" cmpd="sng" algn="ctr">
                <a:solidFill>
                  <a:srgbClr val="FF0000">
                    <a:alpha val="70000"/>
                  </a:srgbClr>
                </a:solidFill>
                <a:prstDash val="solid"/>
                <a:round/>
                <a:headEnd type="stealth"/>
                <a:tailEnd type="stealth"/>
              </a:ln>
              <a:effectLst/>
            </p:spPr>
          </p:cxnSp>
          <p:cxnSp>
            <p:nvCxnSpPr>
              <p:cNvPr id="230" name="直接箭头连接符 229"/>
              <p:cNvCxnSpPr/>
              <p:nvPr/>
            </p:nvCxnSpPr>
            <p:spPr bwMode="auto">
              <a:xfrm flipH="1">
                <a:off x="1651001" y="2226790"/>
                <a:ext cx="6350" cy="349250"/>
              </a:xfrm>
              <a:prstGeom prst="straightConnector1">
                <a:avLst/>
              </a:prstGeom>
              <a:noFill/>
              <a:ln w="9525" cap="flat" cmpd="sng" algn="ctr">
                <a:solidFill>
                  <a:srgbClr val="FF0000">
                    <a:alpha val="70000"/>
                  </a:srgbClr>
                </a:solidFill>
                <a:prstDash val="solid"/>
                <a:round/>
                <a:headEnd type="stealth"/>
                <a:tailEnd type="stealth"/>
              </a:ln>
              <a:effectLst/>
            </p:spPr>
          </p:cxnSp>
          <p:cxnSp>
            <p:nvCxnSpPr>
              <p:cNvPr id="231" name="直接箭头连接符 230"/>
              <p:cNvCxnSpPr/>
              <p:nvPr/>
            </p:nvCxnSpPr>
            <p:spPr bwMode="auto">
              <a:xfrm flipH="1">
                <a:off x="1841501" y="2217265"/>
                <a:ext cx="6350" cy="349250"/>
              </a:xfrm>
              <a:prstGeom prst="straightConnector1">
                <a:avLst/>
              </a:prstGeom>
              <a:noFill/>
              <a:ln w="9525" cap="flat" cmpd="sng" algn="ctr">
                <a:solidFill>
                  <a:srgbClr val="FF0000">
                    <a:alpha val="70000"/>
                  </a:srgbClr>
                </a:solidFill>
                <a:prstDash val="solid"/>
                <a:round/>
                <a:headEnd type="stealth"/>
                <a:tailEnd type="stealth"/>
              </a:ln>
              <a:effectLst/>
            </p:spPr>
          </p:cxnSp>
          <p:cxnSp>
            <p:nvCxnSpPr>
              <p:cNvPr id="232" name="直接箭头连接符 231"/>
              <p:cNvCxnSpPr/>
              <p:nvPr/>
            </p:nvCxnSpPr>
            <p:spPr bwMode="auto">
              <a:xfrm flipH="1">
                <a:off x="2260600" y="2236315"/>
                <a:ext cx="6350" cy="349250"/>
              </a:xfrm>
              <a:prstGeom prst="straightConnector1">
                <a:avLst/>
              </a:prstGeom>
              <a:noFill/>
              <a:ln w="9525" cap="flat" cmpd="sng" algn="ctr">
                <a:solidFill>
                  <a:srgbClr val="FF0000">
                    <a:alpha val="70000"/>
                  </a:srgbClr>
                </a:solidFill>
                <a:prstDash val="dash"/>
                <a:round/>
                <a:headEnd type="stealth"/>
                <a:tailEnd type="stealth"/>
              </a:ln>
              <a:effectLst/>
            </p:spPr>
          </p:cxnSp>
          <p:cxnSp>
            <p:nvCxnSpPr>
              <p:cNvPr id="233" name="直接箭头连接符 232"/>
              <p:cNvCxnSpPr/>
              <p:nvPr/>
            </p:nvCxnSpPr>
            <p:spPr bwMode="auto">
              <a:xfrm flipH="1">
                <a:off x="2841625" y="2217265"/>
                <a:ext cx="6350" cy="349250"/>
              </a:xfrm>
              <a:prstGeom prst="straightConnector1">
                <a:avLst/>
              </a:prstGeom>
              <a:noFill/>
              <a:ln w="9525" cap="flat" cmpd="sng" algn="ctr">
                <a:solidFill>
                  <a:srgbClr val="FF0000">
                    <a:alpha val="70000"/>
                  </a:srgbClr>
                </a:solidFill>
                <a:prstDash val="solid"/>
                <a:round/>
                <a:headEnd type="stealth"/>
                <a:tailEnd type="stealth"/>
              </a:ln>
              <a:effectLst/>
            </p:spPr>
          </p:cxnSp>
          <p:cxnSp>
            <p:nvCxnSpPr>
              <p:cNvPr id="234" name="直接箭头连接符 233"/>
              <p:cNvCxnSpPr/>
              <p:nvPr/>
            </p:nvCxnSpPr>
            <p:spPr bwMode="auto">
              <a:xfrm flipH="1">
                <a:off x="3041650" y="2226790"/>
                <a:ext cx="6350" cy="349250"/>
              </a:xfrm>
              <a:prstGeom prst="straightConnector1">
                <a:avLst/>
              </a:prstGeom>
              <a:noFill/>
              <a:ln w="9525" cap="flat" cmpd="sng" algn="ctr">
                <a:solidFill>
                  <a:srgbClr val="FF0000">
                    <a:alpha val="70000"/>
                  </a:srgbClr>
                </a:solidFill>
                <a:prstDash val="solid"/>
                <a:round/>
                <a:headEnd type="stealth"/>
                <a:tailEnd type="stealth"/>
              </a:ln>
              <a:effectLst/>
            </p:spPr>
          </p:cxnSp>
          <p:cxnSp>
            <p:nvCxnSpPr>
              <p:cNvPr id="235" name="直接箭头连接符 234"/>
              <p:cNvCxnSpPr/>
              <p:nvPr/>
            </p:nvCxnSpPr>
            <p:spPr bwMode="auto">
              <a:xfrm flipH="1">
                <a:off x="3241675" y="2207740"/>
                <a:ext cx="6350" cy="349250"/>
              </a:xfrm>
              <a:prstGeom prst="straightConnector1">
                <a:avLst/>
              </a:prstGeom>
              <a:noFill/>
              <a:ln w="9525" cap="flat" cmpd="sng" algn="ctr">
                <a:solidFill>
                  <a:srgbClr val="FF0000">
                    <a:alpha val="70000"/>
                  </a:srgbClr>
                </a:solidFill>
                <a:prstDash val="solid"/>
                <a:round/>
                <a:headEnd type="stealth"/>
                <a:tailEnd type="stealth"/>
              </a:ln>
              <a:effectLst/>
            </p:spPr>
          </p:cxnSp>
          <p:cxnSp>
            <p:nvCxnSpPr>
              <p:cNvPr id="236" name="直接箭头连接符 235"/>
              <p:cNvCxnSpPr/>
              <p:nvPr/>
            </p:nvCxnSpPr>
            <p:spPr bwMode="auto">
              <a:xfrm flipH="1">
                <a:off x="4127500" y="2226790"/>
                <a:ext cx="6350" cy="349250"/>
              </a:xfrm>
              <a:prstGeom prst="straightConnector1">
                <a:avLst/>
              </a:prstGeom>
              <a:noFill/>
              <a:ln w="9525" cap="flat" cmpd="sng" algn="ctr">
                <a:solidFill>
                  <a:srgbClr val="FF0000">
                    <a:alpha val="70000"/>
                  </a:srgbClr>
                </a:solidFill>
                <a:prstDash val="solid"/>
                <a:round/>
                <a:headEnd type="stealth"/>
                <a:tailEnd type="stealth"/>
              </a:ln>
              <a:effectLst/>
            </p:spPr>
          </p:cxnSp>
          <p:cxnSp>
            <p:nvCxnSpPr>
              <p:cNvPr id="237" name="直接箭头连接符 236"/>
              <p:cNvCxnSpPr/>
              <p:nvPr/>
            </p:nvCxnSpPr>
            <p:spPr bwMode="auto">
              <a:xfrm flipH="1">
                <a:off x="4318001" y="2236315"/>
                <a:ext cx="6350" cy="349250"/>
              </a:xfrm>
              <a:prstGeom prst="straightConnector1">
                <a:avLst/>
              </a:prstGeom>
              <a:noFill/>
              <a:ln w="9525" cap="flat" cmpd="sng" algn="ctr">
                <a:solidFill>
                  <a:srgbClr val="FF0000">
                    <a:alpha val="70000"/>
                  </a:srgbClr>
                </a:solidFill>
                <a:prstDash val="solid"/>
                <a:round/>
                <a:headEnd type="stealth"/>
                <a:tailEnd type="stealth"/>
              </a:ln>
              <a:effectLst/>
            </p:spPr>
          </p:cxnSp>
          <p:cxnSp>
            <p:nvCxnSpPr>
              <p:cNvPr id="238" name="直接箭头连接符 237"/>
              <p:cNvCxnSpPr/>
              <p:nvPr/>
            </p:nvCxnSpPr>
            <p:spPr bwMode="auto">
              <a:xfrm flipH="1">
                <a:off x="4518025" y="2236315"/>
                <a:ext cx="6350" cy="349250"/>
              </a:xfrm>
              <a:prstGeom prst="straightConnector1">
                <a:avLst/>
              </a:prstGeom>
              <a:noFill/>
              <a:ln w="9525" cap="flat" cmpd="sng" algn="ctr">
                <a:solidFill>
                  <a:srgbClr val="FF0000">
                    <a:alpha val="70000"/>
                  </a:srgbClr>
                </a:solidFill>
                <a:prstDash val="solid"/>
                <a:round/>
                <a:headEnd type="stealth"/>
                <a:tailEnd type="stealth"/>
              </a:ln>
              <a:effectLst/>
            </p:spPr>
          </p:cxnSp>
          <p:cxnSp>
            <p:nvCxnSpPr>
              <p:cNvPr id="239" name="直接箭头连接符 238"/>
              <p:cNvCxnSpPr/>
              <p:nvPr/>
            </p:nvCxnSpPr>
            <p:spPr bwMode="auto">
              <a:xfrm flipH="1">
                <a:off x="4718050" y="2236315"/>
                <a:ext cx="6350" cy="349250"/>
              </a:xfrm>
              <a:prstGeom prst="straightConnector1">
                <a:avLst/>
              </a:prstGeom>
              <a:noFill/>
              <a:ln w="9525" cap="flat" cmpd="sng" algn="ctr">
                <a:solidFill>
                  <a:srgbClr val="FF0000">
                    <a:alpha val="70000"/>
                  </a:srgbClr>
                </a:solidFill>
                <a:prstDash val="solid"/>
                <a:round/>
                <a:headEnd type="stealth"/>
                <a:tailEnd type="stealth"/>
              </a:ln>
              <a:effectLst/>
            </p:spPr>
          </p:cxnSp>
          <p:cxnSp>
            <p:nvCxnSpPr>
              <p:cNvPr id="240" name="直接箭头连接符 239"/>
              <p:cNvCxnSpPr/>
              <p:nvPr/>
            </p:nvCxnSpPr>
            <p:spPr bwMode="auto">
              <a:xfrm flipH="1">
                <a:off x="3613150" y="2236315"/>
                <a:ext cx="6350" cy="349250"/>
              </a:xfrm>
              <a:prstGeom prst="straightConnector1">
                <a:avLst/>
              </a:prstGeom>
              <a:noFill/>
              <a:ln w="9525" cap="flat" cmpd="sng" algn="ctr">
                <a:solidFill>
                  <a:srgbClr val="FF0000">
                    <a:alpha val="70000"/>
                  </a:srgbClr>
                </a:solidFill>
                <a:prstDash val="dash"/>
                <a:round/>
                <a:headEnd type="stealth"/>
                <a:tailEnd type="stealth"/>
              </a:ln>
              <a:effectLst/>
            </p:spPr>
          </p:cxnSp>
          <p:cxnSp>
            <p:nvCxnSpPr>
              <p:cNvPr id="241" name="直接箭头连接符 240"/>
              <p:cNvCxnSpPr/>
              <p:nvPr/>
            </p:nvCxnSpPr>
            <p:spPr bwMode="auto">
              <a:xfrm flipH="1">
                <a:off x="5241925" y="2226790"/>
                <a:ext cx="6350" cy="349250"/>
              </a:xfrm>
              <a:prstGeom prst="straightConnector1">
                <a:avLst/>
              </a:prstGeom>
              <a:noFill/>
              <a:ln w="9525" cap="flat" cmpd="sng" algn="ctr">
                <a:solidFill>
                  <a:srgbClr val="FF0000">
                    <a:alpha val="70000"/>
                  </a:srgbClr>
                </a:solidFill>
                <a:prstDash val="dash"/>
                <a:round/>
                <a:headEnd type="stealth"/>
                <a:tailEnd type="stealth"/>
              </a:ln>
              <a:effectLst/>
            </p:spPr>
          </p:cxnSp>
          <p:cxnSp>
            <p:nvCxnSpPr>
              <p:cNvPr id="242" name="直接箭头连接符 241"/>
              <p:cNvCxnSpPr/>
              <p:nvPr/>
            </p:nvCxnSpPr>
            <p:spPr bwMode="auto">
              <a:xfrm flipH="1">
                <a:off x="6527800" y="2245840"/>
                <a:ext cx="6350" cy="349250"/>
              </a:xfrm>
              <a:prstGeom prst="straightConnector1">
                <a:avLst/>
              </a:prstGeom>
              <a:noFill/>
              <a:ln w="9525" cap="flat" cmpd="sng" algn="ctr">
                <a:solidFill>
                  <a:srgbClr val="FF0000">
                    <a:alpha val="70000"/>
                  </a:srgbClr>
                </a:solidFill>
                <a:prstDash val="dash"/>
                <a:round/>
                <a:headEnd type="stealth"/>
                <a:tailEnd type="stealth"/>
              </a:ln>
              <a:effectLst/>
            </p:spPr>
          </p:cxnSp>
          <p:cxnSp>
            <p:nvCxnSpPr>
              <p:cNvPr id="243" name="直接箭头连接符 242"/>
              <p:cNvCxnSpPr/>
              <p:nvPr/>
            </p:nvCxnSpPr>
            <p:spPr bwMode="auto">
              <a:xfrm flipH="1">
                <a:off x="4927600" y="2245840"/>
                <a:ext cx="6350" cy="349250"/>
              </a:xfrm>
              <a:prstGeom prst="straightConnector1">
                <a:avLst/>
              </a:prstGeom>
              <a:noFill/>
              <a:ln w="9525" cap="flat" cmpd="sng" algn="ctr">
                <a:solidFill>
                  <a:srgbClr val="FF0000">
                    <a:alpha val="70000"/>
                  </a:srgbClr>
                </a:solidFill>
                <a:prstDash val="solid"/>
                <a:round/>
                <a:headEnd type="stealth"/>
                <a:tailEnd type="stealth"/>
              </a:ln>
              <a:effectLst/>
            </p:spPr>
          </p:cxnSp>
          <p:cxnSp>
            <p:nvCxnSpPr>
              <p:cNvPr id="244" name="直接箭头连接符 243"/>
              <p:cNvCxnSpPr/>
              <p:nvPr/>
            </p:nvCxnSpPr>
            <p:spPr bwMode="auto">
              <a:xfrm flipH="1">
                <a:off x="5746751" y="2226790"/>
                <a:ext cx="6350" cy="349250"/>
              </a:xfrm>
              <a:prstGeom prst="straightConnector1">
                <a:avLst/>
              </a:prstGeom>
              <a:noFill/>
              <a:ln w="9525" cap="flat" cmpd="sng" algn="ctr">
                <a:solidFill>
                  <a:srgbClr val="FF0000">
                    <a:alpha val="70000"/>
                  </a:srgbClr>
                </a:solidFill>
                <a:prstDash val="solid"/>
                <a:round/>
                <a:headEnd type="stealth"/>
                <a:tailEnd type="stealth"/>
              </a:ln>
              <a:effectLst/>
            </p:spPr>
          </p:cxnSp>
          <p:cxnSp>
            <p:nvCxnSpPr>
              <p:cNvPr id="245" name="直接箭头连接符 244"/>
              <p:cNvCxnSpPr/>
              <p:nvPr/>
            </p:nvCxnSpPr>
            <p:spPr bwMode="auto">
              <a:xfrm flipH="1">
                <a:off x="5965826" y="2226790"/>
                <a:ext cx="6350" cy="349250"/>
              </a:xfrm>
              <a:prstGeom prst="straightConnector1">
                <a:avLst/>
              </a:prstGeom>
              <a:noFill/>
              <a:ln w="9525" cap="flat" cmpd="sng" algn="ctr">
                <a:solidFill>
                  <a:srgbClr val="FF0000">
                    <a:alpha val="70000"/>
                  </a:srgbClr>
                </a:solidFill>
                <a:prstDash val="solid"/>
                <a:round/>
                <a:headEnd type="stealth"/>
                <a:tailEnd type="stealth"/>
              </a:ln>
              <a:effectLst/>
            </p:spPr>
          </p:cxnSp>
          <p:cxnSp>
            <p:nvCxnSpPr>
              <p:cNvPr id="246" name="直接箭头连接符 245"/>
              <p:cNvCxnSpPr/>
              <p:nvPr/>
            </p:nvCxnSpPr>
            <p:spPr bwMode="auto">
              <a:xfrm flipH="1">
                <a:off x="6184901" y="2236315"/>
                <a:ext cx="6350" cy="349250"/>
              </a:xfrm>
              <a:prstGeom prst="straightConnector1">
                <a:avLst/>
              </a:prstGeom>
              <a:noFill/>
              <a:ln w="9525" cap="flat" cmpd="sng" algn="ctr">
                <a:solidFill>
                  <a:srgbClr val="FF0000">
                    <a:alpha val="70000"/>
                  </a:srgbClr>
                </a:solidFill>
                <a:prstDash val="solid"/>
                <a:round/>
                <a:headEnd type="stealth"/>
                <a:tailEnd type="stealth"/>
              </a:ln>
              <a:effectLst/>
            </p:spPr>
          </p:cxnSp>
          <p:cxnSp>
            <p:nvCxnSpPr>
              <p:cNvPr id="247" name="直接箭头连接符 246"/>
              <p:cNvCxnSpPr/>
              <p:nvPr/>
            </p:nvCxnSpPr>
            <p:spPr bwMode="auto">
              <a:xfrm>
                <a:off x="7165975" y="2468091"/>
                <a:ext cx="0" cy="152400"/>
              </a:xfrm>
              <a:prstGeom prst="straightConnector1">
                <a:avLst/>
              </a:prstGeom>
              <a:noFill/>
              <a:ln w="9525" cap="flat" cmpd="sng" algn="ctr">
                <a:solidFill>
                  <a:srgbClr val="FF0000">
                    <a:alpha val="70000"/>
                  </a:srgbClr>
                </a:solidFill>
                <a:prstDash val="solid"/>
                <a:round/>
                <a:headEnd type="stealth"/>
                <a:tailEnd type="stealth"/>
              </a:ln>
              <a:effectLst/>
            </p:spPr>
          </p:cxnSp>
          <p:cxnSp>
            <p:nvCxnSpPr>
              <p:cNvPr id="251" name="直接箭头连接符 250"/>
              <p:cNvCxnSpPr/>
              <p:nvPr/>
            </p:nvCxnSpPr>
            <p:spPr bwMode="auto">
              <a:xfrm flipH="1">
                <a:off x="1555750" y="1645765"/>
                <a:ext cx="6350" cy="306000"/>
              </a:xfrm>
              <a:prstGeom prst="straightConnector1">
                <a:avLst/>
              </a:prstGeom>
              <a:noFill/>
              <a:ln w="9525" cap="flat" cmpd="sng" algn="ctr">
                <a:solidFill>
                  <a:schemeClr val="tx1">
                    <a:lumMod val="50000"/>
                    <a:lumOff val="50000"/>
                  </a:schemeClr>
                </a:solidFill>
                <a:prstDash val="solid"/>
                <a:round/>
                <a:headEnd type="stealth"/>
                <a:tailEnd type="stealth"/>
              </a:ln>
              <a:effectLst/>
            </p:spPr>
          </p:cxnSp>
          <p:cxnSp>
            <p:nvCxnSpPr>
              <p:cNvPr id="254" name="直接箭头连接符 253"/>
              <p:cNvCxnSpPr/>
              <p:nvPr/>
            </p:nvCxnSpPr>
            <p:spPr bwMode="auto">
              <a:xfrm flipH="1">
                <a:off x="2079625" y="1645765"/>
                <a:ext cx="6350" cy="306000"/>
              </a:xfrm>
              <a:prstGeom prst="straightConnector1">
                <a:avLst/>
              </a:prstGeom>
              <a:noFill/>
              <a:ln w="9525" cap="flat" cmpd="sng" algn="ctr">
                <a:solidFill>
                  <a:schemeClr val="tx1">
                    <a:lumMod val="50000"/>
                    <a:lumOff val="50000"/>
                  </a:schemeClr>
                </a:solidFill>
                <a:prstDash val="solid"/>
                <a:round/>
                <a:headEnd type="stealth"/>
                <a:tailEnd type="stealth"/>
              </a:ln>
              <a:effectLst/>
            </p:spPr>
          </p:cxnSp>
          <p:cxnSp>
            <p:nvCxnSpPr>
              <p:cNvPr id="255" name="直接箭头连接符 254"/>
              <p:cNvCxnSpPr/>
              <p:nvPr/>
            </p:nvCxnSpPr>
            <p:spPr bwMode="auto">
              <a:xfrm flipH="1">
                <a:off x="2222500" y="1645765"/>
                <a:ext cx="6350" cy="306000"/>
              </a:xfrm>
              <a:prstGeom prst="straightConnector1">
                <a:avLst/>
              </a:prstGeom>
              <a:noFill/>
              <a:ln w="9525" cap="flat" cmpd="sng" algn="ctr">
                <a:solidFill>
                  <a:schemeClr val="tx1">
                    <a:lumMod val="50000"/>
                    <a:lumOff val="50000"/>
                  </a:schemeClr>
                </a:solidFill>
                <a:prstDash val="solid"/>
                <a:round/>
                <a:headEnd type="stealth"/>
                <a:tailEnd type="stealth"/>
              </a:ln>
              <a:effectLst/>
            </p:spPr>
          </p:cxnSp>
          <p:cxnSp>
            <p:nvCxnSpPr>
              <p:cNvPr id="256" name="直接箭头连接符 255"/>
              <p:cNvCxnSpPr/>
              <p:nvPr/>
            </p:nvCxnSpPr>
            <p:spPr bwMode="auto">
              <a:xfrm flipH="1">
                <a:off x="2403476" y="1655290"/>
                <a:ext cx="6350" cy="306000"/>
              </a:xfrm>
              <a:prstGeom prst="straightConnector1">
                <a:avLst/>
              </a:prstGeom>
              <a:noFill/>
              <a:ln w="9525" cap="flat" cmpd="sng" algn="ctr">
                <a:solidFill>
                  <a:schemeClr val="tx1">
                    <a:lumMod val="50000"/>
                    <a:lumOff val="50000"/>
                  </a:schemeClr>
                </a:solidFill>
                <a:prstDash val="solid"/>
                <a:round/>
                <a:headEnd type="stealth"/>
                <a:tailEnd type="stealth"/>
              </a:ln>
              <a:effectLst/>
            </p:spPr>
          </p:cxnSp>
          <p:cxnSp>
            <p:nvCxnSpPr>
              <p:cNvPr id="257" name="直接箭头连接符 256"/>
              <p:cNvCxnSpPr/>
              <p:nvPr/>
            </p:nvCxnSpPr>
            <p:spPr bwMode="auto">
              <a:xfrm flipH="1">
                <a:off x="2717800" y="1655290"/>
                <a:ext cx="6350" cy="306000"/>
              </a:xfrm>
              <a:prstGeom prst="straightConnector1">
                <a:avLst/>
              </a:prstGeom>
              <a:noFill/>
              <a:ln w="9525" cap="flat" cmpd="sng" algn="ctr">
                <a:solidFill>
                  <a:schemeClr val="tx1">
                    <a:lumMod val="50000"/>
                    <a:lumOff val="50000"/>
                  </a:schemeClr>
                </a:solidFill>
                <a:prstDash val="solid"/>
                <a:round/>
                <a:headEnd type="stealth"/>
                <a:tailEnd type="stealth"/>
              </a:ln>
              <a:effectLst/>
            </p:spPr>
          </p:cxnSp>
          <p:cxnSp>
            <p:nvCxnSpPr>
              <p:cNvPr id="258" name="直接箭头连接符 257"/>
              <p:cNvCxnSpPr/>
              <p:nvPr/>
            </p:nvCxnSpPr>
            <p:spPr bwMode="auto">
              <a:xfrm flipH="1">
                <a:off x="2870200" y="1664815"/>
                <a:ext cx="6350" cy="306000"/>
              </a:xfrm>
              <a:prstGeom prst="straightConnector1">
                <a:avLst/>
              </a:prstGeom>
              <a:noFill/>
              <a:ln w="9525" cap="flat" cmpd="sng" algn="ctr">
                <a:solidFill>
                  <a:schemeClr val="tx1">
                    <a:lumMod val="50000"/>
                    <a:lumOff val="50000"/>
                  </a:schemeClr>
                </a:solidFill>
                <a:prstDash val="solid"/>
                <a:round/>
                <a:headEnd type="stealth"/>
                <a:tailEnd type="stealth"/>
              </a:ln>
              <a:effectLst/>
            </p:spPr>
          </p:cxnSp>
          <p:cxnSp>
            <p:nvCxnSpPr>
              <p:cNvPr id="259" name="直接箭头连接符 258"/>
              <p:cNvCxnSpPr/>
              <p:nvPr/>
            </p:nvCxnSpPr>
            <p:spPr bwMode="auto">
              <a:xfrm flipH="1">
                <a:off x="3051176" y="1674340"/>
                <a:ext cx="6350" cy="306000"/>
              </a:xfrm>
              <a:prstGeom prst="straightConnector1">
                <a:avLst/>
              </a:prstGeom>
              <a:noFill/>
              <a:ln w="9525" cap="flat" cmpd="sng" algn="ctr">
                <a:solidFill>
                  <a:schemeClr val="tx1">
                    <a:lumMod val="50000"/>
                    <a:lumOff val="50000"/>
                  </a:schemeClr>
                </a:solidFill>
                <a:prstDash val="solid"/>
                <a:round/>
                <a:headEnd type="stealth"/>
                <a:tailEnd type="stealth"/>
              </a:ln>
              <a:effectLst/>
            </p:spPr>
          </p:cxnSp>
          <p:cxnSp>
            <p:nvCxnSpPr>
              <p:cNvPr id="260" name="直接箭头连接符 259"/>
              <p:cNvCxnSpPr/>
              <p:nvPr/>
            </p:nvCxnSpPr>
            <p:spPr bwMode="auto">
              <a:xfrm flipH="1">
                <a:off x="3241675" y="1655290"/>
                <a:ext cx="6350" cy="306000"/>
              </a:xfrm>
              <a:prstGeom prst="straightConnector1">
                <a:avLst/>
              </a:prstGeom>
              <a:noFill/>
              <a:ln w="9525" cap="flat" cmpd="sng" algn="ctr">
                <a:solidFill>
                  <a:schemeClr val="tx1">
                    <a:lumMod val="50000"/>
                    <a:lumOff val="50000"/>
                  </a:schemeClr>
                </a:solidFill>
                <a:prstDash val="solid"/>
                <a:round/>
                <a:headEnd type="stealth"/>
                <a:tailEnd type="stealth"/>
              </a:ln>
              <a:effectLst/>
            </p:spPr>
          </p:cxnSp>
          <p:cxnSp>
            <p:nvCxnSpPr>
              <p:cNvPr id="261" name="直接箭头连接符 260"/>
              <p:cNvCxnSpPr/>
              <p:nvPr/>
            </p:nvCxnSpPr>
            <p:spPr bwMode="auto">
              <a:xfrm flipH="1">
                <a:off x="3422651" y="1664815"/>
                <a:ext cx="6350" cy="306000"/>
              </a:xfrm>
              <a:prstGeom prst="straightConnector1">
                <a:avLst/>
              </a:prstGeom>
              <a:noFill/>
              <a:ln w="9525" cap="flat" cmpd="sng" algn="ctr">
                <a:solidFill>
                  <a:schemeClr val="tx1">
                    <a:lumMod val="50000"/>
                    <a:lumOff val="50000"/>
                  </a:schemeClr>
                </a:solidFill>
                <a:prstDash val="solid"/>
                <a:round/>
                <a:headEnd type="stealth"/>
                <a:tailEnd type="stealth"/>
              </a:ln>
              <a:effectLst/>
            </p:spPr>
          </p:cxnSp>
          <p:cxnSp>
            <p:nvCxnSpPr>
              <p:cNvPr id="262" name="直接箭头连接符 261"/>
              <p:cNvCxnSpPr/>
              <p:nvPr/>
            </p:nvCxnSpPr>
            <p:spPr bwMode="auto">
              <a:xfrm flipH="1">
                <a:off x="3603626" y="1674340"/>
                <a:ext cx="6350" cy="306000"/>
              </a:xfrm>
              <a:prstGeom prst="straightConnector1">
                <a:avLst/>
              </a:prstGeom>
              <a:noFill/>
              <a:ln w="9525" cap="flat" cmpd="sng" algn="ctr">
                <a:solidFill>
                  <a:schemeClr val="tx1">
                    <a:lumMod val="50000"/>
                    <a:lumOff val="50000"/>
                  </a:schemeClr>
                </a:solidFill>
                <a:prstDash val="solid"/>
                <a:round/>
                <a:headEnd type="stealth"/>
                <a:tailEnd type="stealth"/>
              </a:ln>
              <a:effectLst/>
            </p:spPr>
          </p:cxnSp>
          <p:cxnSp>
            <p:nvCxnSpPr>
              <p:cNvPr id="265" name="直接箭头连接符 264"/>
              <p:cNvCxnSpPr/>
              <p:nvPr/>
            </p:nvCxnSpPr>
            <p:spPr bwMode="auto">
              <a:xfrm flipH="1">
                <a:off x="3889376" y="1655290"/>
                <a:ext cx="6350" cy="306000"/>
              </a:xfrm>
              <a:prstGeom prst="straightConnector1">
                <a:avLst/>
              </a:prstGeom>
              <a:noFill/>
              <a:ln w="9525" cap="flat" cmpd="sng" algn="ctr">
                <a:solidFill>
                  <a:schemeClr val="tx1">
                    <a:lumMod val="50000"/>
                    <a:lumOff val="50000"/>
                  </a:schemeClr>
                </a:solidFill>
                <a:prstDash val="solid"/>
                <a:round/>
                <a:headEnd type="stealth"/>
                <a:tailEnd type="stealth"/>
              </a:ln>
              <a:effectLst/>
            </p:spPr>
          </p:cxnSp>
          <p:cxnSp>
            <p:nvCxnSpPr>
              <p:cNvPr id="266" name="直接箭头连接符 265"/>
              <p:cNvCxnSpPr/>
              <p:nvPr/>
            </p:nvCxnSpPr>
            <p:spPr bwMode="auto">
              <a:xfrm flipH="1">
                <a:off x="4041776" y="1664815"/>
                <a:ext cx="6350" cy="306000"/>
              </a:xfrm>
              <a:prstGeom prst="straightConnector1">
                <a:avLst/>
              </a:prstGeom>
              <a:noFill/>
              <a:ln w="9525" cap="flat" cmpd="sng" algn="ctr">
                <a:solidFill>
                  <a:schemeClr val="tx1">
                    <a:lumMod val="50000"/>
                    <a:lumOff val="50000"/>
                  </a:schemeClr>
                </a:solidFill>
                <a:prstDash val="solid"/>
                <a:round/>
                <a:headEnd type="stealth"/>
                <a:tailEnd type="stealth"/>
              </a:ln>
              <a:effectLst/>
            </p:spPr>
          </p:cxnSp>
          <p:cxnSp>
            <p:nvCxnSpPr>
              <p:cNvPr id="267" name="直接箭头连接符 266"/>
              <p:cNvCxnSpPr/>
              <p:nvPr/>
            </p:nvCxnSpPr>
            <p:spPr bwMode="auto">
              <a:xfrm flipH="1">
                <a:off x="4222751" y="1674340"/>
                <a:ext cx="6350" cy="306000"/>
              </a:xfrm>
              <a:prstGeom prst="straightConnector1">
                <a:avLst/>
              </a:prstGeom>
              <a:noFill/>
              <a:ln w="9525" cap="flat" cmpd="sng" algn="ctr">
                <a:solidFill>
                  <a:schemeClr val="tx1">
                    <a:lumMod val="50000"/>
                    <a:lumOff val="50000"/>
                  </a:schemeClr>
                </a:solidFill>
                <a:prstDash val="solid"/>
                <a:round/>
                <a:headEnd type="stealth"/>
                <a:tailEnd type="stealth"/>
              </a:ln>
              <a:effectLst/>
            </p:spPr>
          </p:cxnSp>
          <p:cxnSp>
            <p:nvCxnSpPr>
              <p:cNvPr id="268" name="直接箭头连接符 267"/>
              <p:cNvCxnSpPr/>
              <p:nvPr/>
            </p:nvCxnSpPr>
            <p:spPr bwMode="auto">
              <a:xfrm flipH="1">
                <a:off x="4413251" y="1655290"/>
                <a:ext cx="6350" cy="306000"/>
              </a:xfrm>
              <a:prstGeom prst="straightConnector1">
                <a:avLst/>
              </a:prstGeom>
              <a:noFill/>
              <a:ln w="9525" cap="flat" cmpd="sng" algn="ctr">
                <a:solidFill>
                  <a:schemeClr val="tx1">
                    <a:lumMod val="50000"/>
                    <a:lumOff val="50000"/>
                  </a:schemeClr>
                </a:solidFill>
                <a:prstDash val="solid"/>
                <a:round/>
                <a:headEnd type="stealth"/>
                <a:tailEnd type="stealth"/>
              </a:ln>
              <a:effectLst/>
            </p:spPr>
          </p:cxnSp>
          <p:cxnSp>
            <p:nvCxnSpPr>
              <p:cNvPr id="269" name="直接箭头连接符 268"/>
              <p:cNvCxnSpPr/>
              <p:nvPr/>
            </p:nvCxnSpPr>
            <p:spPr bwMode="auto">
              <a:xfrm flipH="1">
                <a:off x="4565651" y="1664815"/>
                <a:ext cx="6350" cy="306000"/>
              </a:xfrm>
              <a:prstGeom prst="straightConnector1">
                <a:avLst/>
              </a:prstGeom>
              <a:noFill/>
              <a:ln w="9525" cap="flat" cmpd="sng" algn="ctr">
                <a:solidFill>
                  <a:schemeClr val="tx1">
                    <a:lumMod val="50000"/>
                    <a:lumOff val="50000"/>
                  </a:schemeClr>
                </a:solidFill>
                <a:prstDash val="solid"/>
                <a:round/>
                <a:headEnd type="stealth"/>
                <a:tailEnd type="stealth"/>
              </a:ln>
              <a:effectLst/>
            </p:spPr>
          </p:cxnSp>
          <p:cxnSp>
            <p:nvCxnSpPr>
              <p:cNvPr id="270" name="直接箭头连接符 269"/>
              <p:cNvCxnSpPr/>
              <p:nvPr/>
            </p:nvCxnSpPr>
            <p:spPr bwMode="auto">
              <a:xfrm flipH="1">
                <a:off x="4746625" y="1674340"/>
                <a:ext cx="6350" cy="306000"/>
              </a:xfrm>
              <a:prstGeom prst="straightConnector1">
                <a:avLst/>
              </a:prstGeom>
              <a:noFill/>
              <a:ln w="9525" cap="flat" cmpd="sng" algn="ctr">
                <a:solidFill>
                  <a:schemeClr val="tx1">
                    <a:lumMod val="50000"/>
                    <a:lumOff val="50000"/>
                  </a:schemeClr>
                </a:solidFill>
                <a:prstDash val="solid"/>
                <a:round/>
                <a:headEnd type="stealth"/>
                <a:tailEnd type="stealth"/>
              </a:ln>
              <a:effectLst/>
            </p:spPr>
          </p:cxnSp>
          <p:cxnSp>
            <p:nvCxnSpPr>
              <p:cNvPr id="271" name="直接箭头连接符 270"/>
              <p:cNvCxnSpPr/>
              <p:nvPr/>
            </p:nvCxnSpPr>
            <p:spPr bwMode="auto">
              <a:xfrm flipH="1">
                <a:off x="4889500" y="1674340"/>
                <a:ext cx="6350" cy="306000"/>
              </a:xfrm>
              <a:prstGeom prst="straightConnector1">
                <a:avLst/>
              </a:prstGeom>
              <a:noFill/>
              <a:ln w="9525" cap="flat" cmpd="sng" algn="ctr">
                <a:solidFill>
                  <a:schemeClr val="tx1">
                    <a:lumMod val="50000"/>
                    <a:lumOff val="50000"/>
                  </a:schemeClr>
                </a:solidFill>
                <a:prstDash val="solid"/>
                <a:round/>
                <a:headEnd type="stealth"/>
                <a:tailEnd type="stealth"/>
              </a:ln>
              <a:effectLst/>
            </p:spPr>
          </p:cxnSp>
          <p:cxnSp>
            <p:nvCxnSpPr>
              <p:cNvPr id="272" name="直接箭头连接符 271"/>
              <p:cNvCxnSpPr/>
              <p:nvPr/>
            </p:nvCxnSpPr>
            <p:spPr bwMode="auto">
              <a:xfrm flipH="1">
                <a:off x="5070475" y="1683865"/>
                <a:ext cx="6350" cy="306000"/>
              </a:xfrm>
              <a:prstGeom prst="straightConnector1">
                <a:avLst/>
              </a:prstGeom>
              <a:noFill/>
              <a:ln w="9525" cap="flat" cmpd="sng" algn="ctr">
                <a:solidFill>
                  <a:schemeClr val="tx1">
                    <a:lumMod val="50000"/>
                    <a:lumOff val="50000"/>
                  </a:schemeClr>
                </a:solidFill>
                <a:prstDash val="solid"/>
                <a:round/>
                <a:headEnd type="stealth"/>
                <a:tailEnd type="stealth"/>
              </a:ln>
              <a:effectLst/>
            </p:spPr>
          </p:cxnSp>
          <p:cxnSp>
            <p:nvCxnSpPr>
              <p:cNvPr id="273" name="直接箭头连接符 272"/>
              <p:cNvCxnSpPr/>
              <p:nvPr/>
            </p:nvCxnSpPr>
            <p:spPr bwMode="auto">
              <a:xfrm flipH="1">
                <a:off x="5232400" y="1664815"/>
                <a:ext cx="6350" cy="306000"/>
              </a:xfrm>
              <a:prstGeom prst="straightConnector1">
                <a:avLst/>
              </a:prstGeom>
              <a:noFill/>
              <a:ln w="9525" cap="flat" cmpd="sng" algn="ctr">
                <a:solidFill>
                  <a:schemeClr val="tx1">
                    <a:lumMod val="50000"/>
                    <a:lumOff val="50000"/>
                  </a:schemeClr>
                </a:solidFill>
                <a:prstDash val="solid"/>
                <a:round/>
                <a:headEnd type="stealth"/>
                <a:tailEnd type="stealth"/>
              </a:ln>
              <a:effectLst/>
            </p:spPr>
          </p:cxnSp>
          <p:cxnSp>
            <p:nvCxnSpPr>
              <p:cNvPr id="274" name="直接箭头连接符 273"/>
              <p:cNvCxnSpPr/>
              <p:nvPr/>
            </p:nvCxnSpPr>
            <p:spPr bwMode="auto">
              <a:xfrm flipH="1">
                <a:off x="5413375" y="1674340"/>
                <a:ext cx="6350" cy="306000"/>
              </a:xfrm>
              <a:prstGeom prst="straightConnector1">
                <a:avLst/>
              </a:prstGeom>
              <a:noFill/>
              <a:ln w="9525" cap="flat" cmpd="sng" algn="ctr">
                <a:solidFill>
                  <a:schemeClr val="tx1">
                    <a:lumMod val="50000"/>
                    <a:lumOff val="50000"/>
                  </a:schemeClr>
                </a:solidFill>
                <a:prstDash val="solid"/>
                <a:round/>
                <a:headEnd type="stealth"/>
                <a:tailEnd type="stealth"/>
              </a:ln>
              <a:effectLst/>
            </p:spPr>
          </p:cxnSp>
          <p:cxnSp>
            <p:nvCxnSpPr>
              <p:cNvPr id="278" name="直接箭头连接符 277"/>
              <p:cNvCxnSpPr/>
              <p:nvPr/>
            </p:nvCxnSpPr>
            <p:spPr bwMode="auto">
              <a:xfrm flipH="1">
                <a:off x="5800725" y="1645765"/>
                <a:ext cx="6350" cy="306000"/>
              </a:xfrm>
              <a:prstGeom prst="straightConnector1">
                <a:avLst/>
              </a:prstGeom>
              <a:noFill/>
              <a:ln w="9525" cap="flat" cmpd="sng" algn="ctr">
                <a:solidFill>
                  <a:schemeClr val="tx1">
                    <a:lumMod val="50000"/>
                    <a:lumOff val="50000"/>
                  </a:schemeClr>
                </a:solidFill>
                <a:prstDash val="solid"/>
                <a:round/>
                <a:headEnd type="stealth"/>
                <a:tailEnd type="stealth"/>
              </a:ln>
              <a:effectLst/>
            </p:spPr>
          </p:cxnSp>
          <p:cxnSp>
            <p:nvCxnSpPr>
              <p:cNvPr id="279" name="直接箭头连接符 278"/>
              <p:cNvCxnSpPr/>
              <p:nvPr/>
            </p:nvCxnSpPr>
            <p:spPr bwMode="auto">
              <a:xfrm flipH="1">
                <a:off x="5981700" y="1655290"/>
                <a:ext cx="6350" cy="306000"/>
              </a:xfrm>
              <a:prstGeom prst="straightConnector1">
                <a:avLst/>
              </a:prstGeom>
              <a:noFill/>
              <a:ln w="9525" cap="flat" cmpd="sng" algn="ctr">
                <a:solidFill>
                  <a:schemeClr val="tx1">
                    <a:lumMod val="50000"/>
                    <a:lumOff val="50000"/>
                  </a:schemeClr>
                </a:solidFill>
                <a:prstDash val="solid"/>
                <a:round/>
                <a:headEnd type="stealth"/>
                <a:tailEnd type="stealth"/>
              </a:ln>
              <a:effectLst/>
            </p:spPr>
          </p:cxnSp>
          <p:cxnSp>
            <p:nvCxnSpPr>
              <p:cNvPr id="281" name="直接箭头连接符 280"/>
              <p:cNvCxnSpPr/>
              <p:nvPr/>
            </p:nvCxnSpPr>
            <p:spPr bwMode="auto">
              <a:xfrm flipH="1">
                <a:off x="6273800" y="1645765"/>
                <a:ext cx="6350" cy="306000"/>
              </a:xfrm>
              <a:prstGeom prst="straightConnector1">
                <a:avLst/>
              </a:prstGeom>
              <a:noFill/>
              <a:ln w="9525" cap="flat" cmpd="sng" algn="ctr">
                <a:solidFill>
                  <a:schemeClr val="tx1">
                    <a:lumMod val="50000"/>
                    <a:lumOff val="50000"/>
                  </a:schemeClr>
                </a:solidFill>
                <a:prstDash val="solid"/>
                <a:round/>
                <a:headEnd type="stealth"/>
                <a:tailEnd type="stealth"/>
              </a:ln>
              <a:effectLst/>
            </p:spPr>
          </p:cxnSp>
          <p:cxnSp>
            <p:nvCxnSpPr>
              <p:cNvPr id="282" name="直接箭头连接符 281"/>
              <p:cNvCxnSpPr/>
              <p:nvPr/>
            </p:nvCxnSpPr>
            <p:spPr bwMode="auto">
              <a:xfrm flipH="1">
                <a:off x="6435725" y="1655290"/>
                <a:ext cx="6350" cy="306000"/>
              </a:xfrm>
              <a:prstGeom prst="straightConnector1">
                <a:avLst/>
              </a:prstGeom>
              <a:noFill/>
              <a:ln w="9525" cap="flat" cmpd="sng" algn="ctr">
                <a:solidFill>
                  <a:schemeClr val="tx1">
                    <a:lumMod val="50000"/>
                    <a:lumOff val="50000"/>
                  </a:schemeClr>
                </a:solidFill>
                <a:prstDash val="solid"/>
                <a:round/>
                <a:headEnd type="stealth"/>
                <a:tailEnd type="stealth"/>
              </a:ln>
              <a:effectLst/>
            </p:spPr>
          </p:cxnSp>
          <p:cxnSp>
            <p:nvCxnSpPr>
              <p:cNvPr id="283" name="直接箭头连接符 282"/>
              <p:cNvCxnSpPr/>
              <p:nvPr/>
            </p:nvCxnSpPr>
            <p:spPr bwMode="auto">
              <a:xfrm flipH="1">
                <a:off x="6591301" y="1655290"/>
                <a:ext cx="6350" cy="306000"/>
              </a:xfrm>
              <a:prstGeom prst="straightConnector1">
                <a:avLst/>
              </a:prstGeom>
              <a:noFill/>
              <a:ln w="9525" cap="flat" cmpd="sng" algn="ctr">
                <a:solidFill>
                  <a:schemeClr val="tx1">
                    <a:lumMod val="50000"/>
                    <a:lumOff val="50000"/>
                  </a:schemeClr>
                </a:solidFill>
                <a:prstDash val="solid"/>
                <a:round/>
                <a:headEnd type="stealth"/>
                <a:tailEnd type="stealth"/>
              </a:ln>
              <a:effectLst/>
            </p:spPr>
          </p:cxnSp>
          <p:cxnSp>
            <p:nvCxnSpPr>
              <p:cNvPr id="284" name="直接箭头连接符 283"/>
              <p:cNvCxnSpPr/>
              <p:nvPr/>
            </p:nvCxnSpPr>
            <p:spPr bwMode="auto">
              <a:xfrm flipH="1">
                <a:off x="6746875" y="1664815"/>
                <a:ext cx="6350" cy="306000"/>
              </a:xfrm>
              <a:prstGeom prst="straightConnector1">
                <a:avLst/>
              </a:prstGeom>
              <a:noFill/>
              <a:ln w="9525" cap="flat" cmpd="sng" algn="ctr">
                <a:solidFill>
                  <a:schemeClr val="tx1">
                    <a:lumMod val="50000"/>
                    <a:lumOff val="50000"/>
                  </a:schemeClr>
                </a:solidFill>
                <a:prstDash val="solid"/>
                <a:round/>
                <a:headEnd type="stealth"/>
                <a:tailEnd type="stealth"/>
              </a:ln>
              <a:effectLst/>
            </p:spPr>
          </p:cxnSp>
          <p:cxnSp>
            <p:nvCxnSpPr>
              <p:cNvPr id="285" name="直接箭头连接符 284"/>
              <p:cNvCxnSpPr/>
              <p:nvPr/>
            </p:nvCxnSpPr>
            <p:spPr bwMode="auto">
              <a:xfrm flipH="1">
                <a:off x="6896100" y="1645765"/>
                <a:ext cx="6350" cy="306000"/>
              </a:xfrm>
              <a:prstGeom prst="straightConnector1">
                <a:avLst/>
              </a:prstGeom>
              <a:noFill/>
              <a:ln w="9525" cap="flat" cmpd="sng" algn="ctr">
                <a:solidFill>
                  <a:schemeClr val="tx1">
                    <a:lumMod val="50000"/>
                    <a:lumOff val="50000"/>
                  </a:schemeClr>
                </a:solidFill>
                <a:prstDash val="solid"/>
                <a:round/>
                <a:headEnd type="stealth"/>
                <a:tailEnd type="stealth"/>
              </a:ln>
              <a:effectLst/>
            </p:spPr>
          </p:cxnSp>
          <p:cxnSp>
            <p:nvCxnSpPr>
              <p:cNvPr id="286" name="直接箭头连接符 285"/>
              <p:cNvCxnSpPr/>
              <p:nvPr/>
            </p:nvCxnSpPr>
            <p:spPr bwMode="auto">
              <a:xfrm>
                <a:off x="7242176" y="1661640"/>
                <a:ext cx="3174" cy="685800"/>
              </a:xfrm>
              <a:prstGeom prst="straightConnector1">
                <a:avLst/>
              </a:prstGeom>
              <a:noFill/>
              <a:ln w="9525" cap="flat" cmpd="sng" algn="ctr">
                <a:solidFill>
                  <a:schemeClr val="tx1">
                    <a:lumMod val="50000"/>
                    <a:lumOff val="50000"/>
                  </a:schemeClr>
                </a:solidFill>
                <a:prstDash val="solid"/>
                <a:round/>
                <a:headEnd type="stealth"/>
                <a:tailEnd type="stealth"/>
              </a:ln>
              <a:effectLst/>
            </p:spPr>
          </p:cxnSp>
        </p:grpSp>
      </p:grpSp>
      <p:sp>
        <p:nvSpPr>
          <p:cNvPr id="264" name="Title 2"/>
          <p:cNvSpPr txBox="1">
            <a:spLocks/>
          </p:cNvSpPr>
          <p:nvPr/>
        </p:nvSpPr>
        <p:spPr>
          <a:xfrm>
            <a:off x="1733495" y="569583"/>
            <a:ext cx="6512844" cy="315083"/>
          </a:xfrm>
          <a:prstGeom prst="rect">
            <a:avLst/>
          </a:prstGeom>
        </p:spPr>
        <p:txBody>
          <a:bodyPr lIns="32378" tIns="16190" rIns="32378" bIns="16190"/>
          <a:lstStyle/>
          <a:p>
            <a:pPr eaLnBrk="0" hangingPunct="0">
              <a:defRPr/>
            </a:pPr>
            <a:endParaRPr kumimoji="1" lang="en-US" altLang="zh-CN" sz="1500" b="1" dirty="0">
              <a:solidFill>
                <a:schemeClr val="tx1">
                  <a:lumMod val="65000"/>
                  <a:lumOff val="35000"/>
                </a:schemeClr>
              </a:solidFill>
              <a:latin typeface="FrutigerNext LT Medium" pitchFamily="34" charset="0"/>
              <a:ea typeface="微软雅黑" pitchFamily="34" charset="-122"/>
              <a:cs typeface="Arial"/>
            </a:endParaRPr>
          </a:p>
        </p:txBody>
      </p:sp>
      <p:sp>
        <p:nvSpPr>
          <p:cNvPr id="276" name="Title 2"/>
          <p:cNvSpPr txBox="1">
            <a:spLocks/>
          </p:cNvSpPr>
          <p:nvPr/>
        </p:nvSpPr>
        <p:spPr>
          <a:xfrm>
            <a:off x="293786" y="155028"/>
            <a:ext cx="8342937" cy="559467"/>
          </a:xfrm>
          <a:prstGeom prst="rect">
            <a:avLst/>
          </a:prstGeom>
        </p:spPr>
        <p:txBody>
          <a:bodyPr/>
          <a:lstStyle/>
          <a:p>
            <a:pPr eaLnBrk="0" hangingPunct="0">
              <a:defRPr/>
            </a:pPr>
            <a:r>
              <a:rPr kumimoji="1" lang="zh-CN" altLang="en-US" sz="2800" b="1" dirty="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cs typeface="Arial" pitchFamily="34" charset="0"/>
              </a:rPr>
              <a:t>青岛机场航站楼弱电系统架构</a:t>
            </a:r>
            <a:endParaRPr kumimoji="1" lang="en-US" altLang="zh-CN" sz="2800" b="1" dirty="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cs typeface="Arial" pitchFamily="34" charset="0"/>
            </a:endParaRPr>
          </a:p>
        </p:txBody>
      </p:sp>
      <p:cxnSp>
        <p:nvCxnSpPr>
          <p:cNvPr id="227" name="直接连接符 226"/>
          <p:cNvCxnSpPr/>
          <p:nvPr/>
        </p:nvCxnSpPr>
        <p:spPr>
          <a:xfrm>
            <a:off x="8172343" y="1251659"/>
            <a:ext cx="464380" cy="13028"/>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263" name="文本框 262"/>
          <p:cNvSpPr txBox="1"/>
          <p:nvPr/>
        </p:nvSpPr>
        <p:spPr>
          <a:xfrm>
            <a:off x="8162781" y="1399206"/>
            <a:ext cx="3957482" cy="584775"/>
          </a:xfrm>
          <a:prstGeom prst="rect">
            <a:avLst/>
          </a:prstGeom>
          <a:noFill/>
        </p:spPr>
        <p:txBody>
          <a:bodyPr wrap="square" rtlCol="0">
            <a:spAutoFit/>
          </a:bodyPr>
          <a:lstStyle/>
          <a:p>
            <a:r>
              <a:rPr lang="zh-CN" altLang="en-US" sz="1600" dirty="0" smtClean="0">
                <a:solidFill>
                  <a:schemeClr val="bg1"/>
                </a:solidFill>
              </a:rPr>
              <a:t>   参与青岛机场</a:t>
            </a:r>
            <a:r>
              <a:rPr lang="zh-CN" altLang="en-US" sz="1600" b="1" dirty="0" smtClean="0">
                <a:solidFill>
                  <a:srgbClr val="FF0000"/>
                </a:solidFill>
              </a:rPr>
              <a:t>顶层规划</a:t>
            </a:r>
            <a:r>
              <a:rPr lang="zh-CN" altLang="en-US" sz="1600" dirty="0" smtClean="0">
                <a:solidFill>
                  <a:schemeClr val="bg1"/>
                </a:solidFill>
              </a:rPr>
              <a:t>，理解业主建设需求</a:t>
            </a:r>
            <a:endParaRPr lang="en-US" altLang="zh-CN" sz="1600" dirty="0" smtClean="0">
              <a:solidFill>
                <a:schemeClr val="bg1"/>
              </a:solidFill>
            </a:endParaRPr>
          </a:p>
        </p:txBody>
      </p:sp>
      <p:cxnSp>
        <p:nvCxnSpPr>
          <p:cNvPr id="288" name="直接连接符 287"/>
          <p:cNvCxnSpPr/>
          <p:nvPr/>
        </p:nvCxnSpPr>
        <p:spPr>
          <a:xfrm>
            <a:off x="8167666" y="2143181"/>
            <a:ext cx="464380" cy="13028"/>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290" name="文本框 289"/>
          <p:cNvSpPr txBox="1"/>
          <p:nvPr/>
        </p:nvSpPr>
        <p:spPr>
          <a:xfrm>
            <a:off x="8134059" y="2167391"/>
            <a:ext cx="3986204" cy="3539430"/>
          </a:xfrm>
          <a:prstGeom prst="rect">
            <a:avLst/>
          </a:prstGeom>
          <a:noFill/>
        </p:spPr>
        <p:txBody>
          <a:bodyPr wrap="square" rtlCol="0">
            <a:spAutoFit/>
          </a:bodyPr>
          <a:lstStyle/>
          <a:p>
            <a:r>
              <a:rPr lang="zh-CN" altLang="en-US" sz="1600" dirty="0" smtClean="0">
                <a:solidFill>
                  <a:schemeClr val="bg1"/>
                </a:solidFill>
              </a:rPr>
              <a:t>     为业主提供创新的</a:t>
            </a:r>
            <a:r>
              <a:rPr lang="en-US" altLang="zh-CN" sz="1600" dirty="0" smtClean="0">
                <a:solidFill>
                  <a:schemeClr val="bg1"/>
                </a:solidFill>
              </a:rPr>
              <a:t>ICT</a:t>
            </a:r>
            <a:r>
              <a:rPr lang="zh-CN" altLang="en-US" sz="1600" dirty="0" smtClean="0">
                <a:solidFill>
                  <a:schemeClr val="bg1"/>
                </a:solidFill>
              </a:rPr>
              <a:t>智慧机场</a:t>
            </a:r>
            <a:r>
              <a:rPr lang="zh-CN" altLang="en-US" sz="1600" b="1" dirty="0" smtClean="0">
                <a:solidFill>
                  <a:srgbClr val="FF0000"/>
                </a:solidFill>
              </a:rPr>
              <a:t>综合解决方案</a:t>
            </a:r>
            <a:endParaRPr lang="en-US" altLang="zh-CN" sz="1600" b="1" dirty="0" smtClean="0">
              <a:solidFill>
                <a:srgbClr val="FF0000"/>
              </a:solidFill>
            </a:endParaRPr>
          </a:p>
          <a:p>
            <a:r>
              <a:rPr lang="en-US" altLang="zh-CN" sz="1600" dirty="0">
                <a:solidFill>
                  <a:schemeClr val="bg1"/>
                </a:solidFill>
              </a:rPr>
              <a:t> </a:t>
            </a:r>
            <a:endParaRPr lang="en-US" altLang="zh-CN" sz="1600" dirty="0" smtClean="0">
              <a:solidFill>
                <a:schemeClr val="bg1"/>
              </a:solidFill>
            </a:endParaRPr>
          </a:p>
          <a:p>
            <a:r>
              <a:rPr lang="en-US" altLang="zh-CN" sz="1600" dirty="0">
                <a:solidFill>
                  <a:schemeClr val="bg1"/>
                </a:solidFill>
              </a:rPr>
              <a:t> </a:t>
            </a:r>
            <a:r>
              <a:rPr lang="en-US" altLang="zh-CN" sz="1600" dirty="0" smtClean="0">
                <a:solidFill>
                  <a:schemeClr val="bg1"/>
                </a:solidFill>
              </a:rPr>
              <a:t>   </a:t>
            </a:r>
            <a:r>
              <a:rPr lang="zh-CN" altLang="en-US" sz="1600" dirty="0" smtClean="0">
                <a:solidFill>
                  <a:schemeClr val="bg1"/>
                </a:solidFill>
              </a:rPr>
              <a:t>秉承业主对先进技术构建智慧机场理念，采用技术</a:t>
            </a:r>
            <a:r>
              <a:rPr lang="zh-CN" altLang="en-US" sz="1600" b="1" dirty="0" smtClean="0">
                <a:solidFill>
                  <a:srgbClr val="FF0000"/>
                </a:solidFill>
              </a:rPr>
              <a:t>领先的</a:t>
            </a:r>
            <a:r>
              <a:rPr lang="en-US" altLang="zh-CN" sz="1600" b="1" dirty="0" smtClean="0">
                <a:solidFill>
                  <a:srgbClr val="FF0000"/>
                </a:solidFill>
              </a:rPr>
              <a:t>SDN</a:t>
            </a:r>
            <a:r>
              <a:rPr lang="zh-CN" altLang="en-US" sz="1600" b="1" dirty="0" smtClean="0">
                <a:solidFill>
                  <a:srgbClr val="FF0000"/>
                </a:solidFill>
              </a:rPr>
              <a:t>，云计算，移动互联</a:t>
            </a:r>
            <a:r>
              <a:rPr lang="zh-CN" altLang="en-US" sz="1600" dirty="0" smtClean="0">
                <a:solidFill>
                  <a:schemeClr val="bg1"/>
                </a:solidFill>
              </a:rPr>
              <a:t>和</a:t>
            </a:r>
            <a:r>
              <a:rPr lang="zh-CN" altLang="en-US" sz="1600" b="1" dirty="0" smtClean="0">
                <a:solidFill>
                  <a:srgbClr val="FF0000"/>
                </a:solidFill>
              </a:rPr>
              <a:t>融合通信</a:t>
            </a:r>
            <a:r>
              <a:rPr lang="zh-CN" altLang="en-US" sz="1600" dirty="0" smtClean="0">
                <a:solidFill>
                  <a:schemeClr val="bg1"/>
                </a:solidFill>
              </a:rPr>
              <a:t>等技术创新的机场解决方案。</a:t>
            </a:r>
            <a:endParaRPr lang="en-US" altLang="zh-CN" sz="1600" dirty="0" smtClean="0">
              <a:solidFill>
                <a:schemeClr val="bg1"/>
              </a:solidFill>
            </a:endParaRPr>
          </a:p>
          <a:p>
            <a:endParaRPr lang="en-US" altLang="zh-CN" sz="1600" dirty="0">
              <a:solidFill>
                <a:schemeClr val="bg1"/>
              </a:solidFill>
            </a:endParaRPr>
          </a:p>
          <a:p>
            <a:r>
              <a:rPr lang="en-US" altLang="zh-CN" sz="1600" dirty="0" smtClean="0">
                <a:solidFill>
                  <a:schemeClr val="bg1"/>
                </a:solidFill>
              </a:rPr>
              <a:t>   </a:t>
            </a:r>
            <a:r>
              <a:rPr lang="en-US" altLang="zh-CN" sz="1600" dirty="0" err="1" smtClean="0">
                <a:solidFill>
                  <a:schemeClr val="bg1"/>
                </a:solidFill>
              </a:rPr>
              <a:t>eLTE</a:t>
            </a:r>
            <a:r>
              <a:rPr lang="zh-CN" altLang="en-US" sz="1600" dirty="0" smtClean="0">
                <a:solidFill>
                  <a:schemeClr val="bg1"/>
                </a:solidFill>
              </a:rPr>
              <a:t>无线地勤调度系统为业主实现</a:t>
            </a:r>
            <a:r>
              <a:rPr lang="zh-CN" altLang="en-US" sz="1600" b="1" dirty="0" smtClean="0">
                <a:solidFill>
                  <a:srgbClr val="FF0000"/>
                </a:solidFill>
              </a:rPr>
              <a:t>多媒体大运控调度</a:t>
            </a:r>
            <a:r>
              <a:rPr lang="zh-CN" altLang="en-US" sz="1600" dirty="0" smtClean="0">
                <a:solidFill>
                  <a:schemeClr val="bg1"/>
                </a:solidFill>
              </a:rPr>
              <a:t>提供有效技术手段。</a:t>
            </a:r>
            <a:endParaRPr lang="en-US" altLang="zh-CN" sz="1600" dirty="0" smtClean="0">
              <a:solidFill>
                <a:schemeClr val="bg1"/>
              </a:solidFill>
            </a:endParaRPr>
          </a:p>
          <a:p>
            <a:endParaRPr lang="en-US" altLang="zh-CN" sz="1600" dirty="0">
              <a:solidFill>
                <a:schemeClr val="bg1"/>
              </a:solidFill>
            </a:endParaRPr>
          </a:p>
          <a:p>
            <a:r>
              <a:rPr lang="en-US" altLang="zh-CN" sz="1600" dirty="0" smtClean="0">
                <a:solidFill>
                  <a:schemeClr val="bg1"/>
                </a:solidFill>
              </a:rPr>
              <a:t>   </a:t>
            </a:r>
            <a:r>
              <a:rPr lang="zh-CN" altLang="en-US" sz="1600" dirty="0" smtClean="0">
                <a:solidFill>
                  <a:schemeClr val="bg1"/>
                </a:solidFill>
              </a:rPr>
              <a:t>华为</a:t>
            </a:r>
            <a:r>
              <a:rPr lang="zh-CN" altLang="en-US" sz="1600" b="1" dirty="0" smtClean="0">
                <a:solidFill>
                  <a:srgbClr val="FF0000"/>
                </a:solidFill>
              </a:rPr>
              <a:t>优势技术力量</a:t>
            </a:r>
            <a:r>
              <a:rPr lang="zh-CN" altLang="en-US" sz="1600" dirty="0" smtClean="0">
                <a:solidFill>
                  <a:schemeClr val="bg1"/>
                </a:solidFill>
              </a:rPr>
              <a:t>支撑业主完成方案深化设计以及实施设计。</a:t>
            </a:r>
            <a:endParaRPr lang="en-US" altLang="zh-CN" sz="1600" dirty="0" smtClean="0">
              <a:solidFill>
                <a:schemeClr val="bg1"/>
              </a:solidFill>
            </a:endParaRPr>
          </a:p>
          <a:p>
            <a:endParaRPr lang="en-US" altLang="zh-CN" sz="1600" dirty="0">
              <a:solidFill>
                <a:schemeClr val="bg1"/>
              </a:solidFill>
            </a:endParaRPr>
          </a:p>
          <a:p>
            <a:endParaRPr lang="en-US" altLang="zh-CN" sz="1600" dirty="0" smtClean="0">
              <a:solidFill>
                <a:schemeClr val="bg1"/>
              </a:solidFill>
            </a:endParaRPr>
          </a:p>
        </p:txBody>
      </p:sp>
      <p:cxnSp>
        <p:nvCxnSpPr>
          <p:cNvPr id="291" name="直接连接符 290"/>
          <p:cNvCxnSpPr/>
          <p:nvPr/>
        </p:nvCxnSpPr>
        <p:spPr>
          <a:xfrm>
            <a:off x="8170398" y="5398015"/>
            <a:ext cx="464380" cy="13028"/>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0" name="矩形 39"/>
          <p:cNvSpPr/>
          <p:nvPr/>
        </p:nvSpPr>
        <p:spPr>
          <a:xfrm>
            <a:off x="8098453" y="5495633"/>
            <a:ext cx="4098590" cy="584775"/>
          </a:xfrm>
          <a:prstGeom prst="rect">
            <a:avLst/>
          </a:prstGeom>
        </p:spPr>
        <p:txBody>
          <a:bodyPr wrap="square">
            <a:spAutoFit/>
          </a:bodyPr>
          <a:lstStyle/>
          <a:p>
            <a:r>
              <a:rPr lang="zh-CN" altLang="en-US" sz="1600" dirty="0">
                <a:solidFill>
                  <a:schemeClr val="bg1"/>
                </a:solidFill>
              </a:rPr>
              <a:t> </a:t>
            </a:r>
            <a:r>
              <a:rPr lang="zh-CN" altLang="en-US" sz="1600" dirty="0" smtClean="0">
                <a:solidFill>
                  <a:schemeClr val="bg1"/>
                </a:solidFill>
              </a:rPr>
              <a:t>  通过华为全球平台打造青岛国际化智慧机场影响力。</a:t>
            </a:r>
            <a:endParaRPr lang="en-US" altLang="zh-CN" sz="1600" dirty="0">
              <a:solidFill>
                <a:schemeClr val="bg1"/>
              </a:solidFill>
            </a:endParaRPr>
          </a:p>
        </p:txBody>
      </p:sp>
    </p:spTree>
    <p:extLst>
      <p:ext uri="{BB962C8B-B14F-4D97-AF65-F5344CB8AC3E}">
        <p14:creationId xmlns:p14="http://schemas.microsoft.com/office/powerpoint/2010/main" val="2061591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233291" y="1317070"/>
            <a:ext cx="6338171" cy="2784954"/>
            <a:chOff x="3491880" y="1491630"/>
            <a:chExt cx="4752528" cy="2088232"/>
          </a:xfrm>
        </p:grpSpPr>
        <p:sp>
          <p:nvSpPr>
            <p:cNvPr id="3" name="圆角矩形 2"/>
            <p:cNvSpPr/>
            <p:nvPr/>
          </p:nvSpPr>
          <p:spPr bwMode="auto">
            <a:xfrm>
              <a:off x="3491880" y="1491630"/>
              <a:ext cx="4752528" cy="2088232"/>
            </a:xfrm>
            <a:prstGeom prst="roundRect">
              <a:avLst>
                <a:gd name="adj" fmla="val 4504"/>
              </a:avLst>
            </a:prstGeom>
            <a:solidFill>
              <a:schemeClr val="accent6">
                <a:lumMod val="20000"/>
                <a:lumOff val="80000"/>
                <a:alpha val="80000"/>
              </a:schemeClr>
            </a:solidFill>
            <a:ln>
              <a:noFill/>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121948" tIns="60974" rIns="121948" bIns="60974" numCol="1" rtlCol="0" anchor="t" anchorCtr="0" compatLnSpc="1">
              <a:prstTxWarp prst="textNoShape">
                <a:avLst/>
              </a:prstTxWarp>
            </a:bodyPr>
            <a:lstStyle/>
            <a:p>
              <a:pPr fontAlgn="base">
                <a:spcBef>
                  <a:spcPct val="0"/>
                </a:spcBef>
                <a:spcAft>
                  <a:spcPct val="0"/>
                </a:spcAft>
                <a:buClr>
                  <a:srgbClr val="CC9900"/>
                </a:buClr>
                <a:buFont typeface="Wingdings" pitchFamily="2" charset="2"/>
                <a:buChar char="n"/>
              </a:pPr>
              <a:endParaRPr lang="zh-CN" altLang="en-US">
                <a:solidFill>
                  <a:schemeClr val="bg1"/>
                </a:solidFill>
                <a:latin typeface="Arial" charset="0"/>
                <a:ea typeface="宋体" charset="-122"/>
              </a:endParaRPr>
            </a:p>
          </p:txBody>
        </p:sp>
        <p:grpSp>
          <p:nvGrpSpPr>
            <p:cNvPr id="4" name="组合 113"/>
            <p:cNvGrpSpPr/>
            <p:nvPr/>
          </p:nvGrpSpPr>
          <p:grpSpPr>
            <a:xfrm>
              <a:off x="3563888" y="1635646"/>
              <a:ext cx="4587303" cy="1746889"/>
              <a:chOff x="335448" y="887715"/>
              <a:chExt cx="11236173" cy="3912752"/>
            </a:xfrm>
          </p:grpSpPr>
          <p:sp>
            <p:nvSpPr>
              <p:cNvPr id="5" name="椭圆 10"/>
              <p:cNvSpPr/>
              <p:nvPr/>
            </p:nvSpPr>
            <p:spPr bwMode="auto">
              <a:xfrm>
                <a:off x="6385695" y="3038552"/>
                <a:ext cx="5185926" cy="1632559"/>
              </a:xfrm>
              <a:prstGeom prst="ellipse">
                <a:avLst/>
              </a:prstGeom>
              <a:solidFill>
                <a:schemeClr val="bg2">
                  <a:lumMod val="75000"/>
                  <a:alpha val="80000"/>
                </a:schemeClr>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216837" tIns="108420" rIns="216837" bIns="108420" numCol="1" rtlCol="0" anchor="t" anchorCtr="0" compatLnSpc="1">
                <a:prstTxWarp prst="textNoShape">
                  <a:avLst/>
                </a:prstTxWarp>
              </a:bodyPr>
              <a:lstStyle/>
              <a:p>
                <a:pPr defTabSz="1625789" fontAlgn="base">
                  <a:spcBef>
                    <a:spcPct val="0"/>
                  </a:spcBef>
                  <a:spcAft>
                    <a:spcPct val="0"/>
                  </a:spcAft>
                </a:pPr>
                <a:endParaRPr lang="zh-CN" altLang="en-US" sz="1067" dirty="0">
                  <a:solidFill>
                    <a:schemeClr val="bg1"/>
                  </a:solidFill>
                  <a:latin typeface="微软雅黑" pitchFamily="34" charset="-122"/>
                  <a:ea typeface="微软雅黑" pitchFamily="34" charset="-122"/>
                  <a:cs typeface="Arial" pitchFamily="34" charset="0"/>
                </a:endParaRPr>
              </a:p>
            </p:txBody>
          </p:sp>
          <p:sp>
            <p:nvSpPr>
              <p:cNvPr id="6" name="椭圆 10"/>
              <p:cNvSpPr/>
              <p:nvPr/>
            </p:nvSpPr>
            <p:spPr bwMode="auto">
              <a:xfrm>
                <a:off x="4945159" y="3096476"/>
                <a:ext cx="2197639" cy="1632559"/>
              </a:xfrm>
              <a:prstGeom prst="ellipse">
                <a:avLst/>
              </a:prstGeom>
              <a:solidFill>
                <a:schemeClr val="accent1">
                  <a:alpha val="80000"/>
                </a:schemeClr>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216837" tIns="108420" rIns="216837" bIns="108420" numCol="1" rtlCol="0" anchor="t" anchorCtr="0" compatLnSpc="1">
                <a:prstTxWarp prst="textNoShape">
                  <a:avLst/>
                </a:prstTxWarp>
              </a:bodyPr>
              <a:lstStyle/>
              <a:p>
                <a:pPr defTabSz="1625789" fontAlgn="base">
                  <a:spcBef>
                    <a:spcPct val="0"/>
                  </a:spcBef>
                  <a:spcAft>
                    <a:spcPct val="0"/>
                  </a:spcAft>
                </a:pPr>
                <a:endParaRPr lang="zh-CN" altLang="en-US" sz="1067" dirty="0">
                  <a:solidFill>
                    <a:schemeClr val="bg1"/>
                  </a:solidFill>
                  <a:latin typeface="微软雅黑" pitchFamily="34" charset="-122"/>
                  <a:ea typeface="微软雅黑" pitchFamily="34" charset="-122"/>
                  <a:cs typeface="Arial" pitchFamily="34" charset="0"/>
                </a:endParaRPr>
              </a:p>
            </p:txBody>
          </p:sp>
          <p:sp>
            <p:nvSpPr>
              <p:cNvPr id="7" name="椭圆 10"/>
              <p:cNvSpPr/>
              <p:nvPr/>
            </p:nvSpPr>
            <p:spPr bwMode="auto">
              <a:xfrm>
                <a:off x="815626" y="3096476"/>
                <a:ext cx="5185926" cy="1632559"/>
              </a:xfrm>
              <a:prstGeom prst="ellipse">
                <a:avLst/>
              </a:prstGeom>
              <a:solidFill>
                <a:schemeClr val="accent1">
                  <a:alpha val="80000"/>
                </a:schemeClr>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216837" tIns="108420" rIns="216837" bIns="108420" numCol="1" rtlCol="0" anchor="t" anchorCtr="0" compatLnSpc="1">
                <a:prstTxWarp prst="textNoShape">
                  <a:avLst/>
                </a:prstTxWarp>
              </a:bodyPr>
              <a:lstStyle/>
              <a:p>
                <a:pPr defTabSz="1625789" fontAlgn="base">
                  <a:spcBef>
                    <a:spcPct val="0"/>
                  </a:spcBef>
                  <a:spcAft>
                    <a:spcPct val="0"/>
                  </a:spcAft>
                </a:pPr>
                <a:endParaRPr lang="zh-CN" altLang="en-US" sz="1067" dirty="0">
                  <a:solidFill>
                    <a:schemeClr val="bg1"/>
                  </a:solidFill>
                  <a:latin typeface="微软雅黑" pitchFamily="34" charset="-122"/>
                  <a:ea typeface="微软雅黑" pitchFamily="34" charset="-122"/>
                  <a:cs typeface="Arial" pitchFamily="34" charset="0"/>
                </a:endParaRPr>
              </a:p>
            </p:txBody>
          </p:sp>
          <p:cxnSp>
            <p:nvCxnSpPr>
              <p:cNvPr id="8" name="直接连接符 7"/>
              <p:cNvCxnSpPr>
                <a:stCxn id="10" idx="0"/>
              </p:cNvCxnSpPr>
              <p:nvPr/>
            </p:nvCxnSpPr>
            <p:spPr bwMode="auto">
              <a:xfrm flipV="1">
                <a:off x="1727965" y="1944083"/>
                <a:ext cx="1680624" cy="96032"/>
              </a:xfrm>
              <a:prstGeom prst="line">
                <a:avLst/>
              </a:prstGeom>
              <a:noFill/>
              <a:ln w="12700" cap="flat" cmpd="sng" algn="ctr">
                <a:solidFill>
                  <a:srgbClr val="FFC000"/>
                </a:solidFill>
                <a:prstDash val="solid"/>
                <a:round/>
                <a:headEnd type="none" w="med" len="med"/>
                <a:tailEnd type="none" w="med" len="med"/>
              </a:ln>
              <a:effectLst/>
            </p:spPr>
          </p:cxnSp>
          <p:cxnSp>
            <p:nvCxnSpPr>
              <p:cNvPr id="9" name="直接连接符 8"/>
              <p:cNvCxnSpPr>
                <a:stCxn id="10" idx="0"/>
              </p:cNvCxnSpPr>
              <p:nvPr/>
            </p:nvCxnSpPr>
            <p:spPr bwMode="auto">
              <a:xfrm flipV="1">
                <a:off x="1727964" y="1655985"/>
                <a:ext cx="624232" cy="384130"/>
              </a:xfrm>
              <a:prstGeom prst="line">
                <a:avLst/>
              </a:prstGeom>
              <a:noFill/>
              <a:ln w="12700" cap="flat" cmpd="sng" algn="ctr">
                <a:solidFill>
                  <a:srgbClr val="FFC000"/>
                </a:solidFill>
                <a:prstDash val="solid"/>
                <a:round/>
                <a:headEnd type="none" w="med" len="med"/>
                <a:tailEnd type="none" w="med" len="med"/>
              </a:ln>
              <a:effectLst/>
            </p:spPr>
          </p:cxnSp>
          <p:pic>
            <p:nvPicPr>
              <p:cNvPr id="10" name="图片 96" descr="基站.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91840" y="2040115"/>
                <a:ext cx="672250" cy="1613356"/>
              </a:xfrm>
              <a:prstGeom prst="rect">
                <a:avLst/>
              </a:prstGeom>
              <a:noFill/>
              <a:ln w="9525">
                <a:noFill/>
                <a:miter lim="800000"/>
                <a:headEnd/>
                <a:tailEnd/>
              </a:ln>
            </p:spPr>
          </p:pic>
          <p:grpSp>
            <p:nvGrpSpPr>
              <p:cNvPr id="11" name="组合 179"/>
              <p:cNvGrpSpPr>
                <a:grpSpLocks noChangeAspect="1"/>
              </p:cNvGrpSpPr>
              <p:nvPr/>
            </p:nvGrpSpPr>
            <p:grpSpPr>
              <a:xfrm>
                <a:off x="1487877" y="887715"/>
                <a:ext cx="1272036" cy="832190"/>
                <a:chOff x="2091802" y="1709156"/>
                <a:chExt cx="510620" cy="442559"/>
              </a:xfrm>
              <a:solidFill>
                <a:schemeClr val="tx2">
                  <a:lumMod val="40000"/>
                  <a:lumOff val="60000"/>
                </a:schemeClr>
              </a:solidFill>
            </p:grpSpPr>
            <p:sp>
              <p:nvSpPr>
                <p:cNvPr id="109" name="Freeform 14"/>
                <p:cNvSpPr>
                  <a:spLocks noEditPoints="1"/>
                </p:cNvSpPr>
                <p:nvPr/>
              </p:nvSpPr>
              <p:spPr bwMode="auto">
                <a:xfrm>
                  <a:off x="2091802" y="1709156"/>
                  <a:ext cx="510620" cy="442559"/>
                </a:xfrm>
                <a:custGeom>
                  <a:avLst/>
                  <a:gdLst/>
                  <a:ahLst/>
                  <a:cxnLst>
                    <a:cxn ang="0">
                      <a:pos x="398" y="176"/>
                    </a:cxn>
                    <a:cxn ang="0">
                      <a:pos x="174" y="400"/>
                    </a:cxn>
                    <a:cxn ang="0">
                      <a:pos x="154" y="176"/>
                    </a:cxn>
                    <a:cxn ang="0">
                      <a:pos x="422" y="200"/>
                    </a:cxn>
                    <a:cxn ang="0">
                      <a:pos x="442" y="424"/>
                    </a:cxn>
                    <a:cxn ang="0">
                      <a:pos x="210" y="442"/>
                    </a:cxn>
                    <a:cxn ang="0">
                      <a:pos x="386" y="418"/>
                    </a:cxn>
                    <a:cxn ang="0">
                      <a:pos x="416" y="380"/>
                    </a:cxn>
                    <a:cxn ang="0">
                      <a:pos x="352" y="18"/>
                    </a:cxn>
                    <a:cxn ang="0">
                      <a:pos x="446" y="110"/>
                    </a:cxn>
                    <a:cxn ang="0">
                      <a:pos x="524" y="134"/>
                    </a:cxn>
                    <a:cxn ang="0">
                      <a:pos x="580" y="208"/>
                    </a:cxn>
                    <a:cxn ang="0">
                      <a:pos x="572" y="310"/>
                    </a:cxn>
                    <a:cxn ang="0">
                      <a:pos x="502" y="264"/>
                    </a:cxn>
                    <a:cxn ang="0">
                      <a:pos x="472" y="226"/>
                    </a:cxn>
                    <a:cxn ang="0">
                      <a:pos x="454" y="198"/>
                    </a:cxn>
                    <a:cxn ang="0">
                      <a:pos x="416" y="176"/>
                    </a:cxn>
                    <a:cxn ang="0">
                      <a:pos x="392" y="140"/>
                    </a:cxn>
                    <a:cxn ang="0">
                      <a:pos x="152" y="144"/>
                    </a:cxn>
                    <a:cxn ang="0">
                      <a:pos x="136" y="380"/>
                    </a:cxn>
                    <a:cxn ang="0">
                      <a:pos x="50" y="370"/>
                    </a:cxn>
                    <a:cxn ang="0">
                      <a:pos x="0" y="274"/>
                    </a:cxn>
                    <a:cxn ang="0">
                      <a:pos x="76" y="164"/>
                    </a:cxn>
                    <a:cxn ang="0">
                      <a:pos x="124" y="82"/>
                    </a:cxn>
                    <a:cxn ang="0">
                      <a:pos x="210" y="12"/>
                    </a:cxn>
                    <a:cxn ang="0">
                      <a:pos x="464" y="244"/>
                    </a:cxn>
                    <a:cxn ang="0">
                      <a:pos x="484" y="468"/>
                    </a:cxn>
                    <a:cxn ang="0">
                      <a:pos x="252" y="486"/>
                    </a:cxn>
                    <a:cxn ang="0">
                      <a:pos x="428" y="462"/>
                    </a:cxn>
                    <a:cxn ang="0">
                      <a:pos x="460" y="424"/>
                    </a:cxn>
                    <a:cxn ang="0">
                      <a:pos x="182" y="306"/>
                    </a:cxn>
                    <a:cxn ang="0">
                      <a:pos x="200" y="244"/>
                    </a:cxn>
                    <a:cxn ang="0">
                      <a:pos x="250" y="256"/>
                    </a:cxn>
                    <a:cxn ang="0">
                      <a:pos x="272" y="248"/>
                    </a:cxn>
                    <a:cxn ang="0">
                      <a:pos x="278" y="300"/>
                    </a:cxn>
                    <a:cxn ang="0">
                      <a:pos x="250" y="300"/>
                    </a:cxn>
                    <a:cxn ang="0">
                      <a:pos x="250" y="284"/>
                    </a:cxn>
                    <a:cxn ang="0">
                      <a:pos x="268" y="292"/>
                    </a:cxn>
                    <a:cxn ang="0">
                      <a:pos x="268" y="264"/>
                    </a:cxn>
                    <a:cxn ang="0">
                      <a:pos x="250" y="268"/>
                    </a:cxn>
                    <a:cxn ang="0">
                      <a:pos x="304" y="252"/>
                    </a:cxn>
                    <a:cxn ang="0">
                      <a:pos x="330" y="254"/>
                    </a:cxn>
                    <a:cxn ang="0">
                      <a:pos x="330" y="300"/>
                    </a:cxn>
                    <a:cxn ang="0">
                      <a:pos x="302" y="328"/>
                    </a:cxn>
                    <a:cxn ang="0">
                      <a:pos x="306" y="290"/>
                    </a:cxn>
                    <a:cxn ang="0">
                      <a:pos x="320" y="292"/>
                    </a:cxn>
                    <a:cxn ang="0">
                      <a:pos x="318" y="260"/>
                    </a:cxn>
                    <a:cxn ang="0">
                      <a:pos x="302" y="276"/>
                    </a:cxn>
                    <a:cxn ang="0">
                      <a:pos x="358" y="296"/>
                    </a:cxn>
                    <a:cxn ang="0">
                      <a:pos x="370" y="290"/>
                    </a:cxn>
                    <a:cxn ang="0">
                      <a:pos x="346" y="278"/>
                    </a:cxn>
                    <a:cxn ang="0">
                      <a:pos x="352" y="248"/>
                    </a:cxn>
                    <a:cxn ang="0">
                      <a:pos x="382" y="262"/>
                    </a:cxn>
                    <a:cxn ang="0">
                      <a:pos x="354" y="260"/>
                    </a:cxn>
                    <a:cxn ang="0">
                      <a:pos x="374" y="274"/>
                    </a:cxn>
                    <a:cxn ang="0">
                      <a:pos x="378" y="302"/>
                    </a:cxn>
                    <a:cxn ang="0">
                      <a:pos x="346" y="304"/>
                    </a:cxn>
                  </a:cxnLst>
                  <a:rect l="0" t="0" r="r" b="b"/>
                  <a:pathLst>
                    <a:path w="586" h="488">
                      <a:moveTo>
                        <a:pt x="174" y="154"/>
                      </a:moveTo>
                      <a:lnTo>
                        <a:pt x="378" y="154"/>
                      </a:lnTo>
                      <a:lnTo>
                        <a:pt x="378" y="154"/>
                      </a:lnTo>
                      <a:lnTo>
                        <a:pt x="386" y="156"/>
                      </a:lnTo>
                      <a:lnTo>
                        <a:pt x="392" y="160"/>
                      </a:lnTo>
                      <a:lnTo>
                        <a:pt x="396" y="168"/>
                      </a:lnTo>
                      <a:lnTo>
                        <a:pt x="398" y="176"/>
                      </a:lnTo>
                      <a:lnTo>
                        <a:pt x="398" y="380"/>
                      </a:lnTo>
                      <a:lnTo>
                        <a:pt x="398" y="380"/>
                      </a:lnTo>
                      <a:lnTo>
                        <a:pt x="396" y="388"/>
                      </a:lnTo>
                      <a:lnTo>
                        <a:pt x="392" y="394"/>
                      </a:lnTo>
                      <a:lnTo>
                        <a:pt x="386" y="398"/>
                      </a:lnTo>
                      <a:lnTo>
                        <a:pt x="378" y="400"/>
                      </a:lnTo>
                      <a:lnTo>
                        <a:pt x="174" y="400"/>
                      </a:lnTo>
                      <a:lnTo>
                        <a:pt x="174" y="400"/>
                      </a:lnTo>
                      <a:lnTo>
                        <a:pt x="166" y="398"/>
                      </a:lnTo>
                      <a:lnTo>
                        <a:pt x="160" y="394"/>
                      </a:lnTo>
                      <a:lnTo>
                        <a:pt x="156" y="388"/>
                      </a:lnTo>
                      <a:lnTo>
                        <a:pt x="154" y="380"/>
                      </a:lnTo>
                      <a:lnTo>
                        <a:pt x="154" y="176"/>
                      </a:lnTo>
                      <a:lnTo>
                        <a:pt x="154" y="176"/>
                      </a:lnTo>
                      <a:lnTo>
                        <a:pt x="156" y="168"/>
                      </a:lnTo>
                      <a:lnTo>
                        <a:pt x="160" y="160"/>
                      </a:lnTo>
                      <a:lnTo>
                        <a:pt x="166" y="156"/>
                      </a:lnTo>
                      <a:lnTo>
                        <a:pt x="174" y="154"/>
                      </a:lnTo>
                      <a:lnTo>
                        <a:pt x="174" y="154"/>
                      </a:lnTo>
                      <a:close/>
                      <a:moveTo>
                        <a:pt x="416" y="200"/>
                      </a:moveTo>
                      <a:lnTo>
                        <a:pt x="422" y="200"/>
                      </a:lnTo>
                      <a:lnTo>
                        <a:pt x="422" y="200"/>
                      </a:lnTo>
                      <a:lnTo>
                        <a:pt x="430" y="200"/>
                      </a:lnTo>
                      <a:lnTo>
                        <a:pt x="436" y="206"/>
                      </a:lnTo>
                      <a:lnTo>
                        <a:pt x="440" y="212"/>
                      </a:lnTo>
                      <a:lnTo>
                        <a:pt x="442" y="220"/>
                      </a:lnTo>
                      <a:lnTo>
                        <a:pt x="442" y="424"/>
                      </a:lnTo>
                      <a:lnTo>
                        <a:pt x="442" y="424"/>
                      </a:lnTo>
                      <a:lnTo>
                        <a:pt x="440" y="432"/>
                      </a:lnTo>
                      <a:lnTo>
                        <a:pt x="436" y="438"/>
                      </a:lnTo>
                      <a:lnTo>
                        <a:pt x="430" y="442"/>
                      </a:lnTo>
                      <a:lnTo>
                        <a:pt x="422" y="444"/>
                      </a:lnTo>
                      <a:lnTo>
                        <a:pt x="218" y="444"/>
                      </a:lnTo>
                      <a:lnTo>
                        <a:pt x="218" y="444"/>
                      </a:lnTo>
                      <a:lnTo>
                        <a:pt x="210" y="442"/>
                      </a:lnTo>
                      <a:lnTo>
                        <a:pt x="202" y="438"/>
                      </a:lnTo>
                      <a:lnTo>
                        <a:pt x="198" y="432"/>
                      </a:lnTo>
                      <a:lnTo>
                        <a:pt x="196" y="424"/>
                      </a:lnTo>
                      <a:lnTo>
                        <a:pt x="196" y="418"/>
                      </a:lnTo>
                      <a:lnTo>
                        <a:pt x="378" y="418"/>
                      </a:lnTo>
                      <a:lnTo>
                        <a:pt x="378" y="418"/>
                      </a:lnTo>
                      <a:lnTo>
                        <a:pt x="386" y="418"/>
                      </a:lnTo>
                      <a:lnTo>
                        <a:pt x="392" y="414"/>
                      </a:lnTo>
                      <a:lnTo>
                        <a:pt x="400" y="412"/>
                      </a:lnTo>
                      <a:lnTo>
                        <a:pt x="406" y="406"/>
                      </a:lnTo>
                      <a:lnTo>
                        <a:pt x="410" y="400"/>
                      </a:lnTo>
                      <a:lnTo>
                        <a:pt x="414" y="394"/>
                      </a:lnTo>
                      <a:lnTo>
                        <a:pt x="416" y="388"/>
                      </a:lnTo>
                      <a:lnTo>
                        <a:pt x="416" y="380"/>
                      </a:lnTo>
                      <a:lnTo>
                        <a:pt x="416" y="200"/>
                      </a:lnTo>
                      <a:lnTo>
                        <a:pt x="416" y="200"/>
                      </a:lnTo>
                      <a:close/>
                      <a:moveTo>
                        <a:pt x="274" y="0"/>
                      </a:moveTo>
                      <a:lnTo>
                        <a:pt x="274" y="0"/>
                      </a:lnTo>
                      <a:lnTo>
                        <a:pt x="302" y="2"/>
                      </a:lnTo>
                      <a:lnTo>
                        <a:pt x="328" y="8"/>
                      </a:lnTo>
                      <a:lnTo>
                        <a:pt x="352" y="18"/>
                      </a:lnTo>
                      <a:lnTo>
                        <a:pt x="376" y="30"/>
                      </a:lnTo>
                      <a:lnTo>
                        <a:pt x="396" y="46"/>
                      </a:lnTo>
                      <a:lnTo>
                        <a:pt x="414" y="66"/>
                      </a:lnTo>
                      <a:lnTo>
                        <a:pt x="428" y="88"/>
                      </a:lnTo>
                      <a:lnTo>
                        <a:pt x="440" y="110"/>
                      </a:lnTo>
                      <a:lnTo>
                        <a:pt x="440" y="110"/>
                      </a:lnTo>
                      <a:lnTo>
                        <a:pt x="446" y="110"/>
                      </a:lnTo>
                      <a:lnTo>
                        <a:pt x="446" y="110"/>
                      </a:lnTo>
                      <a:lnTo>
                        <a:pt x="462" y="112"/>
                      </a:lnTo>
                      <a:lnTo>
                        <a:pt x="474" y="114"/>
                      </a:lnTo>
                      <a:lnTo>
                        <a:pt x="488" y="116"/>
                      </a:lnTo>
                      <a:lnTo>
                        <a:pt x="502" y="122"/>
                      </a:lnTo>
                      <a:lnTo>
                        <a:pt x="514" y="128"/>
                      </a:lnTo>
                      <a:lnTo>
                        <a:pt x="524" y="134"/>
                      </a:lnTo>
                      <a:lnTo>
                        <a:pt x="536" y="142"/>
                      </a:lnTo>
                      <a:lnTo>
                        <a:pt x="546" y="152"/>
                      </a:lnTo>
                      <a:lnTo>
                        <a:pt x="554" y="162"/>
                      </a:lnTo>
                      <a:lnTo>
                        <a:pt x="562" y="172"/>
                      </a:lnTo>
                      <a:lnTo>
                        <a:pt x="570" y="184"/>
                      </a:lnTo>
                      <a:lnTo>
                        <a:pt x="576" y="196"/>
                      </a:lnTo>
                      <a:lnTo>
                        <a:pt x="580" y="208"/>
                      </a:lnTo>
                      <a:lnTo>
                        <a:pt x="584" y="222"/>
                      </a:lnTo>
                      <a:lnTo>
                        <a:pt x="586" y="236"/>
                      </a:lnTo>
                      <a:lnTo>
                        <a:pt x="586" y="250"/>
                      </a:lnTo>
                      <a:lnTo>
                        <a:pt x="586" y="250"/>
                      </a:lnTo>
                      <a:lnTo>
                        <a:pt x="584" y="272"/>
                      </a:lnTo>
                      <a:lnTo>
                        <a:pt x="580" y="292"/>
                      </a:lnTo>
                      <a:lnTo>
                        <a:pt x="572" y="310"/>
                      </a:lnTo>
                      <a:lnTo>
                        <a:pt x="562" y="328"/>
                      </a:lnTo>
                      <a:lnTo>
                        <a:pt x="550" y="342"/>
                      </a:lnTo>
                      <a:lnTo>
                        <a:pt x="536" y="356"/>
                      </a:lnTo>
                      <a:lnTo>
                        <a:pt x="520" y="368"/>
                      </a:lnTo>
                      <a:lnTo>
                        <a:pt x="502" y="378"/>
                      </a:lnTo>
                      <a:lnTo>
                        <a:pt x="502" y="264"/>
                      </a:lnTo>
                      <a:lnTo>
                        <a:pt x="502" y="264"/>
                      </a:lnTo>
                      <a:lnTo>
                        <a:pt x="502" y="256"/>
                      </a:lnTo>
                      <a:lnTo>
                        <a:pt x="500" y="250"/>
                      </a:lnTo>
                      <a:lnTo>
                        <a:pt x="496" y="242"/>
                      </a:lnTo>
                      <a:lnTo>
                        <a:pt x="492" y="236"/>
                      </a:lnTo>
                      <a:lnTo>
                        <a:pt x="486" y="232"/>
                      </a:lnTo>
                      <a:lnTo>
                        <a:pt x="480" y="228"/>
                      </a:lnTo>
                      <a:lnTo>
                        <a:pt x="472" y="226"/>
                      </a:lnTo>
                      <a:lnTo>
                        <a:pt x="464" y="226"/>
                      </a:lnTo>
                      <a:lnTo>
                        <a:pt x="460" y="226"/>
                      </a:lnTo>
                      <a:lnTo>
                        <a:pt x="460" y="220"/>
                      </a:lnTo>
                      <a:lnTo>
                        <a:pt x="460" y="220"/>
                      </a:lnTo>
                      <a:lnTo>
                        <a:pt x="458" y="212"/>
                      </a:lnTo>
                      <a:lnTo>
                        <a:pt x="456" y="204"/>
                      </a:lnTo>
                      <a:lnTo>
                        <a:pt x="454" y="198"/>
                      </a:lnTo>
                      <a:lnTo>
                        <a:pt x="448" y="192"/>
                      </a:lnTo>
                      <a:lnTo>
                        <a:pt x="442" y="188"/>
                      </a:lnTo>
                      <a:lnTo>
                        <a:pt x="436" y="184"/>
                      </a:lnTo>
                      <a:lnTo>
                        <a:pt x="428" y="182"/>
                      </a:lnTo>
                      <a:lnTo>
                        <a:pt x="422" y="182"/>
                      </a:lnTo>
                      <a:lnTo>
                        <a:pt x="416" y="182"/>
                      </a:lnTo>
                      <a:lnTo>
                        <a:pt x="416" y="176"/>
                      </a:lnTo>
                      <a:lnTo>
                        <a:pt x="416" y="176"/>
                      </a:lnTo>
                      <a:lnTo>
                        <a:pt x="416" y="168"/>
                      </a:lnTo>
                      <a:lnTo>
                        <a:pt x="414" y="160"/>
                      </a:lnTo>
                      <a:lnTo>
                        <a:pt x="410" y="154"/>
                      </a:lnTo>
                      <a:lnTo>
                        <a:pt x="406" y="148"/>
                      </a:lnTo>
                      <a:lnTo>
                        <a:pt x="400" y="144"/>
                      </a:lnTo>
                      <a:lnTo>
                        <a:pt x="392" y="140"/>
                      </a:lnTo>
                      <a:lnTo>
                        <a:pt x="386" y="138"/>
                      </a:lnTo>
                      <a:lnTo>
                        <a:pt x="378" y="136"/>
                      </a:lnTo>
                      <a:lnTo>
                        <a:pt x="174" y="136"/>
                      </a:lnTo>
                      <a:lnTo>
                        <a:pt x="174" y="136"/>
                      </a:lnTo>
                      <a:lnTo>
                        <a:pt x="166" y="138"/>
                      </a:lnTo>
                      <a:lnTo>
                        <a:pt x="158" y="140"/>
                      </a:lnTo>
                      <a:lnTo>
                        <a:pt x="152" y="144"/>
                      </a:lnTo>
                      <a:lnTo>
                        <a:pt x="146" y="148"/>
                      </a:lnTo>
                      <a:lnTo>
                        <a:pt x="142" y="154"/>
                      </a:lnTo>
                      <a:lnTo>
                        <a:pt x="138" y="160"/>
                      </a:lnTo>
                      <a:lnTo>
                        <a:pt x="136" y="168"/>
                      </a:lnTo>
                      <a:lnTo>
                        <a:pt x="136" y="176"/>
                      </a:lnTo>
                      <a:lnTo>
                        <a:pt x="136" y="380"/>
                      </a:lnTo>
                      <a:lnTo>
                        <a:pt x="136" y="380"/>
                      </a:lnTo>
                      <a:lnTo>
                        <a:pt x="136" y="390"/>
                      </a:lnTo>
                      <a:lnTo>
                        <a:pt x="116" y="390"/>
                      </a:lnTo>
                      <a:lnTo>
                        <a:pt x="116" y="390"/>
                      </a:lnTo>
                      <a:lnTo>
                        <a:pt x="104" y="388"/>
                      </a:lnTo>
                      <a:lnTo>
                        <a:pt x="92" y="388"/>
                      </a:lnTo>
                      <a:lnTo>
                        <a:pt x="70" y="380"/>
                      </a:lnTo>
                      <a:lnTo>
                        <a:pt x="50" y="370"/>
                      </a:lnTo>
                      <a:lnTo>
                        <a:pt x="34" y="356"/>
                      </a:lnTo>
                      <a:lnTo>
                        <a:pt x="20" y="338"/>
                      </a:lnTo>
                      <a:lnTo>
                        <a:pt x="8" y="318"/>
                      </a:lnTo>
                      <a:lnTo>
                        <a:pt x="2" y="296"/>
                      </a:lnTo>
                      <a:lnTo>
                        <a:pt x="0" y="286"/>
                      </a:lnTo>
                      <a:lnTo>
                        <a:pt x="0" y="274"/>
                      </a:lnTo>
                      <a:lnTo>
                        <a:pt x="0" y="274"/>
                      </a:lnTo>
                      <a:lnTo>
                        <a:pt x="2" y="252"/>
                      </a:lnTo>
                      <a:lnTo>
                        <a:pt x="6" y="232"/>
                      </a:lnTo>
                      <a:lnTo>
                        <a:pt x="16" y="214"/>
                      </a:lnTo>
                      <a:lnTo>
                        <a:pt x="28" y="198"/>
                      </a:lnTo>
                      <a:lnTo>
                        <a:pt x="42" y="184"/>
                      </a:lnTo>
                      <a:lnTo>
                        <a:pt x="58" y="172"/>
                      </a:lnTo>
                      <a:lnTo>
                        <a:pt x="76" y="164"/>
                      </a:lnTo>
                      <a:lnTo>
                        <a:pt x="96" y="158"/>
                      </a:lnTo>
                      <a:lnTo>
                        <a:pt x="96" y="158"/>
                      </a:lnTo>
                      <a:lnTo>
                        <a:pt x="100" y="142"/>
                      </a:lnTo>
                      <a:lnTo>
                        <a:pt x="104" y="126"/>
                      </a:lnTo>
                      <a:lnTo>
                        <a:pt x="108" y="110"/>
                      </a:lnTo>
                      <a:lnTo>
                        <a:pt x="116" y="96"/>
                      </a:lnTo>
                      <a:lnTo>
                        <a:pt x="124" y="82"/>
                      </a:lnTo>
                      <a:lnTo>
                        <a:pt x="132" y="68"/>
                      </a:lnTo>
                      <a:lnTo>
                        <a:pt x="144" y="56"/>
                      </a:lnTo>
                      <a:lnTo>
                        <a:pt x="154" y="46"/>
                      </a:lnTo>
                      <a:lnTo>
                        <a:pt x="166" y="36"/>
                      </a:lnTo>
                      <a:lnTo>
                        <a:pt x="180" y="26"/>
                      </a:lnTo>
                      <a:lnTo>
                        <a:pt x="194" y="18"/>
                      </a:lnTo>
                      <a:lnTo>
                        <a:pt x="210" y="12"/>
                      </a:lnTo>
                      <a:lnTo>
                        <a:pt x="224" y="6"/>
                      </a:lnTo>
                      <a:lnTo>
                        <a:pt x="240" y="2"/>
                      </a:lnTo>
                      <a:lnTo>
                        <a:pt x="258" y="0"/>
                      </a:lnTo>
                      <a:lnTo>
                        <a:pt x="274" y="0"/>
                      </a:lnTo>
                      <a:lnTo>
                        <a:pt x="274" y="0"/>
                      </a:lnTo>
                      <a:close/>
                      <a:moveTo>
                        <a:pt x="460" y="244"/>
                      </a:moveTo>
                      <a:lnTo>
                        <a:pt x="464" y="244"/>
                      </a:lnTo>
                      <a:lnTo>
                        <a:pt x="464" y="244"/>
                      </a:lnTo>
                      <a:lnTo>
                        <a:pt x="472" y="246"/>
                      </a:lnTo>
                      <a:lnTo>
                        <a:pt x="478" y="250"/>
                      </a:lnTo>
                      <a:lnTo>
                        <a:pt x="484" y="256"/>
                      </a:lnTo>
                      <a:lnTo>
                        <a:pt x="484" y="264"/>
                      </a:lnTo>
                      <a:lnTo>
                        <a:pt x="484" y="468"/>
                      </a:lnTo>
                      <a:lnTo>
                        <a:pt x="484" y="468"/>
                      </a:lnTo>
                      <a:lnTo>
                        <a:pt x="484" y="476"/>
                      </a:lnTo>
                      <a:lnTo>
                        <a:pt x="478" y="482"/>
                      </a:lnTo>
                      <a:lnTo>
                        <a:pt x="472" y="486"/>
                      </a:lnTo>
                      <a:lnTo>
                        <a:pt x="464" y="488"/>
                      </a:lnTo>
                      <a:lnTo>
                        <a:pt x="260" y="488"/>
                      </a:lnTo>
                      <a:lnTo>
                        <a:pt x="260" y="488"/>
                      </a:lnTo>
                      <a:lnTo>
                        <a:pt x="252" y="486"/>
                      </a:lnTo>
                      <a:lnTo>
                        <a:pt x="246" y="482"/>
                      </a:lnTo>
                      <a:lnTo>
                        <a:pt x="242" y="476"/>
                      </a:lnTo>
                      <a:lnTo>
                        <a:pt x="240" y="468"/>
                      </a:lnTo>
                      <a:lnTo>
                        <a:pt x="240" y="462"/>
                      </a:lnTo>
                      <a:lnTo>
                        <a:pt x="422" y="462"/>
                      </a:lnTo>
                      <a:lnTo>
                        <a:pt x="422" y="462"/>
                      </a:lnTo>
                      <a:lnTo>
                        <a:pt x="428" y="462"/>
                      </a:lnTo>
                      <a:lnTo>
                        <a:pt x="436" y="460"/>
                      </a:lnTo>
                      <a:lnTo>
                        <a:pt x="442" y="456"/>
                      </a:lnTo>
                      <a:lnTo>
                        <a:pt x="448" y="450"/>
                      </a:lnTo>
                      <a:lnTo>
                        <a:pt x="454" y="446"/>
                      </a:lnTo>
                      <a:lnTo>
                        <a:pt x="456" y="438"/>
                      </a:lnTo>
                      <a:lnTo>
                        <a:pt x="458" y="432"/>
                      </a:lnTo>
                      <a:lnTo>
                        <a:pt x="460" y="424"/>
                      </a:lnTo>
                      <a:lnTo>
                        <a:pt x="460" y="244"/>
                      </a:lnTo>
                      <a:lnTo>
                        <a:pt x="460" y="244"/>
                      </a:lnTo>
                      <a:close/>
                      <a:moveTo>
                        <a:pt x="234" y="306"/>
                      </a:moveTo>
                      <a:lnTo>
                        <a:pt x="220" y="306"/>
                      </a:lnTo>
                      <a:lnTo>
                        <a:pt x="214" y="288"/>
                      </a:lnTo>
                      <a:lnTo>
                        <a:pt x="188" y="288"/>
                      </a:lnTo>
                      <a:lnTo>
                        <a:pt x="182" y="306"/>
                      </a:lnTo>
                      <a:lnTo>
                        <a:pt x="168" y="306"/>
                      </a:lnTo>
                      <a:lnTo>
                        <a:pt x="194" y="226"/>
                      </a:lnTo>
                      <a:lnTo>
                        <a:pt x="208" y="226"/>
                      </a:lnTo>
                      <a:lnTo>
                        <a:pt x="234" y="306"/>
                      </a:lnTo>
                      <a:lnTo>
                        <a:pt x="234" y="306"/>
                      </a:lnTo>
                      <a:close/>
                      <a:moveTo>
                        <a:pt x="210" y="274"/>
                      </a:moveTo>
                      <a:lnTo>
                        <a:pt x="200" y="244"/>
                      </a:lnTo>
                      <a:lnTo>
                        <a:pt x="192" y="274"/>
                      </a:lnTo>
                      <a:lnTo>
                        <a:pt x="210" y="274"/>
                      </a:lnTo>
                      <a:lnTo>
                        <a:pt x="210" y="274"/>
                      </a:lnTo>
                      <a:close/>
                      <a:moveTo>
                        <a:pt x="238" y="248"/>
                      </a:moveTo>
                      <a:lnTo>
                        <a:pt x="250" y="248"/>
                      </a:lnTo>
                      <a:lnTo>
                        <a:pt x="250" y="256"/>
                      </a:lnTo>
                      <a:lnTo>
                        <a:pt x="250" y="256"/>
                      </a:lnTo>
                      <a:lnTo>
                        <a:pt x="252" y="252"/>
                      </a:lnTo>
                      <a:lnTo>
                        <a:pt x="256" y="250"/>
                      </a:lnTo>
                      <a:lnTo>
                        <a:pt x="256" y="250"/>
                      </a:lnTo>
                      <a:lnTo>
                        <a:pt x="260" y="248"/>
                      </a:lnTo>
                      <a:lnTo>
                        <a:pt x="264" y="248"/>
                      </a:lnTo>
                      <a:lnTo>
                        <a:pt x="264" y="248"/>
                      </a:lnTo>
                      <a:lnTo>
                        <a:pt x="272" y="248"/>
                      </a:lnTo>
                      <a:lnTo>
                        <a:pt x="278" y="254"/>
                      </a:lnTo>
                      <a:lnTo>
                        <a:pt x="278" y="254"/>
                      </a:lnTo>
                      <a:lnTo>
                        <a:pt x="282" y="264"/>
                      </a:lnTo>
                      <a:lnTo>
                        <a:pt x="284" y="276"/>
                      </a:lnTo>
                      <a:lnTo>
                        <a:pt x="284" y="276"/>
                      </a:lnTo>
                      <a:lnTo>
                        <a:pt x="282" y="290"/>
                      </a:lnTo>
                      <a:lnTo>
                        <a:pt x="278" y="300"/>
                      </a:lnTo>
                      <a:lnTo>
                        <a:pt x="278" y="300"/>
                      </a:lnTo>
                      <a:lnTo>
                        <a:pt x="272" y="306"/>
                      </a:lnTo>
                      <a:lnTo>
                        <a:pt x="264" y="308"/>
                      </a:lnTo>
                      <a:lnTo>
                        <a:pt x="264" y="308"/>
                      </a:lnTo>
                      <a:lnTo>
                        <a:pt x="256" y="306"/>
                      </a:lnTo>
                      <a:lnTo>
                        <a:pt x="256" y="306"/>
                      </a:lnTo>
                      <a:lnTo>
                        <a:pt x="250" y="300"/>
                      </a:lnTo>
                      <a:lnTo>
                        <a:pt x="250" y="328"/>
                      </a:lnTo>
                      <a:lnTo>
                        <a:pt x="238" y="328"/>
                      </a:lnTo>
                      <a:lnTo>
                        <a:pt x="238" y="248"/>
                      </a:lnTo>
                      <a:lnTo>
                        <a:pt x="238" y="248"/>
                      </a:lnTo>
                      <a:close/>
                      <a:moveTo>
                        <a:pt x="250" y="276"/>
                      </a:moveTo>
                      <a:lnTo>
                        <a:pt x="250" y="276"/>
                      </a:lnTo>
                      <a:lnTo>
                        <a:pt x="250" y="284"/>
                      </a:lnTo>
                      <a:lnTo>
                        <a:pt x="254" y="290"/>
                      </a:lnTo>
                      <a:lnTo>
                        <a:pt x="254" y="290"/>
                      </a:lnTo>
                      <a:lnTo>
                        <a:pt x="256" y="294"/>
                      </a:lnTo>
                      <a:lnTo>
                        <a:pt x="260" y="296"/>
                      </a:lnTo>
                      <a:lnTo>
                        <a:pt x="260" y="296"/>
                      </a:lnTo>
                      <a:lnTo>
                        <a:pt x="264" y="294"/>
                      </a:lnTo>
                      <a:lnTo>
                        <a:pt x="268" y="292"/>
                      </a:lnTo>
                      <a:lnTo>
                        <a:pt x="268" y="292"/>
                      </a:lnTo>
                      <a:lnTo>
                        <a:pt x="270" y="286"/>
                      </a:lnTo>
                      <a:lnTo>
                        <a:pt x="272" y="278"/>
                      </a:lnTo>
                      <a:lnTo>
                        <a:pt x="272" y="278"/>
                      </a:lnTo>
                      <a:lnTo>
                        <a:pt x="270" y="270"/>
                      </a:lnTo>
                      <a:lnTo>
                        <a:pt x="268" y="264"/>
                      </a:lnTo>
                      <a:lnTo>
                        <a:pt x="268" y="264"/>
                      </a:lnTo>
                      <a:lnTo>
                        <a:pt x="264" y="260"/>
                      </a:lnTo>
                      <a:lnTo>
                        <a:pt x="260" y="260"/>
                      </a:lnTo>
                      <a:lnTo>
                        <a:pt x="260" y="260"/>
                      </a:lnTo>
                      <a:lnTo>
                        <a:pt x="256" y="260"/>
                      </a:lnTo>
                      <a:lnTo>
                        <a:pt x="254" y="264"/>
                      </a:lnTo>
                      <a:lnTo>
                        <a:pt x="254" y="264"/>
                      </a:lnTo>
                      <a:lnTo>
                        <a:pt x="250" y="268"/>
                      </a:lnTo>
                      <a:lnTo>
                        <a:pt x="250" y="276"/>
                      </a:lnTo>
                      <a:lnTo>
                        <a:pt x="250" y="276"/>
                      </a:lnTo>
                      <a:close/>
                      <a:moveTo>
                        <a:pt x="290" y="248"/>
                      </a:moveTo>
                      <a:lnTo>
                        <a:pt x="302" y="248"/>
                      </a:lnTo>
                      <a:lnTo>
                        <a:pt x="302" y="256"/>
                      </a:lnTo>
                      <a:lnTo>
                        <a:pt x="302" y="256"/>
                      </a:lnTo>
                      <a:lnTo>
                        <a:pt x="304" y="252"/>
                      </a:lnTo>
                      <a:lnTo>
                        <a:pt x="308" y="250"/>
                      </a:lnTo>
                      <a:lnTo>
                        <a:pt x="308" y="250"/>
                      </a:lnTo>
                      <a:lnTo>
                        <a:pt x="312" y="248"/>
                      </a:lnTo>
                      <a:lnTo>
                        <a:pt x="316" y="248"/>
                      </a:lnTo>
                      <a:lnTo>
                        <a:pt x="316" y="248"/>
                      </a:lnTo>
                      <a:lnTo>
                        <a:pt x="324" y="248"/>
                      </a:lnTo>
                      <a:lnTo>
                        <a:pt x="330" y="254"/>
                      </a:lnTo>
                      <a:lnTo>
                        <a:pt x="330" y="254"/>
                      </a:lnTo>
                      <a:lnTo>
                        <a:pt x="336" y="264"/>
                      </a:lnTo>
                      <a:lnTo>
                        <a:pt x="336" y="276"/>
                      </a:lnTo>
                      <a:lnTo>
                        <a:pt x="336" y="276"/>
                      </a:lnTo>
                      <a:lnTo>
                        <a:pt x="336" y="290"/>
                      </a:lnTo>
                      <a:lnTo>
                        <a:pt x="330" y="300"/>
                      </a:lnTo>
                      <a:lnTo>
                        <a:pt x="330" y="300"/>
                      </a:lnTo>
                      <a:lnTo>
                        <a:pt x="324" y="306"/>
                      </a:lnTo>
                      <a:lnTo>
                        <a:pt x="316" y="308"/>
                      </a:lnTo>
                      <a:lnTo>
                        <a:pt x="316" y="308"/>
                      </a:lnTo>
                      <a:lnTo>
                        <a:pt x="310" y="306"/>
                      </a:lnTo>
                      <a:lnTo>
                        <a:pt x="310" y="306"/>
                      </a:lnTo>
                      <a:lnTo>
                        <a:pt x="302" y="300"/>
                      </a:lnTo>
                      <a:lnTo>
                        <a:pt x="302" y="328"/>
                      </a:lnTo>
                      <a:lnTo>
                        <a:pt x="290" y="328"/>
                      </a:lnTo>
                      <a:lnTo>
                        <a:pt x="290" y="248"/>
                      </a:lnTo>
                      <a:lnTo>
                        <a:pt x="290" y="248"/>
                      </a:lnTo>
                      <a:close/>
                      <a:moveTo>
                        <a:pt x="302" y="276"/>
                      </a:moveTo>
                      <a:lnTo>
                        <a:pt x="302" y="276"/>
                      </a:lnTo>
                      <a:lnTo>
                        <a:pt x="304" y="284"/>
                      </a:lnTo>
                      <a:lnTo>
                        <a:pt x="306" y="290"/>
                      </a:lnTo>
                      <a:lnTo>
                        <a:pt x="306" y="290"/>
                      </a:lnTo>
                      <a:lnTo>
                        <a:pt x="310" y="294"/>
                      </a:lnTo>
                      <a:lnTo>
                        <a:pt x="314" y="296"/>
                      </a:lnTo>
                      <a:lnTo>
                        <a:pt x="314" y="296"/>
                      </a:lnTo>
                      <a:lnTo>
                        <a:pt x="318" y="294"/>
                      </a:lnTo>
                      <a:lnTo>
                        <a:pt x="320" y="292"/>
                      </a:lnTo>
                      <a:lnTo>
                        <a:pt x="320" y="292"/>
                      </a:lnTo>
                      <a:lnTo>
                        <a:pt x="324" y="286"/>
                      </a:lnTo>
                      <a:lnTo>
                        <a:pt x="324" y="278"/>
                      </a:lnTo>
                      <a:lnTo>
                        <a:pt x="324" y="278"/>
                      </a:lnTo>
                      <a:lnTo>
                        <a:pt x="324" y="270"/>
                      </a:lnTo>
                      <a:lnTo>
                        <a:pt x="320" y="264"/>
                      </a:lnTo>
                      <a:lnTo>
                        <a:pt x="320" y="264"/>
                      </a:lnTo>
                      <a:lnTo>
                        <a:pt x="318" y="260"/>
                      </a:lnTo>
                      <a:lnTo>
                        <a:pt x="314" y="260"/>
                      </a:lnTo>
                      <a:lnTo>
                        <a:pt x="314" y="260"/>
                      </a:lnTo>
                      <a:lnTo>
                        <a:pt x="310" y="260"/>
                      </a:lnTo>
                      <a:lnTo>
                        <a:pt x="306" y="264"/>
                      </a:lnTo>
                      <a:lnTo>
                        <a:pt x="306" y="264"/>
                      </a:lnTo>
                      <a:lnTo>
                        <a:pt x="304" y="268"/>
                      </a:lnTo>
                      <a:lnTo>
                        <a:pt x="302" y="276"/>
                      </a:lnTo>
                      <a:lnTo>
                        <a:pt x="302" y="276"/>
                      </a:lnTo>
                      <a:close/>
                      <a:moveTo>
                        <a:pt x="338" y="290"/>
                      </a:moveTo>
                      <a:lnTo>
                        <a:pt x="352" y="288"/>
                      </a:lnTo>
                      <a:lnTo>
                        <a:pt x="352" y="288"/>
                      </a:lnTo>
                      <a:lnTo>
                        <a:pt x="352" y="292"/>
                      </a:lnTo>
                      <a:lnTo>
                        <a:pt x="354" y="294"/>
                      </a:lnTo>
                      <a:lnTo>
                        <a:pt x="358" y="296"/>
                      </a:lnTo>
                      <a:lnTo>
                        <a:pt x="362" y="296"/>
                      </a:lnTo>
                      <a:lnTo>
                        <a:pt x="362" y="296"/>
                      </a:lnTo>
                      <a:lnTo>
                        <a:pt x="368" y="294"/>
                      </a:lnTo>
                      <a:lnTo>
                        <a:pt x="368" y="294"/>
                      </a:lnTo>
                      <a:lnTo>
                        <a:pt x="370" y="292"/>
                      </a:lnTo>
                      <a:lnTo>
                        <a:pt x="370" y="290"/>
                      </a:lnTo>
                      <a:lnTo>
                        <a:pt x="370" y="290"/>
                      </a:lnTo>
                      <a:lnTo>
                        <a:pt x="370" y="288"/>
                      </a:lnTo>
                      <a:lnTo>
                        <a:pt x="370" y="288"/>
                      </a:lnTo>
                      <a:lnTo>
                        <a:pt x="366" y="286"/>
                      </a:lnTo>
                      <a:lnTo>
                        <a:pt x="366" y="286"/>
                      </a:lnTo>
                      <a:lnTo>
                        <a:pt x="352" y="282"/>
                      </a:lnTo>
                      <a:lnTo>
                        <a:pt x="346" y="278"/>
                      </a:lnTo>
                      <a:lnTo>
                        <a:pt x="346" y="278"/>
                      </a:lnTo>
                      <a:lnTo>
                        <a:pt x="342" y="272"/>
                      </a:lnTo>
                      <a:lnTo>
                        <a:pt x="340" y="264"/>
                      </a:lnTo>
                      <a:lnTo>
                        <a:pt x="340" y="264"/>
                      </a:lnTo>
                      <a:lnTo>
                        <a:pt x="342" y="258"/>
                      </a:lnTo>
                      <a:lnTo>
                        <a:pt x="346" y="252"/>
                      </a:lnTo>
                      <a:lnTo>
                        <a:pt x="346" y="252"/>
                      </a:lnTo>
                      <a:lnTo>
                        <a:pt x="352" y="248"/>
                      </a:lnTo>
                      <a:lnTo>
                        <a:pt x="360" y="248"/>
                      </a:lnTo>
                      <a:lnTo>
                        <a:pt x="360" y="248"/>
                      </a:lnTo>
                      <a:lnTo>
                        <a:pt x="368" y="248"/>
                      </a:lnTo>
                      <a:lnTo>
                        <a:pt x="374" y="250"/>
                      </a:lnTo>
                      <a:lnTo>
                        <a:pt x="374" y="250"/>
                      </a:lnTo>
                      <a:lnTo>
                        <a:pt x="380" y="256"/>
                      </a:lnTo>
                      <a:lnTo>
                        <a:pt x="382" y="262"/>
                      </a:lnTo>
                      <a:lnTo>
                        <a:pt x="370" y="266"/>
                      </a:lnTo>
                      <a:lnTo>
                        <a:pt x="370" y="266"/>
                      </a:lnTo>
                      <a:lnTo>
                        <a:pt x="366" y="260"/>
                      </a:lnTo>
                      <a:lnTo>
                        <a:pt x="360" y="258"/>
                      </a:lnTo>
                      <a:lnTo>
                        <a:pt x="360" y="258"/>
                      </a:lnTo>
                      <a:lnTo>
                        <a:pt x="354" y="260"/>
                      </a:lnTo>
                      <a:lnTo>
                        <a:pt x="354" y="260"/>
                      </a:lnTo>
                      <a:lnTo>
                        <a:pt x="352" y="262"/>
                      </a:lnTo>
                      <a:lnTo>
                        <a:pt x="352" y="262"/>
                      </a:lnTo>
                      <a:lnTo>
                        <a:pt x="354" y="266"/>
                      </a:lnTo>
                      <a:lnTo>
                        <a:pt x="354" y="266"/>
                      </a:lnTo>
                      <a:lnTo>
                        <a:pt x="366" y="270"/>
                      </a:lnTo>
                      <a:lnTo>
                        <a:pt x="366" y="270"/>
                      </a:lnTo>
                      <a:lnTo>
                        <a:pt x="374" y="274"/>
                      </a:lnTo>
                      <a:lnTo>
                        <a:pt x="380" y="278"/>
                      </a:lnTo>
                      <a:lnTo>
                        <a:pt x="380" y="278"/>
                      </a:lnTo>
                      <a:lnTo>
                        <a:pt x="382" y="282"/>
                      </a:lnTo>
                      <a:lnTo>
                        <a:pt x="384" y="288"/>
                      </a:lnTo>
                      <a:lnTo>
                        <a:pt x="384" y="288"/>
                      </a:lnTo>
                      <a:lnTo>
                        <a:pt x="382" y="296"/>
                      </a:lnTo>
                      <a:lnTo>
                        <a:pt x="378" y="302"/>
                      </a:lnTo>
                      <a:lnTo>
                        <a:pt x="378" y="302"/>
                      </a:lnTo>
                      <a:lnTo>
                        <a:pt x="370" y="306"/>
                      </a:lnTo>
                      <a:lnTo>
                        <a:pt x="362" y="308"/>
                      </a:lnTo>
                      <a:lnTo>
                        <a:pt x="362" y="308"/>
                      </a:lnTo>
                      <a:lnTo>
                        <a:pt x="354" y="306"/>
                      </a:lnTo>
                      <a:lnTo>
                        <a:pt x="346" y="304"/>
                      </a:lnTo>
                      <a:lnTo>
                        <a:pt x="346" y="304"/>
                      </a:lnTo>
                      <a:lnTo>
                        <a:pt x="342" y="298"/>
                      </a:lnTo>
                      <a:lnTo>
                        <a:pt x="338" y="290"/>
                      </a:lnTo>
                      <a:lnTo>
                        <a:pt x="338" y="290"/>
                      </a:lnTo>
                      <a:close/>
                    </a:path>
                  </a:pathLst>
                </a:custGeom>
                <a:solidFill>
                  <a:srgbClr val="92D050">
                    <a:alpha val="86000"/>
                  </a:srgbClr>
                </a:solidFill>
                <a:ln w="9525">
                  <a:noFill/>
                  <a:round/>
                  <a:headEnd/>
                  <a:tailEnd/>
                </a:ln>
              </p:spPr>
              <p:txBody>
                <a:bodyPr vert="horz" wrap="square" lIns="121948" tIns="60974" rIns="121948" bIns="60974" numCol="1" anchor="t" anchorCtr="0" compatLnSpc="1">
                  <a:prstTxWarp prst="textNoShape">
                    <a:avLst/>
                  </a:prstTxWarp>
                </a:bodyPr>
                <a:lstStyle/>
                <a:p>
                  <a:pPr fontAlgn="base">
                    <a:spcBef>
                      <a:spcPct val="0"/>
                    </a:spcBef>
                    <a:spcAft>
                      <a:spcPct val="0"/>
                    </a:spcAft>
                  </a:pPr>
                  <a:endParaRPr lang="zh-CN" altLang="en-US" sz="1067" dirty="0">
                    <a:solidFill>
                      <a:schemeClr val="bg1"/>
                    </a:solidFill>
                    <a:latin typeface="微软雅黑" pitchFamily="34" charset="-122"/>
                    <a:ea typeface="微软雅黑" pitchFamily="34" charset="-122"/>
                  </a:endParaRPr>
                </a:p>
              </p:txBody>
            </p:sp>
            <p:sp>
              <p:nvSpPr>
                <p:cNvPr id="110" name="圆角矩形 109"/>
                <p:cNvSpPr/>
                <p:nvPr/>
              </p:nvSpPr>
              <p:spPr bwMode="auto">
                <a:xfrm>
                  <a:off x="2220652" y="1852297"/>
                  <a:ext cx="228358" cy="217526"/>
                </a:xfrm>
                <a:prstGeom prst="roundRect">
                  <a:avLst/>
                </a:prstGeom>
                <a:noFill/>
                <a:ln w="9525" cap="flat" cmpd="sng" algn="ctr">
                  <a:noFill/>
                  <a:prstDash val="solid"/>
                  <a:round/>
                  <a:headEnd type="none" w="med" len="med"/>
                  <a:tailEnd type="none" w="med" len="med"/>
                </a:ln>
                <a:effectLst/>
              </p:spPr>
              <p:txBody>
                <a:bodyPr vert="horz" wrap="square" lIns="121948" tIns="60974" rIns="121948" bIns="60974" numCol="1" rtlCol="0" anchor="t" anchorCtr="0" compatLnSpc="1">
                  <a:prstTxWarp prst="textNoShape">
                    <a:avLst/>
                  </a:prstTxWarp>
                </a:bodyPr>
                <a:lstStyle/>
                <a:p>
                  <a:pPr defTabSz="1625789" fontAlgn="base">
                    <a:spcBef>
                      <a:spcPct val="0"/>
                    </a:spcBef>
                    <a:spcAft>
                      <a:spcPct val="0"/>
                    </a:spcAft>
                    <a:buClr>
                      <a:srgbClr val="CC9900"/>
                    </a:buClr>
                  </a:pPr>
                  <a:endParaRPr lang="zh-CN" altLang="en-US" sz="1067" b="1" dirty="0">
                    <a:solidFill>
                      <a:schemeClr val="bg1"/>
                    </a:solidFill>
                    <a:latin typeface="微软雅黑" pitchFamily="34" charset="-122"/>
                    <a:ea typeface="微软雅黑" pitchFamily="34" charset="-122"/>
                  </a:endParaRPr>
                </a:p>
              </p:txBody>
            </p:sp>
          </p:grpSp>
          <p:sp>
            <p:nvSpPr>
              <p:cNvPr id="12" name="TextBox 335"/>
              <p:cNvSpPr txBox="1"/>
              <p:nvPr/>
            </p:nvSpPr>
            <p:spPr>
              <a:xfrm>
                <a:off x="2544268" y="4248871"/>
                <a:ext cx="2148653" cy="551595"/>
              </a:xfrm>
              <a:prstGeom prst="rect">
                <a:avLst/>
              </a:prstGeom>
              <a:noFill/>
            </p:spPr>
            <p:txBody>
              <a:bodyPr wrap="square" lIns="162630" tIns="81315" rIns="162630" bIns="81315" rtlCol="0">
                <a:spAutoFit/>
              </a:bodyPr>
              <a:lstStyle/>
              <a:p>
                <a:pPr algn="ctr" fontAlgn="base">
                  <a:spcBef>
                    <a:spcPct val="0"/>
                  </a:spcBef>
                  <a:spcAft>
                    <a:spcPct val="0"/>
                  </a:spcAft>
                </a:pPr>
                <a:r>
                  <a:rPr lang="zh-CN" altLang="en-US" sz="1067" dirty="0">
                    <a:solidFill>
                      <a:schemeClr val="bg1"/>
                    </a:solidFill>
                    <a:latin typeface="微软雅黑" pitchFamily="34" charset="-122"/>
                    <a:ea typeface="微软雅黑" pitchFamily="34" charset="-122"/>
                  </a:rPr>
                  <a:t>覆盖范围内</a:t>
                </a:r>
              </a:p>
            </p:txBody>
          </p:sp>
          <p:sp>
            <p:nvSpPr>
              <p:cNvPr id="13" name="TextBox 336"/>
              <p:cNvSpPr txBox="1"/>
              <p:nvPr/>
            </p:nvSpPr>
            <p:spPr>
              <a:xfrm>
                <a:off x="7775946" y="4248872"/>
                <a:ext cx="2496928" cy="551595"/>
              </a:xfrm>
              <a:prstGeom prst="rect">
                <a:avLst/>
              </a:prstGeom>
              <a:noFill/>
            </p:spPr>
            <p:txBody>
              <a:bodyPr wrap="square" lIns="162630" tIns="81315" rIns="162630" bIns="81315" rtlCol="0">
                <a:spAutoFit/>
              </a:bodyPr>
              <a:lstStyle/>
              <a:p>
                <a:pPr algn="ctr" fontAlgn="base">
                  <a:spcBef>
                    <a:spcPct val="0"/>
                  </a:spcBef>
                  <a:spcAft>
                    <a:spcPct val="0"/>
                  </a:spcAft>
                </a:pPr>
                <a:r>
                  <a:rPr lang="zh-CN" altLang="en-US" sz="1067" dirty="0">
                    <a:solidFill>
                      <a:schemeClr val="bg1"/>
                    </a:solidFill>
                    <a:latin typeface="微软雅黑" pitchFamily="34" charset="-122"/>
                    <a:ea typeface="微软雅黑" pitchFamily="34" charset="-122"/>
                  </a:rPr>
                  <a:t>覆盖范围外</a:t>
                </a:r>
              </a:p>
            </p:txBody>
          </p:sp>
          <p:pic>
            <p:nvPicPr>
              <p:cNvPr id="14" name="Picture 12" descr="甲壳虫"/>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0471185" y="3890146"/>
                <a:ext cx="874869" cy="388444"/>
              </a:xfrm>
              <a:prstGeom prst="rect">
                <a:avLst/>
              </a:prstGeom>
              <a:noFill/>
              <a:ln>
                <a:noFill/>
              </a:ln>
            </p:spPr>
          </p:pic>
          <p:sp>
            <p:nvSpPr>
              <p:cNvPr id="15" name="椭圆 14"/>
              <p:cNvSpPr/>
              <p:nvPr/>
            </p:nvSpPr>
            <p:spPr bwMode="auto">
              <a:xfrm rot="6973684" flipH="1">
                <a:off x="2967988" y="1798048"/>
                <a:ext cx="380970" cy="1824054"/>
              </a:xfrm>
              <a:prstGeom prst="ellipse">
                <a:avLst/>
              </a:prstGeom>
              <a:solidFill>
                <a:srgbClr val="9BBB59">
                  <a:lumMod val="40000"/>
                  <a:lumOff val="60000"/>
                  <a:alpha val="50000"/>
                </a:srgbClr>
              </a:solidFill>
              <a:ln w="9525" cap="flat" cmpd="sng" algn="ctr">
                <a:solidFill>
                  <a:srgbClr val="9BBB59">
                    <a:shade val="95000"/>
                    <a:satMod val="105000"/>
                  </a:srgbClr>
                </a:solidFill>
                <a:prstDash val="sysDash"/>
                <a:headEnd type="none" w="med" len="med"/>
                <a:tailEnd type="arrow"/>
              </a:ln>
              <a:effectLst/>
            </p:spPr>
            <p:txBody>
              <a:bodyPr lIns="162630" tIns="81315" rIns="162630" bIns="81315" rtlCol="0" anchor="ctr"/>
              <a:lstStyle/>
              <a:p>
                <a:pPr algn="ctr" defTabSz="1625789" fontAlgn="base">
                  <a:spcBef>
                    <a:spcPct val="0"/>
                  </a:spcBef>
                  <a:spcAft>
                    <a:spcPct val="0"/>
                  </a:spcAft>
                  <a:defRPr/>
                </a:pPr>
                <a:endParaRPr lang="zh-CN" altLang="en-US" sz="1067" kern="0" dirty="0">
                  <a:solidFill>
                    <a:schemeClr val="bg1"/>
                  </a:solidFill>
                  <a:latin typeface="微软雅黑" pitchFamily="34" charset="-122"/>
                  <a:ea typeface="微软雅黑" pitchFamily="34" charset="-122"/>
                </a:endParaRPr>
              </a:p>
            </p:txBody>
          </p:sp>
          <p:sp>
            <p:nvSpPr>
              <p:cNvPr id="16" name="椭圆 15"/>
              <p:cNvSpPr/>
              <p:nvPr/>
            </p:nvSpPr>
            <p:spPr bwMode="auto">
              <a:xfrm rot="7943104" flipH="1">
                <a:off x="2751501" y="2030892"/>
                <a:ext cx="380970" cy="1509322"/>
              </a:xfrm>
              <a:prstGeom prst="ellipse">
                <a:avLst/>
              </a:prstGeom>
              <a:solidFill>
                <a:srgbClr val="9BBB59">
                  <a:lumMod val="20000"/>
                  <a:lumOff val="80000"/>
                  <a:alpha val="50000"/>
                </a:srgbClr>
              </a:solidFill>
              <a:ln w="9525" cap="flat" cmpd="sng" algn="ctr">
                <a:solidFill>
                  <a:srgbClr val="9BBB59">
                    <a:shade val="95000"/>
                    <a:satMod val="105000"/>
                  </a:srgbClr>
                </a:solidFill>
                <a:prstDash val="sysDash"/>
                <a:headEnd type="none" w="med" len="med"/>
                <a:tailEnd type="arrow"/>
              </a:ln>
              <a:effectLst/>
            </p:spPr>
            <p:txBody>
              <a:bodyPr lIns="162630" tIns="81315" rIns="162630" bIns="81315" rtlCol="0" anchor="ctr"/>
              <a:lstStyle/>
              <a:p>
                <a:pPr algn="ctr" fontAlgn="base">
                  <a:spcBef>
                    <a:spcPct val="0"/>
                  </a:spcBef>
                  <a:spcAft>
                    <a:spcPct val="0"/>
                  </a:spcAft>
                  <a:defRPr/>
                </a:pPr>
                <a:endParaRPr lang="zh-CN" altLang="en-US" sz="1067" kern="0" dirty="0">
                  <a:solidFill>
                    <a:schemeClr val="bg1"/>
                  </a:solidFill>
                  <a:latin typeface="微软雅黑" pitchFamily="34" charset="-122"/>
                  <a:ea typeface="微软雅黑" pitchFamily="34" charset="-122"/>
                </a:endParaRPr>
              </a:p>
            </p:txBody>
          </p:sp>
          <p:sp>
            <p:nvSpPr>
              <p:cNvPr id="17" name="椭圆 16"/>
              <p:cNvSpPr/>
              <p:nvPr/>
            </p:nvSpPr>
            <p:spPr bwMode="auto">
              <a:xfrm rot="6363226">
                <a:off x="3120968" y="1564391"/>
                <a:ext cx="380871" cy="2086526"/>
              </a:xfrm>
              <a:prstGeom prst="ellipse">
                <a:avLst/>
              </a:prstGeom>
              <a:solidFill>
                <a:srgbClr val="9BBB59">
                  <a:lumMod val="20000"/>
                  <a:lumOff val="80000"/>
                  <a:alpha val="50000"/>
                </a:srgbClr>
              </a:solidFill>
              <a:ln w="9525" cap="flat" cmpd="sng" algn="ctr">
                <a:solidFill>
                  <a:srgbClr val="9BBB59">
                    <a:shade val="95000"/>
                    <a:satMod val="105000"/>
                  </a:srgbClr>
                </a:solidFill>
                <a:prstDash val="sysDash"/>
                <a:headEnd type="none" w="med" len="med"/>
                <a:tailEnd type="arrow"/>
              </a:ln>
              <a:effectLst/>
            </p:spPr>
            <p:txBody>
              <a:bodyPr lIns="162630" tIns="81315" rIns="162630" bIns="81315" rtlCol="0" anchor="ctr"/>
              <a:lstStyle/>
              <a:p>
                <a:pPr algn="ctr" defTabSz="1625789" fontAlgn="base">
                  <a:spcBef>
                    <a:spcPct val="0"/>
                  </a:spcBef>
                  <a:spcAft>
                    <a:spcPct val="0"/>
                  </a:spcAft>
                  <a:defRPr/>
                </a:pPr>
                <a:endParaRPr lang="zh-CN" altLang="en-US" sz="1067" kern="0" dirty="0">
                  <a:solidFill>
                    <a:schemeClr val="bg1"/>
                  </a:solidFill>
                  <a:latin typeface="微软雅黑" pitchFamily="34" charset="-122"/>
                  <a:ea typeface="微软雅黑" pitchFamily="34" charset="-122"/>
                </a:endParaRPr>
              </a:p>
            </p:txBody>
          </p:sp>
          <p:sp>
            <p:nvSpPr>
              <p:cNvPr id="18" name="椭圆 17"/>
              <p:cNvSpPr/>
              <p:nvPr/>
            </p:nvSpPr>
            <p:spPr bwMode="auto">
              <a:xfrm rot="8895233">
                <a:off x="2442773" y="2243908"/>
                <a:ext cx="380882" cy="1182656"/>
              </a:xfrm>
              <a:prstGeom prst="ellipse">
                <a:avLst/>
              </a:prstGeom>
              <a:solidFill>
                <a:srgbClr val="9BBB59">
                  <a:lumMod val="20000"/>
                  <a:lumOff val="80000"/>
                  <a:alpha val="50000"/>
                </a:srgbClr>
              </a:solidFill>
              <a:ln w="9525" cap="flat" cmpd="sng" algn="ctr">
                <a:solidFill>
                  <a:srgbClr val="9BBB59">
                    <a:shade val="95000"/>
                    <a:satMod val="105000"/>
                  </a:srgbClr>
                </a:solidFill>
                <a:prstDash val="sysDash"/>
                <a:headEnd type="none" w="med" len="med"/>
                <a:tailEnd type="arrow"/>
              </a:ln>
              <a:effectLst/>
            </p:spPr>
            <p:txBody>
              <a:bodyPr lIns="162630" tIns="81315" rIns="162630" bIns="81315" rtlCol="0" anchor="ctr"/>
              <a:lstStyle/>
              <a:p>
                <a:pPr algn="ctr" defTabSz="1625789" fontAlgn="base">
                  <a:spcBef>
                    <a:spcPct val="0"/>
                  </a:spcBef>
                  <a:spcAft>
                    <a:spcPct val="0"/>
                  </a:spcAft>
                  <a:defRPr/>
                </a:pPr>
                <a:endParaRPr lang="zh-CN" altLang="en-US" sz="1067" kern="0" dirty="0">
                  <a:solidFill>
                    <a:schemeClr val="bg1"/>
                  </a:solidFill>
                  <a:latin typeface="微软雅黑" pitchFamily="34" charset="-122"/>
                  <a:ea typeface="微软雅黑" pitchFamily="34" charset="-122"/>
                </a:endParaRPr>
              </a:p>
            </p:txBody>
          </p:sp>
          <p:grpSp>
            <p:nvGrpSpPr>
              <p:cNvPr id="19" name="组合 185"/>
              <p:cNvGrpSpPr/>
              <p:nvPr/>
            </p:nvGrpSpPr>
            <p:grpSpPr>
              <a:xfrm>
                <a:off x="9234775" y="4056806"/>
                <a:ext cx="223898" cy="206622"/>
                <a:chOff x="7129741" y="3549637"/>
                <a:chExt cx="335760" cy="309862"/>
              </a:xfrm>
              <a:solidFill>
                <a:schemeClr val="bg1">
                  <a:lumMod val="95000"/>
                </a:schemeClr>
              </a:solidFill>
              <a:scene3d>
                <a:camera prst="orthographicFront">
                  <a:rot lat="0" lon="10800000" rev="0"/>
                </a:camera>
                <a:lightRig rig="threePt" dir="t"/>
              </a:scene3d>
            </p:grpSpPr>
            <p:sp>
              <p:nvSpPr>
                <p:cNvPr id="106" name="Freeform 59"/>
                <p:cNvSpPr>
                  <a:spLocks/>
                </p:cNvSpPr>
                <p:nvPr/>
              </p:nvSpPr>
              <p:spPr bwMode="auto">
                <a:xfrm rot="2657719">
                  <a:off x="7137870" y="3594746"/>
                  <a:ext cx="208572" cy="215182"/>
                </a:xfrm>
                <a:custGeom>
                  <a:avLst/>
                  <a:gdLst/>
                  <a:ahLst/>
                  <a:cxnLst>
                    <a:cxn ang="0">
                      <a:pos x="302" y="329"/>
                    </a:cxn>
                    <a:cxn ang="0">
                      <a:pos x="309" y="327"/>
                    </a:cxn>
                    <a:cxn ang="0">
                      <a:pos x="317" y="319"/>
                    </a:cxn>
                    <a:cxn ang="0">
                      <a:pos x="319" y="312"/>
                    </a:cxn>
                    <a:cxn ang="0">
                      <a:pos x="314" y="256"/>
                    </a:cxn>
                    <a:cxn ang="0">
                      <a:pos x="300" y="202"/>
                    </a:cxn>
                    <a:cxn ang="0">
                      <a:pos x="277" y="152"/>
                    </a:cxn>
                    <a:cxn ang="0">
                      <a:pos x="243" y="105"/>
                    </a:cxn>
                    <a:cxn ang="0">
                      <a:pos x="231" y="91"/>
                    </a:cxn>
                    <a:cxn ang="0">
                      <a:pos x="209" y="71"/>
                    </a:cxn>
                    <a:cxn ang="0">
                      <a:pos x="159" y="37"/>
                    </a:cxn>
                    <a:cxn ang="0">
                      <a:pos x="105" y="15"/>
                    </a:cxn>
                    <a:cxn ang="0">
                      <a:pos x="46" y="2"/>
                    </a:cxn>
                    <a:cxn ang="0">
                      <a:pos x="15" y="0"/>
                    </a:cxn>
                    <a:cxn ang="0">
                      <a:pos x="4" y="5"/>
                    </a:cxn>
                    <a:cxn ang="0">
                      <a:pos x="0" y="10"/>
                    </a:cxn>
                    <a:cxn ang="0">
                      <a:pos x="0" y="57"/>
                    </a:cxn>
                    <a:cxn ang="0">
                      <a:pos x="0" y="62"/>
                    </a:cxn>
                    <a:cxn ang="0">
                      <a:pos x="4" y="68"/>
                    </a:cxn>
                    <a:cxn ang="0">
                      <a:pos x="15" y="73"/>
                    </a:cxn>
                    <a:cxn ang="0">
                      <a:pos x="39" y="74"/>
                    </a:cxn>
                    <a:cxn ang="0">
                      <a:pos x="83" y="84"/>
                    </a:cxn>
                    <a:cxn ang="0">
                      <a:pos x="125" y="101"/>
                    </a:cxn>
                    <a:cxn ang="0">
                      <a:pos x="162" y="127"/>
                    </a:cxn>
                    <a:cxn ang="0">
                      <a:pos x="179" y="143"/>
                    </a:cxn>
                    <a:cxn ang="0">
                      <a:pos x="189" y="154"/>
                    </a:cxn>
                    <a:cxn ang="0">
                      <a:pos x="214" y="189"/>
                    </a:cxn>
                    <a:cxn ang="0">
                      <a:pos x="231" y="226"/>
                    </a:cxn>
                    <a:cxn ang="0">
                      <a:pos x="243" y="268"/>
                    </a:cxn>
                    <a:cxn ang="0">
                      <a:pos x="245" y="312"/>
                    </a:cxn>
                    <a:cxn ang="0">
                      <a:pos x="247" y="317"/>
                    </a:cxn>
                    <a:cxn ang="0">
                      <a:pos x="250" y="322"/>
                    </a:cxn>
                    <a:cxn ang="0">
                      <a:pos x="262" y="327"/>
                    </a:cxn>
                  </a:cxnLst>
                  <a:rect l="0" t="0" r="r" b="b"/>
                  <a:pathLst>
                    <a:path w="319" h="329">
                      <a:moveTo>
                        <a:pt x="262" y="327"/>
                      </a:moveTo>
                      <a:lnTo>
                        <a:pt x="302" y="329"/>
                      </a:lnTo>
                      <a:lnTo>
                        <a:pt x="302" y="329"/>
                      </a:lnTo>
                      <a:lnTo>
                        <a:pt x="309" y="327"/>
                      </a:lnTo>
                      <a:lnTo>
                        <a:pt x="314" y="324"/>
                      </a:lnTo>
                      <a:lnTo>
                        <a:pt x="317" y="319"/>
                      </a:lnTo>
                      <a:lnTo>
                        <a:pt x="319" y="312"/>
                      </a:lnTo>
                      <a:lnTo>
                        <a:pt x="319" y="312"/>
                      </a:lnTo>
                      <a:lnTo>
                        <a:pt x="317" y="285"/>
                      </a:lnTo>
                      <a:lnTo>
                        <a:pt x="314" y="256"/>
                      </a:lnTo>
                      <a:lnTo>
                        <a:pt x="309" y="229"/>
                      </a:lnTo>
                      <a:lnTo>
                        <a:pt x="300" y="202"/>
                      </a:lnTo>
                      <a:lnTo>
                        <a:pt x="290" y="175"/>
                      </a:lnTo>
                      <a:lnTo>
                        <a:pt x="277" y="152"/>
                      </a:lnTo>
                      <a:lnTo>
                        <a:pt x="262" y="128"/>
                      </a:lnTo>
                      <a:lnTo>
                        <a:pt x="243" y="105"/>
                      </a:lnTo>
                      <a:lnTo>
                        <a:pt x="243" y="105"/>
                      </a:lnTo>
                      <a:lnTo>
                        <a:pt x="231" y="91"/>
                      </a:lnTo>
                      <a:lnTo>
                        <a:pt x="231" y="91"/>
                      </a:lnTo>
                      <a:lnTo>
                        <a:pt x="209" y="71"/>
                      </a:lnTo>
                      <a:lnTo>
                        <a:pt x="186" y="54"/>
                      </a:lnTo>
                      <a:lnTo>
                        <a:pt x="159" y="37"/>
                      </a:lnTo>
                      <a:lnTo>
                        <a:pt x="133" y="25"/>
                      </a:lnTo>
                      <a:lnTo>
                        <a:pt x="105" y="15"/>
                      </a:lnTo>
                      <a:lnTo>
                        <a:pt x="76" y="7"/>
                      </a:lnTo>
                      <a:lnTo>
                        <a:pt x="46" y="2"/>
                      </a:lnTo>
                      <a:lnTo>
                        <a:pt x="15" y="0"/>
                      </a:lnTo>
                      <a:lnTo>
                        <a:pt x="15" y="0"/>
                      </a:lnTo>
                      <a:lnTo>
                        <a:pt x="10" y="2"/>
                      </a:lnTo>
                      <a:lnTo>
                        <a:pt x="4" y="5"/>
                      </a:lnTo>
                      <a:lnTo>
                        <a:pt x="4" y="5"/>
                      </a:lnTo>
                      <a:lnTo>
                        <a:pt x="0" y="10"/>
                      </a:lnTo>
                      <a:lnTo>
                        <a:pt x="0" y="17"/>
                      </a:lnTo>
                      <a:lnTo>
                        <a:pt x="0" y="57"/>
                      </a:lnTo>
                      <a:lnTo>
                        <a:pt x="0" y="57"/>
                      </a:lnTo>
                      <a:lnTo>
                        <a:pt x="0" y="62"/>
                      </a:lnTo>
                      <a:lnTo>
                        <a:pt x="4" y="68"/>
                      </a:lnTo>
                      <a:lnTo>
                        <a:pt x="4" y="68"/>
                      </a:lnTo>
                      <a:lnTo>
                        <a:pt x="9" y="73"/>
                      </a:lnTo>
                      <a:lnTo>
                        <a:pt x="15" y="73"/>
                      </a:lnTo>
                      <a:lnTo>
                        <a:pt x="15" y="73"/>
                      </a:lnTo>
                      <a:lnTo>
                        <a:pt x="39" y="74"/>
                      </a:lnTo>
                      <a:lnTo>
                        <a:pt x="61" y="78"/>
                      </a:lnTo>
                      <a:lnTo>
                        <a:pt x="83" y="84"/>
                      </a:lnTo>
                      <a:lnTo>
                        <a:pt x="105" y="91"/>
                      </a:lnTo>
                      <a:lnTo>
                        <a:pt x="125" y="101"/>
                      </a:lnTo>
                      <a:lnTo>
                        <a:pt x="144" y="113"/>
                      </a:lnTo>
                      <a:lnTo>
                        <a:pt x="162" y="127"/>
                      </a:lnTo>
                      <a:lnTo>
                        <a:pt x="179" y="143"/>
                      </a:lnTo>
                      <a:lnTo>
                        <a:pt x="179" y="143"/>
                      </a:lnTo>
                      <a:lnTo>
                        <a:pt x="189" y="154"/>
                      </a:lnTo>
                      <a:lnTo>
                        <a:pt x="189" y="154"/>
                      </a:lnTo>
                      <a:lnTo>
                        <a:pt x="203" y="170"/>
                      </a:lnTo>
                      <a:lnTo>
                        <a:pt x="214" y="189"/>
                      </a:lnTo>
                      <a:lnTo>
                        <a:pt x="225" y="208"/>
                      </a:lnTo>
                      <a:lnTo>
                        <a:pt x="231" y="226"/>
                      </a:lnTo>
                      <a:lnTo>
                        <a:pt x="238" y="248"/>
                      </a:lnTo>
                      <a:lnTo>
                        <a:pt x="243" y="268"/>
                      </a:lnTo>
                      <a:lnTo>
                        <a:pt x="245" y="290"/>
                      </a:lnTo>
                      <a:lnTo>
                        <a:pt x="245" y="312"/>
                      </a:lnTo>
                      <a:lnTo>
                        <a:pt x="245" y="312"/>
                      </a:lnTo>
                      <a:lnTo>
                        <a:pt x="247" y="317"/>
                      </a:lnTo>
                      <a:lnTo>
                        <a:pt x="250" y="322"/>
                      </a:lnTo>
                      <a:lnTo>
                        <a:pt x="250" y="322"/>
                      </a:lnTo>
                      <a:lnTo>
                        <a:pt x="255" y="326"/>
                      </a:lnTo>
                      <a:lnTo>
                        <a:pt x="262" y="327"/>
                      </a:lnTo>
                      <a:lnTo>
                        <a:pt x="262" y="327"/>
                      </a:lnTo>
                      <a:close/>
                    </a:path>
                  </a:pathLst>
                </a:custGeom>
                <a:grpFill/>
                <a:ln w="9525">
                  <a:noFill/>
                  <a:round/>
                  <a:headEnd/>
                  <a:tailEnd/>
                </a:ln>
              </p:spPr>
              <p:txBody>
                <a:bodyPr vert="horz" wrap="square" lIns="121948" tIns="60974" rIns="121948" bIns="60974"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584526" algn="l" rtl="0" fontAlgn="base">
                    <a:spcBef>
                      <a:spcPct val="0"/>
                    </a:spcBef>
                    <a:spcAft>
                      <a:spcPct val="0"/>
                    </a:spcAft>
                    <a:defRPr kern="1200">
                      <a:solidFill>
                        <a:schemeClr val="tx1"/>
                      </a:solidFill>
                      <a:latin typeface="Arial" charset="0"/>
                      <a:ea typeface="宋体" charset="-122"/>
                      <a:cs typeface="+mn-cs"/>
                    </a:defRPr>
                  </a:lvl2pPr>
                  <a:lvl3pPr marL="1169054" algn="l" rtl="0" fontAlgn="base">
                    <a:spcBef>
                      <a:spcPct val="0"/>
                    </a:spcBef>
                    <a:spcAft>
                      <a:spcPct val="0"/>
                    </a:spcAft>
                    <a:defRPr kern="1200">
                      <a:solidFill>
                        <a:schemeClr val="tx1"/>
                      </a:solidFill>
                      <a:latin typeface="Arial" charset="0"/>
                      <a:ea typeface="宋体" charset="-122"/>
                      <a:cs typeface="+mn-cs"/>
                    </a:defRPr>
                  </a:lvl3pPr>
                  <a:lvl4pPr marL="1753580" algn="l" rtl="0" fontAlgn="base">
                    <a:spcBef>
                      <a:spcPct val="0"/>
                    </a:spcBef>
                    <a:spcAft>
                      <a:spcPct val="0"/>
                    </a:spcAft>
                    <a:defRPr kern="1200">
                      <a:solidFill>
                        <a:schemeClr val="tx1"/>
                      </a:solidFill>
                      <a:latin typeface="Arial" charset="0"/>
                      <a:ea typeface="宋体" charset="-122"/>
                      <a:cs typeface="+mn-cs"/>
                    </a:defRPr>
                  </a:lvl4pPr>
                  <a:lvl5pPr marL="2338107" algn="l" rtl="0" fontAlgn="base">
                    <a:spcBef>
                      <a:spcPct val="0"/>
                    </a:spcBef>
                    <a:spcAft>
                      <a:spcPct val="0"/>
                    </a:spcAft>
                    <a:defRPr kern="1200">
                      <a:solidFill>
                        <a:schemeClr val="tx1"/>
                      </a:solidFill>
                      <a:latin typeface="Arial" charset="0"/>
                      <a:ea typeface="宋体" charset="-122"/>
                      <a:cs typeface="+mn-cs"/>
                    </a:defRPr>
                  </a:lvl5pPr>
                  <a:lvl6pPr marL="2922633" algn="l" defTabSz="1169054" rtl="0" eaLnBrk="1" latinLnBrk="0" hangingPunct="1">
                    <a:defRPr kern="1200">
                      <a:solidFill>
                        <a:schemeClr val="tx1"/>
                      </a:solidFill>
                      <a:latin typeface="Arial" charset="0"/>
                      <a:ea typeface="宋体" charset="-122"/>
                      <a:cs typeface="+mn-cs"/>
                    </a:defRPr>
                  </a:lvl6pPr>
                  <a:lvl7pPr marL="3507162" algn="l" defTabSz="1169054" rtl="0" eaLnBrk="1" latinLnBrk="0" hangingPunct="1">
                    <a:defRPr kern="1200">
                      <a:solidFill>
                        <a:schemeClr val="tx1"/>
                      </a:solidFill>
                      <a:latin typeface="Arial" charset="0"/>
                      <a:ea typeface="宋体" charset="-122"/>
                      <a:cs typeface="+mn-cs"/>
                    </a:defRPr>
                  </a:lvl7pPr>
                  <a:lvl8pPr marL="4091686" algn="l" defTabSz="1169054" rtl="0" eaLnBrk="1" latinLnBrk="0" hangingPunct="1">
                    <a:defRPr kern="1200">
                      <a:solidFill>
                        <a:schemeClr val="tx1"/>
                      </a:solidFill>
                      <a:latin typeface="Arial" charset="0"/>
                      <a:ea typeface="宋体" charset="-122"/>
                      <a:cs typeface="+mn-cs"/>
                    </a:defRPr>
                  </a:lvl8pPr>
                  <a:lvl9pPr marL="4676216" algn="l" defTabSz="1169054" rtl="0" eaLnBrk="1" latinLnBrk="0" hangingPunct="1">
                    <a:defRPr kern="1200">
                      <a:solidFill>
                        <a:schemeClr val="tx1"/>
                      </a:solidFill>
                      <a:latin typeface="Arial" charset="0"/>
                      <a:ea typeface="宋体" charset="-122"/>
                      <a:cs typeface="+mn-cs"/>
                    </a:defRPr>
                  </a:lvl9pPr>
                </a:lstStyle>
                <a:p>
                  <a:endParaRPr lang="zh-CN" altLang="en-US" sz="1067" dirty="0">
                    <a:solidFill>
                      <a:schemeClr val="bg1"/>
                    </a:solidFill>
                    <a:latin typeface="微软雅黑" pitchFamily="34" charset="-122"/>
                    <a:ea typeface="微软雅黑" pitchFamily="34" charset="-122"/>
                  </a:endParaRPr>
                </a:p>
              </p:txBody>
            </p:sp>
            <p:sp>
              <p:nvSpPr>
                <p:cNvPr id="107" name="Freeform 60"/>
                <p:cNvSpPr>
                  <a:spLocks/>
                </p:cNvSpPr>
                <p:nvPr/>
              </p:nvSpPr>
              <p:spPr bwMode="auto">
                <a:xfrm rot="2657719">
                  <a:off x="7129741" y="3639959"/>
                  <a:ext cx="119371" cy="123893"/>
                </a:xfrm>
                <a:custGeom>
                  <a:avLst/>
                  <a:gdLst/>
                  <a:ahLst/>
                  <a:cxnLst>
                    <a:cxn ang="0">
                      <a:pos x="135" y="50"/>
                    </a:cxn>
                    <a:cxn ang="0">
                      <a:pos x="135" y="50"/>
                    </a:cxn>
                    <a:cxn ang="0">
                      <a:pos x="122" y="38"/>
                    </a:cxn>
                    <a:cxn ang="0">
                      <a:pos x="110" y="28"/>
                    </a:cxn>
                    <a:cxn ang="0">
                      <a:pos x="95" y="20"/>
                    </a:cxn>
                    <a:cxn ang="0">
                      <a:pos x="81" y="13"/>
                    </a:cxn>
                    <a:cxn ang="0">
                      <a:pos x="64" y="6"/>
                    </a:cxn>
                    <a:cxn ang="0">
                      <a:pos x="49" y="3"/>
                    </a:cxn>
                    <a:cxn ang="0">
                      <a:pos x="32" y="0"/>
                    </a:cxn>
                    <a:cxn ang="0">
                      <a:pos x="16" y="0"/>
                    </a:cxn>
                    <a:cxn ang="0">
                      <a:pos x="16" y="0"/>
                    </a:cxn>
                    <a:cxn ang="0">
                      <a:pos x="10" y="0"/>
                    </a:cxn>
                    <a:cxn ang="0">
                      <a:pos x="5" y="3"/>
                    </a:cxn>
                    <a:cxn ang="0">
                      <a:pos x="5" y="3"/>
                    </a:cxn>
                    <a:cxn ang="0">
                      <a:pos x="2" y="8"/>
                    </a:cxn>
                    <a:cxn ang="0">
                      <a:pos x="0" y="15"/>
                    </a:cxn>
                    <a:cxn ang="0">
                      <a:pos x="0" y="55"/>
                    </a:cxn>
                    <a:cxn ang="0">
                      <a:pos x="0" y="55"/>
                    </a:cxn>
                    <a:cxn ang="0">
                      <a:pos x="2" y="62"/>
                    </a:cxn>
                    <a:cxn ang="0">
                      <a:pos x="5" y="67"/>
                    </a:cxn>
                    <a:cxn ang="0">
                      <a:pos x="5" y="67"/>
                    </a:cxn>
                    <a:cxn ang="0">
                      <a:pos x="10" y="70"/>
                    </a:cxn>
                    <a:cxn ang="0">
                      <a:pos x="16" y="72"/>
                    </a:cxn>
                    <a:cxn ang="0">
                      <a:pos x="16" y="72"/>
                    </a:cxn>
                    <a:cxn ang="0">
                      <a:pos x="34" y="74"/>
                    </a:cxn>
                    <a:cxn ang="0">
                      <a:pos x="53" y="81"/>
                    </a:cxn>
                    <a:cxn ang="0">
                      <a:pos x="68" y="89"/>
                    </a:cxn>
                    <a:cxn ang="0">
                      <a:pos x="83" y="101"/>
                    </a:cxn>
                    <a:cxn ang="0">
                      <a:pos x="83" y="101"/>
                    </a:cxn>
                    <a:cxn ang="0">
                      <a:pos x="86" y="104"/>
                    </a:cxn>
                    <a:cxn ang="0">
                      <a:pos x="86" y="104"/>
                    </a:cxn>
                    <a:cxn ang="0">
                      <a:pos x="97" y="119"/>
                    </a:cxn>
                    <a:cxn ang="0">
                      <a:pos x="105" y="136"/>
                    </a:cxn>
                    <a:cxn ang="0">
                      <a:pos x="108" y="153"/>
                    </a:cxn>
                    <a:cxn ang="0">
                      <a:pos x="110" y="170"/>
                    </a:cxn>
                    <a:cxn ang="0">
                      <a:pos x="110" y="170"/>
                    </a:cxn>
                    <a:cxn ang="0">
                      <a:pos x="112" y="177"/>
                    </a:cxn>
                    <a:cxn ang="0">
                      <a:pos x="113" y="182"/>
                    </a:cxn>
                    <a:cxn ang="0">
                      <a:pos x="113" y="182"/>
                    </a:cxn>
                    <a:cxn ang="0">
                      <a:pos x="118" y="185"/>
                    </a:cxn>
                    <a:cxn ang="0">
                      <a:pos x="125" y="187"/>
                    </a:cxn>
                    <a:cxn ang="0">
                      <a:pos x="167" y="189"/>
                    </a:cxn>
                    <a:cxn ang="0">
                      <a:pos x="167" y="189"/>
                    </a:cxn>
                    <a:cxn ang="0">
                      <a:pos x="172" y="187"/>
                    </a:cxn>
                    <a:cxn ang="0">
                      <a:pos x="177" y="183"/>
                    </a:cxn>
                    <a:cxn ang="0">
                      <a:pos x="181" y="178"/>
                    </a:cxn>
                    <a:cxn ang="0">
                      <a:pos x="183" y="173"/>
                    </a:cxn>
                    <a:cxn ang="0">
                      <a:pos x="183" y="173"/>
                    </a:cxn>
                    <a:cxn ang="0">
                      <a:pos x="183" y="156"/>
                    </a:cxn>
                    <a:cxn ang="0">
                      <a:pos x="181" y="141"/>
                    </a:cxn>
                    <a:cxn ang="0">
                      <a:pos x="177" y="126"/>
                    </a:cxn>
                    <a:cxn ang="0">
                      <a:pos x="172" y="111"/>
                    </a:cxn>
                    <a:cxn ang="0">
                      <a:pos x="167" y="96"/>
                    </a:cxn>
                    <a:cxn ang="0">
                      <a:pos x="161" y="82"/>
                    </a:cxn>
                    <a:cxn ang="0">
                      <a:pos x="152" y="69"/>
                    </a:cxn>
                    <a:cxn ang="0">
                      <a:pos x="142" y="57"/>
                    </a:cxn>
                    <a:cxn ang="0">
                      <a:pos x="142" y="57"/>
                    </a:cxn>
                    <a:cxn ang="0">
                      <a:pos x="135" y="50"/>
                    </a:cxn>
                    <a:cxn ang="0">
                      <a:pos x="135" y="50"/>
                    </a:cxn>
                  </a:cxnLst>
                  <a:rect l="0" t="0" r="r" b="b"/>
                  <a:pathLst>
                    <a:path w="183" h="189">
                      <a:moveTo>
                        <a:pt x="135" y="50"/>
                      </a:moveTo>
                      <a:lnTo>
                        <a:pt x="135" y="50"/>
                      </a:lnTo>
                      <a:lnTo>
                        <a:pt x="122" y="38"/>
                      </a:lnTo>
                      <a:lnTo>
                        <a:pt x="110" y="28"/>
                      </a:lnTo>
                      <a:lnTo>
                        <a:pt x="95" y="20"/>
                      </a:lnTo>
                      <a:lnTo>
                        <a:pt x="81" y="13"/>
                      </a:lnTo>
                      <a:lnTo>
                        <a:pt x="64" y="6"/>
                      </a:lnTo>
                      <a:lnTo>
                        <a:pt x="49" y="3"/>
                      </a:lnTo>
                      <a:lnTo>
                        <a:pt x="32" y="0"/>
                      </a:lnTo>
                      <a:lnTo>
                        <a:pt x="16" y="0"/>
                      </a:lnTo>
                      <a:lnTo>
                        <a:pt x="16" y="0"/>
                      </a:lnTo>
                      <a:lnTo>
                        <a:pt x="10" y="0"/>
                      </a:lnTo>
                      <a:lnTo>
                        <a:pt x="5" y="3"/>
                      </a:lnTo>
                      <a:lnTo>
                        <a:pt x="5" y="3"/>
                      </a:lnTo>
                      <a:lnTo>
                        <a:pt x="2" y="8"/>
                      </a:lnTo>
                      <a:lnTo>
                        <a:pt x="0" y="15"/>
                      </a:lnTo>
                      <a:lnTo>
                        <a:pt x="0" y="55"/>
                      </a:lnTo>
                      <a:lnTo>
                        <a:pt x="0" y="55"/>
                      </a:lnTo>
                      <a:lnTo>
                        <a:pt x="2" y="62"/>
                      </a:lnTo>
                      <a:lnTo>
                        <a:pt x="5" y="67"/>
                      </a:lnTo>
                      <a:lnTo>
                        <a:pt x="5" y="67"/>
                      </a:lnTo>
                      <a:lnTo>
                        <a:pt x="10" y="70"/>
                      </a:lnTo>
                      <a:lnTo>
                        <a:pt x="16" y="72"/>
                      </a:lnTo>
                      <a:lnTo>
                        <a:pt x="16" y="72"/>
                      </a:lnTo>
                      <a:lnTo>
                        <a:pt x="34" y="74"/>
                      </a:lnTo>
                      <a:lnTo>
                        <a:pt x="53" y="81"/>
                      </a:lnTo>
                      <a:lnTo>
                        <a:pt x="68" y="89"/>
                      </a:lnTo>
                      <a:lnTo>
                        <a:pt x="83" y="101"/>
                      </a:lnTo>
                      <a:lnTo>
                        <a:pt x="83" y="101"/>
                      </a:lnTo>
                      <a:lnTo>
                        <a:pt x="86" y="104"/>
                      </a:lnTo>
                      <a:lnTo>
                        <a:pt x="86" y="104"/>
                      </a:lnTo>
                      <a:lnTo>
                        <a:pt x="97" y="119"/>
                      </a:lnTo>
                      <a:lnTo>
                        <a:pt x="105" y="136"/>
                      </a:lnTo>
                      <a:lnTo>
                        <a:pt x="108" y="153"/>
                      </a:lnTo>
                      <a:lnTo>
                        <a:pt x="110" y="170"/>
                      </a:lnTo>
                      <a:lnTo>
                        <a:pt x="110" y="170"/>
                      </a:lnTo>
                      <a:lnTo>
                        <a:pt x="112" y="177"/>
                      </a:lnTo>
                      <a:lnTo>
                        <a:pt x="113" y="182"/>
                      </a:lnTo>
                      <a:lnTo>
                        <a:pt x="113" y="182"/>
                      </a:lnTo>
                      <a:lnTo>
                        <a:pt x="118" y="185"/>
                      </a:lnTo>
                      <a:lnTo>
                        <a:pt x="125" y="187"/>
                      </a:lnTo>
                      <a:lnTo>
                        <a:pt x="167" y="189"/>
                      </a:lnTo>
                      <a:lnTo>
                        <a:pt x="167" y="189"/>
                      </a:lnTo>
                      <a:lnTo>
                        <a:pt x="172" y="187"/>
                      </a:lnTo>
                      <a:lnTo>
                        <a:pt x="177" y="183"/>
                      </a:lnTo>
                      <a:lnTo>
                        <a:pt x="181" y="178"/>
                      </a:lnTo>
                      <a:lnTo>
                        <a:pt x="183" y="173"/>
                      </a:lnTo>
                      <a:lnTo>
                        <a:pt x="183" y="173"/>
                      </a:lnTo>
                      <a:lnTo>
                        <a:pt x="183" y="156"/>
                      </a:lnTo>
                      <a:lnTo>
                        <a:pt x="181" y="141"/>
                      </a:lnTo>
                      <a:lnTo>
                        <a:pt x="177" y="126"/>
                      </a:lnTo>
                      <a:lnTo>
                        <a:pt x="172" y="111"/>
                      </a:lnTo>
                      <a:lnTo>
                        <a:pt x="167" y="96"/>
                      </a:lnTo>
                      <a:lnTo>
                        <a:pt x="161" y="82"/>
                      </a:lnTo>
                      <a:lnTo>
                        <a:pt x="152" y="69"/>
                      </a:lnTo>
                      <a:lnTo>
                        <a:pt x="142" y="57"/>
                      </a:lnTo>
                      <a:lnTo>
                        <a:pt x="142" y="57"/>
                      </a:lnTo>
                      <a:lnTo>
                        <a:pt x="135" y="50"/>
                      </a:lnTo>
                      <a:lnTo>
                        <a:pt x="135" y="50"/>
                      </a:lnTo>
                      <a:close/>
                    </a:path>
                  </a:pathLst>
                </a:custGeom>
                <a:grpFill/>
                <a:ln w="9525">
                  <a:noFill/>
                  <a:round/>
                  <a:headEnd/>
                  <a:tailEnd/>
                </a:ln>
              </p:spPr>
              <p:txBody>
                <a:bodyPr vert="horz" wrap="square" lIns="121948" tIns="60974" rIns="121948" bIns="60974"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584526" algn="l" rtl="0" fontAlgn="base">
                    <a:spcBef>
                      <a:spcPct val="0"/>
                    </a:spcBef>
                    <a:spcAft>
                      <a:spcPct val="0"/>
                    </a:spcAft>
                    <a:defRPr kern="1200">
                      <a:solidFill>
                        <a:schemeClr val="tx1"/>
                      </a:solidFill>
                      <a:latin typeface="Arial" charset="0"/>
                      <a:ea typeface="宋体" charset="-122"/>
                      <a:cs typeface="+mn-cs"/>
                    </a:defRPr>
                  </a:lvl2pPr>
                  <a:lvl3pPr marL="1169054" algn="l" rtl="0" fontAlgn="base">
                    <a:spcBef>
                      <a:spcPct val="0"/>
                    </a:spcBef>
                    <a:spcAft>
                      <a:spcPct val="0"/>
                    </a:spcAft>
                    <a:defRPr kern="1200">
                      <a:solidFill>
                        <a:schemeClr val="tx1"/>
                      </a:solidFill>
                      <a:latin typeface="Arial" charset="0"/>
                      <a:ea typeface="宋体" charset="-122"/>
                      <a:cs typeface="+mn-cs"/>
                    </a:defRPr>
                  </a:lvl3pPr>
                  <a:lvl4pPr marL="1753580" algn="l" rtl="0" fontAlgn="base">
                    <a:spcBef>
                      <a:spcPct val="0"/>
                    </a:spcBef>
                    <a:spcAft>
                      <a:spcPct val="0"/>
                    </a:spcAft>
                    <a:defRPr kern="1200">
                      <a:solidFill>
                        <a:schemeClr val="tx1"/>
                      </a:solidFill>
                      <a:latin typeface="Arial" charset="0"/>
                      <a:ea typeface="宋体" charset="-122"/>
                      <a:cs typeface="+mn-cs"/>
                    </a:defRPr>
                  </a:lvl4pPr>
                  <a:lvl5pPr marL="2338107" algn="l" rtl="0" fontAlgn="base">
                    <a:spcBef>
                      <a:spcPct val="0"/>
                    </a:spcBef>
                    <a:spcAft>
                      <a:spcPct val="0"/>
                    </a:spcAft>
                    <a:defRPr kern="1200">
                      <a:solidFill>
                        <a:schemeClr val="tx1"/>
                      </a:solidFill>
                      <a:latin typeface="Arial" charset="0"/>
                      <a:ea typeface="宋体" charset="-122"/>
                      <a:cs typeface="+mn-cs"/>
                    </a:defRPr>
                  </a:lvl5pPr>
                  <a:lvl6pPr marL="2922633" algn="l" defTabSz="1169054" rtl="0" eaLnBrk="1" latinLnBrk="0" hangingPunct="1">
                    <a:defRPr kern="1200">
                      <a:solidFill>
                        <a:schemeClr val="tx1"/>
                      </a:solidFill>
                      <a:latin typeface="Arial" charset="0"/>
                      <a:ea typeface="宋体" charset="-122"/>
                      <a:cs typeface="+mn-cs"/>
                    </a:defRPr>
                  </a:lvl6pPr>
                  <a:lvl7pPr marL="3507162" algn="l" defTabSz="1169054" rtl="0" eaLnBrk="1" latinLnBrk="0" hangingPunct="1">
                    <a:defRPr kern="1200">
                      <a:solidFill>
                        <a:schemeClr val="tx1"/>
                      </a:solidFill>
                      <a:latin typeface="Arial" charset="0"/>
                      <a:ea typeface="宋体" charset="-122"/>
                      <a:cs typeface="+mn-cs"/>
                    </a:defRPr>
                  </a:lvl7pPr>
                  <a:lvl8pPr marL="4091686" algn="l" defTabSz="1169054" rtl="0" eaLnBrk="1" latinLnBrk="0" hangingPunct="1">
                    <a:defRPr kern="1200">
                      <a:solidFill>
                        <a:schemeClr val="tx1"/>
                      </a:solidFill>
                      <a:latin typeface="Arial" charset="0"/>
                      <a:ea typeface="宋体" charset="-122"/>
                      <a:cs typeface="+mn-cs"/>
                    </a:defRPr>
                  </a:lvl8pPr>
                  <a:lvl9pPr marL="4676216" algn="l" defTabSz="1169054" rtl="0" eaLnBrk="1" latinLnBrk="0" hangingPunct="1">
                    <a:defRPr kern="1200">
                      <a:solidFill>
                        <a:schemeClr val="tx1"/>
                      </a:solidFill>
                      <a:latin typeface="Arial" charset="0"/>
                      <a:ea typeface="宋体" charset="-122"/>
                      <a:cs typeface="+mn-cs"/>
                    </a:defRPr>
                  </a:lvl9pPr>
                </a:lstStyle>
                <a:p>
                  <a:endParaRPr lang="zh-CN" altLang="en-US" sz="1067" dirty="0">
                    <a:solidFill>
                      <a:schemeClr val="bg1"/>
                    </a:solidFill>
                    <a:latin typeface="微软雅黑" pitchFamily="34" charset="-122"/>
                    <a:ea typeface="微软雅黑" pitchFamily="34" charset="-122"/>
                  </a:endParaRPr>
                </a:p>
              </p:txBody>
            </p:sp>
            <p:sp>
              <p:nvSpPr>
                <p:cNvPr id="108" name="Freeform 59"/>
                <p:cNvSpPr>
                  <a:spLocks/>
                </p:cNvSpPr>
                <p:nvPr/>
              </p:nvSpPr>
              <p:spPr bwMode="auto">
                <a:xfrm rot="2657719">
                  <a:off x="7165158" y="3549637"/>
                  <a:ext cx="300343" cy="309862"/>
                </a:xfrm>
                <a:custGeom>
                  <a:avLst/>
                  <a:gdLst/>
                  <a:ahLst/>
                  <a:cxnLst>
                    <a:cxn ang="0">
                      <a:pos x="302" y="329"/>
                    </a:cxn>
                    <a:cxn ang="0">
                      <a:pos x="309" y="327"/>
                    </a:cxn>
                    <a:cxn ang="0">
                      <a:pos x="317" y="319"/>
                    </a:cxn>
                    <a:cxn ang="0">
                      <a:pos x="319" y="312"/>
                    </a:cxn>
                    <a:cxn ang="0">
                      <a:pos x="314" y="256"/>
                    </a:cxn>
                    <a:cxn ang="0">
                      <a:pos x="300" y="202"/>
                    </a:cxn>
                    <a:cxn ang="0">
                      <a:pos x="277" y="152"/>
                    </a:cxn>
                    <a:cxn ang="0">
                      <a:pos x="243" y="105"/>
                    </a:cxn>
                    <a:cxn ang="0">
                      <a:pos x="231" y="91"/>
                    </a:cxn>
                    <a:cxn ang="0">
                      <a:pos x="209" y="71"/>
                    </a:cxn>
                    <a:cxn ang="0">
                      <a:pos x="159" y="37"/>
                    </a:cxn>
                    <a:cxn ang="0">
                      <a:pos x="105" y="15"/>
                    </a:cxn>
                    <a:cxn ang="0">
                      <a:pos x="46" y="2"/>
                    </a:cxn>
                    <a:cxn ang="0">
                      <a:pos x="15" y="0"/>
                    </a:cxn>
                    <a:cxn ang="0">
                      <a:pos x="4" y="5"/>
                    </a:cxn>
                    <a:cxn ang="0">
                      <a:pos x="0" y="10"/>
                    </a:cxn>
                    <a:cxn ang="0">
                      <a:pos x="0" y="57"/>
                    </a:cxn>
                    <a:cxn ang="0">
                      <a:pos x="0" y="62"/>
                    </a:cxn>
                    <a:cxn ang="0">
                      <a:pos x="4" y="68"/>
                    </a:cxn>
                    <a:cxn ang="0">
                      <a:pos x="15" y="73"/>
                    </a:cxn>
                    <a:cxn ang="0">
                      <a:pos x="39" y="74"/>
                    </a:cxn>
                    <a:cxn ang="0">
                      <a:pos x="83" y="84"/>
                    </a:cxn>
                    <a:cxn ang="0">
                      <a:pos x="125" y="101"/>
                    </a:cxn>
                    <a:cxn ang="0">
                      <a:pos x="162" y="127"/>
                    </a:cxn>
                    <a:cxn ang="0">
                      <a:pos x="179" y="143"/>
                    </a:cxn>
                    <a:cxn ang="0">
                      <a:pos x="189" y="154"/>
                    </a:cxn>
                    <a:cxn ang="0">
                      <a:pos x="214" y="189"/>
                    </a:cxn>
                    <a:cxn ang="0">
                      <a:pos x="231" y="226"/>
                    </a:cxn>
                    <a:cxn ang="0">
                      <a:pos x="243" y="268"/>
                    </a:cxn>
                    <a:cxn ang="0">
                      <a:pos x="245" y="312"/>
                    </a:cxn>
                    <a:cxn ang="0">
                      <a:pos x="247" y="317"/>
                    </a:cxn>
                    <a:cxn ang="0">
                      <a:pos x="250" y="322"/>
                    </a:cxn>
                    <a:cxn ang="0">
                      <a:pos x="262" y="327"/>
                    </a:cxn>
                  </a:cxnLst>
                  <a:rect l="0" t="0" r="r" b="b"/>
                  <a:pathLst>
                    <a:path w="319" h="329">
                      <a:moveTo>
                        <a:pt x="262" y="327"/>
                      </a:moveTo>
                      <a:lnTo>
                        <a:pt x="302" y="329"/>
                      </a:lnTo>
                      <a:lnTo>
                        <a:pt x="302" y="329"/>
                      </a:lnTo>
                      <a:lnTo>
                        <a:pt x="309" y="327"/>
                      </a:lnTo>
                      <a:lnTo>
                        <a:pt x="314" y="324"/>
                      </a:lnTo>
                      <a:lnTo>
                        <a:pt x="317" y="319"/>
                      </a:lnTo>
                      <a:lnTo>
                        <a:pt x="319" y="312"/>
                      </a:lnTo>
                      <a:lnTo>
                        <a:pt x="319" y="312"/>
                      </a:lnTo>
                      <a:lnTo>
                        <a:pt x="317" y="285"/>
                      </a:lnTo>
                      <a:lnTo>
                        <a:pt x="314" y="256"/>
                      </a:lnTo>
                      <a:lnTo>
                        <a:pt x="309" y="229"/>
                      </a:lnTo>
                      <a:lnTo>
                        <a:pt x="300" y="202"/>
                      </a:lnTo>
                      <a:lnTo>
                        <a:pt x="290" y="175"/>
                      </a:lnTo>
                      <a:lnTo>
                        <a:pt x="277" y="152"/>
                      </a:lnTo>
                      <a:lnTo>
                        <a:pt x="262" y="128"/>
                      </a:lnTo>
                      <a:lnTo>
                        <a:pt x="243" y="105"/>
                      </a:lnTo>
                      <a:lnTo>
                        <a:pt x="243" y="105"/>
                      </a:lnTo>
                      <a:lnTo>
                        <a:pt x="231" y="91"/>
                      </a:lnTo>
                      <a:lnTo>
                        <a:pt x="231" y="91"/>
                      </a:lnTo>
                      <a:lnTo>
                        <a:pt x="209" y="71"/>
                      </a:lnTo>
                      <a:lnTo>
                        <a:pt x="186" y="54"/>
                      </a:lnTo>
                      <a:lnTo>
                        <a:pt x="159" y="37"/>
                      </a:lnTo>
                      <a:lnTo>
                        <a:pt x="133" y="25"/>
                      </a:lnTo>
                      <a:lnTo>
                        <a:pt x="105" y="15"/>
                      </a:lnTo>
                      <a:lnTo>
                        <a:pt x="76" y="7"/>
                      </a:lnTo>
                      <a:lnTo>
                        <a:pt x="46" y="2"/>
                      </a:lnTo>
                      <a:lnTo>
                        <a:pt x="15" y="0"/>
                      </a:lnTo>
                      <a:lnTo>
                        <a:pt x="15" y="0"/>
                      </a:lnTo>
                      <a:lnTo>
                        <a:pt x="10" y="2"/>
                      </a:lnTo>
                      <a:lnTo>
                        <a:pt x="4" y="5"/>
                      </a:lnTo>
                      <a:lnTo>
                        <a:pt x="4" y="5"/>
                      </a:lnTo>
                      <a:lnTo>
                        <a:pt x="0" y="10"/>
                      </a:lnTo>
                      <a:lnTo>
                        <a:pt x="0" y="17"/>
                      </a:lnTo>
                      <a:lnTo>
                        <a:pt x="0" y="57"/>
                      </a:lnTo>
                      <a:lnTo>
                        <a:pt x="0" y="57"/>
                      </a:lnTo>
                      <a:lnTo>
                        <a:pt x="0" y="62"/>
                      </a:lnTo>
                      <a:lnTo>
                        <a:pt x="4" y="68"/>
                      </a:lnTo>
                      <a:lnTo>
                        <a:pt x="4" y="68"/>
                      </a:lnTo>
                      <a:lnTo>
                        <a:pt x="9" y="73"/>
                      </a:lnTo>
                      <a:lnTo>
                        <a:pt x="15" y="73"/>
                      </a:lnTo>
                      <a:lnTo>
                        <a:pt x="15" y="73"/>
                      </a:lnTo>
                      <a:lnTo>
                        <a:pt x="39" y="74"/>
                      </a:lnTo>
                      <a:lnTo>
                        <a:pt x="61" y="78"/>
                      </a:lnTo>
                      <a:lnTo>
                        <a:pt x="83" y="84"/>
                      </a:lnTo>
                      <a:lnTo>
                        <a:pt x="105" y="91"/>
                      </a:lnTo>
                      <a:lnTo>
                        <a:pt x="125" y="101"/>
                      </a:lnTo>
                      <a:lnTo>
                        <a:pt x="144" y="113"/>
                      </a:lnTo>
                      <a:lnTo>
                        <a:pt x="162" y="127"/>
                      </a:lnTo>
                      <a:lnTo>
                        <a:pt x="179" y="143"/>
                      </a:lnTo>
                      <a:lnTo>
                        <a:pt x="179" y="143"/>
                      </a:lnTo>
                      <a:lnTo>
                        <a:pt x="189" y="154"/>
                      </a:lnTo>
                      <a:lnTo>
                        <a:pt x="189" y="154"/>
                      </a:lnTo>
                      <a:lnTo>
                        <a:pt x="203" y="170"/>
                      </a:lnTo>
                      <a:lnTo>
                        <a:pt x="214" y="189"/>
                      </a:lnTo>
                      <a:lnTo>
                        <a:pt x="225" y="208"/>
                      </a:lnTo>
                      <a:lnTo>
                        <a:pt x="231" y="226"/>
                      </a:lnTo>
                      <a:lnTo>
                        <a:pt x="238" y="248"/>
                      </a:lnTo>
                      <a:lnTo>
                        <a:pt x="243" y="268"/>
                      </a:lnTo>
                      <a:lnTo>
                        <a:pt x="245" y="290"/>
                      </a:lnTo>
                      <a:lnTo>
                        <a:pt x="245" y="312"/>
                      </a:lnTo>
                      <a:lnTo>
                        <a:pt x="245" y="312"/>
                      </a:lnTo>
                      <a:lnTo>
                        <a:pt x="247" y="317"/>
                      </a:lnTo>
                      <a:lnTo>
                        <a:pt x="250" y="322"/>
                      </a:lnTo>
                      <a:lnTo>
                        <a:pt x="250" y="322"/>
                      </a:lnTo>
                      <a:lnTo>
                        <a:pt x="255" y="326"/>
                      </a:lnTo>
                      <a:lnTo>
                        <a:pt x="262" y="327"/>
                      </a:lnTo>
                      <a:lnTo>
                        <a:pt x="262" y="327"/>
                      </a:lnTo>
                      <a:close/>
                    </a:path>
                  </a:pathLst>
                </a:custGeom>
                <a:grpFill/>
                <a:ln w="9525">
                  <a:noFill/>
                  <a:round/>
                  <a:headEnd/>
                  <a:tailEnd/>
                </a:ln>
              </p:spPr>
              <p:txBody>
                <a:bodyPr vert="horz" wrap="square" lIns="121948" tIns="60974" rIns="121948" bIns="60974"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584526" algn="l" rtl="0" fontAlgn="base">
                    <a:spcBef>
                      <a:spcPct val="0"/>
                    </a:spcBef>
                    <a:spcAft>
                      <a:spcPct val="0"/>
                    </a:spcAft>
                    <a:defRPr kern="1200">
                      <a:solidFill>
                        <a:schemeClr val="tx1"/>
                      </a:solidFill>
                      <a:latin typeface="Arial" charset="0"/>
                      <a:ea typeface="宋体" charset="-122"/>
                      <a:cs typeface="+mn-cs"/>
                    </a:defRPr>
                  </a:lvl2pPr>
                  <a:lvl3pPr marL="1169054" algn="l" rtl="0" fontAlgn="base">
                    <a:spcBef>
                      <a:spcPct val="0"/>
                    </a:spcBef>
                    <a:spcAft>
                      <a:spcPct val="0"/>
                    </a:spcAft>
                    <a:defRPr kern="1200">
                      <a:solidFill>
                        <a:schemeClr val="tx1"/>
                      </a:solidFill>
                      <a:latin typeface="Arial" charset="0"/>
                      <a:ea typeface="宋体" charset="-122"/>
                      <a:cs typeface="+mn-cs"/>
                    </a:defRPr>
                  </a:lvl3pPr>
                  <a:lvl4pPr marL="1753580" algn="l" rtl="0" fontAlgn="base">
                    <a:spcBef>
                      <a:spcPct val="0"/>
                    </a:spcBef>
                    <a:spcAft>
                      <a:spcPct val="0"/>
                    </a:spcAft>
                    <a:defRPr kern="1200">
                      <a:solidFill>
                        <a:schemeClr val="tx1"/>
                      </a:solidFill>
                      <a:latin typeface="Arial" charset="0"/>
                      <a:ea typeface="宋体" charset="-122"/>
                      <a:cs typeface="+mn-cs"/>
                    </a:defRPr>
                  </a:lvl4pPr>
                  <a:lvl5pPr marL="2338107" algn="l" rtl="0" fontAlgn="base">
                    <a:spcBef>
                      <a:spcPct val="0"/>
                    </a:spcBef>
                    <a:spcAft>
                      <a:spcPct val="0"/>
                    </a:spcAft>
                    <a:defRPr kern="1200">
                      <a:solidFill>
                        <a:schemeClr val="tx1"/>
                      </a:solidFill>
                      <a:latin typeface="Arial" charset="0"/>
                      <a:ea typeface="宋体" charset="-122"/>
                      <a:cs typeface="+mn-cs"/>
                    </a:defRPr>
                  </a:lvl5pPr>
                  <a:lvl6pPr marL="2922633" algn="l" defTabSz="1169054" rtl="0" eaLnBrk="1" latinLnBrk="0" hangingPunct="1">
                    <a:defRPr kern="1200">
                      <a:solidFill>
                        <a:schemeClr val="tx1"/>
                      </a:solidFill>
                      <a:latin typeface="Arial" charset="0"/>
                      <a:ea typeface="宋体" charset="-122"/>
                      <a:cs typeface="+mn-cs"/>
                    </a:defRPr>
                  </a:lvl6pPr>
                  <a:lvl7pPr marL="3507162" algn="l" defTabSz="1169054" rtl="0" eaLnBrk="1" latinLnBrk="0" hangingPunct="1">
                    <a:defRPr kern="1200">
                      <a:solidFill>
                        <a:schemeClr val="tx1"/>
                      </a:solidFill>
                      <a:latin typeface="Arial" charset="0"/>
                      <a:ea typeface="宋体" charset="-122"/>
                      <a:cs typeface="+mn-cs"/>
                    </a:defRPr>
                  </a:lvl7pPr>
                  <a:lvl8pPr marL="4091686" algn="l" defTabSz="1169054" rtl="0" eaLnBrk="1" latinLnBrk="0" hangingPunct="1">
                    <a:defRPr kern="1200">
                      <a:solidFill>
                        <a:schemeClr val="tx1"/>
                      </a:solidFill>
                      <a:latin typeface="Arial" charset="0"/>
                      <a:ea typeface="宋体" charset="-122"/>
                      <a:cs typeface="+mn-cs"/>
                    </a:defRPr>
                  </a:lvl8pPr>
                  <a:lvl9pPr marL="4676216" algn="l" defTabSz="1169054" rtl="0" eaLnBrk="1" latinLnBrk="0" hangingPunct="1">
                    <a:defRPr kern="1200">
                      <a:solidFill>
                        <a:schemeClr val="tx1"/>
                      </a:solidFill>
                      <a:latin typeface="Arial" charset="0"/>
                      <a:ea typeface="宋体" charset="-122"/>
                      <a:cs typeface="+mn-cs"/>
                    </a:defRPr>
                  </a:lvl9pPr>
                </a:lstStyle>
                <a:p>
                  <a:endParaRPr lang="zh-CN" altLang="en-US" sz="1067" dirty="0">
                    <a:solidFill>
                      <a:schemeClr val="bg1"/>
                    </a:solidFill>
                    <a:latin typeface="微软雅黑" pitchFamily="34" charset="-122"/>
                    <a:ea typeface="微软雅黑" pitchFamily="34" charset="-122"/>
                  </a:endParaRPr>
                </a:p>
              </p:txBody>
            </p:sp>
          </p:grpSp>
          <p:sp>
            <p:nvSpPr>
              <p:cNvPr id="20" name="Freeform 20"/>
              <p:cNvSpPr>
                <a:spLocks noEditPoints="1"/>
              </p:cNvSpPr>
              <p:nvPr/>
            </p:nvSpPr>
            <p:spPr bwMode="auto">
              <a:xfrm>
                <a:off x="3024446" y="1175818"/>
                <a:ext cx="849527" cy="784486"/>
              </a:xfrm>
              <a:custGeom>
                <a:avLst/>
                <a:gdLst/>
                <a:ahLst/>
                <a:cxnLst>
                  <a:cxn ang="0">
                    <a:pos x="302" y="2"/>
                  </a:cxn>
                  <a:cxn ang="0">
                    <a:pos x="376" y="32"/>
                  </a:cxn>
                  <a:cxn ang="0">
                    <a:pos x="428" y="88"/>
                  </a:cxn>
                  <a:cxn ang="0">
                    <a:pos x="448" y="112"/>
                  </a:cxn>
                  <a:cxn ang="0">
                    <a:pos x="476" y="114"/>
                  </a:cxn>
                  <a:cxn ang="0">
                    <a:pos x="514" y="128"/>
                  </a:cxn>
                  <a:cxn ang="0">
                    <a:pos x="546" y="152"/>
                  </a:cxn>
                  <a:cxn ang="0">
                    <a:pos x="570" y="186"/>
                  </a:cxn>
                  <a:cxn ang="0">
                    <a:pos x="584" y="224"/>
                  </a:cxn>
                  <a:cxn ang="0">
                    <a:pos x="586" y="252"/>
                  </a:cxn>
                  <a:cxn ang="0">
                    <a:pos x="580" y="294"/>
                  </a:cxn>
                  <a:cxn ang="0">
                    <a:pos x="562" y="330"/>
                  </a:cxn>
                  <a:cxn ang="0">
                    <a:pos x="536" y="360"/>
                  </a:cxn>
                  <a:cxn ang="0">
                    <a:pos x="502" y="380"/>
                  </a:cxn>
                  <a:cxn ang="0">
                    <a:pos x="462" y="390"/>
                  </a:cxn>
                  <a:cxn ang="0">
                    <a:pos x="442" y="158"/>
                  </a:cxn>
                  <a:cxn ang="0">
                    <a:pos x="116" y="392"/>
                  </a:cxn>
                  <a:cxn ang="0">
                    <a:pos x="92" y="388"/>
                  </a:cxn>
                  <a:cxn ang="0">
                    <a:pos x="34" y="358"/>
                  </a:cxn>
                  <a:cxn ang="0">
                    <a:pos x="2" y="298"/>
                  </a:cxn>
                  <a:cxn ang="0">
                    <a:pos x="0" y="274"/>
                  </a:cxn>
                  <a:cxn ang="0">
                    <a:pos x="16" y="216"/>
                  </a:cxn>
                  <a:cxn ang="0">
                    <a:pos x="58" y="174"/>
                  </a:cxn>
                  <a:cxn ang="0">
                    <a:pos x="98" y="160"/>
                  </a:cxn>
                  <a:cxn ang="0">
                    <a:pos x="110" y="112"/>
                  </a:cxn>
                  <a:cxn ang="0">
                    <a:pos x="134" y="70"/>
                  </a:cxn>
                  <a:cxn ang="0">
                    <a:pos x="168" y="36"/>
                  </a:cxn>
                  <a:cxn ang="0">
                    <a:pos x="210" y="14"/>
                  </a:cxn>
                  <a:cxn ang="0">
                    <a:pos x="258" y="2"/>
                  </a:cxn>
                  <a:cxn ang="0">
                    <a:pos x="180" y="262"/>
                  </a:cxn>
                  <a:cxn ang="0">
                    <a:pos x="180" y="284"/>
                  </a:cxn>
                  <a:cxn ang="0">
                    <a:pos x="180" y="226"/>
                  </a:cxn>
                  <a:cxn ang="0">
                    <a:pos x="180" y="248"/>
                  </a:cxn>
                  <a:cxn ang="0">
                    <a:pos x="180" y="190"/>
                  </a:cxn>
                  <a:cxn ang="0">
                    <a:pos x="180" y="210"/>
                  </a:cxn>
                  <a:cxn ang="0">
                    <a:pos x="160" y="172"/>
                  </a:cxn>
                  <a:cxn ang="0">
                    <a:pos x="160" y="424"/>
                  </a:cxn>
                  <a:cxn ang="0">
                    <a:pos x="448" y="488"/>
                  </a:cxn>
                  <a:cxn ang="0">
                    <a:pos x="448" y="470"/>
                  </a:cxn>
                  <a:cxn ang="0">
                    <a:pos x="194" y="488"/>
                  </a:cxn>
                  <a:cxn ang="0">
                    <a:pos x="194" y="470"/>
                  </a:cxn>
                  <a:cxn ang="0">
                    <a:pos x="336" y="488"/>
                  </a:cxn>
                  <a:cxn ang="0">
                    <a:pos x="336" y="470"/>
                  </a:cxn>
                  <a:cxn ang="0">
                    <a:pos x="374" y="462"/>
                  </a:cxn>
                  <a:cxn ang="0">
                    <a:pos x="342" y="498"/>
                  </a:cxn>
                  <a:cxn ang="0">
                    <a:pos x="354" y="434"/>
                  </a:cxn>
                  <a:cxn ang="0">
                    <a:pos x="374" y="462"/>
                  </a:cxn>
                  <a:cxn ang="0">
                    <a:pos x="244" y="498"/>
                  </a:cxn>
                  <a:cxn ang="0">
                    <a:pos x="214" y="462"/>
                  </a:cxn>
                  <a:cxn ang="0">
                    <a:pos x="232" y="462"/>
                  </a:cxn>
                  <a:cxn ang="0">
                    <a:pos x="408" y="262"/>
                  </a:cxn>
                  <a:cxn ang="0">
                    <a:pos x="320" y="262"/>
                  </a:cxn>
                  <a:cxn ang="0">
                    <a:pos x="408" y="226"/>
                  </a:cxn>
                  <a:cxn ang="0">
                    <a:pos x="320" y="226"/>
                  </a:cxn>
                  <a:cxn ang="0">
                    <a:pos x="408" y="190"/>
                  </a:cxn>
                  <a:cxn ang="0">
                    <a:pos x="320" y="190"/>
                  </a:cxn>
                  <a:cxn ang="0">
                    <a:pos x="426" y="172"/>
                  </a:cxn>
                  <a:cxn ang="0">
                    <a:pos x="302" y="172"/>
                  </a:cxn>
                </a:cxnLst>
                <a:rect l="0" t="0" r="r" b="b"/>
                <a:pathLst>
                  <a:path w="586" h="498">
                    <a:moveTo>
                      <a:pt x="274" y="0"/>
                    </a:moveTo>
                    <a:lnTo>
                      <a:pt x="274" y="0"/>
                    </a:lnTo>
                    <a:lnTo>
                      <a:pt x="302" y="2"/>
                    </a:lnTo>
                    <a:lnTo>
                      <a:pt x="328" y="10"/>
                    </a:lnTo>
                    <a:lnTo>
                      <a:pt x="354" y="18"/>
                    </a:lnTo>
                    <a:lnTo>
                      <a:pt x="376" y="32"/>
                    </a:lnTo>
                    <a:lnTo>
                      <a:pt x="396" y="48"/>
                    </a:lnTo>
                    <a:lnTo>
                      <a:pt x="414" y="68"/>
                    </a:lnTo>
                    <a:lnTo>
                      <a:pt x="428" y="88"/>
                    </a:lnTo>
                    <a:lnTo>
                      <a:pt x="440" y="112"/>
                    </a:lnTo>
                    <a:lnTo>
                      <a:pt x="440" y="112"/>
                    </a:lnTo>
                    <a:lnTo>
                      <a:pt x="448" y="112"/>
                    </a:lnTo>
                    <a:lnTo>
                      <a:pt x="448" y="112"/>
                    </a:lnTo>
                    <a:lnTo>
                      <a:pt x="462" y="112"/>
                    </a:lnTo>
                    <a:lnTo>
                      <a:pt x="476" y="114"/>
                    </a:lnTo>
                    <a:lnTo>
                      <a:pt x="488" y="118"/>
                    </a:lnTo>
                    <a:lnTo>
                      <a:pt x="502" y="124"/>
                    </a:lnTo>
                    <a:lnTo>
                      <a:pt x="514" y="128"/>
                    </a:lnTo>
                    <a:lnTo>
                      <a:pt x="526" y="136"/>
                    </a:lnTo>
                    <a:lnTo>
                      <a:pt x="536" y="144"/>
                    </a:lnTo>
                    <a:lnTo>
                      <a:pt x="546" y="152"/>
                    </a:lnTo>
                    <a:lnTo>
                      <a:pt x="554" y="162"/>
                    </a:lnTo>
                    <a:lnTo>
                      <a:pt x="562" y="174"/>
                    </a:lnTo>
                    <a:lnTo>
                      <a:pt x="570" y="186"/>
                    </a:lnTo>
                    <a:lnTo>
                      <a:pt x="576" y="198"/>
                    </a:lnTo>
                    <a:lnTo>
                      <a:pt x="580" y="210"/>
                    </a:lnTo>
                    <a:lnTo>
                      <a:pt x="584" y="224"/>
                    </a:lnTo>
                    <a:lnTo>
                      <a:pt x="586" y="238"/>
                    </a:lnTo>
                    <a:lnTo>
                      <a:pt x="586" y="252"/>
                    </a:lnTo>
                    <a:lnTo>
                      <a:pt x="586" y="252"/>
                    </a:lnTo>
                    <a:lnTo>
                      <a:pt x="586" y="266"/>
                    </a:lnTo>
                    <a:lnTo>
                      <a:pt x="584" y="280"/>
                    </a:lnTo>
                    <a:lnTo>
                      <a:pt x="580" y="294"/>
                    </a:lnTo>
                    <a:lnTo>
                      <a:pt x="576" y="306"/>
                    </a:lnTo>
                    <a:lnTo>
                      <a:pt x="570" y="318"/>
                    </a:lnTo>
                    <a:lnTo>
                      <a:pt x="562" y="330"/>
                    </a:lnTo>
                    <a:lnTo>
                      <a:pt x="554" y="340"/>
                    </a:lnTo>
                    <a:lnTo>
                      <a:pt x="546" y="350"/>
                    </a:lnTo>
                    <a:lnTo>
                      <a:pt x="536" y="360"/>
                    </a:lnTo>
                    <a:lnTo>
                      <a:pt x="526" y="368"/>
                    </a:lnTo>
                    <a:lnTo>
                      <a:pt x="514" y="374"/>
                    </a:lnTo>
                    <a:lnTo>
                      <a:pt x="502" y="380"/>
                    </a:lnTo>
                    <a:lnTo>
                      <a:pt x="488" y="384"/>
                    </a:lnTo>
                    <a:lnTo>
                      <a:pt x="476" y="388"/>
                    </a:lnTo>
                    <a:lnTo>
                      <a:pt x="462" y="390"/>
                    </a:lnTo>
                    <a:lnTo>
                      <a:pt x="448" y="392"/>
                    </a:lnTo>
                    <a:lnTo>
                      <a:pt x="442" y="392"/>
                    </a:lnTo>
                    <a:lnTo>
                      <a:pt x="442" y="158"/>
                    </a:lnTo>
                    <a:lnTo>
                      <a:pt x="146" y="158"/>
                    </a:lnTo>
                    <a:lnTo>
                      <a:pt x="146" y="392"/>
                    </a:lnTo>
                    <a:lnTo>
                      <a:pt x="116" y="392"/>
                    </a:lnTo>
                    <a:lnTo>
                      <a:pt x="116" y="392"/>
                    </a:lnTo>
                    <a:lnTo>
                      <a:pt x="104" y="390"/>
                    </a:lnTo>
                    <a:lnTo>
                      <a:pt x="92" y="388"/>
                    </a:lnTo>
                    <a:lnTo>
                      <a:pt x="70" y="382"/>
                    </a:lnTo>
                    <a:lnTo>
                      <a:pt x="52" y="372"/>
                    </a:lnTo>
                    <a:lnTo>
                      <a:pt x="34" y="358"/>
                    </a:lnTo>
                    <a:lnTo>
                      <a:pt x="20" y="340"/>
                    </a:lnTo>
                    <a:lnTo>
                      <a:pt x="10" y="320"/>
                    </a:lnTo>
                    <a:lnTo>
                      <a:pt x="2" y="298"/>
                    </a:lnTo>
                    <a:lnTo>
                      <a:pt x="0" y="286"/>
                    </a:lnTo>
                    <a:lnTo>
                      <a:pt x="0" y="274"/>
                    </a:lnTo>
                    <a:lnTo>
                      <a:pt x="0" y="274"/>
                    </a:lnTo>
                    <a:lnTo>
                      <a:pt x="2" y="254"/>
                    </a:lnTo>
                    <a:lnTo>
                      <a:pt x="8" y="234"/>
                    </a:lnTo>
                    <a:lnTo>
                      <a:pt x="16" y="216"/>
                    </a:lnTo>
                    <a:lnTo>
                      <a:pt x="28" y="200"/>
                    </a:lnTo>
                    <a:lnTo>
                      <a:pt x="42" y="186"/>
                    </a:lnTo>
                    <a:lnTo>
                      <a:pt x="58" y="174"/>
                    </a:lnTo>
                    <a:lnTo>
                      <a:pt x="78" y="166"/>
                    </a:lnTo>
                    <a:lnTo>
                      <a:pt x="98" y="160"/>
                    </a:lnTo>
                    <a:lnTo>
                      <a:pt x="98" y="160"/>
                    </a:lnTo>
                    <a:lnTo>
                      <a:pt x="100" y="144"/>
                    </a:lnTo>
                    <a:lnTo>
                      <a:pt x="104" y="128"/>
                    </a:lnTo>
                    <a:lnTo>
                      <a:pt x="110" y="112"/>
                    </a:lnTo>
                    <a:lnTo>
                      <a:pt x="116" y="98"/>
                    </a:lnTo>
                    <a:lnTo>
                      <a:pt x="124" y="84"/>
                    </a:lnTo>
                    <a:lnTo>
                      <a:pt x="134" y="70"/>
                    </a:lnTo>
                    <a:lnTo>
                      <a:pt x="144" y="58"/>
                    </a:lnTo>
                    <a:lnTo>
                      <a:pt x="154" y="46"/>
                    </a:lnTo>
                    <a:lnTo>
                      <a:pt x="168" y="36"/>
                    </a:lnTo>
                    <a:lnTo>
                      <a:pt x="180" y="28"/>
                    </a:lnTo>
                    <a:lnTo>
                      <a:pt x="194" y="20"/>
                    </a:lnTo>
                    <a:lnTo>
                      <a:pt x="210" y="14"/>
                    </a:lnTo>
                    <a:lnTo>
                      <a:pt x="224" y="8"/>
                    </a:lnTo>
                    <a:lnTo>
                      <a:pt x="242" y="4"/>
                    </a:lnTo>
                    <a:lnTo>
                      <a:pt x="258" y="2"/>
                    </a:lnTo>
                    <a:lnTo>
                      <a:pt x="274" y="0"/>
                    </a:lnTo>
                    <a:lnTo>
                      <a:pt x="274" y="0"/>
                    </a:lnTo>
                    <a:close/>
                    <a:moveTo>
                      <a:pt x="180" y="262"/>
                    </a:moveTo>
                    <a:lnTo>
                      <a:pt x="266" y="262"/>
                    </a:lnTo>
                    <a:lnTo>
                      <a:pt x="266" y="284"/>
                    </a:lnTo>
                    <a:lnTo>
                      <a:pt x="180" y="284"/>
                    </a:lnTo>
                    <a:lnTo>
                      <a:pt x="180" y="262"/>
                    </a:lnTo>
                    <a:lnTo>
                      <a:pt x="180" y="262"/>
                    </a:lnTo>
                    <a:close/>
                    <a:moveTo>
                      <a:pt x="180" y="226"/>
                    </a:moveTo>
                    <a:lnTo>
                      <a:pt x="266" y="226"/>
                    </a:lnTo>
                    <a:lnTo>
                      <a:pt x="266" y="248"/>
                    </a:lnTo>
                    <a:lnTo>
                      <a:pt x="180" y="248"/>
                    </a:lnTo>
                    <a:lnTo>
                      <a:pt x="180" y="226"/>
                    </a:lnTo>
                    <a:lnTo>
                      <a:pt x="180" y="226"/>
                    </a:lnTo>
                    <a:close/>
                    <a:moveTo>
                      <a:pt x="180" y="190"/>
                    </a:moveTo>
                    <a:lnTo>
                      <a:pt x="266" y="190"/>
                    </a:lnTo>
                    <a:lnTo>
                      <a:pt x="266" y="210"/>
                    </a:lnTo>
                    <a:lnTo>
                      <a:pt x="180" y="210"/>
                    </a:lnTo>
                    <a:lnTo>
                      <a:pt x="180" y="190"/>
                    </a:lnTo>
                    <a:lnTo>
                      <a:pt x="180" y="190"/>
                    </a:lnTo>
                    <a:close/>
                    <a:moveTo>
                      <a:pt x="160" y="172"/>
                    </a:moveTo>
                    <a:lnTo>
                      <a:pt x="284" y="172"/>
                    </a:lnTo>
                    <a:lnTo>
                      <a:pt x="284" y="424"/>
                    </a:lnTo>
                    <a:lnTo>
                      <a:pt x="160" y="424"/>
                    </a:lnTo>
                    <a:lnTo>
                      <a:pt x="160" y="172"/>
                    </a:lnTo>
                    <a:lnTo>
                      <a:pt x="160" y="172"/>
                    </a:lnTo>
                    <a:close/>
                    <a:moveTo>
                      <a:pt x="448" y="488"/>
                    </a:moveTo>
                    <a:lnTo>
                      <a:pt x="392" y="488"/>
                    </a:lnTo>
                    <a:lnTo>
                      <a:pt x="392" y="470"/>
                    </a:lnTo>
                    <a:lnTo>
                      <a:pt x="448" y="470"/>
                    </a:lnTo>
                    <a:lnTo>
                      <a:pt x="448" y="488"/>
                    </a:lnTo>
                    <a:lnTo>
                      <a:pt x="448" y="488"/>
                    </a:lnTo>
                    <a:close/>
                    <a:moveTo>
                      <a:pt x="194" y="488"/>
                    </a:moveTo>
                    <a:lnTo>
                      <a:pt x="138" y="488"/>
                    </a:lnTo>
                    <a:lnTo>
                      <a:pt x="138" y="470"/>
                    </a:lnTo>
                    <a:lnTo>
                      <a:pt x="194" y="470"/>
                    </a:lnTo>
                    <a:lnTo>
                      <a:pt x="194" y="488"/>
                    </a:lnTo>
                    <a:lnTo>
                      <a:pt x="194" y="488"/>
                    </a:lnTo>
                    <a:close/>
                    <a:moveTo>
                      <a:pt x="336" y="488"/>
                    </a:moveTo>
                    <a:lnTo>
                      <a:pt x="250" y="488"/>
                    </a:lnTo>
                    <a:lnTo>
                      <a:pt x="250" y="470"/>
                    </a:lnTo>
                    <a:lnTo>
                      <a:pt x="336" y="470"/>
                    </a:lnTo>
                    <a:lnTo>
                      <a:pt x="336" y="488"/>
                    </a:lnTo>
                    <a:lnTo>
                      <a:pt x="336" y="488"/>
                    </a:lnTo>
                    <a:close/>
                    <a:moveTo>
                      <a:pt x="374" y="462"/>
                    </a:moveTo>
                    <a:lnTo>
                      <a:pt x="386" y="462"/>
                    </a:lnTo>
                    <a:lnTo>
                      <a:pt x="386" y="498"/>
                    </a:lnTo>
                    <a:lnTo>
                      <a:pt x="342" y="498"/>
                    </a:lnTo>
                    <a:lnTo>
                      <a:pt x="342" y="462"/>
                    </a:lnTo>
                    <a:lnTo>
                      <a:pt x="354" y="462"/>
                    </a:lnTo>
                    <a:lnTo>
                      <a:pt x="354" y="434"/>
                    </a:lnTo>
                    <a:lnTo>
                      <a:pt x="374" y="434"/>
                    </a:lnTo>
                    <a:lnTo>
                      <a:pt x="374" y="462"/>
                    </a:lnTo>
                    <a:lnTo>
                      <a:pt x="374" y="462"/>
                    </a:lnTo>
                    <a:close/>
                    <a:moveTo>
                      <a:pt x="232" y="462"/>
                    </a:moveTo>
                    <a:lnTo>
                      <a:pt x="244" y="462"/>
                    </a:lnTo>
                    <a:lnTo>
                      <a:pt x="244" y="498"/>
                    </a:lnTo>
                    <a:lnTo>
                      <a:pt x="202" y="498"/>
                    </a:lnTo>
                    <a:lnTo>
                      <a:pt x="202" y="462"/>
                    </a:lnTo>
                    <a:lnTo>
                      <a:pt x="214" y="462"/>
                    </a:lnTo>
                    <a:lnTo>
                      <a:pt x="214" y="434"/>
                    </a:lnTo>
                    <a:lnTo>
                      <a:pt x="232" y="434"/>
                    </a:lnTo>
                    <a:lnTo>
                      <a:pt x="232" y="462"/>
                    </a:lnTo>
                    <a:lnTo>
                      <a:pt x="232" y="462"/>
                    </a:lnTo>
                    <a:close/>
                    <a:moveTo>
                      <a:pt x="320" y="262"/>
                    </a:moveTo>
                    <a:lnTo>
                      <a:pt x="408" y="262"/>
                    </a:lnTo>
                    <a:lnTo>
                      <a:pt x="408" y="284"/>
                    </a:lnTo>
                    <a:lnTo>
                      <a:pt x="320" y="284"/>
                    </a:lnTo>
                    <a:lnTo>
                      <a:pt x="320" y="262"/>
                    </a:lnTo>
                    <a:lnTo>
                      <a:pt x="320" y="262"/>
                    </a:lnTo>
                    <a:close/>
                    <a:moveTo>
                      <a:pt x="320" y="226"/>
                    </a:moveTo>
                    <a:lnTo>
                      <a:pt x="408" y="226"/>
                    </a:lnTo>
                    <a:lnTo>
                      <a:pt x="408" y="248"/>
                    </a:lnTo>
                    <a:lnTo>
                      <a:pt x="320" y="248"/>
                    </a:lnTo>
                    <a:lnTo>
                      <a:pt x="320" y="226"/>
                    </a:lnTo>
                    <a:lnTo>
                      <a:pt x="320" y="226"/>
                    </a:lnTo>
                    <a:close/>
                    <a:moveTo>
                      <a:pt x="320" y="190"/>
                    </a:moveTo>
                    <a:lnTo>
                      <a:pt x="408" y="190"/>
                    </a:lnTo>
                    <a:lnTo>
                      <a:pt x="408" y="210"/>
                    </a:lnTo>
                    <a:lnTo>
                      <a:pt x="320" y="210"/>
                    </a:lnTo>
                    <a:lnTo>
                      <a:pt x="320" y="190"/>
                    </a:lnTo>
                    <a:lnTo>
                      <a:pt x="320" y="190"/>
                    </a:lnTo>
                    <a:close/>
                    <a:moveTo>
                      <a:pt x="302" y="172"/>
                    </a:moveTo>
                    <a:lnTo>
                      <a:pt x="426" y="172"/>
                    </a:lnTo>
                    <a:lnTo>
                      <a:pt x="426" y="424"/>
                    </a:lnTo>
                    <a:lnTo>
                      <a:pt x="302" y="424"/>
                    </a:lnTo>
                    <a:lnTo>
                      <a:pt x="302" y="172"/>
                    </a:lnTo>
                    <a:lnTo>
                      <a:pt x="302" y="172"/>
                    </a:lnTo>
                    <a:close/>
                  </a:path>
                </a:pathLst>
              </a:custGeom>
              <a:solidFill>
                <a:srgbClr val="92D050">
                  <a:alpha val="86000"/>
                </a:srgbClr>
              </a:solidFill>
              <a:ln w="9525">
                <a:noFill/>
                <a:round/>
                <a:headEnd/>
                <a:tailEnd/>
              </a:ln>
              <a:effectLst>
                <a:outerShdw blurRad="50800" dist="38100" dir="5400000" algn="t" rotWithShape="0">
                  <a:prstClr val="black">
                    <a:alpha val="40000"/>
                  </a:prstClr>
                </a:outerShdw>
              </a:effectLst>
            </p:spPr>
            <p:txBody>
              <a:bodyPr vert="horz" wrap="square" lIns="162630" tIns="81315" rIns="162630" bIns="81315" numCol="1" anchor="t" anchorCtr="0" compatLnSpc="1">
                <a:prstTxWarp prst="textNoShape">
                  <a:avLst/>
                </a:prstTxWarp>
              </a:bodyPr>
              <a:lstStyle/>
              <a:p>
                <a:pPr fontAlgn="base">
                  <a:spcBef>
                    <a:spcPct val="0"/>
                  </a:spcBef>
                  <a:spcAft>
                    <a:spcPct val="0"/>
                  </a:spcAft>
                </a:pPr>
                <a:endParaRPr lang="zh-CN" altLang="en-US" sz="1067" dirty="0">
                  <a:solidFill>
                    <a:schemeClr val="bg1"/>
                  </a:solidFill>
                  <a:latin typeface="微软雅黑" pitchFamily="34" charset="-122"/>
                  <a:ea typeface="微软雅黑" pitchFamily="34" charset="-122"/>
                </a:endParaRPr>
              </a:p>
            </p:txBody>
          </p:sp>
          <p:sp>
            <p:nvSpPr>
              <p:cNvPr id="21" name="TextBox 344"/>
              <p:cNvSpPr txBox="1"/>
              <p:nvPr/>
            </p:nvSpPr>
            <p:spPr>
              <a:xfrm>
                <a:off x="3662823" y="1464084"/>
                <a:ext cx="1344500" cy="1103180"/>
              </a:xfrm>
              <a:prstGeom prst="rect">
                <a:avLst/>
              </a:prstGeom>
              <a:noFill/>
            </p:spPr>
            <p:txBody>
              <a:bodyPr wrap="square" lIns="162630" tIns="81315" rIns="162630" bIns="81315" rtlCol="0">
                <a:spAutoFit/>
              </a:bodyPr>
              <a:lstStyle/>
              <a:p>
                <a:pPr algn="ctr" fontAlgn="base">
                  <a:spcBef>
                    <a:spcPct val="0"/>
                  </a:spcBef>
                  <a:spcAft>
                    <a:spcPct val="0"/>
                  </a:spcAft>
                </a:pPr>
                <a:r>
                  <a:rPr lang="en-US" altLang="zh-CN" sz="1067" b="1" dirty="0">
                    <a:solidFill>
                      <a:schemeClr val="bg1"/>
                    </a:solidFill>
                    <a:latin typeface="微软雅黑" pitchFamily="34" charset="-122"/>
                    <a:ea typeface="微软雅黑" pitchFamily="34" charset="-122"/>
                    <a:cs typeface="Arial" pitchFamily="34" charset="0"/>
                  </a:rPr>
                  <a:t>ITS </a:t>
                </a:r>
              </a:p>
              <a:p>
                <a:pPr algn="ctr" fontAlgn="base">
                  <a:spcBef>
                    <a:spcPct val="0"/>
                  </a:spcBef>
                  <a:spcAft>
                    <a:spcPct val="0"/>
                  </a:spcAft>
                </a:pPr>
                <a:r>
                  <a:rPr lang="zh-CN" altLang="en-US" sz="1067" b="1" dirty="0">
                    <a:solidFill>
                      <a:schemeClr val="bg1"/>
                    </a:solidFill>
                    <a:latin typeface="微软雅黑" pitchFamily="34" charset="-122"/>
                    <a:ea typeface="微软雅黑" pitchFamily="34" charset="-122"/>
                    <a:cs typeface="Arial" pitchFamily="34" charset="0"/>
                  </a:rPr>
                  <a:t>大数据平台</a:t>
                </a:r>
                <a:r>
                  <a:rPr lang="en-US" altLang="zh-CN" sz="1067" b="1" dirty="0">
                    <a:solidFill>
                      <a:schemeClr val="bg1"/>
                    </a:solidFill>
                    <a:latin typeface="微软雅黑" pitchFamily="34" charset="-122"/>
                    <a:ea typeface="微软雅黑" pitchFamily="34" charset="-122"/>
                    <a:cs typeface="Arial" pitchFamily="34" charset="0"/>
                  </a:rPr>
                  <a:t> </a:t>
                </a:r>
                <a:endParaRPr lang="zh-CN" altLang="en-US" sz="1067" b="1" dirty="0">
                  <a:solidFill>
                    <a:schemeClr val="bg1"/>
                  </a:solidFill>
                  <a:latin typeface="微软雅黑" pitchFamily="34" charset="-122"/>
                  <a:ea typeface="微软雅黑" pitchFamily="34" charset="-122"/>
                  <a:cs typeface="Arial" pitchFamily="34" charset="0"/>
                </a:endParaRPr>
              </a:p>
            </p:txBody>
          </p:sp>
          <p:sp>
            <p:nvSpPr>
              <p:cNvPr id="22" name="TextBox 345"/>
              <p:cNvSpPr txBox="1"/>
              <p:nvPr/>
            </p:nvSpPr>
            <p:spPr>
              <a:xfrm>
                <a:off x="623555" y="1463916"/>
                <a:ext cx="1600091" cy="551595"/>
              </a:xfrm>
              <a:prstGeom prst="rect">
                <a:avLst/>
              </a:prstGeom>
              <a:noFill/>
            </p:spPr>
            <p:txBody>
              <a:bodyPr wrap="square" lIns="162630" tIns="81315" rIns="162630" bIns="81315" rtlCol="0">
                <a:spAutoFit/>
              </a:bodyPr>
              <a:lstStyle/>
              <a:p>
                <a:pPr algn="ctr" fontAlgn="base">
                  <a:spcBef>
                    <a:spcPct val="0"/>
                  </a:spcBef>
                  <a:spcAft>
                    <a:spcPct val="0"/>
                  </a:spcAft>
                </a:pPr>
                <a:r>
                  <a:rPr lang="en-US" altLang="zh-CN" sz="1067" dirty="0">
                    <a:solidFill>
                      <a:schemeClr val="bg1"/>
                    </a:solidFill>
                    <a:latin typeface="微软雅黑" pitchFamily="34" charset="-122"/>
                    <a:ea typeface="微软雅黑" pitchFamily="34" charset="-122"/>
                    <a:cs typeface="Arial" pitchFamily="34" charset="0"/>
                  </a:rPr>
                  <a:t>Internet</a:t>
                </a:r>
                <a:endParaRPr lang="zh-CN" altLang="en-US" sz="1067" dirty="0">
                  <a:solidFill>
                    <a:schemeClr val="bg1"/>
                  </a:solidFill>
                  <a:latin typeface="微软雅黑" pitchFamily="34" charset="-122"/>
                  <a:ea typeface="微软雅黑" pitchFamily="34" charset="-122"/>
                  <a:cs typeface="Arial" pitchFamily="34" charset="0"/>
                </a:endParaRPr>
              </a:p>
            </p:txBody>
          </p:sp>
          <p:sp>
            <p:nvSpPr>
              <p:cNvPr id="23" name="TextBox 346"/>
              <p:cNvSpPr txBox="1"/>
              <p:nvPr/>
            </p:nvSpPr>
            <p:spPr>
              <a:xfrm>
                <a:off x="335448" y="2904412"/>
                <a:ext cx="1344500" cy="827386"/>
              </a:xfrm>
              <a:prstGeom prst="rect">
                <a:avLst/>
              </a:prstGeom>
              <a:noFill/>
            </p:spPr>
            <p:txBody>
              <a:bodyPr wrap="square" lIns="162630" tIns="81315" rIns="162630" bIns="81315" rtlCol="0">
                <a:spAutoFit/>
              </a:bodyPr>
              <a:lstStyle/>
              <a:p>
                <a:pPr algn="ctr" fontAlgn="base">
                  <a:spcBef>
                    <a:spcPct val="0"/>
                  </a:spcBef>
                  <a:spcAft>
                    <a:spcPct val="0"/>
                  </a:spcAft>
                </a:pPr>
                <a:r>
                  <a:rPr lang="zh-CN" altLang="en-US" sz="1067" dirty="0">
                    <a:solidFill>
                      <a:schemeClr val="bg1"/>
                    </a:solidFill>
                    <a:latin typeface="微软雅黑" pitchFamily="34" charset="-122"/>
                    <a:ea typeface="微软雅黑" pitchFamily="34" charset="-122"/>
                    <a:cs typeface="Arial" pitchFamily="34" charset="0"/>
                  </a:rPr>
                  <a:t>蜂窝</a:t>
                </a:r>
                <a:endParaRPr lang="en-US" altLang="zh-CN" sz="1067" dirty="0">
                  <a:solidFill>
                    <a:schemeClr val="bg1"/>
                  </a:solidFill>
                  <a:latin typeface="微软雅黑" pitchFamily="34" charset="-122"/>
                  <a:ea typeface="微软雅黑" pitchFamily="34" charset="-122"/>
                  <a:cs typeface="Arial" pitchFamily="34" charset="0"/>
                </a:endParaRPr>
              </a:p>
              <a:p>
                <a:pPr algn="ctr" fontAlgn="base">
                  <a:spcBef>
                    <a:spcPct val="0"/>
                  </a:spcBef>
                  <a:spcAft>
                    <a:spcPct val="0"/>
                  </a:spcAft>
                </a:pPr>
                <a:r>
                  <a:rPr lang="zh-CN" altLang="en-US" sz="1067" dirty="0">
                    <a:solidFill>
                      <a:schemeClr val="bg1"/>
                    </a:solidFill>
                    <a:latin typeface="微软雅黑" pitchFamily="34" charset="-122"/>
                    <a:ea typeface="微软雅黑" pitchFamily="34" charset="-122"/>
                    <a:cs typeface="Arial" pitchFamily="34" charset="0"/>
                  </a:rPr>
                  <a:t>网络</a:t>
                </a:r>
              </a:p>
            </p:txBody>
          </p:sp>
          <p:pic>
            <p:nvPicPr>
              <p:cNvPr id="24" name="Picture 18" descr="基站"/>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64981" y="2808378"/>
                <a:ext cx="384143" cy="477989"/>
              </a:xfrm>
              <a:prstGeom prst="rect">
                <a:avLst/>
              </a:prstGeom>
              <a:noFill/>
            </p:spPr>
          </p:pic>
          <p:sp>
            <p:nvSpPr>
              <p:cNvPr id="25" name="TextBox 348"/>
              <p:cNvSpPr txBox="1"/>
              <p:nvPr/>
            </p:nvSpPr>
            <p:spPr>
              <a:xfrm>
                <a:off x="4163792" y="2661869"/>
                <a:ext cx="1874597" cy="551595"/>
              </a:xfrm>
              <a:prstGeom prst="rect">
                <a:avLst/>
              </a:prstGeom>
              <a:noFill/>
            </p:spPr>
            <p:txBody>
              <a:bodyPr wrap="square" lIns="162630" tIns="81315" rIns="162630" bIns="81315" rtlCol="0">
                <a:spAutoFit/>
              </a:bodyPr>
              <a:lstStyle/>
              <a:p>
                <a:pPr algn="ctr" fontAlgn="base">
                  <a:spcBef>
                    <a:spcPct val="0"/>
                  </a:spcBef>
                  <a:spcAft>
                    <a:spcPct val="0"/>
                  </a:spcAft>
                </a:pPr>
                <a:r>
                  <a:rPr lang="en-US" altLang="zh-CN" sz="1067" dirty="0">
                    <a:solidFill>
                      <a:schemeClr val="bg1"/>
                    </a:solidFill>
                    <a:latin typeface="微软雅黑" pitchFamily="34" charset="-122"/>
                    <a:ea typeface="微软雅黑" pitchFamily="34" charset="-122"/>
                    <a:cs typeface="Arial" pitchFamily="34" charset="0"/>
                  </a:rPr>
                  <a:t>Small Cell</a:t>
                </a:r>
                <a:endParaRPr lang="zh-CN" altLang="en-US" sz="1067" dirty="0">
                  <a:solidFill>
                    <a:schemeClr val="bg1"/>
                  </a:solidFill>
                  <a:latin typeface="微软雅黑" pitchFamily="34" charset="-122"/>
                  <a:ea typeface="微软雅黑" pitchFamily="34" charset="-122"/>
                  <a:cs typeface="Arial" pitchFamily="34" charset="0"/>
                </a:endParaRPr>
              </a:p>
            </p:txBody>
          </p:sp>
          <p:sp>
            <p:nvSpPr>
              <p:cNvPr id="26" name="Line 10"/>
              <p:cNvSpPr>
                <a:spLocks noChangeShapeType="1"/>
              </p:cNvSpPr>
              <p:nvPr/>
            </p:nvSpPr>
            <p:spPr bwMode="auto">
              <a:xfrm flipV="1">
                <a:off x="1199769" y="3864738"/>
                <a:ext cx="4225569" cy="19303"/>
              </a:xfrm>
              <a:prstGeom prst="line">
                <a:avLst/>
              </a:prstGeom>
              <a:noFill/>
              <a:ln w="38100">
                <a:solidFill>
                  <a:schemeClr val="bg1"/>
                </a:solidFill>
                <a:prstDash val="dash"/>
                <a:round/>
                <a:headEnd/>
                <a:tailEnd/>
              </a:ln>
              <a:effectLst/>
            </p:spPr>
            <p:txBody>
              <a:bodyPr lIns="162630" tIns="81315" rIns="162630" bIns="81315"/>
              <a:lstStyle/>
              <a:p>
                <a:pPr fontAlgn="base">
                  <a:spcBef>
                    <a:spcPct val="0"/>
                  </a:spcBef>
                  <a:spcAft>
                    <a:spcPct val="0"/>
                  </a:spcAft>
                </a:pPr>
                <a:endParaRPr lang="zh-CN" altLang="en-US" sz="1067" dirty="0">
                  <a:solidFill>
                    <a:schemeClr val="bg1"/>
                  </a:solidFill>
                  <a:latin typeface="华文细黑"/>
                  <a:ea typeface="宋体" charset="-122"/>
                </a:endParaRPr>
              </a:p>
            </p:txBody>
          </p:sp>
          <p:sp>
            <p:nvSpPr>
              <p:cNvPr id="27" name="Line 9"/>
              <p:cNvSpPr>
                <a:spLocks noChangeShapeType="1"/>
              </p:cNvSpPr>
              <p:nvPr/>
            </p:nvSpPr>
            <p:spPr bwMode="auto">
              <a:xfrm flipV="1">
                <a:off x="1199768" y="4248871"/>
                <a:ext cx="4417641" cy="38604"/>
              </a:xfrm>
              <a:prstGeom prst="line">
                <a:avLst/>
              </a:prstGeom>
              <a:noFill/>
              <a:ln w="19050">
                <a:solidFill>
                  <a:schemeClr val="bg1"/>
                </a:solidFill>
                <a:round/>
                <a:headEnd/>
                <a:tailEnd/>
              </a:ln>
              <a:effectLst/>
            </p:spPr>
            <p:txBody>
              <a:bodyPr lIns="162630" tIns="81315" rIns="162630" bIns="81315"/>
              <a:lstStyle/>
              <a:p>
                <a:pPr fontAlgn="base">
                  <a:spcBef>
                    <a:spcPct val="0"/>
                  </a:spcBef>
                  <a:spcAft>
                    <a:spcPct val="0"/>
                  </a:spcAft>
                </a:pPr>
                <a:endParaRPr lang="zh-CN" altLang="en-US" sz="1067" dirty="0">
                  <a:solidFill>
                    <a:schemeClr val="bg1"/>
                  </a:solidFill>
                  <a:latin typeface="华文细黑"/>
                  <a:ea typeface="宋体" charset="-122"/>
                </a:endParaRPr>
              </a:p>
            </p:txBody>
          </p:sp>
          <p:sp>
            <p:nvSpPr>
              <p:cNvPr id="28" name="Line 8"/>
              <p:cNvSpPr>
                <a:spLocks noChangeShapeType="1"/>
              </p:cNvSpPr>
              <p:nvPr/>
            </p:nvSpPr>
            <p:spPr bwMode="auto">
              <a:xfrm>
                <a:off x="1199768" y="3480608"/>
                <a:ext cx="4417641" cy="0"/>
              </a:xfrm>
              <a:prstGeom prst="line">
                <a:avLst/>
              </a:prstGeom>
              <a:noFill/>
              <a:ln w="19050">
                <a:solidFill>
                  <a:schemeClr val="bg1"/>
                </a:solidFill>
                <a:round/>
                <a:headEnd/>
                <a:tailEnd/>
              </a:ln>
              <a:effectLst/>
            </p:spPr>
            <p:txBody>
              <a:bodyPr lIns="162630" tIns="81315" rIns="162630" bIns="81315"/>
              <a:lstStyle/>
              <a:p>
                <a:pPr fontAlgn="base">
                  <a:spcBef>
                    <a:spcPct val="0"/>
                  </a:spcBef>
                  <a:spcAft>
                    <a:spcPct val="0"/>
                  </a:spcAft>
                </a:pPr>
                <a:endParaRPr lang="zh-CN" altLang="en-US" sz="1067" dirty="0">
                  <a:solidFill>
                    <a:schemeClr val="bg1"/>
                  </a:solidFill>
                  <a:latin typeface="华文细黑"/>
                  <a:ea typeface="宋体" charset="-122"/>
                </a:endParaRPr>
              </a:p>
            </p:txBody>
          </p:sp>
          <p:sp>
            <p:nvSpPr>
              <p:cNvPr id="29" name="Line 10"/>
              <p:cNvSpPr>
                <a:spLocks noChangeShapeType="1"/>
              </p:cNvSpPr>
              <p:nvPr/>
            </p:nvSpPr>
            <p:spPr bwMode="auto">
              <a:xfrm flipV="1">
                <a:off x="6769837" y="3864738"/>
                <a:ext cx="4320000" cy="19303"/>
              </a:xfrm>
              <a:prstGeom prst="line">
                <a:avLst/>
              </a:prstGeom>
              <a:noFill/>
              <a:ln w="38100">
                <a:solidFill>
                  <a:schemeClr val="bg1"/>
                </a:solidFill>
                <a:prstDash val="dash"/>
                <a:round/>
                <a:headEnd/>
                <a:tailEnd/>
              </a:ln>
              <a:effectLst/>
            </p:spPr>
            <p:txBody>
              <a:bodyPr lIns="162630" tIns="81315" rIns="162630" bIns="81315"/>
              <a:lstStyle/>
              <a:p>
                <a:pPr fontAlgn="base">
                  <a:spcBef>
                    <a:spcPct val="0"/>
                  </a:spcBef>
                  <a:spcAft>
                    <a:spcPct val="0"/>
                  </a:spcAft>
                </a:pPr>
                <a:endParaRPr lang="zh-CN" altLang="en-US" sz="1067" dirty="0">
                  <a:solidFill>
                    <a:schemeClr val="bg1"/>
                  </a:solidFill>
                  <a:latin typeface="华文细黑"/>
                  <a:ea typeface="宋体" charset="-122"/>
                </a:endParaRPr>
              </a:p>
            </p:txBody>
          </p:sp>
          <p:sp>
            <p:nvSpPr>
              <p:cNvPr id="30" name="Line 9"/>
              <p:cNvSpPr>
                <a:spLocks noChangeShapeType="1"/>
              </p:cNvSpPr>
              <p:nvPr/>
            </p:nvSpPr>
            <p:spPr bwMode="auto">
              <a:xfrm flipV="1">
                <a:off x="6426848" y="4248871"/>
                <a:ext cx="4680000" cy="38604"/>
              </a:xfrm>
              <a:prstGeom prst="line">
                <a:avLst/>
              </a:prstGeom>
              <a:noFill/>
              <a:ln w="19050">
                <a:solidFill>
                  <a:schemeClr val="bg1"/>
                </a:solidFill>
                <a:round/>
                <a:headEnd/>
                <a:tailEnd/>
              </a:ln>
              <a:effectLst/>
            </p:spPr>
            <p:txBody>
              <a:bodyPr lIns="162630" tIns="81315" rIns="162630" bIns="81315"/>
              <a:lstStyle/>
              <a:p>
                <a:pPr fontAlgn="base">
                  <a:spcBef>
                    <a:spcPct val="0"/>
                  </a:spcBef>
                  <a:spcAft>
                    <a:spcPct val="0"/>
                  </a:spcAft>
                </a:pPr>
                <a:endParaRPr lang="zh-CN" altLang="en-US" sz="1067" dirty="0">
                  <a:solidFill>
                    <a:schemeClr val="bg1"/>
                  </a:solidFill>
                  <a:latin typeface="华文细黑"/>
                  <a:ea typeface="宋体" charset="-122"/>
                </a:endParaRPr>
              </a:p>
            </p:txBody>
          </p:sp>
          <p:sp>
            <p:nvSpPr>
              <p:cNvPr id="31" name="Line 8"/>
              <p:cNvSpPr>
                <a:spLocks noChangeShapeType="1"/>
              </p:cNvSpPr>
              <p:nvPr/>
            </p:nvSpPr>
            <p:spPr bwMode="auto">
              <a:xfrm>
                <a:off x="6426848" y="3480608"/>
                <a:ext cx="4680000" cy="0"/>
              </a:xfrm>
              <a:prstGeom prst="line">
                <a:avLst/>
              </a:prstGeom>
              <a:noFill/>
              <a:ln w="19050">
                <a:solidFill>
                  <a:schemeClr val="bg1"/>
                </a:solidFill>
                <a:round/>
                <a:headEnd/>
                <a:tailEnd/>
              </a:ln>
              <a:effectLst/>
            </p:spPr>
            <p:txBody>
              <a:bodyPr lIns="162630" tIns="81315" rIns="162630" bIns="81315"/>
              <a:lstStyle/>
              <a:p>
                <a:pPr fontAlgn="base">
                  <a:spcBef>
                    <a:spcPct val="0"/>
                  </a:spcBef>
                  <a:spcAft>
                    <a:spcPct val="0"/>
                  </a:spcAft>
                </a:pPr>
                <a:endParaRPr lang="zh-CN" altLang="en-US" sz="1067" dirty="0">
                  <a:solidFill>
                    <a:schemeClr val="bg1"/>
                  </a:solidFill>
                  <a:latin typeface="华文细黑"/>
                  <a:ea typeface="宋体" charset="-122"/>
                </a:endParaRPr>
              </a:p>
            </p:txBody>
          </p:sp>
          <p:sp>
            <p:nvSpPr>
              <p:cNvPr id="32" name="Line 10"/>
              <p:cNvSpPr>
                <a:spLocks noChangeShapeType="1"/>
              </p:cNvSpPr>
              <p:nvPr/>
            </p:nvSpPr>
            <p:spPr bwMode="auto">
              <a:xfrm rot="5400000" flipV="1">
                <a:off x="5967645" y="4625760"/>
                <a:ext cx="144033" cy="1"/>
              </a:xfrm>
              <a:prstGeom prst="line">
                <a:avLst/>
              </a:prstGeom>
              <a:noFill/>
              <a:ln w="38100">
                <a:solidFill>
                  <a:schemeClr val="tx1">
                    <a:lumMod val="75000"/>
                    <a:lumOff val="25000"/>
                  </a:schemeClr>
                </a:solidFill>
                <a:prstDash val="dash"/>
                <a:round/>
                <a:headEnd/>
                <a:tailEnd/>
              </a:ln>
              <a:effectLst/>
            </p:spPr>
            <p:txBody>
              <a:bodyPr lIns="162630" tIns="81315" rIns="162630" bIns="81315"/>
              <a:lstStyle/>
              <a:p>
                <a:pPr fontAlgn="base">
                  <a:spcBef>
                    <a:spcPct val="0"/>
                  </a:spcBef>
                  <a:spcAft>
                    <a:spcPct val="0"/>
                  </a:spcAft>
                </a:pPr>
                <a:endParaRPr lang="zh-CN" altLang="en-US" sz="1067" dirty="0">
                  <a:solidFill>
                    <a:schemeClr val="bg1"/>
                  </a:solidFill>
                  <a:latin typeface="华文细黑"/>
                  <a:ea typeface="宋体" charset="-122"/>
                </a:endParaRPr>
              </a:p>
            </p:txBody>
          </p:sp>
          <p:sp>
            <p:nvSpPr>
              <p:cNvPr id="33" name="Line 9"/>
              <p:cNvSpPr>
                <a:spLocks noChangeShapeType="1"/>
              </p:cNvSpPr>
              <p:nvPr/>
            </p:nvSpPr>
            <p:spPr bwMode="auto">
              <a:xfrm rot="5400000" flipV="1">
                <a:off x="5425343" y="4440937"/>
                <a:ext cx="384132" cy="0"/>
              </a:xfrm>
              <a:prstGeom prst="line">
                <a:avLst/>
              </a:prstGeom>
              <a:noFill/>
              <a:ln w="38100">
                <a:solidFill>
                  <a:schemeClr val="bg1"/>
                </a:solidFill>
                <a:round/>
                <a:headEnd/>
                <a:tailEnd/>
              </a:ln>
              <a:effectLst/>
            </p:spPr>
            <p:txBody>
              <a:bodyPr lIns="162630" tIns="81315" rIns="162630" bIns="81315"/>
              <a:lstStyle/>
              <a:p>
                <a:pPr fontAlgn="base">
                  <a:spcBef>
                    <a:spcPct val="0"/>
                  </a:spcBef>
                  <a:spcAft>
                    <a:spcPct val="0"/>
                  </a:spcAft>
                </a:pPr>
                <a:endParaRPr lang="zh-CN" altLang="en-US" sz="1067" dirty="0">
                  <a:solidFill>
                    <a:schemeClr val="bg1"/>
                  </a:solidFill>
                  <a:latin typeface="华文细黑"/>
                  <a:ea typeface="宋体" charset="-122"/>
                </a:endParaRPr>
              </a:p>
            </p:txBody>
          </p:sp>
          <p:sp>
            <p:nvSpPr>
              <p:cNvPr id="34" name="Line 8"/>
              <p:cNvSpPr>
                <a:spLocks noChangeShapeType="1"/>
              </p:cNvSpPr>
              <p:nvPr/>
            </p:nvSpPr>
            <p:spPr bwMode="auto">
              <a:xfrm rot="5400000">
                <a:off x="6244937" y="4453640"/>
                <a:ext cx="384132" cy="0"/>
              </a:xfrm>
              <a:prstGeom prst="line">
                <a:avLst/>
              </a:prstGeom>
              <a:noFill/>
              <a:ln w="38100">
                <a:solidFill>
                  <a:schemeClr val="bg1"/>
                </a:solidFill>
                <a:round/>
                <a:headEnd/>
                <a:tailEnd/>
              </a:ln>
              <a:effectLst/>
            </p:spPr>
            <p:txBody>
              <a:bodyPr lIns="162630" tIns="81315" rIns="162630" bIns="81315"/>
              <a:lstStyle/>
              <a:p>
                <a:pPr fontAlgn="base">
                  <a:spcBef>
                    <a:spcPct val="0"/>
                  </a:spcBef>
                  <a:spcAft>
                    <a:spcPct val="0"/>
                  </a:spcAft>
                </a:pPr>
                <a:endParaRPr lang="zh-CN" altLang="en-US" sz="1067" dirty="0">
                  <a:solidFill>
                    <a:schemeClr val="bg1"/>
                  </a:solidFill>
                  <a:latin typeface="华文细黑"/>
                  <a:ea typeface="宋体" charset="-122"/>
                </a:endParaRPr>
              </a:p>
            </p:txBody>
          </p:sp>
          <p:sp>
            <p:nvSpPr>
              <p:cNvPr id="35" name="Line 10"/>
              <p:cNvSpPr>
                <a:spLocks noChangeShapeType="1"/>
              </p:cNvSpPr>
              <p:nvPr/>
            </p:nvSpPr>
            <p:spPr bwMode="auto">
              <a:xfrm rot="5400000" flipV="1">
                <a:off x="5809509" y="3288521"/>
                <a:ext cx="384089" cy="1"/>
              </a:xfrm>
              <a:prstGeom prst="line">
                <a:avLst/>
              </a:prstGeom>
              <a:noFill/>
              <a:ln w="38100">
                <a:solidFill>
                  <a:schemeClr val="tx1">
                    <a:lumMod val="75000"/>
                    <a:lumOff val="25000"/>
                  </a:schemeClr>
                </a:solidFill>
                <a:prstDash val="dash"/>
                <a:round/>
                <a:headEnd/>
                <a:tailEnd/>
              </a:ln>
              <a:effectLst/>
            </p:spPr>
            <p:txBody>
              <a:bodyPr lIns="162630" tIns="81315" rIns="162630" bIns="81315"/>
              <a:lstStyle/>
              <a:p>
                <a:pPr fontAlgn="base">
                  <a:spcBef>
                    <a:spcPct val="0"/>
                  </a:spcBef>
                  <a:spcAft>
                    <a:spcPct val="0"/>
                  </a:spcAft>
                </a:pPr>
                <a:endParaRPr lang="zh-CN" altLang="en-US" sz="1067" dirty="0">
                  <a:solidFill>
                    <a:schemeClr val="bg1"/>
                  </a:solidFill>
                  <a:latin typeface="华文细黑"/>
                  <a:ea typeface="宋体" charset="-122"/>
                </a:endParaRPr>
              </a:p>
            </p:txBody>
          </p:sp>
          <p:sp>
            <p:nvSpPr>
              <p:cNvPr id="36" name="Line 9"/>
              <p:cNvSpPr>
                <a:spLocks noChangeShapeType="1"/>
              </p:cNvSpPr>
              <p:nvPr/>
            </p:nvSpPr>
            <p:spPr bwMode="auto">
              <a:xfrm rot="5400000" flipV="1">
                <a:off x="5423965" y="3289920"/>
                <a:ext cx="336078" cy="0"/>
              </a:xfrm>
              <a:prstGeom prst="line">
                <a:avLst/>
              </a:prstGeom>
              <a:noFill/>
              <a:ln w="38100">
                <a:solidFill>
                  <a:schemeClr val="bg1"/>
                </a:solidFill>
                <a:round/>
                <a:headEnd/>
                <a:tailEnd/>
              </a:ln>
              <a:effectLst/>
            </p:spPr>
            <p:txBody>
              <a:bodyPr lIns="162630" tIns="81315" rIns="162630" bIns="81315"/>
              <a:lstStyle/>
              <a:p>
                <a:pPr fontAlgn="base">
                  <a:spcBef>
                    <a:spcPct val="0"/>
                  </a:spcBef>
                  <a:spcAft>
                    <a:spcPct val="0"/>
                  </a:spcAft>
                </a:pPr>
                <a:endParaRPr lang="zh-CN" altLang="en-US" sz="1067" dirty="0">
                  <a:solidFill>
                    <a:schemeClr val="bg1"/>
                  </a:solidFill>
                  <a:latin typeface="华文细黑"/>
                  <a:ea typeface="宋体" charset="-122"/>
                </a:endParaRPr>
              </a:p>
            </p:txBody>
          </p:sp>
          <p:sp>
            <p:nvSpPr>
              <p:cNvPr id="37" name="Line 8"/>
              <p:cNvSpPr>
                <a:spLocks noChangeShapeType="1"/>
              </p:cNvSpPr>
              <p:nvPr/>
            </p:nvSpPr>
            <p:spPr bwMode="auto">
              <a:xfrm rot="5400000">
                <a:off x="6206849" y="3301222"/>
                <a:ext cx="384089" cy="0"/>
              </a:xfrm>
              <a:prstGeom prst="line">
                <a:avLst/>
              </a:prstGeom>
              <a:noFill/>
              <a:ln w="38100">
                <a:solidFill>
                  <a:schemeClr val="bg1"/>
                </a:solidFill>
                <a:round/>
                <a:headEnd/>
                <a:tailEnd/>
              </a:ln>
              <a:effectLst/>
            </p:spPr>
            <p:txBody>
              <a:bodyPr lIns="162630" tIns="81315" rIns="162630" bIns="81315"/>
              <a:lstStyle/>
              <a:p>
                <a:pPr fontAlgn="base">
                  <a:spcBef>
                    <a:spcPct val="0"/>
                  </a:spcBef>
                  <a:spcAft>
                    <a:spcPct val="0"/>
                  </a:spcAft>
                </a:pPr>
                <a:endParaRPr lang="zh-CN" altLang="en-US" sz="1067" dirty="0">
                  <a:solidFill>
                    <a:schemeClr val="bg1"/>
                  </a:solidFill>
                  <a:latin typeface="华文细黑"/>
                  <a:ea typeface="宋体" charset="-122"/>
                </a:endParaRPr>
              </a:p>
            </p:txBody>
          </p:sp>
          <p:grpSp>
            <p:nvGrpSpPr>
              <p:cNvPr id="38" name="组合 234"/>
              <p:cNvGrpSpPr/>
              <p:nvPr/>
            </p:nvGrpSpPr>
            <p:grpSpPr>
              <a:xfrm>
                <a:off x="5329302" y="3672673"/>
                <a:ext cx="288107" cy="384132"/>
                <a:chOff x="3995936" y="2211710"/>
                <a:chExt cx="216024" cy="288032"/>
              </a:xfrm>
            </p:grpSpPr>
            <p:sp>
              <p:nvSpPr>
                <p:cNvPr id="103" name="Line 9"/>
                <p:cNvSpPr>
                  <a:spLocks noChangeShapeType="1"/>
                </p:cNvSpPr>
                <p:nvPr/>
              </p:nvSpPr>
              <p:spPr bwMode="auto">
                <a:xfrm rot="5400000" flipH="1" flipV="1">
                  <a:off x="4103948" y="2391730"/>
                  <a:ext cx="0" cy="216024"/>
                </a:xfrm>
                <a:prstGeom prst="line">
                  <a:avLst/>
                </a:prstGeom>
                <a:noFill/>
                <a:ln w="38100">
                  <a:solidFill>
                    <a:schemeClr val="bg1"/>
                  </a:solidFill>
                  <a:round/>
                  <a:headEnd/>
                  <a:tailEnd/>
                </a:ln>
                <a:effectLst/>
              </p:spPr>
              <p:txBody>
                <a:bodyPr/>
                <a:lstStyle/>
                <a:p>
                  <a:pPr fontAlgn="base">
                    <a:spcBef>
                      <a:spcPct val="0"/>
                    </a:spcBef>
                    <a:spcAft>
                      <a:spcPct val="0"/>
                    </a:spcAft>
                  </a:pPr>
                  <a:endParaRPr lang="zh-CN" altLang="en-US" sz="1067" dirty="0">
                    <a:solidFill>
                      <a:schemeClr val="bg1"/>
                    </a:solidFill>
                    <a:latin typeface="华文细黑"/>
                    <a:ea typeface="宋体" charset="-122"/>
                  </a:endParaRPr>
                </a:p>
              </p:txBody>
            </p:sp>
            <p:sp>
              <p:nvSpPr>
                <p:cNvPr id="104" name="Line 9"/>
                <p:cNvSpPr>
                  <a:spLocks noChangeShapeType="1"/>
                </p:cNvSpPr>
                <p:nvPr/>
              </p:nvSpPr>
              <p:spPr bwMode="auto">
                <a:xfrm rot="5400000" flipH="1" flipV="1">
                  <a:off x="4103948" y="2247714"/>
                  <a:ext cx="0" cy="216024"/>
                </a:xfrm>
                <a:prstGeom prst="line">
                  <a:avLst/>
                </a:prstGeom>
                <a:noFill/>
                <a:ln w="38100">
                  <a:solidFill>
                    <a:schemeClr val="bg1"/>
                  </a:solidFill>
                  <a:round/>
                  <a:headEnd/>
                  <a:tailEnd/>
                </a:ln>
                <a:effectLst/>
              </p:spPr>
              <p:txBody>
                <a:bodyPr/>
                <a:lstStyle/>
                <a:p>
                  <a:pPr fontAlgn="base">
                    <a:spcBef>
                      <a:spcPct val="0"/>
                    </a:spcBef>
                    <a:spcAft>
                      <a:spcPct val="0"/>
                    </a:spcAft>
                  </a:pPr>
                  <a:endParaRPr lang="zh-CN" altLang="en-US" sz="1067" dirty="0">
                    <a:solidFill>
                      <a:schemeClr val="bg1"/>
                    </a:solidFill>
                    <a:latin typeface="华文细黑"/>
                    <a:ea typeface="宋体" charset="-122"/>
                  </a:endParaRPr>
                </a:p>
              </p:txBody>
            </p:sp>
            <p:sp>
              <p:nvSpPr>
                <p:cNvPr id="105" name="Line 9"/>
                <p:cNvSpPr>
                  <a:spLocks noChangeShapeType="1"/>
                </p:cNvSpPr>
                <p:nvPr/>
              </p:nvSpPr>
              <p:spPr bwMode="auto">
                <a:xfrm rot="5400000" flipH="1" flipV="1">
                  <a:off x="4103948" y="2103698"/>
                  <a:ext cx="0" cy="216024"/>
                </a:xfrm>
                <a:prstGeom prst="line">
                  <a:avLst/>
                </a:prstGeom>
                <a:noFill/>
                <a:ln w="38100">
                  <a:solidFill>
                    <a:schemeClr val="bg1"/>
                  </a:solidFill>
                  <a:round/>
                  <a:headEnd/>
                  <a:tailEnd/>
                </a:ln>
                <a:effectLst/>
              </p:spPr>
              <p:txBody>
                <a:bodyPr/>
                <a:lstStyle/>
                <a:p>
                  <a:pPr fontAlgn="base">
                    <a:spcBef>
                      <a:spcPct val="0"/>
                    </a:spcBef>
                    <a:spcAft>
                      <a:spcPct val="0"/>
                    </a:spcAft>
                  </a:pPr>
                  <a:endParaRPr lang="zh-CN" altLang="en-US" sz="1067" dirty="0">
                    <a:solidFill>
                      <a:schemeClr val="bg1"/>
                    </a:solidFill>
                    <a:latin typeface="华文细黑"/>
                    <a:ea typeface="宋体" charset="-122"/>
                  </a:endParaRPr>
                </a:p>
              </p:txBody>
            </p:sp>
          </p:grpSp>
          <p:grpSp>
            <p:nvGrpSpPr>
              <p:cNvPr id="39" name="组合 235"/>
              <p:cNvGrpSpPr/>
              <p:nvPr/>
            </p:nvGrpSpPr>
            <p:grpSpPr>
              <a:xfrm>
                <a:off x="6411101" y="3698079"/>
                <a:ext cx="288107" cy="384132"/>
                <a:chOff x="3995936" y="2211710"/>
                <a:chExt cx="216024" cy="288032"/>
              </a:xfrm>
            </p:grpSpPr>
            <p:sp>
              <p:nvSpPr>
                <p:cNvPr id="100" name="Line 9"/>
                <p:cNvSpPr>
                  <a:spLocks noChangeShapeType="1"/>
                </p:cNvSpPr>
                <p:nvPr/>
              </p:nvSpPr>
              <p:spPr bwMode="auto">
                <a:xfrm rot="5400000" flipH="1" flipV="1">
                  <a:off x="4103948" y="2391730"/>
                  <a:ext cx="0" cy="216024"/>
                </a:xfrm>
                <a:prstGeom prst="line">
                  <a:avLst/>
                </a:prstGeom>
                <a:noFill/>
                <a:ln w="38100">
                  <a:solidFill>
                    <a:schemeClr val="bg1"/>
                  </a:solidFill>
                  <a:round/>
                  <a:headEnd/>
                  <a:tailEnd/>
                </a:ln>
                <a:effectLst/>
              </p:spPr>
              <p:txBody>
                <a:bodyPr/>
                <a:lstStyle/>
                <a:p>
                  <a:pPr fontAlgn="base">
                    <a:spcBef>
                      <a:spcPct val="0"/>
                    </a:spcBef>
                    <a:spcAft>
                      <a:spcPct val="0"/>
                    </a:spcAft>
                  </a:pPr>
                  <a:endParaRPr lang="zh-CN" altLang="en-US" sz="1067" dirty="0">
                    <a:solidFill>
                      <a:schemeClr val="bg1"/>
                    </a:solidFill>
                    <a:latin typeface="华文细黑"/>
                    <a:ea typeface="宋体" charset="-122"/>
                  </a:endParaRPr>
                </a:p>
              </p:txBody>
            </p:sp>
            <p:sp>
              <p:nvSpPr>
                <p:cNvPr id="101" name="Line 9"/>
                <p:cNvSpPr>
                  <a:spLocks noChangeShapeType="1"/>
                </p:cNvSpPr>
                <p:nvPr/>
              </p:nvSpPr>
              <p:spPr bwMode="auto">
                <a:xfrm rot="5400000" flipH="1" flipV="1">
                  <a:off x="4103948" y="2247714"/>
                  <a:ext cx="0" cy="216024"/>
                </a:xfrm>
                <a:prstGeom prst="line">
                  <a:avLst/>
                </a:prstGeom>
                <a:noFill/>
                <a:ln w="38100">
                  <a:solidFill>
                    <a:schemeClr val="bg1"/>
                  </a:solidFill>
                  <a:round/>
                  <a:headEnd/>
                  <a:tailEnd/>
                </a:ln>
                <a:effectLst/>
              </p:spPr>
              <p:txBody>
                <a:bodyPr/>
                <a:lstStyle/>
                <a:p>
                  <a:pPr fontAlgn="base">
                    <a:spcBef>
                      <a:spcPct val="0"/>
                    </a:spcBef>
                    <a:spcAft>
                      <a:spcPct val="0"/>
                    </a:spcAft>
                  </a:pPr>
                  <a:endParaRPr lang="zh-CN" altLang="en-US" sz="1067" dirty="0">
                    <a:solidFill>
                      <a:schemeClr val="bg1"/>
                    </a:solidFill>
                    <a:latin typeface="华文细黑"/>
                    <a:ea typeface="宋体" charset="-122"/>
                  </a:endParaRPr>
                </a:p>
              </p:txBody>
            </p:sp>
            <p:sp>
              <p:nvSpPr>
                <p:cNvPr id="102" name="Line 9"/>
                <p:cNvSpPr>
                  <a:spLocks noChangeShapeType="1"/>
                </p:cNvSpPr>
                <p:nvPr/>
              </p:nvSpPr>
              <p:spPr bwMode="auto">
                <a:xfrm rot="5400000" flipH="1" flipV="1">
                  <a:off x="4103948" y="2103698"/>
                  <a:ext cx="0" cy="216024"/>
                </a:xfrm>
                <a:prstGeom prst="line">
                  <a:avLst/>
                </a:prstGeom>
                <a:noFill/>
                <a:ln w="38100">
                  <a:solidFill>
                    <a:schemeClr val="bg1"/>
                  </a:solidFill>
                  <a:round/>
                  <a:headEnd/>
                  <a:tailEnd/>
                </a:ln>
                <a:effectLst/>
              </p:spPr>
              <p:txBody>
                <a:bodyPr/>
                <a:lstStyle/>
                <a:p>
                  <a:pPr fontAlgn="base">
                    <a:spcBef>
                      <a:spcPct val="0"/>
                    </a:spcBef>
                    <a:spcAft>
                      <a:spcPct val="0"/>
                    </a:spcAft>
                  </a:pPr>
                  <a:endParaRPr lang="zh-CN" altLang="en-US" sz="1067" dirty="0">
                    <a:solidFill>
                      <a:schemeClr val="bg1"/>
                    </a:solidFill>
                    <a:latin typeface="华文细黑"/>
                    <a:ea typeface="宋体" charset="-122"/>
                  </a:endParaRPr>
                </a:p>
              </p:txBody>
            </p:sp>
          </p:grpSp>
          <p:grpSp>
            <p:nvGrpSpPr>
              <p:cNvPr id="40" name="组合 239"/>
              <p:cNvGrpSpPr/>
              <p:nvPr/>
            </p:nvGrpSpPr>
            <p:grpSpPr>
              <a:xfrm rot="5400000">
                <a:off x="5902725" y="4226255"/>
                <a:ext cx="288099" cy="384143"/>
                <a:chOff x="3995936" y="2211710"/>
                <a:chExt cx="216024" cy="288032"/>
              </a:xfrm>
              <a:scene3d>
                <a:camera prst="orthographicFront">
                  <a:rot lat="0" lon="10800000" rev="0"/>
                </a:camera>
                <a:lightRig rig="threePt" dir="t"/>
              </a:scene3d>
            </p:grpSpPr>
            <p:sp>
              <p:nvSpPr>
                <p:cNvPr id="97" name="Line 9"/>
                <p:cNvSpPr>
                  <a:spLocks noChangeShapeType="1"/>
                </p:cNvSpPr>
                <p:nvPr/>
              </p:nvSpPr>
              <p:spPr bwMode="auto">
                <a:xfrm rot="5400000" flipH="1" flipV="1">
                  <a:off x="4103948" y="2391730"/>
                  <a:ext cx="0" cy="216024"/>
                </a:xfrm>
                <a:prstGeom prst="line">
                  <a:avLst/>
                </a:prstGeom>
                <a:noFill/>
                <a:ln w="38100">
                  <a:solidFill>
                    <a:schemeClr val="bg1"/>
                  </a:solidFill>
                  <a:round/>
                  <a:headEnd/>
                  <a:tailEnd/>
                </a:ln>
                <a:effectLst/>
              </p:spPr>
              <p:txBody>
                <a:bodyPr/>
                <a:lstStyle/>
                <a:p>
                  <a:pPr fontAlgn="base">
                    <a:spcBef>
                      <a:spcPct val="0"/>
                    </a:spcBef>
                    <a:spcAft>
                      <a:spcPct val="0"/>
                    </a:spcAft>
                  </a:pPr>
                  <a:endParaRPr lang="zh-CN" altLang="en-US" sz="1067" dirty="0">
                    <a:solidFill>
                      <a:schemeClr val="bg1"/>
                    </a:solidFill>
                    <a:latin typeface="华文细黑"/>
                    <a:ea typeface="宋体" charset="-122"/>
                  </a:endParaRPr>
                </a:p>
              </p:txBody>
            </p:sp>
            <p:sp>
              <p:nvSpPr>
                <p:cNvPr id="98" name="Line 9"/>
                <p:cNvSpPr>
                  <a:spLocks noChangeShapeType="1"/>
                </p:cNvSpPr>
                <p:nvPr/>
              </p:nvSpPr>
              <p:spPr bwMode="auto">
                <a:xfrm rot="5400000" flipH="1" flipV="1">
                  <a:off x="4103948" y="2247714"/>
                  <a:ext cx="0" cy="216024"/>
                </a:xfrm>
                <a:prstGeom prst="line">
                  <a:avLst/>
                </a:prstGeom>
                <a:noFill/>
                <a:ln w="38100">
                  <a:solidFill>
                    <a:schemeClr val="bg1"/>
                  </a:solidFill>
                  <a:round/>
                  <a:headEnd/>
                  <a:tailEnd/>
                </a:ln>
                <a:effectLst/>
              </p:spPr>
              <p:txBody>
                <a:bodyPr/>
                <a:lstStyle/>
                <a:p>
                  <a:pPr fontAlgn="base">
                    <a:spcBef>
                      <a:spcPct val="0"/>
                    </a:spcBef>
                    <a:spcAft>
                      <a:spcPct val="0"/>
                    </a:spcAft>
                  </a:pPr>
                  <a:endParaRPr lang="zh-CN" altLang="en-US" sz="1067" dirty="0">
                    <a:solidFill>
                      <a:schemeClr val="bg1"/>
                    </a:solidFill>
                    <a:latin typeface="华文细黑"/>
                    <a:ea typeface="宋体" charset="-122"/>
                  </a:endParaRPr>
                </a:p>
              </p:txBody>
            </p:sp>
            <p:sp>
              <p:nvSpPr>
                <p:cNvPr id="99" name="Line 9"/>
                <p:cNvSpPr>
                  <a:spLocks noChangeShapeType="1"/>
                </p:cNvSpPr>
                <p:nvPr/>
              </p:nvSpPr>
              <p:spPr bwMode="auto">
                <a:xfrm rot="5400000" flipH="1" flipV="1">
                  <a:off x="4103948" y="2103698"/>
                  <a:ext cx="0" cy="216024"/>
                </a:xfrm>
                <a:prstGeom prst="line">
                  <a:avLst/>
                </a:prstGeom>
                <a:noFill/>
                <a:ln w="38100">
                  <a:solidFill>
                    <a:schemeClr val="bg1"/>
                  </a:solidFill>
                  <a:round/>
                  <a:headEnd/>
                  <a:tailEnd/>
                </a:ln>
                <a:effectLst/>
              </p:spPr>
              <p:txBody>
                <a:bodyPr/>
                <a:lstStyle/>
                <a:p>
                  <a:pPr fontAlgn="base">
                    <a:spcBef>
                      <a:spcPct val="0"/>
                    </a:spcBef>
                    <a:spcAft>
                      <a:spcPct val="0"/>
                    </a:spcAft>
                  </a:pPr>
                  <a:endParaRPr lang="zh-CN" altLang="en-US" sz="1067" dirty="0">
                    <a:solidFill>
                      <a:schemeClr val="bg1"/>
                    </a:solidFill>
                    <a:latin typeface="华文细黑"/>
                    <a:ea typeface="宋体" charset="-122"/>
                  </a:endParaRPr>
                </a:p>
              </p:txBody>
            </p:sp>
          </p:grpSp>
          <p:grpSp>
            <p:nvGrpSpPr>
              <p:cNvPr id="41" name="组合 243"/>
              <p:cNvGrpSpPr/>
              <p:nvPr/>
            </p:nvGrpSpPr>
            <p:grpSpPr>
              <a:xfrm rot="5400000">
                <a:off x="5857502" y="3144487"/>
                <a:ext cx="288099" cy="384143"/>
                <a:chOff x="3995936" y="2211710"/>
                <a:chExt cx="216024" cy="288032"/>
              </a:xfrm>
              <a:scene3d>
                <a:camera prst="orthographicFront">
                  <a:rot lat="0" lon="10800000" rev="0"/>
                </a:camera>
                <a:lightRig rig="threePt" dir="t"/>
              </a:scene3d>
            </p:grpSpPr>
            <p:sp>
              <p:nvSpPr>
                <p:cNvPr id="94" name="Line 9"/>
                <p:cNvSpPr>
                  <a:spLocks noChangeShapeType="1"/>
                </p:cNvSpPr>
                <p:nvPr/>
              </p:nvSpPr>
              <p:spPr bwMode="auto">
                <a:xfrm rot="5400000" flipH="1" flipV="1">
                  <a:off x="4103948" y="2391730"/>
                  <a:ext cx="0" cy="216024"/>
                </a:xfrm>
                <a:prstGeom prst="line">
                  <a:avLst/>
                </a:prstGeom>
                <a:noFill/>
                <a:ln w="38100">
                  <a:solidFill>
                    <a:schemeClr val="bg1"/>
                  </a:solidFill>
                  <a:round/>
                  <a:headEnd/>
                  <a:tailEnd/>
                </a:ln>
                <a:effectLst/>
              </p:spPr>
              <p:txBody>
                <a:bodyPr/>
                <a:lstStyle/>
                <a:p>
                  <a:pPr fontAlgn="base">
                    <a:spcBef>
                      <a:spcPct val="0"/>
                    </a:spcBef>
                    <a:spcAft>
                      <a:spcPct val="0"/>
                    </a:spcAft>
                  </a:pPr>
                  <a:endParaRPr lang="zh-CN" altLang="en-US" sz="1067" dirty="0">
                    <a:solidFill>
                      <a:schemeClr val="bg1"/>
                    </a:solidFill>
                    <a:latin typeface="华文细黑"/>
                    <a:ea typeface="宋体" charset="-122"/>
                  </a:endParaRPr>
                </a:p>
              </p:txBody>
            </p:sp>
            <p:sp>
              <p:nvSpPr>
                <p:cNvPr id="95" name="Line 9"/>
                <p:cNvSpPr>
                  <a:spLocks noChangeShapeType="1"/>
                </p:cNvSpPr>
                <p:nvPr/>
              </p:nvSpPr>
              <p:spPr bwMode="auto">
                <a:xfrm rot="5400000" flipH="1" flipV="1">
                  <a:off x="4103948" y="2247714"/>
                  <a:ext cx="0" cy="216024"/>
                </a:xfrm>
                <a:prstGeom prst="line">
                  <a:avLst/>
                </a:prstGeom>
                <a:noFill/>
                <a:ln w="38100">
                  <a:solidFill>
                    <a:schemeClr val="bg1"/>
                  </a:solidFill>
                  <a:round/>
                  <a:headEnd/>
                  <a:tailEnd/>
                </a:ln>
                <a:effectLst/>
              </p:spPr>
              <p:txBody>
                <a:bodyPr/>
                <a:lstStyle/>
                <a:p>
                  <a:pPr fontAlgn="base">
                    <a:spcBef>
                      <a:spcPct val="0"/>
                    </a:spcBef>
                    <a:spcAft>
                      <a:spcPct val="0"/>
                    </a:spcAft>
                  </a:pPr>
                  <a:endParaRPr lang="zh-CN" altLang="en-US" sz="1067" dirty="0">
                    <a:solidFill>
                      <a:schemeClr val="bg1"/>
                    </a:solidFill>
                    <a:latin typeface="华文细黑"/>
                    <a:ea typeface="宋体" charset="-122"/>
                  </a:endParaRPr>
                </a:p>
              </p:txBody>
            </p:sp>
            <p:sp>
              <p:nvSpPr>
                <p:cNvPr id="96" name="Line 9"/>
                <p:cNvSpPr>
                  <a:spLocks noChangeShapeType="1"/>
                </p:cNvSpPr>
                <p:nvPr/>
              </p:nvSpPr>
              <p:spPr bwMode="auto">
                <a:xfrm rot="5400000" flipH="1" flipV="1">
                  <a:off x="4103948" y="2103698"/>
                  <a:ext cx="0" cy="216024"/>
                </a:xfrm>
                <a:prstGeom prst="line">
                  <a:avLst/>
                </a:prstGeom>
                <a:noFill/>
                <a:ln w="38100">
                  <a:solidFill>
                    <a:schemeClr val="bg1"/>
                  </a:solidFill>
                  <a:round/>
                  <a:headEnd/>
                  <a:tailEnd/>
                </a:ln>
                <a:effectLst/>
              </p:spPr>
              <p:txBody>
                <a:bodyPr/>
                <a:lstStyle/>
                <a:p>
                  <a:pPr fontAlgn="base">
                    <a:spcBef>
                      <a:spcPct val="0"/>
                    </a:spcBef>
                    <a:spcAft>
                      <a:spcPct val="0"/>
                    </a:spcAft>
                  </a:pPr>
                  <a:endParaRPr lang="zh-CN" altLang="en-US" sz="1067" dirty="0">
                    <a:solidFill>
                      <a:schemeClr val="bg1"/>
                    </a:solidFill>
                    <a:latin typeface="华文细黑"/>
                    <a:ea typeface="宋体" charset="-122"/>
                  </a:endParaRPr>
                </a:p>
              </p:txBody>
            </p:sp>
          </p:grpSp>
          <p:grpSp>
            <p:nvGrpSpPr>
              <p:cNvPr id="42" name="组合 137"/>
              <p:cNvGrpSpPr/>
              <p:nvPr/>
            </p:nvGrpSpPr>
            <p:grpSpPr>
              <a:xfrm>
                <a:off x="1259050" y="3847941"/>
                <a:ext cx="1317189" cy="413702"/>
                <a:chOff x="1259050" y="3847941"/>
                <a:chExt cx="1317189" cy="413702"/>
              </a:xfrm>
            </p:grpSpPr>
            <p:grpSp>
              <p:nvGrpSpPr>
                <p:cNvPr id="89" name="组合 173"/>
                <p:cNvGrpSpPr/>
                <p:nvPr/>
              </p:nvGrpSpPr>
              <p:grpSpPr>
                <a:xfrm>
                  <a:off x="2352341" y="4010618"/>
                  <a:ext cx="223898" cy="206622"/>
                  <a:chOff x="7129741" y="3549637"/>
                  <a:chExt cx="335760" cy="309862"/>
                </a:xfrm>
                <a:solidFill>
                  <a:schemeClr val="bg1">
                    <a:lumMod val="95000"/>
                  </a:schemeClr>
                </a:solidFill>
              </p:grpSpPr>
              <p:sp>
                <p:nvSpPr>
                  <p:cNvPr id="91" name="Freeform 59"/>
                  <p:cNvSpPr>
                    <a:spLocks/>
                  </p:cNvSpPr>
                  <p:nvPr/>
                </p:nvSpPr>
                <p:spPr bwMode="auto">
                  <a:xfrm rot="2657719">
                    <a:off x="7137870" y="3594746"/>
                    <a:ext cx="208572" cy="215182"/>
                  </a:xfrm>
                  <a:custGeom>
                    <a:avLst/>
                    <a:gdLst/>
                    <a:ahLst/>
                    <a:cxnLst>
                      <a:cxn ang="0">
                        <a:pos x="302" y="329"/>
                      </a:cxn>
                      <a:cxn ang="0">
                        <a:pos x="309" y="327"/>
                      </a:cxn>
                      <a:cxn ang="0">
                        <a:pos x="317" y="319"/>
                      </a:cxn>
                      <a:cxn ang="0">
                        <a:pos x="319" y="312"/>
                      </a:cxn>
                      <a:cxn ang="0">
                        <a:pos x="314" y="256"/>
                      </a:cxn>
                      <a:cxn ang="0">
                        <a:pos x="300" y="202"/>
                      </a:cxn>
                      <a:cxn ang="0">
                        <a:pos x="277" y="152"/>
                      </a:cxn>
                      <a:cxn ang="0">
                        <a:pos x="243" y="105"/>
                      </a:cxn>
                      <a:cxn ang="0">
                        <a:pos x="231" y="91"/>
                      </a:cxn>
                      <a:cxn ang="0">
                        <a:pos x="209" y="71"/>
                      </a:cxn>
                      <a:cxn ang="0">
                        <a:pos x="159" y="37"/>
                      </a:cxn>
                      <a:cxn ang="0">
                        <a:pos x="105" y="15"/>
                      </a:cxn>
                      <a:cxn ang="0">
                        <a:pos x="46" y="2"/>
                      </a:cxn>
                      <a:cxn ang="0">
                        <a:pos x="15" y="0"/>
                      </a:cxn>
                      <a:cxn ang="0">
                        <a:pos x="4" y="5"/>
                      </a:cxn>
                      <a:cxn ang="0">
                        <a:pos x="0" y="10"/>
                      </a:cxn>
                      <a:cxn ang="0">
                        <a:pos x="0" y="57"/>
                      </a:cxn>
                      <a:cxn ang="0">
                        <a:pos x="0" y="62"/>
                      </a:cxn>
                      <a:cxn ang="0">
                        <a:pos x="4" y="68"/>
                      </a:cxn>
                      <a:cxn ang="0">
                        <a:pos x="15" y="73"/>
                      </a:cxn>
                      <a:cxn ang="0">
                        <a:pos x="39" y="74"/>
                      </a:cxn>
                      <a:cxn ang="0">
                        <a:pos x="83" y="84"/>
                      </a:cxn>
                      <a:cxn ang="0">
                        <a:pos x="125" y="101"/>
                      </a:cxn>
                      <a:cxn ang="0">
                        <a:pos x="162" y="127"/>
                      </a:cxn>
                      <a:cxn ang="0">
                        <a:pos x="179" y="143"/>
                      </a:cxn>
                      <a:cxn ang="0">
                        <a:pos x="189" y="154"/>
                      </a:cxn>
                      <a:cxn ang="0">
                        <a:pos x="214" y="189"/>
                      </a:cxn>
                      <a:cxn ang="0">
                        <a:pos x="231" y="226"/>
                      </a:cxn>
                      <a:cxn ang="0">
                        <a:pos x="243" y="268"/>
                      </a:cxn>
                      <a:cxn ang="0">
                        <a:pos x="245" y="312"/>
                      </a:cxn>
                      <a:cxn ang="0">
                        <a:pos x="247" y="317"/>
                      </a:cxn>
                      <a:cxn ang="0">
                        <a:pos x="250" y="322"/>
                      </a:cxn>
                      <a:cxn ang="0">
                        <a:pos x="262" y="327"/>
                      </a:cxn>
                    </a:cxnLst>
                    <a:rect l="0" t="0" r="r" b="b"/>
                    <a:pathLst>
                      <a:path w="319" h="329">
                        <a:moveTo>
                          <a:pt x="262" y="327"/>
                        </a:moveTo>
                        <a:lnTo>
                          <a:pt x="302" y="329"/>
                        </a:lnTo>
                        <a:lnTo>
                          <a:pt x="302" y="329"/>
                        </a:lnTo>
                        <a:lnTo>
                          <a:pt x="309" y="327"/>
                        </a:lnTo>
                        <a:lnTo>
                          <a:pt x="314" y="324"/>
                        </a:lnTo>
                        <a:lnTo>
                          <a:pt x="317" y="319"/>
                        </a:lnTo>
                        <a:lnTo>
                          <a:pt x="319" y="312"/>
                        </a:lnTo>
                        <a:lnTo>
                          <a:pt x="319" y="312"/>
                        </a:lnTo>
                        <a:lnTo>
                          <a:pt x="317" y="285"/>
                        </a:lnTo>
                        <a:lnTo>
                          <a:pt x="314" y="256"/>
                        </a:lnTo>
                        <a:lnTo>
                          <a:pt x="309" y="229"/>
                        </a:lnTo>
                        <a:lnTo>
                          <a:pt x="300" y="202"/>
                        </a:lnTo>
                        <a:lnTo>
                          <a:pt x="290" y="175"/>
                        </a:lnTo>
                        <a:lnTo>
                          <a:pt x="277" y="152"/>
                        </a:lnTo>
                        <a:lnTo>
                          <a:pt x="262" y="128"/>
                        </a:lnTo>
                        <a:lnTo>
                          <a:pt x="243" y="105"/>
                        </a:lnTo>
                        <a:lnTo>
                          <a:pt x="243" y="105"/>
                        </a:lnTo>
                        <a:lnTo>
                          <a:pt x="231" y="91"/>
                        </a:lnTo>
                        <a:lnTo>
                          <a:pt x="231" y="91"/>
                        </a:lnTo>
                        <a:lnTo>
                          <a:pt x="209" y="71"/>
                        </a:lnTo>
                        <a:lnTo>
                          <a:pt x="186" y="54"/>
                        </a:lnTo>
                        <a:lnTo>
                          <a:pt x="159" y="37"/>
                        </a:lnTo>
                        <a:lnTo>
                          <a:pt x="133" y="25"/>
                        </a:lnTo>
                        <a:lnTo>
                          <a:pt x="105" y="15"/>
                        </a:lnTo>
                        <a:lnTo>
                          <a:pt x="76" y="7"/>
                        </a:lnTo>
                        <a:lnTo>
                          <a:pt x="46" y="2"/>
                        </a:lnTo>
                        <a:lnTo>
                          <a:pt x="15" y="0"/>
                        </a:lnTo>
                        <a:lnTo>
                          <a:pt x="15" y="0"/>
                        </a:lnTo>
                        <a:lnTo>
                          <a:pt x="10" y="2"/>
                        </a:lnTo>
                        <a:lnTo>
                          <a:pt x="4" y="5"/>
                        </a:lnTo>
                        <a:lnTo>
                          <a:pt x="4" y="5"/>
                        </a:lnTo>
                        <a:lnTo>
                          <a:pt x="0" y="10"/>
                        </a:lnTo>
                        <a:lnTo>
                          <a:pt x="0" y="17"/>
                        </a:lnTo>
                        <a:lnTo>
                          <a:pt x="0" y="57"/>
                        </a:lnTo>
                        <a:lnTo>
                          <a:pt x="0" y="57"/>
                        </a:lnTo>
                        <a:lnTo>
                          <a:pt x="0" y="62"/>
                        </a:lnTo>
                        <a:lnTo>
                          <a:pt x="4" y="68"/>
                        </a:lnTo>
                        <a:lnTo>
                          <a:pt x="4" y="68"/>
                        </a:lnTo>
                        <a:lnTo>
                          <a:pt x="9" y="73"/>
                        </a:lnTo>
                        <a:lnTo>
                          <a:pt x="15" y="73"/>
                        </a:lnTo>
                        <a:lnTo>
                          <a:pt x="15" y="73"/>
                        </a:lnTo>
                        <a:lnTo>
                          <a:pt x="39" y="74"/>
                        </a:lnTo>
                        <a:lnTo>
                          <a:pt x="61" y="78"/>
                        </a:lnTo>
                        <a:lnTo>
                          <a:pt x="83" y="84"/>
                        </a:lnTo>
                        <a:lnTo>
                          <a:pt x="105" y="91"/>
                        </a:lnTo>
                        <a:lnTo>
                          <a:pt x="125" y="101"/>
                        </a:lnTo>
                        <a:lnTo>
                          <a:pt x="144" y="113"/>
                        </a:lnTo>
                        <a:lnTo>
                          <a:pt x="162" y="127"/>
                        </a:lnTo>
                        <a:lnTo>
                          <a:pt x="179" y="143"/>
                        </a:lnTo>
                        <a:lnTo>
                          <a:pt x="179" y="143"/>
                        </a:lnTo>
                        <a:lnTo>
                          <a:pt x="189" y="154"/>
                        </a:lnTo>
                        <a:lnTo>
                          <a:pt x="189" y="154"/>
                        </a:lnTo>
                        <a:lnTo>
                          <a:pt x="203" y="170"/>
                        </a:lnTo>
                        <a:lnTo>
                          <a:pt x="214" y="189"/>
                        </a:lnTo>
                        <a:lnTo>
                          <a:pt x="225" y="208"/>
                        </a:lnTo>
                        <a:lnTo>
                          <a:pt x="231" y="226"/>
                        </a:lnTo>
                        <a:lnTo>
                          <a:pt x="238" y="248"/>
                        </a:lnTo>
                        <a:lnTo>
                          <a:pt x="243" y="268"/>
                        </a:lnTo>
                        <a:lnTo>
                          <a:pt x="245" y="290"/>
                        </a:lnTo>
                        <a:lnTo>
                          <a:pt x="245" y="312"/>
                        </a:lnTo>
                        <a:lnTo>
                          <a:pt x="245" y="312"/>
                        </a:lnTo>
                        <a:lnTo>
                          <a:pt x="247" y="317"/>
                        </a:lnTo>
                        <a:lnTo>
                          <a:pt x="250" y="322"/>
                        </a:lnTo>
                        <a:lnTo>
                          <a:pt x="250" y="322"/>
                        </a:lnTo>
                        <a:lnTo>
                          <a:pt x="255" y="326"/>
                        </a:lnTo>
                        <a:lnTo>
                          <a:pt x="262" y="327"/>
                        </a:lnTo>
                        <a:lnTo>
                          <a:pt x="262" y="327"/>
                        </a:lnTo>
                        <a:close/>
                      </a:path>
                    </a:pathLst>
                  </a:custGeom>
                  <a:grpFill/>
                  <a:ln w="9525">
                    <a:noFill/>
                    <a:round/>
                    <a:headEnd/>
                    <a:tailEnd/>
                  </a:ln>
                </p:spPr>
                <p:txBody>
                  <a:bodyPr vert="horz" wrap="square" lIns="121948" tIns="60974" rIns="121948" bIns="60974"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584526" algn="l" rtl="0" fontAlgn="base">
                      <a:spcBef>
                        <a:spcPct val="0"/>
                      </a:spcBef>
                      <a:spcAft>
                        <a:spcPct val="0"/>
                      </a:spcAft>
                      <a:defRPr kern="1200">
                        <a:solidFill>
                          <a:schemeClr val="tx1"/>
                        </a:solidFill>
                        <a:latin typeface="Arial" charset="0"/>
                        <a:ea typeface="宋体" charset="-122"/>
                        <a:cs typeface="+mn-cs"/>
                      </a:defRPr>
                    </a:lvl2pPr>
                    <a:lvl3pPr marL="1169054" algn="l" rtl="0" fontAlgn="base">
                      <a:spcBef>
                        <a:spcPct val="0"/>
                      </a:spcBef>
                      <a:spcAft>
                        <a:spcPct val="0"/>
                      </a:spcAft>
                      <a:defRPr kern="1200">
                        <a:solidFill>
                          <a:schemeClr val="tx1"/>
                        </a:solidFill>
                        <a:latin typeface="Arial" charset="0"/>
                        <a:ea typeface="宋体" charset="-122"/>
                        <a:cs typeface="+mn-cs"/>
                      </a:defRPr>
                    </a:lvl3pPr>
                    <a:lvl4pPr marL="1753580" algn="l" rtl="0" fontAlgn="base">
                      <a:spcBef>
                        <a:spcPct val="0"/>
                      </a:spcBef>
                      <a:spcAft>
                        <a:spcPct val="0"/>
                      </a:spcAft>
                      <a:defRPr kern="1200">
                        <a:solidFill>
                          <a:schemeClr val="tx1"/>
                        </a:solidFill>
                        <a:latin typeface="Arial" charset="0"/>
                        <a:ea typeface="宋体" charset="-122"/>
                        <a:cs typeface="+mn-cs"/>
                      </a:defRPr>
                    </a:lvl4pPr>
                    <a:lvl5pPr marL="2338107" algn="l" rtl="0" fontAlgn="base">
                      <a:spcBef>
                        <a:spcPct val="0"/>
                      </a:spcBef>
                      <a:spcAft>
                        <a:spcPct val="0"/>
                      </a:spcAft>
                      <a:defRPr kern="1200">
                        <a:solidFill>
                          <a:schemeClr val="tx1"/>
                        </a:solidFill>
                        <a:latin typeface="Arial" charset="0"/>
                        <a:ea typeface="宋体" charset="-122"/>
                        <a:cs typeface="+mn-cs"/>
                      </a:defRPr>
                    </a:lvl5pPr>
                    <a:lvl6pPr marL="2922633" algn="l" defTabSz="1169054" rtl="0" eaLnBrk="1" latinLnBrk="0" hangingPunct="1">
                      <a:defRPr kern="1200">
                        <a:solidFill>
                          <a:schemeClr val="tx1"/>
                        </a:solidFill>
                        <a:latin typeface="Arial" charset="0"/>
                        <a:ea typeface="宋体" charset="-122"/>
                        <a:cs typeface="+mn-cs"/>
                      </a:defRPr>
                    </a:lvl6pPr>
                    <a:lvl7pPr marL="3507162" algn="l" defTabSz="1169054" rtl="0" eaLnBrk="1" latinLnBrk="0" hangingPunct="1">
                      <a:defRPr kern="1200">
                        <a:solidFill>
                          <a:schemeClr val="tx1"/>
                        </a:solidFill>
                        <a:latin typeface="Arial" charset="0"/>
                        <a:ea typeface="宋体" charset="-122"/>
                        <a:cs typeface="+mn-cs"/>
                      </a:defRPr>
                    </a:lvl7pPr>
                    <a:lvl8pPr marL="4091686" algn="l" defTabSz="1169054" rtl="0" eaLnBrk="1" latinLnBrk="0" hangingPunct="1">
                      <a:defRPr kern="1200">
                        <a:solidFill>
                          <a:schemeClr val="tx1"/>
                        </a:solidFill>
                        <a:latin typeface="Arial" charset="0"/>
                        <a:ea typeface="宋体" charset="-122"/>
                        <a:cs typeface="+mn-cs"/>
                      </a:defRPr>
                    </a:lvl8pPr>
                    <a:lvl9pPr marL="4676216" algn="l" defTabSz="1169054" rtl="0" eaLnBrk="1" latinLnBrk="0" hangingPunct="1">
                      <a:defRPr kern="1200">
                        <a:solidFill>
                          <a:schemeClr val="tx1"/>
                        </a:solidFill>
                        <a:latin typeface="Arial" charset="0"/>
                        <a:ea typeface="宋体" charset="-122"/>
                        <a:cs typeface="+mn-cs"/>
                      </a:defRPr>
                    </a:lvl9pPr>
                  </a:lstStyle>
                  <a:p>
                    <a:endParaRPr lang="zh-CN" altLang="en-US" sz="1067" dirty="0">
                      <a:solidFill>
                        <a:schemeClr val="bg1"/>
                      </a:solidFill>
                      <a:latin typeface="微软雅黑" pitchFamily="34" charset="-122"/>
                      <a:ea typeface="微软雅黑" pitchFamily="34" charset="-122"/>
                    </a:endParaRPr>
                  </a:p>
                </p:txBody>
              </p:sp>
              <p:sp>
                <p:nvSpPr>
                  <p:cNvPr id="92" name="Freeform 60"/>
                  <p:cNvSpPr>
                    <a:spLocks/>
                  </p:cNvSpPr>
                  <p:nvPr/>
                </p:nvSpPr>
                <p:spPr bwMode="auto">
                  <a:xfrm rot="2657719">
                    <a:off x="7129741" y="3639959"/>
                    <a:ext cx="119371" cy="123893"/>
                  </a:xfrm>
                  <a:custGeom>
                    <a:avLst/>
                    <a:gdLst/>
                    <a:ahLst/>
                    <a:cxnLst>
                      <a:cxn ang="0">
                        <a:pos x="135" y="50"/>
                      </a:cxn>
                      <a:cxn ang="0">
                        <a:pos x="135" y="50"/>
                      </a:cxn>
                      <a:cxn ang="0">
                        <a:pos x="122" y="38"/>
                      </a:cxn>
                      <a:cxn ang="0">
                        <a:pos x="110" y="28"/>
                      </a:cxn>
                      <a:cxn ang="0">
                        <a:pos x="95" y="20"/>
                      </a:cxn>
                      <a:cxn ang="0">
                        <a:pos x="81" y="13"/>
                      </a:cxn>
                      <a:cxn ang="0">
                        <a:pos x="64" y="6"/>
                      </a:cxn>
                      <a:cxn ang="0">
                        <a:pos x="49" y="3"/>
                      </a:cxn>
                      <a:cxn ang="0">
                        <a:pos x="32" y="0"/>
                      </a:cxn>
                      <a:cxn ang="0">
                        <a:pos x="16" y="0"/>
                      </a:cxn>
                      <a:cxn ang="0">
                        <a:pos x="16" y="0"/>
                      </a:cxn>
                      <a:cxn ang="0">
                        <a:pos x="10" y="0"/>
                      </a:cxn>
                      <a:cxn ang="0">
                        <a:pos x="5" y="3"/>
                      </a:cxn>
                      <a:cxn ang="0">
                        <a:pos x="5" y="3"/>
                      </a:cxn>
                      <a:cxn ang="0">
                        <a:pos x="2" y="8"/>
                      </a:cxn>
                      <a:cxn ang="0">
                        <a:pos x="0" y="15"/>
                      </a:cxn>
                      <a:cxn ang="0">
                        <a:pos x="0" y="55"/>
                      </a:cxn>
                      <a:cxn ang="0">
                        <a:pos x="0" y="55"/>
                      </a:cxn>
                      <a:cxn ang="0">
                        <a:pos x="2" y="62"/>
                      </a:cxn>
                      <a:cxn ang="0">
                        <a:pos x="5" y="67"/>
                      </a:cxn>
                      <a:cxn ang="0">
                        <a:pos x="5" y="67"/>
                      </a:cxn>
                      <a:cxn ang="0">
                        <a:pos x="10" y="70"/>
                      </a:cxn>
                      <a:cxn ang="0">
                        <a:pos x="16" y="72"/>
                      </a:cxn>
                      <a:cxn ang="0">
                        <a:pos x="16" y="72"/>
                      </a:cxn>
                      <a:cxn ang="0">
                        <a:pos x="34" y="74"/>
                      </a:cxn>
                      <a:cxn ang="0">
                        <a:pos x="53" y="81"/>
                      </a:cxn>
                      <a:cxn ang="0">
                        <a:pos x="68" y="89"/>
                      </a:cxn>
                      <a:cxn ang="0">
                        <a:pos x="83" y="101"/>
                      </a:cxn>
                      <a:cxn ang="0">
                        <a:pos x="83" y="101"/>
                      </a:cxn>
                      <a:cxn ang="0">
                        <a:pos x="86" y="104"/>
                      </a:cxn>
                      <a:cxn ang="0">
                        <a:pos x="86" y="104"/>
                      </a:cxn>
                      <a:cxn ang="0">
                        <a:pos x="97" y="119"/>
                      </a:cxn>
                      <a:cxn ang="0">
                        <a:pos x="105" y="136"/>
                      </a:cxn>
                      <a:cxn ang="0">
                        <a:pos x="108" y="153"/>
                      </a:cxn>
                      <a:cxn ang="0">
                        <a:pos x="110" y="170"/>
                      </a:cxn>
                      <a:cxn ang="0">
                        <a:pos x="110" y="170"/>
                      </a:cxn>
                      <a:cxn ang="0">
                        <a:pos x="112" y="177"/>
                      </a:cxn>
                      <a:cxn ang="0">
                        <a:pos x="113" y="182"/>
                      </a:cxn>
                      <a:cxn ang="0">
                        <a:pos x="113" y="182"/>
                      </a:cxn>
                      <a:cxn ang="0">
                        <a:pos x="118" y="185"/>
                      </a:cxn>
                      <a:cxn ang="0">
                        <a:pos x="125" y="187"/>
                      </a:cxn>
                      <a:cxn ang="0">
                        <a:pos x="167" y="189"/>
                      </a:cxn>
                      <a:cxn ang="0">
                        <a:pos x="167" y="189"/>
                      </a:cxn>
                      <a:cxn ang="0">
                        <a:pos x="172" y="187"/>
                      </a:cxn>
                      <a:cxn ang="0">
                        <a:pos x="177" y="183"/>
                      </a:cxn>
                      <a:cxn ang="0">
                        <a:pos x="181" y="178"/>
                      </a:cxn>
                      <a:cxn ang="0">
                        <a:pos x="183" y="173"/>
                      </a:cxn>
                      <a:cxn ang="0">
                        <a:pos x="183" y="173"/>
                      </a:cxn>
                      <a:cxn ang="0">
                        <a:pos x="183" y="156"/>
                      </a:cxn>
                      <a:cxn ang="0">
                        <a:pos x="181" y="141"/>
                      </a:cxn>
                      <a:cxn ang="0">
                        <a:pos x="177" y="126"/>
                      </a:cxn>
                      <a:cxn ang="0">
                        <a:pos x="172" y="111"/>
                      </a:cxn>
                      <a:cxn ang="0">
                        <a:pos x="167" y="96"/>
                      </a:cxn>
                      <a:cxn ang="0">
                        <a:pos x="161" y="82"/>
                      </a:cxn>
                      <a:cxn ang="0">
                        <a:pos x="152" y="69"/>
                      </a:cxn>
                      <a:cxn ang="0">
                        <a:pos x="142" y="57"/>
                      </a:cxn>
                      <a:cxn ang="0">
                        <a:pos x="142" y="57"/>
                      </a:cxn>
                      <a:cxn ang="0">
                        <a:pos x="135" y="50"/>
                      </a:cxn>
                      <a:cxn ang="0">
                        <a:pos x="135" y="50"/>
                      </a:cxn>
                    </a:cxnLst>
                    <a:rect l="0" t="0" r="r" b="b"/>
                    <a:pathLst>
                      <a:path w="183" h="189">
                        <a:moveTo>
                          <a:pt x="135" y="50"/>
                        </a:moveTo>
                        <a:lnTo>
                          <a:pt x="135" y="50"/>
                        </a:lnTo>
                        <a:lnTo>
                          <a:pt x="122" y="38"/>
                        </a:lnTo>
                        <a:lnTo>
                          <a:pt x="110" y="28"/>
                        </a:lnTo>
                        <a:lnTo>
                          <a:pt x="95" y="20"/>
                        </a:lnTo>
                        <a:lnTo>
                          <a:pt x="81" y="13"/>
                        </a:lnTo>
                        <a:lnTo>
                          <a:pt x="64" y="6"/>
                        </a:lnTo>
                        <a:lnTo>
                          <a:pt x="49" y="3"/>
                        </a:lnTo>
                        <a:lnTo>
                          <a:pt x="32" y="0"/>
                        </a:lnTo>
                        <a:lnTo>
                          <a:pt x="16" y="0"/>
                        </a:lnTo>
                        <a:lnTo>
                          <a:pt x="16" y="0"/>
                        </a:lnTo>
                        <a:lnTo>
                          <a:pt x="10" y="0"/>
                        </a:lnTo>
                        <a:lnTo>
                          <a:pt x="5" y="3"/>
                        </a:lnTo>
                        <a:lnTo>
                          <a:pt x="5" y="3"/>
                        </a:lnTo>
                        <a:lnTo>
                          <a:pt x="2" y="8"/>
                        </a:lnTo>
                        <a:lnTo>
                          <a:pt x="0" y="15"/>
                        </a:lnTo>
                        <a:lnTo>
                          <a:pt x="0" y="55"/>
                        </a:lnTo>
                        <a:lnTo>
                          <a:pt x="0" y="55"/>
                        </a:lnTo>
                        <a:lnTo>
                          <a:pt x="2" y="62"/>
                        </a:lnTo>
                        <a:lnTo>
                          <a:pt x="5" y="67"/>
                        </a:lnTo>
                        <a:lnTo>
                          <a:pt x="5" y="67"/>
                        </a:lnTo>
                        <a:lnTo>
                          <a:pt x="10" y="70"/>
                        </a:lnTo>
                        <a:lnTo>
                          <a:pt x="16" y="72"/>
                        </a:lnTo>
                        <a:lnTo>
                          <a:pt x="16" y="72"/>
                        </a:lnTo>
                        <a:lnTo>
                          <a:pt x="34" y="74"/>
                        </a:lnTo>
                        <a:lnTo>
                          <a:pt x="53" y="81"/>
                        </a:lnTo>
                        <a:lnTo>
                          <a:pt x="68" y="89"/>
                        </a:lnTo>
                        <a:lnTo>
                          <a:pt x="83" y="101"/>
                        </a:lnTo>
                        <a:lnTo>
                          <a:pt x="83" y="101"/>
                        </a:lnTo>
                        <a:lnTo>
                          <a:pt x="86" y="104"/>
                        </a:lnTo>
                        <a:lnTo>
                          <a:pt x="86" y="104"/>
                        </a:lnTo>
                        <a:lnTo>
                          <a:pt x="97" y="119"/>
                        </a:lnTo>
                        <a:lnTo>
                          <a:pt x="105" y="136"/>
                        </a:lnTo>
                        <a:lnTo>
                          <a:pt x="108" y="153"/>
                        </a:lnTo>
                        <a:lnTo>
                          <a:pt x="110" y="170"/>
                        </a:lnTo>
                        <a:lnTo>
                          <a:pt x="110" y="170"/>
                        </a:lnTo>
                        <a:lnTo>
                          <a:pt x="112" y="177"/>
                        </a:lnTo>
                        <a:lnTo>
                          <a:pt x="113" y="182"/>
                        </a:lnTo>
                        <a:lnTo>
                          <a:pt x="113" y="182"/>
                        </a:lnTo>
                        <a:lnTo>
                          <a:pt x="118" y="185"/>
                        </a:lnTo>
                        <a:lnTo>
                          <a:pt x="125" y="187"/>
                        </a:lnTo>
                        <a:lnTo>
                          <a:pt x="167" y="189"/>
                        </a:lnTo>
                        <a:lnTo>
                          <a:pt x="167" y="189"/>
                        </a:lnTo>
                        <a:lnTo>
                          <a:pt x="172" y="187"/>
                        </a:lnTo>
                        <a:lnTo>
                          <a:pt x="177" y="183"/>
                        </a:lnTo>
                        <a:lnTo>
                          <a:pt x="181" y="178"/>
                        </a:lnTo>
                        <a:lnTo>
                          <a:pt x="183" y="173"/>
                        </a:lnTo>
                        <a:lnTo>
                          <a:pt x="183" y="173"/>
                        </a:lnTo>
                        <a:lnTo>
                          <a:pt x="183" y="156"/>
                        </a:lnTo>
                        <a:lnTo>
                          <a:pt x="181" y="141"/>
                        </a:lnTo>
                        <a:lnTo>
                          <a:pt x="177" y="126"/>
                        </a:lnTo>
                        <a:lnTo>
                          <a:pt x="172" y="111"/>
                        </a:lnTo>
                        <a:lnTo>
                          <a:pt x="167" y="96"/>
                        </a:lnTo>
                        <a:lnTo>
                          <a:pt x="161" y="82"/>
                        </a:lnTo>
                        <a:lnTo>
                          <a:pt x="152" y="69"/>
                        </a:lnTo>
                        <a:lnTo>
                          <a:pt x="142" y="57"/>
                        </a:lnTo>
                        <a:lnTo>
                          <a:pt x="142" y="57"/>
                        </a:lnTo>
                        <a:lnTo>
                          <a:pt x="135" y="50"/>
                        </a:lnTo>
                        <a:lnTo>
                          <a:pt x="135" y="50"/>
                        </a:lnTo>
                        <a:close/>
                      </a:path>
                    </a:pathLst>
                  </a:custGeom>
                  <a:grpFill/>
                  <a:ln w="9525">
                    <a:noFill/>
                    <a:round/>
                    <a:headEnd/>
                    <a:tailEnd/>
                  </a:ln>
                </p:spPr>
                <p:txBody>
                  <a:bodyPr vert="horz" wrap="square" lIns="121948" tIns="60974" rIns="121948" bIns="60974"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584526" algn="l" rtl="0" fontAlgn="base">
                      <a:spcBef>
                        <a:spcPct val="0"/>
                      </a:spcBef>
                      <a:spcAft>
                        <a:spcPct val="0"/>
                      </a:spcAft>
                      <a:defRPr kern="1200">
                        <a:solidFill>
                          <a:schemeClr val="tx1"/>
                        </a:solidFill>
                        <a:latin typeface="Arial" charset="0"/>
                        <a:ea typeface="宋体" charset="-122"/>
                        <a:cs typeface="+mn-cs"/>
                      </a:defRPr>
                    </a:lvl2pPr>
                    <a:lvl3pPr marL="1169054" algn="l" rtl="0" fontAlgn="base">
                      <a:spcBef>
                        <a:spcPct val="0"/>
                      </a:spcBef>
                      <a:spcAft>
                        <a:spcPct val="0"/>
                      </a:spcAft>
                      <a:defRPr kern="1200">
                        <a:solidFill>
                          <a:schemeClr val="tx1"/>
                        </a:solidFill>
                        <a:latin typeface="Arial" charset="0"/>
                        <a:ea typeface="宋体" charset="-122"/>
                        <a:cs typeface="+mn-cs"/>
                      </a:defRPr>
                    </a:lvl3pPr>
                    <a:lvl4pPr marL="1753580" algn="l" rtl="0" fontAlgn="base">
                      <a:spcBef>
                        <a:spcPct val="0"/>
                      </a:spcBef>
                      <a:spcAft>
                        <a:spcPct val="0"/>
                      </a:spcAft>
                      <a:defRPr kern="1200">
                        <a:solidFill>
                          <a:schemeClr val="tx1"/>
                        </a:solidFill>
                        <a:latin typeface="Arial" charset="0"/>
                        <a:ea typeface="宋体" charset="-122"/>
                        <a:cs typeface="+mn-cs"/>
                      </a:defRPr>
                    </a:lvl4pPr>
                    <a:lvl5pPr marL="2338107" algn="l" rtl="0" fontAlgn="base">
                      <a:spcBef>
                        <a:spcPct val="0"/>
                      </a:spcBef>
                      <a:spcAft>
                        <a:spcPct val="0"/>
                      </a:spcAft>
                      <a:defRPr kern="1200">
                        <a:solidFill>
                          <a:schemeClr val="tx1"/>
                        </a:solidFill>
                        <a:latin typeface="Arial" charset="0"/>
                        <a:ea typeface="宋体" charset="-122"/>
                        <a:cs typeface="+mn-cs"/>
                      </a:defRPr>
                    </a:lvl5pPr>
                    <a:lvl6pPr marL="2922633" algn="l" defTabSz="1169054" rtl="0" eaLnBrk="1" latinLnBrk="0" hangingPunct="1">
                      <a:defRPr kern="1200">
                        <a:solidFill>
                          <a:schemeClr val="tx1"/>
                        </a:solidFill>
                        <a:latin typeface="Arial" charset="0"/>
                        <a:ea typeface="宋体" charset="-122"/>
                        <a:cs typeface="+mn-cs"/>
                      </a:defRPr>
                    </a:lvl6pPr>
                    <a:lvl7pPr marL="3507162" algn="l" defTabSz="1169054" rtl="0" eaLnBrk="1" latinLnBrk="0" hangingPunct="1">
                      <a:defRPr kern="1200">
                        <a:solidFill>
                          <a:schemeClr val="tx1"/>
                        </a:solidFill>
                        <a:latin typeface="Arial" charset="0"/>
                        <a:ea typeface="宋体" charset="-122"/>
                        <a:cs typeface="+mn-cs"/>
                      </a:defRPr>
                    </a:lvl7pPr>
                    <a:lvl8pPr marL="4091686" algn="l" defTabSz="1169054" rtl="0" eaLnBrk="1" latinLnBrk="0" hangingPunct="1">
                      <a:defRPr kern="1200">
                        <a:solidFill>
                          <a:schemeClr val="tx1"/>
                        </a:solidFill>
                        <a:latin typeface="Arial" charset="0"/>
                        <a:ea typeface="宋体" charset="-122"/>
                        <a:cs typeface="+mn-cs"/>
                      </a:defRPr>
                    </a:lvl8pPr>
                    <a:lvl9pPr marL="4676216" algn="l" defTabSz="1169054" rtl="0" eaLnBrk="1" latinLnBrk="0" hangingPunct="1">
                      <a:defRPr kern="1200">
                        <a:solidFill>
                          <a:schemeClr val="tx1"/>
                        </a:solidFill>
                        <a:latin typeface="Arial" charset="0"/>
                        <a:ea typeface="宋体" charset="-122"/>
                        <a:cs typeface="+mn-cs"/>
                      </a:defRPr>
                    </a:lvl9pPr>
                  </a:lstStyle>
                  <a:p>
                    <a:endParaRPr lang="zh-CN" altLang="en-US" sz="1067" dirty="0">
                      <a:solidFill>
                        <a:schemeClr val="bg1"/>
                      </a:solidFill>
                      <a:latin typeface="微软雅黑" pitchFamily="34" charset="-122"/>
                      <a:ea typeface="微软雅黑" pitchFamily="34" charset="-122"/>
                    </a:endParaRPr>
                  </a:p>
                </p:txBody>
              </p:sp>
              <p:sp>
                <p:nvSpPr>
                  <p:cNvPr id="93" name="Freeform 59"/>
                  <p:cNvSpPr>
                    <a:spLocks/>
                  </p:cNvSpPr>
                  <p:nvPr/>
                </p:nvSpPr>
                <p:spPr bwMode="auto">
                  <a:xfrm rot="2657719">
                    <a:off x="7165158" y="3549637"/>
                    <a:ext cx="300343" cy="309862"/>
                  </a:xfrm>
                  <a:custGeom>
                    <a:avLst/>
                    <a:gdLst/>
                    <a:ahLst/>
                    <a:cxnLst>
                      <a:cxn ang="0">
                        <a:pos x="302" y="329"/>
                      </a:cxn>
                      <a:cxn ang="0">
                        <a:pos x="309" y="327"/>
                      </a:cxn>
                      <a:cxn ang="0">
                        <a:pos x="317" y="319"/>
                      </a:cxn>
                      <a:cxn ang="0">
                        <a:pos x="319" y="312"/>
                      </a:cxn>
                      <a:cxn ang="0">
                        <a:pos x="314" y="256"/>
                      </a:cxn>
                      <a:cxn ang="0">
                        <a:pos x="300" y="202"/>
                      </a:cxn>
                      <a:cxn ang="0">
                        <a:pos x="277" y="152"/>
                      </a:cxn>
                      <a:cxn ang="0">
                        <a:pos x="243" y="105"/>
                      </a:cxn>
                      <a:cxn ang="0">
                        <a:pos x="231" y="91"/>
                      </a:cxn>
                      <a:cxn ang="0">
                        <a:pos x="209" y="71"/>
                      </a:cxn>
                      <a:cxn ang="0">
                        <a:pos x="159" y="37"/>
                      </a:cxn>
                      <a:cxn ang="0">
                        <a:pos x="105" y="15"/>
                      </a:cxn>
                      <a:cxn ang="0">
                        <a:pos x="46" y="2"/>
                      </a:cxn>
                      <a:cxn ang="0">
                        <a:pos x="15" y="0"/>
                      </a:cxn>
                      <a:cxn ang="0">
                        <a:pos x="4" y="5"/>
                      </a:cxn>
                      <a:cxn ang="0">
                        <a:pos x="0" y="10"/>
                      </a:cxn>
                      <a:cxn ang="0">
                        <a:pos x="0" y="57"/>
                      </a:cxn>
                      <a:cxn ang="0">
                        <a:pos x="0" y="62"/>
                      </a:cxn>
                      <a:cxn ang="0">
                        <a:pos x="4" y="68"/>
                      </a:cxn>
                      <a:cxn ang="0">
                        <a:pos x="15" y="73"/>
                      </a:cxn>
                      <a:cxn ang="0">
                        <a:pos x="39" y="74"/>
                      </a:cxn>
                      <a:cxn ang="0">
                        <a:pos x="83" y="84"/>
                      </a:cxn>
                      <a:cxn ang="0">
                        <a:pos x="125" y="101"/>
                      </a:cxn>
                      <a:cxn ang="0">
                        <a:pos x="162" y="127"/>
                      </a:cxn>
                      <a:cxn ang="0">
                        <a:pos x="179" y="143"/>
                      </a:cxn>
                      <a:cxn ang="0">
                        <a:pos x="189" y="154"/>
                      </a:cxn>
                      <a:cxn ang="0">
                        <a:pos x="214" y="189"/>
                      </a:cxn>
                      <a:cxn ang="0">
                        <a:pos x="231" y="226"/>
                      </a:cxn>
                      <a:cxn ang="0">
                        <a:pos x="243" y="268"/>
                      </a:cxn>
                      <a:cxn ang="0">
                        <a:pos x="245" y="312"/>
                      </a:cxn>
                      <a:cxn ang="0">
                        <a:pos x="247" y="317"/>
                      </a:cxn>
                      <a:cxn ang="0">
                        <a:pos x="250" y="322"/>
                      </a:cxn>
                      <a:cxn ang="0">
                        <a:pos x="262" y="327"/>
                      </a:cxn>
                    </a:cxnLst>
                    <a:rect l="0" t="0" r="r" b="b"/>
                    <a:pathLst>
                      <a:path w="319" h="329">
                        <a:moveTo>
                          <a:pt x="262" y="327"/>
                        </a:moveTo>
                        <a:lnTo>
                          <a:pt x="302" y="329"/>
                        </a:lnTo>
                        <a:lnTo>
                          <a:pt x="302" y="329"/>
                        </a:lnTo>
                        <a:lnTo>
                          <a:pt x="309" y="327"/>
                        </a:lnTo>
                        <a:lnTo>
                          <a:pt x="314" y="324"/>
                        </a:lnTo>
                        <a:lnTo>
                          <a:pt x="317" y="319"/>
                        </a:lnTo>
                        <a:lnTo>
                          <a:pt x="319" y="312"/>
                        </a:lnTo>
                        <a:lnTo>
                          <a:pt x="319" y="312"/>
                        </a:lnTo>
                        <a:lnTo>
                          <a:pt x="317" y="285"/>
                        </a:lnTo>
                        <a:lnTo>
                          <a:pt x="314" y="256"/>
                        </a:lnTo>
                        <a:lnTo>
                          <a:pt x="309" y="229"/>
                        </a:lnTo>
                        <a:lnTo>
                          <a:pt x="300" y="202"/>
                        </a:lnTo>
                        <a:lnTo>
                          <a:pt x="290" y="175"/>
                        </a:lnTo>
                        <a:lnTo>
                          <a:pt x="277" y="152"/>
                        </a:lnTo>
                        <a:lnTo>
                          <a:pt x="262" y="128"/>
                        </a:lnTo>
                        <a:lnTo>
                          <a:pt x="243" y="105"/>
                        </a:lnTo>
                        <a:lnTo>
                          <a:pt x="243" y="105"/>
                        </a:lnTo>
                        <a:lnTo>
                          <a:pt x="231" y="91"/>
                        </a:lnTo>
                        <a:lnTo>
                          <a:pt x="231" y="91"/>
                        </a:lnTo>
                        <a:lnTo>
                          <a:pt x="209" y="71"/>
                        </a:lnTo>
                        <a:lnTo>
                          <a:pt x="186" y="54"/>
                        </a:lnTo>
                        <a:lnTo>
                          <a:pt x="159" y="37"/>
                        </a:lnTo>
                        <a:lnTo>
                          <a:pt x="133" y="25"/>
                        </a:lnTo>
                        <a:lnTo>
                          <a:pt x="105" y="15"/>
                        </a:lnTo>
                        <a:lnTo>
                          <a:pt x="76" y="7"/>
                        </a:lnTo>
                        <a:lnTo>
                          <a:pt x="46" y="2"/>
                        </a:lnTo>
                        <a:lnTo>
                          <a:pt x="15" y="0"/>
                        </a:lnTo>
                        <a:lnTo>
                          <a:pt x="15" y="0"/>
                        </a:lnTo>
                        <a:lnTo>
                          <a:pt x="10" y="2"/>
                        </a:lnTo>
                        <a:lnTo>
                          <a:pt x="4" y="5"/>
                        </a:lnTo>
                        <a:lnTo>
                          <a:pt x="4" y="5"/>
                        </a:lnTo>
                        <a:lnTo>
                          <a:pt x="0" y="10"/>
                        </a:lnTo>
                        <a:lnTo>
                          <a:pt x="0" y="17"/>
                        </a:lnTo>
                        <a:lnTo>
                          <a:pt x="0" y="57"/>
                        </a:lnTo>
                        <a:lnTo>
                          <a:pt x="0" y="57"/>
                        </a:lnTo>
                        <a:lnTo>
                          <a:pt x="0" y="62"/>
                        </a:lnTo>
                        <a:lnTo>
                          <a:pt x="4" y="68"/>
                        </a:lnTo>
                        <a:lnTo>
                          <a:pt x="4" y="68"/>
                        </a:lnTo>
                        <a:lnTo>
                          <a:pt x="9" y="73"/>
                        </a:lnTo>
                        <a:lnTo>
                          <a:pt x="15" y="73"/>
                        </a:lnTo>
                        <a:lnTo>
                          <a:pt x="15" y="73"/>
                        </a:lnTo>
                        <a:lnTo>
                          <a:pt x="39" y="74"/>
                        </a:lnTo>
                        <a:lnTo>
                          <a:pt x="61" y="78"/>
                        </a:lnTo>
                        <a:lnTo>
                          <a:pt x="83" y="84"/>
                        </a:lnTo>
                        <a:lnTo>
                          <a:pt x="105" y="91"/>
                        </a:lnTo>
                        <a:lnTo>
                          <a:pt x="125" y="101"/>
                        </a:lnTo>
                        <a:lnTo>
                          <a:pt x="144" y="113"/>
                        </a:lnTo>
                        <a:lnTo>
                          <a:pt x="162" y="127"/>
                        </a:lnTo>
                        <a:lnTo>
                          <a:pt x="179" y="143"/>
                        </a:lnTo>
                        <a:lnTo>
                          <a:pt x="179" y="143"/>
                        </a:lnTo>
                        <a:lnTo>
                          <a:pt x="189" y="154"/>
                        </a:lnTo>
                        <a:lnTo>
                          <a:pt x="189" y="154"/>
                        </a:lnTo>
                        <a:lnTo>
                          <a:pt x="203" y="170"/>
                        </a:lnTo>
                        <a:lnTo>
                          <a:pt x="214" y="189"/>
                        </a:lnTo>
                        <a:lnTo>
                          <a:pt x="225" y="208"/>
                        </a:lnTo>
                        <a:lnTo>
                          <a:pt x="231" y="226"/>
                        </a:lnTo>
                        <a:lnTo>
                          <a:pt x="238" y="248"/>
                        </a:lnTo>
                        <a:lnTo>
                          <a:pt x="243" y="268"/>
                        </a:lnTo>
                        <a:lnTo>
                          <a:pt x="245" y="290"/>
                        </a:lnTo>
                        <a:lnTo>
                          <a:pt x="245" y="312"/>
                        </a:lnTo>
                        <a:lnTo>
                          <a:pt x="245" y="312"/>
                        </a:lnTo>
                        <a:lnTo>
                          <a:pt x="247" y="317"/>
                        </a:lnTo>
                        <a:lnTo>
                          <a:pt x="250" y="322"/>
                        </a:lnTo>
                        <a:lnTo>
                          <a:pt x="250" y="322"/>
                        </a:lnTo>
                        <a:lnTo>
                          <a:pt x="255" y="326"/>
                        </a:lnTo>
                        <a:lnTo>
                          <a:pt x="262" y="327"/>
                        </a:lnTo>
                        <a:lnTo>
                          <a:pt x="262" y="327"/>
                        </a:lnTo>
                        <a:close/>
                      </a:path>
                    </a:pathLst>
                  </a:custGeom>
                  <a:grpFill/>
                  <a:ln w="9525">
                    <a:noFill/>
                    <a:round/>
                    <a:headEnd/>
                    <a:tailEnd/>
                  </a:ln>
                </p:spPr>
                <p:txBody>
                  <a:bodyPr vert="horz" wrap="square" lIns="121948" tIns="60974" rIns="121948" bIns="60974"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584526" algn="l" rtl="0" fontAlgn="base">
                      <a:spcBef>
                        <a:spcPct val="0"/>
                      </a:spcBef>
                      <a:spcAft>
                        <a:spcPct val="0"/>
                      </a:spcAft>
                      <a:defRPr kern="1200">
                        <a:solidFill>
                          <a:schemeClr val="tx1"/>
                        </a:solidFill>
                        <a:latin typeface="Arial" charset="0"/>
                        <a:ea typeface="宋体" charset="-122"/>
                        <a:cs typeface="+mn-cs"/>
                      </a:defRPr>
                    </a:lvl2pPr>
                    <a:lvl3pPr marL="1169054" algn="l" rtl="0" fontAlgn="base">
                      <a:spcBef>
                        <a:spcPct val="0"/>
                      </a:spcBef>
                      <a:spcAft>
                        <a:spcPct val="0"/>
                      </a:spcAft>
                      <a:defRPr kern="1200">
                        <a:solidFill>
                          <a:schemeClr val="tx1"/>
                        </a:solidFill>
                        <a:latin typeface="Arial" charset="0"/>
                        <a:ea typeface="宋体" charset="-122"/>
                        <a:cs typeface="+mn-cs"/>
                      </a:defRPr>
                    </a:lvl3pPr>
                    <a:lvl4pPr marL="1753580" algn="l" rtl="0" fontAlgn="base">
                      <a:spcBef>
                        <a:spcPct val="0"/>
                      </a:spcBef>
                      <a:spcAft>
                        <a:spcPct val="0"/>
                      </a:spcAft>
                      <a:defRPr kern="1200">
                        <a:solidFill>
                          <a:schemeClr val="tx1"/>
                        </a:solidFill>
                        <a:latin typeface="Arial" charset="0"/>
                        <a:ea typeface="宋体" charset="-122"/>
                        <a:cs typeface="+mn-cs"/>
                      </a:defRPr>
                    </a:lvl4pPr>
                    <a:lvl5pPr marL="2338107" algn="l" rtl="0" fontAlgn="base">
                      <a:spcBef>
                        <a:spcPct val="0"/>
                      </a:spcBef>
                      <a:spcAft>
                        <a:spcPct val="0"/>
                      </a:spcAft>
                      <a:defRPr kern="1200">
                        <a:solidFill>
                          <a:schemeClr val="tx1"/>
                        </a:solidFill>
                        <a:latin typeface="Arial" charset="0"/>
                        <a:ea typeface="宋体" charset="-122"/>
                        <a:cs typeface="+mn-cs"/>
                      </a:defRPr>
                    </a:lvl5pPr>
                    <a:lvl6pPr marL="2922633" algn="l" defTabSz="1169054" rtl="0" eaLnBrk="1" latinLnBrk="0" hangingPunct="1">
                      <a:defRPr kern="1200">
                        <a:solidFill>
                          <a:schemeClr val="tx1"/>
                        </a:solidFill>
                        <a:latin typeface="Arial" charset="0"/>
                        <a:ea typeface="宋体" charset="-122"/>
                        <a:cs typeface="+mn-cs"/>
                      </a:defRPr>
                    </a:lvl6pPr>
                    <a:lvl7pPr marL="3507162" algn="l" defTabSz="1169054" rtl="0" eaLnBrk="1" latinLnBrk="0" hangingPunct="1">
                      <a:defRPr kern="1200">
                        <a:solidFill>
                          <a:schemeClr val="tx1"/>
                        </a:solidFill>
                        <a:latin typeface="Arial" charset="0"/>
                        <a:ea typeface="宋体" charset="-122"/>
                        <a:cs typeface="+mn-cs"/>
                      </a:defRPr>
                    </a:lvl7pPr>
                    <a:lvl8pPr marL="4091686" algn="l" defTabSz="1169054" rtl="0" eaLnBrk="1" latinLnBrk="0" hangingPunct="1">
                      <a:defRPr kern="1200">
                        <a:solidFill>
                          <a:schemeClr val="tx1"/>
                        </a:solidFill>
                        <a:latin typeface="Arial" charset="0"/>
                        <a:ea typeface="宋体" charset="-122"/>
                        <a:cs typeface="+mn-cs"/>
                      </a:defRPr>
                    </a:lvl8pPr>
                    <a:lvl9pPr marL="4676216" algn="l" defTabSz="1169054" rtl="0" eaLnBrk="1" latinLnBrk="0" hangingPunct="1">
                      <a:defRPr kern="1200">
                        <a:solidFill>
                          <a:schemeClr val="tx1"/>
                        </a:solidFill>
                        <a:latin typeface="Arial" charset="0"/>
                        <a:ea typeface="宋体" charset="-122"/>
                        <a:cs typeface="+mn-cs"/>
                      </a:defRPr>
                    </a:lvl9pPr>
                  </a:lstStyle>
                  <a:p>
                    <a:endParaRPr lang="zh-CN" altLang="en-US" sz="1067" dirty="0">
                      <a:solidFill>
                        <a:schemeClr val="bg1"/>
                      </a:solidFill>
                      <a:latin typeface="微软雅黑" pitchFamily="34" charset="-122"/>
                      <a:ea typeface="微软雅黑" pitchFamily="34" charset="-122"/>
                    </a:endParaRPr>
                  </a:p>
                </p:txBody>
              </p:sp>
            </p:grpSp>
            <p:pic>
              <p:nvPicPr>
                <p:cNvPr id="90"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59050" y="3847941"/>
                  <a:ext cx="997112" cy="413702"/>
                </a:xfrm>
                <a:prstGeom prst="rect">
                  <a:avLst/>
                </a:prstGeom>
                <a:noFill/>
                <a:ln w="9525">
                  <a:noFill/>
                  <a:miter lim="800000"/>
                  <a:headEnd/>
                  <a:tailEnd/>
                </a:ln>
                <a:effectLst/>
              </p:spPr>
            </p:pic>
          </p:grpSp>
          <p:grpSp>
            <p:nvGrpSpPr>
              <p:cNvPr id="43" name="组合 112"/>
              <p:cNvGrpSpPr/>
              <p:nvPr/>
            </p:nvGrpSpPr>
            <p:grpSpPr>
              <a:xfrm>
                <a:off x="3762588" y="3503858"/>
                <a:ext cx="1139827" cy="388444"/>
                <a:chOff x="3762588" y="3503858"/>
                <a:chExt cx="1139827" cy="388444"/>
              </a:xfrm>
            </p:grpSpPr>
            <p:pic>
              <p:nvPicPr>
                <p:cNvPr id="84" name="Picture 12" descr="甲壳虫"/>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027546" y="3503858"/>
                  <a:ext cx="874869" cy="388444"/>
                </a:xfrm>
                <a:prstGeom prst="rect">
                  <a:avLst/>
                </a:prstGeom>
                <a:noFill/>
                <a:ln>
                  <a:noFill/>
                </a:ln>
                <a:scene3d>
                  <a:camera prst="orthographicFront">
                    <a:rot lat="0" lon="10800000" rev="0"/>
                  </a:camera>
                  <a:lightRig rig="threePt" dir="t"/>
                </a:scene3d>
              </p:spPr>
            </p:pic>
            <p:grpSp>
              <p:nvGrpSpPr>
                <p:cNvPr id="85" name="组合 106"/>
                <p:cNvGrpSpPr/>
                <p:nvPr/>
              </p:nvGrpSpPr>
              <p:grpSpPr>
                <a:xfrm flipH="1">
                  <a:off x="3762588" y="3626439"/>
                  <a:ext cx="223200" cy="205200"/>
                  <a:chOff x="7157191" y="1360606"/>
                  <a:chExt cx="223898" cy="206622"/>
                </a:xfrm>
              </p:grpSpPr>
              <p:sp>
                <p:nvSpPr>
                  <p:cNvPr id="86" name="Freeform 59"/>
                  <p:cNvSpPr>
                    <a:spLocks/>
                  </p:cNvSpPr>
                  <p:nvPr/>
                </p:nvSpPr>
                <p:spPr bwMode="auto">
                  <a:xfrm rot="2657719">
                    <a:off x="7162612" y="1390686"/>
                    <a:ext cx="139084" cy="143488"/>
                  </a:xfrm>
                  <a:custGeom>
                    <a:avLst/>
                    <a:gdLst/>
                    <a:ahLst/>
                    <a:cxnLst>
                      <a:cxn ang="0">
                        <a:pos x="302" y="329"/>
                      </a:cxn>
                      <a:cxn ang="0">
                        <a:pos x="309" y="327"/>
                      </a:cxn>
                      <a:cxn ang="0">
                        <a:pos x="317" y="319"/>
                      </a:cxn>
                      <a:cxn ang="0">
                        <a:pos x="319" y="312"/>
                      </a:cxn>
                      <a:cxn ang="0">
                        <a:pos x="314" y="256"/>
                      </a:cxn>
                      <a:cxn ang="0">
                        <a:pos x="300" y="202"/>
                      </a:cxn>
                      <a:cxn ang="0">
                        <a:pos x="277" y="152"/>
                      </a:cxn>
                      <a:cxn ang="0">
                        <a:pos x="243" y="105"/>
                      </a:cxn>
                      <a:cxn ang="0">
                        <a:pos x="231" y="91"/>
                      </a:cxn>
                      <a:cxn ang="0">
                        <a:pos x="209" y="71"/>
                      </a:cxn>
                      <a:cxn ang="0">
                        <a:pos x="159" y="37"/>
                      </a:cxn>
                      <a:cxn ang="0">
                        <a:pos x="105" y="15"/>
                      </a:cxn>
                      <a:cxn ang="0">
                        <a:pos x="46" y="2"/>
                      </a:cxn>
                      <a:cxn ang="0">
                        <a:pos x="15" y="0"/>
                      </a:cxn>
                      <a:cxn ang="0">
                        <a:pos x="4" y="5"/>
                      </a:cxn>
                      <a:cxn ang="0">
                        <a:pos x="0" y="10"/>
                      </a:cxn>
                      <a:cxn ang="0">
                        <a:pos x="0" y="57"/>
                      </a:cxn>
                      <a:cxn ang="0">
                        <a:pos x="0" y="62"/>
                      </a:cxn>
                      <a:cxn ang="0">
                        <a:pos x="4" y="68"/>
                      </a:cxn>
                      <a:cxn ang="0">
                        <a:pos x="15" y="73"/>
                      </a:cxn>
                      <a:cxn ang="0">
                        <a:pos x="39" y="74"/>
                      </a:cxn>
                      <a:cxn ang="0">
                        <a:pos x="83" y="84"/>
                      </a:cxn>
                      <a:cxn ang="0">
                        <a:pos x="125" y="101"/>
                      </a:cxn>
                      <a:cxn ang="0">
                        <a:pos x="162" y="127"/>
                      </a:cxn>
                      <a:cxn ang="0">
                        <a:pos x="179" y="143"/>
                      </a:cxn>
                      <a:cxn ang="0">
                        <a:pos x="189" y="154"/>
                      </a:cxn>
                      <a:cxn ang="0">
                        <a:pos x="214" y="189"/>
                      </a:cxn>
                      <a:cxn ang="0">
                        <a:pos x="231" y="226"/>
                      </a:cxn>
                      <a:cxn ang="0">
                        <a:pos x="243" y="268"/>
                      </a:cxn>
                      <a:cxn ang="0">
                        <a:pos x="245" y="312"/>
                      </a:cxn>
                      <a:cxn ang="0">
                        <a:pos x="247" y="317"/>
                      </a:cxn>
                      <a:cxn ang="0">
                        <a:pos x="250" y="322"/>
                      </a:cxn>
                      <a:cxn ang="0">
                        <a:pos x="262" y="327"/>
                      </a:cxn>
                    </a:cxnLst>
                    <a:rect l="0" t="0" r="r" b="b"/>
                    <a:pathLst>
                      <a:path w="319" h="329">
                        <a:moveTo>
                          <a:pt x="262" y="327"/>
                        </a:moveTo>
                        <a:lnTo>
                          <a:pt x="302" y="329"/>
                        </a:lnTo>
                        <a:lnTo>
                          <a:pt x="302" y="329"/>
                        </a:lnTo>
                        <a:lnTo>
                          <a:pt x="309" y="327"/>
                        </a:lnTo>
                        <a:lnTo>
                          <a:pt x="314" y="324"/>
                        </a:lnTo>
                        <a:lnTo>
                          <a:pt x="317" y="319"/>
                        </a:lnTo>
                        <a:lnTo>
                          <a:pt x="319" y="312"/>
                        </a:lnTo>
                        <a:lnTo>
                          <a:pt x="319" y="312"/>
                        </a:lnTo>
                        <a:lnTo>
                          <a:pt x="317" y="285"/>
                        </a:lnTo>
                        <a:lnTo>
                          <a:pt x="314" y="256"/>
                        </a:lnTo>
                        <a:lnTo>
                          <a:pt x="309" y="229"/>
                        </a:lnTo>
                        <a:lnTo>
                          <a:pt x="300" y="202"/>
                        </a:lnTo>
                        <a:lnTo>
                          <a:pt x="290" y="175"/>
                        </a:lnTo>
                        <a:lnTo>
                          <a:pt x="277" y="152"/>
                        </a:lnTo>
                        <a:lnTo>
                          <a:pt x="262" y="128"/>
                        </a:lnTo>
                        <a:lnTo>
                          <a:pt x="243" y="105"/>
                        </a:lnTo>
                        <a:lnTo>
                          <a:pt x="243" y="105"/>
                        </a:lnTo>
                        <a:lnTo>
                          <a:pt x="231" y="91"/>
                        </a:lnTo>
                        <a:lnTo>
                          <a:pt x="231" y="91"/>
                        </a:lnTo>
                        <a:lnTo>
                          <a:pt x="209" y="71"/>
                        </a:lnTo>
                        <a:lnTo>
                          <a:pt x="186" y="54"/>
                        </a:lnTo>
                        <a:lnTo>
                          <a:pt x="159" y="37"/>
                        </a:lnTo>
                        <a:lnTo>
                          <a:pt x="133" y="25"/>
                        </a:lnTo>
                        <a:lnTo>
                          <a:pt x="105" y="15"/>
                        </a:lnTo>
                        <a:lnTo>
                          <a:pt x="76" y="7"/>
                        </a:lnTo>
                        <a:lnTo>
                          <a:pt x="46" y="2"/>
                        </a:lnTo>
                        <a:lnTo>
                          <a:pt x="15" y="0"/>
                        </a:lnTo>
                        <a:lnTo>
                          <a:pt x="15" y="0"/>
                        </a:lnTo>
                        <a:lnTo>
                          <a:pt x="10" y="2"/>
                        </a:lnTo>
                        <a:lnTo>
                          <a:pt x="4" y="5"/>
                        </a:lnTo>
                        <a:lnTo>
                          <a:pt x="4" y="5"/>
                        </a:lnTo>
                        <a:lnTo>
                          <a:pt x="0" y="10"/>
                        </a:lnTo>
                        <a:lnTo>
                          <a:pt x="0" y="17"/>
                        </a:lnTo>
                        <a:lnTo>
                          <a:pt x="0" y="57"/>
                        </a:lnTo>
                        <a:lnTo>
                          <a:pt x="0" y="57"/>
                        </a:lnTo>
                        <a:lnTo>
                          <a:pt x="0" y="62"/>
                        </a:lnTo>
                        <a:lnTo>
                          <a:pt x="4" y="68"/>
                        </a:lnTo>
                        <a:lnTo>
                          <a:pt x="4" y="68"/>
                        </a:lnTo>
                        <a:lnTo>
                          <a:pt x="9" y="73"/>
                        </a:lnTo>
                        <a:lnTo>
                          <a:pt x="15" y="73"/>
                        </a:lnTo>
                        <a:lnTo>
                          <a:pt x="15" y="73"/>
                        </a:lnTo>
                        <a:lnTo>
                          <a:pt x="39" y="74"/>
                        </a:lnTo>
                        <a:lnTo>
                          <a:pt x="61" y="78"/>
                        </a:lnTo>
                        <a:lnTo>
                          <a:pt x="83" y="84"/>
                        </a:lnTo>
                        <a:lnTo>
                          <a:pt x="105" y="91"/>
                        </a:lnTo>
                        <a:lnTo>
                          <a:pt x="125" y="101"/>
                        </a:lnTo>
                        <a:lnTo>
                          <a:pt x="144" y="113"/>
                        </a:lnTo>
                        <a:lnTo>
                          <a:pt x="162" y="127"/>
                        </a:lnTo>
                        <a:lnTo>
                          <a:pt x="179" y="143"/>
                        </a:lnTo>
                        <a:lnTo>
                          <a:pt x="179" y="143"/>
                        </a:lnTo>
                        <a:lnTo>
                          <a:pt x="189" y="154"/>
                        </a:lnTo>
                        <a:lnTo>
                          <a:pt x="189" y="154"/>
                        </a:lnTo>
                        <a:lnTo>
                          <a:pt x="203" y="170"/>
                        </a:lnTo>
                        <a:lnTo>
                          <a:pt x="214" y="189"/>
                        </a:lnTo>
                        <a:lnTo>
                          <a:pt x="225" y="208"/>
                        </a:lnTo>
                        <a:lnTo>
                          <a:pt x="231" y="226"/>
                        </a:lnTo>
                        <a:lnTo>
                          <a:pt x="238" y="248"/>
                        </a:lnTo>
                        <a:lnTo>
                          <a:pt x="243" y="268"/>
                        </a:lnTo>
                        <a:lnTo>
                          <a:pt x="245" y="290"/>
                        </a:lnTo>
                        <a:lnTo>
                          <a:pt x="245" y="312"/>
                        </a:lnTo>
                        <a:lnTo>
                          <a:pt x="245" y="312"/>
                        </a:lnTo>
                        <a:lnTo>
                          <a:pt x="247" y="317"/>
                        </a:lnTo>
                        <a:lnTo>
                          <a:pt x="250" y="322"/>
                        </a:lnTo>
                        <a:lnTo>
                          <a:pt x="250" y="322"/>
                        </a:lnTo>
                        <a:lnTo>
                          <a:pt x="255" y="326"/>
                        </a:lnTo>
                        <a:lnTo>
                          <a:pt x="262" y="327"/>
                        </a:lnTo>
                        <a:lnTo>
                          <a:pt x="262" y="327"/>
                        </a:lnTo>
                        <a:close/>
                      </a:path>
                    </a:pathLst>
                  </a:custGeom>
                  <a:solidFill>
                    <a:schemeClr val="bg1">
                      <a:lumMod val="95000"/>
                    </a:schemeClr>
                  </a:solidFill>
                  <a:ln w="9525">
                    <a:noFill/>
                    <a:round/>
                    <a:headEnd/>
                    <a:tailEnd/>
                  </a:ln>
                  <a:scene3d>
                    <a:camera prst="orthographicFront">
                      <a:rot lat="0" lon="0" rev="0"/>
                    </a:camera>
                    <a:lightRig rig="threePt" dir="t"/>
                  </a:scene3d>
                </p:spPr>
                <p:txBody>
                  <a:bodyPr vert="horz" wrap="square" lIns="121948" tIns="60974" rIns="121948" bIns="60974"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584526" algn="l" rtl="0" fontAlgn="base">
                      <a:spcBef>
                        <a:spcPct val="0"/>
                      </a:spcBef>
                      <a:spcAft>
                        <a:spcPct val="0"/>
                      </a:spcAft>
                      <a:defRPr kern="1200">
                        <a:solidFill>
                          <a:schemeClr val="tx1"/>
                        </a:solidFill>
                        <a:latin typeface="Arial" charset="0"/>
                        <a:ea typeface="宋体" charset="-122"/>
                        <a:cs typeface="+mn-cs"/>
                      </a:defRPr>
                    </a:lvl2pPr>
                    <a:lvl3pPr marL="1169054" algn="l" rtl="0" fontAlgn="base">
                      <a:spcBef>
                        <a:spcPct val="0"/>
                      </a:spcBef>
                      <a:spcAft>
                        <a:spcPct val="0"/>
                      </a:spcAft>
                      <a:defRPr kern="1200">
                        <a:solidFill>
                          <a:schemeClr val="tx1"/>
                        </a:solidFill>
                        <a:latin typeface="Arial" charset="0"/>
                        <a:ea typeface="宋体" charset="-122"/>
                        <a:cs typeface="+mn-cs"/>
                      </a:defRPr>
                    </a:lvl3pPr>
                    <a:lvl4pPr marL="1753580" algn="l" rtl="0" fontAlgn="base">
                      <a:spcBef>
                        <a:spcPct val="0"/>
                      </a:spcBef>
                      <a:spcAft>
                        <a:spcPct val="0"/>
                      </a:spcAft>
                      <a:defRPr kern="1200">
                        <a:solidFill>
                          <a:schemeClr val="tx1"/>
                        </a:solidFill>
                        <a:latin typeface="Arial" charset="0"/>
                        <a:ea typeface="宋体" charset="-122"/>
                        <a:cs typeface="+mn-cs"/>
                      </a:defRPr>
                    </a:lvl4pPr>
                    <a:lvl5pPr marL="2338107" algn="l" rtl="0" fontAlgn="base">
                      <a:spcBef>
                        <a:spcPct val="0"/>
                      </a:spcBef>
                      <a:spcAft>
                        <a:spcPct val="0"/>
                      </a:spcAft>
                      <a:defRPr kern="1200">
                        <a:solidFill>
                          <a:schemeClr val="tx1"/>
                        </a:solidFill>
                        <a:latin typeface="Arial" charset="0"/>
                        <a:ea typeface="宋体" charset="-122"/>
                        <a:cs typeface="+mn-cs"/>
                      </a:defRPr>
                    </a:lvl5pPr>
                    <a:lvl6pPr marL="2922633" algn="l" defTabSz="1169054" rtl="0" eaLnBrk="1" latinLnBrk="0" hangingPunct="1">
                      <a:defRPr kern="1200">
                        <a:solidFill>
                          <a:schemeClr val="tx1"/>
                        </a:solidFill>
                        <a:latin typeface="Arial" charset="0"/>
                        <a:ea typeface="宋体" charset="-122"/>
                        <a:cs typeface="+mn-cs"/>
                      </a:defRPr>
                    </a:lvl6pPr>
                    <a:lvl7pPr marL="3507162" algn="l" defTabSz="1169054" rtl="0" eaLnBrk="1" latinLnBrk="0" hangingPunct="1">
                      <a:defRPr kern="1200">
                        <a:solidFill>
                          <a:schemeClr val="tx1"/>
                        </a:solidFill>
                        <a:latin typeface="Arial" charset="0"/>
                        <a:ea typeface="宋体" charset="-122"/>
                        <a:cs typeface="+mn-cs"/>
                      </a:defRPr>
                    </a:lvl7pPr>
                    <a:lvl8pPr marL="4091686" algn="l" defTabSz="1169054" rtl="0" eaLnBrk="1" latinLnBrk="0" hangingPunct="1">
                      <a:defRPr kern="1200">
                        <a:solidFill>
                          <a:schemeClr val="tx1"/>
                        </a:solidFill>
                        <a:latin typeface="Arial" charset="0"/>
                        <a:ea typeface="宋体" charset="-122"/>
                        <a:cs typeface="+mn-cs"/>
                      </a:defRPr>
                    </a:lvl8pPr>
                    <a:lvl9pPr marL="4676216" algn="l" defTabSz="1169054" rtl="0" eaLnBrk="1" latinLnBrk="0" hangingPunct="1">
                      <a:defRPr kern="1200">
                        <a:solidFill>
                          <a:schemeClr val="tx1"/>
                        </a:solidFill>
                        <a:latin typeface="Arial" charset="0"/>
                        <a:ea typeface="宋体" charset="-122"/>
                        <a:cs typeface="+mn-cs"/>
                      </a:defRPr>
                    </a:lvl9pPr>
                  </a:lstStyle>
                  <a:p>
                    <a:endParaRPr lang="zh-CN" altLang="en-US" sz="1067" dirty="0">
                      <a:solidFill>
                        <a:schemeClr val="bg1"/>
                      </a:solidFill>
                      <a:latin typeface="微软雅黑" pitchFamily="34" charset="-122"/>
                      <a:ea typeface="微软雅黑" pitchFamily="34" charset="-122"/>
                    </a:endParaRPr>
                  </a:p>
                </p:txBody>
              </p:sp>
              <p:sp>
                <p:nvSpPr>
                  <p:cNvPr id="87" name="Freeform 60"/>
                  <p:cNvSpPr>
                    <a:spLocks/>
                  </p:cNvSpPr>
                  <p:nvPr/>
                </p:nvSpPr>
                <p:spPr bwMode="auto">
                  <a:xfrm rot="2657719">
                    <a:off x="7157191" y="1420834"/>
                    <a:ext cx="79601" cy="82614"/>
                  </a:xfrm>
                  <a:custGeom>
                    <a:avLst/>
                    <a:gdLst/>
                    <a:ahLst/>
                    <a:cxnLst>
                      <a:cxn ang="0">
                        <a:pos x="135" y="50"/>
                      </a:cxn>
                      <a:cxn ang="0">
                        <a:pos x="135" y="50"/>
                      </a:cxn>
                      <a:cxn ang="0">
                        <a:pos x="122" y="38"/>
                      </a:cxn>
                      <a:cxn ang="0">
                        <a:pos x="110" y="28"/>
                      </a:cxn>
                      <a:cxn ang="0">
                        <a:pos x="95" y="20"/>
                      </a:cxn>
                      <a:cxn ang="0">
                        <a:pos x="81" y="13"/>
                      </a:cxn>
                      <a:cxn ang="0">
                        <a:pos x="64" y="6"/>
                      </a:cxn>
                      <a:cxn ang="0">
                        <a:pos x="49" y="3"/>
                      </a:cxn>
                      <a:cxn ang="0">
                        <a:pos x="32" y="0"/>
                      </a:cxn>
                      <a:cxn ang="0">
                        <a:pos x="16" y="0"/>
                      </a:cxn>
                      <a:cxn ang="0">
                        <a:pos x="16" y="0"/>
                      </a:cxn>
                      <a:cxn ang="0">
                        <a:pos x="10" y="0"/>
                      </a:cxn>
                      <a:cxn ang="0">
                        <a:pos x="5" y="3"/>
                      </a:cxn>
                      <a:cxn ang="0">
                        <a:pos x="5" y="3"/>
                      </a:cxn>
                      <a:cxn ang="0">
                        <a:pos x="2" y="8"/>
                      </a:cxn>
                      <a:cxn ang="0">
                        <a:pos x="0" y="15"/>
                      </a:cxn>
                      <a:cxn ang="0">
                        <a:pos x="0" y="55"/>
                      </a:cxn>
                      <a:cxn ang="0">
                        <a:pos x="0" y="55"/>
                      </a:cxn>
                      <a:cxn ang="0">
                        <a:pos x="2" y="62"/>
                      </a:cxn>
                      <a:cxn ang="0">
                        <a:pos x="5" y="67"/>
                      </a:cxn>
                      <a:cxn ang="0">
                        <a:pos x="5" y="67"/>
                      </a:cxn>
                      <a:cxn ang="0">
                        <a:pos x="10" y="70"/>
                      </a:cxn>
                      <a:cxn ang="0">
                        <a:pos x="16" y="72"/>
                      </a:cxn>
                      <a:cxn ang="0">
                        <a:pos x="16" y="72"/>
                      </a:cxn>
                      <a:cxn ang="0">
                        <a:pos x="34" y="74"/>
                      </a:cxn>
                      <a:cxn ang="0">
                        <a:pos x="53" y="81"/>
                      </a:cxn>
                      <a:cxn ang="0">
                        <a:pos x="68" y="89"/>
                      </a:cxn>
                      <a:cxn ang="0">
                        <a:pos x="83" y="101"/>
                      </a:cxn>
                      <a:cxn ang="0">
                        <a:pos x="83" y="101"/>
                      </a:cxn>
                      <a:cxn ang="0">
                        <a:pos x="86" y="104"/>
                      </a:cxn>
                      <a:cxn ang="0">
                        <a:pos x="86" y="104"/>
                      </a:cxn>
                      <a:cxn ang="0">
                        <a:pos x="97" y="119"/>
                      </a:cxn>
                      <a:cxn ang="0">
                        <a:pos x="105" y="136"/>
                      </a:cxn>
                      <a:cxn ang="0">
                        <a:pos x="108" y="153"/>
                      </a:cxn>
                      <a:cxn ang="0">
                        <a:pos x="110" y="170"/>
                      </a:cxn>
                      <a:cxn ang="0">
                        <a:pos x="110" y="170"/>
                      </a:cxn>
                      <a:cxn ang="0">
                        <a:pos x="112" y="177"/>
                      </a:cxn>
                      <a:cxn ang="0">
                        <a:pos x="113" y="182"/>
                      </a:cxn>
                      <a:cxn ang="0">
                        <a:pos x="113" y="182"/>
                      </a:cxn>
                      <a:cxn ang="0">
                        <a:pos x="118" y="185"/>
                      </a:cxn>
                      <a:cxn ang="0">
                        <a:pos x="125" y="187"/>
                      </a:cxn>
                      <a:cxn ang="0">
                        <a:pos x="167" y="189"/>
                      </a:cxn>
                      <a:cxn ang="0">
                        <a:pos x="167" y="189"/>
                      </a:cxn>
                      <a:cxn ang="0">
                        <a:pos x="172" y="187"/>
                      </a:cxn>
                      <a:cxn ang="0">
                        <a:pos x="177" y="183"/>
                      </a:cxn>
                      <a:cxn ang="0">
                        <a:pos x="181" y="178"/>
                      </a:cxn>
                      <a:cxn ang="0">
                        <a:pos x="183" y="173"/>
                      </a:cxn>
                      <a:cxn ang="0">
                        <a:pos x="183" y="173"/>
                      </a:cxn>
                      <a:cxn ang="0">
                        <a:pos x="183" y="156"/>
                      </a:cxn>
                      <a:cxn ang="0">
                        <a:pos x="181" y="141"/>
                      </a:cxn>
                      <a:cxn ang="0">
                        <a:pos x="177" y="126"/>
                      </a:cxn>
                      <a:cxn ang="0">
                        <a:pos x="172" y="111"/>
                      </a:cxn>
                      <a:cxn ang="0">
                        <a:pos x="167" y="96"/>
                      </a:cxn>
                      <a:cxn ang="0">
                        <a:pos x="161" y="82"/>
                      </a:cxn>
                      <a:cxn ang="0">
                        <a:pos x="152" y="69"/>
                      </a:cxn>
                      <a:cxn ang="0">
                        <a:pos x="142" y="57"/>
                      </a:cxn>
                      <a:cxn ang="0">
                        <a:pos x="142" y="57"/>
                      </a:cxn>
                      <a:cxn ang="0">
                        <a:pos x="135" y="50"/>
                      </a:cxn>
                      <a:cxn ang="0">
                        <a:pos x="135" y="50"/>
                      </a:cxn>
                    </a:cxnLst>
                    <a:rect l="0" t="0" r="r" b="b"/>
                    <a:pathLst>
                      <a:path w="183" h="189">
                        <a:moveTo>
                          <a:pt x="135" y="50"/>
                        </a:moveTo>
                        <a:lnTo>
                          <a:pt x="135" y="50"/>
                        </a:lnTo>
                        <a:lnTo>
                          <a:pt x="122" y="38"/>
                        </a:lnTo>
                        <a:lnTo>
                          <a:pt x="110" y="28"/>
                        </a:lnTo>
                        <a:lnTo>
                          <a:pt x="95" y="20"/>
                        </a:lnTo>
                        <a:lnTo>
                          <a:pt x="81" y="13"/>
                        </a:lnTo>
                        <a:lnTo>
                          <a:pt x="64" y="6"/>
                        </a:lnTo>
                        <a:lnTo>
                          <a:pt x="49" y="3"/>
                        </a:lnTo>
                        <a:lnTo>
                          <a:pt x="32" y="0"/>
                        </a:lnTo>
                        <a:lnTo>
                          <a:pt x="16" y="0"/>
                        </a:lnTo>
                        <a:lnTo>
                          <a:pt x="16" y="0"/>
                        </a:lnTo>
                        <a:lnTo>
                          <a:pt x="10" y="0"/>
                        </a:lnTo>
                        <a:lnTo>
                          <a:pt x="5" y="3"/>
                        </a:lnTo>
                        <a:lnTo>
                          <a:pt x="5" y="3"/>
                        </a:lnTo>
                        <a:lnTo>
                          <a:pt x="2" y="8"/>
                        </a:lnTo>
                        <a:lnTo>
                          <a:pt x="0" y="15"/>
                        </a:lnTo>
                        <a:lnTo>
                          <a:pt x="0" y="55"/>
                        </a:lnTo>
                        <a:lnTo>
                          <a:pt x="0" y="55"/>
                        </a:lnTo>
                        <a:lnTo>
                          <a:pt x="2" y="62"/>
                        </a:lnTo>
                        <a:lnTo>
                          <a:pt x="5" y="67"/>
                        </a:lnTo>
                        <a:lnTo>
                          <a:pt x="5" y="67"/>
                        </a:lnTo>
                        <a:lnTo>
                          <a:pt x="10" y="70"/>
                        </a:lnTo>
                        <a:lnTo>
                          <a:pt x="16" y="72"/>
                        </a:lnTo>
                        <a:lnTo>
                          <a:pt x="16" y="72"/>
                        </a:lnTo>
                        <a:lnTo>
                          <a:pt x="34" y="74"/>
                        </a:lnTo>
                        <a:lnTo>
                          <a:pt x="53" y="81"/>
                        </a:lnTo>
                        <a:lnTo>
                          <a:pt x="68" y="89"/>
                        </a:lnTo>
                        <a:lnTo>
                          <a:pt x="83" y="101"/>
                        </a:lnTo>
                        <a:lnTo>
                          <a:pt x="83" y="101"/>
                        </a:lnTo>
                        <a:lnTo>
                          <a:pt x="86" y="104"/>
                        </a:lnTo>
                        <a:lnTo>
                          <a:pt x="86" y="104"/>
                        </a:lnTo>
                        <a:lnTo>
                          <a:pt x="97" y="119"/>
                        </a:lnTo>
                        <a:lnTo>
                          <a:pt x="105" y="136"/>
                        </a:lnTo>
                        <a:lnTo>
                          <a:pt x="108" y="153"/>
                        </a:lnTo>
                        <a:lnTo>
                          <a:pt x="110" y="170"/>
                        </a:lnTo>
                        <a:lnTo>
                          <a:pt x="110" y="170"/>
                        </a:lnTo>
                        <a:lnTo>
                          <a:pt x="112" y="177"/>
                        </a:lnTo>
                        <a:lnTo>
                          <a:pt x="113" y="182"/>
                        </a:lnTo>
                        <a:lnTo>
                          <a:pt x="113" y="182"/>
                        </a:lnTo>
                        <a:lnTo>
                          <a:pt x="118" y="185"/>
                        </a:lnTo>
                        <a:lnTo>
                          <a:pt x="125" y="187"/>
                        </a:lnTo>
                        <a:lnTo>
                          <a:pt x="167" y="189"/>
                        </a:lnTo>
                        <a:lnTo>
                          <a:pt x="167" y="189"/>
                        </a:lnTo>
                        <a:lnTo>
                          <a:pt x="172" y="187"/>
                        </a:lnTo>
                        <a:lnTo>
                          <a:pt x="177" y="183"/>
                        </a:lnTo>
                        <a:lnTo>
                          <a:pt x="181" y="178"/>
                        </a:lnTo>
                        <a:lnTo>
                          <a:pt x="183" y="173"/>
                        </a:lnTo>
                        <a:lnTo>
                          <a:pt x="183" y="173"/>
                        </a:lnTo>
                        <a:lnTo>
                          <a:pt x="183" y="156"/>
                        </a:lnTo>
                        <a:lnTo>
                          <a:pt x="181" y="141"/>
                        </a:lnTo>
                        <a:lnTo>
                          <a:pt x="177" y="126"/>
                        </a:lnTo>
                        <a:lnTo>
                          <a:pt x="172" y="111"/>
                        </a:lnTo>
                        <a:lnTo>
                          <a:pt x="167" y="96"/>
                        </a:lnTo>
                        <a:lnTo>
                          <a:pt x="161" y="82"/>
                        </a:lnTo>
                        <a:lnTo>
                          <a:pt x="152" y="69"/>
                        </a:lnTo>
                        <a:lnTo>
                          <a:pt x="142" y="57"/>
                        </a:lnTo>
                        <a:lnTo>
                          <a:pt x="142" y="57"/>
                        </a:lnTo>
                        <a:lnTo>
                          <a:pt x="135" y="50"/>
                        </a:lnTo>
                        <a:lnTo>
                          <a:pt x="135" y="50"/>
                        </a:lnTo>
                        <a:close/>
                      </a:path>
                    </a:pathLst>
                  </a:custGeom>
                  <a:solidFill>
                    <a:schemeClr val="bg1">
                      <a:lumMod val="95000"/>
                    </a:schemeClr>
                  </a:solidFill>
                  <a:ln w="9525">
                    <a:noFill/>
                    <a:round/>
                    <a:headEnd/>
                    <a:tailEnd/>
                  </a:ln>
                  <a:scene3d>
                    <a:camera prst="orthographicFront">
                      <a:rot lat="0" lon="0" rev="0"/>
                    </a:camera>
                    <a:lightRig rig="threePt" dir="t"/>
                  </a:scene3d>
                </p:spPr>
                <p:txBody>
                  <a:bodyPr vert="horz" wrap="square" lIns="121948" tIns="60974" rIns="121948" bIns="60974"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584526" algn="l" rtl="0" fontAlgn="base">
                      <a:spcBef>
                        <a:spcPct val="0"/>
                      </a:spcBef>
                      <a:spcAft>
                        <a:spcPct val="0"/>
                      </a:spcAft>
                      <a:defRPr kern="1200">
                        <a:solidFill>
                          <a:schemeClr val="tx1"/>
                        </a:solidFill>
                        <a:latin typeface="Arial" charset="0"/>
                        <a:ea typeface="宋体" charset="-122"/>
                        <a:cs typeface="+mn-cs"/>
                      </a:defRPr>
                    </a:lvl2pPr>
                    <a:lvl3pPr marL="1169054" algn="l" rtl="0" fontAlgn="base">
                      <a:spcBef>
                        <a:spcPct val="0"/>
                      </a:spcBef>
                      <a:spcAft>
                        <a:spcPct val="0"/>
                      </a:spcAft>
                      <a:defRPr kern="1200">
                        <a:solidFill>
                          <a:schemeClr val="tx1"/>
                        </a:solidFill>
                        <a:latin typeface="Arial" charset="0"/>
                        <a:ea typeface="宋体" charset="-122"/>
                        <a:cs typeface="+mn-cs"/>
                      </a:defRPr>
                    </a:lvl3pPr>
                    <a:lvl4pPr marL="1753580" algn="l" rtl="0" fontAlgn="base">
                      <a:spcBef>
                        <a:spcPct val="0"/>
                      </a:spcBef>
                      <a:spcAft>
                        <a:spcPct val="0"/>
                      </a:spcAft>
                      <a:defRPr kern="1200">
                        <a:solidFill>
                          <a:schemeClr val="tx1"/>
                        </a:solidFill>
                        <a:latin typeface="Arial" charset="0"/>
                        <a:ea typeface="宋体" charset="-122"/>
                        <a:cs typeface="+mn-cs"/>
                      </a:defRPr>
                    </a:lvl4pPr>
                    <a:lvl5pPr marL="2338107" algn="l" rtl="0" fontAlgn="base">
                      <a:spcBef>
                        <a:spcPct val="0"/>
                      </a:spcBef>
                      <a:spcAft>
                        <a:spcPct val="0"/>
                      </a:spcAft>
                      <a:defRPr kern="1200">
                        <a:solidFill>
                          <a:schemeClr val="tx1"/>
                        </a:solidFill>
                        <a:latin typeface="Arial" charset="0"/>
                        <a:ea typeface="宋体" charset="-122"/>
                        <a:cs typeface="+mn-cs"/>
                      </a:defRPr>
                    </a:lvl5pPr>
                    <a:lvl6pPr marL="2922633" algn="l" defTabSz="1169054" rtl="0" eaLnBrk="1" latinLnBrk="0" hangingPunct="1">
                      <a:defRPr kern="1200">
                        <a:solidFill>
                          <a:schemeClr val="tx1"/>
                        </a:solidFill>
                        <a:latin typeface="Arial" charset="0"/>
                        <a:ea typeface="宋体" charset="-122"/>
                        <a:cs typeface="+mn-cs"/>
                      </a:defRPr>
                    </a:lvl6pPr>
                    <a:lvl7pPr marL="3507162" algn="l" defTabSz="1169054" rtl="0" eaLnBrk="1" latinLnBrk="0" hangingPunct="1">
                      <a:defRPr kern="1200">
                        <a:solidFill>
                          <a:schemeClr val="tx1"/>
                        </a:solidFill>
                        <a:latin typeface="Arial" charset="0"/>
                        <a:ea typeface="宋体" charset="-122"/>
                        <a:cs typeface="+mn-cs"/>
                      </a:defRPr>
                    </a:lvl7pPr>
                    <a:lvl8pPr marL="4091686" algn="l" defTabSz="1169054" rtl="0" eaLnBrk="1" latinLnBrk="0" hangingPunct="1">
                      <a:defRPr kern="1200">
                        <a:solidFill>
                          <a:schemeClr val="tx1"/>
                        </a:solidFill>
                        <a:latin typeface="Arial" charset="0"/>
                        <a:ea typeface="宋体" charset="-122"/>
                        <a:cs typeface="+mn-cs"/>
                      </a:defRPr>
                    </a:lvl8pPr>
                    <a:lvl9pPr marL="4676216" algn="l" defTabSz="1169054" rtl="0" eaLnBrk="1" latinLnBrk="0" hangingPunct="1">
                      <a:defRPr kern="1200">
                        <a:solidFill>
                          <a:schemeClr val="tx1"/>
                        </a:solidFill>
                        <a:latin typeface="Arial" charset="0"/>
                        <a:ea typeface="宋体" charset="-122"/>
                        <a:cs typeface="+mn-cs"/>
                      </a:defRPr>
                    </a:lvl9pPr>
                  </a:lstStyle>
                  <a:p>
                    <a:endParaRPr lang="zh-CN" altLang="en-US" sz="1067" dirty="0">
                      <a:solidFill>
                        <a:schemeClr val="bg1"/>
                      </a:solidFill>
                      <a:latin typeface="微软雅黑" pitchFamily="34" charset="-122"/>
                      <a:ea typeface="微软雅黑" pitchFamily="34" charset="-122"/>
                    </a:endParaRPr>
                  </a:p>
                </p:txBody>
              </p:sp>
              <p:sp>
                <p:nvSpPr>
                  <p:cNvPr id="88" name="Freeform 59"/>
                  <p:cNvSpPr>
                    <a:spLocks/>
                  </p:cNvSpPr>
                  <p:nvPr/>
                </p:nvSpPr>
                <p:spPr bwMode="auto">
                  <a:xfrm rot="2657719">
                    <a:off x="7180808" y="1360606"/>
                    <a:ext cx="200281" cy="206622"/>
                  </a:xfrm>
                  <a:custGeom>
                    <a:avLst/>
                    <a:gdLst/>
                    <a:ahLst/>
                    <a:cxnLst>
                      <a:cxn ang="0">
                        <a:pos x="302" y="329"/>
                      </a:cxn>
                      <a:cxn ang="0">
                        <a:pos x="309" y="327"/>
                      </a:cxn>
                      <a:cxn ang="0">
                        <a:pos x="317" y="319"/>
                      </a:cxn>
                      <a:cxn ang="0">
                        <a:pos x="319" y="312"/>
                      </a:cxn>
                      <a:cxn ang="0">
                        <a:pos x="314" y="256"/>
                      </a:cxn>
                      <a:cxn ang="0">
                        <a:pos x="300" y="202"/>
                      </a:cxn>
                      <a:cxn ang="0">
                        <a:pos x="277" y="152"/>
                      </a:cxn>
                      <a:cxn ang="0">
                        <a:pos x="243" y="105"/>
                      </a:cxn>
                      <a:cxn ang="0">
                        <a:pos x="231" y="91"/>
                      </a:cxn>
                      <a:cxn ang="0">
                        <a:pos x="209" y="71"/>
                      </a:cxn>
                      <a:cxn ang="0">
                        <a:pos x="159" y="37"/>
                      </a:cxn>
                      <a:cxn ang="0">
                        <a:pos x="105" y="15"/>
                      </a:cxn>
                      <a:cxn ang="0">
                        <a:pos x="46" y="2"/>
                      </a:cxn>
                      <a:cxn ang="0">
                        <a:pos x="15" y="0"/>
                      </a:cxn>
                      <a:cxn ang="0">
                        <a:pos x="4" y="5"/>
                      </a:cxn>
                      <a:cxn ang="0">
                        <a:pos x="0" y="10"/>
                      </a:cxn>
                      <a:cxn ang="0">
                        <a:pos x="0" y="57"/>
                      </a:cxn>
                      <a:cxn ang="0">
                        <a:pos x="0" y="62"/>
                      </a:cxn>
                      <a:cxn ang="0">
                        <a:pos x="4" y="68"/>
                      </a:cxn>
                      <a:cxn ang="0">
                        <a:pos x="15" y="73"/>
                      </a:cxn>
                      <a:cxn ang="0">
                        <a:pos x="39" y="74"/>
                      </a:cxn>
                      <a:cxn ang="0">
                        <a:pos x="83" y="84"/>
                      </a:cxn>
                      <a:cxn ang="0">
                        <a:pos x="125" y="101"/>
                      </a:cxn>
                      <a:cxn ang="0">
                        <a:pos x="162" y="127"/>
                      </a:cxn>
                      <a:cxn ang="0">
                        <a:pos x="179" y="143"/>
                      </a:cxn>
                      <a:cxn ang="0">
                        <a:pos x="189" y="154"/>
                      </a:cxn>
                      <a:cxn ang="0">
                        <a:pos x="214" y="189"/>
                      </a:cxn>
                      <a:cxn ang="0">
                        <a:pos x="231" y="226"/>
                      </a:cxn>
                      <a:cxn ang="0">
                        <a:pos x="243" y="268"/>
                      </a:cxn>
                      <a:cxn ang="0">
                        <a:pos x="245" y="312"/>
                      </a:cxn>
                      <a:cxn ang="0">
                        <a:pos x="247" y="317"/>
                      </a:cxn>
                      <a:cxn ang="0">
                        <a:pos x="250" y="322"/>
                      </a:cxn>
                      <a:cxn ang="0">
                        <a:pos x="262" y="327"/>
                      </a:cxn>
                    </a:cxnLst>
                    <a:rect l="0" t="0" r="r" b="b"/>
                    <a:pathLst>
                      <a:path w="319" h="329">
                        <a:moveTo>
                          <a:pt x="262" y="327"/>
                        </a:moveTo>
                        <a:lnTo>
                          <a:pt x="302" y="329"/>
                        </a:lnTo>
                        <a:lnTo>
                          <a:pt x="302" y="329"/>
                        </a:lnTo>
                        <a:lnTo>
                          <a:pt x="309" y="327"/>
                        </a:lnTo>
                        <a:lnTo>
                          <a:pt x="314" y="324"/>
                        </a:lnTo>
                        <a:lnTo>
                          <a:pt x="317" y="319"/>
                        </a:lnTo>
                        <a:lnTo>
                          <a:pt x="319" y="312"/>
                        </a:lnTo>
                        <a:lnTo>
                          <a:pt x="319" y="312"/>
                        </a:lnTo>
                        <a:lnTo>
                          <a:pt x="317" y="285"/>
                        </a:lnTo>
                        <a:lnTo>
                          <a:pt x="314" y="256"/>
                        </a:lnTo>
                        <a:lnTo>
                          <a:pt x="309" y="229"/>
                        </a:lnTo>
                        <a:lnTo>
                          <a:pt x="300" y="202"/>
                        </a:lnTo>
                        <a:lnTo>
                          <a:pt x="290" y="175"/>
                        </a:lnTo>
                        <a:lnTo>
                          <a:pt x="277" y="152"/>
                        </a:lnTo>
                        <a:lnTo>
                          <a:pt x="262" y="128"/>
                        </a:lnTo>
                        <a:lnTo>
                          <a:pt x="243" y="105"/>
                        </a:lnTo>
                        <a:lnTo>
                          <a:pt x="243" y="105"/>
                        </a:lnTo>
                        <a:lnTo>
                          <a:pt x="231" y="91"/>
                        </a:lnTo>
                        <a:lnTo>
                          <a:pt x="231" y="91"/>
                        </a:lnTo>
                        <a:lnTo>
                          <a:pt x="209" y="71"/>
                        </a:lnTo>
                        <a:lnTo>
                          <a:pt x="186" y="54"/>
                        </a:lnTo>
                        <a:lnTo>
                          <a:pt x="159" y="37"/>
                        </a:lnTo>
                        <a:lnTo>
                          <a:pt x="133" y="25"/>
                        </a:lnTo>
                        <a:lnTo>
                          <a:pt x="105" y="15"/>
                        </a:lnTo>
                        <a:lnTo>
                          <a:pt x="76" y="7"/>
                        </a:lnTo>
                        <a:lnTo>
                          <a:pt x="46" y="2"/>
                        </a:lnTo>
                        <a:lnTo>
                          <a:pt x="15" y="0"/>
                        </a:lnTo>
                        <a:lnTo>
                          <a:pt x="15" y="0"/>
                        </a:lnTo>
                        <a:lnTo>
                          <a:pt x="10" y="2"/>
                        </a:lnTo>
                        <a:lnTo>
                          <a:pt x="4" y="5"/>
                        </a:lnTo>
                        <a:lnTo>
                          <a:pt x="4" y="5"/>
                        </a:lnTo>
                        <a:lnTo>
                          <a:pt x="0" y="10"/>
                        </a:lnTo>
                        <a:lnTo>
                          <a:pt x="0" y="17"/>
                        </a:lnTo>
                        <a:lnTo>
                          <a:pt x="0" y="57"/>
                        </a:lnTo>
                        <a:lnTo>
                          <a:pt x="0" y="57"/>
                        </a:lnTo>
                        <a:lnTo>
                          <a:pt x="0" y="62"/>
                        </a:lnTo>
                        <a:lnTo>
                          <a:pt x="4" y="68"/>
                        </a:lnTo>
                        <a:lnTo>
                          <a:pt x="4" y="68"/>
                        </a:lnTo>
                        <a:lnTo>
                          <a:pt x="9" y="73"/>
                        </a:lnTo>
                        <a:lnTo>
                          <a:pt x="15" y="73"/>
                        </a:lnTo>
                        <a:lnTo>
                          <a:pt x="15" y="73"/>
                        </a:lnTo>
                        <a:lnTo>
                          <a:pt x="39" y="74"/>
                        </a:lnTo>
                        <a:lnTo>
                          <a:pt x="61" y="78"/>
                        </a:lnTo>
                        <a:lnTo>
                          <a:pt x="83" y="84"/>
                        </a:lnTo>
                        <a:lnTo>
                          <a:pt x="105" y="91"/>
                        </a:lnTo>
                        <a:lnTo>
                          <a:pt x="125" y="101"/>
                        </a:lnTo>
                        <a:lnTo>
                          <a:pt x="144" y="113"/>
                        </a:lnTo>
                        <a:lnTo>
                          <a:pt x="162" y="127"/>
                        </a:lnTo>
                        <a:lnTo>
                          <a:pt x="179" y="143"/>
                        </a:lnTo>
                        <a:lnTo>
                          <a:pt x="179" y="143"/>
                        </a:lnTo>
                        <a:lnTo>
                          <a:pt x="189" y="154"/>
                        </a:lnTo>
                        <a:lnTo>
                          <a:pt x="189" y="154"/>
                        </a:lnTo>
                        <a:lnTo>
                          <a:pt x="203" y="170"/>
                        </a:lnTo>
                        <a:lnTo>
                          <a:pt x="214" y="189"/>
                        </a:lnTo>
                        <a:lnTo>
                          <a:pt x="225" y="208"/>
                        </a:lnTo>
                        <a:lnTo>
                          <a:pt x="231" y="226"/>
                        </a:lnTo>
                        <a:lnTo>
                          <a:pt x="238" y="248"/>
                        </a:lnTo>
                        <a:lnTo>
                          <a:pt x="243" y="268"/>
                        </a:lnTo>
                        <a:lnTo>
                          <a:pt x="245" y="290"/>
                        </a:lnTo>
                        <a:lnTo>
                          <a:pt x="245" y="312"/>
                        </a:lnTo>
                        <a:lnTo>
                          <a:pt x="245" y="312"/>
                        </a:lnTo>
                        <a:lnTo>
                          <a:pt x="247" y="317"/>
                        </a:lnTo>
                        <a:lnTo>
                          <a:pt x="250" y="322"/>
                        </a:lnTo>
                        <a:lnTo>
                          <a:pt x="250" y="322"/>
                        </a:lnTo>
                        <a:lnTo>
                          <a:pt x="255" y="326"/>
                        </a:lnTo>
                        <a:lnTo>
                          <a:pt x="262" y="327"/>
                        </a:lnTo>
                        <a:lnTo>
                          <a:pt x="262" y="327"/>
                        </a:lnTo>
                        <a:close/>
                      </a:path>
                    </a:pathLst>
                  </a:custGeom>
                  <a:solidFill>
                    <a:schemeClr val="bg1">
                      <a:lumMod val="95000"/>
                    </a:schemeClr>
                  </a:solidFill>
                  <a:ln w="9525">
                    <a:noFill/>
                    <a:round/>
                    <a:headEnd/>
                    <a:tailEnd/>
                  </a:ln>
                  <a:scene3d>
                    <a:camera prst="orthographicFront">
                      <a:rot lat="0" lon="0" rev="0"/>
                    </a:camera>
                    <a:lightRig rig="threePt" dir="t"/>
                  </a:scene3d>
                </p:spPr>
                <p:txBody>
                  <a:bodyPr vert="horz" wrap="square" lIns="121948" tIns="60974" rIns="121948" bIns="60974"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584526" algn="l" rtl="0" fontAlgn="base">
                      <a:spcBef>
                        <a:spcPct val="0"/>
                      </a:spcBef>
                      <a:spcAft>
                        <a:spcPct val="0"/>
                      </a:spcAft>
                      <a:defRPr kern="1200">
                        <a:solidFill>
                          <a:schemeClr val="tx1"/>
                        </a:solidFill>
                        <a:latin typeface="Arial" charset="0"/>
                        <a:ea typeface="宋体" charset="-122"/>
                        <a:cs typeface="+mn-cs"/>
                      </a:defRPr>
                    </a:lvl2pPr>
                    <a:lvl3pPr marL="1169054" algn="l" rtl="0" fontAlgn="base">
                      <a:spcBef>
                        <a:spcPct val="0"/>
                      </a:spcBef>
                      <a:spcAft>
                        <a:spcPct val="0"/>
                      </a:spcAft>
                      <a:defRPr kern="1200">
                        <a:solidFill>
                          <a:schemeClr val="tx1"/>
                        </a:solidFill>
                        <a:latin typeface="Arial" charset="0"/>
                        <a:ea typeface="宋体" charset="-122"/>
                        <a:cs typeface="+mn-cs"/>
                      </a:defRPr>
                    </a:lvl3pPr>
                    <a:lvl4pPr marL="1753580" algn="l" rtl="0" fontAlgn="base">
                      <a:spcBef>
                        <a:spcPct val="0"/>
                      </a:spcBef>
                      <a:spcAft>
                        <a:spcPct val="0"/>
                      </a:spcAft>
                      <a:defRPr kern="1200">
                        <a:solidFill>
                          <a:schemeClr val="tx1"/>
                        </a:solidFill>
                        <a:latin typeface="Arial" charset="0"/>
                        <a:ea typeface="宋体" charset="-122"/>
                        <a:cs typeface="+mn-cs"/>
                      </a:defRPr>
                    </a:lvl4pPr>
                    <a:lvl5pPr marL="2338107" algn="l" rtl="0" fontAlgn="base">
                      <a:spcBef>
                        <a:spcPct val="0"/>
                      </a:spcBef>
                      <a:spcAft>
                        <a:spcPct val="0"/>
                      </a:spcAft>
                      <a:defRPr kern="1200">
                        <a:solidFill>
                          <a:schemeClr val="tx1"/>
                        </a:solidFill>
                        <a:latin typeface="Arial" charset="0"/>
                        <a:ea typeface="宋体" charset="-122"/>
                        <a:cs typeface="+mn-cs"/>
                      </a:defRPr>
                    </a:lvl5pPr>
                    <a:lvl6pPr marL="2922633" algn="l" defTabSz="1169054" rtl="0" eaLnBrk="1" latinLnBrk="0" hangingPunct="1">
                      <a:defRPr kern="1200">
                        <a:solidFill>
                          <a:schemeClr val="tx1"/>
                        </a:solidFill>
                        <a:latin typeface="Arial" charset="0"/>
                        <a:ea typeface="宋体" charset="-122"/>
                        <a:cs typeface="+mn-cs"/>
                      </a:defRPr>
                    </a:lvl6pPr>
                    <a:lvl7pPr marL="3507162" algn="l" defTabSz="1169054" rtl="0" eaLnBrk="1" latinLnBrk="0" hangingPunct="1">
                      <a:defRPr kern="1200">
                        <a:solidFill>
                          <a:schemeClr val="tx1"/>
                        </a:solidFill>
                        <a:latin typeface="Arial" charset="0"/>
                        <a:ea typeface="宋体" charset="-122"/>
                        <a:cs typeface="+mn-cs"/>
                      </a:defRPr>
                    </a:lvl7pPr>
                    <a:lvl8pPr marL="4091686" algn="l" defTabSz="1169054" rtl="0" eaLnBrk="1" latinLnBrk="0" hangingPunct="1">
                      <a:defRPr kern="1200">
                        <a:solidFill>
                          <a:schemeClr val="tx1"/>
                        </a:solidFill>
                        <a:latin typeface="Arial" charset="0"/>
                        <a:ea typeface="宋体" charset="-122"/>
                        <a:cs typeface="+mn-cs"/>
                      </a:defRPr>
                    </a:lvl8pPr>
                    <a:lvl9pPr marL="4676216" algn="l" defTabSz="1169054" rtl="0" eaLnBrk="1" latinLnBrk="0" hangingPunct="1">
                      <a:defRPr kern="1200">
                        <a:solidFill>
                          <a:schemeClr val="tx1"/>
                        </a:solidFill>
                        <a:latin typeface="Arial" charset="0"/>
                        <a:ea typeface="宋体" charset="-122"/>
                        <a:cs typeface="+mn-cs"/>
                      </a:defRPr>
                    </a:lvl9pPr>
                  </a:lstStyle>
                  <a:p>
                    <a:endParaRPr lang="zh-CN" altLang="en-US" sz="1067" dirty="0">
                      <a:solidFill>
                        <a:schemeClr val="bg1"/>
                      </a:solidFill>
                      <a:latin typeface="微软雅黑" pitchFamily="34" charset="-122"/>
                      <a:ea typeface="微软雅黑" pitchFamily="34" charset="-122"/>
                    </a:endParaRPr>
                  </a:p>
                </p:txBody>
              </p:sp>
            </p:grpSp>
          </p:grpSp>
          <p:grpSp>
            <p:nvGrpSpPr>
              <p:cNvPr id="44" name="组合 118"/>
              <p:cNvGrpSpPr/>
              <p:nvPr/>
            </p:nvGrpSpPr>
            <p:grpSpPr>
              <a:xfrm>
                <a:off x="3015476" y="3881756"/>
                <a:ext cx="1455028" cy="426401"/>
                <a:chOff x="3015476" y="3881756"/>
                <a:chExt cx="1455028" cy="426401"/>
              </a:xfrm>
            </p:grpSpPr>
            <p:pic>
              <p:nvPicPr>
                <p:cNvPr id="75" name="Picture 12" descr="甲壳虫"/>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3253144" y="3881756"/>
                  <a:ext cx="960357" cy="426401"/>
                </a:xfrm>
                <a:prstGeom prst="rect">
                  <a:avLst/>
                </a:prstGeom>
                <a:noFill/>
                <a:ln>
                  <a:noFill/>
                </a:ln>
              </p:spPr>
            </p:pic>
            <p:grpSp>
              <p:nvGrpSpPr>
                <p:cNvPr id="76" name="组合 114"/>
                <p:cNvGrpSpPr/>
                <p:nvPr/>
              </p:nvGrpSpPr>
              <p:grpSpPr>
                <a:xfrm flipH="1">
                  <a:off x="3015476" y="4026629"/>
                  <a:ext cx="223200" cy="205200"/>
                  <a:chOff x="7157191" y="1360606"/>
                  <a:chExt cx="223898" cy="206622"/>
                </a:xfrm>
              </p:grpSpPr>
              <p:sp>
                <p:nvSpPr>
                  <p:cNvPr id="81" name="Freeform 59"/>
                  <p:cNvSpPr>
                    <a:spLocks/>
                  </p:cNvSpPr>
                  <p:nvPr/>
                </p:nvSpPr>
                <p:spPr bwMode="auto">
                  <a:xfrm rot="2657719">
                    <a:off x="7162612" y="1390686"/>
                    <a:ext cx="139084" cy="143488"/>
                  </a:xfrm>
                  <a:custGeom>
                    <a:avLst/>
                    <a:gdLst/>
                    <a:ahLst/>
                    <a:cxnLst>
                      <a:cxn ang="0">
                        <a:pos x="302" y="329"/>
                      </a:cxn>
                      <a:cxn ang="0">
                        <a:pos x="309" y="327"/>
                      </a:cxn>
                      <a:cxn ang="0">
                        <a:pos x="317" y="319"/>
                      </a:cxn>
                      <a:cxn ang="0">
                        <a:pos x="319" y="312"/>
                      </a:cxn>
                      <a:cxn ang="0">
                        <a:pos x="314" y="256"/>
                      </a:cxn>
                      <a:cxn ang="0">
                        <a:pos x="300" y="202"/>
                      </a:cxn>
                      <a:cxn ang="0">
                        <a:pos x="277" y="152"/>
                      </a:cxn>
                      <a:cxn ang="0">
                        <a:pos x="243" y="105"/>
                      </a:cxn>
                      <a:cxn ang="0">
                        <a:pos x="231" y="91"/>
                      </a:cxn>
                      <a:cxn ang="0">
                        <a:pos x="209" y="71"/>
                      </a:cxn>
                      <a:cxn ang="0">
                        <a:pos x="159" y="37"/>
                      </a:cxn>
                      <a:cxn ang="0">
                        <a:pos x="105" y="15"/>
                      </a:cxn>
                      <a:cxn ang="0">
                        <a:pos x="46" y="2"/>
                      </a:cxn>
                      <a:cxn ang="0">
                        <a:pos x="15" y="0"/>
                      </a:cxn>
                      <a:cxn ang="0">
                        <a:pos x="4" y="5"/>
                      </a:cxn>
                      <a:cxn ang="0">
                        <a:pos x="0" y="10"/>
                      </a:cxn>
                      <a:cxn ang="0">
                        <a:pos x="0" y="57"/>
                      </a:cxn>
                      <a:cxn ang="0">
                        <a:pos x="0" y="62"/>
                      </a:cxn>
                      <a:cxn ang="0">
                        <a:pos x="4" y="68"/>
                      </a:cxn>
                      <a:cxn ang="0">
                        <a:pos x="15" y="73"/>
                      </a:cxn>
                      <a:cxn ang="0">
                        <a:pos x="39" y="74"/>
                      </a:cxn>
                      <a:cxn ang="0">
                        <a:pos x="83" y="84"/>
                      </a:cxn>
                      <a:cxn ang="0">
                        <a:pos x="125" y="101"/>
                      </a:cxn>
                      <a:cxn ang="0">
                        <a:pos x="162" y="127"/>
                      </a:cxn>
                      <a:cxn ang="0">
                        <a:pos x="179" y="143"/>
                      </a:cxn>
                      <a:cxn ang="0">
                        <a:pos x="189" y="154"/>
                      </a:cxn>
                      <a:cxn ang="0">
                        <a:pos x="214" y="189"/>
                      </a:cxn>
                      <a:cxn ang="0">
                        <a:pos x="231" y="226"/>
                      </a:cxn>
                      <a:cxn ang="0">
                        <a:pos x="243" y="268"/>
                      </a:cxn>
                      <a:cxn ang="0">
                        <a:pos x="245" y="312"/>
                      </a:cxn>
                      <a:cxn ang="0">
                        <a:pos x="247" y="317"/>
                      </a:cxn>
                      <a:cxn ang="0">
                        <a:pos x="250" y="322"/>
                      </a:cxn>
                      <a:cxn ang="0">
                        <a:pos x="262" y="327"/>
                      </a:cxn>
                    </a:cxnLst>
                    <a:rect l="0" t="0" r="r" b="b"/>
                    <a:pathLst>
                      <a:path w="319" h="329">
                        <a:moveTo>
                          <a:pt x="262" y="327"/>
                        </a:moveTo>
                        <a:lnTo>
                          <a:pt x="302" y="329"/>
                        </a:lnTo>
                        <a:lnTo>
                          <a:pt x="302" y="329"/>
                        </a:lnTo>
                        <a:lnTo>
                          <a:pt x="309" y="327"/>
                        </a:lnTo>
                        <a:lnTo>
                          <a:pt x="314" y="324"/>
                        </a:lnTo>
                        <a:lnTo>
                          <a:pt x="317" y="319"/>
                        </a:lnTo>
                        <a:lnTo>
                          <a:pt x="319" y="312"/>
                        </a:lnTo>
                        <a:lnTo>
                          <a:pt x="319" y="312"/>
                        </a:lnTo>
                        <a:lnTo>
                          <a:pt x="317" y="285"/>
                        </a:lnTo>
                        <a:lnTo>
                          <a:pt x="314" y="256"/>
                        </a:lnTo>
                        <a:lnTo>
                          <a:pt x="309" y="229"/>
                        </a:lnTo>
                        <a:lnTo>
                          <a:pt x="300" y="202"/>
                        </a:lnTo>
                        <a:lnTo>
                          <a:pt x="290" y="175"/>
                        </a:lnTo>
                        <a:lnTo>
                          <a:pt x="277" y="152"/>
                        </a:lnTo>
                        <a:lnTo>
                          <a:pt x="262" y="128"/>
                        </a:lnTo>
                        <a:lnTo>
                          <a:pt x="243" y="105"/>
                        </a:lnTo>
                        <a:lnTo>
                          <a:pt x="243" y="105"/>
                        </a:lnTo>
                        <a:lnTo>
                          <a:pt x="231" y="91"/>
                        </a:lnTo>
                        <a:lnTo>
                          <a:pt x="231" y="91"/>
                        </a:lnTo>
                        <a:lnTo>
                          <a:pt x="209" y="71"/>
                        </a:lnTo>
                        <a:lnTo>
                          <a:pt x="186" y="54"/>
                        </a:lnTo>
                        <a:lnTo>
                          <a:pt x="159" y="37"/>
                        </a:lnTo>
                        <a:lnTo>
                          <a:pt x="133" y="25"/>
                        </a:lnTo>
                        <a:lnTo>
                          <a:pt x="105" y="15"/>
                        </a:lnTo>
                        <a:lnTo>
                          <a:pt x="76" y="7"/>
                        </a:lnTo>
                        <a:lnTo>
                          <a:pt x="46" y="2"/>
                        </a:lnTo>
                        <a:lnTo>
                          <a:pt x="15" y="0"/>
                        </a:lnTo>
                        <a:lnTo>
                          <a:pt x="15" y="0"/>
                        </a:lnTo>
                        <a:lnTo>
                          <a:pt x="10" y="2"/>
                        </a:lnTo>
                        <a:lnTo>
                          <a:pt x="4" y="5"/>
                        </a:lnTo>
                        <a:lnTo>
                          <a:pt x="4" y="5"/>
                        </a:lnTo>
                        <a:lnTo>
                          <a:pt x="0" y="10"/>
                        </a:lnTo>
                        <a:lnTo>
                          <a:pt x="0" y="17"/>
                        </a:lnTo>
                        <a:lnTo>
                          <a:pt x="0" y="57"/>
                        </a:lnTo>
                        <a:lnTo>
                          <a:pt x="0" y="57"/>
                        </a:lnTo>
                        <a:lnTo>
                          <a:pt x="0" y="62"/>
                        </a:lnTo>
                        <a:lnTo>
                          <a:pt x="4" y="68"/>
                        </a:lnTo>
                        <a:lnTo>
                          <a:pt x="4" y="68"/>
                        </a:lnTo>
                        <a:lnTo>
                          <a:pt x="9" y="73"/>
                        </a:lnTo>
                        <a:lnTo>
                          <a:pt x="15" y="73"/>
                        </a:lnTo>
                        <a:lnTo>
                          <a:pt x="15" y="73"/>
                        </a:lnTo>
                        <a:lnTo>
                          <a:pt x="39" y="74"/>
                        </a:lnTo>
                        <a:lnTo>
                          <a:pt x="61" y="78"/>
                        </a:lnTo>
                        <a:lnTo>
                          <a:pt x="83" y="84"/>
                        </a:lnTo>
                        <a:lnTo>
                          <a:pt x="105" y="91"/>
                        </a:lnTo>
                        <a:lnTo>
                          <a:pt x="125" y="101"/>
                        </a:lnTo>
                        <a:lnTo>
                          <a:pt x="144" y="113"/>
                        </a:lnTo>
                        <a:lnTo>
                          <a:pt x="162" y="127"/>
                        </a:lnTo>
                        <a:lnTo>
                          <a:pt x="179" y="143"/>
                        </a:lnTo>
                        <a:lnTo>
                          <a:pt x="179" y="143"/>
                        </a:lnTo>
                        <a:lnTo>
                          <a:pt x="189" y="154"/>
                        </a:lnTo>
                        <a:lnTo>
                          <a:pt x="189" y="154"/>
                        </a:lnTo>
                        <a:lnTo>
                          <a:pt x="203" y="170"/>
                        </a:lnTo>
                        <a:lnTo>
                          <a:pt x="214" y="189"/>
                        </a:lnTo>
                        <a:lnTo>
                          <a:pt x="225" y="208"/>
                        </a:lnTo>
                        <a:lnTo>
                          <a:pt x="231" y="226"/>
                        </a:lnTo>
                        <a:lnTo>
                          <a:pt x="238" y="248"/>
                        </a:lnTo>
                        <a:lnTo>
                          <a:pt x="243" y="268"/>
                        </a:lnTo>
                        <a:lnTo>
                          <a:pt x="245" y="290"/>
                        </a:lnTo>
                        <a:lnTo>
                          <a:pt x="245" y="312"/>
                        </a:lnTo>
                        <a:lnTo>
                          <a:pt x="245" y="312"/>
                        </a:lnTo>
                        <a:lnTo>
                          <a:pt x="247" y="317"/>
                        </a:lnTo>
                        <a:lnTo>
                          <a:pt x="250" y="322"/>
                        </a:lnTo>
                        <a:lnTo>
                          <a:pt x="250" y="322"/>
                        </a:lnTo>
                        <a:lnTo>
                          <a:pt x="255" y="326"/>
                        </a:lnTo>
                        <a:lnTo>
                          <a:pt x="262" y="327"/>
                        </a:lnTo>
                        <a:lnTo>
                          <a:pt x="262" y="327"/>
                        </a:lnTo>
                        <a:close/>
                      </a:path>
                    </a:pathLst>
                  </a:custGeom>
                  <a:solidFill>
                    <a:schemeClr val="bg1">
                      <a:lumMod val="95000"/>
                    </a:schemeClr>
                  </a:solidFill>
                  <a:ln w="9525">
                    <a:noFill/>
                    <a:round/>
                    <a:headEnd/>
                    <a:tailEnd/>
                  </a:ln>
                  <a:scene3d>
                    <a:camera prst="orthographicFront">
                      <a:rot lat="0" lon="0" rev="0"/>
                    </a:camera>
                    <a:lightRig rig="threePt" dir="t"/>
                  </a:scene3d>
                </p:spPr>
                <p:txBody>
                  <a:bodyPr vert="horz" wrap="square" lIns="121948" tIns="60974" rIns="121948" bIns="60974"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584526" algn="l" rtl="0" fontAlgn="base">
                      <a:spcBef>
                        <a:spcPct val="0"/>
                      </a:spcBef>
                      <a:spcAft>
                        <a:spcPct val="0"/>
                      </a:spcAft>
                      <a:defRPr kern="1200">
                        <a:solidFill>
                          <a:schemeClr val="tx1"/>
                        </a:solidFill>
                        <a:latin typeface="Arial" charset="0"/>
                        <a:ea typeface="宋体" charset="-122"/>
                        <a:cs typeface="+mn-cs"/>
                      </a:defRPr>
                    </a:lvl2pPr>
                    <a:lvl3pPr marL="1169054" algn="l" rtl="0" fontAlgn="base">
                      <a:spcBef>
                        <a:spcPct val="0"/>
                      </a:spcBef>
                      <a:spcAft>
                        <a:spcPct val="0"/>
                      </a:spcAft>
                      <a:defRPr kern="1200">
                        <a:solidFill>
                          <a:schemeClr val="tx1"/>
                        </a:solidFill>
                        <a:latin typeface="Arial" charset="0"/>
                        <a:ea typeface="宋体" charset="-122"/>
                        <a:cs typeface="+mn-cs"/>
                      </a:defRPr>
                    </a:lvl3pPr>
                    <a:lvl4pPr marL="1753580" algn="l" rtl="0" fontAlgn="base">
                      <a:spcBef>
                        <a:spcPct val="0"/>
                      </a:spcBef>
                      <a:spcAft>
                        <a:spcPct val="0"/>
                      </a:spcAft>
                      <a:defRPr kern="1200">
                        <a:solidFill>
                          <a:schemeClr val="tx1"/>
                        </a:solidFill>
                        <a:latin typeface="Arial" charset="0"/>
                        <a:ea typeface="宋体" charset="-122"/>
                        <a:cs typeface="+mn-cs"/>
                      </a:defRPr>
                    </a:lvl4pPr>
                    <a:lvl5pPr marL="2338107" algn="l" rtl="0" fontAlgn="base">
                      <a:spcBef>
                        <a:spcPct val="0"/>
                      </a:spcBef>
                      <a:spcAft>
                        <a:spcPct val="0"/>
                      </a:spcAft>
                      <a:defRPr kern="1200">
                        <a:solidFill>
                          <a:schemeClr val="tx1"/>
                        </a:solidFill>
                        <a:latin typeface="Arial" charset="0"/>
                        <a:ea typeface="宋体" charset="-122"/>
                        <a:cs typeface="+mn-cs"/>
                      </a:defRPr>
                    </a:lvl5pPr>
                    <a:lvl6pPr marL="2922633" algn="l" defTabSz="1169054" rtl="0" eaLnBrk="1" latinLnBrk="0" hangingPunct="1">
                      <a:defRPr kern="1200">
                        <a:solidFill>
                          <a:schemeClr val="tx1"/>
                        </a:solidFill>
                        <a:latin typeface="Arial" charset="0"/>
                        <a:ea typeface="宋体" charset="-122"/>
                        <a:cs typeface="+mn-cs"/>
                      </a:defRPr>
                    </a:lvl6pPr>
                    <a:lvl7pPr marL="3507162" algn="l" defTabSz="1169054" rtl="0" eaLnBrk="1" latinLnBrk="0" hangingPunct="1">
                      <a:defRPr kern="1200">
                        <a:solidFill>
                          <a:schemeClr val="tx1"/>
                        </a:solidFill>
                        <a:latin typeface="Arial" charset="0"/>
                        <a:ea typeface="宋体" charset="-122"/>
                        <a:cs typeface="+mn-cs"/>
                      </a:defRPr>
                    </a:lvl7pPr>
                    <a:lvl8pPr marL="4091686" algn="l" defTabSz="1169054" rtl="0" eaLnBrk="1" latinLnBrk="0" hangingPunct="1">
                      <a:defRPr kern="1200">
                        <a:solidFill>
                          <a:schemeClr val="tx1"/>
                        </a:solidFill>
                        <a:latin typeface="Arial" charset="0"/>
                        <a:ea typeface="宋体" charset="-122"/>
                        <a:cs typeface="+mn-cs"/>
                      </a:defRPr>
                    </a:lvl8pPr>
                    <a:lvl9pPr marL="4676216" algn="l" defTabSz="1169054" rtl="0" eaLnBrk="1" latinLnBrk="0" hangingPunct="1">
                      <a:defRPr kern="1200">
                        <a:solidFill>
                          <a:schemeClr val="tx1"/>
                        </a:solidFill>
                        <a:latin typeface="Arial" charset="0"/>
                        <a:ea typeface="宋体" charset="-122"/>
                        <a:cs typeface="+mn-cs"/>
                      </a:defRPr>
                    </a:lvl9pPr>
                  </a:lstStyle>
                  <a:p>
                    <a:endParaRPr lang="zh-CN" altLang="en-US" sz="1067" dirty="0">
                      <a:solidFill>
                        <a:schemeClr val="bg1"/>
                      </a:solidFill>
                      <a:latin typeface="微软雅黑" pitchFamily="34" charset="-122"/>
                      <a:ea typeface="微软雅黑" pitchFamily="34" charset="-122"/>
                    </a:endParaRPr>
                  </a:p>
                </p:txBody>
              </p:sp>
              <p:sp>
                <p:nvSpPr>
                  <p:cNvPr id="82" name="Freeform 60"/>
                  <p:cNvSpPr>
                    <a:spLocks/>
                  </p:cNvSpPr>
                  <p:nvPr/>
                </p:nvSpPr>
                <p:spPr bwMode="auto">
                  <a:xfrm rot="2657719">
                    <a:off x="7157191" y="1420834"/>
                    <a:ext cx="79601" cy="82614"/>
                  </a:xfrm>
                  <a:custGeom>
                    <a:avLst/>
                    <a:gdLst/>
                    <a:ahLst/>
                    <a:cxnLst>
                      <a:cxn ang="0">
                        <a:pos x="135" y="50"/>
                      </a:cxn>
                      <a:cxn ang="0">
                        <a:pos x="135" y="50"/>
                      </a:cxn>
                      <a:cxn ang="0">
                        <a:pos x="122" y="38"/>
                      </a:cxn>
                      <a:cxn ang="0">
                        <a:pos x="110" y="28"/>
                      </a:cxn>
                      <a:cxn ang="0">
                        <a:pos x="95" y="20"/>
                      </a:cxn>
                      <a:cxn ang="0">
                        <a:pos x="81" y="13"/>
                      </a:cxn>
                      <a:cxn ang="0">
                        <a:pos x="64" y="6"/>
                      </a:cxn>
                      <a:cxn ang="0">
                        <a:pos x="49" y="3"/>
                      </a:cxn>
                      <a:cxn ang="0">
                        <a:pos x="32" y="0"/>
                      </a:cxn>
                      <a:cxn ang="0">
                        <a:pos x="16" y="0"/>
                      </a:cxn>
                      <a:cxn ang="0">
                        <a:pos x="16" y="0"/>
                      </a:cxn>
                      <a:cxn ang="0">
                        <a:pos x="10" y="0"/>
                      </a:cxn>
                      <a:cxn ang="0">
                        <a:pos x="5" y="3"/>
                      </a:cxn>
                      <a:cxn ang="0">
                        <a:pos x="5" y="3"/>
                      </a:cxn>
                      <a:cxn ang="0">
                        <a:pos x="2" y="8"/>
                      </a:cxn>
                      <a:cxn ang="0">
                        <a:pos x="0" y="15"/>
                      </a:cxn>
                      <a:cxn ang="0">
                        <a:pos x="0" y="55"/>
                      </a:cxn>
                      <a:cxn ang="0">
                        <a:pos x="0" y="55"/>
                      </a:cxn>
                      <a:cxn ang="0">
                        <a:pos x="2" y="62"/>
                      </a:cxn>
                      <a:cxn ang="0">
                        <a:pos x="5" y="67"/>
                      </a:cxn>
                      <a:cxn ang="0">
                        <a:pos x="5" y="67"/>
                      </a:cxn>
                      <a:cxn ang="0">
                        <a:pos x="10" y="70"/>
                      </a:cxn>
                      <a:cxn ang="0">
                        <a:pos x="16" y="72"/>
                      </a:cxn>
                      <a:cxn ang="0">
                        <a:pos x="16" y="72"/>
                      </a:cxn>
                      <a:cxn ang="0">
                        <a:pos x="34" y="74"/>
                      </a:cxn>
                      <a:cxn ang="0">
                        <a:pos x="53" y="81"/>
                      </a:cxn>
                      <a:cxn ang="0">
                        <a:pos x="68" y="89"/>
                      </a:cxn>
                      <a:cxn ang="0">
                        <a:pos x="83" y="101"/>
                      </a:cxn>
                      <a:cxn ang="0">
                        <a:pos x="83" y="101"/>
                      </a:cxn>
                      <a:cxn ang="0">
                        <a:pos x="86" y="104"/>
                      </a:cxn>
                      <a:cxn ang="0">
                        <a:pos x="86" y="104"/>
                      </a:cxn>
                      <a:cxn ang="0">
                        <a:pos x="97" y="119"/>
                      </a:cxn>
                      <a:cxn ang="0">
                        <a:pos x="105" y="136"/>
                      </a:cxn>
                      <a:cxn ang="0">
                        <a:pos x="108" y="153"/>
                      </a:cxn>
                      <a:cxn ang="0">
                        <a:pos x="110" y="170"/>
                      </a:cxn>
                      <a:cxn ang="0">
                        <a:pos x="110" y="170"/>
                      </a:cxn>
                      <a:cxn ang="0">
                        <a:pos x="112" y="177"/>
                      </a:cxn>
                      <a:cxn ang="0">
                        <a:pos x="113" y="182"/>
                      </a:cxn>
                      <a:cxn ang="0">
                        <a:pos x="113" y="182"/>
                      </a:cxn>
                      <a:cxn ang="0">
                        <a:pos x="118" y="185"/>
                      </a:cxn>
                      <a:cxn ang="0">
                        <a:pos x="125" y="187"/>
                      </a:cxn>
                      <a:cxn ang="0">
                        <a:pos x="167" y="189"/>
                      </a:cxn>
                      <a:cxn ang="0">
                        <a:pos x="167" y="189"/>
                      </a:cxn>
                      <a:cxn ang="0">
                        <a:pos x="172" y="187"/>
                      </a:cxn>
                      <a:cxn ang="0">
                        <a:pos x="177" y="183"/>
                      </a:cxn>
                      <a:cxn ang="0">
                        <a:pos x="181" y="178"/>
                      </a:cxn>
                      <a:cxn ang="0">
                        <a:pos x="183" y="173"/>
                      </a:cxn>
                      <a:cxn ang="0">
                        <a:pos x="183" y="173"/>
                      </a:cxn>
                      <a:cxn ang="0">
                        <a:pos x="183" y="156"/>
                      </a:cxn>
                      <a:cxn ang="0">
                        <a:pos x="181" y="141"/>
                      </a:cxn>
                      <a:cxn ang="0">
                        <a:pos x="177" y="126"/>
                      </a:cxn>
                      <a:cxn ang="0">
                        <a:pos x="172" y="111"/>
                      </a:cxn>
                      <a:cxn ang="0">
                        <a:pos x="167" y="96"/>
                      </a:cxn>
                      <a:cxn ang="0">
                        <a:pos x="161" y="82"/>
                      </a:cxn>
                      <a:cxn ang="0">
                        <a:pos x="152" y="69"/>
                      </a:cxn>
                      <a:cxn ang="0">
                        <a:pos x="142" y="57"/>
                      </a:cxn>
                      <a:cxn ang="0">
                        <a:pos x="142" y="57"/>
                      </a:cxn>
                      <a:cxn ang="0">
                        <a:pos x="135" y="50"/>
                      </a:cxn>
                      <a:cxn ang="0">
                        <a:pos x="135" y="50"/>
                      </a:cxn>
                    </a:cxnLst>
                    <a:rect l="0" t="0" r="r" b="b"/>
                    <a:pathLst>
                      <a:path w="183" h="189">
                        <a:moveTo>
                          <a:pt x="135" y="50"/>
                        </a:moveTo>
                        <a:lnTo>
                          <a:pt x="135" y="50"/>
                        </a:lnTo>
                        <a:lnTo>
                          <a:pt x="122" y="38"/>
                        </a:lnTo>
                        <a:lnTo>
                          <a:pt x="110" y="28"/>
                        </a:lnTo>
                        <a:lnTo>
                          <a:pt x="95" y="20"/>
                        </a:lnTo>
                        <a:lnTo>
                          <a:pt x="81" y="13"/>
                        </a:lnTo>
                        <a:lnTo>
                          <a:pt x="64" y="6"/>
                        </a:lnTo>
                        <a:lnTo>
                          <a:pt x="49" y="3"/>
                        </a:lnTo>
                        <a:lnTo>
                          <a:pt x="32" y="0"/>
                        </a:lnTo>
                        <a:lnTo>
                          <a:pt x="16" y="0"/>
                        </a:lnTo>
                        <a:lnTo>
                          <a:pt x="16" y="0"/>
                        </a:lnTo>
                        <a:lnTo>
                          <a:pt x="10" y="0"/>
                        </a:lnTo>
                        <a:lnTo>
                          <a:pt x="5" y="3"/>
                        </a:lnTo>
                        <a:lnTo>
                          <a:pt x="5" y="3"/>
                        </a:lnTo>
                        <a:lnTo>
                          <a:pt x="2" y="8"/>
                        </a:lnTo>
                        <a:lnTo>
                          <a:pt x="0" y="15"/>
                        </a:lnTo>
                        <a:lnTo>
                          <a:pt x="0" y="55"/>
                        </a:lnTo>
                        <a:lnTo>
                          <a:pt x="0" y="55"/>
                        </a:lnTo>
                        <a:lnTo>
                          <a:pt x="2" y="62"/>
                        </a:lnTo>
                        <a:lnTo>
                          <a:pt x="5" y="67"/>
                        </a:lnTo>
                        <a:lnTo>
                          <a:pt x="5" y="67"/>
                        </a:lnTo>
                        <a:lnTo>
                          <a:pt x="10" y="70"/>
                        </a:lnTo>
                        <a:lnTo>
                          <a:pt x="16" y="72"/>
                        </a:lnTo>
                        <a:lnTo>
                          <a:pt x="16" y="72"/>
                        </a:lnTo>
                        <a:lnTo>
                          <a:pt x="34" y="74"/>
                        </a:lnTo>
                        <a:lnTo>
                          <a:pt x="53" y="81"/>
                        </a:lnTo>
                        <a:lnTo>
                          <a:pt x="68" y="89"/>
                        </a:lnTo>
                        <a:lnTo>
                          <a:pt x="83" y="101"/>
                        </a:lnTo>
                        <a:lnTo>
                          <a:pt x="83" y="101"/>
                        </a:lnTo>
                        <a:lnTo>
                          <a:pt x="86" y="104"/>
                        </a:lnTo>
                        <a:lnTo>
                          <a:pt x="86" y="104"/>
                        </a:lnTo>
                        <a:lnTo>
                          <a:pt x="97" y="119"/>
                        </a:lnTo>
                        <a:lnTo>
                          <a:pt x="105" y="136"/>
                        </a:lnTo>
                        <a:lnTo>
                          <a:pt x="108" y="153"/>
                        </a:lnTo>
                        <a:lnTo>
                          <a:pt x="110" y="170"/>
                        </a:lnTo>
                        <a:lnTo>
                          <a:pt x="110" y="170"/>
                        </a:lnTo>
                        <a:lnTo>
                          <a:pt x="112" y="177"/>
                        </a:lnTo>
                        <a:lnTo>
                          <a:pt x="113" y="182"/>
                        </a:lnTo>
                        <a:lnTo>
                          <a:pt x="113" y="182"/>
                        </a:lnTo>
                        <a:lnTo>
                          <a:pt x="118" y="185"/>
                        </a:lnTo>
                        <a:lnTo>
                          <a:pt x="125" y="187"/>
                        </a:lnTo>
                        <a:lnTo>
                          <a:pt x="167" y="189"/>
                        </a:lnTo>
                        <a:lnTo>
                          <a:pt x="167" y="189"/>
                        </a:lnTo>
                        <a:lnTo>
                          <a:pt x="172" y="187"/>
                        </a:lnTo>
                        <a:lnTo>
                          <a:pt x="177" y="183"/>
                        </a:lnTo>
                        <a:lnTo>
                          <a:pt x="181" y="178"/>
                        </a:lnTo>
                        <a:lnTo>
                          <a:pt x="183" y="173"/>
                        </a:lnTo>
                        <a:lnTo>
                          <a:pt x="183" y="173"/>
                        </a:lnTo>
                        <a:lnTo>
                          <a:pt x="183" y="156"/>
                        </a:lnTo>
                        <a:lnTo>
                          <a:pt x="181" y="141"/>
                        </a:lnTo>
                        <a:lnTo>
                          <a:pt x="177" y="126"/>
                        </a:lnTo>
                        <a:lnTo>
                          <a:pt x="172" y="111"/>
                        </a:lnTo>
                        <a:lnTo>
                          <a:pt x="167" y="96"/>
                        </a:lnTo>
                        <a:lnTo>
                          <a:pt x="161" y="82"/>
                        </a:lnTo>
                        <a:lnTo>
                          <a:pt x="152" y="69"/>
                        </a:lnTo>
                        <a:lnTo>
                          <a:pt x="142" y="57"/>
                        </a:lnTo>
                        <a:lnTo>
                          <a:pt x="142" y="57"/>
                        </a:lnTo>
                        <a:lnTo>
                          <a:pt x="135" y="50"/>
                        </a:lnTo>
                        <a:lnTo>
                          <a:pt x="135" y="50"/>
                        </a:lnTo>
                        <a:close/>
                      </a:path>
                    </a:pathLst>
                  </a:custGeom>
                  <a:solidFill>
                    <a:schemeClr val="bg1">
                      <a:lumMod val="95000"/>
                    </a:schemeClr>
                  </a:solidFill>
                  <a:ln w="9525">
                    <a:noFill/>
                    <a:round/>
                    <a:headEnd/>
                    <a:tailEnd/>
                  </a:ln>
                  <a:scene3d>
                    <a:camera prst="orthographicFront">
                      <a:rot lat="0" lon="0" rev="0"/>
                    </a:camera>
                    <a:lightRig rig="threePt" dir="t"/>
                  </a:scene3d>
                </p:spPr>
                <p:txBody>
                  <a:bodyPr vert="horz" wrap="square" lIns="121948" tIns="60974" rIns="121948" bIns="60974"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584526" algn="l" rtl="0" fontAlgn="base">
                      <a:spcBef>
                        <a:spcPct val="0"/>
                      </a:spcBef>
                      <a:spcAft>
                        <a:spcPct val="0"/>
                      </a:spcAft>
                      <a:defRPr kern="1200">
                        <a:solidFill>
                          <a:schemeClr val="tx1"/>
                        </a:solidFill>
                        <a:latin typeface="Arial" charset="0"/>
                        <a:ea typeface="宋体" charset="-122"/>
                        <a:cs typeface="+mn-cs"/>
                      </a:defRPr>
                    </a:lvl2pPr>
                    <a:lvl3pPr marL="1169054" algn="l" rtl="0" fontAlgn="base">
                      <a:spcBef>
                        <a:spcPct val="0"/>
                      </a:spcBef>
                      <a:spcAft>
                        <a:spcPct val="0"/>
                      </a:spcAft>
                      <a:defRPr kern="1200">
                        <a:solidFill>
                          <a:schemeClr val="tx1"/>
                        </a:solidFill>
                        <a:latin typeface="Arial" charset="0"/>
                        <a:ea typeface="宋体" charset="-122"/>
                        <a:cs typeface="+mn-cs"/>
                      </a:defRPr>
                    </a:lvl3pPr>
                    <a:lvl4pPr marL="1753580" algn="l" rtl="0" fontAlgn="base">
                      <a:spcBef>
                        <a:spcPct val="0"/>
                      </a:spcBef>
                      <a:spcAft>
                        <a:spcPct val="0"/>
                      </a:spcAft>
                      <a:defRPr kern="1200">
                        <a:solidFill>
                          <a:schemeClr val="tx1"/>
                        </a:solidFill>
                        <a:latin typeface="Arial" charset="0"/>
                        <a:ea typeface="宋体" charset="-122"/>
                        <a:cs typeface="+mn-cs"/>
                      </a:defRPr>
                    </a:lvl4pPr>
                    <a:lvl5pPr marL="2338107" algn="l" rtl="0" fontAlgn="base">
                      <a:spcBef>
                        <a:spcPct val="0"/>
                      </a:spcBef>
                      <a:spcAft>
                        <a:spcPct val="0"/>
                      </a:spcAft>
                      <a:defRPr kern="1200">
                        <a:solidFill>
                          <a:schemeClr val="tx1"/>
                        </a:solidFill>
                        <a:latin typeface="Arial" charset="0"/>
                        <a:ea typeface="宋体" charset="-122"/>
                        <a:cs typeface="+mn-cs"/>
                      </a:defRPr>
                    </a:lvl5pPr>
                    <a:lvl6pPr marL="2922633" algn="l" defTabSz="1169054" rtl="0" eaLnBrk="1" latinLnBrk="0" hangingPunct="1">
                      <a:defRPr kern="1200">
                        <a:solidFill>
                          <a:schemeClr val="tx1"/>
                        </a:solidFill>
                        <a:latin typeface="Arial" charset="0"/>
                        <a:ea typeface="宋体" charset="-122"/>
                        <a:cs typeface="+mn-cs"/>
                      </a:defRPr>
                    </a:lvl6pPr>
                    <a:lvl7pPr marL="3507162" algn="l" defTabSz="1169054" rtl="0" eaLnBrk="1" latinLnBrk="0" hangingPunct="1">
                      <a:defRPr kern="1200">
                        <a:solidFill>
                          <a:schemeClr val="tx1"/>
                        </a:solidFill>
                        <a:latin typeface="Arial" charset="0"/>
                        <a:ea typeface="宋体" charset="-122"/>
                        <a:cs typeface="+mn-cs"/>
                      </a:defRPr>
                    </a:lvl7pPr>
                    <a:lvl8pPr marL="4091686" algn="l" defTabSz="1169054" rtl="0" eaLnBrk="1" latinLnBrk="0" hangingPunct="1">
                      <a:defRPr kern="1200">
                        <a:solidFill>
                          <a:schemeClr val="tx1"/>
                        </a:solidFill>
                        <a:latin typeface="Arial" charset="0"/>
                        <a:ea typeface="宋体" charset="-122"/>
                        <a:cs typeface="+mn-cs"/>
                      </a:defRPr>
                    </a:lvl8pPr>
                    <a:lvl9pPr marL="4676216" algn="l" defTabSz="1169054" rtl="0" eaLnBrk="1" latinLnBrk="0" hangingPunct="1">
                      <a:defRPr kern="1200">
                        <a:solidFill>
                          <a:schemeClr val="tx1"/>
                        </a:solidFill>
                        <a:latin typeface="Arial" charset="0"/>
                        <a:ea typeface="宋体" charset="-122"/>
                        <a:cs typeface="+mn-cs"/>
                      </a:defRPr>
                    </a:lvl9pPr>
                  </a:lstStyle>
                  <a:p>
                    <a:endParaRPr lang="zh-CN" altLang="en-US" sz="1067" dirty="0">
                      <a:solidFill>
                        <a:schemeClr val="bg1"/>
                      </a:solidFill>
                      <a:latin typeface="微软雅黑" pitchFamily="34" charset="-122"/>
                      <a:ea typeface="微软雅黑" pitchFamily="34" charset="-122"/>
                    </a:endParaRPr>
                  </a:p>
                </p:txBody>
              </p:sp>
              <p:sp>
                <p:nvSpPr>
                  <p:cNvPr id="83" name="Freeform 59"/>
                  <p:cNvSpPr>
                    <a:spLocks/>
                  </p:cNvSpPr>
                  <p:nvPr/>
                </p:nvSpPr>
                <p:spPr bwMode="auto">
                  <a:xfrm rot="2657719">
                    <a:off x="7180808" y="1360606"/>
                    <a:ext cx="200281" cy="206622"/>
                  </a:xfrm>
                  <a:custGeom>
                    <a:avLst/>
                    <a:gdLst/>
                    <a:ahLst/>
                    <a:cxnLst>
                      <a:cxn ang="0">
                        <a:pos x="302" y="329"/>
                      </a:cxn>
                      <a:cxn ang="0">
                        <a:pos x="309" y="327"/>
                      </a:cxn>
                      <a:cxn ang="0">
                        <a:pos x="317" y="319"/>
                      </a:cxn>
                      <a:cxn ang="0">
                        <a:pos x="319" y="312"/>
                      </a:cxn>
                      <a:cxn ang="0">
                        <a:pos x="314" y="256"/>
                      </a:cxn>
                      <a:cxn ang="0">
                        <a:pos x="300" y="202"/>
                      </a:cxn>
                      <a:cxn ang="0">
                        <a:pos x="277" y="152"/>
                      </a:cxn>
                      <a:cxn ang="0">
                        <a:pos x="243" y="105"/>
                      </a:cxn>
                      <a:cxn ang="0">
                        <a:pos x="231" y="91"/>
                      </a:cxn>
                      <a:cxn ang="0">
                        <a:pos x="209" y="71"/>
                      </a:cxn>
                      <a:cxn ang="0">
                        <a:pos x="159" y="37"/>
                      </a:cxn>
                      <a:cxn ang="0">
                        <a:pos x="105" y="15"/>
                      </a:cxn>
                      <a:cxn ang="0">
                        <a:pos x="46" y="2"/>
                      </a:cxn>
                      <a:cxn ang="0">
                        <a:pos x="15" y="0"/>
                      </a:cxn>
                      <a:cxn ang="0">
                        <a:pos x="4" y="5"/>
                      </a:cxn>
                      <a:cxn ang="0">
                        <a:pos x="0" y="10"/>
                      </a:cxn>
                      <a:cxn ang="0">
                        <a:pos x="0" y="57"/>
                      </a:cxn>
                      <a:cxn ang="0">
                        <a:pos x="0" y="62"/>
                      </a:cxn>
                      <a:cxn ang="0">
                        <a:pos x="4" y="68"/>
                      </a:cxn>
                      <a:cxn ang="0">
                        <a:pos x="15" y="73"/>
                      </a:cxn>
                      <a:cxn ang="0">
                        <a:pos x="39" y="74"/>
                      </a:cxn>
                      <a:cxn ang="0">
                        <a:pos x="83" y="84"/>
                      </a:cxn>
                      <a:cxn ang="0">
                        <a:pos x="125" y="101"/>
                      </a:cxn>
                      <a:cxn ang="0">
                        <a:pos x="162" y="127"/>
                      </a:cxn>
                      <a:cxn ang="0">
                        <a:pos x="179" y="143"/>
                      </a:cxn>
                      <a:cxn ang="0">
                        <a:pos x="189" y="154"/>
                      </a:cxn>
                      <a:cxn ang="0">
                        <a:pos x="214" y="189"/>
                      </a:cxn>
                      <a:cxn ang="0">
                        <a:pos x="231" y="226"/>
                      </a:cxn>
                      <a:cxn ang="0">
                        <a:pos x="243" y="268"/>
                      </a:cxn>
                      <a:cxn ang="0">
                        <a:pos x="245" y="312"/>
                      </a:cxn>
                      <a:cxn ang="0">
                        <a:pos x="247" y="317"/>
                      </a:cxn>
                      <a:cxn ang="0">
                        <a:pos x="250" y="322"/>
                      </a:cxn>
                      <a:cxn ang="0">
                        <a:pos x="262" y="327"/>
                      </a:cxn>
                    </a:cxnLst>
                    <a:rect l="0" t="0" r="r" b="b"/>
                    <a:pathLst>
                      <a:path w="319" h="329">
                        <a:moveTo>
                          <a:pt x="262" y="327"/>
                        </a:moveTo>
                        <a:lnTo>
                          <a:pt x="302" y="329"/>
                        </a:lnTo>
                        <a:lnTo>
                          <a:pt x="302" y="329"/>
                        </a:lnTo>
                        <a:lnTo>
                          <a:pt x="309" y="327"/>
                        </a:lnTo>
                        <a:lnTo>
                          <a:pt x="314" y="324"/>
                        </a:lnTo>
                        <a:lnTo>
                          <a:pt x="317" y="319"/>
                        </a:lnTo>
                        <a:lnTo>
                          <a:pt x="319" y="312"/>
                        </a:lnTo>
                        <a:lnTo>
                          <a:pt x="319" y="312"/>
                        </a:lnTo>
                        <a:lnTo>
                          <a:pt x="317" y="285"/>
                        </a:lnTo>
                        <a:lnTo>
                          <a:pt x="314" y="256"/>
                        </a:lnTo>
                        <a:lnTo>
                          <a:pt x="309" y="229"/>
                        </a:lnTo>
                        <a:lnTo>
                          <a:pt x="300" y="202"/>
                        </a:lnTo>
                        <a:lnTo>
                          <a:pt x="290" y="175"/>
                        </a:lnTo>
                        <a:lnTo>
                          <a:pt x="277" y="152"/>
                        </a:lnTo>
                        <a:lnTo>
                          <a:pt x="262" y="128"/>
                        </a:lnTo>
                        <a:lnTo>
                          <a:pt x="243" y="105"/>
                        </a:lnTo>
                        <a:lnTo>
                          <a:pt x="243" y="105"/>
                        </a:lnTo>
                        <a:lnTo>
                          <a:pt x="231" y="91"/>
                        </a:lnTo>
                        <a:lnTo>
                          <a:pt x="231" y="91"/>
                        </a:lnTo>
                        <a:lnTo>
                          <a:pt x="209" y="71"/>
                        </a:lnTo>
                        <a:lnTo>
                          <a:pt x="186" y="54"/>
                        </a:lnTo>
                        <a:lnTo>
                          <a:pt x="159" y="37"/>
                        </a:lnTo>
                        <a:lnTo>
                          <a:pt x="133" y="25"/>
                        </a:lnTo>
                        <a:lnTo>
                          <a:pt x="105" y="15"/>
                        </a:lnTo>
                        <a:lnTo>
                          <a:pt x="76" y="7"/>
                        </a:lnTo>
                        <a:lnTo>
                          <a:pt x="46" y="2"/>
                        </a:lnTo>
                        <a:lnTo>
                          <a:pt x="15" y="0"/>
                        </a:lnTo>
                        <a:lnTo>
                          <a:pt x="15" y="0"/>
                        </a:lnTo>
                        <a:lnTo>
                          <a:pt x="10" y="2"/>
                        </a:lnTo>
                        <a:lnTo>
                          <a:pt x="4" y="5"/>
                        </a:lnTo>
                        <a:lnTo>
                          <a:pt x="4" y="5"/>
                        </a:lnTo>
                        <a:lnTo>
                          <a:pt x="0" y="10"/>
                        </a:lnTo>
                        <a:lnTo>
                          <a:pt x="0" y="17"/>
                        </a:lnTo>
                        <a:lnTo>
                          <a:pt x="0" y="57"/>
                        </a:lnTo>
                        <a:lnTo>
                          <a:pt x="0" y="57"/>
                        </a:lnTo>
                        <a:lnTo>
                          <a:pt x="0" y="62"/>
                        </a:lnTo>
                        <a:lnTo>
                          <a:pt x="4" y="68"/>
                        </a:lnTo>
                        <a:lnTo>
                          <a:pt x="4" y="68"/>
                        </a:lnTo>
                        <a:lnTo>
                          <a:pt x="9" y="73"/>
                        </a:lnTo>
                        <a:lnTo>
                          <a:pt x="15" y="73"/>
                        </a:lnTo>
                        <a:lnTo>
                          <a:pt x="15" y="73"/>
                        </a:lnTo>
                        <a:lnTo>
                          <a:pt x="39" y="74"/>
                        </a:lnTo>
                        <a:lnTo>
                          <a:pt x="61" y="78"/>
                        </a:lnTo>
                        <a:lnTo>
                          <a:pt x="83" y="84"/>
                        </a:lnTo>
                        <a:lnTo>
                          <a:pt x="105" y="91"/>
                        </a:lnTo>
                        <a:lnTo>
                          <a:pt x="125" y="101"/>
                        </a:lnTo>
                        <a:lnTo>
                          <a:pt x="144" y="113"/>
                        </a:lnTo>
                        <a:lnTo>
                          <a:pt x="162" y="127"/>
                        </a:lnTo>
                        <a:lnTo>
                          <a:pt x="179" y="143"/>
                        </a:lnTo>
                        <a:lnTo>
                          <a:pt x="179" y="143"/>
                        </a:lnTo>
                        <a:lnTo>
                          <a:pt x="189" y="154"/>
                        </a:lnTo>
                        <a:lnTo>
                          <a:pt x="189" y="154"/>
                        </a:lnTo>
                        <a:lnTo>
                          <a:pt x="203" y="170"/>
                        </a:lnTo>
                        <a:lnTo>
                          <a:pt x="214" y="189"/>
                        </a:lnTo>
                        <a:lnTo>
                          <a:pt x="225" y="208"/>
                        </a:lnTo>
                        <a:lnTo>
                          <a:pt x="231" y="226"/>
                        </a:lnTo>
                        <a:lnTo>
                          <a:pt x="238" y="248"/>
                        </a:lnTo>
                        <a:lnTo>
                          <a:pt x="243" y="268"/>
                        </a:lnTo>
                        <a:lnTo>
                          <a:pt x="245" y="290"/>
                        </a:lnTo>
                        <a:lnTo>
                          <a:pt x="245" y="312"/>
                        </a:lnTo>
                        <a:lnTo>
                          <a:pt x="245" y="312"/>
                        </a:lnTo>
                        <a:lnTo>
                          <a:pt x="247" y="317"/>
                        </a:lnTo>
                        <a:lnTo>
                          <a:pt x="250" y="322"/>
                        </a:lnTo>
                        <a:lnTo>
                          <a:pt x="250" y="322"/>
                        </a:lnTo>
                        <a:lnTo>
                          <a:pt x="255" y="326"/>
                        </a:lnTo>
                        <a:lnTo>
                          <a:pt x="262" y="327"/>
                        </a:lnTo>
                        <a:lnTo>
                          <a:pt x="262" y="327"/>
                        </a:lnTo>
                        <a:close/>
                      </a:path>
                    </a:pathLst>
                  </a:custGeom>
                  <a:solidFill>
                    <a:schemeClr val="bg1">
                      <a:lumMod val="95000"/>
                    </a:schemeClr>
                  </a:solidFill>
                  <a:ln w="9525">
                    <a:noFill/>
                    <a:round/>
                    <a:headEnd/>
                    <a:tailEnd/>
                  </a:ln>
                  <a:scene3d>
                    <a:camera prst="orthographicFront">
                      <a:rot lat="0" lon="0" rev="0"/>
                    </a:camera>
                    <a:lightRig rig="threePt" dir="t"/>
                  </a:scene3d>
                </p:spPr>
                <p:txBody>
                  <a:bodyPr vert="horz" wrap="square" lIns="121948" tIns="60974" rIns="121948" bIns="60974"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584526" algn="l" rtl="0" fontAlgn="base">
                      <a:spcBef>
                        <a:spcPct val="0"/>
                      </a:spcBef>
                      <a:spcAft>
                        <a:spcPct val="0"/>
                      </a:spcAft>
                      <a:defRPr kern="1200">
                        <a:solidFill>
                          <a:schemeClr val="tx1"/>
                        </a:solidFill>
                        <a:latin typeface="Arial" charset="0"/>
                        <a:ea typeface="宋体" charset="-122"/>
                        <a:cs typeface="+mn-cs"/>
                      </a:defRPr>
                    </a:lvl2pPr>
                    <a:lvl3pPr marL="1169054" algn="l" rtl="0" fontAlgn="base">
                      <a:spcBef>
                        <a:spcPct val="0"/>
                      </a:spcBef>
                      <a:spcAft>
                        <a:spcPct val="0"/>
                      </a:spcAft>
                      <a:defRPr kern="1200">
                        <a:solidFill>
                          <a:schemeClr val="tx1"/>
                        </a:solidFill>
                        <a:latin typeface="Arial" charset="0"/>
                        <a:ea typeface="宋体" charset="-122"/>
                        <a:cs typeface="+mn-cs"/>
                      </a:defRPr>
                    </a:lvl3pPr>
                    <a:lvl4pPr marL="1753580" algn="l" rtl="0" fontAlgn="base">
                      <a:spcBef>
                        <a:spcPct val="0"/>
                      </a:spcBef>
                      <a:spcAft>
                        <a:spcPct val="0"/>
                      </a:spcAft>
                      <a:defRPr kern="1200">
                        <a:solidFill>
                          <a:schemeClr val="tx1"/>
                        </a:solidFill>
                        <a:latin typeface="Arial" charset="0"/>
                        <a:ea typeface="宋体" charset="-122"/>
                        <a:cs typeface="+mn-cs"/>
                      </a:defRPr>
                    </a:lvl4pPr>
                    <a:lvl5pPr marL="2338107" algn="l" rtl="0" fontAlgn="base">
                      <a:spcBef>
                        <a:spcPct val="0"/>
                      </a:spcBef>
                      <a:spcAft>
                        <a:spcPct val="0"/>
                      </a:spcAft>
                      <a:defRPr kern="1200">
                        <a:solidFill>
                          <a:schemeClr val="tx1"/>
                        </a:solidFill>
                        <a:latin typeface="Arial" charset="0"/>
                        <a:ea typeface="宋体" charset="-122"/>
                        <a:cs typeface="+mn-cs"/>
                      </a:defRPr>
                    </a:lvl5pPr>
                    <a:lvl6pPr marL="2922633" algn="l" defTabSz="1169054" rtl="0" eaLnBrk="1" latinLnBrk="0" hangingPunct="1">
                      <a:defRPr kern="1200">
                        <a:solidFill>
                          <a:schemeClr val="tx1"/>
                        </a:solidFill>
                        <a:latin typeface="Arial" charset="0"/>
                        <a:ea typeface="宋体" charset="-122"/>
                        <a:cs typeface="+mn-cs"/>
                      </a:defRPr>
                    </a:lvl6pPr>
                    <a:lvl7pPr marL="3507162" algn="l" defTabSz="1169054" rtl="0" eaLnBrk="1" latinLnBrk="0" hangingPunct="1">
                      <a:defRPr kern="1200">
                        <a:solidFill>
                          <a:schemeClr val="tx1"/>
                        </a:solidFill>
                        <a:latin typeface="Arial" charset="0"/>
                        <a:ea typeface="宋体" charset="-122"/>
                        <a:cs typeface="+mn-cs"/>
                      </a:defRPr>
                    </a:lvl7pPr>
                    <a:lvl8pPr marL="4091686" algn="l" defTabSz="1169054" rtl="0" eaLnBrk="1" latinLnBrk="0" hangingPunct="1">
                      <a:defRPr kern="1200">
                        <a:solidFill>
                          <a:schemeClr val="tx1"/>
                        </a:solidFill>
                        <a:latin typeface="Arial" charset="0"/>
                        <a:ea typeface="宋体" charset="-122"/>
                        <a:cs typeface="+mn-cs"/>
                      </a:defRPr>
                    </a:lvl8pPr>
                    <a:lvl9pPr marL="4676216" algn="l" defTabSz="1169054" rtl="0" eaLnBrk="1" latinLnBrk="0" hangingPunct="1">
                      <a:defRPr kern="1200">
                        <a:solidFill>
                          <a:schemeClr val="tx1"/>
                        </a:solidFill>
                        <a:latin typeface="Arial" charset="0"/>
                        <a:ea typeface="宋体" charset="-122"/>
                        <a:cs typeface="+mn-cs"/>
                      </a:defRPr>
                    </a:lvl9pPr>
                  </a:lstStyle>
                  <a:p>
                    <a:endParaRPr lang="zh-CN" altLang="en-US" sz="1067" dirty="0">
                      <a:solidFill>
                        <a:schemeClr val="bg1"/>
                      </a:solidFill>
                      <a:latin typeface="微软雅黑" pitchFamily="34" charset="-122"/>
                      <a:ea typeface="微软雅黑" pitchFamily="34" charset="-122"/>
                    </a:endParaRPr>
                  </a:p>
                </p:txBody>
              </p:sp>
            </p:grpSp>
            <p:grpSp>
              <p:nvGrpSpPr>
                <p:cNvPr id="77" name="组合 189"/>
                <p:cNvGrpSpPr/>
                <p:nvPr/>
              </p:nvGrpSpPr>
              <p:grpSpPr>
                <a:xfrm>
                  <a:off x="4246606" y="4021709"/>
                  <a:ext cx="223898" cy="206622"/>
                  <a:chOff x="7129741" y="3549637"/>
                  <a:chExt cx="335760" cy="309862"/>
                </a:xfrm>
                <a:solidFill>
                  <a:schemeClr val="bg1">
                    <a:lumMod val="95000"/>
                  </a:schemeClr>
                </a:solidFill>
              </p:grpSpPr>
              <p:sp>
                <p:nvSpPr>
                  <p:cNvPr id="78" name="Freeform 59"/>
                  <p:cNvSpPr>
                    <a:spLocks/>
                  </p:cNvSpPr>
                  <p:nvPr/>
                </p:nvSpPr>
                <p:spPr bwMode="auto">
                  <a:xfrm rot="2657719">
                    <a:off x="7137870" y="3594746"/>
                    <a:ext cx="208572" cy="215182"/>
                  </a:xfrm>
                  <a:custGeom>
                    <a:avLst/>
                    <a:gdLst/>
                    <a:ahLst/>
                    <a:cxnLst>
                      <a:cxn ang="0">
                        <a:pos x="302" y="329"/>
                      </a:cxn>
                      <a:cxn ang="0">
                        <a:pos x="309" y="327"/>
                      </a:cxn>
                      <a:cxn ang="0">
                        <a:pos x="317" y="319"/>
                      </a:cxn>
                      <a:cxn ang="0">
                        <a:pos x="319" y="312"/>
                      </a:cxn>
                      <a:cxn ang="0">
                        <a:pos x="314" y="256"/>
                      </a:cxn>
                      <a:cxn ang="0">
                        <a:pos x="300" y="202"/>
                      </a:cxn>
                      <a:cxn ang="0">
                        <a:pos x="277" y="152"/>
                      </a:cxn>
                      <a:cxn ang="0">
                        <a:pos x="243" y="105"/>
                      </a:cxn>
                      <a:cxn ang="0">
                        <a:pos x="231" y="91"/>
                      </a:cxn>
                      <a:cxn ang="0">
                        <a:pos x="209" y="71"/>
                      </a:cxn>
                      <a:cxn ang="0">
                        <a:pos x="159" y="37"/>
                      </a:cxn>
                      <a:cxn ang="0">
                        <a:pos x="105" y="15"/>
                      </a:cxn>
                      <a:cxn ang="0">
                        <a:pos x="46" y="2"/>
                      </a:cxn>
                      <a:cxn ang="0">
                        <a:pos x="15" y="0"/>
                      </a:cxn>
                      <a:cxn ang="0">
                        <a:pos x="4" y="5"/>
                      </a:cxn>
                      <a:cxn ang="0">
                        <a:pos x="0" y="10"/>
                      </a:cxn>
                      <a:cxn ang="0">
                        <a:pos x="0" y="57"/>
                      </a:cxn>
                      <a:cxn ang="0">
                        <a:pos x="0" y="62"/>
                      </a:cxn>
                      <a:cxn ang="0">
                        <a:pos x="4" y="68"/>
                      </a:cxn>
                      <a:cxn ang="0">
                        <a:pos x="15" y="73"/>
                      </a:cxn>
                      <a:cxn ang="0">
                        <a:pos x="39" y="74"/>
                      </a:cxn>
                      <a:cxn ang="0">
                        <a:pos x="83" y="84"/>
                      </a:cxn>
                      <a:cxn ang="0">
                        <a:pos x="125" y="101"/>
                      </a:cxn>
                      <a:cxn ang="0">
                        <a:pos x="162" y="127"/>
                      </a:cxn>
                      <a:cxn ang="0">
                        <a:pos x="179" y="143"/>
                      </a:cxn>
                      <a:cxn ang="0">
                        <a:pos x="189" y="154"/>
                      </a:cxn>
                      <a:cxn ang="0">
                        <a:pos x="214" y="189"/>
                      </a:cxn>
                      <a:cxn ang="0">
                        <a:pos x="231" y="226"/>
                      </a:cxn>
                      <a:cxn ang="0">
                        <a:pos x="243" y="268"/>
                      </a:cxn>
                      <a:cxn ang="0">
                        <a:pos x="245" y="312"/>
                      </a:cxn>
                      <a:cxn ang="0">
                        <a:pos x="247" y="317"/>
                      </a:cxn>
                      <a:cxn ang="0">
                        <a:pos x="250" y="322"/>
                      </a:cxn>
                      <a:cxn ang="0">
                        <a:pos x="262" y="327"/>
                      </a:cxn>
                    </a:cxnLst>
                    <a:rect l="0" t="0" r="r" b="b"/>
                    <a:pathLst>
                      <a:path w="319" h="329">
                        <a:moveTo>
                          <a:pt x="262" y="327"/>
                        </a:moveTo>
                        <a:lnTo>
                          <a:pt x="302" y="329"/>
                        </a:lnTo>
                        <a:lnTo>
                          <a:pt x="302" y="329"/>
                        </a:lnTo>
                        <a:lnTo>
                          <a:pt x="309" y="327"/>
                        </a:lnTo>
                        <a:lnTo>
                          <a:pt x="314" y="324"/>
                        </a:lnTo>
                        <a:lnTo>
                          <a:pt x="317" y="319"/>
                        </a:lnTo>
                        <a:lnTo>
                          <a:pt x="319" y="312"/>
                        </a:lnTo>
                        <a:lnTo>
                          <a:pt x="319" y="312"/>
                        </a:lnTo>
                        <a:lnTo>
                          <a:pt x="317" y="285"/>
                        </a:lnTo>
                        <a:lnTo>
                          <a:pt x="314" y="256"/>
                        </a:lnTo>
                        <a:lnTo>
                          <a:pt x="309" y="229"/>
                        </a:lnTo>
                        <a:lnTo>
                          <a:pt x="300" y="202"/>
                        </a:lnTo>
                        <a:lnTo>
                          <a:pt x="290" y="175"/>
                        </a:lnTo>
                        <a:lnTo>
                          <a:pt x="277" y="152"/>
                        </a:lnTo>
                        <a:lnTo>
                          <a:pt x="262" y="128"/>
                        </a:lnTo>
                        <a:lnTo>
                          <a:pt x="243" y="105"/>
                        </a:lnTo>
                        <a:lnTo>
                          <a:pt x="243" y="105"/>
                        </a:lnTo>
                        <a:lnTo>
                          <a:pt x="231" y="91"/>
                        </a:lnTo>
                        <a:lnTo>
                          <a:pt x="231" y="91"/>
                        </a:lnTo>
                        <a:lnTo>
                          <a:pt x="209" y="71"/>
                        </a:lnTo>
                        <a:lnTo>
                          <a:pt x="186" y="54"/>
                        </a:lnTo>
                        <a:lnTo>
                          <a:pt x="159" y="37"/>
                        </a:lnTo>
                        <a:lnTo>
                          <a:pt x="133" y="25"/>
                        </a:lnTo>
                        <a:lnTo>
                          <a:pt x="105" y="15"/>
                        </a:lnTo>
                        <a:lnTo>
                          <a:pt x="76" y="7"/>
                        </a:lnTo>
                        <a:lnTo>
                          <a:pt x="46" y="2"/>
                        </a:lnTo>
                        <a:lnTo>
                          <a:pt x="15" y="0"/>
                        </a:lnTo>
                        <a:lnTo>
                          <a:pt x="15" y="0"/>
                        </a:lnTo>
                        <a:lnTo>
                          <a:pt x="10" y="2"/>
                        </a:lnTo>
                        <a:lnTo>
                          <a:pt x="4" y="5"/>
                        </a:lnTo>
                        <a:lnTo>
                          <a:pt x="4" y="5"/>
                        </a:lnTo>
                        <a:lnTo>
                          <a:pt x="0" y="10"/>
                        </a:lnTo>
                        <a:lnTo>
                          <a:pt x="0" y="17"/>
                        </a:lnTo>
                        <a:lnTo>
                          <a:pt x="0" y="57"/>
                        </a:lnTo>
                        <a:lnTo>
                          <a:pt x="0" y="57"/>
                        </a:lnTo>
                        <a:lnTo>
                          <a:pt x="0" y="62"/>
                        </a:lnTo>
                        <a:lnTo>
                          <a:pt x="4" y="68"/>
                        </a:lnTo>
                        <a:lnTo>
                          <a:pt x="4" y="68"/>
                        </a:lnTo>
                        <a:lnTo>
                          <a:pt x="9" y="73"/>
                        </a:lnTo>
                        <a:lnTo>
                          <a:pt x="15" y="73"/>
                        </a:lnTo>
                        <a:lnTo>
                          <a:pt x="15" y="73"/>
                        </a:lnTo>
                        <a:lnTo>
                          <a:pt x="39" y="74"/>
                        </a:lnTo>
                        <a:lnTo>
                          <a:pt x="61" y="78"/>
                        </a:lnTo>
                        <a:lnTo>
                          <a:pt x="83" y="84"/>
                        </a:lnTo>
                        <a:lnTo>
                          <a:pt x="105" y="91"/>
                        </a:lnTo>
                        <a:lnTo>
                          <a:pt x="125" y="101"/>
                        </a:lnTo>
                        <a:lnTo>
                          <a:pt x="144" y="113"/>
                        </a:lnTo>
                        <a:lnTo>
                          <a:pt x="162" y="127"/>
                        </a:lnTo>
                        <a:lnTo>
                          <a:pt x="179" y="143"/>
                        </a:lnTo>
                        <a:lnTo>
                          <a:pt x="179" y="143"/>
                        </a:lnTo>
                        <a:lnTo>
                          <a:pt x="189" y="154"/>
                        </a:lnTo>
                        <a:lnTo>
                          <a:pt x="189" y="154"/>
                        </a:lnTo>
                        <a:lnTo>
                          <a:pt x="203" y="170"/>
                        </a:lnTo>
                        <a:lnTo>
                          <a:pt x="214" y="189"/>
                        </a:lnTo>
                        <a:lnTo>
                          <a:pt x="225" y="208"/>
                        </a:lnTo>
                        <a:lnTo>
                          <a:pt x="231" y="226"/>
                        </a:lnTo>
                        <a:lnTo>
                          <a:pt x="238" y="248"/>
                        </a:lnTo>
                        <a:lnTo>
                          <a:pt x="243" y="268"/>
                        </a:lnTo>
                        <a:lnTo>
                          <a:pt x="245" y="290"/>
                        </a:lnTo>
                        <a:lnTo>
                          <a:pt x="245" y="312"/>
                        </a:lnTo>
                        <a:lnTo>
                          <a:pt x="245" y="312"/>
                        </a:lnTo>
                        <a:lnTo>
                          <a:pt x="247" y="317"/>
                        </a:lnTo>
                        <a:lnTo>
                          <a:pt x="250" y="322"/>
                        </a:lnTo>
                        <a:lnTo>
                          <a:pt x="250" y="322"/>
                        </a:lnTo>
                        <a:lnTo>
                          <a:pt x="255" y="326"/>
                        </a:lnTo>
                        <a:lnTo>
                          <a:pt x="262" y="327"/>
                        </a:lnTo>
                        <a:lnTo>
                          <a:pt x="262" y="327"/>
                        </a:lnTo>
                        <a:close/>
                      </a:path>
                    </a:pathLst>
                  </a:custGeom>
                  <a:grpFill/>
                  <a:ln w="9525">
                    <a:noFill/>
                    <a:round/>
                    <a:headEnd/>
                    <a:tailEnd/>
                  </a:ln>
                </p:spPr>
                <p:txBody>
                  <a:bodyPr vert="horz" wrap="square" lIns="121948" tIns="60974" rIns="121948" bIns="60974"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584526" algn="l" rtl="0" fontAlgn="base">
                      <a:spcBef>
                        <a:spcPct val="0"/>
                      </a:spcBef>
                      <a:spcAft>
                        <a:spcPct val="0"/>
                      </a:spcAft>
                      <a:defRPr kern="1200">
                        <a:solidFill>
                          <a:schemeClr val="tx1"/>
                        </a:solidFill>
                        <a:latin typeface="Arial" charset="0"/>
                        <a:ea typeface="宋体" charset="-122"/>
                        <a:cs typeface="+mn-cs"/>
                      </a:defRPr>
                    </a:lvl2pPr>
                    <a:lvl3pPr marL="1169054" algn="l" rtl="0" fontAlgn="base">
                      <a:spcBef>
                        <a:spcPct val="0"/>
                      </a:spcBef>
                      <a:spcAft>
                        <a:spcPct val="0"/>
                      </a:spcAft>
                      <a:defRPr kern="1200">
                        <a:solidFill>
                          <a:schemeClr val="tx1"/>
                        </a:solidFill>
                        <a:latin typeface="Arial" charset="0"/>
                        <a:ea typeface="宋体" charset="-122"/>
                        <a:cs typeface="+mn-cs"/>
                      </a:defRPr>
                    </a:lvl3pPr>
                    <a:lvl4pPr marL="1753580" algn="l" rtl="0" fontAlgn="base">
                      <a:spcBef>
                        <a:spcPct val="0"/>
                      </a:spcBef>
                      <a:spcAft>
                        <a:spcPct val="0"/>
                      </a:spcAft>
                      <a:defRPr kern="1200">
                        <a:solidFill>
                          <a:schemeClr val="tx1"/>
                        </a:solidFill>
                        <a:latin typeface="Arial" charset="0"/>
                        <a:ea typeface="宋体" charset="-122"/>
                        <a:cs typeface="+mn-cs"/>
                      </a:defRPr>
                    </a:lvl4pPr>
                    <a:lvl5pPr marL="2338107" algn="l" rtl="0" fontAlgn="base">
                      <a:spcBef>
                        <a:spcPct val="0"/>
                      </a:spcBef>
                      <a:spcAft>
                        <a:spcPct val="0"/>
                      </a:spcAft>
                      <a:defRPr kern="1200">
                        <a:solidFill>
                          <a:schemeClr val="tx1"/>
                        </a:solidFill>
                        <a:latin typeface="Arial" charset="0"/>
                        <a:ea typeface="宋体" charset="-122"/>
                        <a:cs typeface="+mn-cs"/>
                      </a:defRPr>
                    </a:lvl5pPr>
                    <a:lvl6pPr marL="2922633" algn="l" defTabSz="1169054" rtl="0" eaLnBrk="1" latinLnBrk="0" hangingPunct="1">
                      <a:defRPr kern="1200">
                        <a:solidFill>
                          <a:schemeClr val="tx1"/>
                        </a:solidFill>
                        <a:latin typeface="Arial" charset="0"/>
                        <a:ea typeface="宋体" charset="-122"/>
                        <a:cs typeface="+mn-cs"/>
                      </a:defRPr>
                    </a:lvl6pPr>
                    <a:lvl7pPr marL="3507162" algn="l" defTabSz="1169054" rtl="0" eaLnBrk="1" latinLnBrk="0" hangingPunct="1">
                      <a:defRPr kern="1200">
                        <a:solidFill>
                          <a:schemeClr val="tx1"/>
                        </a:solidFill>
                        <a:latin typeface="Arial" charset="0"/>
                        <a:ea typeface="宋体" charset="-122"/>
                        <a:cs typeface="+mn-cs"/>
                      </a:defRPr>
                    </a:lvl7pPr>
                    <a:lvl8pPr marL="4091686" algn="l" defTabSz="1169054" rtl="0" eaLnBrk="1" latinLnBrk="0" hangingPunct="1">
                      <a:defRPr kern="1200">
                        <a:solidFill>
                          <a:schemeClr val="tx1"/>
                        </a:solidFill>
                        <a:latin typeface="Arial" charset="0"/>
                        <a:ea typeface="宋体" charset="-122"/>
                        <a:cs typeface="+mn-cs"/>
                      </a:defRPr>
                    </a:lvl8pPr>
                    <a:lvl9pPr marL="4676216" algn="l" defTabSz="1169054" rtl="0" eaLnBrk="1" latinLnBrk="0" hangingPunct="1">
                      <a:defRPr kern="1200">
                        <a:solidFill>
                          <a:schemeClr val="tx1"/>
                        </a:solidFill>
                        <a:latin typeface="Arial" charset="0"/>
                        <a:ea typeface="宋体" charset="-122"/>
                        <a:cs typeface="+mn-cs"/>
                      </a:defRPr>
                    </a:lvl9pPr>
                  </a:lstStyle>
                  <a:p>
                    <a:endParaRPr lang="zh-CN" altLang="en-US" sz="1067" dirty="0">
                      <a:solidFill>
                        <a:schemeClr val="bg1"/>
                      </a:solidFill>
                      <a:latin typeface="微软雅黑" pitchFamily="34" charset="-122"/>
                      <a:ea typeface="微软雅黑" pitchFamily="34" charset="-122"/>
                    </a:endParaRPr>
                  </a:p>
                </p:txBody>
              </p:sp>
              <p:sp>
                <p:nvSpPr>
                  <p:cNvPr id="79" name="Freeform 60"/>
                  <p:cNvSpPr>
                    <a:spLocks/>
                  </p:cNvSpPr>
                  <p:nvPr/>
                </p:nvSpPr>
                <p:spPr bwMode="auto">
                  <a:xfrm rot="2657719">
                    <a:off x="7129741" y="3639959"/>
                    <a:ext cx="119371" cy="123893"/>
                  </a:xfrm>
                  <a:custGeom>
                    <a:avLst/>
                    <a:gdLst/>
                    <a:ahLst/>
                    <a:cxnLst>
                      <a:cxn ang="0">
                        <a:pos x="135" y="50"/>
                      </a:cxn>
                      <a:cxn ang="0">
                        <a:pos x="135" y="50"/>
                      </a:cxn>
                      <a:cxn ang="0">
                        <a:pos x="122" y="38"/>
                      </a:cxn>
                      <a:cxn ang="0">
                        <a:pos x="110" y="28"/>
                      </a:cxn>
                      <a:cxn ang="0">
                        <a:pos x="95" y="20"/>
                      </a:cxn>
                      <a:cxn ang="0">
                        <a:pos x="81" y="13"/>
                      </a:cxn>
                      <a:cxn ang="0">
                        <a:pos x="64" y="6"/>
                      </a:cxn>
                      <a:cxn ang="0">
                        <a:pos x="49" y="3"/>
                      </a:cxn>
                      <a:cxn ang="0">
                        <a:pos x="32" y="0"/>
                      </a:cxn>
                      <a:cxn ang="0">
                        <a:pos x="16" y="0"/>
                      </a:cxn>
                      <a:cxn ang="0">
                        <a:pos x="16" y="0"/>
                      </a:cxn>
                      <a:cxn ang="0">
                        <a:pos x="10" y="0"/>
                      </a:cxn>
                      <a:cxn ang="0">
                        <a:pos x="5" y="3"/>
                      </a:cxn>
                      <a:cxn ang="0">
                        <a:pos x="5" y="3"/>
                      </a:cxn>
                      <a:cxn ang="0">
                        <a:pos x="2" y="8"/>
                      </a:cxn>
                      <a:cxn ang="0">
                        <a:pos x="0" y="15"/>
                      </a:cxn>
                      <a:cxn ang="0">
                        <a:pos x="0" y="55"/>
                      </a:cxn>
                      <a:cxn ang="0">
                        <a:pos x="0" y="55"/>
                      </a:cxn>
                      <a:cxn ang="0">
                        <a:pos x="2" y="62"/>
                      </a:cxn>
                      <a:cxn ang="0">
                        <a:pos x="5" y="67"/>
                      </a:cxn>
                      <a:cxn ang="0">
                        <a:pos x="5" y="67"/>
                      </a:cxn>
                      <a:cxn ang="0">
                        <a:pos x="10" y="70"/>
                      </a:cxn>
                      <a:cxn ang="0">
                        <a:pos x="16" y="72"/>
                      </a:cxn>
                      <a:cxn ang="0">
                        <a:pos x="16" y="72"/>
                      </a:cxn>
                      <a:cxn ang="0">
                        <a:pos x="34" y="74"/>
                      </a:cxn>
                      <a:cxn ang="0">
                        <a:pos x="53" y="81"/>
                      </a:cxn>
                      <a:cxn ang="0">
                        <a:pos x="68" y="89"/>
                      </a:cxn>
                      <a:cxn ang="0">
                        <a:pos x="83" y="101"/>
                      </a:cxn>
                      <a:cxn ang="0">
                        <a:pos x="83" y="101"/>
                      </a:cxn>
                      <a:cxn ang="0">
                        <a:pos x="86" y="104"/>
                      </a:cxn>
                      <a:cxn ang="0">
                        <a:pos x="86" y="104"/>
                      </a:cxn>
                      <a:cxn ang="0">
                        <a:pos x="97" y="119"/>
                      </a:cxn>
                      <a:cxn ang="0">
                        <a:pos x="105" y="136"/>
                      </a:cxn>
                      <a:cxn ang="0">
                        <a:pos x="108" y="153"/>
                      </a:cxn>
                      <a:cxn ang="0">
                        <a:pos x="110" y="170"/>
                      </a:cxn>
                      <a:cxn ang="0">
                        <a:pos x="110" y="170"/>
                      </a:cxn>
                      <a:cxn ang="0">
                        <a:pos x="112" y="177"/>
                      </a:cxn>
                      <a:cxn ang="0">
                        <a:pos x="113" y="182"/>
                      </a:cxn>
                      <a:cxn ang="0">
                        <a:pos x="113" y="182"/>
                      </a:cxn>
                      <a:cxn ang="0">
                        <a:pos x="118" y="185"/>
                      </a:cxn>
                      <a:cxn ang="0">
                        <a:pos x="125" y="187"/>
                      </a:cxn>
                      <a:cxn ang="0">
                        <a:pos x="167" y="189"/>
                      </a:cxn>
                      <a:cxn ang="0">
                        <a:pos x="167" y="189"/>
                      </a:cxn>
                      <a:cxn ang="0">
                        <a:pos x="172" y="187"/>
                      </a:cxn>
                      <a:cxn ang="0">
                        <a:pos x="177" y="183"/>
                      </a:cxn>
                      <a:cxn ang="0">
                        <a:pos x="181" y="178"/>
                      </a:cxn>
                      <a:cxn ang="0">
                        <a:pos x="183" y="173"/>
                      </a:cxn>
                      <a:cxn ang="0">
                        <a:pos x="183" y="173"/>
                      </a:cxn>
                      <a:cxn ang="0">
                        <a:pos x="183" y="156"/>
                      </a:cxn>
                      <a:cxn ang="0">
                        <a:pos x="181" y="141"/>
                      </a:cxn>
                      <a:cxn ang="0">
                        <a:pos x="177" y="126"/>
                      </a:cxn>
                      <a:cxn ang="0">
                        <a:pos x="172" y="111"/>
                      </a:cxn>
                      <a:cxn ang="0">
                        <a:pos x="167" y="96"/>
                      </a:cxn>
                      <a:cxn ang="0">
                        <a:pos x="161" y="82"/>
                      </a:cxn>
                      <a:cxn ang="0">
                        <a:pos x="152" y="69"/>
                      </a:cxn>
                      <a:cxn ang="0">
                        <a:pos x="142" y="57"/>
                      </a:cxn>
                      <a:cxn ang="0">
                        <a:pos x="142" y="57"/>
                      </a:cxn>
                      <a:cxn ang="0">
                        <a:pos x="135" y="50"/>
                      </a:cxn>
                      <a:cxn ang="0">
                        <a:pos x="135" y="50"/>
                      </a:cxn>
                    </a:cxnLst>
                    <a:rect l="0" t="0" r="r" b="b"/>
                    <a:pathLst>
                      <a:path w="183" h="189">
                        <a:moveTo>
                          <a:pt x="135" y="50"/>
                        </a:moveTo>
                        <a:lnTo>
                          <a:pt x="135" y="50"/>
                        </a:lnTo>
                        <a:lnTo>
                          <a:pt x="122" y="38"/>
                        </a:lnTo>
                        <a:lnTo>
                          <a:pt x="110" y="28"/>
                        </a:lnTo>
                        <a:lnTo>
                          <a:pt x="95" y="20"/>
                        </a:lnTo>
                        <a:lnTo>
                          <a:pt x="81" y="13"/>
                        </a:lnTo>
                        <a:lnTo>
                          <a:pt x="64" y="6"/>
                        </a:lnTo>
                        <a:lnTo>
                          <a:pt x="49" y="3"/>
                        </a:lnTo>
                        <a:lnTo>
                          <a:pt x="32" y="0"/>
                        </a:lnTo>
                        <a:lnTo>
                          <a:pt x="16" y="0"/>
                        </a:lnTo>
                        <a:lnTo>
                          <a:pt x="16" y="0"/>
                        </a:lnTo>
                        <a:lnTo>
                          <a:pt x="10" y="0"/>
                        </a:lnTo>
                        <a:lnTo>
                          <a:pt x="5" y="3"/>
                        </a:lnTo>
                        <a:lnTo>
                          <a:pt x="5" y="3"/>
                        </a:lnTo>
                        <a:lnTo>
                          <a:pt x="2" y="8"/>
                        </a:lnTo>
                        <a:lnTo>
                          <a:pt x="0" y="15"/>
                        </a:lnTo>
                        <a:lnTo>
                          <a:pt x="0" y="55"/>
                        </a:lnTo>
                        <a:lnTo>
                          <a:pt x="0" y="55"/>
                        </a:lnTo>
                        <a:lnTo>
                          <a:pt x="2" y="62"/>
                        </a:lnTo>
                        <a:lnTo>
                          <a:pt x="5" y="67"/>
                        </a:lnTo>
                        <a:lnTo>
                          <a:pt x="5" y="67"/>
                        </a:lnTo>
                        <a:lnTo>
                          <a:pt x="10" y="70"/>
                        </a:lnTo>
                        <a:lnTo>
                          <a:pt x="16" y="72"/>
                        </a:lnTo>
                        <a:lnTo>
                          <a:pt x="16" y="72"/>
                        </a:lnTo>
                        <a:lnTo>
                          <a:pt x="34" y="74"/>
                        </a:lnTo>
                        <a:lnTo>
                          <a:pt x="53" y="81"/>
                        </a:lnTo>
                        <a:lnTo>
                          <a:pt x="68" y="89"/>
                        </a:lnTo>
                        <a:lnTo>
                          <a:pt x="83" y="101"/>
                        </a:lnTo>
                        <a:lnTo>
                          <a:pt x="83" y="101"/>
                        </a:lnTo>
                        <a:lnTo>
                          <a:pt x="86" y="104"/>
                        </a:lnTo>
                        <a:lnTo>
                          <a:pt x="86" y="104"/>
                        </a:lnTo>
                        <a:lnTo>
                          <a:pt x="97" y="119"/>
                        </a:lnTo>
                        <a:lnTo>
                          <a:pt x="105" y="136"/>
                        </a:lnTo>
                        <a:lnTo>
                          <a:pt x="108" y="153"/>
                        </a:lnTo>
                        <a:lnTo>
                          <a:pt x="110" y="170"/>
                        </a:lnTo>
                        <a:lnTo>
                          <a:pt x="110" y="170"/>
                        </a:lnTo>
                        <a:lnTo>
                          <a:pt x="112" y="177"/>
                        </a:lnTo>
                        <a:lnTo>
                          <a:pt x="113" y="182"/>
                        </a:lnTo>
                        <a:lnTo>
                          <a:pt x="113" y="182"/>
                        </a:lnTo>
                        <a:lnTo>
                          <a:pt x="118" y="185"/>
                        </a:lnTo>
                        <a:lnTo>
                          <a:pt x="125" y="187"/>
                        </a:lnTo>
                        <a:lnTo>
                          <a:pt x="167" y="189"/>
                        </a:lnTo>
                        <a:lnTo>
                          <a:pt x="167" y="189"/>
                        </a:lnTo>
                        <a:lnTo>
                          <a:pt x="172" y="187"/>
                        </a:lnTo>
                        <a:lnTo>
                          <a:pt x="177" y="183"/>
                        </a:lnTo>
                        <a:lnTo>
                          <a:pt x="181" y="178"/>
                        </a:lnTo>
                        <a:lnTo>
                          <a:pt x="183" y="173"/>
                        </a:lnTo>
                        <a:lnTo>
                          <a:pt x="183" y="173"/>
                        </a:lnTo>
                        <a:lnTo>
                          <a:pt x="183" y="156"/>
                        </a:lnTo>
                        <a:lnTo>
                          <a:pt x="181" y="141"/>
                        </a:lnTo>
                        <a:lnTo>
                          <a:pt x="177" y="126"/>
                        </a:lnTo>
                        <a:lnTo>
                          <a:pt x="172" y="111"/>
                        </a:lnTo>
                        <a:lnTo>
                          <a:pt x="167" y="96"/>
                        </a:lnTo>
                        <a:lnTo>
                          <a:pt x="161" y="82"/>
                        </a:lnTo>
                        <a:lnTo>
                          <a:pt x="152" y="69"/>
                        </a:lnTo>
                        <a:lnTo>
                          <a:pt x="142" y="57"/>
                        </a:lnTo>
                        <a:lnTo>
                          <a:pt x="142" y="57"/>
                        </a:lnTo>
                        <a:lnTo>
                          <a:pt x="135" y="50"/>
                        </a:lnTo>
                        <a:lnTo>
                          <a:pt x="135" y="50"/>
                        </a:lnTo>
                        <a:close/>
                      </a:path>
                    </a:pathLst>
                  </a:custGeom>
                  <a:grpFill/>
                  <a:ln w="9525">
                    <a:noFill/>
                    <a:round/>
                    <a:headEnd/>
                    <a:tailEnd/>
                  </a:ln>
                </p:spPr>
                <p:txBody>
                  <a:bodyPr vert="horz" wrap="square" lIns="121948" tIns="60974" rIns="121948" bIns="60974"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584526" algn="l" rtl="0" fontAlgn="base">
                      <a:spcBef>
                        <a:spcPct val="0"/>
                      </a:spcBef>
                      <a:spcAft>
                        <a:spcPct val="0"/>
                      </a:spcAft>
                      <a:defRPr kern="1200">
                        <a:solidFill>
                          <a:schemeClr val="tx1"/>
                        </a:solidFill>
                        <a:latin typeface="Arial" charset="0"/>
                        <a:ea typeface="宋体" charset="-122"/>
                        <a:cs typeface="+mn-cs"/>
                      </a:defRPr>
                    </a:lvl2pPr>
                    <a:lvl3pPr marL="1169054" algn="l" rtl="0" fontAlgn="base">
                      <a:spcBef>
                        <a:spcPct val="0"/>
                      </a:spcBef>
                      <a:spcAft>
                        <a:spcPct val="0"/>
                      </a:spcAft>
                      <a:defRPr kern="1200">
                        <a:solidFill>
                          <a:schemeClr val="tx1"/>
                        </a:solidFill>
                        <a:latin typeface="Arial" charset="0"/>
                        <a:ea typeface="宋体" charset="-122"/>
                        <a:cs typeface="+mn-cs"/>
                      </a:defRPr>
                    </a:lvl3pPr>
                    <a:lvl4pPr marL="1753580" algn="l" rtl="0" fontAlgn="base">
                      <a:spcBef>
                        <a:spcPct val="0"/>
                      </a:spcBef>
                      <a:spcAft>
                        <a:spcPct val="0"/>
                      </a:spcAft>
                      <a:defRPr kern="1200">
                        <a:solidFill>
                          <a:schemeClr val="tx1"/>
                        </a:solidFill>
                        <a:latin typeface="Arial" charset="0"/>
                        <a:ea typeface="宋体" charset="-122"/>
                        <a:cs typeface="+mn-cs"/>
                      </a:defRPr>
                    </a:lvl4pPr>
                    <a:lvl5pPr marL="2338107" algn="l" rtl="0" fontAlgn="base">
                      <a:spcBef>
                        <a:spcPct val="0"/>
                      </a:spcBef>
                      <a:spcAft>
                        <a:spcPct val="0"/>
                      </a:spcAft>
                      <a:defRPr kern="1200">
                        <a:solidFill>
                          <a:schemeClr val="tx1"/>
                        </a:solidFill>
                        <a:latin typeface="Arial" charset="0"/>
                        <a:ea typeface="宋体" charset="-122"/>
                        <a:cs typeface="+mn-cs"/>
                      </a:defRPr>
                    </a:lvl5pPr>
                    <a:lvl6pPr marL="2922633" algn="l" defTabSz="1169054" rtl="0" eaLnBrk="1" latinLnBrk="0" hangingPunct="1">
                      <a:defRPr kern="1200">
                        <a:solidFill>
                          <a:schemeClr val="tx1"/>
                        </a:solidFill>
                        <a:latin typeface="Arial" charset="0"/>
                        <a:ea typeface="宋体" charset="-122"/>
                        <a:cs typeface="+mn-cs"/>
                      </a:defRPr>
                    </a:lvl6pPr>
                    <a:lvl7pPr marL="3507162" algn="l" defTabSz="1169054" rtl="0" eaLnBrk="1" latinLnBrk="0" hangingPunct="1">
                      <a:defRPr kern="1200">
                        <a:solidFill>
                          <a:schemeClr val="tx1"/>
                        </a:solidFill>
                        <a:latin typeface="Arial" charset="0"/>
                        <a:ea typeface="宋体" charset="-122"/>
                        <a:cs typeface="+mn-cs"/>
                      </a:defRPr>
                    </a:lvl7pPr>
                    <a:lvl8pPr marL="4091686" algn="l" defTabSz="1169054" rtl="0" eaLnBrk="1" latinLnBrk="0" hangingPunct="1">
                      <a:defRPr kern="1200">
                        <a:solidFill>
                          <a:schemeClr val="tx1"/>
                        </a:solidFill>
                        <a:latin typeface="Arial" charset="0"/>
                        <a:ea typeface="宋体" charset="-122"/>
                        <a:cs typeface="+mn-cs"/>
                      </a:defRPr>
                    </a:lvl8pPr>
                    <a:lvl9pPr marL="4676216" algn="l" defTabSz="1169054" rtl="0" eaLnBrk="1" latinLnBrk="0" hangingPunct="1">
                      <a:defRPr kern="1200">
                        <a:solidFill>
                          <a:schemeClr val="tx1"/>
                        </a:solidFill>
                        <a:latin typeface="Arial" charset="0"/>
                        <a:ea typeface="宋体" charset="-122"/>
                        <a:cs typeface="+mn-cs"/>
                      </a:defRPr>
                    </a:lvl9pPr>
                  </a:lstStyle>
                  <a:p>
                    <a:endParaRPr lang="zh-CN" altLang="en-US" sz="1067" dirty="0">
                      <a:solidFill>
                        <a:schemeClr val="bg1"/>
                      </a:solidFill>
                      <a:latin typeface="微软雅黑" pitchFamily="34" charset="-122"/>
                      <a:ea typeface="微软雅黑" pitchFamily="34" charset="-122"/>
                    </a:endParaRPr>
                  </a:p>
                </p:txBody>
              </p:sp>
              <p:sp>
                <p:nvSpPr>
                  <p:cNvPr id="80" name="Freeform 59"/>
                  <p:cNvSpPr>
                    <a:spLocks/>
                  </p:cNvSpPr>
                  <p:nvPr/>
                </p:nvSpPr>
                <p:spPr bwMode="auto">
                  <a:xfrm rot="2657719">
                    <a:off x="7165158" y="3549637"/>
                    <a:ext cx="300343" cy="309862"/>
                  </a:xfrm>
                  <a:custGeom>
                    <a:avLst/>
                    <a:gdLst/>
                    <a:ahLst/>
                    <a:cxnLst>
                      <a:cxn ang="0">
                        <a:pos x="302" y="329"/>
                      </a:cxn>
                      <a:cxn ang="0">
                        <a:pos x="309" y="327"/>
                      </a:cxn>
                      <a:cxn ang="0">
                        <a:pos x="317" y="319"/>
                      </a:cxn>
                      <a:cxn ang="0">
                        <a:pos x="319" y="312"/>
                      </a:cxn>
                      <a:cxn ang="0">
                        <a:pos x="314" y="256"/>
                      </a:cxn>
                      <a:cxn ang="0">
                        <a:pos x="300" y="202"/>
                      </a:cxn>
                      <a:cxn ang="0">
                        <a:pos x="277" y="152"/>
                      </a:cxn>
                      <a:cxn ang="0">
                        <a:pos x="243" y="105"/>
                      </a:cxn>
                      <a:cxn ang="0">
                        <a:pos x="231" y="91"/>
                      </a:cxn>
                      <a:cxn ang="0">
                        <a:pos x="209" y="71"/>
                      </a:cxn>
                      <a:cxn ang="0">
                        <a:pos x="159" y="37"/>
                      </a:cxn>
                      <a:cxn ang="0">
                        <a:pos x="105" y="15"/>
                      </a:cxn>
                      <a:cxn ang="0">
                        <a:pos x="46" y="2"/>
                      </a:cxn>
                      <a:cxn ang="0">
                        <a:pos x="15" y="0"/>
                      </a:cxn>
                      <a:cxn ang="0">
                        <a:pos x="4" y="5"/>
                      </a:cxn>
                      <a:cxn ang="0">
                        <a:pos x="0" y="10"/>
                      </a:cxn>
                      <a:cxn ang="0">
                        <a:pos x="0" y="57"/>
                      </a:cxn>
                      <a:cxn ang="0">
                        <a:pos x="0" y="62"/>
                      </a:cxn>
                      <a:cxn ang="0">
                        <a:pos x="4" y="68"/>
                      </a:cxn>
                      <a:cxn ang="0">
                        <a:pos x="15" y="73"/>
                      </a:cxn>
                      <a:cxn ang="0">
                        <a:pos x="39" y="74"/>
                      </a:cxn>
                      <a:cxn ang="0">
                        <a:pos x="83" y="84"/>
                      </a:cxn>
                      <a:cxn ang="0">
                        <a:pos x="125" y="101"/>
                      </a:cxn>
                      <a:cxn ang="0">
                        <a:pos x="162" y="127"/>
                      </a:cxn>
                      <a:cxn ang="0">
                        <a:pos x="179" y="143"/>
                      </a:cxn>
                      <a:cxn ang="0">
                        <a:pos x="189" y="154"/>
                      </a:cxn>
                      <a:cxn ang="0">
                        <a:pos x="214" y="189"/>
                      </a:cxn>
                      <a:cxn ang="0">
                        <a:pos x="231" y="226"/>
                      </a:cxn>
                      <a:cxn ang="0">
                        <a:pos x="243" y="268"/>
                      </a:cxn>
                      <a:cxn ang="0">
                        <a:pos x="245" y="312"/>
                      </a:cxn>
                      <a:cxn ang="0">
                        <a:pos x="247" y="317"/>
                      </a:cxn>
                      <a:cxn ang="0">
                        <a:pos x="250" y="322"/>
                      </a:cxn>
                      <a:cxn ang="0">
                        <a:pos x="262" y="327"/>
                      </a:cxn>
                    </a:cxnLst>
                    <a:rect l="0" t="0" r="r" b="b"/>
                    <a:pathLst>
                      <a:path w="319" h="329">
                        <a:moveTo>
                          <a:pt x="262" y="327"/>
                        </a:moveTo>
                        <a:lnTo>
                          <a:pt x="302" y="329"/>
                        </a:lnTo>
                        <a:lnTo>
                          <a:pt x="302" y="329"/>
                        </a:lnTo>
                        <a:lnTo>
                          <a:pt x="309" y="327"/>
                        </a:lnTo>
                        <a:lnTo>
                          <a:pt x="314" y="324"/>
                        </a:lnTo>
                        <a:lnTo>
                          <a:pt x="317" y="319"/>
                        </a:lnTo>
                        <a:lnTo>
                          <a:pt x="319" y="312"/>
                        </a:lnTo>
                        <a:lnTo>
                          <a:pt x="319" y="312"/>
                        </a:lnTo>
                        <a:lnTo>
                          <a:pt x="317" y="285"/>
                        </a:lnTo>
                        <a:lnTo>
                          <a:pt x="314" y="256"/>
                        </a:lnTo>
                        <a:lnTo>
                          <a:pt x="309" y="229"/>
                        </a:lnTo>
                        <a:lnTo>
                          <a:pt x="300" y="202"/>
                        </a:lnTo>
                        <a:lnTo>
                          <a:pt x="290" y="175"/>
                        </a:lnTo>
                        <a:lnTo>
                          <a:pt x="277" y="152"/>
                        </a:lnTo>
                        <a:lnTo>
                          <a:pt x="262" y="128"/>
                        </a:lnTo>
                        <a:lnTo>
                          <a:pt x="243" y="105"/>
                        </a:lnTo>
                        <a:lnTo>
                          <a:pt x="243" y="105"/>
                        </a:lnTo>
                        <a:lnTo>
                          <a:pt x="231" y="91"/>
                        </a:lnTo>
                        <a:lnTo>
                          <a:pt x="231" y="91"/>
                        </a:lnTo>
                        <a:lnTo>
                          <a:pt x="209" y="71"/>
                        </a:lnTo>
                        <a:lnTo>
                          <a:pt x="186" y="54"/>
                        </a:lnTo>
                        <a:lnTo>
                          <a:pt x="159" y="37"/>
                        </a:lnTo>
                        <a:lnTo>
                          <a:pt x="133" y="25"/>
                        </a:lnTo>
                        <a:lnTo>
                          <a:pt x="105" y="15"/>
                        </a:lnTo>
                        <a:lnTo>
                          <a:pt x="76" y="7"/>
                        </a:lnTo>
                        <a:lnTo>
                          <a:pt x="46" y="2"/>
                        </a:lnTo>
                        <a:lnTo>
                          <a:pt x="15" y="0"/>
                        </a:lnTo>
                        <a:lnTo>
                          <a:pt x="15" y="0"/>
                        </a:lnTo>
                        <a:lnTo>
                          <a:pt x="10" y="2"/>
                        </a:lnTo>
                        <a:lnTo>
                          <a:pt x="4" y="5"/>
                        </a:lnTo>
                        <a:lnTo>
                          <a:pt x="4" y="5"/>
                        </a:lnTo>
                        <a:lnTo>
                          <a:pt x="0" y="10"/>
                        </a:lnTo>
                        <a:lnTo>
                          <a:pt x="0" y="17"/>
                        </a:lnTo>
                        <a:lnTo>
                          <a:pt x="0" y="57"/>
                        </a:lnTo>
                        <a:lnTo>
                          <a:pt x="0" y="57"/>
                        </a:lnTo>
                        <a:lnTo>
                          <a:pt x="0" y="62"/>
                        </a:lnTo>
                        <a:lnTo>
                          <a:pt x="4" y="68"/>
                        </a:lnTo>
                        <a:lnTo>
                          <a:pt x="4" y="68"/>
                        </a:lnTo>
                        <a:lnTo>
                          <a:pt x="9" y="73"/>
                        </a:lnTo>
                        <a:lnTo>
                          <a:pt x="15" y="73"/>
                        </a:lnTo>
                        <a:lnTo>
                          <a:pt x="15" y="73"/>
                        </a:lnTo>
                        <a:lnTo>
                          <a:pt x="39" y="74"/>
                        </a:lnTo>
                        <a:lnTo>
                          <a:pt x="61" y="78"/>
                        </a:lnTo>
                        <a:lnTo>
                          <a:pt x="83" y="84"/>
                        </a:lnTo>
                        <a:lnTo>
                          <a:pt x="105" y="91"/>
                        </a:lnTo>
                        <a:lnTo>
                          <a:pt x="125" y="101"/>
                        </a:lnTo>
                        <a:lnTo>
                          <a:pt x="144" y="113"/>
                        </a:lnTo>
                        <a:lnTo>
                          <a:pt x="162" y="127"/>
                        </a:lnTo>
                        <a:lnTo>
                          <a:pt x="179" y="143"/>
                        </a:lnTo>
                        <a:lnTo>
                          <a:pt x="179" y="143"/>
                        </a:lnTo>
                        <a:lnTo>
                          <a:pt x="189" y="154"/>
                        </a:lnTo>
                        <a:lnTo>
                          <a:pt x="189" y="154"/>
                        </a:lnTo>
                        <a:lnTo>
                          <a:pt x="203" y="170"/>
                        </a:lnTo>
                        <a:lnTo>
                          <a:pt x="214" y="189"/>
                        </a:lnTo>
                        <a:lnTo>
                          <a:pt x="225" y="208"/>
                        </a:lnTo>
                        <a:lnTo>
                          <a:pt x="231" y="226"/>
                        </a:lnTo>
                        <a:lnTo>
                          <a:pt x="238" y="248"/>
                        </a:lnTo>
                        <a:lnTo>
                          <a:pt x="243" y="268"/>
                        </a:lnTo>
                        <a:lnTo>
                          <a:pt x="245" y="290"/>
                        </a:lnTo>
                        <a:lnTo>
                          <a:pt x="245" y="312"/>
                        </a:lnTo>
                        <a:lnTo>
                          <a:pt x="245" y="312"/>
                        </a:lnTo>
                        <a:lnTo>
                          <a:pt x="247" y="317"/>
                        </a:lnTo>
                        <a:lnTo>
                          <a:pt x="250" y="322"/>
                        </a:lnTo>
                        <a:lnTo>
                          <a:pt x="250" y="322"/>
                        </a:lnTo>
                        <a:lnTo>
                          <a:pt x="255" y="326"/>
                        </a:lnTo>
                        <a:lnTo>
                          <a:pt x="262" y="327"/>
                        </a:lnTo>
                        <a:lnTo>
                          <a:pt x="262" y="327"/>
                        </a:lnTo>
                        <a:close/>
                      </a:path>
                    </a:pathLst>
                  </a:custGeom>
                  <a:grpFill/>
                  <a:ln w="9525">
                    <a:noFill/>
                    <a:round/>
                    <a:headEnd/>
                    <a:tailEnd/>
                  </a:ln>
                </p:spPr>
                <p:txBody>
                  <a:bodyPr vert="horz" wrap="square" lIns="121948" tIns="60974" rIns="121948" bIns="60974"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584526" algn="l" rtl="0" fontAlgn="base">
                      <a:spcBef>
                        <a:spcPct val="0"/>
                      </a:spcBef>
                      <a:spcAft>
                        <a:spcPct val="0"/>
                      </a:spcAft>
                      <a:defRPr kern="1200">
                        <a:solidFill>
                          <a:schemeClr val="tx1"/>
                        </a:solidFill>
                        <a:latin typeface="Arial" charset="0"/>
                        <a:ea typeface="宋体" charset="-122"/>
                        <a:cs typeface="+mn-cs"/>
                      </a:defRPr>
                    </a:lvl2pPr>
                    <a:lvl3pPr marL="1169054" algn="l" rtl="0" fontAlgn="base">
                      <a:spcBef>
                        <a:spcPct val="0"/>
                      </a:spcBef>
                      <a:spcAft>
                        <a:spcPct val="0"/>
                      </a:spcAft>
                      <a:defRPr kern="1200">
                        <a:solidFill>
                          <a:schemeClr val="tx1"/>
                        </a:solidFill>
                        <a:latin typeface="Arial" charset="0"/>
                        <a:ea typeface="宋体" charset="-122"/>
                        <a:cs typeface="+mn-cs"/>
                      </a:defRPr>
                    </a:lvl3pPr>
                    <a:lvl4pPr marL="1753580" algn="l" rtl="0" fontAlgn="base">
                      <a:spcBef>
                        <a:spcPct val="0"/>
                      </a:spcBef>
                      <a:spcAft>
                        <a:spcPct val="0"/>
                      </a:spcAft>
                      <a:defRPr kern="1200">
                        <a:solidFill>
                          <a:schemeClr val="tx1"/>
                        </a:solidFill>
                        <a:latin typeface="Arial" charset="0"/>
                        <a:ea typeface="宋体" charset="-122"/>
                        <a:cs typeface="+mn-cs"/>
                      </a:defRPr>
                    </a:lvl4pPr>
                    <a:lvl5pPr marL="2338107" algn="l" rtl="0" fontAlgn="base">
                      <a:spcBef>
                        <a:spcPct val="0"/>
                      </a:spcBef>
                      <a:spcAft>
                        <a:spcPct val="0"/>
                      </a:spcAft>
                      <a:defRPr kern="1200">
                        <a:solidFill>
                          <a:schemeClr val="tx1"/>
                        </a:solidFill>
                        <a:latin typeface="Arial" charset="0"/>
                        <a:ea typeface="宋体" charset="-122"/>
                        <a:cs typeface="+mn-cs"/>
                      </a:defRPr>
                    </a:lvl5pPr>
                    <a:lvl6pPr marL="2922633" algn="l" defTabSz="1169054" rtl="0" eaLnBrk="1" latinLnBrk="0" hangingPunct="1">
                      <a:defRPr kern="1200">
                        <a:solidFill>
                          <a:schemeClr val="tx1"/>
                        </a:solidFill>
                        <a:latin typeface="Arial" charset="0"/>
                        <a:ea typeface="宋体" charset="-122"/>
                        <a:cs typeface="+mn-cs"/>
                      </a:defRPr>
                    </a:lvl6pPr>
                    <a:lvl7pPr marL="3507162" algn="l" defTabSz="1169054" rtl="0" eaLnBrk="1" latinLnBrk="0" hangingPunct="1">
                      <a:defRPr kern="1200">
                        <a:solidFill>
                          <a:schemeClr val="tx1"/>
                        </a:solidFill>
                        <a:latin typeface="Arial" charset="0"/>
                        <a:ea typeface="宋体" charset="-122"/>
                        <a:cs typeface="+mn-cs"/>
                      </a:defRPr>
                    </a:lvl7pPr>
                    <a:lvl8pPr marL="4091686" algn="l" defTabSz="1169054" rtl="0" eaLnBrk="1" latinLnBrk="0" hangingPunct="1">
                      <a:defRPr kern="1200">
                        <a:solidFill>
                          <a:schemeClr val="tx1"/>
                        </a:solidFill>
                        <a:latin typeface="Arial" charset="0"/>
                        <a:ea typeface="宋体" charset="-122"/>
                        <a:cs typeface="+mn-cs"/>
                      </a:defRPr>
                    </a:lvl8pPr>
                    <a:lvl9pPr marL="4676216" algn="l" defTabSz="1169054" rtl="0" eaLnBrk="1" latinLnBrk="0" hangingPunct="1">
                      <a:defRPr kern="1200">
                        <a:solidFill>
                          <a:schemeClr val="tx1"/>
                        </a:solidFill>
                        <a:latin typeface="Arial" charset="0"/>
                        <a:ea typeface="宋体" charset="-122"/>
                        <a:cs typeface="+mn-cs"/>
                      </a:defRPr>
                    </a:lvl9pPr>
                  </a:lstStyle>
                  <a:p>
                    <a:endParaRPr lang="zh-CN" altLang="en-US" sz="1067" dirty="0">
                      <a:solidFill>
                        <a:schemeClr val="bg1"/>
                      </a:solidFill>
                      <a:latin typeface="微软雅黑" pitchFamily="34" charset="-122"/>
                      <a:ea typeface="微软雅黑" pitchFamily="34" charset="-122"/>
                    </a:endParaRPr>
                  </a:p>
                </p:txBody>
              </p:sp>
            </p:grpSp>
          </p:grpSp>
          <p:grpSp>
            <p:nvGrpSpPr>
              <p:cNvPr id="45" name="组合 123"/>
              <p:cNvGrpSpPr/>
              <p:nvPr/>
            </p:nvGrpSpPr>
            <p:grpSpPr>
              <a:xfrm>
                <a:off x="5106102" y="4032100"/>
                <a:ext cx="441301" cy="264661"/>
                <a:chOff x="5106102" y="4032100"/>
                <a:chExt cx="441301" cy="264661"/>
              </a:xfrm>
            </p:grpSpPr>
            <p:sp>
              <p:nvSpPr>
                <p:cNvPr id="70" name="Freeform 9"/>
                <p:cNvSpPr>
                  <a:spLocks noChangeAspect="1" noEditPoints="1"/>
                </p:cNvSpPr>
                <p:nvPr/>
              </p:nvSpPr>
              <p:spPr bwMode="auto">
                <a:xfrm>
                  <a:off x="5367403" y="4032100"/>
                  <a:ext cx="180000" cy="264661"/>
                </a:xfrm>
                <a:custGeom>
                  <a:avLst/>
                  <a:gdLst>
                    <a:gd name="T0" fmla="*/ 844 w 1504"/>
                    <a:gd name="T1" fmla="*/ 706 h 3632"/>
                    <a:gd name="T2" fmla="*/ 992 w 1504"/>
                    <a:gd name="T3" fmla="*/ 618 h 3632"/>
                    <a:gd name="T4" fmla="*/ 1082 w 1504"/>
                    <a:gd name="T5" fmla="*/ 468 h 3632"/>
                    <a:gd name="T6" fmla="*/ 1096 w 1504"/>
                    <a:gd name="T7" fmla="*/ 324 h 3632"/>
                    <a:gd name="T8" fmla="*/ 1036 w 1504"/>
                    <a:gd name="T9" fmla="*/ 158 h 3632"/>
                    <a:gd name="T10" fmla="*/ 908 w 1504"/>
                    <a:gd name="T11" fmla="*/ 42 h 3632"/>
                    <a:gd name="T12" fmla="*/ 736 w 1504"/>
                    <a:gd name="T13" fmla="*/ 0 h 3632"/>
                    <a:gd name="T14" fmla="*/ 596 w 1504"/>
                    <a:gd name="T15" fmla="*/ 28 h 3632"/>
                    <a:gd name="T16" fmla="*/ 456 w 1504"/>
                    <a:gd name="T17" fmla="*/ 132 h 3632"/>
                    <a:gd name="T18" fmla="*/ 382 w 1504"/>
                    <a:gd name="T19" fmla="*/ 288 h 3632"/>
                    <a:gd name="T20" fmla="*/ 382 w 1504"/>
                    <a:gd name="T21" fmla="*/ 434 h 3632"/>
                    <a:gd name="T22" fmla="*/ 456 w 1504"/>
                    <a:gd name="T23" fmla="*/ 592 h 3632"/>
                    <a:gd name="T24" fmla="*/ 596 w 1504"/>
                    <a:gd name="T25" fmla="*/ 694 h 3632"/>
                    <a:gd name="T26" fmla="*/ 736 w 1504"/>
                    <a:gd name="T27" fmla="*/ 724 h 3632"/>
                    <a:gd name="T28" fmla="*/ 1496 w 1504"/>
                    <a:gd name="T29" fmla="*/ 1068 h 3632"/>
                    <a:gd name="T30" fmla="*/ 1420 w 1504"/>
                    <a:gd name="T31" fmla="*/ 912 h 3632"/>
                    <a:gd name="T32" fmla="*/ 1284 w 1504"/>
                    <a:gd name="T33" fmla="*/ 810 h 3632"/>
                    <a:gd name="T34" fmla="*/ 330 w 1504"/>
                    <a:gd name="T35" fmla="*/ 782 h 3632"/>
                    <a:gd name="T36" fmla="*/ 202 w 1504"/>
                    <a:gd name="T37" fmla="*/ 810 h 3632"/>
                    <a:gd name="T38" fmla="*/ 76 w 1504"/>
                    <a:gd name="T39" fmla="*/ 916 h 3632"/>
                    <a:gd name="T40" fmla="*/ 8 w 1504"/>
                    <a:gd name="T41" fmla="*/ 1076 h 3632"/>
                    <a:gd name="T42" fmla="*/ 0 w 1504"/>
                    <a:gd name="T43" fmla="*/ 1230 h 3632"/>
                    <a:gd name="T44" fmla="*/ 14 w 1504"/>
                    <a:gd name="T45" fmla="*/ 2278 h 3632"/>
                    <a:gd name="T46" fmla="*/ 64 w 1504"/>
                    <a:gd name="T47" fmla="*/ 2312 h 3632"/>
                    <a:gd name="T48" fmla="*/ 190 w 1504"/>
                    <a:gd name="T49" fmla="*/ 2308 h 3632"/>
                    <a:gd name="T50" fmla="*/ 232 w 1504"/>
                    <a:gd name="T51" fmla="*/ 2266 h 3632"/>
                    <a:gd name="T52" fmla="*/ 240 w 1504"/>
                    <a:gd name="T53" fmla="*/ 1264 h 3632"/>
                    <a:gd name="T54" fmla="*/ 268 w 1504"/>
                    <a:gd name="T55" fmla="*/ 1204 h 3632"/>
                    <a:gd name="T56" fmla="*/ 306 w 1504"/>
                    <a:gd name="T57" fmla="*/ 1206 h 3632"/>
                    <a:gd name="T58" fmla="*/ 334 w 1504"/>
                    <a:gd name="T59" fmla="*/ 1278 h 3632"/>
                    <a:gd name="T60" fmla="*/ 332 w 1504"/>
                    <a:gd name="T61" fmla="*/ 3504 h 3632"/>
                    <a:gd name="T62" fmla="*/ 344 w 1504"/>
                    <a:gd name="T63" fmla="*/ 3554 h 3632"/>
                    <a:gd name="T64" fmla="*/ 392 w 1504"/>
                    <a:gd name="T65" fmla="*/ 3610 h 3632"/>
                    <a:gd name="T66" fmla="*/ 452 w 1504"/>
                    <a:gd name="T67" fmla="*/ 3630 h 3632"/>
                    <a:gd name="T68" fmla="*/ 622 w 1504"/>
                    <a:gd name="T69" fmla="*/ 3622 h 3632"/>
                    <a:gd name="T70" fmla="*/ 702 w 1504"/>
                    <a:gd name="T71" fmla="*/ 3544 h 3632"/>
                    <a:gd name="T72" fmla="*/ 710 w 1504"/>
                    <a:gd name="T73" fmla="*/ 2352 h 3632"/>
                    <a:gd name="T74" fmla="*/ 738 w 1504"/>
                    <a:gd name="T75" fmla="*/ 2282 h 3632"/>
                    <a:gd name="T76" fmla="*/ 778 w 1504"/>
                    <a:gd name="T77" fmla="*/ 2282 h 3632"/>
                    <a:gd name="T78" fmla="*/ 806 w 1504"/>
                    <a:gd name="T79" fmla="*/ 2352 h 3632"/>
                    <a:gd name="T80" fmla="*/ 808 w 1504"/>
                    <a:gd name="T81" fmla="*/ 3522 h 3632"/>
                    <a:gd name="T82" fmla="*/ 870 w 1504"/>
                    <a:gd name="T83" fmla="*/ 3612 h 3632"/>
                    <a:gd name="T84" fmla="*/ 1040 w 1504"/>
                    <a:gd name="T85" fmla="*/ 3632 h 3632"/>
                    <a:gd name="T86" fmla="*/ 1140 w 1504"/>
                    <a:gd name="T87" fmla="*/ 3582 h 3632"/>
                    <a:gd name="T88" fmla="*/ 1170 w 1504"/>
                    <a:gd name="T89" fmla="*/ 3520 h 3632"/>
                    <a:gd name="T90" fmla="*/ 1178 w 1504"/>
                    <a:gd name="T91" fmla="*/ 1242 h 3632"/>
                    <a:gd name="T92" fmla="*/ 1218 w 1504"/>
                    <a:gd name="T93" fmla="*/ 1198 h 3632"/>
                    <a:gd name="T94" fmla="*/ 1248 w 1504"/>
                    <a:gd name="T95" fmla="*/ 1220 h 3632"/>
                    <a:gd name="T96" fmla="*/ 1266 w 1504"/>
                    <a:gd name="T97" fmla="*/ 2234 h 3632"/>
                    <a:gd name="T98" fmla="*/ 1290 w 1504"/>
                    <a:gd name="T99" fmla="*/ 2292 h 3632"/>
                    <a:gd name="T100" fmla="*/ 1346 w 1504"/>
                    <a:gd name="T101" fmla="*/ 2314 h 3632"/>
                    <a:gd name="T102" fmla="*/ 1470 w 1504"/>
                    <a:gd name="T103" fmla="*/ 2302 h 3632"/>
                    <a:gd name="T104" fmla="*/ 1502 w 1504"/>
                    <a:gd name="T105" fmla="*/ 2252 h 3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04" h="3632">
                      <a:moveTo>
                        <a:pt x="736" y="724"/>
                      </a:moveTo>
                      <a:lnTo>
                        <a:pt x="736" y="724"/>
                      </a:lnTo>
                      <a:lnTo>
                        <a:pt x="772" y="722"/>
                      </a:lnTo>
                      <a:lnTo>
                        <a:pt x="808" y="716"/>
                      </a:lnTo>
                      <a:lnTo>
                        <a:pt x="844" y="706"/>
                      </a:lnTo>
                      <a:lnTo>
                        <a:pt x="876" y="694"/>
                      </a:lnTo>
                      <a:lnTo>
                        <a:pt x="908" y="680"/>
                      </a:lnTo>
                      <a:lnTo>
                        <a:pt x="938" y="662"/>
                      </a:lnTo>
                      <a:lnTo>
                        <a:pt x="966" y="640"/>
                      </a:lnTo>
                      <a:lnTo>
                        <a:pt x="992" y="618"/>
                      </a:lnTo>
                      <a:lnTo>
                        <a:pt x="1016" y="592"/>
                      </a:lnTo>
                      <a:lnTo>
                        <a:pt x="1036" y="564"/>
                      </a:lnTo>
                      <a:lnTo>
                        <a:pt x="1054" y="534"/>
                      </a:lnTo>
                      <a:lnTo>
                        <a:pt x="1070" y="502"/>
                      </a:lnTo>
                      <a:lnTo>
                        <a:pt x="1082" y="468"/>
                      </a:lnTo>
                      <a:lnTo>
                        <a:pt x="1090" y="434"/>
                      </a:lnTo>
                      <a:lnTo>
                        <a:pt x="1096" y="398"/>
                      </a:lnTo>
                      <a:lnTo>
                        <a:pt x="1098" y="362"/>
                      </a:lnTo>
                      <a:lnTo>
                        <a:pt x="1098" y="362"/>
                      </a:lnTo>
                      <a:lnTo>
                        <a:pt x="1096" y="324"/>
                      </a:lnTo>
                      <a:lnTo>
                        <a:pt x="1090" y="288"/>
                      </a:lnTo>
                      <a:lnTo>
                        <a:pt x="1082" y="254"/>
                      </a:lnTo>
                      <a:lnTo>
                        <a:pt x="1070" y="220"/>
                      </a:lnTo>
                      <a:lnTo>
                        <a:pt x="1054" y="188"/>
                      </a:lnTo>
                      <a:lnTo>
                        <a:pt x="1036" y="158"/>
                      </a:lnTo>
                      <a:lnTo>
                        <a:pt x="1016" y="132"/>
                      </a:lnTo>
                      <a:lnTo>
                        <a:pt x="992" y="106"/>
                      </a:lnTo>
                      <a:lnTo>
                        <a:pt x="966" y="82"/>
                      </a:lnTo>
                      <a:lnTo>
                        <a:pt x="938" y="62"/>
                      </a:lnTo>
                      <a:lnTo>
                        <a:pt x="908" y="42"/>
                      </a:lnTo>
                      <a:lnTo>
                        <a:pt x="876" y="28"/>
                      </a:lnTo>
                      <a:lnTo>
                        <a:pt x="844" y="16"/>
                      </a:lnTo>
                      <a:lnTo>
                        <a:pt x="808" y="6"/>
                      </a:lnTo>
                      <a:lnTo>
                        <a:pt x="772" y="2"/>
                      </a:lnTo>
                      <a:lnTo>
                        <a:pt x="736" y="0"/>
                      </a:lnTo>
                      <a:lnTo>
                        <a:pt x="736" y="0"/>
                      </a:lnTo>
                      <a:lnTo>
                        <a:pt x="698" y="2"/>
                      </a:lnTo>
                      <a:lnTo>
                        <a:pt x="664" y="6"/>
                      </a:lnTo>
                      <a:lnTo>
                        <a:pt x="628" y="16"/>
                      </a:lnTo>
                      <a:lnTo>
                        <a:pt x="596" y="28"/>
                      </a:lnTo>
                      <a:lnTo>
                        <a:pt x="564" y="42"/>
                      </a:lnTo>
                      <a:lnTo>
                        <a:pt x="534" y="62"/>
                      </a:lnTo>
                      <a:lnTo>
                        <a:pt x="506" y="82"/>
                      </a:lnTo>
                      <a:lnTo>
                        <a:pt x="480" y="106"/>
                      </a:lnTo>
                      <a:lnTo>
                        <a:pt x="456" y="132"/>
                      </a:lnTo>
                      <a:lnTo>
                        <a:pt x="436" y="158"/>
                      </a:lnTo>
                      <a:lnTo>
                        <a:pt x="418" y="188"/>
                      </a:lnTo>
                      <a:lnTo>
                        <a:pt x="402" y="220"/>
                      </a:lnTo>
                      <a:lnTo>
                        <a:pt x="390" y="254"/>
                      </a:lnTo>
                      <a:lnTo>
                        <a:pt x="382" y="288"/>
                      </a:lnTo>
                      <a:lnTo>
                        <a:pt x="376" y="324"/>
                      </a:lnTo>
                      <a:lnTo>
                        <a:pt x="374" y="362"/>
                      </a:lnTo>
                      <a:lnTo>
                        <a:pt x="374" y="362"/>
                      </a:lnTo>
                      <a:lnTo>
                        <a:pt x="376" y="398"/>
                      </a:lnTo>
                      <a:lnTo>
                        <a:pt x="382" y="434"/>
                      </a:lnTo>
                      <a:lnTo>
                        <a:pt x="390" y="468"/>
                      </a:lnTo>
                      <a:lnTo>
                        <a:pt x="402" y="502"/>
                      </a:lnTo>
                      <a:lnTo>
                        <a:pt x="418" y="534"/>
                      </a:lnTo>
                      <a:lnTo>
                        <a:pt x="436" y="564"/>
                      </a:lnTo>
                      <a:lnTo>
                        <a:pt x="456" y="592"/>
                      </a:lnTo>
                      <a:lnTo>
                        <a:pt x="480" y="618"/>
                      </a:lnTo>
                      <a:lnTo>
                        <a:pt x="506" y="640"/>
                      </a:lnTo>
                      <a:lnTo>
                        <a:pt x="534" y="662"/>
                      </a:lnTo>
                      <a:lnTo>
                        <a:pt x="564" y="680"/>
                      </a:lnTo>
                      <a:lnTo>
                        <a:pt x="596" y="694"/>
                      </a:lnTo>
                      <a:lnTo>
                        <a:pt x="628" y="706"/>
                      </a:lnTo>
                      <a:lnTo>
                        <a:pt x="664" y="716"/>
                      </a:lnTo>
                      <a:lnTo>
                        <a:pt x="698" y="722"/>
                      </a:lnTo>
                      <a:lnTo>
                        <a:pt x="736" y="724"/>
                      </a:lnTo>
                      <a:lnTo>
                        <a:pt x="736" y="724"/>
                      </a:lnTo>
                      <a:close/>
                      <a:moveTo>
                        <a:pt x="1502" y="1230"/>
                      </a:moveTo>
                      <a:lnTo>
                        <a:pt x="1504" y="1142"/>
                      </a:lnTo>
                      <a:lnTo>
                        <a:pt x="1504" y="1142"/>
                      </a:lnTo>
                      <a:lnTo>
                        <a:pt x="1502" y="1104"/>
                      </a:lnTo>
                      <a:lnTo>
                        <a:pt x="1496" y="1068"/>
                      </a:lnTo>
                      <a:lnTo>
                        <a:pt x="1486" y="1034"/>
                      </a:lnTo>
                      <a:lnTo>
                        <a:pt x="1474" y="1000"/>
                      </a:lnTo>
                      <a:lnTo>
                        <a:pt x="1458" y="968"/>
                      </a:lnTo>
                      <a:lnTo>
                        <a:pt x="1440" y="938"/>
                      </a:lnTo>
                      <a:lnTo>
                        <a:pt x="1420" y="912"/>
                      </a:lnTo>
                      <a:lnTo>
                        <a:pt x="1396" y="886"/>
                      </a:lnTo>
                      <a:lnTo>
                        <a:pt x="1370" y="862"/>
                      </a:lnTo>
                      <a:lnTo>
                        <a:pt x="1344" y="842"/>
                      </a:lnTo>
                      <a:lnTo>
                        <a:pt x="1314" y="824"/>
                      </a:lnTo>
                      <a:lnTo>
                        <a:pt x="1284" y="810"/>
                      </a:lnTo>
                      <a:lnTo>
                        <a:pt x="1252" y="798"/>
                      </a:lnTo>
                      <a:lnTo>
                        <a:pt x="1220" y="788"/>
                      </a:lnTo>
                      <a:lnTo>
                        <a:pt x="1186" y="784"/>
                      </a:lnTo>
                      <a:lnTo>
                        <a:pt x="1152" y="782"/>
                      </a:lnTo>
                      <a:lnTo>
                        <a:pt x="330" y="782"/>
                      </a:lnTo>
                      <a:lnTo>
                        <a:pt x="330" y="782"/>
                      </a:lnTo>
                      <a:lnTo>
                        <a:pt x="296" y="784"/>
                      </a:lnTo>
                      <a:lnTo>
                        <a:pt x="264" y="790"/>
                      </a:lnTo>
                      <a:lnTo>
                        <a:pt x="232" y="798"/>
                      </a:lnTo>
                      <a:lnTo>
                        <a:pt x="202" y="810"/>
                      </a:lnTo>
                      <a:lnTo>
                        <a:pt x="174" y="826"/>
                      </a:lnTo>
                      <a:lnTo>
                        <a:pt x="146" y="844"/>
                      </a:lnTo>
                      <a:lnTo>
                        <a:pt x="122" y="866"/>
                      </a:lnTo>
                      <a:lnTo>
                        <a:pt x="98" y="890"/>
                      </a:lnTo>
                      <a:lnTo>
                        <a:pt x="76" y="916"/>
                      </a:lnTo>
                      <a:lnTo>
                        <a:pt x="58" y="944"/>
                      </a:lnTo>
                      <a:lnTo>
                        <a:pt x="40" y="974"/>
                      </a:lnTo>
                      <a:lnTo>
                        <a:pt x="26" y="1006"/>
                      </a:lnTo>
                      <a:lnTo>
                        <a:pt x="16" y="1040"/>
                      </a:lnTo>
                      <a:lnTo>
                        <a:pt x="8" y="1076"/>
                      </a:lnTo>
                      <a:lnTo>
                        <a:pt x="2" y="1112"/>
                      </a:lnTo>
                      <a:lnTo>
                        <a:pt x="2" y="1150"/>
                      </a:lnTo>
                      <a:lnTo>
                        <a:pt x="2" y="1150"/>
                      </a:lnTo>
                      <a:lnTo>
                        <a:pt x="0" y="1230"/>
                      </a:lnTo>
                      <a:lnTo>
                        <a:pt x="0" y="1230"/>
                      </a:lnTo>
                      <a:lnTo>
                        <a:pt x="0" y="2234"/>
                      </a:lnTo>
                      <a:lnTo>
                        <a:pt x="0" y="2234"/>
                      </a:lnTo>
                      <a:lnTo>
                        <a:pt x="2" y="2250"/>
                      </a:lnTo>
                      <a:lnTo>
                        <a:pt x="6" y="2264"/>
                      </a:lnTo>
                      <a:lnTo>
                        <a:pt x="14" y="2278"/>
                      </a:lnTo>
                      <a:lnTo>
                        <a:pt x="24" y="2292"/>
                      </a:lnTo>
                      <a:lnTo>
                        <a:pt x="24" y="2292"/>
                      </a:lnTo>
                      <a:lnTo>
                        <a:pt x="36" y="2302"/>
                      </a:lnTo>
                      <a:lnTo>
                        <a:pt x="50" y="2308"/>
                      </a:lnTo>
                      <a:lnTo>
                        <a:pt x="64" y="2312"/>
                      </a:lnTo>
                      <a:lnTo>
                        <a:pt x="80" y="2314"/>
                      </a:lnTo>
                      <a:lnTo>
                        <a:pt x="160" y="2314"/>
                      </a:lnTo>
                      <a:lnTo>
                        <a:pt x="160" y="2314"/>
                      </a:lnTo>
                      <a:lnTo>
                        <a:pt x="176" y="2312"/>
                      </a:lnTo>
                      <a:lnTo>
                        <a:pt x="190" y="2308"/>
                      </a:lnTo>
                      <a:lnTo>
                        <a:pt x="204" y="2302"/>
                      </a:lnTo>
                      <a:lnTo>
                        <a:pt x="216" y="2292"/>
                      </a:lnTo>
                      <a:lnTo>
                        <a:pt x="216" y="2292"/>
                      </a:lnTo>
                      <a:lnTo>
                        <a:pt x="226" y="2280"/>
                      </a:lnTo>
                      <a:lnTo>
                        <a:pt x="232" y="2266"/>
                      </a:lnTo>
                      <a:lnTo>
                        <a:pt x="236" y="2252"/>
                      </a:lnTo>
                      <a:lnTo>
                        <a:pt x="238" y="2238"/>
                      </a:lnTo>
                      <a:lnTo>
                        <a:pt x="238" y="1282"/>
                      </a:lnTo>
                      <a:lnTo>
                        <a:pt x="238" y="1282"/>
                      </a:lnTo>
                      <a:lnTo>
                        <a:pt x="240" y="1264"/>
                      </a:lnTo>
                      <a:lnTo>
                        <a:pt x="244" y="1248"/>
                      </a:lnTo>
                      <a:lnTo>
                        <a:pt x="248" y="1234"/>
                      </a:lnTo>
                      <a:lnTo>
                        <a:pt x="254" y="1222"/>
                      </a:lnTo>
                      <a:lnTo>
                        <a:pt x="262" y="1212"/>
                      </a:lnTo>
                      <a:lnTo>
                        <a:pt x="268" y="1204"/>
                      </a:lnTo>
                      <a:lnTo>
                        <a:pt x="278" y="1200"/>
                      </a:lnTo>
                      <a:lnTo>
                        <a:pt x="286" y="1198"/>
                      </a:lnTo>
                      <a:lnTo>
                        <a:pt x="286" y="1198"/>
                      </a:lnTo>
                      <a:lnTo>
                        <a:pt x="296" y="1200"/>
                      </a:lnTo>
                      <a:lnTo>
                        <a:pt x="306" y="1206"/>
                      </a:lnTo>
                      <a:lnTo>
                        <a:pt x="314" y="1216"/>
                      </a:lnTo>
                      <a:lnTo>
                        <a:pt x="322" y="1228"/>
                      </a:lnTo>
                      <a:lnTo>
                        <a:pt x="328" y="1242"/>
                      </a:lnTo>
                      <a:lnTo>
                        <a:pt x="332" y="1258"/>
                      </a:lnTo>
                      <a:lnTo>
                        <a:pt x="334" y="1278"/>
                      </a:lnTo>
                      <a:lnTo>
                        <a:pt x="336" y="1298"/>
                      </a:lnTo>
                      <a:lnTo>
                        <a:pt x="336" y="3478"/>
                      </a:lnTo>
                      <a:lnTo>
                        <a:pt x="336" y="3478"/>
                      </a:lnTo>
                      <a:lnTo>
                        <a:pt x="334" y="3490"/>
                      </a:lnTo>
                      <a:lnTo>
                        <a:pt x="332" y="3504"/>
                      </a:lnTo>
                      <a:lnTo>
                        <a:pt x="332" y="3504"/>
                      </a:lnTo>
                      <a:lnTo>
                        <a:pt x="334" y="3516"/>
                      </a:lnTo>
                      <a:lnTo>
                        <a:pt x="336" y="3530"/>
                      </a:lnTo>
                      <a:lnTo>
                        <a:pt x="338" y="3542"/>
                      </a:lnTo>
                      <a:lnTo>
                        <a:pt x="344" y="3554"/>
                      </a:lnTo>
                      <a:lnTo>
                        <a:pt x="350" y="3564"/>
                      </a:lnTo>
                      <a:lnTo>
                        <a:pt x="356" y="3574"/>
                      </a:lnTo>
                      <a:lnTo>
                        <a:pt x="364" y="3584"/>
                      </a:lnTo>
                      <a:lnTo>
                        <a:pt x="372" y="3594"/>
                      </a:lnTo>
                      <a:lnTo>
                        <a:pt x="392" y="3610"/>
                      </a:lnTo>
                      <a:lnTo>
                        <a:pt x="402" y="3616"/>
                      </a:lnTo>
                      <a:lnTo>
                        <a:pt x="414" y="3622"/>
                      </a:lnTo>
                      <a:lnTo>
                        <a:pt x="426" y="3626"/>
                      </a:lnTo>
                      <a:lnTo>
                        <a:pt x="440" y="3628"/>
                      </a:lnTo>
                      <a:lnTo>
                        <a:pt x="452" y="3630"/>
                      </a:lnTo>
                      <a:lnTo>
                        <a:pt x="466" y="3632"/>
                      </a:lnTo>
                      <a:lnTo>
                        <a:pt x="574" y="3632"/>
                      </a:lnTo>
                      <a:lnTo>
                        <a:pt x="574" y="3632"/>
                      </a:lnTo>
                      <a:lnTo>
                        <a:pt x="600" y="3628"/>
                      </a:lnTo>
                      <a:lnTo>
                        <a:pt x="622" y="3622"/>
                      </a:lnTo>
                      <a:lnTo>
                        <a:pt x="644" y="3612"/>
                      </a:lnTo>
                      <a:lnTo>
                        <a:pt x="662" y="3600"/>
                      </a:lnTo>
                      <a:lnTo>
                        <a:pt x="678" y="3584"/>
                      </a:lnTo>
                      <a:lnTo>
                        <a:pt x="692" y="3564"/>
                      </a:lnTo>
                      <a:lnTo>
                        <a:pt x="702" y="3544"/>
                      </a:lnTo>
                      <a:lnTo>
                        <a:pt x="706" y="3522"/>
                      </a:lnTo>
                      <a:lnTo>
                        <a:pt x="708" y="3522"/>
                      </a:lnTo>
                      <a:lnTo>
                        <a:pt x="708" y="2372"/>
                      </a:lnTo>
                      <a:lnTo>
                        <a:pt x="708" y="2372"/>
                      </a:lnTo>
                      <a:lnTo>
                        <a:pt x="710" y="2352"/>
                      </a:lnTo>
                      <a:lnTo>
                        <a:pt x="712" y="2334"/>
                      </a:lnTo>
                      <a:lnTo>
                        <a:pt x="716" y="2318"/>
                      </a:lnTo>
                      <a:lnTo>
                        <a:pt x="724" y="2302"/>
                      </a:lnTo>
                      <a:lnTo>
                        <a:pt x="730" y="2290"/>
                      </a:lnTo>
                      <a:lnTo>
                        <a:pt x="738" y="2282"/>
                      </a:lnTo>
                      <a:lnTo>
                        <a:pt x="748" y="2276"/>
                      </a:lnTo>
                      <a:lnTo>
                        <a:pt x="758" y="2274"/>
                      </a:lnTo>
                      <a:lnTo>
                        <a:pt x="758" y="2274"/>
                      </a:lnTo>
                      <a:lnTo>
                        <a:pt x="768" y="2276"/>
                      </a:lnTo>
                      <a:lnTo>
                        <a:pt x="778" y="2282"/>
                      </a:lnTo>
                      <a:lnTo>
                        <a:pt x="786" y="2290"/>
                      </a:lnTo>
                      <a:lnTo>
                        <a:pt x="792" y="2302"/>
                      </a:lnTo>
                      <a:lnTo>
                        <a:pt x="798" y="2318"/>
                      </a:lnTo>
                      <a:lnTo>
                        <a:pt x="804" y="2334"/>
                      </a:lnTo>
                      <a:lnTo>
                        <a:pt x="806" y="2352"/>
                      </a:lnTo>
                      <a:lnTo>
                        <a:pt x="808" y="2372"/>
                      </a:lnTo>
                      <a:lnTo>
                        <a:pt x="808" y="3522"/>
                      </a:lnTo>
                      <a:lnTo>
                        <a:pt x="808" y="3522"/>
                      </a:lnTo>
                      <a:lnTo>
                        <a:pt x="808" y="3522"/>
                      </a:lnTo>
                      <a:lnTo>
                        <a:pt x="808" y="3522"/>
                      </a:lnTo>
                      <a:lnTo>
                        <a:pt x="814" y="3544"/>
                      </a:lnTo>
                      <a:lnTo>
                        <a:pt x="824" y="3564"/>
                      </a:lnTo>
                      <a:lnTo>
                        <a:pt x="836" y="3584"/>
                      </a:lnTo>
                      <a:lnTo>
                        <a:pt x="852" y="3600"/>
                      </a:lnTo>
                      <a:lnTo>
                        <a:pt x="870" y="3612"/>
                      </a:lnTo>
                      <a:lnTo>
                        <a:pt x="890" y="3622"/>
                      </a:lnTo>
                      <a:lnTo>
                        <a:pt x="912" y="3628"/>
                      </a:lnTo>
                      <a:lnTo>
                        <a:pt x="936" y="3632"/>
                      </a:lnTo>
                      <a:lnTo>
                        <a:pt x="1040" y="3632"/>
                      </a:lnTo>
                      <a:lnTo>
                        <a:pt x="1040" y="3632"/>
                      </a:lnTo>
                      <a:lnTo>
                        <a:pt x="1064" y="3628"/>
                      </a:lnTo>
                      <a:lnTo>
                        <a:pt x="1086" y="3622"/>
                      </a:lnTo>
                      <a:lnTo>
                        <a:pt x="1108" y="3612"/>
                      </a:lnTo>
                      <a:lnTo>
                        <a:pt x="1126" y="3600"/>
                      </a:lnTo>
                      <a:lnTo>
                        <a:pt x="1140" y="3582"/>
                      </a:lnTo>
                      <a:lnTo>
                        <a:pt x="1154" y="3564"/>
                      </a:lnTo>
                      <a:lnTo>
                        <a:pt x="1162" y="3542"/>
                      </a:lnTo>
                      <a:lnTo>
                        <a:pt x="1168" y="3520"/>
                      </a:lnTo>
                      <a:lnTo>
                        <a:pt x="1168" y="3520"/>
                      </a:lnTo>
                      <a:lnTo>
                        <a:pt x="1170" y="3520"/>
                      </a:lnTo>
                      <a:lnTo>
                        <a:pt x="1170" y="1298"/>
                      </a:lnTo>
                      <a:lnTo>
                        <a:pt x="1170" y="1298"/>
                      </a:lnTo>
                      <a:lnTo>
                        <a:pt x="1170" y="1278"/>
                      </a:lnTo>
                      <a:lnTo>
                        <a:pt x="1174" y="1258"/>
                      </a:lnTo>
                      <a:lnTo>
                        <a:pt x="1178" y="1242"/>
                      </a:lnTo>
                      <a:lnTo>
                        <a:pt x="1184" y="1228"/>
                      </a:lnTo>
                      <a:lnTo>
                        <a:pt x="1192" y="1216"/>
                      </a:lnTo>
                      <a:lnTo>
                        <a:pt x="1200" y="1206"/>
                      </a:lnTo>
                      <a:lnTo>
                        <a:pt x="1208" y="1200"/>
                      </a:lnTo>
                      <a:lnTo>
                        <a:pt x="1218" y="1198"/>
                      </a:lnTo>
                      <a:lnTo>
                        <a:pt x="1218" y="1198"/>
                      </a:lnTo>
                      <a:lnTo>
                        <a:pt x="1226" y="1200"/>
                      </a:lnTo>
                      <a:lnTo>
                        <a:pt x="1234" y="1204"/>
                      </a:lnTo>
                      <a:lnTo>
                        <a:pt x="1242" y="1210"/>
                      </a:lnTo>
                      <a:lnTo>
                        <a:pt x="1248" y="1220"/>
                      </a:lnTo>
                      <a:lnTo>
                        <a:pt x="1254" y="1230"/>
                      </a:lnTo>
                      <a:lnTo>
                        <a:pt x="1260" y="1244"/>
                      </a:lnTo>
                      <a:lnTo>
                        <a:pt x="1264" y="1258"/>
                      </a:lnTo>
                      <a:lnTo>
                        <a:pt x="1266" y="1272"/>
                      </a:lnTo>
                      <a:lnTo>
                        <a:pt x="1266" y="2234"/>
                      </a:lnTo>
                      <a:lnTo>
                        <a:pt x="1266" y="2234"/>
                      </a:lnTo>
                      <a:lnTo>
                        <a:pt x="1268" y="2250"/>
                      </a:lnTo>
                      <a:lnTo>
                        <a:pt x="1272" y="2264"/>
                      </a:lnTo>
                      <a:lnTo>
                        <a:pt x="1280" y="2278"/>
                      </a:lnTo>
                      <a:lnTo>
                        <a:pt x="1290" y="2292"/>
                      </a:lnTo>
                      <a:lnTo>
                        <a:pt x="1290" y="2292"/>
                      </a:lnTo>
                      <a:lnTo>
                        <a:pt x="1302" y="2302"/>
                      </a:lnTo>
                      <a:lnTo>
                        <a:pt x="1316" y="2308"/>
                      </a:lnTo>
                      <a:lnTo>
                        <a:pt x="1330" y="2312"/>
                      </a:lnTo>
                      <a:lnTo>
                        <a:pt x="1346" y="2314"/>
                      </a:lnTo>
                      <a:lnTo>
                        <a:pt x="1426" y="2314"/>
                      </a:lnTo>
                      <a:lnTo>
                        <a:pt x="1426" y="2314"/>
                      </a:lnTo>
                      <a:lnTo>
                        <a:pt x="1442" y="2312"/>
                      </a:lnTo>
                      <a:lnTo>
                        <a:pt x="1456" y="2308"/>
                      </a:lnTo>
                      <a:lnTo>
                        <a:pt x="1470" y="2302"/>
                      </a:lnTo>
                      <a:lnTo>
                        <a:pt x="1482" y="2292"/>
                      </a:lnTo>
                      <a:lnTo>
                        <a:pt x="1482" y="2292"/>
                      </a:lnTo>
                      <a:lnTo>
                        <a:pt x="1492" y="2280"/>
                      </a:lnTo>
                      <a:lnTo>
                        <a:pt x="1498" y="2266"/>
                      </a:lnTo>
                      <a:lnTo>
                        <a:pt x="1502" y="2252"/>
                      </a:lnTo>
                      <a:lnTo>
                        <a:pt x="1504" y="2238"/>
                      </a:lnTo>
                      <a:lnTo>
                        <a:pt x="1504" y="1230"/>
                      </a:lnTo>
                      <a:lnTo>
                        <a:pt x="1502" y="1230"/>
                      </a:lnTo>
                      <a:close/>
                    </a:path>
                  </a:pathLst>
                </a:custGeom>
                <a:solidFill>
                  <a:srgbClr val="FFC000"/>
                </a:solidFill>
                <a:ln>
                  <a:noFill/>
                </a:ln>
              </p:spPr>
              <p:txBody>
                <a:bodyPr lIns="162630" tIns="81315" rIns="162630" bIns="81315"/>
                <a:lstStyle/>
                <a:p>
                  <a:pPr defTabSz="914277" fontAlgn="base">
                    <a:spcBef>
                      <a:spcPct val="0"/>
                    </a:spcBef>
                    <a:spcAft>
                      <a:spcPct val="0"/>
                    </a:spcAft>
                    <a:defRPr/>
                  </a:pPr>
                  <a:endParaRPr lang="zh-CN" altLang="en-US" sz="1067" kern="0" dirty="0">
                    <a:solidFill>
                      <a:schemeClr val="bg1"/>
                    </a:solidFill>
                    <a:latin typeface="Arial" pitchFamily="34" charset="0"/>
                    <a:ea typeface="ＭＳ Ｐゴシック" pitchFamily="34" charset="-128"/>
                    <a:cs typeface="Arial" pitchFamily="34" charset="0"/>
                  </a:endParaRPr>
                </a:p>
              </p:txBody>
            </p:sp>
            <p:grpSp>
              <p:nvGrpSpPr>
                <p:cNvPr id="71" name="组合 119"/>
                <p:cNvGrpSpPr/>
                <p:nvPr/>
              </p:nvGrpSpPr>
              <p:grpSpPr>
                <a:xfrm flipH="1">
                  <a:off x="5106102" y="4040643"/>
                  <a:ext cx="223200" cy="205200"/>
                  <a:chOff x="7157191" y="1360606"/>
                  <a:chExt cx="223898" cy="206622"/>
                </a:xfrm>
              </p:grpSpPr>
              <p:sp>
                <p:nvSpPr>
                  <p:cNvPr id="72" name="Freeform 59"/>
                  <p:cNvSpPr>
                    <a:spLocks/>
                  </p:cNvSpPr>
                  <p:nvPr/>
                </p:nvSpPr>
                <p:spPr bwMode="auto">
                  <a:xfrm rot="2657719">
                    <a:off x="7162612" y="1390686"/>
                    <a:ext cx="139084" cy="143488"/>
                  </a:xfrm>
                  <a:custGeom>
                    <a:avLst/>
                    <a:gdLst/>
                    <a:ahLst/>
                    <a:cxnLst>
                      <a:cxn ang="0">
                        <a:pos x="302" y="329"/>
                      </a:cxn>
                      <a:cxn ang="0">
                        <a:pos x="309" y="327"/>
                      </a:cxn>
                      <a:cxn ang="0">
                        <a:pos x="317" y="319"/>
                      </a:cxn>
                      <a:cxn ang="0">
                        <a:pos x="319" y="312"/>
                      </a:cxn>
                      <a:cxn ang="0">
                        <a:pos x="314" y="256"/>
                      </a:cxn>
                      <a:cxn ang="0">
                        <a:pos x="300" y="202"/>
                      </a:cxn>
                      <a:cxn ang="0">
                        <a:pos x="277" y="152"/>
                      </a:cxn>
                      <a:cxn ang="0">
                        <a:pos x="243" y="105"/>
                      </a:cxn>
                      <a:cxn ang="0">
                        <a:pos x="231" y="91"/>
                      </a:cxn>
                      <a:cxn ang="0">
                        <a:pos x="209" y="71"/>
                      </a:cxn>
                      <a:cxn ang="0">
                        <a:pos x="159" y="37"/>
                      </a:cxn>
                      <a:cxn ang="0">
                        <a:pos x="105" y="15"/>
                      </a:cxn>
                      <a:cxn ang="0">
                        <a:pos x="46" y="2"/>
                      </a:cxn>
                      <a:cxn ang="0">
                        <a:pos x="15" y="0"/>
                      </a:cxn>
                      <a:cxn ang="0">
                        <a:pos x="4" y="5"/>
                      </a:cxn>
                      <a:cxn ang="0">
                        <a:pos x="0" y="10"/>
                      </a:cxn>
                      <a:cxn ang="0">
                        <a:pos x="0" y="57"/>
                      </a:cxn>
                      <a:cxn ang="0">
                        <a:pos x="0" y="62"/>
                      </a:cxn>
                      <a:cxn ang="0">
                        <a:pos x="4" y="68"/>
                      </a:cxn>
                      <a:cxn ang="0">
                        <a:pos x="15" y="73"/>
                      </a:cxn>
                      <a:cxn ang="0">
                        <a:pos x="39" y="74"/>
                      </a:cxn>
                      <a:cxn ang="0">
                        <a:pos x="83" y="84"/>
                      </a:cxn>
                      <a:cxn ang="0">
                        <a:pos x="125" y="101"/>
                      </a:cxn>
                      <a:cxn ang="0">
                        <a:pos x="162" y="127"/>
                      </a:cxn>
                      <a:cxn ang="0">
                        <a:pos x="179" y="143"/>
                      </a:cxn>
                      <a:cxn ang="0">
                        <a:pos x="189" y="154"/>
                      </a:cxn>
                      <a:cxn ang="0">
                        <a:pos x="214" y="189"/>
                      </a:cxn>
                      <a:cxn ang="0">
                        <a:pos x="231" y="226"/>
                      </a:cxn>
                      <a:cxn ang="0">
                        <a:pos x="243" y="268"/>
                      </a:cxn>
                      <a:cxn ang="0">
                        <a:pos x="245" y="312"/>
                      </a:cxn>
                      <a:cxn ang="0">
                        <a:pos x="247" y="317"/>
                      </a:cxn>
                      <a:cxn ang="0">
                        <a:pos x="250" y="322"/>
                      </a:cxn>
                      <a:cxn ang="0">
                        <a:pos x="262" y="327"/>
                      </a:cxn>
                    </a:cxnLst>
                    <a:rect l="0" t="0" r="r" b="b"/>
                    <a:pathLst>
                      <a:path w="319" h="329">
                        <a:moveTo>
                          <a:pt x="262" y="327"/>
                        </a:moveTo>
                        <a:lnTo>
                          <a:pt x="302" y="329"/>
                        </a:lnTo>
                        <a:lnTo>
                          <a:pt x="302" y="329"/>
                        </a:lnTo>
                        <a:lnTo>
                          <a:pt x="309" y="327"/>
                        </a:lnTo>
                        <a:lnTo>
                          <a:pt x="314" y="324"/>
                        </a:lnTo>
                        <a:lnTo>
                          <a:pt x="317" y="319"/>
                        </a:lnTo>
                        <a:lnTo>
                          <a:pt x="319" y="312"/>
                        </a:lnTo>
                        <a:lnTo>
                          <a:pt x="319" y="312"/>
                        </a:lnTo>
                        <a:lnTo>
                          <a:pt x="317" y="285"/>
                        </a:lnTo>
                        <a:lnTo>
                          <a:pt x="314" y="256"/>
                        </a:lnTo>
                        <a:lnTo>
                          <a:pt x="309" y="229"/>
                        </a:lnTo>
                        <a:lnTo>
                          <a:pt x="300" y="202"/>
                        </a:lnTo>
                        <a:lnTo>
                          <a:pt x="290" y="175"/>
                        </a:lnTo>
                        <a:lnTo>
                          <a:pt x="277" y="152"/>
                        </a:lnTo>
                        <a:lnTo>
                          <a:pt x="262" y="128"/>
                        </a:lnTo>
                        <a:lnTo>
                          <a:pt x="243" y="105"/>
                        </a:lnTo>
                        <a:lnTo>
                          <a:pt x="243" y="105"/>
                        </a:lnTo>
                        <a:lnTo>
                          <a:pt x="231" y="91"/>
                        </a:lnTo>
                        <a:lnTo>
                          <a:pt x="231" y="91"/>
                        </a:lnTo>
                        <a:lnTo>
                          <a:pt x="209" y="71"/>
                        </a:lnTo>
                        <a:lnTo>
                          <a:pt x="186" y="54"/>
                        </a:lnTo>
                        <a:lnTo>
                          <a:pt x="159" y="37"/>
                        </a:lnTo>
                        <a:lnTo>
                          <a:pt x="133" y="25"/>
                        </a:lnTo>
                        <a:lnTo>
                          <a:pt x="105" y="15"/>
                        </a:lnTo>
                        <a:lnTo>
                          <a:pt x="76" y="7"/>
                        </a:lnTo>
                        <a:lnTo>
                          <a:pt x="46" y="2"/>
                        </a:lnTo>
                        <a:lnTo>
                          <a:pt x="15" y="0"/>
                        </a:lnTo>
                        <a:lnTo>
                          <a:pt x="15" y="0"/>
                        </a:lnTo>
                        <a:lnTo>
                          <a:pt x="10" y="2"/>
                        </a:lnTo>
                        <a:lnTo>
                          <a:pt x="4" y="5"/>
                        </a:lnTo>
                        <a:lnTo>
                          <a:pt x="4" y="5"/>
                        </a:lnTo>
                        <a:lnTo>
                          <a:pt x="0" y="10"/>
                        </a:lnTo>
                        <a:lnTo>
                          <a:pt x="0" y="17"/>
                        </a:lnTo>
                        <a:lnTo>
                          <a:pt x="0" y="57"/>
                        </a:lnTo>
                        <a:lnTo>
                          <a:pt x="0" y="57"/>
                        </a:lnTo>
                        <a:lnTo>
                          <a:pt x="0" y="62"/>
                        </a:lnTo>
                        <a:lnTo>
                          <a:pt x="4" y="68"/>
                        </a:lnTo>
                        <a:lnTo>
                          <a:pt x="4" y="68"/>
                        </a:lnTo>
                        <a:lnTo>
                          <a:pt x="9" y="73"/>
                        </a:lnTo>
                        <a:lnTo>
                          <a:pt x="15" y="73"/>
                        </a:lnTo>
                        <a:lnTo>
                          <a:pt x="15" y="73"/>
                        </a:lnTo>
                        <a:lnTo>
                          <a:pt x="39" y="74"/>
                        </a:lnTo>
                        <a:lnTo>
                          <a:pt x="61" y="78"/>
                        </a:lnTo>
                        <a:lnTo>
                          <a:pt x="83" y="84"/>
                        </a:lnTo>
                        <a:lnTo>
                          <a:pt x="105" y="91"/>
                        </a:lnTo>
                        <a:lnTo>
                          <a:pt x="125" y="101"/>
                        </a:lnTo>
                        <a:lnTo>
                          <a:pt x="144" y="113"/>
                        </a:lnTo>
                        <a:lnTo>
                          <a:pt x="162" y="127"/>
                        </a:lnTo>
                        <a:lnTo>
                          <a:pt x="179" y="143"/>
                        </a:lnTo>
                        <a:lnTo>
                          <a:pt x="179" y="143"/>
                        </a:lnTo>
                        <a:lnTo>
                          <a:pt x="189" y="154"/>
                        </a:lnTo>
                        <a:lnTo>
                          <a:pt x="189" y="154"/>
                        </a:lnTo>
                        <a:lnTo>
                          <a:pt x="203" y="170"/>
                        </a:lnTo>
                        <a:lnTo>
                          <a:pt x="214" y="189"/>
                        </a:lnTo>
                        <a:lnTo>
                          <a:pt x="225" y="208"/>
                        </a:lnTo>
                        <a:lnTo>
                          <a:pt x="231" y="226"/>
                        </a:lnTo>
                        <a:lnTo>
                          <a:pt x="238" y="248"/>
                        </a:lnTo>
                        <a:lnTo>
                          <a:pt x="243" y="268"/>
                        </a:lnTo>
                        <a:lnTo>
                          <a:pt x="245" y="290"/>
                        </a:lnTo>
                        <a:lnTo>
                          <a:pt x="245" y="312"/>
                        </a:lnTo>
                        <a:lnTo>
                          <a:pt x="245" y="312"/>
                        </a:lnTo>
                        <a:lnTo>
                          <a:pt x="247" y="317"/>
                        </a:lnTo>
                        <a:lnTo>
                          <a:pt x="250" y="322"/>
                        </a:lnTo>
                        <a:lnTo>
                          <a:pt x="250" y="322"/>
                        </a:lnTo>
                        <a:lnTo>
                          <a:pt x="255" y="326"/>
                        </a:lnTo>
                        <a:lnTo>
                          <a:pt x="262" y="327"/>
                        </a:lnTo>
                        <a:lnTo>
                          <a:pt x="262" y="327"/>
                        </a:lnTo>
                        <a:close/>
                      </a:path>
                    </a:pathLst>
                  </a:custGeom>
                  <a:solidFill>
                    <a:schemeClr val="bg1">
                      <a:lumMod val="95000"/>
                    </a:schemeClr>
                  </a:solidFill>
                  <a:ln w="9525">
                    <a:noFill/>
                    <a:round/>
                    <a:headEnd/>
                    <a:tailEnd/>
                  </a:ln>
                  <a:scene3d>
                    <a:camera prst="orthographicFront">
                      <a:rot lat="0" lon="0" rev="0"/>
                    </a:camera>
                    <a:lightRig rig="threePt" dir="t"/>
                  </a:scene3d>
                </p:spPr>
                <p:txBody>
                  <a:bodyPr vert="horz" wrap="square" lIns="121948" tIns="60974" rIns="121948" bIns="60974"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584526" algn="l" rtl="0" fontAlgn="base">
                      <a:spcBef>
                        <a:spcPct val="0"/>
                      </a:spcBef>
                      <a:spcAft>
                        <a:spcPct val="0"/>
                      </a:spcAft>
                      <a:defRPr kern="1200">
                        <a:solidFill>
                          <a:schemeClr val="tx1"/>
                        </a:solidFill>
                        <a:latin typeface="Arial" charset="0"/>
                        <a:ea typeface="宋体" charset="-122"/>
                        <a:cs typeface="+mn-cs"/>
                      </a:defRPr>
                    </a:lvl2pPr>
                    <a:lvl3pPr marL="1169054" algn="l" rtl="0" fontAlgn="base">
                      <a:spcBef>
                        <a:spcPct val="0"/>
                      </a:spcBef>
                      <a:spcAft>
                        <a:spcPct val="0"/>
                      </a:spcAft>
                      <a:defRPr kern="1200">
                        <a:solidFill>
                          <a:schemeClr val="tx1"/>
                        </a:solidFill>
                        <a:latin typeface="Arial" charset="0"/>
                        <a:ea typeface="宋体" charset="-122"/>
                        <a:cs typeface="+mn-cs"/>
                      </a:defRPr>
                    </a:lvl3pPr>
                    <a:lvl4pPr marL="1753580" algn="l" rtl="0" fontAlgn="base">
                      <a:spcBef>
                        <a:spcPct val="0"/>
                      </a:spcBef>
                      <a:spcAft>
                        <a:spcPct val="0"/>
                      </a:spcAft>
                      <a:defRPr kern="1200">
                        <a:solidFill>
                          <a:schemeClr val="tx1"/>
                        </a:solidFill>
                        <a:latin typeface="Arial" charset="0"/>
                        <a:ea typeface="宋体" charset="-122"/>
                        <a:cs typeface="+mn-cs"/>
                      </a:defRPr>
                    </a:lvl4pPr>
                    <a:lvl5pPr marL="2338107" algn="l" rtl="0" fontAlgn="base">
                      <a:spcBef>
                        <a:spcPct val="0"/>
                      </a:spcBef>
                      <a:spcAft>
                        <a:spcPct val="0"/>
                      </a:spcAft>
                      <a:defRPr kern="1200">
                        <a:solidFill>
                          <a:schemeClr val="tx1"/>
                        </a:solidFill>
                        <a:latin typeface="Arial" charset="0"/>
                        <a:ea typeface="宋体" charset="-122"/>
                        <a:cs typeface="+mn-cs"/>
                      </a:defRPr>
                    </a:lvl5pPr>
                    <a:lvl6pPr marL="2922633" algn="l" defTabSz="1169054" rtl="0" eaLnBrk="1" latinLnBrk="0" hangingPunct="1">
                      <a:defRPr kern="1200">
                        <a:solidFill>
                          <a:schemeClr val="tx1"/>
                        </a:solidFill>
                        <a:latin typeface="Arial" charset="0"/>
                        <a:ea typeface="宋体" charset="-122"/>
                        <a:cs typeface="+mn-cs"/>
                      </a:defRPr>
                    </a:lvl6pPr>
                    <a:lvl7pPr marL="3507162" algn="l" defTabSz="1169054" rtl="0" eaLnBrk="1" latinLnBrk="0" hangingPunct="1">
                      <a:defRPr kern="1200">
                        <a:solidFill>
                          <a:schemeClr val="tx1"/>
                        </a:solidFill>
                        <a:latin typeface="Arial" charset="0"/>
                        <a:ea typeface="宋体" charset="-122"/>
                        <a:cs typeface="+mn-cs"/>
                      </a:defRPr>
                    </a:lvl7pPr>
                    <a:lvl8pPr marL="4091686" algn="l" defTabSz="1169054" rtl="0" eaLnBrk="1" latinLnBrk="0" hangingPunct="1">
                      <a:defRPr kern="1200">
                        <a:solidFill>
                          <a:schemeClr val="tx1"/>
                        </a:solidFill>
                        <a:latin typeface="Arial" charset="0"/>
                        <a:ea typeface="宋体" charset="-122"/>
                        <a:cs typeface="+mn-cs"/>
                      </a:defRPr>
                    </a:lvl8pPr>
                    <a:lvl9pPr marL="4676216" algn="l" defTabSz="1169054" rtl="0" eaLnBrk="1" latinLnBrk="0" hangingPunct="1">
                      <a:defRPr kern="1200">
                        <a:solidFill>
                          <a:schemeClr val="tx1"/>
                        </a:solidFill>
                        <a:latin typeface="Arial" charset="0"/>
                        <a:ea typeface="宋体" charset="-122"/>
                        <a:cs typeface="+mn-cs"/>
                      </a:defRPr>
                    </a:lvl9pPr>
                  </a:lstStyle>
                  <a:p>
                    <a:endParaRPr lang="zh-CN" altLang="en-US" sz="1067" dirty="0">
                      <a:solidFill>
                        <a:schemeClr val="bg1"/>
                      </a:solidFill>
                      <a:latin typeface="微软雅黑" pitchFamily="34" charset="-122"/>
                      <a:ea typeface="微软雅黑" pitchFamily="34" charset="-122"/>
                    </a:endParaRPr>
                  </a:p>
                </p:txBody>
              </p:sp>
              <p:sp>
                <p:nvSpPr>
                  <p:cNvPr id="73" name="Freeform 60"/>
                  <p:cNvSpPr>
                    <a:spLocks/>
                  </p:cNvSpPr>
                  <p:nvPr/>
                </p:nvSpPr>
                <p:spPr bwMode="auto">
                  <a:xfrm rot="2657719">
                    <a:off x="7157191" y="1420834"/>
                    <a:ext cx="79601" cy="82614"/>
                  </a:xfrm>
                  <a:custGeom>
                    <a:avLst/>
                    <a:gdLst/>
                    <a:ahLst/>
                    <a:cxnLst>
                      <a:cxn ang="0">
                        <a:pos x="135" y="50"/>
                      </a:cxn>
                      <a:cxn ang="0">
                        <a:pos x="135" y="50"/>
                      </a:cxn>
                      <a:cxn ang="0">
                        <a:pos x="122" y="38"/>
                      </a:cxn>
                      <a:cxn ang="0">
                        <a:pos x="110" y="28"/>
                      </a:cxn>
                      <a:cxn ang="0">
                        <a:pos x="95" y="20"/>
                      </a:cxn>
                      <a:cxn ang="0">
                        <a:pos x="81" y="13"/>
                      </a:cxn>
                      <a:cxn ang="0">
                        <a:pos x="64" y="6"/>
                      </a:cxn>
                      <a:cxn ang="0">
                        <a:pos x="49" y="3"/>
                      </a:cxn>
                      <a:cxn ang="0">
                        <a:pos x="32" y="0"/>
                      </a:cxn>
                      <a:cxn ang="0">
                        <a:pos x="16" y="0"/>
                      </a:cxn>
                      <a:cxn ang="0">
                        <a:pos x="16" y="0"/>
                      </a:cxn>
                      <a:cxn ang="0">
                        <a:pos x="10" y="0"/>
                      </a:cxn>
                      <a:cxn ang="0">
                        <a:pos x="5" y="3"/>
                      </a:cxn>
                      <a:cxn ang="0">
                        <a:pos x="5" y="3"/>
                      </a:cxn>
                      <a:cxn ang="0">
                        <a:pos x="2" y="8"/>
                      </a:cxn>
                      <a:cxn ang="0">
                        <a:pos x="0" y="15"/>
                      </a:cxn>
                      <a:cxn ang="0">
                        <a:pos x="0" y="55"/>
                      </a:cxn>
                      <a:cxn ang="0">
                        <a:pos x="0" y="55"/>
                      </a:cxn>
                      <a:cxn ang="0">
                        <a:pos x="2" y="62"/>
                      </a:cxn>
                      <a:cxn ang="0">
                        <a:pos x="5" y="67"/>
                      </a:cxn>
                      <a:cxn ang="0">
                        <a:pos x="5" y="67"/>
                      </a:cxn>
                      <a:cxn ang="0">
                        <a:pos x="10" y="70"/>
                      </a:cxn>
                      <a:cxn ang="0">
                        <a:pos x="16" y="72"/>
                      </a:cxn>
                      <a:cxn ang="0">
                        <a:pos x="16" y="72"/>
                      </a:cxn>
                      <a:cxn ang="0">
                        <a:pos x="34" y="74"/>
                      </a:cxn>
                      <a:cxn ang="0">
                        <a:pos x="53" y="81"/>
                      </a:cxn>
                      <a:cxn ang="0">
                        <a:pos x="68" y="89"/>
                      </a:cxn>
                      <a:cxn ang="0">
                        <a:pos x="83" y="101"/>
                      </a:cxn>
                      <a:cxn ang="0">
                        <a:pos x="83" y="101"/>
                      </a:cxn>
                      <a:cxn ang="0">
                        <a:pos x="86" y="104"/>
                      </a:cxn>
                      <a:cxn ang="0">
                        <a:pos x="86" y="104"/>
                      </a:cxn>
                      <a:cxn ang="0">
                        <a:pos x="97" y="119"/>
                      </a:cxn>
                      <a:cxn ang="0">
                        <a:pos x="105" y="136"/>
                      </a:cxn>
                      <a:cxn ang="0">
                        <a:pos x="108" y="153"/>
                      </a:cxn>
                      <a:cxn ang="0">
                        <a:pos x="110" y="170"/>
                      </a:cxn>
                      <a:cxn ang="0">
                        <a:pos x="110" y="170"/>
                      </a:cxn>
                      <a:cxn ang="0">
                        <a:pos x="112" y="177"/>
                      </a:cxn>
                      <a:cxn ang="0">
                        <a:pos x="113" y="182"/>
                      </a:cxn>
                      <a:cxn ang="0">
                        <a:pos x="113" y="182"/>
                      </a:cxn>
                      <a:cxn ang="0">
                        <a:pos x="118" y="185"/>
                      </a:cxn>
                      <a:cxn ang="0">
                        <a:pos x="125" y="187"/>
                      </a:cxn>
                      <a:cxn ang="0">
                        <a:pos x="167" y="189"/>
                      </a:cxn>
                      <a:cxn ang="0">
                        <a:pos x="167" y="189"/>
                      </a:cxn>
                      <a:cxn ang="0">
                        <a:pos x="172" y="187"/>
                      </a:cxn>
                      <a:cxn ang="0">
                        <a:pos x="177" y="183"/>
                      </a:cxn>
                      <a:cxn ang="0">
                        <a:pos x="181" y="178"/>
                      </a:cxn>
                      <a:cxn ang="0">
                        <a:pos x="183" y="173"/>
                      </a:cxn>
                      <a:cxn ang="0">
                        <a:pos x="183" y="173"/>
                      </a:cxn>
                      <a:cxn ang="0">
                        <a:pos x="183" y="156"/>
                      </a:cxn>
                      <a:cxn ang="0">
                        <a:pos x="181" y="141"/>
                      </a:cxn>
                      <a:cxn ang="0">
                        <a:pos x="177" y="126"/>
                      </a:cxn>
                      <a:cxn ang="0">
                        <a:pos x="172" y="111"/>
                      </a:cxn>
                      <a:cxn ang="0">
                        <a:pos x="167" y="96"/>
                      </a:cxn>
                      <a:cxn ang="0">
                        <a:pos x="161" y="82"/>
                      </a:cxn>
                      <a:cxn ang="0">
                        <a:pos x="152" y="69"/>
                      </a:cxn>
                      <a:cxn ang="0">
                        <a:pos x="142" y="57"/>
                      </a:cxn>
                      <a:cxn ang="0">
                        <a:pos x="142" y="57"/>
                      </a:cxn>
                      <a:cxn ang="0">
                        <a:pos x="135" y="50"/>
                      </a:cxn>
                      <a:cxn ang="0">
                        <a:pos x="135" y="50"/>
                      </a:cxn>
                    </a:cxnLst>
                    <a:rect l="0" t="0" r="r" b="b"/>
                    <a:pathLst>
                      <a:path w="183" h="189">
                        <a:moveTo>
                          <a:pt x="135" y="50"/>
                        </a:moveTo>
                        <a:lnTo>
                          <a:pt x="135" y="50"/>
                        </a:lnTo>
                        <a:lnTo>
                          <a:pt x="122" y="38"/>
                        </a:lnTo>
                        <a:lnTo>
                          <a:pt x="110" y="28"/>
                        </a:lnTo>
                        <a:lnTo>
                          <a:pt x="95" y="20"/>
                        </a:lnTo>
                        <a:lnTo>
                          <a:pt x="81" y="13"/>
                        </a:lnTo>
                        <a:lnTo>
                          <a:pt x="64" y="6"/>
                        </a:lnTo>
                        <a:lnTo>
                          <a:pt x="49" y="3"/>
                        </a:lnTo>
                        <a:lnTo>
                          <a:pt x="32" y="0"/>
                        </a:lnTo>
                        <a:lnTo>
                          <a:pt x="16" y="0"/>
                        </a:lnTo>
                        <a:lnTo>
                          <a:pt x="16" y="0"/>
                        </a:lnTo>
                        <a:lnTo>
                          <a:pt x="10" y="0"/>
                        </a:lnTo>
                        <a:lnTo>
                          <a:pt x="5" y="3"/>
                        </a:lnTo>
                        <a:lnTo>
                          <a:pt x="5" y="3"/>
                        </a:lnTo>
                        <a:lnTo>
                          <a:pt x="2" y="8"/>
                        </a:lnTo>
                        <a:lnTo>
                          <a:pt x="0" y="15"/>
                        </a:lnTo>
                        <a:lnTo>
                          <a:pt x="0" y="55"/>
                        </a:lnTo>
                        <a:lnTo>
                          <a:pt x="0" y="55"/>
                        </a:lnTo>
                        <a:lnTo>
                          <a:pt x="2" y="62"/>
                        </a:lnTo>
                        <a:lnTo>
                          <a:pt x="5" y="67"/>
                        </a:lnTo>
                        <a:lnTo>
                          <a:pt x="5" y="67"/>
                        </a:lnTo>
                        <a:lnTo>
                          <a:pt x="10" y="70"/>
                        </a:lnTo>
                        <a:lnTo>
                          <a:pt x="16" y="72"/>
                        </a:lnTo>
                        <a:lnTo>
                          <a:pt x="16" y="72"/>
                        </a:lnTo>
                        <a:lnTo>
                          <a:pt x="34" y="74"/>
                        </a:lnTo>
                        <a:lnTo>
                          <a:pt x="53" y="81"/>
                        </a:lnTo>
                        <a:lnTo>
                          <a:pt x="68" y="89"/>
                        </a:lnTo>
                        <a:lnTo>
                          <a:pt x="83" y="101"/>
                        </a:lnTo>
                        <a:lnTo>
                          <a:pt x="83" y="101"/>
                        </a:lnTo>
                        <a:lnTo>
                          <a:pt x="86" y="104"/>
                        </a:lnTo>
                        <a:lnTo>
                          <a:pt x="86" y="104"/>
                        </a:lnTo>
                        <a:lnTo>
                          <a:pt x="97" y="119"/>
                        </a:lnTo>
                        <a:lnTo>
                          <a:pt x="105" y="136"/>
                        </a:lnTo>
                        <a:lnTo>
                          <a:pt x="108" y="153"/>
                        </a:lnTo>
                        <a:lnTo>
                          <a:pt x="110" y="170"/>
                        </a:lnTo>
                        <a:lnTo>
                          <a:pt x="110" y="170"/>
                        </a:lnTo>
                        <a:lnTo>
                          <a:pt x="112" y="177"/>
                        </a:lnTo>
                        <a:lnTo>
                          <a:pt x="113" y="182"/>
                        </a:lnTo>
                        <a:lnTo>
                          <a:pt x="113" y="182"/>
                        </a:lnTo>
                        <a:lnTo>
                          <a:pt x="118" y="185"/>
                        </a:lnTo>
                        <a:lnTo>
                          <a:pt x="125" y="187"/>
                        </a:lnTo>
                        <a:lnTo>
                          <a:pt x="167" y="189"/>
                        </a:lnTo>
                        <a:lnTo>
                          <a:pt x="167" y="189"/>
                        </a:lnTo>
                        <a:lnTo>
                          <a:pt x="172" y="187"/>
                        </a:lnTo>
                        <a:lnTo>
                          <a:pt x="177" y="183"/>
                        </a:lnTo>
                        <a:lnTo>
                          <a:pt x="181" y="178"/>
                        </a:lnTo>
                        <a:lnTo>
                          <a:pt x="183" y="173"/>
                        </a:lnTo>
                        <a:lnTo>
                          <a:pt x="183" y="173"/>
                        </a:lnTo>
                        <a:lnTo>
                          <a:pt x="183" y="156"/>
                        </a:lnTo>
                        <a:lnTo>
                          <a:pt x="181" y="141"/>
                        </a:lnTo>
                        <a:lnTo>
                          <a:pt x="177" y="126"/>
                        </a:lnTo>
                        <a:lnTo>
                          <a:pt x="172" y="111"/>
                        </a:lnTo>
                        <a:lnTo>
                          <a:pt x="167" y="96"/>
                        </a:lnTo>
                        <a:lnTo>
                          <a:pt x="161" y="82"/>
                        </a:lnTo>
                        <a:lnTo>
                          <a:pt x="152" y="69"/>
                        </a:lnTo>
                        <a:lnTo>
                          <a:pt x="142" y="57"/>
                        </a:lnTo>
                        <a:lnTo>
                          <a:pt x="142" y="57"/>
                        </a:lnTo>
                        <a:lnTo>
                          <a:pt x="135" y="50"/>
                        </a:lnTo>
                        <a:lnTo>
                          <a:pt x="135" y="50"/>
                        </a:lnTo>
                        <a:close/>
                      </a:path>
                    </a:pathLst>
                  </a:custGeom>
                  <a:solidFill>
                    <a:schemeClr val="bg1">
                      <a:lumMod val="95000"/>
                    </a:schemeClr>
                  </a:solidFill>
                  <a:ln w="9525">
                    <a:noFill/>
                    <a:round/>
                    <a:headEnd/>
                    <a:tailEnd/>
                  </a:ln>
                  <a:scene3d>
                    <a:camera prst="orthographicFront">
                      <a:rot lat="0" lon="0" rev="0"/>
                    </a:camera>
                    <a:lightRig rig="threePt" dir="t"/>
                  </a:scene3d>
                </p:spPr>
                <p:txBody>
                  <a:bodyPr vert="horz" wrap="square" lIns="121948" tIns="60974" rIns="121948" bIns="60974"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584526" algn="l" rtl="0" fontAlgn="base">
                      <a:spcBef>
                        <a:spcPct val="0"/>
                      </a:spcBef>
                      <a:spcAft>
                        <a:spcPct val="0"/>
                      </a:spcAft>
                      <a:defRPr kern="1200">
                        <a:solidFill>
                          <a:schemeClr val="tx1"/>
                        </a:solidFill>
                        <a:latin typeface="Arial" charset="0"/>
                        <a:ea typeface="宋体" charset="-122"/>
                        <a:cs typeface="+mn-cs"/>
                      </a:defRPr>
                    </a:lvl2pPr>
                    <a:lvl3pPr marL="1169054" algn="l" rtl="0" fontAlgn="base">
                      <a:spcBef>
                        <a:spcPct val="0"/>
                      </a:spcBef>
                      <a:spcAft>
                        <a:spcPct val="0"/>
                      </a:spcAft>
                      <a:defRPr kern="1200">
                        <a:solidFill>
                          <a:schemeClr val="tx1"/>
                        </a:solidFill>
                        <a:latin typeface="Arial" charset="0"/>
                        <a:ea typeface="宋体" charset="-122"/>
                        <a:cs typeface="+mn-cs"/>
                      </a:defRPr>
                    </a:lvl3pPr>
                    <a:lvl4pPr marL="1753580" algn="l" rtl="0" fontAlgn="base">
                      <a:spcBef>
                        <a:spcPct val="0"/>
                      </a:spcBef>
                      <a:spcAft>
                        <a:spcPct val="0"/>
                      </a:spcAft>
                      <a:defRPr kern="1200">
                        <a:solidFill>
                          <a:schemeClr val="tx1"/>
                        </a:solidFill>
                        <a:latin typeface="Arial" charset="0"/>
                        <a:ea typeface="宋体" charset="-122"/>
                        <a:cs typeface="+mn-cs"/>
                      </a:defRPr>
                    </a:lvl4pPr>
                    <a:lvl5pPr marL="2338107" algn="l" rtl="0" fontAlgn="base">
                      <a:spcBef>
                        <a:spcPct val="0"/>
                      </a:spcBef>
                      <a:spcAft>
                        <a:spcPct val="0"/>
                      </a:spcAft>
                      <a:defRPr kern="1200">
                        <a:solidFill>
                          <a:schemeClr val="tx1"/>
                        </a:solidFill>
                        <a:latin typeface="Arial" charset="0"/>
                        <a:ea typeface="宋体" charset="-122"/>
                        <a:cs typeface="+mn-cs"/>
                      </a:defRPr>
                    </a:lvl5pPr>
                    <a:lvl6pPr marL="2922633" algn="l" defTabSz="1169054" rtl="0" eaLnBrk="1" latinLnBrk="0" hangingPunct="1">
                      <a:defRPr kern="1200">
                        <a:solidFill>
                          <a:schemeClr val="tx1"/>
                        </a:solidFill>
                        <a:latin typeface="Arial" charset="0"/>
                        <a:ea typeface="宋体" charset="-122"/>
                        <a:cs typeface="+mn-cs"/>
                      </a:defRPr>
                    </a:lvl6pPr>
                    <a:lvl7pPr marL="3507162" algn="l" defTabSz="1169054" rtl="0" eaLnBrk="1" latinLnBrk="0" hangingPunct="1">
                      <a:defRPr kern="1200">
                        <a:solidFill>
                          <a:schemeClr val="tx1"/>
                        </a:solidFill>
                        <a:latin typeface="Arial" charset="0"/>
                        <a:ea typeface="宋体" charset="-122"/>
                        <a:cs typeface="+mn-cs"/>
                      </a:defRPr>
                    </a:lvl7pPr>
                    <a:lvl8pPr marL="4091686" algn="l" defTabSz="1169054" rtl="0" eaLnBrk="1" latinLnBrk="0" hangingPunct="1">
                      <a:defRPr kern="1200">
                        <a:solidFill>
                          <a:schemeClr val="tx1"/>
                        </a:solidFill>
                        <a:latin typeface="Arial" charset="0"/>
                        <a:ea typeface="宋体" charset="-122"/>
                        <a:cs typeface="+mn-cs"/>
                      </a:defRPr>
                    </a:lvl8pPr>
                    <a:lvl9pPr marL="4676216" algn="l" defTabSz="1169054" rtl="0" eaLnBrk="1" latinLnBrk="0" hangingPunct="1">
                      <a:defRPr kern="1200">
                        <a:solidFill>
                          <a:schemeClr val="tx1"/>
                        </a:solidFill>
                        <a:latin typeface="Arial" charset="0"/>
                        <a:ea typeface="宋体" charset="-122"/>
                        <a:cs typeface="+mn-cs"/>
                      </a:defRPr>
                    </a:lvl9pPr>
                  </a:lstStyle>
                  <a:p>
                    <a:endParaRPr lang="zh-CN" altLang="en-US" sz="1067" dirty="0">
                      <a:solidFill>
                        <a:schemeClr val="bg1"/>
                      </a:solidFill>
                      <a:latin typeface="微软雅黑" pitchFamily="34" charset="-122"/>
                      <a:ea typeface="微软雅黑" pitchFamily="34" charset="-122"/>
                    </a:endParaRPr>
                  </a:p>
                </p:txBody>
              </p:sp>
              <p:sp>
                <p:nvSpPr>
                  <p:cNvPr id="74" name="Freeform 59"/>
                  <p:cNvSpPr>
                    <a:spLocks/>
                  </p:cNvSpPr>
                  <p:nvPr/>
                </p:nvSpPr>
                <p:spPr bwMode="auto">
                  <a:xfrm rot="2657719">
                    <a:off x="7180808" y="1360606"/>
                    <a:ext cx="200281" cy="206622"/>
                  </a:xfrm>
                  <a:custGeom>
                    <a:avLst/>
                    <a:gdLst/>
                    <a:ahLst/>
                    <a:cxnLst>
                      <a:cxn ang="0">
                        <a:pos x="302" y="329"/>
                      </a:cxn>
                      <a:cxn ang="0">
                        <a:pos x="309" y="327"/>
                      </a:cxn>
                      <a:cxn ang="0">
                        <a:pos x="317" y="319"/>
                      </a:cxn>
                      <a:cxn ang="0">
                        <a:pos x="319" y="312"/>
                      </a:cxn>
                      <a:cxn ang="0">
                        <a:pos x="314" y="256"/>
                      </a:cxn>
                      <a:cxn ang="0">
                        <a:pos x="300" y="202"/>
                      </a:cxn>
                      <a:cxn ang="0">
                        <a:pos x="277" y="152"/>
                      </a:cxn>
                      <a:cxn ang="0">
                        <a:pos x="243" y="105"/>
                      </a:cxn>
                      <a:cxn ang="0">
                        <a:pos x="231" y="91"/>
                      </a:cxn>
                      <a:cxn ang="0">
                        <a:pos x="209" y="71"/>
                      </a:cxn>
                      <a:cxn ang="0">
                        <a:pos x="159" y="37"/>
                      </a:cxn>
                      <a:cxn ang="0">
                        <a:pos x="105" y="15"/>
                      </a:cxn>
                      <a:cxn ang="0">
                        <a:pos x="46" y="2"/>
                      </a:cxn>
                      <a:cxn ang="0">
                        <a:pos x="15" y="0"/>
                      </a:cxn>
                      <a:cxn ang="0">
                        <a:pos x="4" y="5"/>
                      </a:cxn>
                      <a:cxn ang="0">
                        <a:pos x="0" y="10"/>
                      </a:cxn>
                      <a:cxn ang="0">
                        <a:pos x="0" y="57"/>
                      </a:cxn>
                      <a:cxn ang="0">
                        <a:pos x="0" y="62"/>
                      </a:cxn>
                      <a:cxn ang="0">
                        <a:pos x="4" y="68"/>
                      </a:cxn>
                      <a:cxn ang="0">
                        <a:pos x="15" y="73"/>
                      </a:cxn>
                      <a:cxn ang="0">
                        <a:pos x="39" y="74"/>
                      </a:cxn>
                      <a:cxn ang="0">
                        <a:pos x="83" y="84"/>
                      </a:cxn>
                      <a:cxn ang="0">
                        <a:pos x="125" y="101"/>
                      </a:cxn>
                      <a:cxn ang="0">
                        <a:pos x="162" y="127"/>
                      </a:cxn>
                      <a:cxn ang="0">
                        <a:pos x="179" y="143"/>
                      </a:cxn>
                      <a:cxn ang="0">
                        <a:pos x="189" y="154"/>
                      </a:cxn>
                      <a:cxn ang="0">
                        <a:pos x="214" y="189"/>
                      </a:cxn>
                      <a:cxn ang="0">
                        <a:pos x="231" y="226"/>
                      </a:cxn>
                      <a:cxn ang="0">
                        <a:pos x="243" y="268"/>
                      </a:cxn>
                      <a:cxn ang="0">
                        <a:pos x="245" y="312"/>
                      </a:cxn>
                      <a:cxn ang="0">
                        <a:pos x="247" y="317"/>
                      </a:cxn>
                      <a:cxn ang="0">
                        <a:pos x="250" y="322"/>
                      </a:cxn>
                      <a:cxn ang="0">
                        <a:pos x="262" y="327"/>
                      </a:cxn>
                    </a:cxnLst>
                    <a:rect l="0" t="0" r="r" b="b"/>
                    <a:pathLst>
                      <a:path w="319" h="329">
                        <a:moveTo>
                          <a:pt x="262" y="327"/>
                        </a:moveTo>
                        <a:lnTo>
                          <a:pt x="302" y="329"/>
                        </a:lnTo>
                        <a:lnTo>
                          <a:pt x="302" y="329"/>
                        </a:lnTo>
                        <a:lnTo>
                          <a:pt x="309" y="327"/>
                        </a:lnTo>
                        <a:lnTo>
                          <a:pt x="314" y="324"/>
                        </a:lnTo>
                        <a:lnTo>
                          <a:pt x="317" y="319"/>
                        </a:lnTo>
                        <a:lnTo>
                          <a:pt x="319" y="312"/>
                        </a:lnTo>
                        <a:lnTo>
                          <a:pt x="319" y="312"/>
                        </a:lnTo>
                        <a:lnTo>
                          <a:pt x="317" y="285"/>
                        </a:lnTo>
                        <a:lnTo>
                          <a:pt x="314" y="256"/>
                        </a:lnTo>
                        <a:lnTo>
                          <a:pt x="309" y="229"/>
                        </a:lnTo>
                        <a:lnTo>
                          <a:pt x="300" y="202"/>
                        </a:lnTo>
                        <a:lnTo>
                          <a:pt x="290" y="175"/>
                        </a:lnTo>
                        <a:lnTo>
                          <a:pt x="277" y="152"/>
                        </a:lnTo>
                        <a:lnTo>
                          <a:pt x="262" y="128"/>
                        </a:lnTo>
                        <a:lnTo>
                          <a:pt x="243" y="105"/>
                        </a:lnTo>
                        <a:lnTo>
                          <a:pt x="243" y="105"/>
                        </a:lnTo>
                        <a:lnTo>
                          <a:pt x="231" y="91"/>
                        </a:lnTo>
                        <a:lnTo>
                          <a:pt x="231" y="91"/>
                        </a:lnTo>
                        <a:lnTo>
                          <a:pt x="209" y="71"/>
                        </a:lnTo>
                        <a:lnTo>
                          <a:pt x="186" y="54"/>
                        </a:lnTo>
                        <a:lnTo>
                          <a:pt x="159" y="37"/>
                        </a:lnTo>
                        <a:lnTo>
                          <a:pt x="133" y="25"/>
                        </a:lnTo>
                        <a:lnTo>
                          <a:pt x="105" y="15"/>
                        </a:lnTo>
                        <a:lnTo>
                          <a:pt x="76" y="7"/>
                        </a:lnTo>
                        <a:lnTo>
                          <a:pt x="46" y="2"/>
                        </a:lnTo>
                        <a:lnTo>
                          <a:pt x="15" y="0"/>
                        </a:lnTo>
                        <a:lnTo>
                          <a:pt x="15" y="0"/>
                        </a:lnTo>
                        <a:lnTo>
                          <a:pt x="10" y="2"/>
                        </a:lnTo>
                        <a:lnTo>
                          <a:pt x="4" y="5"/>
                        </a:lnTo>
                        <a:lnTo>
                          <a:pt x="4" y="5"/>
                        </a:lnTo>
                        <a:lnTo>
                          <a:pt x="0" y="10"/>
                        </a:lnTo>
                        <a:lnTo>
                          <a:pt x="0" y="17"/>
                        </a:lnTo>
                        <a:lnTo>
                          <a:pt x="0" y="57"/>
                        </a:lnTo>
                        <a:lnTo>
                          <a:pt x="0" y="57"/>
                        </a:lnTo>
                        <a:lnTo>
                          <a:pt x="0" y="62"/>
                        </a:lnTo>
                        <a:lnTo>
                          <a:pt x="4" y="68"/>
                        </a:lnTo>
                        <a:lnTo>
                          <a:pt x="4" y="68"/>
                        </a:lnTo>
                        <a:lnTo>
                          <a:pt x="9" y="73"/>
                        </a:lnTo>
                        <a:lnTo>
                          <a:pt x="15" y="73"/>
                        </a:lnTo>
                        <a:lnTo>
                          <a:pt x="15" y="73"/>
                        </a:lnTo>
                        <a:lnTo>
                          <a:pt x="39" y="74"/>
                        </a:lnTo>
                        <a:lnTo>
                          <a:pt x="61" y="78"/>
                        </a:lnTo>
                        <a:lnTo>
                          <a:pt x="83" y="84"/>
                        </a:lnTo>
                        <a:lnTo>
                          <a:pt x="105" y="91"/>
                        </a:lnTo>
                        <a:lnTo>
                          <a:pt x="125" y="101"/>
                        </a:lnTo>
                        <a:lnTo>
                          <a:pt x="144" y="113"/>
                        </a:lnTo>
                        <a:lnTo>
                          <a:pt x="162" y="127"/>
                        </a:lnTo>
                        <a:lnTo>
                          <a:pt x="179" y="143"/>
                        </a:lnTo>
                        <a:lnTo>
                          <a:pt x="179" y="143"/>
                        </a:lnTo>
                        <a:lnTo>
                          <a:pt x="189" y="154"/>
                        </a:lnTo>
                        <a:lnTo>
                          <a:pt x="189" y="154"/>
                        </a:lnTo>
                        <a:lnTo>
                          <a:pt x="203" y="170"/>
                        </a:lnTo>
                        <a:lnTo>
                          <a:pt x="214" y="189"/>
                        </a:lnTo>
                        <a:lnTo>
                          <a:pt x="225" y="208"/>
                        </a:lnTo>
                        <a:lnTo>
                          <a:pt x="231" y="226"/>
                        </a:lnTo>
                        <a:lnTo>
                          <a:pt x="238" y="248"/>
                        </a:lnTo>
                        <a:lnTo>
                          <a:pt x="243" y="268"/>
                        </a:lnTo>
                        <a:lnTo>
                          <a:pt x="245" y="290"/>
                        </a:lnTo>
                        <a:lnTo>
                          <a:pt x="245" y="312"/>
                        </a:lnTo>
                        <a:lnTo>
                          <a:pt x="245" y="312"/>
                        </a:lnTo>
                        <a:lnTo>
                          <a:pt x="247" y="317"/>
                        </a:lnTo>
                        <a:lnTo>
                          <a:pt x="250" y="322"/>
                        </a:lnTo>
                        <a:lnTo>
                          <a:pt x="250" y="322"/>
                        </a:lnTo>
                        <a:lnTo>
                          <a:pt x="255" y="326"/>
                        </a:lnTo>
                        <a:lnTo>
                          <a:pt x="262" y="327"/>
                        </a:lnTo>
                        <a:lnTo>
                          <a:pt x="262" y="327"/>
                        </a:lnTo>
                        <a:close/>
                      </a:path>
                    </a:pathLst>
                  </a:custGeom>
                  <a:solidFill>
                    <a:schemeClr val="bg1">
                      <a:lumMod val="95000"/>
                    </a:schemeClr>
                  </a:solidFill>
                  <a:ln w="9525">
                    <a:noFill/>
                    <a:round/>
                    <a:headEnd/>
                    <a:tailEnd/>
                  </a:ln>
                  <a:scene3d>
                    <a:camera prst="orthographicFront">
                      <a:rot lat="0" lon="0" rev="0"/>
                    </a:camera>
                    <a:lightRig rig="threePt" dir="t"/>
                  </a:scene3d>
                </p:spPr>
                <p:txBody>
                  <a:bodyPr vert="horz" wrap="square" lIns="121948" tIns="60974" rIns="121948" bIns="60974"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584526" algn="l" rtl="0" fontAlgn="base">
                      <a:spcBef>
                        <a:spcPct val="0"/>
                      </a:spcBef>
                      <a:spcAft>
                        <a:spcPct val="0"/>
                      </a:spcAft>
                      <a:defRPr kern="1200">
                        <a:solidFill>
                          <a:schemeClr val="tx1"/>
                        </a:solidFill>
                        <a:latin typeface="Arial" charset="0"/>
                        <a:ea typeface="宋体" charset="-122"/>
                        <a:cs typeface="+mn-cs"/>
                      </a:defRPr>
                    </a:lvl2pPr>
                    <a:lvl3pPr marL="1169054" algn="l" rtl="0" fontAlgn="base">
                      <a:spcBef>
                        <a:spcPct val="0"/>
                      </a:spcBef>
                      <a:spcAft>
                        <a:spcPct val="0"/>
                      </a:spcAft>
                      <a:defRPr kern="1200">
                        <a:solidFill>
                          <a:schemeClr val="tx1"/>
                        </a:solidFill>
                        <a:latin typeface="Arial" charset="0"/>
                        <a:ea typeface="宋体" charset="-122"/>
                        <a:cs typeface="+mn-cs"/>
                      </a:defRPr>
                    </a:lvl3pPr>
                    <a:lvl4pPr marL="1753580" algn="l" rtl="0" fontAlgn="base">
                      <a:spcBef>
                        <a:spcPct val="0"/>
                      </a:spcBef>
                      <a:spcAft>
                        <a:spcPct val="0"/>
                      </a:spcAft>
                      <a:defRPr kern="1200">
                        <a:solidFill>
                          <a:schemeClr val="tx1"/>
                        </a:solidFill>
                        <a:latin typeface="Arial" charset="0"/>
                        <a:ea typeface="宋体" charset="-122"/>
                        <a:cs typeface="+mn-cs"/>
                      </a:defRPr>
                    </a:lvl4pPr>
                    <a:lvl5pPr marL="2338107" algn="l" rtl="0" fontAlgn="base">
                      <a:spcBef>
                        <a:spcPct val="0"/>
                      </a:spcBef>
                      <a:spcAft>
                        <a:spcPct val="0"/>
                      </a:spcAft>
                      <a:defRPr kern="1200">
                        <a:solidFill>
                          <a:schemeClr val="tx1"/>
                        </a:solidFill>
                        <a:latin typeface="Arial" charset="0"/>
                        <a:ea typeface="宋体" charset="-122"/>
                        <a:cs typeface="+mn-cs"/>
                      </a:defRPr>
                    </a:lvl5pPr>
                    <a:lvl6pPr marL="2922633" algn="l" defTabSz="1169054" rtl="0" eaLnBrk="1" latinLnBrk="0" hangingPunct="1">
                      <a:defRPr kern="1200">
                        <a:solidFill>
                          <a:schemeClr val="tx1"/>
                        </a:solidFill>
                        <a:latin typeface="Arial" charset="0"/>
                        <a:ea typeface="宋体" charset="-122"/>
                        <a:cs typeface="+mn-cs"/>
                      </a:defRPr>
                    </a:lvl6pPr>
                    <a:lvl7pPr marL="3507162" algn="l" defTabSz="1169054" rtl="0" eaLnBrk="1" latinLnBrk="0" hangingPunct="1">
                      <a:defRPr kern="1200">
                        <a:solidFill>
                          <a:schemeClr val="tx1"/>
                        </a:solidFill>
                        <a:latin typeface="Arial" charset="0"/>
                        <a:ea typeface="宋体" charset="-122"/>
                        <a:cs typeface="+mn-cs"/>
                      </a:defRPr>
                    </a:lvl7pPr>
                    <a:lvl8pPr marL="4091686" algn="l" defTabSz="1169054" rtl="0" eaLnBrk="1" latinLnBrk="0" hangingPunct="1">
                      <a:defRPr kern="1200">
                        <a:solidFill>
                          <a:schemeClr val="tx1"/>
                        </a:solidFill>
                        <a:latin typeface="Arial" charset="0"/>
                        <a:ea typeface="宋体" charset="-122"/>
                        <a:cs typeface="+mn-cs"/>
                      </a:defRPr>
                    </a:lvl8pPr>
                    <a:lvl9pPr marL="4676216" algn="l" defTabSz="1169054" rtl="0" eaLnBrk="1" latinLnBrk="0" hangingPunct="1">
                      <a:defRPr kern="1200">
                        <a:solidFill>
                          <a:schemeClr val="tx1"/>
                        </a:solidFill>
                        <a:latin typeface="Arial" charset="0"/>
                        <a:ea typeface="宋体" charset="-122"/>
                        <a:cs typeface="+mn-cs"/>
                      </a:defRPr>
                    </a:lvl9pPr>
                  </a:lstStyle>
                  <a:p>
                    <a:endParaRPr lang="zh-CN" altLang="en-US" sz="1067" dirty="0">
                      <a:solidFill>
                        <a:schemeClr val="bg1"/>
                      </a:solidFill>
                      <a:latin typeface="微软雅黑" pitchFamily="34" charset="-122"/>
                      <a:ea typeface="微软雅黑" pitchFamily="34" charset="-122"/>
                    </a:endParaRPr>
                  </a:p>
                </p:txBody>
              </p:sp>
            </p:grpSp>
          </p:grpSp>
          <p:grpSp>
            <p:nvGrpSpPr>
              <p:cNvPr id="46" name="组合 128"/>
              <p:cNvGrpSpPr/>
              <p:nvPr/>
            </p:nvGrpSpPr>
            <p:grpSpPr>
              <a:xfrm>
                <a:off x="6337281" y="3953348"/>
                <a:ext cx="1345940" cy="317163"/>
                <a:chOff x="6794485" y="3953348"/>
                <a:chExt cx="1345940" cy="317163"/>
              </a:xfrm>
            </p:grpSpPr>
            <p:grpSp>
              <p:nvGrpSpPr>
                <p:cNvPr id="61" name="组合 181"/>
                <p:cNvGrpSpPr/>
                <p:nvPr/>
              </p:nvGrpSpPr>
              <p:grpSpPr>
                <a:xfrm>
                  <a:off x="7916527" y="4044103"/>
                  <a:ext cx="223898" cy="206622"/>
                  <a:chOff x="7129741" y="3549637"/>
                  <a:chExt cx="335760" cy="309862"/>
                </a:xfrm>
                <a:solidFill>
                  <a:schemeClr val="bg1">
                    <a:lumMod val="95000"/>
                  </a:schemeClr>
                </a:solidFill>
              </p:grpSpPr>
              <p:sp>
                <p:nvSpPr>
                  <p:cNvPr id="67" name="Freeform 59"/>
                  <p:cNvSpPr>
                    <a:spLocks/>
                  </p:cNvSpPr>
                  <p:nvPr/>
                </p:nvSpPr>
                <p:spPr bwMode="auto">
                  <a:xfrm rot="2657719">
                    <a:off x="7137870" y="3594746"/>
                    <a:ext cx="208572" cy="215182"/>
                  </a:xfrm>
                  <a:custGeom>
                    <a:avLst/>
                    <a:gdLst/>
                    <a:ahLst/>
                    <a:cxnLst>
                      <a:cxn ang="0">
                        <a:pos x="302" y="329"/>
                      </a:cxn>
                      <a:cxn ang="0">
                        <a:pos x="309" y="327"/>
                      </a:cxn>
                      <a:cxn ang="0">
                        <a:pos x="317" y="319"/>
                      </a:cxn>
                      <a:cxn ang="0">
                        <a:pos x="319" y="312"/>
                      </a:cxn>
                      <a:cxn ang="0">
                        <a:pos x="314" y="256"/>
                      </a:cxn>
                      <a:cxn ang="0">
                        <a:pos x="300" y="202"/>
                      </a:cxn>
                      <a:cxn ang="0">
                        <a:pos x="277" y="152"/>
                      </a:cxn>
                      <a:cxn ang="0">
                        <a:pos x="243" y="105"/>
                      </a:cxn>
                      <a:cxn ang="0">
                        <a:pos x="231" y="91"/>
                      </a:cxn>
                      <a:cxn ang="0">
                        <a:pos x="209" y="71"/>
                      </a:cxn>
                      <a:cxn ang="0">
                        <a:pos x="159" y="37"/>
                      </a:cxn>
                      <a:cxn ang="0">
                        <a:pos x="105" y="15"/>
                      </a:cxn>
                      <a:cxn ang="0">
                        <a:pos x="46" y="2"/>
                      </a:cxn>
                      <a:cxn ang="0">
                        <a:pos x="15" y="0"/>
                      </a:cxn>
                      <a:cxn ang="0">
                        <a:pos x="4" y="5"/>
                      </a:cxn>
                      <a:cxn ang="0">
                        <a:pos x="0" y="10"/>
                      </a:cxn>
                      <a:cxn ang="0">
                        <a:pos x="0" y="57"/>
                      </a:cxn>
                      <a:cxn ang="0">
                        <a:pos x="0" y="62"/>
                      </a:cxn>
                      <a:cxn ang="0">
                        <a:pos x="4" y="68"/>
                      </a:cxn>
                      <a:cxn ang="0">
                        <a:pos x="15" y="73"/>
                      </a:cxn>
                      <a:cxn ang="0">
                        <a:pos x="39" y="74"/>
                      </a:cxn>
                      <a:cxn ang="0">
                        <a:pos x="83" y="84"/>
                      </a:cxn>
                      <a:cxn ang="0">
                        <a:pos x="125" y="101"/>
                      </a:cxn>
                      <a:cxn ang="0">
                        <a:pos x="162" y="127"/>
                      </a:cxn>
                      <a:cxn ang="0">
                        <a:pos x="179" y="143"/>
                      </a:cxn>
                      <a:cxn ang="0">
                        <a:pos x="189" y="154"/>
                      </a:cxn>
                      <a:cxn ang="0">
                        <a:pos x="214" y="189"/>
                      </a:cxn>
                      <a:cxn ang="0">
                        <a:pos x="231" y="226"/>
                      </a:cxn>
                      <a:cxn ang="0">
                        <a:pos x="243" y="268"/>
                      </a:cxn>
                      <a:cxn ang="0">
                        <a:pos x="245" y="312"/>
                      </a:cxn>
                      <a:cxn ang="0">
                        <a:pos x="247" y="317"/>
                      </a:cxn>
                      <a:cxn ang="0">
                        <a:pos x="250" y="322"/>
                      </a:cxn>
                      <a:cxn ang="0">
                        <a:pos x="262" y="327"/>
                      </a:cxn>
                    </a:cxnLst>
                    <a:rect l="0" t="0" r="r" b="b"/>
                    <a:pathLst>
                      <a:path w="319" h="329">
                        <a:moveTo>
                          <a:pt x="262" y="327"/>
                        </a:moveTo>
                        <a:lnTo>
                          <a:pt x="302" y="329"/>
                        </a:lnTo>
                        <a:lnTo>
                          <a:pt x="302" y="329"/>
                        </a:lnTo>
                        <a:lnTo>
                          <a:pt x="309" y="327"/>
                        </a:lnTo>
                        <a:lnTo>
                          <a:pt x="314" y="324"/>
                        </a:lnTo>
                        <a:lnTo>
                          <a:pt x="317" y="319"/>
                        </a:lnTo>
                        <a:lnTo>
                          <a:pt x="319" y="312"/>
                        </a:lnTo>
                        <a:lnTo>
                          <a:pt x="319" y="312"/>
                        </a:lnTo>
                        <a:lnTo>
                          <a:pt x="317" y="285"/>
                        </a:lnTo>
                        <a:lnTo>
                          <a:pt x="314" y="256"/>
                        </a:lnTo>
                        <a:lnTo>
                          <a:pt x="309" y="229"/>
                        </a:lnTo>
                        <a:lnTo>
                          <a:pt x="300" y="202"/>
                        </a:lnTo>
                        <a:lnTo>
                          <a:pt x="290" y="175"/>
                        </a:lnTo>
                        <a:lnTo>
                          <a:pt x="277" y="152"/>
                        </a:lnTo>
                        <a:lnTo>
                          <a:pt x="262" y="128"/>
                        </a:lnTo>
                        <a:lnTo>
                          <a:pt x="243" y="105"/>
                        </a:lnTo>
                        <a:lnTo>
                          <a:pt x="243" y="105"/>
                        </a:lnTo>
                        <a:lnTo>
                          <a:pt x="231" y="91"/>
                        </a:lnTo>
                        <a:lnTo>
                          <a:pt x="231" y="91"/>
                        </a:lnTo>
                        <a:lnTo>
                          <a:pt x="209" y="71"/>
                        </a:lnTo>
                        <a:lnTo>
                          <a:pt x="186" y="54"/>
                        </a:lnTo>
                        <a:lnTo>
                          <a:pt x="159" y="37"/>
                        </a:lnTo>
                        <a:lnTo>
                          <a:pt x="133" y="25"/>
                        </a:lnTo>
                        <a:lnTo>
                          <a:pt x="105" y="15"/>
                        </a:lnTo>
                        <a:lnTo>
                          <a:pt x="76" y="7"/>
                        </a:lnTo>
                        <a:lnTo>
                          <a:pt x="46" y="2"/>
                        </a:lnTo>
                        <a:lnTo>
                          <a:pt x="15" y="0"/>
                        </a:lnTo>
                        <a:lnTo>
                          <a:pt x="15" y="0"/>
                        </a:lnTo>
                        <a:lnTo>
                          <a:pt x="10" y="2"/>
                        </a:lnTo>
                        <a:lnTo>
                          <a:pt x="4" y="5"/>
                        </a:lnTo>
                        <a:lnTo>
                          <a:pt x="4" y="5"/>
                        </a:lnTo>
                        <a:lnTo>
                          <a:pt x="0" y="10"/>
                        </a:lnTo>
                        <a:lnTo>
                          <a:pt x="0" y="17"/>
                        </a:lnTo>
                        <a:lnTo>
                          <a:pt x="0" y="57"/>
                        </a:lnTo>
                        <a:lnTo>
                          <a:pt x="0" y="57"/>
                        </a:lnTo>
                        <a:lnTo>
                          <a:pt x="0" y="62"/>
                        </a:lnTo>
                        <a:lnTo>
                          <a:pt x="4" y="68"/>
                        </a:lnTo>
                        <a:lnTo>
                          <a:pt x="4" y="68"/>
                        </a:lnTo>
                        <a:lnTo>
                          <a:pt x="9" y="73"/>
                        </a:lnTo>
                        <a:lnTo>
                          <a:pt x="15" y="73"/>
                        </a:lnTo>
                        <a:lnTo>
                          <a:pt x="15" y="73"/>
                        </a:lnTo>
                        <a:lnTo>
                          <a:pt x="39" y="74"/>
                        </a:lnTo>
                        <a:lnTo>
                          <a:pt x="61" y="78"/>
                        </a:lnTo>
                        <a:lnTo>
                          <a:pt x="83" y="84"/>
                        </a:lnTo>
                        <a:lnTo>
                          <a:pt x="105" y="91"/>
                        </a:lnTo>
                        <a:lnTo>
                          <a:pt x="125" y="101"/>
                        </a:lnTo>
                        <a:lnTo>
                          <a:pt x="144" y="113"/>
                        </a:lnTo>
                        <a:lnTo>
                          <a:pt x="162" y="127"/>
                        </a:lnTo>
                        <a:lnTo>
                          <a:pt x="179" y="143"/>
                        </a:lnTo>
                        <a:lnTo>
                          <a:pt x="179" y="143"/>
                        </a:lnTo>
                        <a:lnTo>
                          <a:pt x="189" y="154"/>
                        </a:lnTo>
                        <a:lnTo>
                          <a:pt x="189" y="154"/>
                        </a:lnTo>
                        <a:lnTo>
                          <a:pt x="203" y="170"/>
                        </a:lnTo>
                        <a:lnTo>
                          <a:pt x="214" y="189"/>
                        </a:lnTo>
                        <a:lnTo>
                          <a:pt x="225" y="208"/>
                        </a:lnTo>
                        <a:lnTo>
                          <a:pt x="231" y="226"/>
                        </a:lnTo>
                        <a:lnTo>
                          <a:pt x="238" y="248"/>
                        </a:lnTo>
                        <a:lnTo>
                          <a:pt x="243" y="268"/>
                        </a:lnTo>
                        <a:lnTo>
                          <a:pt x="245" y="290"/>
                        </a:lnTo>
                        <a:lnTo>
                          <a:pt x="245" y="312"/>
                        </a:lnTo>
                        <a:lnTo>
                          <a:pt x="245" y="312"/>
                        </a:lnTo>
                        <a:lnTo>
                          <a:pt x="247" y="317"/>
                        </a:lnTo>
                        <a:lnTo>
                          <a:pt x="250" y="322"/>
                        </a:lnTo>
                        <a:lnTo>
                          <a:pt x="250" y="322"/>
                        </a:lnTo>
                        <a:lnTo>
                          <a:pt x="255" y="326"/>
                        </a:lnTo>
                        <a:lnTo>
                          <a:pt x="262" y="327"/>
                        </a:lnTo>
                        <a:lnTo>
                          <a:pt x="262" y="327"/>
                        </a:lnTo>
                        <a:close/>
                      </a:path>
                    </a:pathLst>
                  </a:custGeom>
                  <a:grpFill/>
                  <a:ln w="9525">
                    <a:noFill/>
                    <a:round/>
                    <a:headEnd/>
                    <a:tailEnd/>
                  </a:ln>
                </p:spPr>
                <p:txBody>
                  <a:bodyPr vert="horz" wrap="square" lIns="121948" tIns="60974" rIns="121948" bIns="60974"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584526" algn="l" rtl="0" fontAlgn="base">
                      <a:spcBef>
                        <a:spcPct val="0"/>
                      </a:spcBef>
                      <a:spcAft>
                        <a:spcPct val="0"/>
                      </a:spcAft>
                      <a:defRPr kern="1200">
                        <a:solidFill>
                          <a:schemeClr val="tx1"/>
                        </a:solidFill>
                        <a:latin typeface="Arial" charset="0"/>
                        <a:ea typeface="宋体" charset="-122"/>
                        <a:cs typeface="+mn-cs"/>
                      </a:defRPr>
                    </a:lvl2pPr>
                    <a:lvl3pPr marL="1169054" algn="l" rtl="0" fontAlgn="base">
                      <a:spcBef>
                        <a:spcPct val="0"/>
                      </a:spcBef>
                      <a:spcAft>
                        <a:spcPct val="0"/>
                      </a:spcAft>
                      <a:defRPr kern="1200">
                        <a:solidFill>
                          <a:schemeClr val="tx1"/>
                        </a:solidFill>
                        <a:latin typeface="Arial" charset="0"/>
                        <a:ea typeface="宋体" charset="-122"/>
                        <a:cs typeface="+mn-cs"/>
                      </a:defRPr>
                    </a:lvl3pPr>
                    <a:lvl4pPr marL="1753580" algn="l" rtl="0" fontAlgn="base">
                      <a:spcBef>
                        <a:spcPct val="0"/>
                      </a:spcBef>
                      <a:spcAft>
                        <a:spcPct val="0"/>
                      </a:spcAft>
                      <a:defRPr kern="1200">
                        <a:solidFill>
                          <a:schemeClr val="tx1"/>
                        </a:solidFill>
                        <a:latin typeface="Arial" charset="0"/>
                        <a:ea typeface="宋体" charset="-122"/>
                        <a:cs typeface="+mn-cs"/>
                      </a:defRPr>
                    </a:lvl4pPr>
                    <a:lvl5pPr marL="2338107" algn="l" rtl="0" fontAlgn="base">
                      <a:spcBef>
                        <a:spcPct val="0"/>
                      </a:spcBef>
                      <a:spcAft>
                        <a:spcPct val="0"/>
                      </a:spcAft>
                      <a:defRPr kern="1200">
                        <a:solidFill>
                          <a:schemeClr val="tx1"/>
                        </a:solidFill>
                        <a:latin typeface="Arial" charset="0"/>
                        <a:ea typeface="宋体" charset="-122"/>
                        <a:cs typeface="+mn-cs"/>
                      </a:defRPr>
                    </a:lvl5pPr>
                    <a:lvl6pPr marL="2922633" algn="l" defTabSz="1169054" rtl="0" eaLnBrk="1" latinLnBrk="0" hangingPunct="1">
                      <a:defRPr kern="1200">
                        <a:solidFill>
                          <a:schemeClr val="tx1"/>
                        </a:solidFill>
                        <a:latin typeface="Arial" charset="0"/>
                        <a:ea typeface="宋体" charset="-122"/>
                        <a:cs typeface="+mn-cs"/>
                      </a:defRPr>
                    </a:lvl6pPr>
                    <a:lvl7pPr marL="3507162" algn="l" defTabSz="1169054" rtl="0" eaLnBrk="1" latinLnBrk="0" hangingPunct="1">
                      <a:defRPr kern="1200">
                        <a:solidFill>
                          <a:schemeClr val="tx1"/>
                        </a:solidFill>
                        <a:latin typeface="Arial" charset="0"/>
                        <a:ea typeface="宋体" charset="-122"/>
                        <a:cs typeface="+mn-cs"/>
                      </a:defRPr>
                    </a:lvl7pPr>
                    <a:lvl8pPr marL="4091686" algn="l" defTabSz="1169054" rtl="0" eaLnBrk="1" latinLnBrk="0" hangingPunct="1">
                      <a:defRPr kern="1200">
                        <a:solidFill>
                          <a:schemeClr val="tx1"/>
                        </a:solidFill>
                        <a:latin typeface="Arial" charset="0"/>
                        <a:ea typeface="宋体" charset="-122"/>
                        <a:cs typeface="+mn-cs"/>
                      </a:defRPr>
                    </a:lvl8pPr>
                    <a:lvl9pPr marL="4676216" algn="l" defTabSz="1169054" rtl="0" eaLnBrk="1" latinLnBrk="0" hangingPunct="1">
                      <a:defRPr kern="1200">
                        <a:solidFill>
                          <a:schemeClr val="tx1"/>
                        </a:solidFill>
                        <a:latin typeface="Arial" charset="0"/>
                        <a:ea typeface="宋体" charset="-122"/>
                        <a:cs typeface="+mn-cs"/>
                      </a:defRPr>
                    </a:lvl9pPr>
                  </a:lstStyle>
                  <a:p>
                    <a:endParaRPr lang="zh-CN" altLang="en-US" sz="1067" dirty="0">
                      <a:solidFill>
                        <a:schemeClr val="bg1"/>
                      </a:solidFill>
                      <a:latin typeface="微软雅黑" pitchFamily="34" charset="-122"/>
                      <a:ea typeface="微软雅黑" pitchFamily="34" charset="-122"/>
                    </a:endParaRPr>
                  </a:p>
                </p:txBody>
              </p:sp>
              <p:sp>
                <p:nvSpPr>
                  <p:cNvPr id="68" name="Freeform 60"/>
                  <p:cNvSpPr>
                    <a:spLocks/>
                  </p:cNvSpPr>
                  <p:nvPr/>
                </p:nvSpPr>
                <p:spPr bwMode="auto">
                  <a:xfrm rot="2657719">
                    <a:off x="7129741" y="3639959"/>
                    <a:ext cx="119371" cy="123893"/>
                  </a:xfrm>
                  <a:custGeom>
                    <a:avLst/>
                    <a:gdLst/>
                    <a:ahLst/>
                    <a:cxnLst>
                      <a:cxn ang="0">
                        <a:pos x="135" y="50"/>
                      </a:cxn>
                      <a:cxn ang="0">
                        <a:pos x="135" y="50"/>
                      </a:cxn>
                      <a:cxn ang="0">
                        <a:pos x="122" y="38"/>
                      </a:cxn>
                      <a:cxn ang="0">
                        <a:pos x="110" y="28"/>
                      </a:cxn>
                      <a:cxn ang="0">
                        <a:pos x="95" y="20"/>
                      </a:cxn>
                      <a:cxn ang="0">
                        <a:pos x="81" y="13"/>
                      </a:cxn>
                      <a:cxn ang="0">
                        <a:pos x="64" y="6"/>
                      </a:cxn>
                      <a:cxn ang="0">
                        <a:pos x="49" y="3"/>
                      </a:cxn>
                      <a:cxn ang="0">
                        <a:pos x="32" y="0"/>
                      </a:cxn>
                      <a:cxn ang="0">
                        <a:pos x="16" y="0"/>
                      </a:cxn>
                      <a:cxn ang="0">
                        <a:pos x="16" y="0"/>
                      </a:cxn>
                      <a:cxn ang="0">
                        <a:pos x="10" y="0"/>
                      </a:cxn>
                      <a:cxn ang="0">
                        <a:pos x="5" y="3"/>
                      </a:cxn>
                      <a:cxn ang="0">
                        <a:pos x="5" y="3"/>
                      </a:cxn>
                      <a:cxn ang="0">
                        <a:pos x="2" y="8"/>
                      </a:cxn>
                      <a:cxn ang="0">
                        <a:pos x="0" y="15"/>
                      </a:cxn>
                      <a:cxn ang="0">
                        <a:pos x="0" y="55"/>
                      </a:cxn>
                      <a:cxn ang="0">
                        <a:pos x="0" y="55"/>
                      </a:cxn>
                      <a:cxn ang="0">
                        <a:pos x="2" y="62"/>
                      </a:cxn>
                      <a:cxn ang="0">
                        <a:pos x="5" y="67"/>
                      </a:cxn>
                      <a:cxn ang="0">
                        <a:pos x="5" y="67"/>
                      </a:cxn>
                      <a:cxn ang="0">
                        <a:pos x="10" y="70"/>
                      </a:cxn>
                      <a:cxn ang="0">
                        <a:pos x="16" y="72"/>
                      </a:cxn>
                      <a:cxn ang="0">
                        <a:pos x="16" y="72"/>
                      </a:cxn>
                      <a:cxn ang="0">
                        <a:pos x="34" y="74"/>
                      </a:cxn>
                      <a:cxn ang="0">
                        <a:pos x="53" y="81"/>
                      </a:cxn>
                      <a:cxn ang="0">
                        <a:pos x="68" y="89"/>
                      </a:cxn>
                      <a:cxn ang="0">
                        <a:pos x="83" y="101"/>
                      </a:cxn>
                      <a:cxn ang="0">
                        <a:pos x="83" y="101"/>
                      </a:cxn>
                      <a:cxn ang="0">
                        <a:pos x="86" y="104"/>
                      </a:cxn>
                      <a:cxn ang="0">
                        <a:pos x="86" y="104"/>
                      </a:cxn>
                      <a:cxn ang="0">
                        <a:pos x="97" y="119"/>
                      </a:cxn>
                      <a:cxn ang="0">
                        <a:pos x="105" y="136"/>
                      </a:cxn>
                      <a:cxn ang="0">
                        <a:pos x="108" y="153"/>
                      </a:cxn>
                      <a:cxn ang="0">
                        <a:pos x="110" y="170"/>
                      </a:cxn>
                      <a:cxn ang="0">
                        <a:pos x="110" y="170"/>
                      </a:cxn>
                      <a:cxn ang="0">
                        <a:pos x="112" y="177"/>
                      </a:cxn>
                      <a:cxn ang="0">
                        <a:pos x="113" y="182"/>
                      </a:cxn>
                      <a:cxn ang="0">
                        <a:pos x="113" y="182"/>
                      </a:cxn>
                      <a:cxn ang="0">
                        <a:pos x="118" y="185"/>
                      </a:cxn>
                      <a:cxn ang="0">
                        <a:pos x="125" y="187"/>
                      </a:cxn>
                      <a:cxn ang="0">
                        <a:pos x="167" y="189"/>
                      </a:cxn>
                      <a:cxn ang="0">
                        <a:pos x="167" y="189"/>
                      </a:cxn>
                      <a:cxn ang="0">
                        <a:pos x="172" y="187"/>
                      </a:cxn>
                      <a:cxn ang="0">
                        <a:pos x="177" y="183"/>
                      </a:cxn>
                      <a:cxn ang="0">
                        <a:pos x="181" y="178"/>
                      </a:cxn>
                      <a:cxn ang="0">
                        <a:pos x="183" y="173"/>
                      </a:cxn>
                      <a:cxn ang="0">
                        <a:pos x="183" y="173"/>
                      </a:cxn>
                      <a:cxn ang="0">
                        <a:pos x="183" y="156"/>
                      </a:cxn>
                      <a:cxn ang="0">
                        <a:pos x="181" y="141"/>
                      </a:cxn>
                      <a:cxn ang="0">
                        <a:pos x="177" y="126"/>
                      </a:cxn>
                      <a:cxn ang="0">
                        <a:pos x="172" y="111"/>
                      </a:cxn>
                      <a:cxn ang="0">
                        <a:pos x="167" y="96"/>
                      </a:cxn>
                      <a:cxn ang="0">
                        <a:pos x="161" y="82"/>
                      </a:cxn>
                      <a:cxn ang="0">
                        <a:pos x="152" y="69"/>
                      </a:cxn>
                      <a:cxn ang="0">
                        <a:pos x="142" y="57"/>
                      </a:cxn>
                      <a:cxn ang="0">
                        <a:pos x="142" y="57"/>
                      </a:cxn>
                      <a:cxn ang="0">
                        <a:pos x="135" y="50"/>
                      </a:cxn>
                      <a:cxn ang="0">
                        <a:pos x="135" y="50"/>
                      </a:cxn>
                    </a:cxnLst>
                    <a:rect l="0" t="0" r="r" b="b"/>
                    <a:pathLst>
                      <a:path w="183" h="189">
                        <a:moveTo>
                          <a:pt x="135" y="50"/>
                        </a:moveTo>
                        <a:lnTo>
                          <a:pt x="135" y="50"/>
                        </a:lnTo>
                        <a:lnTo>
                          <a:pt x="122" y="38"/>
                        </a:lnTo>
                        <a:lnTo>
                          <a:pt x="110" y="28"/>
                        </a:lnTo>
                        <a:lnTo>
                          <a:pt x="95" y="20"/>
                        </a:lnTo>
                        <a:lnTo>
                          <a:pt x="81" y="13"/>
                        </a:lnTo>
                        <a:lnTo>
                          <a:pt x="64" y="6"/>
                        </a:lnTo>
                        <a:lnTo>
                          <a:pt x="49" y="3"/>
                        </a:lnTo>
                        <a:lnTo>
                          <a:pt x="32" y="0"/>
                        </a:lnTo>
                        <a:lnTo>
                          <a:pt x="16" y="0"/>
                        </a:lnTo>
                        <a:lnTo>
                          <a:pt x="16" y="0"/>
                        </a:lnTo>
                        <a:lnTo>
                          <a:pt x="10" y="0"/>
                        </a:lnTo>
                        <a:lnTo>
                          <a:pt x="5" y="3"/>
                        </a:lnTo>
                        <a:lnTo>
                          <a:pt x="5" y="3"/>
                        </a:lnTo>
                        <a:lnTo>
                          <a:pt x="2" y="8"/>
                        </a:lnTo>
                        <a:lnTo>
                          <a:pt x="0" y="15"/>
                        </a:lnTo>
                        <a:lnTo>
                          <a:pt x="0" y="55"/>
                        </a:lnTo>
                        <a:lnTo>
                          <a:pt x="0" y="55"/>
                        </a:lnTo>
                        <a:lnTo>
                          <a:pt x="2" y="62"/>
                        </a:lnTo>
                        <a:lnTo>
                          <a:pt x="5" y="67"/>
                        </a:lnTo>
                        <a:lnTo>
                          <a:pt x="5" y="67"/>
                        </a:lnTo>
                        <a:lnTo>
                          <a:pt x="10" y="70"/>
                        </a:lnTo>
                        <a:lnTo>
                          <a:pt x="16" y="72"/>
                        </a:lnTo>
                        <a:lnTo>
                          <a:pt x="16" y="72"/>
                        </a:lnTo>
                        <a:lnTo>
                          <a:pt x="34" y="74"/>
                        </a:lnTo>
                        <a:lnTo>
                          <a:pt x="53" y="81"/>
                        </a:lnTo>
                        <a:lnTo>
                          <a:pt x="68" y="89"/>
                        </a:lnTo>
                        <a:lnTo>
                          <a:pt x="83" y="101"/>
                        </a:lnTo>
                        <a:lnTo>
                          <a:pt x="83" y="101"/>
                        </a:lnTo>
                        <a:lnTo>
                          <a:pt x="86" y="104"/>
                        </a:lnTo>
                        <a:lnTo>
                          <a:pt x="86" y="104"/>
                        </a:lnTo>
                        <a:lnTo>
                          <a:pt x="97" y="119"/>
                        </a:lnTo>
                        <a:lnTo>
                          <a:pt x="105" y="136"/>
                        </a:lnTo>
                        <a:lnTo>
                          <a:pt x="108" y="153"/>
                        </a:lnTo>
                        <a:lnTo>
                          <a:pt x="110" y="170"/>
                        </a:lnTo>
                        <a:lnTo>
                          <a:pt x="110" y="170"/>
                        </a:lnTo>
                        <a:lnTo>
                          <a:pt x="112" y="177"/>
                        </a:lnTo>
                        <a:lnTo>
                          <a:pt x="113" y="182"/>
                        </a:lnTo>
                        <a:lnTo>
                          <a:pt x="113" y="182"/>
                        </a:lnTo>
                        <a:lnTo>
                          <a:pt x="118" y="185"/>
                        </a:lnTo>
                        <a:lnTo>
                          <a:pt x="125" y="187"/>
                        </a:lnTo>
                        <a:lnTo>
                          <a:pt x="167" y="189"/>
                        </a:lnTo>
                        <a:lnTo>
                          <a:pt x="167" y="189"/>
                        </a:lnTo>
                        <a:lnTo>
                          <a:pt x="172" y="187"/>
                        </a:lnTo>
                        <a:lnTo>
                          <a:pt x="177" y="183"/>
                        </a:lnTo>
                        <a:lnTo>
                          <a:pt x="181" y="178"/>
                        </a:lnTo>
                        <a:lnTo>
                          <a:pt x="183" y="173"/>
                        </a:lnTo>
                        <a:lnTo>
                          <a:pt x="183" y="173"/>
                        </a:lnTo>
                        <a:lnTo>
                          <a:pt x="183" y="156"/>
                        </a:lnTo>
                        <a:lnTo>
                          <a:pt x="181" y="141"/>
                        </a:lnTo>
                        <a:lnTo>
                          <a:pt x="177" y="126"/>
                        </a:lnTo>
                        <a:lnTo>
                          <a:pt x="172" y="111"/>
                        </a:lnTo>
                        <a:lnTo>
                          <a:pt x="167" y="96"/>
                        </a:lnTo>
                        <a:lnTo>
                          <a:pt x="161" y="82"/>
                        </a:lnTo>
                        <a:lnTo>
                          <a:pt x="152" y="69"/>
                        </a:lnTo>
                        <a:lnTo>
                          <a:pt x="142" y="57"/>
                        </a:lnTo>
                        <a:lnTo>
                          <a:pt x="142" y="57"/>
                        </a:lnTo>
                        <a:lnTo>
                          <a:pt x="135" y="50"/>
                        </a:lnTo>
                        <a:lnTo>
                          <a:pt x="135" y="50"/>
                        </a:lnTo>
                        <a:close/>
                      </a:path>
                    </a:pathLst>
                  </a:custGeom>
                  <a:grpFill/>
                  <a:ln w="9525">
                    <a:noFill/>
                    <a:round/>
                    <a:headEnd/>
                    <a:tailEnd/>
                  </a:ln>
                </p:spPr>
                <p:txBody>
                  <a:bodyPr vert="horz" wrap="square" lIns="121948" tIns="60974" rIns="121948" bIns="60974"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584526" algn="l" rtl="0" fontAlgn="base">
                      <a:spcBef>
                        <a:spcPct val="0"/>
                      </a:spcBef>
                      <a:spcAft>
                        <a:spcPct val="0"/>
                      </a:spcAft>
                      <a:defRPr kern="1200">
                        <a:solidFill>
                          <a:schemeClr val="tx1"/>
                        </a:solidFill>
                        <a:latin typeface="Arial" charset="0"/>
                        <a:ea typeface="宋体" charset="-122"/>
                        <a:cs typeface="+mn-cs"/>
                      </a:defRPr>
                    </a:lvl2pPr>
                    <a:lvl3pPr marL="1169054" algn="l" rtl="0" fontAlgn="base">
                      <a:spcBef>
                        <a:spcPct val="0"/>
                      </a:spcBef>
                      <a:spcAft>
                        <a:spcPct val="0"/>
                      </a:spcAft>
                      <a:defRPr kern="1200">
                        <a:solidFill>
                          <a:schemeClr val="tx1"/>
                        </a:solidFill>
                        <a:latin typeface="Arial" charset="0"/>
                        <a:ea typeface="宋体" charset="-122"/>
                        <a:cs typeface="+mn-cs"/>
                      </a:defRPr>
                    </a:lvl3pPr>
                    <a:lvl4pPr marL="1753580" algn="l" rtl="0" fontAlgn="base">
                      <a:spcBef>
                        <a:spcPct val="0"/>
                      </a:spcBef>
                      <a:spcAft>
                        <a:spcPct val="0"/>
                      </a:spcAft>
                      <a:defRPr kern="1200">
                        <a:solidFill>
                          <a:schemeClr val="tx1"/>
                        </a:solidFill>
                        <a:latin typeface="Arial" charset="0"/>
                        <a:ea typeface="宋体" charset="-122"/>
                        <a:cs typeface="+mn-cs"/>
                      </a:defRPr>
                    </a:lvl4pPr>
                    <a:lvl5pPr marL="2338107" algn="l" rtl="0" fontAlgn="base">
                      <a:spcBef>
                        <a:spcPct val="0"/>
                      </a:spcBef>
                      <a:spcAft>
                        <a:spcPct val="0"/>
                      </a:spcAft>
                      <a:defRPr kern="1200">
                        <a:solidFill>
                          <a:schemeClr val="tx1"/>
                        </a:solidFill>
                        <a:latin typeface="Arial" charset="0"/>
                        <a:ea typeface="宋体" charset="-122"/>
                        <a:cs typeface="+mn-cs"/>
                      </a:defRPr>
                    </a:lvl5pPr>
                    <a:lvl6pPr marL="2922633" algn="l" defTabSz="1169054" rtl="0" eaLnBrk="1" latinLnBrk="0" hangingPunct="1">
                      <a:defRPr kern="1200">
                        <a:solidFill>
                          <a:schemeClr val="tx1"/>
                        </a:solidFill>
                        <a:latin typeface="Arial" charset="0"/>
                        <a:ea typeface="宋体" charset="-122"/>
                        <a:cs typeface="+mn-cs"/>
                      </a:defRPr>
                    </a:lvl6pPr>
                    <a:lvl7pPr marL="3507162" algn="l" defTabSz="1169054" rtl="0" eaLnBrk="1" latinLnBrk="0" hangingPunct="1">
                      <a:defRPr kern="1200">
                        <a:solidFill>
                          <a:schemeClr val="tx1"/>
                        </a:solidFill>
                        <a:latin typeface="Arial" charset="0"/>
                        <a:ea typeface="宋体" charset="-122"/>
                        <a:cs typeface="+mn-cs"/>
                      </a:defRPr>
                    </a:lvl7pPr>
                    <a:lvl8pPr marL="4091686" algn="l" defTabSz="1169054" rtl="0" eaLnBrk="1" latinLnBrk="0" hangingPunct="1">
                      <a:defRPr kern="1200">
                        <a:solidFill>
                          <a:schemeClr val="tx1"/>
                        </a:solidFill>
                        <a:latin typeface="Arial" charset="0"/>
                        <a:ea typeface="宋体" charset="-122"/>
                        <a:cs typeface="+mn-cs"/>
                      </a:defRPr>
                    </a:lvl8pPr>
                    <a:lvl9pPr marL="4676216" algn="l" defTabSz="1169054" rtl="0" eaLnBrk="1" latinLnBrk="0" hangingPunct="1">
                      <a:defRPr kern="1200">
                        <a:solidFill>
                          <a:schemeClr val="tx1"/>
                        </a:solidFill>
                        <a:latin typeface="Arial" charset="0"/>
                        <a:ea typeface="宋体" charset="-122"/>
                        <a:cs typeface="+mn-cs"/>
                      </a:defRPr>
                    </a:lvl9pPr>
                  </a:lstStyle>
                  <a:p>
                    <a:endParaRPr lang="zh-CN" altLang="en-US" sz="1067" dirty="0">
                      <a:solidFill>
                        <a:schemeClr val="bg1"/>
                      </a:solidFill>
                      <a:latin typeface="微软雅黑" pitchFamily="34" charset="-122"/>
                      <a:ea typeface="微软雅黑" pitchFamily="34" charset="-122"/>
                    </a:endParaRPr>
                  </a:p>
                </p:txBody>
              </p:sp>
              <p:sp>
                <p:nvSpPr>
                  <p:cNvPr id="69" name="Freeform 59"/>
                  <p:cNvSpPr>
                    <a:spLocks/>
                  </p:cNvSpPr>
                  <p:nvPr/>
                </p:nvSpPr>
                <p:spPr bwMode="auto">
                  <a:xfrm rot="2657719">
                    <a:off x="7165158" y="3549637"/>
                    <a:ext cx="300343" cy="309862"/>
                  </a:xfrm>
                  <a:custGeom>
                    <a:avLst/>
                    <a:gdLst/>
                    <a:ahLst/>
                    <a:cxnLst>
                      <a:cxn ang="0">
                        <a:pos x="302" y="329"/>
                      </a:cxn>
                      <a:cxn ang="0">
                        <a:pos x="309" y="327"/>
                      </a:cxn>
                      <a:cxn ang="0">
                        <a:pos x="317" y="319"/>
                      </a:cxn>
                      <a:cxn ang="0">
                        <a:pos x="319" y="312"/>
                      </a:cxn>
                      <a:cxn ang="0">
                        <a:pos x="314" y="256"/>
                      </a:cxn>
                      <a:cxn ang="0">
                        <a:pos x="300" y="202"/>
                      </a:cxn>
                      <a:cxn ang="0">
                        <a:pos x="277" y="152"/>
                      </a:cxn>
                      <a:cxn ang="0">
                        <a:pos x="243" y="105"/>
                      </a:cxn>
                      <a:cxn ang="0">
                        <a:pos x="231" y="91"/>
                      </a:cxn>
                      <a:cxn ang="0">
                        <a:pos x="209" y="71"/>
                      </a:cxn>
                      <a:cxn ang="0">
                        <a:pos x="159" y="37"/>
                      </a:cxn>
                      <a:cxn ang="0">
                        <a:pos x="105" y="15"/>
                      </a:cxn>
                      <a:cxn ang="0">
                        <a:pos x="46" y="2"/>
                      </a:cxn>
                      <a:cxn ang="0">
                        <a:pos x="15" y="0"/>
                      </a:cxn>
                      <a:cxn ang="0">
                        <a:pos x="4" y="5"/>
                      </a:cxn>
                      <a:cxn ang="0">
                        <a:pos x="0" y="10"/>
                      </a:cxn>
                      <a:cxn ang="0">
                        <a:pos x="0" y="57"/>
                      </a:cxn>
                      <a:cxn ang="0">
                        <a:pos x="0" y="62"/>
                      </a:cxn>
                      <a:cxn ang="0">
                        <a:pos x="4" y="68"/>
                      </a:cxn>
                      <a:cxn ang="0">
                        <a:pos x="15" y="73"/>
                      </a:cxn>
                      <a:cxn ang="0">
                        <a:pos x="39" y="74"/>
                      </a:cxn>
                      <a:cxn ang="0">
                        <a:pos x="83" y="84"/>
                      </a:cxn>
                      <a:cxn ang="0">
                        <a:pos x="125" y="101"/>
                      </a:cxn>
                      <a:cxn ang="0">
                        <a:pos x="162" y="127"/>
                      </a:cxn>
                      <a:cxn ang="0">
                        <a:pos x="179" y="143"/>
                      </a:cxn>
                      <a:cxn ang="0">
                        <a:pos x="189" y="154"/>
                      </a:cxn>
                      <a:cxn ang="0">
                        <a:pos x="214" y="189"/>
                      </a:cxn>
                      <a:cxn ang="0">
                        <a:pos x="231" y="226"/>
                      </a:cxn>
                      <a:cxn ang="0">
                        <a:pos x="243" y="268"/>
                      </a:cxn>
                      <a:cxn ang="0">
                        <a:pos x="245" y="312"/>
                      </a:cxn>
                      <a:cxn ang="0">
                        <a:pos x="247" y="317"/>
                      </a:cxn>
                      <a:cxn ang="0">
                        <a:pos x="250" y="322"/>
                      </a:cxn>
                      <a:cxn ang="0">
                        <a:pos x="262" y="327"/>
                      </a:cxn>
                    </a:cxnLst>
                    <a:rect l="0" t="0" r="r" b="b"/>
                    <a:pathLst>
                      <a:path w="319" h="329">
                        <a:moveTo>
                          <a:pt x="262" y="327"/>
                        </a:moveTo>
                        <a:lnTo>
                          <a:pt x="302" y="329"/>
                        </a:lnTo>
                        <a:lnTo>
                          <a:pt x="302" y="329"/>
                        </a:lnTo>
                        <a:lnTo>
                          <a:pt x="309" y="327"/>
                        </a:lnTo>
                        <a:lnTo>
                          <a:pt x="314" y="324"/>
                        </a:lnTo>
                        <a:lnTo>
                          <a:pt x="317" y="319"/>
                        </a:lnTo>
                        <a:lnTo>
                          <a:pt x="319" y="312"/>
                        </a:lnTo>
                        <a:lnTo>
                          <a:pt x="319" y="312"/>
                        </a:lnTo>
                        <a:lnTo>
                          <a:pt x="317" y="285"/>
                        </a:lnTo>
                        <a:lnTo>
                          <a:pt x="314" y="256"/>
                        </a:lnTo>
                        <a:lnTo>
                          <a:pt x="309" y="229"/>
                        </a:lnTo>
                        <a:lnTo>
                          <a:pt x="300" y="202"/>
                        </a:lnTo>
                        <a:lnTo>
                          <a:pt x="290" y="175"/>
                        </a:lnTo>
                        <a:lnTo>
                          <a:pt x="277" y="152"/>
                        </a:lnTo>
                        <a:lnTo>
                          <a:pt x="262" y="128"/>
                        </a:lnTo>
                        <a:lnTo>
                          <a:pt x="243" y="105"/>
                        </a:lnTo>
                        <a:lnTo>
                          <a:pt x="243" y="105"/>
                        </a:lnTo>
                        <a:lnTo>
                          <a:pt x="231" y="91"/>
                        </a:lnTo>
                        <a:lnTo>
                          <a:pt x="231" y="91"/>
                        </a:lnTo>
                        <a:lnTo>
                          <a:pt x="209" y="71"/>
                        </a:lnTo>
                        <a:lnTo>
                          <a:pt x="186" y="54"/>
                        </a:lnTo>
                        <a:lnTo>
                          <a:pt x="159" y="37"/>
                        </a:lnTo>
                        <a:lnTo>
                          <a:pt x="133" y="25"/>
                        </a:lnTo>
                        <a:lnTo>
                          <a:pt x="105" y="15"/>
                        </a:lnTo>
                        <a:lnTo>
                          <a:pt x="76" y="7"/>
                        </a:lnTo>
                        <a:lnTo>
                          <a:pt x="46" y="2"/>
                        </a:lnTo>
                        <a:lnTo>
                          <a:pt x="15" y="0"/>
                        </a:lnTo>
                        <a:lnTo>
                          <a:pt x="15" y="0"/>
                        </a:lnTo>
                        <a:lnTo>
                          <a:pt x="10" y="2"/>
                        </a:lnTo>
                        <a:lnTo>
                          <a:pt x="4" y="5"/>
                        </a:lnTo>
                        <a:lnTo>
                          <a:pt x="4" y="5"/>
                        </a:lnTo>
                        <a:lnTo>
                          <a:pt x="0" y="10"/>
                        </a:lnTo>
                        <a:lnTo>
                          <a:pt x="0" y="17"/>
                        </a:lnTo>
                        <a:lnTo>
                          <a:pt x="0" y="57"/>
                        </a:lnTo>
                        <a:lnTo>
                          <a:pt x="0" y="57"/>
                        </a:lnTo>
                        <a:lnTo>
                          <a:pt x="0" y="62"/>
                        </a:lnTo>
                        <a:lnTo>
                          <a:pt x="4" y="68"/>
                        </a:lnTo>
                        <a:lnTo>
                          <a:pt x="4" y="68"/>
                        </a:lnTo>
                        <a:lnTo>
                          <a:pt x="9" y="73"/>
                        </a:lnTo>
                        <a:lnTo>
                          <a:pt x="15" y="73"/>
                        </a:lnTo>
                        <a:lnTo>
                          <a:pt x="15" y="73"/>
                        </a:lnTo>
                        <a:lnTo>
                          <a:pt x="39" y="74"/>
                        </a:lnTo>
                        <a:lnTo>
                          <a:pt x="61" y="78"/>
                        </a:lnTo>
                        <a:lnTo>
                          <a:pt x="83" y="84"/>
                        </a:lnTo>
                        <a:lnTo>
                          <a:pt x="105" y="91"/>
                        </a:lnTo>
                        <a:lnTo>
                          <a:pt x="125" y="101"/>
                        </a:lnTo>
                        <a:lnTo>
                          <a:pt x="144" y="113"/>
                        </a:lnTo>
                        <a:lnTo>
                          <a:pt x="162" y="127"/>
                        </a:lnTo>
                        <a:lnTo>
                          <a:pt x="179" y="143"/>
                        </a:lnTo>
                        <a:lnTo>
                          <a:pt x="179" y="143"/>
                        </a:lnTo>
                        <a:lnTo>
                          <a:pt x="189" y="154"/>
                        </a:lnTo>
                        <a:lnTo>
                          <a:pt x="189" y="154"/>
                        </a:lnTo>
                        <a:lnTo>
                          <a:pt x="203" y="170"/>
                        </a:lnTo>
                        <a:lnTo>
                          <a:pt x="214" y="189"/>
                        </a:lnTo>
                        <a:lnTo>
                          <a:pt x="225" y="208"/>
                        </a:lnTo>
                        <a:lnTo>
                          <a:pt x="231" y="226"/>
                        </a:lnTo>
                        <a:lnTo>
                          <a:pt x="238" y="248"/>
                        </a:lnTo>
                        <a:lnTo>
                          <a:pt x="243" y="268"/>
                        </a:lnTo>
                        <a:lnTo>
                          <a:pt x="245" y="290"/>
                        </a:lnTo>
                        <a:lnTo>
                          <a:pt x="245" y="312"/>
                        </a:lnTo>
                        <a:lnTo>
                          <a:pt x="245" y="312"/>
                        </a:lnTo>
                        <a:lnTo>
                          <a:pt x="247" y="317"/>
                        </a:lnTo>
                        <a:lnTo>
                          <a:pt x="250" y="322"/>
                        </a:lnTo>
                        <a:lnTo>
                          <a:pt x="250" y="322"/>
                        </a:lnTo>
                        <a:lnTo>
                          <a:pt x="255" y="326"/>
                        </a:lnTo>
                        <a:lnTo>
                          <a:pt x="262" y="327"/>
                        </a:lnTo>
                        <a:lnTo>
                          <a:pt x="262" y="327"/>
                        </a:lnTo>
                        <a:close/>
                      </a:path>
                    </a:pathLst>
                  </a:custGeom>
                  <a:grpFill/>
                  <a:ln w="9525">
                    <a:noFill/>
                    <a:round/>
                    <a:headEnd/>
                    <a:tailEnd/>
                  </a:ln>
                </p:spPr>
                <p:txBody>
                  <a:bodyPr vert="horz" wrap="square" lIns="121948" tIns="60974" rIns="121948" bIns="60974"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584526" algn="l" rtl="0" fontAlgn="base">
                      <a:spcBef>
                        <a:spcPct val="0"/>
                      </a:spcBef>
                      <a:spcAft>
                        <a:spcPct val="0"/>
                      </a:spcAft>
                      <a:defRPr kern="1200">
                        <a:solidFill>
                          <a:schemeClr val="tx1"/>
                        </a:solidFill>
                        <a:latin typeface="Arial" charset="0"/>
                        <a:ea typeface="宋体" charset="-122"/>
                        <a:cs typeface="+mn-cs"/>
                      </a:defRPr>
                    </a:lvl2pPr>
                    <a:lvl3pPr marL="1169054" algn="l" rtl="0" fontAlgn="base">
                      <a:spcBef>
                        <a:spcPct val="0"/>
                      </a:spcBef>
                      <a:spcAft>
                        <a:spcPct val="0"/>
                      </a:spcAft>
                      <a:defRPr kern="1200">
                        <a:solidFill>
                          <a:schemeClr val="tx1"/>
                        </a:solidFill>
                        <a:latin typeface="Arial" charset="0"/>
                        <a:ea typeface="宋体" charset="-122"/>
                        <a:cs typeface="+mn-cs"/>
                      </a:defRPr>
                    </a:lvl3pPr>
                    <a:lvl4pPr marL="1753580" algn="l" rtl="0" fontAlgn="base">
                      <a:spcBef>
                        <a:spcPct val="0"/>
                      </a:spcBef>
                      <a:spcAft>
                        <a:spcPct val="0"/>
                      </a:spcAft>
                      <a:defRPr kern="1200">
                        <a:solidFill>
                          <a:schemeClr val="tx1"/>
                        </a:solidFill>
                        <a:latin typeface="Arial" charset="0"/>
                        <a:ea typeface="宋体" charset="-122"/>
                        <a:cs typeface="+mn-cs"/>
                      </a:defRPr>
                    </a:lvl4pPr>
                    <a:lvl5pPr marL="2338107" algn="l" rtl="0" fontAlgn="base">
                      <a:spcBef>
                        <a:spcPct val="0"/>
                      </a:spcBef>
                      <a:spcAft>
                        <a:spcPct val="0"/>
                      </a:spcAft>
                      <a:defRPr kern="1200">
                        <a:solidFill>
                          <a:schemeClr val="tx1"/>
                        </a:solidFill>
                        <a:latin typeface="Arial" charset="0"/>
                        <a:ea typeface="宋体" charset="-122"/>
                        <a:cs typeface="+mn-cs"/>
                      </a:defRPr>
                    </a:lvl5pPr>
                    <a:lvl6pPr marL="2922633" algn="l" defTabSz="1169054" rtl="0" eaLnBrk="1" latinLnBrk="0" hangingPunct="1">
                      <a:defRPr kern="1200">
                        <a:solidFill>
                          <a:schemeClr val="tx1"/>
                        </a:solidFill>
                        <a:latin typeface="Arial" charset="0"/>
                        <a:ea typeface="宋体" charset="-122"/>
                        <a:cs typeface="+mn-cs"/>
                      </a:defRPr>
                    </a:lvl6pPr>
                    <a:lvl7pPr marL="3507162" algn="l" defTabSz="1169054" rtl="0" eaLnBrk="1" latinLnBrk="0" hangingPunct="1">
                      <a:defRPr kern="1200">
                        <a:solidFill>
                          <a:schemeClr val="tx1"/>
                        </a:solidFill>
                        <a:latin typeface="Arial" charset="0"/>
                        <a:ea typeface="宋体" charset="-122"/>
                        <a:cs typeface="+mn-cs"/>
                      </a:defRPr>
                    </a:lvl7pPr>
                    <a:lvl8pPr marL="4091686" algn="l" defTabSz="1169054" rtl="0" eaLnBrk="1" latinLnBrk="0" hangingPunct="1">
                      <a:defRPr kern="1200">
                        <a:solidFill>
                          <a:schemeClr val="tx1"/>
                        </a:solidFill>
                        <a:latin typeface="Arial" charset="0"/>
                        <a:ea typeface="宋体" charset="-122"/>
                        <a:cs typeface="+mn-cs"/>
                      </a:defRPr>
                    </a:lvl8pPr>
                    <a:lvl9pPr marL="4676216" algn="l" defTabSz="1169054" rtl="0" eaLnBrk="1" latinLnBrk="0" hangingPunct="1">
                      <a:defRPr kern="1200">
                        <a:solidFill>
                          <a:schemeClr val="tx1"/>
                        </a:solidFill>
                        <a:latin typeface="Arial" charset="0"/>
                        <a:ea typeface="宋体" charset="-122"/>
                        <a:cs typeface="+mn-cs"/>
                      </a:defRPr>
                    </a:lvl9pPr>
                  </a:lstStyle>
                  <a:p>
                    <a:endParaRPr lang="zh-CN" altLang="en-US" sz="1067" dirty="0">
                      <a:solidFill>
                        <a:schemeClr val="bg1"/>
                      </a:solidFill>
                      <a:latin typeface="微软雅黑" pitchFamily="34" charset="-122"/>
                      <a:ea typeface="微软雅黑" pitchFamily="34" charset="-122"/>
                    </a:endParaRPr>
                  </a:p>
                </p:txBody>
              </p:sp>
            </p:grpSp>
            <p:pic>
              <p:nvPicPr>
                <p:cNvPr id="62" name="Picture 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059502" y="3953348"/>
                  <a:ext cx="832110" cy="317163"/>
                </a:xfrm>
                <a:prstGeom prst="rect">
                  <a:avLst/>
                </a:prstGeom>
                <a:noFill/>
                <a:ln w="9525">
                  <a:noFill/>
                  <a:miter lim="800000"/>
                  <a:headEnd/>
                  <a:tailEnd/>
                </a:ln>
                <a:effectLst/>
              </p:spPr>
            </p:pic>
            <p:grpSp>
              <p:nvGrpSpPr>
                <p:cNvPr id="63" name="组合 124"/>
                <p:cNvGrpSpPr/>
                <p:nvPr/>
              </p:nvGrpSpPr>
              <p:grpSpPr>
                <a:xfrm flipH="1">
                  <a:off x="6794485" y="4039031"/>
                  <a:ext cx="223200" cy="205200"/>
                  <a:chOff x="7157191" y="1360606"/>
                  <a:chExt cx="223898" cy="206622"/>
                </a:xfrm>
              </p:grpSpPr>
              <p:sp>
                <p:nvSpPr>
                  <p:cNvPr id="64" name="Freeform 59"/>
                  <p:cNvSpPr>
                    <a:spLocks/>
                  </p:cNvSpPr>
                  <p:nvPr/>
                </p:nvSpPr>
                <p:spPr bwMode="auto">
                  <a:xfrm rot="2657719">
                    <a:off x="7162612" y="1390686"/>
                    <a:ext cx="139084" cy="143488"/>
                  </a:xfrm>
                  <a:custGeom>
                    <a:avLst/>
                    <a:gdLst/>
                    <a:ahLst/>
                    <a:cxnLst>
                      <a:cxn ang="0">
                        <a:pos x="302" y="329"/>
                      </a:cxn>
                      <a:cxn ang="0">
                        <a:pos x="309" y="327"/>
                      </a:cxn>
                      <a:cxn ang="0">
                        <a:pos x="317" y="319"/>
                      </a:cxn>
                      <a:cxn ang="0">
                        <a:pos x="319" y="312"/>
                      </a:cxn>
                      <a:cxn ang="0">
                        <a:pos x="314" y="256"/>
                      </a:cxn>
                      <a:cxn ang="0">
                        <a:pos x="300" y="202"/>
                      </a:cxn>
                      <a:cxn ang="0">
                        <a:pos x="277" y="152"/>
                      </a:cxn>
                      <a:cxn ang="0">
                        <a:pos x="243" y="105"/>
                      </a:cxn>
                      <a:cxn ang="0">
                        <a:pos x="231" y="91"/>
                      </a:cxn>
                      <a:cxn ang="0">
                        <a:pos x="209" y="71"/>
                      </a:cxn>
                      <a:cxn ang="0">
                        <a:pos x="159" y="37"/>
                      </a:cxn>
                      <a:cxn ang="0">
                        <a:pos x="105" y="15"/>
                      </a:cxn>
                      <a:cxn ang="0">
                        <a:pos x="46" y="2"/>
                      </a:cxn>
                      <a:cxn ang="0">
                        <a:pos x="15" y="0"/>
                      </a:cxn>
                      <a:cxn ang="0">
                        <a:pos x="4" y="5"/>
                      </a:cxn>
                      <a:cxn ang="0">
                        <a:pos x="0" y="10"/>
                      </a:cxn>
                      <a:cxn ang="0">
                        <a:pos x="0" y="57"/>
                      </a:cxn>
                      <a:cxn ang="0">
                        <a:pos x="0" y="62"/>
                      </a:cxn>
                      <a:cxn ang="0">
                        <a:pos x="4" y="68"/>
                      </a:cxn>
                      <a:cxn ang="0">
                        <a:pos x="15" y="73"/>
                      </a:cxn>
                      <a:cxn ang="0">
                        <a:pos x="39" y="74"/>
                      </a:cxn>
                      <a:cxn ang="0">
                        <a:pos x="83" y="84"/>
                      </a:cxn>
                      <a:cxn ang="0">
                        <a:pos x="125" y="101"/>
                      </a:cxn>
                      <a:cxn ang="0">
                        <a:pos x="162" y="127"/>
                      </a:cxn>
                      <a:cxn ang="0">
                        <a:pos x="179" y="143"/>
                      </a:cxn>
                      <a:cxn ang="0">
                        <a:pos x="189" y="154"/>
                      </a:cxn>
                      <a:cxn ang="0">
                        <a:pos x="214" y="189"/>
                      </a:cxn>
                      <a:cxn ang="0">
                        <a:pos x="231" y="226"/>
                      </a:cxn>
                      <a:cxn ang="0">
                        <a:pos x="243" y="268"/>
                      </a:cxn>
                      <a:cxn ang="0">
                        <a:pos x="245" y="312"/>
                      </a:cxn>
                      <a:cxn ang="0">
                        <a:pos x="247" y="317"/>
                      </a:cxn>
                      <a:cxn ang="0">
                        <a:pos x="250" y="322"/>
                      </a:cxn>
                      <a:cxn ang="0">
                        <a:pos x="262" y="327"/>
                      </a:cxn>
                    </a:cxnLst>
                    <a:rect l="0" t="0" r="r" b="b"/>
                    <a:pathLst>
                      <a:path w="319" h="329">
                        <a:moveTo>
                          <a:pt x="262" y="327"/>
                        </a:moveTo>
                        <a:lnTo>
                          <a:pt x="302" y="329"/>
                        </a:lnTo>
                        <a:lnTo>
                          <a:pt x="302" y="329"/>
                        </a:lnTo>
                        <a:lnTo>
                          <a:pt x="309" y="327"/>
                        </a:lnTo>
                        <a:lnTo>
                          <a:pt x="314" y="324"/>
                        </a:lnTo>
                        <a:lnTo>
                          <a:pt x="317" y="319"/>
                        </a:lnTo>
                        <a:lnTo>
                          <a:pt x="319" y="312"/>
                        </a:lnTo>
                        <a:lnTo>
                          <a:pt x="319" y="312"/>
                        </a:lnTo>
                        <a:lnTo>
                          <a:pt x="317" y="285"/>
                        </a:lnTo>
                        <a:lnTo>
                          <a:pt x="314" y="256"/>
                        </a:lnTo>
                        <a:lnTo>
                          <a:pt x="309" y="229"/>
                        </a:lnTo>
                        <a:lnTo>
                          <a:pt x="300" y="202"/>
                        </a:lnTo>
                        <a:lnTo>
                          <a:pt x="290" y="175"/>
                        </a:lnTo>
                        <a:lnTo>
                          <a:pt x="277" y="152"/>
                        </a:lnTo>
                        <a:lnTo>
                          <a:pt x="262" y="128"/>
                        </a:lnTo>
                        <a:lnTo>
                          <a:pt x="243" y="105"/>
                        </a:lnTo>
                        <a:lnTo>
                          <a:pt x="243" y="105"/>
                        </a:lnTo>
                        <a:lnTo>
                          <a:pt x="231" y="91"/>
                        </a:lnTo>
                        <a:lnTo>
                          <a:pt x="231" y="91"/>
                        </a:lnTo>
                        <a:lnTo>
                          <a:pt x="209" y="71"/>
                        </a:lnTo>
                        <a:lnTo>
                          <a:pt x="186" y="54"/>
                        </a:lnTo>
                        <a:lnTo>
                          <a:pt x="159" y="37"/>
                        </a:lnTo>
                        <a:lnTo>
                          <a:pt x="133" y="25"/>
                        </a:lnTo>
                        <a:lnTo>
                          <a:pt x="105" y="15"/>
                        </a:lnTo>
                        <a:lnTo>
                          <a:pt x="76" y="7"/>
                        </a:lnTo>
                        <a:lnTo>
                          <a:pt x="46" y="2"/>
                        </a:lnTo>
                        <a:lnTo>
                          <a:pt x="15" y="0"/>
                        </a:lnTo>
                        <a:lnTo>
                          <a:pt x="15" y="0"/>
                        </a:lnTo>
                        <a:lnTo>
                          <a:pt x="10" y="2"/>
                        </a:lnTo>
                        <a:lnTo>
                          <a:pt x="4" y="5"/>
                        </a:lnTo>
                        <a:lnTo>
                          <a:pt x="4" y="5"/>
                        </a:lnTo>
                        <a:lnTo>
                          <a:pt x="0" y="10"/>
                        </a:lnTo>
                        <a:lnTo>
                          <a:pt x="0" y="17"/>
                        </a:lnTo>
                        <a:lnTo>
                          <a:pt x="0" y="57"/>
                        </a:lnTo>
                        <a:lnTo>
                          <a:pt x="0" y="57"/>
                        </a:lnTo>
                        <a:lnTo>
                          <a:pt x="0" y="62"/>
                        </a:lnTo>
                        <a:lnTo>
                          <a:pt x="4" y="68"/>
                        </a:lnTo>
                        <a:lnTo>
                          <a:pt x="4" y="68"/>
                        </a:lnTo>
                        <a:lnTo>
                          <a:pt x="9" y="73"/>
                        </a:lnTo>
                        <a:lnTo>
                          <a:pt x="15" y="73"/>
                        </a:lnTo>
                        <a:lnTo>
                          <a:pt x="15" y="73"/>
                        </a:lnTo>
                        <a:lnTo>
                          <a:pt x="39" y="74"/>
                        </a:lnTo>
                        <a:lnTo>
                          <a:pt x="61" y="78"/>
                        </a:lnTo>
                        <a:lnTo>
                          <a:pt x="83" y="84"/>
                        </a:lnTo>
                        <a:lnTo>
                          <a:pt x="105" y="91"/>
                        </a:lnTo>
                        <a:lnTo>
                          <a:pt x="125" y="101"/>
                        </a:lnTo>
                        <a:lnTo>
                          <a:pt x="144" y="113"/>
                        </a:lnTo>
                        <a:lnTo>
                          <a:pt x="162" y="127"/>
                        </a:lnTo>
                        <a:lnTo>
                          <a:pt x="179" y="143"/>
                        </a:lnTo>
                        <a:lnTo>
                          <a:pt x="179" y="143"/>
                        </a:lnTo>
                        <a:lnTo>
                          <a:pt x="189" y="154"/>
                        </a:lnTo>
                        <a:lnTo>
                          <a:pt x="189" y="154"/>
                        </a:lnTo>
                        <a:lnTo>
                          <a:pt x="203" y="170"/>
                        </a:lnTo>
                        <a:lnTo>
                          <a:pt x="214" y="189"/>
                        </a:lnTo>
                        <a:lnTo>
                          <a:pt x="225" y="208"/>
                        </a:lnTo>
                        <a:lnTo>
                          <a:pt x="231" y="226"/>
                        </a:lnTo>
                        <a:lnTo>
                          <a:pt x="238" y="248"/>
                        </a:lnTo>
                        <a:lnTo>
                          <a:pt x="243" y="268"/>
                        </a:lnTo>
                        <a:lnTo>
                          <a:pt x="245" y="290"/>
                        </a:lnTo>
                        <a:lnTo>
                          <a:pt x="245" y="312"/>
                        </a:lnTo>
                        <a:lnTo>
                          <a:pt x="245" y="312"/>
                        </a:lnTo>
                        <a:lnTo>
                          <a:pt x="247" y="317"/>
                        </a:lnTo>
                        <a:lnTo>
                          <a:pt x="250" y="322"/>
                        </a:lnTo>
                        <a:lnTo>
                          <a:pt x="250" y="322"/>
                        </a:lnTo>
                        <a:lnTo>
                          <a:pt x="255" y="326"/>
                        </a:lnTo>
                        <a:lnTo>
                          <a:pt x="262" y="327"/>
                        </a:lnTo>
                        <a:lnTo>
                          <a:pt x="262" y="327"/>
                        </a:lnTo>
                        <a:close/>
                      </a:path>
                    </a:pathLst>
                  </a:custGeom>
                  <a:solidFill>
                    <a:schemeClr val="bg1">
                      <a:lumMod val="95000"/>
                    </a:schemeClr>
                  </a:solidFill>
                  <a:ln w="9525">
                    <a:noFill/>
                    <a:round/>
                    <a:headEnd/>
                    <a:tailEnd/>
                  </a:ln>
                  <a:scene3d>
                    <a:camera prst="orthographicFront">
                      <a:rot lat="0" lon="0" rev="0"/>
                    </a:camera>
                    <a:lightRig rig="threePt" dir="t"/>
                  </a:scene3d>
                </p:spPr>
                <p:txBody>
                  <a:bodyPr vert="horz" wrap="square" lIns="121948" tIns="60974" rIns="121948" bIns="60974"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584526" algn="l" rtl="0" fontAlgn="base">
                      <a:spcBef>
                        <a:spcPct val="0"/>
                      </a:spcBef>
                      <a:spcAft>
                        <a:spcPct val="0"/>
                      </a:spcAft>
                      <a:defRPr kern="1200">
                        <a:solidFill>
                          <a:schemeClr val="tx1"/>
                        </a:solidFill>
                        <a:latin typeface="Arial" charset="0"/>
                        <a:ea typeface="宋体" charset="-122"/>
                        <a:cs typeface="+mn-cs"/>
                      </a:defRPr>
                    </a:lvl2pPr>
                    <a:lvl3pPr marL="1169054" algn="l" rtl="0" fontAlgn="base">
                      <a:spcBef>
                        <a:spcPct val="0"/>
                      </a:spcBef>
                      <a:spcAft>
                        <a:spcPct val="0"/>
                      </a:spcAft>
                      <a:defRPr kern="1200">
                        <a:solidFill>
                          <a:schemeClr val="tx1"/>
                        </a:solidFill>
                        <a:latin typeface="Arial" charset="0"/>
                        <a:ea typeface="宋体" charset="-122"/>
                        <a:cs typeface="+mn-cs"/>
                      </a:defRPr>
                    </a:lvl3pPr>
                    <a:lvl4pPr marL="1753580" algn="l" rtl="0" fontAlgn="base">
                      <a:spcBef>
                        <a:spcPct val="0"/>
                      </a:spcBef>
                      <a:spcAft>
                        <a:spcPct val="0"/>
                      </a:spcAft>
                      <a:defRPr kern="1200">
                        <a:solidFill>
                          <a:schemeClr val="tx1"/>
                        </a:solidFill>
                        <a:latin typeface="Arial" charset="0"/>
                        <a:ea typeface="宋体" charset="-122"/>
                        <a:cs typeface="+mn-cs"/>
                      </a:defRPr>
                    </a:lvl4pPr>
                    <a:lvl5pPr marL="2338107" algn="l" rtl="0" fontAlgn="base">
                      <a:spcBef>
                        <a:spcPct val="0"/>
                      </a:spcBef>
                      <a:spcAft>
                        <a:spcPct val="0"/>
                      </a:spcAft>
                      <a:defRPr kern="1200">
                        <a:solidFill>
                          <a:schemeClr val="tx1"/>
                        </a:solidFill>
                        <a:latin typeface="Arial" charset="0"/>
                        <a:ea typeface="宋体" charset="-122"/>
                        <a:cs typeface="+mn-cs"/>
                      </a:defRPr>
                    </a:lvl5pPr>
                    <a:lvl6pPr marL="2922633" algn="l" defTabSz="1169054" rtl="0" eaLnBrk="1" latinLnBrk="0" hangingPunct="1">
                      <a:defRPr kern="1200">
                        <a:solidFill>
                          <a:schemeClr val="tx1"/>
                        </a:solidFill>
                        <a:latin typeface="Arial" charset="0"/>
                        <a:ea typeface="宋体" charset="-122"/>
                        <a:cs typeface="+mn-cs"/>
                      </a:defRPr>
                    </a:lvl6pPr>
                    <a:lvl7pPr marL="3507162" algn="l" defTabSz="1169054" rtl="0" eaLnBrk="1" latinLnBrk="0" hangingPunct="1">
                      <a:defRPr kern="1200">
                        <a:solidFill>
                          <a:schemeClr val="tx1"/>
                        </a:solidFill>
                        <a:latin typeface="Arial" charset="0"/>
                        <a:ea typeface="宋体" charset="-122"/>
                        <a:cs typeface="+mn-cs"/>
                      </a:defRPr>
                    </a:lvl7pPr>
                    <a:lvl8pPr marL="4091686" algn="l" defTabSz="1169054" rtl="0" eaLnBrk="1" latinLnBrk="0" hangingPunct="1">
                      <a:defRPr kern="1200">
                        <a:solidFill>
                          <a:schemeClr val="tx1"/>
                        </a:solidFill>
                        <a:latin typeface="Arial" charset="0"/>
                        <a:ea typeface="宋体" charset="-122"/>
                        <a:cs typeface="+mn-cs"/>
                      </a:defRPr>
                    </a:lvl8pPr>
                    <a:lvl9pPr marL="4676216" algn="l" defTabSz="1169054" rtl="0" eaLnBrk="1" latinLnBrk="0" hangingPunct="1">
                      <a:defRPr kern="1200">
                        <a:solidFill>
                          <a:schemeClr val="tx1"/>
                        </a:solidFill>
                        <a:latin typeface="Arial" charset="0"/>
                        <a:ea typeface="宋体" charset="-122"/>
                        <a:cs typeface="+mn-cs"/>
                      </a:defRPr>
                    </a:lvl9pPr>
                  </a:lstStyle>
                  <a:p>
                    <a:endParaRPr lang="zh-CN" altLang="en-US" sz="1067" dirty="0">
                      <a:solidFill>
                        <a:schemeClr val="bg1"/>
                      </a:solidFill>
                      <a:latin typeface="微软雅黑" pitchFamily="34" charset="-122"/>
                      <a:ea typeface="微软雅黑" pitchFamily="34" charset="-122"/>
                    </a:endParaRPr>
                  </a:p>
                </p:txBody>
              </p:sp>
              <p:sp>
                <p:nvSpPr>
                  <p:cNvPr id="65" name="Freeform 60"/>
                  <p:cNvSpPr>
                    <a:spLocks/>
                  </p:cNvSpPr>
                  <p:nvPr/>
                </p:nvSpPr>
                <p:spPr bwMode="auto">
                  <a:xfrm rot="2657719">
                    <a:off x="7157191" y="1420834"/>
                    <a:ext cx="79601" cy="82614"/>
                  </a:xfrm>
                  <a:custGeom>
                    <a:avLst/>
                    <a:gdLst/>
                    <a:ahLst/>
                    <a:cxnLst>
                      <a:cxn ang="0">
                        <a:pos x="135" y="50"/>
                      </a:cxn>
                      <a:cxn ang="0">
                        <a:pos x="135" y="50"/>
                      </a:cxn>
                      <a:cxn ang="0">
                        <a:pos x="122" y="38"/>
                      </a:cxn>
                      <a:cxn ang="0">
                        <a:pos x="110" y="28"/>
                      </a:cxn>
                      <a:cxn ang="0">
                        <a:pos x="95" y="20"/>
                      </a:cxn>
                      <a:cxn ang="0">
                        <a:pos x="81" y="13"/>
                      </a:cxn>
                      <a:cxn ang="0">
                        <a:pos x="64" y="6"/>
                      </a:cxn>
                      <a:cxn ang="0">
                        <a:pos x="49" y="3"/>
                      </a:cxn>
                      <a:cxn ang="0">
                        <a:pos x="32" y="0"/>
                      </a:cxn>
                      <a:cxn ang="0">
                        <a:pos x="16" y="0"/>
                      </a:cxn>
                      <a:cxn ang="0">
                        <a:pos x="16" y="0"/>
                      </a:cxn>
                      <a:cxn ang="0">
                        <a:pos x="10" y="0"/>
                      </a:cxn>
                      <a:cxn ang="0">
                        <a:pos x="5" y="3"/>
                      </a:cxn>
                      <a:cxn ang="0">
                        <a:pos x="5" y="3"/>
                      </a:cxn>
                      <a:cxn ang="0">
                        <a:pos x="2" y="8"/>
                      </a:cxn>
                      <a:cxn ang="0">
                        <a:pos x="0" y="15"/>
                      </a:cxn>
                      <a:cxn ang="0">
                        <a:pos x="0" y="55"/>
                      </a:cxn>
                      <a:cxn ang="0">
                        <a:pos x="0" y="55"/>
                      </a:cxn>
                      <a:cxn ang="0">
                        <a:pos x="2" y="62"/>
                      </a:cxn>
                      <a:cxn ang="0">
                        <a:pos x="5" y="67"/>
                      </a:cxn>
                      <a:cxn ang="0">
                        <a:pos x="5" y="67"/>
                      </a:cxn>
                      <a:cxn ang="0">
                        <a:pos x="10" y="70"/>
                      </a:cxn>
                      <a:cxn ang="0">
                        <a:pos x="16" y="72"/>
                      </a:cxn>
                      <a:cxn ang="0">
                        <a:pos x="16" y="72"/>
                      </a:cxn>
                      <a:cxn ang="0">
                        <a:pos x="34" y="74"/>
                      </a:cxn>
                      <a:cxn ang="0">
                        <a:pos x="53" y="81"/>
                      </a:cxn>
                      <a:cxn ang="0">
                        <a:pos x="68" y="89"/>
                      </a:cxn>
                      <a:cxn ang="0">
                        <a:pos x="83" y="101"/>
                      </a:cxn>
                      <a:cxn ang="0">
                        <a:pos x="83" y="101"/>
                      </a:cxn>
                      <a:cxn ang="0">
                        <a:pos x="86" y="104"/>
                      </a:cxn>
                      <a:cxn ang="0">
                        <a:pos x="86" y="104"/>
                      </a:cxn>
                      <a:cxn ang="0">
                        <a:pos x="97" y="119"/>
                      </a:cxn>
                      <a:cxn ang="0">
                        <a:pos x="105" y="136"/>
                      </a:cxn>
                      <a:cxn ang="0">
                        <a:pos x="108" y="153"/>
                      </a:cxn>
                      <a:cxn ang="0">
                        <a:pos x="110" y="170"/>
                      </a:cxn>
                      <a:cxn ang="0">
                        <a:pos x="110" y="170"/>
                      </a:cxn>
                      <a:cxn ang="0">
                        <a:pos x="112" y="177"/>
                      </a:cxn>
                      <a:cxn ang="0">
                        <a:pos x="113" y="182"/>
                      </a:cxn>
                      <a:cxn ang="0">
                        <a:pos x="113" y="182"/>
                      </a:cxn>
                      <a:cxn ang="0">
                        <a:pos x="118" y="185"/>
                      </a:cxn>
                      <a:cxn ang="0">
                        <a:pos x="125" y="187"/>
                      </a:cxn>
                      <a:cxn ang="0">
                        <a:pos x="167" y="189"/>
                      </a:cxn>
                      <a:cxn ang="0">
                        <a:pos x="167" y="189"/>
                      </a:cxn>
                      <a:cxn ang="0">
                        <a:pos x="172" y="187"/>
                      </a:cxn>
                      <a:cxn ang="0">
                        <a:pos x="177" y="183"/>
                      </a:cxn>
                      <a:cxn ang="0">
                        <a:pos x="181" y="178"/>
                      </a:cxn>
                      <a:cxn ang="0">
                        <a:pos x="183" y="173"/>
                      </a:cxn>
                      <a:cxn ang="0">
                        <a:pos x="183" y="173"/>
                      </a:cxn>
                      <a:cxn ang="0">
                        <a:pos x="183" y="156"/>
                      </a:cxn>
                      <a:cxn ang="0">
                        <a:pos x="181" y="141"/>
                      </a:cxn>
                      <a:cxn ang="0">
                        <a:pos x="177" y="126"/>
                      </a:cxn>
                      <a:cxn ang="0">
                        <a:pos x="172" y="111"/>
                      </a:cxn>
                      <a:cxn ang="0">
                        <a:pos x="167" y="96"/>
                      </a:cxn>
                      <a:cxn ang="0">
                        <a:pos x="161" y="82"/>
                      </a:cxn>
                      <a:cxn ang="0">
                        <a:pos x="152" y="69"/>
                      </a:cxn>
                      <a:cxn ang="0">
                        <a:pos x="142" y="57"/>
                      </a:cxn>
                      <a:cxn ang="0">
                        <a:pos x="142" y="57"/>
                      </a:cxn>
                      <a:cxn ang="0">
                        <a:pos x="135" y="50"/>
                      </a:cxn>
                      <a:cxn ang="0">
                        <a:pos x="135" y="50"/>
                      </a:cxn>
                    </a:cxnLst>
                    <a:rect l="0" t="0" r="r" b="b"/>
                    <a:pathLst>
                      <a:path w="183" h="189">
                        <a:moveTo>
                          <a:pt x="135" y="50"/>
                        </a:moveTo>
                        <a:lnTo>
                          <a:pt x="135" y="50"/>
                        </a:lnTo>
                        <a:lnTo>
                          <a:pt x="122" y="38"/>
                        </a:lnTo>
                        <a:lnTo>
                          <a:pt x="110" y="28"/>
                        </a:lnTo>
                        <a:lnTo>
                          <a:pt x="95" y="20"/>
                        </a:lnTo>
                        <a:lnTo>
                          <a:pt x="81" y="13"/>
                        </a:lnTo>
                        <a:lnTo>
                          <a:pt x="64" y="6"/>
                        </a:lnTo>
                        <a:lnTo>
                          <a:pt x="49" y="3"/>
                        </a:lnTo>
                        <a:lnTo>
                          <a:pt x="32" y="0"/>
                        </a:lnTo>
                        <a:lnTo>
                          <a:pt x="16" y="0"/>
                        </a:lnTo>
                        <a:lnTo>
                          <a:pt x="16" y="0"/>
                        </a:lnTo>
                        <a:lnTo>
                          <a:pt x="10" y="0"/>
                        </a:lnTo>
                        <a:lnTo>
                          <a:pt x="5" y="3"/>
                        </a:lnTo>
                        <a:lnTo>
                          <a:pt x="5" y="3"/>
                        </a:lnTo>
                        <a:lnTo>
                          <a:pt x="2" y="8"/>
                        </a:lnTo>
                        <a:lnTo>
                          <a:pt x="0" y="15"/>
                        </a:lnTo>
                        <a:lnTo>
                          <a:pt x="0" y="55"/>
                        </a:lnTo>
                        <a:lnTo>
                          <a:pt x="0" y="55"/>
                        </a:lnTo>
                        <a:lnTo>
                          <a:pt x="2" y="62"/>
                        </a:lnTo>
                        <a:lnTo>
                          <a:pt x="5" y="67"/>
                        </a:lnTo>
                        <a:lnTo>
                          <a:pt x="5" y="67"/>
                        </a:lnTo>
                        <a:lnTo>
                          <a:pt x="10" y="70"/>
                        </a:lnTo>
                        <a:lnTo>
                          <a:pt x="16" y="72"/>
                        </a:lnTo>
                        <a:lnTo>
                          <a:pt x="16" y="72"/>
                        </a:lnTo>
                        <a:lnTo>
                          <a:pt x="34" y="74"/>
                        </a:lnTo>
                        <a:lnTo>
                          <a:pt x="53" y="81"/>
                        </a:lnTo>
                        <a:lnTo>
                          <a:pt x="68" y="89"/>
                        </a:lnTo>
                        <a:lnTo>
                          <a:pt x="83" y="101"/>
                        </a:lnTo>
                        <a:lnTo>
                          <a:pt x="83" y="101"/>
                        </a:lnTo>
                        <a:lnTo>
                          <a:pt x="86" y="104"/>
                        </a:lnTo>
                        <a:lnTo>
                          <a:pt x="86" y="104"/>
                        </a:lnTo>
                        <a:lnTo>
                          <a:pt x="97" y="119"/>
                        </a:lnTo>
                        <a:lnTo>
                          <a:pt x="105" y="136"/>
                        </a:lnTo>
                        <a:lnTo>
                          <a:pt x="108" y="153"/>
                        </a:lnTo>
                        <a:lnTo>
                          <a:pt x="110" y="170"/>
                        </a:lnTo>
                        <a:lnTo>
                          <a:pt x="110" y="170"/>
                        </a:lnTo>
                        <a:lnTo>
                          <a:pt x="112" y="177"/>
                        </a:lnTo>
                        <a:lnTo>
                          <a:pt x="113" y="182"/>
                        </a:lnTo>
                        <a:lnTo>
                          <a:pt x="113" y="182"/>
                        </a:lnTo>
                        <a:lnTo>
                          <a:pt x="118" y="185"/>
                        </a:lnTo>
                        <a:lnTo>
                          <a:pt x="125" y="187"/>
                        </a:lnTo>
                        <a:lnTo>
                          <a:pt x="167" y="189"/>
                        </a:lnTo>
                        <a:lnTo>
                          <a:pt x="167" y="189"/>
                        </a:lnTo>
                        <a:lnTo>
                          <a:pt x="172" y="187"/>
                        </a:lnTo>
                        <a:lnTo>
                          <a:pt x="177" y="183"/>
                        </a:lnTo>
                        <a:lnTo>
                          <a:pt x="181" y="178"/>
                        </a:lnTo>
                        <a:lnTo>
                          <a:pt x="183" y="173"/>
                        </a:lnTo>
                        <a:lnTo>
                          <a:pt x="183" y="173"/>
                        </a:lnTo>
                        <a:lnTo>
                          <a:pt x="183" y="156"/>
                        </a:lnTo>
                        <a:lnTo>
                          <a:pt x="181" y="141"/>
                        </a:lnTo>
                        <a:lnTo>
                          <a:pt x="177" y="126"/>
                        </a:lnTo>
                        <a:lnTo>
                          <a:pt x="172" y="111"/>
                        </a:lnTo>
                        <a:lnTo>
                          <a:pt x="167" y="96"/>
                        </a:lnTo>
                        <a:lnTo>
                          <a:pt x="161" y="82"/>
                        </a:lnTo>
                        <a:lnTo>
                          <a:pt x="152" y="69"/>
                        </a:lnTo>
                        <a:lnTo>
                          <a:pt x="142" y="57"/>
                        </a:lnTo>
                        <a:lnTo>
                          <a:pt x="142" y="57"/>
                        </a:lnTo>
                        <a:lnTo>
                          <a:pt x="135" y="50"/>
                        </a:lnTo>
                        <a:lnTo>
                          <a:pt x="135" y="50"/>
                        </a:lnTo>
                        <a:close/>
                      </a:path>
                    </a:pathLst>
                  </a:custGeom>
                  <a:solidFill>
                    <a:schemeClr val="bg1">
                      <a:lumMod val="95000"/>
                    </a:schemeClr>
                  </a:solidFill>
                  <a:ln w="9525">
                    <a:noFill/>
                    <a:round/>
                    <a:headEnd/>
                    <a:tailEnd/>
                  </a:ln>
                  <a:scene3d>
                    <a:camera prst="orthographicFront">
                      <a:rot lat="0" lon="0" rev="0"/>
                    </a:camera>
                    <a:lightRig rig="threePt" dir="t"/>
                  </a:scene3d>
                </p:spPr>
                <p:txBody>
                  <a:bodyPr vert="horz" wrap="square" lIns="121948" tIns="60974" rIns="121948" bIns="60974"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584526" algn="l" rtl="0" fontAlgn="base">
                      <a:spcBef>
                        <a:spcPct val="0"/>
                      </a:spcBef>
                      <a:spcAft>
                        <a:spcPct val="0"/>
                      </a:spcAft>
                      <a:defRPr kern="1200">
                        <a:solidFill>
                          <a:schemeClr val="tx1"/>
                        </a:solidFill>
                        <a:latin typeface="Arial" charset="0"/>
                        <a:ea typeface="宋体" charset="-122"/>
                        <a:cs typeface="+mn-cs"/>
                      </a:defRPr>
                    </a:lvl2pPr>
                    <a:lvl3pPr marL="1169054" algn="l" rtl="0" fontAlgn="base">
                      <a:spcBef>
                        <a:spcPct val="0"/>
                      </a:spcBef>
                      <a:spcAft>
                        <a:spcPct val="0"/>
                      </a:spcAft>
                      <a:defRPr kern="1200">
                        <a:solidFill>
                          <a:schemeClr val="tx1"/>
                        </a:solidFill>
                        <a:latin typeface="Arial" charset="0"/>
                        <a:ea typeface="宋体" charset="-122"/>
                        <a:cs typeface="+mn-cs"/>
                      </a:defRPr>
                    </a:lvl3pPr>
                    <a:lvl4pPr marL="1753580" algn="l" rtl="0" fontAlgn="base">
                      <a:spcBef>
                        <a:spcPct val="0"/>
                      </a:spcBef>
                      <a:spcAft>
                        <a:spcPct val="0"/>
                      </a:spcAft>
                      <a:defRPr kern="1200">
                        <a:solidFill>
                          <a:schemeClr val="tx1"/>
                        </a:solidFill>
                        <a:latin typeface="Arial" charset="0"/>
                        <a:ea typeface="宋体" charset="-122"/>
                        <a:cs typeface="+mn-cs"/>
                      </a:defRPr>
                    </a:lvl4pPr>
                    <a:lvl5pPr marL="2338107" algn="l" rtl="0" fontAlgn="base">
                      <a:spcBef>
                        <a:spcPct val="0"/>
                      </a:spcBef>
                      <a:spcAft>
                        <a:spcPct val="0"/>
                      </a:spcAft>
                      <a:defRPr kern="1200">
                        <a:solidFill>
                          <a:schemeClr val="tx1"/>
                        </a:solidFill>
                        <a:latin typeface="Arial" charset="0"/>
                        <a:ea typeface="宋体" charset="-122"/>
                        <a:cs typeface="+mn-cs"/>
                      </a:defRPr>
                    </a:lvl5pPr>
                    <a:lvl6pPr marL="2922633" algn="l" defTabSz="1169054" rtl="0" eaLnBrk="1" latinLnBrk="0" hangingPunct="1">
                      <a:defRPr kern="1200">
                        <a:solidFill>
                          <a:schemeClr val="tx1"/>
                        </a:solidFill>
                        <a:latin typeface="Arial" charset="0"/>
                        <a:ea typeface="宋体" charset="-122"/>
                        <a:cs typeface="+mn-cs"/>
                      </a:defRPr>
                    </a:lvl6pPr>
                    <a:lvl7pPr marL="3507162" algn="l" defTabSz="1169054" rtl="0" eaLnBrk="1" latinLnBrk="0" hangingPunct="1">
                      <a:defRPr kern="1200">
                        <a:solidFill>
                          <a:schemeClr val="tx1"/>
                        </a:solidFill>
                        <a:latin typeface="Arial" charset="0"/>
                        <a:ea typeface="宋体" charset="-122"/>
                        <a:cs typeface="+mn-cs"/>
                      </a:defRPr>
                    </a:lvl7pPr>
                    <a:lvl8pPr marL="4091686" algn="l" defTabSz="1169054" rtl="0" eaLnBrk="1" latinLnBrk="0" hangingPunct="1">
                      <a:defRPr kern="1200">
                        <a:solidFill>
                          <a:schemeClr val="tx1"/>
                        </a:solidFill>
                        <a:latin typeface="Arial" charset="0"/>
                        <a:ea typeface="宋体" charset="-122"/>
                        <a:cs typeface="+mn-cs"/>
                      </a:defRPr>
                    </a:lvl8pPr>
                    <a:lvl9pPr marL="4676216" algn="l" defTabSz="1169054" rtl="0" eaLnBrk="1" latinLnBrk="0" hangingPunct="1">
                      <a:defRPr kern="1200">
                        <a:solidFill>
                          <a:schemeClr val="tx1"/>
                        </a:solidFill>
                        <a:latin typeface="Arial" charset="0"/>
                        <a:ea typeface="宋体" charset="-122"/>
                        <a:cs typeface="+mn-cs"/>
                      </a:defRPr>
                    </a:lvl9pPr>
                  </a:lstStyle>
                  <a:p>
                    <a:endParaRPr lang="zh-CN" altLang="en-US" sz="1067" dirty="0">
                      <a:solidFill>
                        <a:schemeClr val="bg1"/>
                      </a:solidFill>
                      <a:latin typeface="微软雅黑" pitchFamily="34" charset="-122"/>
                      <a:ea typeface="微软雅黑" pitchFamily="34" charset="-122"/>
                    </a:endParaRPr>
                  </a:p>
                </p:txBody>
              </p:sp>
              <p:sp>
                <p:nvSpPr>
                  <p:cNvPr id="66" name="Freeform 59"/>
                  <p:cNvSpPr>
                    <a:spLocks/>
                  </p:cNvSpPr>
                  <p:nvPr/>
                </p:nvSpPr>
                <p:spPr bwMode="auto">
                  <a:xfrm rot="2657719">
                    <a:off x="7180808" y="1360606"/>
                    <a:ext cx="200281" cy="206622"/>
                  </a:xfrm>
                  <a:custGeom>
                    <a:avLst/>
                    <a:gdLst/>
                    <a:ahLst/>
                    <a:cxnLst>
                      <a:cxn ang="0">
                        <a:pos x="302" y="329"/>
                      </a:cxn>
                      <a:cxn ang="0">
                        <a:pos x="309" y="327"/>
                      </a:cxn>
                      <a:cxn ang="0">
                        <a:pos x="317" y="319"/>
                      </a:cxn>
                      <a:cxn ang="0">
                        <a:pos x="319" y="312"/>
                      </a:cxn>
                      <a:cxn ang="0">
                        <a:pos x="314" y="256"/>
                      </a:cxn>
                      <a:cxn ang="0">
                        <a:pos x="300" y="202"/>
                      </a:cxn>
                      <a:cxn ang="0">
                        <a:pos x="277" y="152"/>
                      </a:cxn>
                      <a:cxn ang="0">
                        <a:pos x="243" y="105"/>
                      </a:cxn>
                      <a:cxn ang="0">
                        <a:pos x="231" y="91"/>
                      </a:cxn>
                      <a:cxn ang="0">
                        <a:pos x="209" y="71"/>
                      </a:cxn>
                      <a:cxn ang="0">
                        <a:pos x="159" y="37"/>
                      </a:cxn>
                      <a:cxn ang="0">
                        <a:pos x="105" y="15"/>
                      </a:cxn>
                      <a:cxn ang="0">
                        <a:pos x="46" y="2"/>
                      </a:cxn>
                      <a:cxn ang="0">
                        <a:pos x="15" y="0"/>
                      </a:cxn>
                      <a:cxn ang="0">
                        <a:pos x="4" y="5"/>
                      </a:cxn>
                      <a:cxn ang="0">
                        <a:pos x="0" y="10"/>
                      </a:cxn>
                      <a:cxn ang="0">
                        <a:pos x="0" y="57"/>
                      </a:cxn>
                      <a:cxn ang="0">
                        <a:pos x="0" y="62"/>
                      </a:cxn>
                      <a:cxn ang="0">
                        <a:pos x="4" y="68"/>
                      </a:cxn>
                      <a:cxn ang="0">
                        <a:pos x="15" y="73"/>
                      </a:cxn>
                      <a:cxn ang="0">
                        <a:pos x="39" y="74"/>
                      </a:cxn>
                      <a:cxn ang="0">
                        <a:pos x="83" y="84"/>
                      </a:cxn>
                      <a:cxn ang="0">
                        <a:pos x="125" y="101"/>
                      </a:cxn>
                      <a:cxn ang="0">
                        <a:pos x="162" y="127"/>
                      </a:cxn>
                      <a:cxn ang="0">
                        <a:pos x="179" y="143"/>
                      </a:cxn>
                      <a:cxn ang="0">
                        <a:pos x="189" y="154"/>
                      </a:cxn>
                      <a:cxn ang="0">
                        <a:pos x="214" y="189"/>
                      </a:cxn>
                      <a:cxn ang="0">
                        <a:pos x="231" y="226"/>
                      </a:cxn>
                      <a:cxn ang="0">
                        <a:pos x="243" y="268"/>
                      </a:cxn>
                      <a:cxn ang="0">
                        <a:pos x="245" y="312"/>
                      </a:cxn>
                      <a:cxn ang="0">
                        <a:pos x="247" y="317"/>
                      </a:cxn>
                      <a:cxn ang="0">
                        <a:pos x="250" y="322"/>
                      </a:cxn>
                      <a:cxn ang="0">
                        <a:pos x="262" y="327"/>
                      </a:cxn>
                    </a:cxnLst>
                    <a:rect l="0" t="0" r="r" b="b"/>
                    <a:pathLst>
                      <a:path w="319" h="329">
                        <a:moveTo>
                          <a:pt x="262" y="327"/>
                        </a:moveTo>
                        <a:lnTo>
                          <a:pt x="302" y="329"/>
                        </a:lnTo>
                        <a:lnTo>
                          <a:pt x="302" y="329"/>
                        </a:lnTo>
                        <a:lnTo>
                          <a:pt x="309" y="327"/>
                        </a:lnTo>
                        <a:lnTo>
                          <a:pt x="314" y="324"/>
                        </a:lnTo>
                        <a:lnTo>
                          <a:pt x="317" y="319"/>
                        </a:lnTo>
                        <a:lnTo>
                          <a:pt x="319" y="312"/>
                        </a:lnTo>
                        <a:lnTo>
                          <a:pt x="319" y="312"/>
                        </a:lnTo>
                        <a:lnTo>
                          <a:pt x="317" y="285"/>
                        </a:lnTo>
                        <a:lnTo>
                          <a:pt x="314" y="256"/>
                        </a:lnTo>
                        <a:lnTo>
                          <a:pt x="309" y="229"/>
                        </a:lnTo>
                        <a:lnTo>
                          <a:pt x="300" y="202"/>
                        </a:lnTo>
                        <a:lnTo>
                          <a:pt x="290" y="175"/>
                        </a:lnTo>
                        <a:lnTo>
                          <a:pt x="277" y="152"/>
                        </a:lnTo>
                        <a:lnTo>
                          <a:pt x="262" y="128"/>
                        </a:lnTo>
                        <a:lnTo>
                          <a:pt x="243" y="105"/>
                        </a:lnTo>
                        <a:lnTo>
                          <a:pt x="243" y="105"/>
                        </a:lnTo>
                        <a:lnTo>
                          <a:pt x="231" y="91"/>
                        </a:lnTo>
                        <a:lnTo>
                          <a:pt x="231" y="91"/>
                        </a:lnTo>
                        <a:lnTo>
                          <a:pt x="209" y="71"/>
                        </a:lnTo>
                        <a:lnTo>
                          <a:pt x="186" y="54"/>
                        </a:lnTo>
                        <a:lnTo>
                          <a:pt x="159" y="37"/>
                        </a:lnTo>
                        <a:lnTo>
                          <a:pt x="133" y="25"/>
                        </a:lnTo>
                        <a:lnTo>
                          <a:pt x="105" y="15"/>
                        </a:lnTo>
                        <a:lnTo>
                          <a:pt x="76" y="7"/>
                        </a:lnTo>
                        <a:lnTo>
                          <a:pt x="46" y="2"/>
                        </a:lnTo>
                        <a:lnTo>
                          <a:pt x="15" y="0"/>
                        </a:lnTo>
                        <a:lnTo>
                          <a:pt x="15" y="0"/>
                        </a:lnTo>
                        <a:lnTo>
                          <a:pt x="10" y="2"/>
                        </a:lnTo>
                        <a:lnTo>
                          <a:pt x="4" y="5"/>
                        </a:lnTo>
                        <a:lnTo>
                          <a:pt x="4" y="5"/>
                        </a:lnTo>
                        <a:lnTo>
                          <a:pt x="0" y="10"/>
                        </a:lnTo>
                        <a:lnTo>
                          <a:pt x="0" y="17"/>
                        </a:lnTo>
                        <a:lnTo>
                          <a:pt x="0" y="57"/>
                        </a:lnTo>
                        <a:lnTo>
                          <a:pt x="0" y="57"/>
                        </a:lnTo>
                        <a:lnTo>
                          <a:pt x="0" y="62"/>
                        </a:lnTo>
                        <a:lnTo>
                          <a:pt x="4" y="68"/>
                        </a:lnTo>
                        <a:lnTo>
                          <a:pt x="4" y="68"/>
                        </a:lnTo>
                        <a:lnTo>
                          <a:pt x="9" y="73"/>
                        </a:lnTo>
                        <a:lnTo>
                          <a:pt x="15" y="73"/>
                        </a:lnTo>
                        <a:lnTo>
                          <a:pt x="15" y="73"/>
                        </a:lnTo>
                        <a:lnTo>
                          <a:pt x="39" y="74"/>
                        </a:lnTo>
                        <a:lnTo>
                          <a:pt x="61" y="78"/>
                        </a:lnTo>
                        <a:lnTo>
                          <a:pt x="83" y="84"/>
                        </a:lnTo>
                        <a:lnTo>
                          <a:pt x="105" y="91"/>
                        </a:lnTo>
                        <a:lnTo>
                          <a:pt x="125" y="101"/>
                        </a:lnTo>
                        <a:lnTo>
                          <a:pt x="144" y="113"/>
                        </a:lnTo>
                        <a:lnTo>
                          <a:pt x="162" y="127"/>
                        </a:lnTo>
                        <a:lnTo>
                          <a:pt x="179" y="143"/>
                        </a:lnTo>
                        <a:lnTo>
                          <a:pt x="179" y="143"/>
                        </a:lnTo>
                        <a:lnTo>
                          <a:pt x="189" y="154"/>
                        </a:lnTo>
                        <a:lnTo>
                          <a:pt x="189" y="154"/>
                        </a:lnTo>
                        <a:lnTo>
                          <a:pt x="203" y="170"/>
                        </a:lnTo>
                        <a:lnTo>
                          <a:pt x="214" y="189"/>
                        </a:lnTo>
                        <a:lnTo>
                          <a:pt x="225" y="208"/>
                        </a:lnTo>
                        <a:lnTo>
                          <a:pt x="231" y="226"/>
                        </a:lnTo>
                        <a:lnTo>
                          <a:pt x="238" y="248"/>
                        </a:lnTo>
                        <a:lnTo>
                          <a:pt x="243" y="268"/>
                        </a:lnTo>
                        <a:lnTo>
                          <a:pt x="245" y="290"/>
                        </a:lnTo>
                        <a:lnTo>
                          <a:pt x="245" y="312"/>
                        </a:lnTo>
                        <a:lnTo>
                          <a:pt x="245" y="312"/>
                        </a:lnTo>
                        <a:lnTo>
                          <a:pt x="247" y="317"/>
                        </a:lnTo>
                        <a:lnTo>
                          <a:pt x="250" y="322"/>
                        </a:lnTo>
                        <a:lnTo>
                          <a:pt x="250" y="322"/>
                        </a:lnTo>
                        <a:lnTo>
                          <a:pt x="255" y="326"/>
                        </a:lnTo>
                        <a:lnTo>
                          <a:pt x="262" y="327"/>
                        </a:lnTo>
                        <a:lnTo>
                          <a:pt x="262" y="327"/>
                        </a:lnTo>
                        <a:close/>
                      </a:path>
                    </a:pathLst>
                  </a:custGeom>
                  <a:solidFill>
                    <a:schemeClr val="bg1">
                      <a:lumMod val="95000"/>
                    </a:schemeClr>
                  </a:solidFill>
                  <a:ln w="9525">
                    <a:noFill/>
                    <a:round/>
                    <a:headEnd/>
                    <a:tailEnd/>
                  </a:ln>
                  <a:scene3d>
                    <a:camera prst="orthographicFront">
                      <a:rot lat="0" lon="0" rev="0"/>
                    </a:camera>
                    <a:lightRig rig="threePt" dir="t"/>
                  </a:scene3d>
                </p:spPr>
                <p:txBody>
                  <a:bodyPr vert="horz" wrap="square" lIns="121948" tIns="60974" rIns="121948" bIns="60974"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584526" algn="l" rtl="0" fontAlgn="base">
                      <a:spcBef>
                        <a:spcPct val="0"/>
                      </a:spcBef>
                      <a:spcAft>
                        <a:spcPct val="0"/>
                      </a:spcAft>
                      <a:defRPr kern="1200">
                        <a:solidFill>
                          <a:schemeClr val="tx1"/>
                        </a:solidFill>
                        <a:latin typeface="Arial" charset="0"/>
                        <a:ea typeface="宋体" charset="-122"/>
                        <a:cs typeface="+mn-cs"/>
                      </a:defRPr>
                    </a:lvl2pPr>
                    <a:lvl3pPr marL="1169054" algn="l" rtl="0" fontAlgn="base">
                      <a:spcBef>
                        <a:spcPct val="0"/>
                      </a:spcBef>
                      <a:spcAft>
                        <a:spcPct val="0"/>
                      </a:spcAft>
                      <a:defRPr kern="1200">
                        <a:solidFill>
                          <a:schemeClr val="tx1"/>
                        </a:solidFill>
                        <a:latin typeface="Arial" charset="0"/>
                        <a:ea typeface="宋体" charset="-122"/>
                        <a:cs typeface="+mn-cs"/>
                      </a:defRPr>
                    </a:lvl3pPr>
                    <a:lvl4pPr marL="1753580" algn="l" rtl="0" fontAlgn="base">
                      <a:spcBef>
                        <a:spcPct val="0"/>
                      </a:spcBef>
                      <a:spcAft>
                        <a:spcPct val="0"/>
                      </a:spcAft>
                      <a:defRPr kern="1200">
                        <a:solidFill>
                          <a:schemeClr val="tx1"/>
                        </a:solidFill>
                        <a:latin typeface="Arial" charset="0"/>
                        <a:ea typeface="宋体" charset="-122"/>
                        <a:cs typeface="+mn-cs"/>
                      </a:defRPr>
                    </a:lvl4pPr>
                    <a:lvl5pPr marL="2338107" algn="l" rtl="0" fontAlgn="base">
                      <a:spcBef>
                        <a:spcPct val="0"/>
                      </a:spcBef>
                      <a:spcAft>
                        <a:spcPct val="0"/>
                      </a:spcAft>
                      <a:defRPr kern="1200">
                        <a:solidFill>
                          <a:schemeClr val="tx1"/>
                        </a:solidFill>
                        <a:latin typeface="Arial" charset="0"/>
                        <a:ea typeface="宋体" charset="-122"/>
                        <a:cs typeface="+mn-cs"/>
                      </a:defRPr>
                    </a:lvl5pPr>
                    <a:lvl6pPr marL="2922633" algn="l" defTabSz="1169054" rtl="0" eaLnBrk="1" latinLnBrk="0" hangingPunct="1">
                      <a:defRPr kern="1200">
                        <a:solidFill>
                          <a:schemeClr val="tx1"/>
                        </a:solidFill>
                        <a:latin typeface="Arial" charset="0"/>
                        <a:ea typeface="宋体" charset="-122"/>
                        <a:cs typeface="+mn-cs"/>
                      </a:defRPr>
                    </a:lvl6pPr>
                    <a:lvl7pPr marL="3507162" algn="l" defTabSz="1169054" rtl="0" eaLnBrk="1" latinLnBrk="0" hangingPunct="1">
                      <a:defRPr kern="1200">
                        <a:solidFill>
                          <a:schemeClr val="tx1"/>
                        </a:solidFill>
                        <a:latin typeface="Arial" charset="0"/>
                        <a:ea typeface="宋体" charset="-122"/>
                        <a:cs typeface="+mn-cs"/>
                      </a:defRPr>
                    </a:lvl7pPr>
                    <a:lvl8pPr marL="4091686" algn="l" defTabSz="1169054" rtl="0" eaLnBrk="1" latinLnBrk="0" hangingPunct="1">
                      <a:defRPr kern="1200">
                        <a:solidFill>
                          <a:schemeClr val="tx1"/>
                        </a:solidFill>
                        <a:latin typeface="Arial" charset="0"/>
                        <a:ea typeface="宋体" charset="-122"/>
                        <a:cs typeface="+mn-cs"/>
                      </a:defRPr>
                    </a:lvl8pPr>
                    <a:lvl9pPr marL="4676216" algn="l" defTabSz="1169054" rtl="0" eaLnBrk="1" latinLnBrk="0" hangingPunct="1">
                      <a:defRPr kern="1200">
                        <a:solidFill>
                          <a:schemeClr val="tx1"/>
                        </a:solidFill>
                        <a:latin typeface="Arial" charset="0"/>
                        <a:ea typeface="宋体" charset="-122"/>
                        <a:cs typeface="+mn-cs"/>
                      </a:defRPr>
                    </a:lvl9pPr>
                  </a:lstStyle>
                  <a:p>
                    <a:endParaRPr lang="zh-CN" altLang="en-US" sz="1067" dirty="0">
                      <a:solidFill>
                        <a:schemeClr val="bg1"/>
                      </a:solidFill>
                      <a:latin typeface="微软雅黑" pitchFamily="34" charset="-122"/>
                      <a:ea typeface="微软雅黑" pitchFamily="34" charset="-122"/>
                    </a:endParaRPr>
                  </a:p>
                </p:txBody>
              </p:sp>
            </p:grpSp>
          </p:grpSp>
          <p:grpSp>
            <p:nvGrpSpPr>
              <p:cNvPr id="47" name="组合 129"/>
              <p:cNvGrpSpPr/>
              <p:nvPr/>
            </p:nvGrpSpPr>
            <p:grpSpPr>
              <a:xfrm flipH="1">
                <a:off x="10262482" y="4002129"/>
                <a:ext cx="223200" cy="205200"/>
                <a:chOff x="7157191" y="1360606"/>
                <a:chExt cx="223898" cy="206622"/>
              </a:xfrm>
            </p:grpSpPr>
            <p:sp>
              <p:nvSpPr>
                <p:cNvPr id="58" name="Freeform 59"/>
                <p:cNvSpPr>
                  <a:spLocks/>
                </p:cNvSpPr>
                <p:nvPr/>
              </p:nvSpPr>
              <p:spPr bwMode="auto">
                <a:xfrm rot="2657719">
                  <a:off x="7162612" y="1390686"/>
                  <a:ext cx="139084" cy="143488"/>
                </a:xfrm>
                <a:custGeom>
                  <a:avLst/>
                  <a:gdLst/>
                  <a:ahLst/>
                  <a:cxnLst>
                    <a:cxn ang="0">
                      <a:pos x="302" y="329"/>
                    </a:cxn>
                    <a:cxn ang="0">
                      <a:pos x="309" y="327"/>
                    </a:cxn>
                    <a:cxn ang="0">
                      <a:pos x="317" y="319"/>
                    </a:cxn>
                    <a:cxn ang="0">
                      <a:pos x="319" y="312"/>
                    </a:cxn>
                    <a:cxn ang="0">
                      <a:pos x="314" y="256"/>
                    </a:cxn>
                    <a:cxn ang="0">
                      <a:pos x="300" y="202"/>
                    </a:cxn>
                    <a:cxn ang="0">
                      <a:pos x="277" y="152"/>
                    </a:cxn>
                    <a:cxn ang="0">
                      <a:pos x="243" y="105"/>
                    </a:cxn>
                    <a:cxn ang="0">
                      <a:pos x="231" y="91"/>
                    </a:cxn>
                    <a:cxn ang="0">
                      <a:pos x="209" y="71"/>
                    </a:cxn>
                    <a:cxn ang="0">
                      <a:pos x="159" y="37"/>
                    </a:cxn>
                    <a:cxn ang="0">
                      <a:pos x="105" y="15"/>
                    </a:cxn>
                    <a:cxn ang="0">
                      <a:pos x="46" y="2"/>
                    </a:cxn>
                    <a:cxn ang="0">
                      <a:pos x="15" y="0"/>
                    </a:cxn>
                    <a:cxn ang="0">
                      <a:pos x="4" y="5"/>
                    </a:cxn>
                    <a:cxn ang="0">
                      <a:pos x="0" y="10"/>
                    </a:cxn>
                    <a:cxn ang="0">
                      <a:pos x="0" y="57"/>
                    </a:cxn>
                    <a:cxn ang="0">
                      <a:pos x="0" y="62"/>
                    </a:cxn>
                    <a:cxn ang="0">
                      <a:pos x="4" y="68"/>
                    </a:cxn>
                    <a:cxn ang="0">
                      <a:pos x="15" y="73"/>
                    </a:cxn>
                    <a:cxn ang="0">
                      <a:pos x="39" y="74"/>
                    </a:cxn>
                    <a:cxn ang="0">
                      <a:pos x="83" y="84"/>
                    </a:cxn>
                    <a:cxn ang="0">
                      <a:pos x="125" y="101"/>
                    </a:cxn>
                    <a:cxn ang="0">
                      <a:pos x="162" y="127"/>
                    </a:cxn>
                    <a:cxn ang="0">
                      <a:pos x="179" y="143"/>
                    </a:cxn>
                    <a:cxn ang="0">
                      <a:pos x="189" y="154"/>
                    </a:cxn>
                    <a:cxn ang="0">
                      <a:pos x="214" y="189"/>
                    </a:cxn>
                    <a:cxn ang="0">
                      <a:pos x="231" y="226"/>
                    </a:cxn>
                    <a:cxn ang="0">
                      <a:pos x="243" y="268"/>
                    </a:cxn>
                    <a:cxn ang="0">
                      <a:pos x="245" y="312"/>
                    </a:cxn>
                    <a:cxn ang="0">
                      <a:pos x="247" y="317"/>
                    </a:cxn>
                    <a:cxn ang="0">
                      <a:pos x="250" y="322"/>
                    </a:cxn>
                    <a:cxn ang="0">
                      <a:pos x="262" y="327"/>
                    </a:cxn>
                  </a:cxnLst>
                  <a:rect l="0" t="0" r="r" b="b"/>
                  <a:pathLst>
                    <a:path w="319" h="329">
                      <a:moveTo>
                        <a:pt x="262" y="327"/>
                      </a:moveTo>
                      <a:lnTo>
                        <a:pt x="302" y="329"/>
                      </a:lnTo>
                      <a:lnTo>
                        <a:pt x="302" y="329"/>
                      </a:lnTo>
                      <a:lnTo>
                        <a:pt x="309" y="327"/>
                      </a:lnTo>
                      <a:lnTo>
                        <a:pt x="314" y="324"/>
                      </a:lnTo>
                      <a:lnTo>
                        <a:pt x="317" y="319"/>
                      </a:lnTo>
                      <a:lnTo>
                        <a:pt x="319" y="312"/>
                      </a:lnTo>
                      <a:lnTo>
                        <a:pt x="319" y="312"/>
                      </a:lnTo>
                      <a:lnTo>
                        <a:pt x="317" y="285"/>
                      </a:lnTo>
                      <a:lnTo>
                        <a:pt x="314" y="256"/>
                      </a:lnTo>
                      <a:lnTo>
                        <a:pt x="309" y="229"/>
                      </a:lnTo>
                      <a:lnTo>
                        <a:pt x="300" y="202"/>
                      </a:lnTo>
                      <a:lnTo>
                        <a:pt x="290" y="175"/>
                      </a:lnTo>
                      <a:lnTo>
                        <a:pt x="277" y="152"/>
                      </a:lnTo>
                      <a:lnTo>
                        <a:pt x="262" y="128"/>
                      </a:lnTo>
                      <a:lnTo>
                        <a:pt x="243" y="105"/>
                      </a:lnTo>
                      <a:lnTo>
                        <a:pt x="243" y="105"/>
                      </a:lnTo>
                      <a:lnTo>
                        <a:pt x="231" y="91"/>
                      </a:lnTo>
                      <a:lnTo>
                        <a:pt x="231" y="91"/>
                      </a:lnTo>
                      <a:lnTo>
                        <a:pt x="209" y="71"/>
                      </a:lnTo>
                      <a:lnTo>
                        <a:pt x="186" y="54"/>
                      </a:lnTo>
                      <a:lnTo>
                        <a:pt x="159" y="37"/>
                      </a:lnTo>
                      <a:lnTo>
                        <a:pt x="133" y="25"/>
                      </a:lnTo>
                      <a:lnTo>
                        <a:pt x="105" y="15"/>
                      </a:lnTo>
                      <a:lnTo>
                        <a:pt x="76" y="7"/>
                      </a:lnTo>
                      <a:lnTo>
                        <a:pt x="46" y="2"/>
                      </a:lnTo>
                      <a:lnTo>
                        <a:pt x="15" y="0"/>
                      </a:lnTo>
                      <a:lnTo>
                        <a:pt x="15" y="0"/>
                      </a:lnTo>
                      <a:lnTo>
                        <a:pt x="10" y="2"/>
                      </a:lnTo>
                      <a:lnTo>
                        <a:pt x="4" y="5"/>
                      </a:lnTo>
                      <a:lnTo>
                        <a:pt x="4" y="5"/>
                      </a:lnTo>
                      <a:lnTo>
                        <a:pt x="0" y="10"/>
                      </a:lnTo>
                      <a:lnTo>
                        <a:pt x="0" y="17"/>
                      </a:lnTo>
                      <a:lnTo>
                        <a:pt x="0" y="57"/>
                      </a:lnTo>
                      <a:lnTo>
                        <a:pt x="0" y="57"/>
                      </a:lnTo>
                      <a:lnTo>
                        <a:pt x="0" y="62"/>
                      </a:lnTo>
                      <a:lnTo>
                        <a:pt x="4" y="68"/>
                      </a:lnTo>
                      <a:lnTo>
                        <a:pt x="4" y="68"/>
                      </a:lnTo>
                      <a:lnTo>
                        <a:pt x="9" y="73"/>
                      </a:lnTo>
                      <a:lnTo>
                        <a:pt x="15" y="73"/>
                      </a:lnTo>
                      <a:lnTo>
                        <a:pt x="15" y="73"/>
                      </a:lnTo>
                      <a:lnTo>
                        <a:pt x="39" y="74"/>
                      </a:lnTo>
                      <a:lnTo>
                        <a:pt x="61" y="78"/>
                      </a:lnTo>
                      <a:lnTo>
                        <a:pt x="83" y="84"/>
                      </a:lnTo>
                      <a:lnTo>
                        <a:pt x="105" y="91"/>
                      </a:lnTo>
                      <a:lnTo>
                        <a:pt x="125" y="101"/>
                      </a:lnTo>
                      <a:lnTo>
                        <a:pt x="144" y="113"/>
                      </a:lnTo>
                      <a:lnTo>
                        <a:pt x="162" y="127"/>
                      </a:lnTo>
                      <a:lnTo>
                        <a:pt x="179" y="143"/>
                      </a:lnTo>
                      <a:lnTo>
                        <a:pt x="179" y="143"/>
                      </a:lnTo>
                      <a:lnTo>
                        <a:pt x="189" y="154"/>
                      </a:lnTo>
                      <a:lnTo>
                        <a:pt x="189" y="154"/>
                      </a:lnTo>
                      <a:lnTo>
                        <a:pt x="203" y="170"/>
                      </a:lnTo>
                      <a:lnTo>
                        <a:pt x="214" y="189"/>
                      </a:lnTo>
                      <a:lnTo>
                        <a:pt x="225" y="208"/>
                      </a:lnTo>
                      <a:lnTo>
                        <a:pt x="231" y="226"/>
                      </a:lnTo>
                      <a:lnTo>
                        <a:pt x="238" y="248"/>
                      </a:lnTo>
                      <a:lnTo>
                        <a:pt x="243" y="268"/>
                      </a:lnTo>
                      <a:lnTo>
                        <a:pt x="245" y="290"/>
                      </a:lnTo>
                      <a:lnTo>
                        <a:pt x="245" y="312"/>
                      </a:lnTo>
                      <a:lnTo>
                        <a:pt x="245" y="312"/>
                      </a:lnTo>
                      <a:lnTo>
                        <a:pt x="247" y="317"/>
                      </a:lnTo>
                      <a:lnTo>
                        <a:pt x="250" y="322"/>
                      </a:lnTo>
                      <a:lnTo>
                        <a:pt x="250" y="322"/>
                      </a:lnTo>
                      <a:lnTo>
                        <a:pt x="255" y="326"/>
                      </a:lnTo>
                      <a:lnTo>
                        <a:pt x="262" y="327"/>
                      </a:lnTo>
                      <a:lnTo>
                        <a:pt x="262" y="327"/>
                      </a:lnTo>
                      <a:close/>
                    </a:path>
                  </a:pathLst>
                </a:custGeom>
                <a:solidFill>
                  <a:schemeClr val="bg1">
                    <a:lumMod val="95000"/>
                  </a:schemeClr>
                </a:solidFill>
                <a:ln w="9525">
                  <a:noFill/>
                  <a:round/>
                  <a:headEnd/>
                  <a:tailEnd/>
                </a:ln>
                <a:scene3d>
                  <a:camera prst="orthographicFront">
                    <a:rot lat="0" lon="0" rev="0"/>
                  </a:camera>
                  <a:lightRig rig="threePt" dir="t"/>
                </a:scene3d>
              </p:spPr>
              <p:txBody>
                <a:bodyPr vert="horz" wrap="square" lIns="121948" tIns="60974" rIns="121948" bIns="60974"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584526" algn="l" rtl="0" fontAlgn="base">
                    <a:spcBef>
                      <a:spcPct val="0"/>
                    </a:spcBef>
                    <a:spcAft>
                      <a:spcPct val="0"/>
                    </a:spcAft>
                    <a:defRPr kern="1200">
                      <a:solidFill>
                        <a:schemeClr val="tx1"/>
                      </a:solidFill>
                      <a:latin typeface="Arial" charset="0"/>
                      <a:ea typeface="宋体" charset="-122"/>
                      <a:cs typeface="+mn-cs"/>
                    </a:defRPr>
                  </a:lvl2pPr>
                  <a:lvl3pPr marL="1169054" algn="l" rtl="0" fontAlgn="base">
                    <a:spcBef>
                      <a:spcPct val="0"/>
                    </a:spcBef>
                    <a:spcAft>
                      <a:spcPct val="0"/>
                    </a:spcAft>
                    <a:defRPr kern="1200">
                      <a:solidFill>
                        <a:schemeClr val="tx1"/>
                      </a:solidFill>
                      <a:latin typeface="Arial" charset="0"/>
                      <a:ea typeface="宋体" charset="-122"/>
                      <a:cs typeface="+mn-cs"/>
                    </a:defRPr>
                  </a:lvl3pPr>
                  <a:lvl4pPr marL="1753580" algn="l" rtl="0" fontAlgn="base">
                    <a:spcBef>
                      <a:spcPct val="0"/>
                    </a:spcBef>
                    <a:spcAft>
                      <a:spcPct val="0"/>
                    </a:spcAft>
                    <a:defRPr kern="1200">
                      <a:solidFill>
                        <a:schemeClr val="tx1"/>
                      </a:solidFill>
                      <a:latin typeface="Arial" charset="0"/>
                      <a:ea typeface="宋体" charset="-122"/>
                      <a:cs typeface="+mn-cs"/>
                    </a:defRPr>
                  </a:lvl4pPr>
                  <a:lvl5pPr marL="2338107" algn="l" rtl="0" fontAlgn="base">
                    <a:spcBef>
                      <a:spcPct val="0"/>
                    </a:spcBef>
                    <a:spcAft>
                      <a:spcPct val="0"/>
                    </a:spcAft>
                    <a:defRPr kern="1200">
                      <a:solidFill>
                        <a:schemeClr val="tx1"/>
                      </a:solidFill>
                      <a:latin typeface="Arial" charset="0"/>
                      <a:ea typeface="宋体" charset="-122"/>
                      <a:cs typeface="+mn-cs"/>
                    </a:defRPr>
                  </a:lvl5pPr>
                  <a:lvl6pPr marL="2922633" algn="l" defTabSz="1169054" rtl="0" eaLnBrk="1" latinLnBrk="0" hangingPunct="1">
                    <a:defRPr kern="1200">
                      <a:solidFill>
                        <a:schemeClr val="tx1"/>
                      </a:solidFill>
                      <a:latin typeface="Arial" charset="0"/>
                      <a:ea typeface="宋体" charset="-122"/>
                      <a:cs typeface="+mn-cs"/>
                    </a:defRPr>
                  </a:lvl6pPr>
                  <a:lvl7pPr marL="3507162" algn="l" defTabSz="1169054" rtl="0" eaLnBrk="1" latinLnBrk="0" hangingPunct="1">
                    <a:defRPr kern="1200">
                      <a:solidFill>
                        <a:schemeClr val="tx1"/>
                      </a:solidFill>
                      <a:latin typeface="Arial" charset="0"/>
                      <a:ea typeface="宋体" charset="-122"/>
                      <a:cs typeface="+mn-cs"/>
                    </a:defRPr>
                  </a:lvl7pPr>
                  <a:lvl8pPr marL="4091686" algn="l" defTabSz="1169054" rtl="0" eaLnBrk="1" latinLnBrk="0" hangingPunct="1">
                    <a:defRPr kern="1200">
                      <a:solidFill>
                        <a:schemeClr val="tx1"/>
                      </a:solidFill>
                      <a:latin typeface="Arial" charset="0"/>
                      <a:ea typeface="宋体" charset="-122"/>
                      <a:cs typeface="+mn-cs"/>
                    </a:defRPr>
                  </a:lvl8pPr>
                  <a:lvl9pPr marL="4676216" algn="l" defTabSz="1169054" rtl="0" eaLnBrk="1" latinLnBrk="0" hangingPunct="1">
                    <a:defRPr kern="1200">
                      <a:solidFill>
                        <a:schemeClr val="tx1"/>
                      </a:solidFill>
                      <a:latin typeface="Arial" charset="0"/>
                      <a:ea typeface="宋体" charset="-122"/>
                      <a:cs typeface="+mn-cs"/>
                    </a:defRPr>
                  </a:lvl9pPr>
                </a:lstStyle>
                <a:p>
                  <a:endParaRPr lang="zh-CN" altLang="en-US" sz="1067" dirty="0">
                    <a:solidFill>
                      <a:schemeClr val="bg1"/>
                    </a:solidFill>
                    <a:latin typeface="微软雅黑" pitchFamily="34" charset="-122"/>
                    <a:ea typeface="微软雅黑" pitchFamily="34" charset="-122"/>
                  </a:endParaRPr>
                </a:p>
              </p:txBody>
            </p:sp>
            <p:sp>
              <p:nvSpPr>
                <p:cNvPr id="59" name="Freeform 60"/>
                <p:cNvSpPr>
                  <a:spLocks/>
                </p:cNvSpPr>
                <p:nvPr/>
              </p:nvSpPr>
              <p:spPr bwMode="auto">
                <a:xfrm rot="2657719">
                  <a:off x="7157191" y="1420834"/>
                  <a:ext cx="79601" cy="82614"/>
                </a:xfrm>
                <a:custGeom>
                  <a:avLst/>
                  <a:gdLst/>
                  <a:ahLst/>
                  <a:cxnLst>
                    <a:cxn ang="0">
                      <a:pos x="135" y="50"/>
                    </a:cxn>
                    <a:cxn ang="0">
                      <a:pos x="135" y="50"/>
                    </a:cxn>
                    <a:cxn ang="0">
                      <a:pos x="122" y="38"/>
                    </a:cxn>
                    <a:cxn ang="0">
                      <a:pos x="110" y="28"/>
                    </a:cxn>
                    <a:cxn ang="0">
                      <a:pos x="95" y="20"/>
                    </a:cxn>
                    <a:cxn ang="0">
                      <a:pos x="81" y="13"/>
                    </a:cxn>
                    <a:cxn ang="0">
                      <a:pos x="64" y="6"/>
                    </a:cxn>
                    <a:cxn ang="0">
                      <a:pos x="49" y="3"/>
                    </a:cxn>
                    <a:cxn ang="0">
                      <a:pos x="32" y="0"/>
                    </a:cxn>
                    <a:cxn ang="0">
                      <a:pos x="16" y="0"/>
                    </a:cxn>
                    <a:cxn ang="0">
                      <a:pos x="16" y="0"/>
                    </a:cxn>
                    <a:cxn ang="0">
                      <a:pos x="10" y="0"/>
                    </a:cxn>
                    <a:cxn ang="0">
                      <a:pos x="5" y="3"/>
                    </a:cxn>
                    <a:cxn ang="0">
                      <a:pos x="5" y="3"/>
                    </a:cxn>
                    <a:cxn ang="0">
                      <a:pos x="2" y="8"/>
                    </a:cxn>
                    <a:cxn ang="0">
                      <a:pos x="0" y="15"/>
                    </a:cxn>
                    <a:cxn ang="0">
                      <a:pos x="0" y="55"/>
                    </a:cxn>
                    <a:cxn ang="0">
                      <a:pos x="0" y="55"/>
                    </a:cxn>
                    <a:cxn ang="0">
                      <a:pos x="2" y="62"/>
                    </a:cxn>
                    <a:cxn ang="0">
                      <a:pos x="5" y="67"/>
                    </a:cxn>
                    <a:cxn ang="0">
                      <a:pos x="5" y="67"/>
                    </a:cxn>
                    <a:cxn ang="0">
                      <a:pos x="10" y="70"/>
                    </a:cxn>
                    <a:cxn ang="0">
                      <a:pos x="16" y="72"/>
                    </a:cxn>
                    <a:cxn ang="0">
                      <a:pos x="16" y="72"/>
                    </a:cxn>
                    <a:cxn ang="0">
                      <a:pos x="34" y="74"/>
                    </a:cxn>
                    <a:cxn ang="0">
                      <a:pos x="53" y="81"/>
                    </a:cxn>
                    <a:cxn ang="0">
                      <a:pos x="68" y="89"/>
                    </a:cxn>
                    <a:cxn ang="0">
                      <a:pos x="83" y="101"/>
                    </a:cxn>
                    <a:cxn ang="0">
                      <a:pos x="83" y="101"/>
                    </a:cxn>
                    <a:cxn ang="0">
                      <a:pos x="86" y="104"/>
                    </a:cxn>
                    <a:cxn ang="0">
                      <a:pos x="86" y="104"/>
                    </a:cxn>
                    <a:cxn ang="0">
                      <a:pos x="97" y="119"/>
                    </a:cxn>
                    <a:cxn ang="0">
                      <a:pos x="105" y="136"/>
                    </a:cxn>
                    <a:cxn ang="0">
                      <a:pos x="108" y="153"/>
                    </a:cxn>
                    <a:cxn ang="0">
                      <a:pos x="110" y="170"/>
                    </a:cxn>
                    <a:cxn ang="0">
                      <a:pos x="110" y="170"/>
                    </a:cxn>
                    <a:cxn ang="0">
                      <a:pos x="112" y="177"/>
                    </a:cxn>
                    <a:cxn ang="0">
                      <a:pos x="113" y="182"/>
                    </a:cxn>
                    <a:cxn ang="0">
                      <a:pos x="113" y="182"/>
                    </a:cxn>
                    <a:cxn ang="0">
                      <a:pos x="118" y="185"/>
                    </a:cxn>
                    <a:cxn ang="0">
                      <a:pos x="125" y="187"/>
                    </a:cxn>
                    <a:cxn ang="0">
                      <a:pos x="167" y="189"/>
                    </a:cxn>
                    <a:cxn ang="0">
                      <a:pos x="167" y="189"/>
                    </a:cxn>
                    <a:cxn ang="0">
                      <a:pos x="172" y="187"/>
                    </a:cxn>
                    <a:cxn ang="0">
                      <a:pos x="177" y="183"/>
                    </a:cxn>
                    <a:cxn ang="0">
                      <a:pos x="181" y="178"/>
                    </a:cxn>
                    <a:cxn ang="0">
                      <a:pos x="183" y="173"/>
                    </a:cxn>
                    <a:cxn ang="0">
                      <a:pos x="183" y="173"/>
                    </a:cxn>
                    <a:cxn ang="0">
                      <a:pos x="183" y="156"/>
                    </a:cxn>
                    <a:cxn ang="0">
                      <a:pos x="181" y="141"/>
                    </a:cxn>
                    <a:cxn ang="0">
                      <a:pos x="177" y="126"/>
                    </a:cxn>
                    <a:cxn ang="0">
                      <a:pos x="172" y="111"/>
                    </a:cxn>
                    <a:cxn ang="0">
                      <a:pos x="167" y="96"/>
                    </a:cxn>
                    <a:cxn ang="0">
                      <a:pos x="161" y="82"/>
                    </a:cxn>
                    <a:cxn ang="0">
                      <a:pos x="152" y="69"/>
                    </a:cxn>
                    <a:cxn ang="0">
                      <a:pos x="142" y="57"/>
                    </a:cxn>
                    <a:cxn ang="0">
                      <a:pos x="142" y="57"/>
                    </a:cxn>
                    <a:cxn ang="0">
                      <a:pos x="135" y="50"/>
                    </a:cxn>
                    <a:cxn ang="0">
                      <a:pos x="135" y="50"/>
                    </a:cxn>
                  </a:cxnLst>
                  <a:rect l="0" t="0" r="r" b="b"/>
                  <a:pathLst>
                    <a:path w="183" h="189">
                      <a:moveTo>
                        <a:pt x="135" y="50"/>
                      </a:moveTo>
                      <a:lnTo>
                        <a:pt x="135" y="50"/>
                      </a:lnTo>
                      <a:lnTo>
                        <a:pt x="122" y="38"/>
                      </a:lnTo>
                      <a:lnTo>
                        <a:pt x="110" y="28"/>
                      </a:lnTo>
                      <a:lnTo>
                        <a:pt x="95" y="20"/>
                      </a:lnTo>
                      <a:lnTo>
                        <a:pt x="81" y="13"/>
                      </a:lnTo>
                      <a:lnTo>
                        <a:pt x="64" y="6"/>
                      </a:lnTo>
                      <a:lnTo>
                        <a:pt x="49" y="3"/>
                      </a:lnTo>
                      <a:lnTo>
                        <a:pt x="32" y="0"/>
                      </a:lnTo>
                      <a:lnTo>
                        <a:pt x="16" y="0"/>
                      </a:lnTo>
                      <a:lnTo>
                        <a:pt x="16" y="0"/>
                      </a:lnTo>
                      <a:lnTo>
                        <a:pt x="10" y="0"/>
                      </a:lnTo>
                      <a:lnTo>
                        <a:pt x="5" y="3"/>
                      </a:lnTo>
                      <a:lnTo>
                        <a:pt x="5" y="3"/>
                      </a:lnTo>
                      <a:lnTo>
                        <a:pt x="2" y="8"/>
                      </a:lnTo>
                      <a:lnTo>
                        <a:pt x="0" y="15"/>
                      </a:lnTo>
                      <a:lnTo>
                        <a:pt x="0" y="55"/>
                      </a:lnTo>
                      <a:lnTo>
                        <a:pt x="0" y="55"/>
                      </a:lnTo>
                      <a:lnTo>
                        <a:pt x="2" y="62"/>
                      </a:lnTo>
                      <a:lnTo>
                        <a:pt x="5" y="67"/>
                      </a:lnTo>
                      <a:lnTo>
                        <a:pt x="5" y="67"/>
                      </a:lnTo>
                      <a:lnTo>
                        <a:pt x="10" y="70"/>
                      </a:lnTo>
                      <a:lnTo>
                        <a:pt x="16" y="72"/>
                      </a:lnTo>
                      <a:lnTo>
                        <a:pt x="16" y="72"/>
                      </a:lnTo>
                      <a:lnTo>
                        <a:pt x="34" y="74"/>
                      </a:lnTo>
                      <a:lnTo>
                        <a:pt x="53" y="81"/>
                      </a:lnTo>
                      <a:lnTo>
                        <a:pt x="68" y="89"/>
                      </a:lnTo>
                      <a:lnTo>
                        <a:pt x="83" y="101"/>
                      </a:lnTo>
                      <a:lnTo>
                        <a:pt x="83" y="101"/>
                      </a:lnTo>
                      <a:lnTo>
                        <a:pt x="86" y="104"/>
                      </a:lnTo>
                      <a:lnTo>
                        <a:pt x="86" y="104"/>
                      </a:lnTo>
                      <a:lnTo>
                        <a:pt x="97" y="119"/>
                      </a:lnTo>
                      <a:lnTo>
                        <a:pt x="105" y="136"/>
                      </a:lnTo>
                      <a:lnTo>
                        <a:pt x="108" y="153"/>
                      </a:lnTo>
                      <a:lnTo>
                        <a:pt x="110" y="170"/>
                      </a:lnTo>
                      <a:lnTo>
                        <a:pt x="110" y="170"/>
                      </a:lnTo>
                      <a:lnTo>
                        <a:pt x="112" y="177"/>
                      </a:lnTo>
                      <a:lnTo>
                        <a:pt x="113" y="182"/>
                      </a:lnTo>
                      <a:lnTo>
                        <a:pt x="113" y="182"/>
                      </a:lnTo>
                      <a:lnTo>
                        <a:pt x="118" y="185"/>
                      </a:lnTo>
                      <a:lnTo>
                        <a:pt x="125" y="187"/>
                      </a:lnTo>
                      <a:lnTo>
                        <a:pt x="167" y="189"/>
                      </a:lnTo>
                      <a:lnTo>
                        <a:pt x="167" y="189"/>
                      </a:lnTo>
                      <a:lnTo>
                        <a:pt x="172" y="187"/>
                      </a:lnTo>
                      <a:lnTo>
                        <a:pt x="177" y="183"/>
                      </a:lnTo>
                      <a:lnTo>
                        <a:pt x="181" y="178"/>
                      </a:lnTo>
                      <a:lnTo>
                        <a:pt x="183" y="173"/>
                      </a:lnTo>
                      <a:lnTo>
                        <a:pt x="183" y="173"/>
                      </a:lnTo>
                      <a:lnTo>
                        <a:pt x="183" y="156"/>
                      </a:lnTo>
                      <a:lnTo>
                        <a:pt x="181" y="141"/>
                      </a:lnTo>
                      <a:lnTo>
                        <a:pt x="177" y="126"/>
                      </a:lnTo>
                      <a:lnTo>
                        <a:pt x="172" y="111"/>
                      </a:lnTo>
                      <a:lnTo>
                        <a:pt x="167" y="96"/>
                      </a:lnTo>
                      <a:lnTo>
                        <a:pt x="161" y="82"/>
                      </a:lnTo>
                      <a:lnTo>
                        <a:pt x="152" y="69"/>
                      </a:lnTo>
                      <a:lnTo>
                        <a:pt x="142" y="57"/>
                      </a:lnTo>
                      <a:lnTo>
                        <a:pt x="142" y="57"/>
                      </a:lnTo>
                      <a:lnTo>
                        <a:pt x="135" y="50"/>
                      </a:lnTo>
                      <a:lnTo>
                        <a:pt x="135" y="50"/>
                      </a:lnTo>
                      <a:close/>
                    </a:path>
                  </a:pathLst>
                </a:custGeom>
                <a:solidFill>
                  <a:schemeClr val="bg1">
                    <a:lumMod val="95000"/>
                  </a:schemeClr>
                </a:solidFill>
                <a:ln w="9525">
                  <a:noFill/>
                  <a:round/>
                  <a:headEnd/>
                  <a:tailEnd/>
                </a:ln>
                <a:scene3d>
                  <a:camera prst="orthographicFront">
                    <a:rot lat="0" lon="0" rev="0"/>
                  </a:camera>
                  <a:lightRig rig="threePt" dir="t"/>
                </a:scene3d>
              </p:spPr>
              <p:txBody>
                <a:bodyPr vert="horz" wrap="square" lIns="121948" tIns="60974" rIns="121948" bIns="60974"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584526" algn="l" rtl="0" fontAlgn="base">
                    <a:spcBef>
                      <a:spcPct val="0"/>
                    </a:spcBef>
                    <a:spcAft>
                      <a:spcPct val="0"/>
                    </a:spcAft>
                    <a:defRPr kern="1200">
                      <a:solidFill>
                        <a:schemeClr val="tx1"/>
                      </a:solidFill>
                      <a:latin typeface="Arial" charset="0"/>
                      <a:ea typeface="宋体" charset="-122"/>
                      <a:cs typeface="+mn-cs"/>
                    </a:defRPr>
                  </a:lvl2pPr>
                  <a:lvl3pPr marL="1169054" algn="l" rtl="0" fontAlgn="base">
                    <a:spcBef>
                      <a:spcPct val="0"/>
                    </a:spcBef>
                    <a:spcAft>
                      <a:spcPct val="0"/>
                    </a:spcAft>
                    <a:defRPr kern="1200">
                      <a:solidFill>
                        <a:schemeClr val="tx1"/>
                      </a:solidFill>
                      <a:latin typeface="Arial" charset="0"/>
                      <a:ea typeface="宋体" charset="-122"/>
                      <a:cs typeface="+mn-cs"/>
                    </a:defRPr>
                  </a:lvl3pPr>
                  <a:lvl4pPr marL="1753580" algn="l" rtl="0" fontAlgn="base">
                    <a:spcBef>
                      <a:spcPct val="0"/>
                    </a:spcBef>
                    <a:spcAft>
                      <a:spcPct val="0"/>
                    </a:spcAft>
                    <a:defRPr kern="1200">
                      <a:solidFill>
                        <a:schemeClr val="tx1"/>
                      </a:solidFill>
                      <a:latin typeface="Arial" charset="0"/>
                      <a:ea typeface="宋体" charset="-122"/>
                      <a:cs typeface="+mn-cs"/>
                    </a:defRPr>
                  </a:lvl4pPr>
                  <a:lvl5pPr marL="2338107" algn="l" rtl="0" fontAlgn="base">
                    <a:spcBef>
                      <a:spcPct val="0"/>
                    </a:spcBef>
                    <a:spcAft>
                      <a:spcPct val="0"/>
                    </a:spcAft>
                    <a:defRPr kern="1200">
                      <a:solidFill>
                        <a:schemeClr val="tx1"/>
                      </a:solidFill>
                      <a:latin typeface="Arial" charset="0"/>
                      <a:ea typeface="宋体" charset="-122"/>
                      <a:cs typeface="+mn-cs"/>
                    </a:defRPr>
                  </a:lvl5pPr>
                  <a:lvl6pPr marL="2922633" algn="l" defTabSz="1169054" rtl="0" eaLnBrk="1" latinLnBrk="0" hangingPunct="1">
                    <a:defRPr kern="1200">
                      <a:solidFill>
                        <a:schemeClr val="tx1"/>
                      </a:solidFill>
                      <a:latin typeface="Arial" charset="0"/>
                      <a:ea typeface="宋体" charset="-122"/>
                      <a:cs typeface="+mn-cs"/>
                    </a:defRPr>
                  </a:lvl6pPr>
                  <a:lvl7pPr marL="3507162" algn="l" defTabSz="1169054" rtl="0" eaLnBrk="1" latinLnBrk="0" hangingPunct="1">
                    <a:defRPr kern="1200">
                      <a:solidFill>
                        <a:schemeClr val="tx1"/>
                      </a:solidFill>
                      <a:latin typeface="Arial" charset="0"/>
                      <a:ea typeface="宋体" charset="-122"/>
                      <a:cs typeface="+mn-cs"/>
                    </a:defRPr>
                  </a:lvl7pPr>
                  <a:lvl8pPr marL="4091686" algn="l" defTabSz="1169054" rtl="0" eaLnBrk="1" latinLnBrk="0" hangingPunct="1">
                    <a:defRPr kern="1200">
                      <a:solidFill>
                        <a:schemeClr val="tx1"/>
                      </a:solidFill>
                      <a:latin typeface="Arial" charset="0"/>
                      <a:ea typeface="宋体" charset="-122"/>
                      <a:cs typeface="+mn-cs"/>
                    </a:defRPr>
                  </a:lvl8pPr>
                  <a:lvl9pPr marL="4676216" algn="l" defTabSz="1169054" rtl="0" eaLnBrk="1" latinLnBrk="0" hangingPunct="1">
                    <a:defRPr kern="1200">
                      <a:solidFill>
                        <a:schemeClr val="tx1"/>
                      </a:solidFill>
                      <a:latin typeface="Arial" charset="0"/>
                      <a:ea typeface="宋体" charset="-122"/>
                      <a:cs typeface="+mn-cs"/>
                    </a:defRPr>
                  </a:lvl9pPr>
                </a:lstStyle>
                <a:p>
                  <a:endParaRPr lang="zh-CN" altLang="en-US" sz="1067" dirty="0">
                    <a:solidFill>
                      <a:schemeClr val="bg1"/>
                    </a:solidFill>
                    <a:latin typeface="微软雅黑" pitchFamily="34" charset="-122"/>
                    <a:ea typeface="微软雅黑" pitchFamily="34" charset="-122"/>
                  </a:endParaRPr>
                </a:p>
              </p:txBody>
            </p:sp>
            <p:sp>
              <p:nvSpPr>
                <p:cNvPr id="60" name="Freeform 59"/>
                <p:cNvSpPr>
                  <a:spLocks/>
                </p:cNvSpPr>
                <p:nvPr/>
              </p:nvSpPr>
              <p:spPr bwMode="auto">
                <a:xfrm rot="2657719">
                  <a:off x="7180808" y="1360606"/>
                  <a:ext cx="200281" cy="206622"/>
                </a:xfrm>
                <a:custGeom>
                  <a:avLst/>
                  <a:gdLst/>
                  <a:ahLst/>
                  <a:cxnLst>
                    <a:cxn ang="0">
                      <a:pos x="302" y="329"/>
                    </a:cxn>
                    <a:cxn ang="0">
                      <a:pos x="309" y="327"/>
                    </a:cxn>
                    <a:cxn ang="0">
                      <a:pos x="317" y="319"/>
                    </a:cxn>
                    <a:cxn ang="0">
                      <a:pos x="319" y="312"/>
                    </a:cxn>
                    <a:cxn ang="0">
                      <a:pos x="314" y="256"/>
                    </a:cxn>
                    <a:cxn ang="0">
                      <a:pos x="300" y="202"/>
                    </a:cxn>
                    <a:cxn ang="0">
                      <a:pos x="277" y="152"/>
                    </a:cxn>
                    <a:cxn ang="0">
                      <a:pos x="243" y="105"/>
                    </a:cxn>
                    <a:cxn ang="0">
                      <a:pos x="231" y="91"/>
                    </a:cxn>
                    <a:cxn ang="0">
                      <a:pos x="209" y="71"/>
                    </a:cxn>
                    <a:cxn ang="0">
                      <a:pos x="159" y="37"/>
                    </a:cxn>
                    <a:cxn ang="0">
                      <a:pos x="105" y="15"/>
                    </a:cxn>
                    <a:cxn ang="0">
                      <a:pos x="46" y="2"/>
                    </a:cxn>
                    <a:cxn ang="0">
                      <a:pos x="15" y="0"/>
                    </a:cxn>
                    <a:cxn ang="0">
                      <a:pos x="4" y="5"/>
                    </a:cxn>
                    <a:cxn ang="0">
                      <a:pos x="0" y="10"/>
                    </a:cxn>
                    <a:cxn ang="0">
                      <a:pos x="0" y="57"/>
                    </a:cxn>
                    <a:cxn ang="0">
                      <a:pos x="0" y="62"/>
                    </a:cxn>
                    <a:cxn ang="0">
                      <a:pos x="4" y="68"/>
                    </a:cxn>
                    <a:cxn ang="0">
                      <a:pos x="15" y="73"/>
                    </a:cxn>
                    <a:cxn ang="0">
                      <a:pos x="39" y="74"/>
                    </a:cxn>
                    <a:cxn ang="0">
                      <a:pos x="83" y="84"/>
                    </a:cxn>
                    <a:cxn ang="0">
                      <a:pos x="125" y="101"/>
                    </a:cxn>
                    <a:cxn ang="0">
                      <a:pos x="162" y="127"/>
                    </a:cxn>
                    <a:cxn ang="0">
                      <a:pos x="179" y="143"/>
                    </a:cxn>
                    <a:cxn ang="0">
                      <a:pos x="189" y="154"/>
                    </a:cxn>
                    <a:cxn ang="0">
                      <a:pos x="214" y="189"/>
                    </a:cxn>
                    <a:cxn ang="0">
                      <a:pos x="231" y="226"/>
                    </a:cxn>
                    <a:cxn ang="0">
                      <a:pos x="243" y="268"/>
                    </a:cxn>
                    <a:cxn ang="0">
                      <a:pos x="245" y="312"/>
                    </a:cxn>
                    <a:cxn ang="0">
                      <a:pos x="247" y="317"/>
                    </a:cxn>
                    <a:cxn ang="0">
                      <a:pos x="250" y="322"/>
                    </a:cxn>
                    <a:cxn ang="0">
                      <a:pos x="262" y="327"/>
                    </a:cxn>
                  </a:cxnLst>
                  <a:rect l="0" t="0" r="r" b="b"/>
                  <a:pathLst>
                    <a:path w="319" h="329">
                      <a:moveTo>
                        <a:pt x="262" y="327"/>
                      </a:moveTo>
                      <a:lnTo>
                        <a:pt x="302" y="329"/>
                      </a:lnTo>
                      <a:lnTo>
                        <a:pt x="302" y="329"/>
                      </a:lnTo>
                      <a:lnTo>
                        <a:pt x="309" y="327"/>
                      </a:lnTo>
                      <a:lnTo>
                        <a:pt x="314" y="324"/>
                      </a:lnTo>
                      <a:lnTo>
                        <a:pt x="317" y="319"/>
                      </a:lnTo>
                      <a:lnTo>
                        <a:pt x="319" y="312"/>
                      </a:lnTo>
                      <a:lnTo>
                        <a:pt x="319" y="312"/>
                      </a:lnTo>
                      <a:lnTo>
                        <a:pt x="317" y="285"/>
                      </a:lnTo>
                      <a:lnTo>
                        <a:pt x="314" y="256"/>
                      </a:lnTo>
                      <a:lnTo>
                        <a:pt x="309" y="229"/>
                      </a:lnTo>
                      <a:lnTo>
                        <a:pt x="300" y="202"/>
                      </a:lnTo>
                      <a:lnTo>
                        <a:pt x="290" y="175"/>
                      </a:lnTo>
                      <a:lnTo>
                        <a:pt x="277" y="152"/>
                      </a:lnTo>
                      <a:lnTo>
                        <a:pt x="262" y="128"/>
                      </a:lnTo>
                      <a:lnTo>
                        <a:pt x="243" y="105"/>
                      </a:lnTo>
                      <a:lnTo>
                        <a:pt x="243" y="105"/>
                      </a:lnTo>
                      <a:lnTo>
                        <a:pt x="231" y="91"/>
                      </a:lnTo>
                      <a:lnTo>
                        <a:pt x="231" y="91"/>
                      </a:lnTo>
                      <a:lnTo>
                        <a:pt x="209" y="71"/>
                      </a:lnTo>
                      <a:lnTo>
                        <a:pt x="186" y="54"/>
                      </a:lnTo>
                      <a:lnTo>
                        <a:pt x="159" y="37"/>
                      </a:lnTo>
                      <a:lnTo>
                        <a:pt x="133" y="25"/>
                      </a:lnTo>
                      <a:lnTo>
                        <a:pt x="105" y="15"/>
                      </a:lnTo>
                      <a:lnTo>
                        <a:pt x="76" y="7"/>
                      </a:lnTo>
                      <a:lnTo>
                        <a:pt x="46" y="2"/>
                      </a:lnTo>
                      <a:lnTo>
                        <a:pt x="15" y="0"/>
                      </a:lnTo>
                      <a:lnTo>
                        <a:pt x="15" y="0"/>
                      </a:lnTo>
                      <a:lnTo>
                        <a:pt x="10" y="2"/>
                      </a:lnTo>
                      <a:lnTo>
                        <a:pt x="4" y="5"/>
                      </a:lnTo>
                      <a:lnTo>
                        <a:pt x="4" y="5"/>
                      </a:lnTo>
                      <a:lnTo>
                        <a:pt x="0" y="10"/>
                      </a:lnTo>
                      <a:lnTo>
                        <a:pt x="0" y="17"/>
                      </a:lnTo>
                      <a:lnTo>
                        <a:pt x="0" y="57"/>
                      </a:lnTo>
                      <a:lnTo>
                        <a:pt x="0" y="57"/>
                      </a:lnTo>
                      <a:lnTo>
                        <a:pt x="0" y="62"/>
                      </a:lnTo>
                      <a:lnTo>
                        <a:pt x="4" y="68"/>
                      </a:lnTo>
                      <a:lnTo>
                        <a:pt x="4" y="68"/>
                      </a:lnTo>
                      <a:lnTo>
                        <a:pt x="9" y="73"/>
                      </a:lnTo>
                      <a:lnTo>
                        <a:pt x="15" y="73"/>
                      </a:lnTo>
                      <a:lnTo>
                        <a:pt x="15" y="73"/>
                      </a:lnTo>
                      <a:lnTo>
                        <a:pt x="39" y="74"/>
                      </a:lnTo>
                      <a:lnTo>
                        <a:pt x="61" y="78"/>
                      </a:lnTo>
                      <a:lnTo>
                        <a:pt x="83" y="84"/>
                      </a:lnTo>
                      <a:lnTo>
                        <a:pt x="105" y="91"/>
                      </a:lnTo>
                      <a:lnTo>
                        <a:pt x="125" y="101"/>
                      </a:lnTo>
                      <a:lnTo>
                        <a:pt x="144" y="113"/>
                      </a:lnTo>
                      <a:lnTo>
                        <a:pt x="162" y="127"/>
                      </a:lnTo>
                      <a:lnTo>
                        <a:pt x="179" y="143"/>
                      </a:lnTo>
                      <a:lnTo>
                        <a:pt x="179" y="143"/>
                      </a:lnTo>
                      <a:lnTo>
                        <a:pt x="189" y="154"/>
                      </a:lnTo>
                      <a:lnTo>
                        <a:pt x="189" y="154"/>
                      </a:lnTo>
                      <a:lnTo>
                        <a:pt x="203" y="170"/>
                      </a:lnTo>
                      <a:lnTo>
                        <a:pt x="214" y="189"/>
                      </a:lnTo>
                      <a:lnTo>
                        <a:pt x="225" y="208"/>
                      </a:lnTo>
                      <a:lnTo>
                        <a:pt x="231" y="226"/>
                      </a:lnTo>
                      <a:lnTo>
                        <a:pt x="238" y="248"/>
                      </a:lnTo>
                      <a:lnTo>
                        <a:pt x="243" y="268"/>
                      </a:lnTo>
                      <a:lnTo>
                        <a:pt x="245" y="290"/>
                      </a:lnTo>
                      <a:lnTo>
                        <a:pt x="245" y="312"/>
                      </a:lnTo>
                      <a:lnTo>
                        <a:pt x="245" y="312"/>
                      </a:lnTo>
                      <a:lnTo>
                        <a:pt x="247" y="317"/>
                      </a:lnTo>
                      <a:lnTo>
                        <a:pt x="250" y="322"/>
                      </a:lnTo>
                      <a:lnTo>
                        <a:pt x="250" y="322"/>
                      </a:lnTo>
                      <a:lnTo>
                        <a:pt x="255" y="326"/>
                      </a:lnTo>
                      <a:lnTo>
                        <a:pt x="262" y="327"/>
                      </a:lnTo>
                      <a:lnTo>
                        <a:pt x="262" y="327"/>
                      </a:lnTo>
                      <a:close/>
                    </a:path>
                  </a:pathLst>
                </a:custGeom>
                <a:solidFill>
                  <a:schemeClr val="bg1">
                    <a:lumMod val="95000"/>
                  </a:schemeClr>
                </a:solidFill>
                <a:ln w="9525">
                  <a:noFill/>
                  <a:round/>
                  <a:headEnd/>
                  <a:tailEnd/>
                </a:ln>
                <a:scene3d>
                  <a:camera prst="orthographicFront">
                    <a:rot lat="0" lon="0" rev="0"/>
                  </a:camera>
                  <a:lightRig rig="threePt" dir="t"/>
                </a:scene3d>
              </p:spPr>
              <p:txBody>
                <a:bodyPr vert="horz" wrap="square" lIns="121948" tIns="60974" rIns="121948" bIns="60974"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584526" algn="l" rtl="0" fontAlgn="base">
                    <a:spcBef>
                      <a:spcPct val="0"/>
                    </a:spcBef>
                    <a:spcAft>
                      <a:spcPct val="0"/>
                    </a:spcAft>
                    <a:defRPr kern="1200">
                      <a:solidFill>
                        <a:schemeClr val="tx1"/>
                      </a:solidFill>
                      <a:latin typeface="Arial" charset="0"/>
                      <a:ea typeface="宋体" charset="-122"/>
                      <a:cs typeface="+mn-cs"/>
                    </a:defRPr>
                  </a:lvl2pPr>
                  <a:lvl3pPr marL="1169054" algn="l" rtl="0" fontAlgn="base">
                    <a:spcBef>
                      <a:spcPct val="0"/>
                    </a:spcBef>
                    <a:spcAft>
                      <a:spcPct val="0"/>
                    </a:spcAft>
                    <a:defRPr kern="1200">
                      <a:solidFill>
                        <a:schemeClr val="tx1"/>
                      </a:solidFill>
                      <a:latin typeface="Arial" charset="0"/>
                      <a:ea typeface="宋体" charset="-122"/>
                      <a:cs typeface="+mn-cs"/>
                    </a:defRPr>
                  </a:lvl3pPr>
                  <a:lvl4pPr marL="1753580" algn="l" rtl="0" fontAlgn="base">
                    <a:spcBef>
                      <a:spcPct val="0"/>
                    </a:spcBef>
                    <a:spcAft>
                      <a:spcPct val="0"/>
                    </a:spcAft>
                    <a:defRPr kern="1200">
                      <a:solidFill>
                        <a:schemeClr val="tx1"/>
                      </a:solidFill>
                      <a:latin typeface="Arial" charset="0"/>
                      <a:ea typeface="宋体" charset="-122"/>
                      <a:cs typeface="+mn-cs"/>
                    </a:defRPr>
                  </a:lvl4pPr>
                  <a:lvl5pPr marL="2338107" algn="l" rtl="0" fontAlgn="base">
                    <a:spcBef>
                      <a:spcPct val="0"/>
                    </a:spcBef>
                    <a:spcAft>
                      <a:spcPct val="0"/>
                    </a:spcAft>
                    <a:defRPr kern="1200">
                      <a:solidFill>
                        <a:schemeClr val="tx1"/>
                      </a:solidFill>
                      <a:latin typeface="Arial" charset="0"/>
                      <a:ea typeface="宋体" charset="-122"/>
                      <a:cs typeface="+mn-cs"/>
                    </a:defRPr>
                  </a:lvl5pPr>
                  <a:lvl6pPr marL="2922633" algn="l" defTabSz="1169054" rtl="0" eaLnBrk="1" latinLnBrk="0" hangingPunct="1">
                    <a:defRPr kern="1200">
                      <a:solidFill>
                        <a:schemeClr val="tx1"/>
                      </a:solidFill>
                      <a:latin typeface="Arial" charset="0"/>
                      <a:ea typeface="宋体" charset="-122"/>
                      <a:cs typeface="+mn-cs"/>
                    </a:defRPr>
                  </a:lvl6pPr>
                  <a:lvl7pPr marL="3507162" algn="l" defTabSz="1169054" rtl="0" eaLnBrk="1" latinLnBrk="0" hangingPunct="1">
                    <a:defRPr kern="1200">
                      <a:solidFill>
                        <a:schemeClr val="tx1"/>
                      </a:solidFill>
                      <a:latin typeface="Arial" charset="0"/>
                      <a:ea typeface="宋体" charset="-122"/>
                      <a:cs typeface="+mn-cs"/>
                    </a:defRPr>
                  </a:lvl7pPr>
                  <a:lvl8pPr marL="4091686" algn="l" defTabSz="1169054" rtl="0" eaLnBrk="1" latinLnBrk="0" hangingPunct="1">
                    <a:defRPr kern="1200">
                      <a:solidFill>
                        <a:schemeClr val="tx1"/>
                      </a:solidFill>
                      <a:latin typeface="Arial" charset="0"/>
                      <a:ea typeface="宋体" charset="-122"/>
                      <a:cs typeface="+mn-cs"/>
                    </a:defRPr>
                  </a:lvl8pPr>
                  <a:lvl9pPr marL="4676216" algn="l" defTabSz="1169054" rtl="0" eaLnBrk="1" latinLnBrk="0" hangingPunct="1">
                    <a:defRPr kern="1200">
                      <a:solidFill>
                        <a:schemeClr val="tx1"/>
                      </a:solidFill>
                      <a:latin typeface="Arial" charset="0"/>
                      <a:ea typeface="宋体" charset="-122"/>
                      <a:cs typeface="+mn-cs"/>
                    </a:defRPr>
                  </a:lvl9pPr>
                </a:lstStyle>
                <a:p>
                  <a:endParaRPr lang="zh-CN" altLang="en-US" sz="1067" dirty="0">
                    <a:solidFill>
                      <a:schemeClr val="bg1"/>
                    </a:solidFill>
                    <a:latin typeface="微软雅黑" pitchFamily="34" charset="-122"/>
                    <a:ea typeface="微软雅黑" pitchFamily="34" charset="-122"/>
                  </a:endParaRPr>
                </a:p>
              </p:txBody>
            </p:sp>
          </p:grpSp>
          <p:grpSp>
            <p:nvGrpSpPr>
              <p:cNvPr id="48" name="组合 138"/>
              <p:cNvGrpSpPr/>
              <p:nvPr/>
            </p:nvGrpSpPr>
            <p:grpSpPr>
              <a:xfrm>
                <a:off x="7944254" y="3787502"/>
                <a:ext cx="2099859" cy="496235"/>
                <a:chOff x="7944254" y="3787502"/>
                <a:chExt cx="2099859" cy="496235"/>
              </a:xfrm>
            </p:grpSpPr>
            <p:pic>
              <p:nvPicPr>
                <p:cNvPr id="49" name="Picture 6"/>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177845" y="3787502"/>
                  <a:ext cx="1642370" cy="496235"/>
                </a:xfrm>
                <a:prstGeom prst="rect">
                  <a:avLst/>
                </a:prstGeom>
                <a:noFill/>
                <a:ln w="9525">
                  <a:noFill/>
                  <a:miter lim="800000"/>
                  <a:headEnd/>
                  <a:tailEnd/>
                </a:ln>
                <a:effectLst/>
              </p:spPr>
            </p:pic>
            <p:grpSp>
              <p:nvGrpSpPr>
                <p:cNvPr id="50" name="组合 108"/>
                <p:cNvGrpSpPr/>
                <p:nvPr/>
              </p:nvGrpSpPr>
              <p:grpSpPr>
                <a:xfrm flipH="1">
                  <a:off x="7944254" y="4038732"/>
                  <a:ext cx="223200" cy="205200"/>
                  <a:chOff x="7157191" y="1360606"/>
                  <a:chExt cx="223898" cy="206622"/>
                </a:xfrm>
              </p:grpSpPr>
              <p:sp>
                <p:nvSpPr>
                  <p:cNvPr id="55" name="Freeform 59"/>
                  <p:cNvSpPr>
                    <a:spLocks/>
                  </p:cNvSpPr>
                  <p:nvPr/>
                </p:nvSpPr>
                <p:spPr bwMode="auto">
                  <a:xfrm rot="2657719">
                    <a:off x="7162612" y="1390686"/>
                    <a:ext cx="139084" cy="143488"/>
                  </a:xfrm>
                  <a:custGeom>
                    <a:avLst/>
                    <a:gdLst/>
                    <a:ahLst/>
                    <a:cxnLst>
                      <a:cxn ang="0">
                        <a:pos x="302" y="329"/>
                      </a:cxn>
                      <a:cxn ang="0">
                        <a:pos x="309" y="327"/>
                      </a:cxn>
                      <a:cxn ang="0">
                        <a:pos x="317" y="319"/>
                      </a:cxn>
                      <a:cxn ang="0">
                        <a:pos x="319" y="312"/>
                      </a:cxn>
                      <a:cxn ang="0">
                        <a:pos x="314" y="256"/>
                      </a:cxn>
                      <a:cxn ang="0">
                        <a:pos x="300" y="202"/>
                      </a:cxn>
                      <a:cxn ang="0">
                        <a:pos x="277" y="152"/>
                      </a:cxn>
                      <a:cxn ang="0">
                        <a:pos x="243" y="105"/>
                      </a:cxn>
                      <a:cxn ang="0">
                        <a:pos x="231" y="91"/>
                      </a:cxn>
                      <a:cxn ang="0">
                        <a:pos x="209" y="71"/>
                      </a:cxn>
                      <a:cxn ang="0">
                        <a:pos x="159" y="37"/>
                      </a:cxn>
                      <a:cxn ang="0">
                        <a:pos x="105" y="15"/>
                      </a:cxn>
                      <a:cxn ang="0">
                        <a:pos x="46" y="2"/>
                      </a:cxn>
                      <a:cxn ang="0">
                        <a:pos x="15" y="0"/>
                      </a:cxn>
                      <a:cxn ang="0">
                        <a:pos x="4" y="5"/>
                      </a:cxn>
                      <a:cxn ang="0">
                        <a:pos x="0" y="10"/>
                      </a:cxn>
                      <a:cxn ang="0">
                        <a:pos x="0" y="57"/>
                      </a:cxn>
                      <a:cxn ang="0">
                        <a:pos x="0" y="62"/>
                      </a:cxn>
                      <a:cxn ang="0">
                        <a:pos x="4" y="68"/>
                      </a:cxn>
                      <a:cxn ang="0">
                        <a:pos x="15" y="73"/>
                      </a:cxn>
                      <a:cxn ang="0">
                        <a:pos x="39" y="74"/>
                      </a:cxn>
                      <a:cxn ang="0">
                        <a:pos x="83" y="84"/>
                      </a:cxn>
                      <a:cxn ang="0">
                        <a:pos x="125" y="101"/>
                      </a:cxn>
                      <a:cxn ang="0">
                        <a:pos x="162" y="127"/>
                      </a:cxn>
                      <a:cxn ang="0">
                        <a:pos x="179" y="143"/>
                      </a:cxn>
                      <a:cxn ang="0">
                        <a:pos x="189" y="154"/>
                      </a:cxn>
                      <a:cxn ang="0">
                        <a:pos x="214" y="189"/>
                      </a:cxn>
                      <a:cxn ang="0">
                        <a:pos x="231" y="226"/>
                      </a:cxn>
                      <a:cxn ang="0">
                        <a:pos x="243" y="268"/>
                      </a:cxn>
                      <a:cxn ang="0">
                        <a:pos x="245" y="312"/>
                      </a:cxn>
                      <a:cxn ang="0">
                        <a:pos x="247" y="317"/>
                      </a:cxn>
                      <a:cxn ang="0">
                        <a:pos x="250" y="322"/>
                      </a:cxn>
                      <a:cxn ang="0">
                        <a:pos x="262" y="327"/>
                      </a:cxn>
                    </a:cxnLst>
                    <a:rect l="0" t="0" r="r" b="b"/>
                    <a:pathLst>
                      <a:path w="319" h="329">
                        <a:moveTo>
                          <a:pt x="262" y="327"/>
                        </a:moveTo>
                        <a:lnTo>
                          <a:pt x="302" y="329"/>
                        </a:lnTo>
                        <a:lnTo>
                          <a:pt x="302" y="329"/>
                        </a:lnTo>
                        <a:lnTo>
                          <a:pt x="309" y="327"/>
                        </a:lnTo>
                        <a:lnTo>
                          <a:pt x="314" y="324"/>
                        </a:lnTo>
                        <a:lnTo>
                          <a:pt x="317" y="319"/>
                        </a:lnTo>
                        <a:lnTo>
                          <a:pt x="319" y="312"/>
                        </a:lnTo>
                        <a:lnTo>
                          <a:pt x="319" y="312"/>
                        </a:lnTo>
                        <a:lnTo>
                          <a:pt x="317" y="285"/>
                        </a:lnTo>
                        <a:lnTo>
                          <a:pt x="314" y="256"/>
                        </a:lnTo>
                        <a:lnTo>
                          <a:pt x="309" y="229"/>
                        </a:lnTo>
                        <a:lnTo>
                          <a:pt x="300" y="202"/>
                        </a:lnTo>
                        <a:lnTo>
                          <a:pt x="290" y="175"/>
                        </a:lnTo>
                        <a:lnTo>
                          <a:pt x="277" y="152"/>
                        </a:lnTo>
                        <a:lnTo>
                          <a:pt x="262" y="128"/>
                        </a:lnTo>
                        <a:lnTo>
                          <a:pt x="243" y="105"/>
                        </a:lnTo>
                        <a:lnTo>
                          <a:pt x="243" y="105"/>
                        </a:lnTo>
                        <a:lnTo>
                          <a:pt x="231" y="91"/>
                        </a:lnTo>
                        <a:lnTo>
                          <a:pt x="231" y="91"/>
                        </a:lnTo>
                        <a:lnTo>
                          <a:pt x="209" y="71"/>
                        </a:lnTo>
                        <a:lnTo>
                          <a:pt x="186" y="54"/>
                        </a:lnTo>
                        <a:lnTo>
                          <a:pt x="159" y="37"/>
                        </a:lnTo>
                        <a:lnTo>
                          <a:pt x="133" y="25"/>
                        </a:lnTo>
                        <a:lnTo>
                          <a:pt x="105" y="15"/>
                        </a:lnTo>
                        <a:lnTo>
                          <a:pt x="76" y="7"/>
                        </a:lnTo>
                        <a:lnTo>
                          <a:pt x="46" y="2"/>
                        </a:lnTo>
                        <a:lnTo>
                          <a:pt x="15" y="0"/>
                        </a:lnTo>
                        <a:lnTo>
                          <a:pt x="15" y="0"/>
                        </a:lnTo>
                        <a:lnTo>
                          <a:pt x="10" y="2"/>
                        </a:lnTo>
                        <a:lnTo>
                          <a:pt x="4" y="5"/>
                        </a:lnTo>
                        <a:lnTo>
                          <a:pt x="4" y="5"/>
                        </a:lnTo>
                        <a:lnTo>
                          <a:pt x="0" y="10"/>
                        </a:lnTo>
                        <a:lnTo>
                          <a:pt x="0" y="17"/>
                        </a:lnTo>
                        <a:lnTo>
                          <a:pt x="0" y="57"/>
                        </a:lnTo>
                        <a:lnTo>
                          <a:pt x="0" y="57"/>
                        </a:lnTo>
                        <a:lnTo>
                          <a:pt x="0" y="62"/>
                        </a:lnTo>
                        <a:lnTo>
                          <a:pt x="4" y="68"/>
                        </a:lnTo>
                        <a:lnTo>
                          <a:pt x="4" y="68"/>
                        </a:lnTo>
                        <a:lnTo>
                          <a:pt x="9" y="73"/>
                        </a:lnTo>
                        <a:lnTo>
                          <a:pt x="15" y="73"/>
                        </a:lnTo>
                        <a:lnTo>
                          <a:pt x="15" y="73"/>
                        </a:lnTo>
                        <a:lnTo>
                          <a:pt x="39" y="74"/>
                        </a:lnTo>
                        <a:lnTo>
                          <a:pt x="61" y="78"/>
                        </a:lnTo>
                        <a:lnTo>
                          <a:pt x="83" y="84"/>
                        </a:lnTo>
                        <a:lnTo>
                          <a:pt x="105" y="91"/>
                        </a:lnTo>
                        <a:lnTo>
                          <a:pt x="125" y="101"/>
                        </a:lnTo>
                        <a:lnTo>
                          <a:pt x="144" y="113"/>
                        </a:lnTo>
                        <a:lnTo>
                          <a:pt x="162" y="127"/>
                        </a:lnTo>
                        <a:lnTo>
                          <a:pt x="179" y="143"/>
                        </a:lnTo>
                        <a:lnTo>
                          <a:pt x="179" y="143"/>
                        </a:lnTo>
                        <a:lnTo>
                          <a:pt x="189" y="154"/>
                        </a:lnTo>
                        <a:lnTo>
                          <a:pt x="189" y="154"/>
                        </a:lnTo>
                        <a:lnTo>
                          <a:pt x="203" y="170"/>
                        </a:lnTo>
                        <a:lnTo>
                          <a:pt x="214" y="189"/>
                        </a:lnTo>
                        <a:lnTo>
                          <a:pt x="225" y="208"/>
                        </a:lnTo>
                        <a:lnTo>
                          <a:pt x="231" y="226"/>
                        </a:lnTo>
                        <a:lnTo>
                          <a:pt x="238" y="248"/>
                        </a:lnTo>
                        <a:lnTo>
                          <a:pt x="243" y="268"/>
                        </a:lnTo>
                        <a:lnTo>
                          <a:pt x="245" y="290"/>
                        </a:lnTo>
                        <a:lnTo>
                          <a:pt x="245" y="312"/>
                        </a:lnTo>
                        <a:lnTo>
                          <a:pt x="245" y="312"/>
                        </a:lnTo>
                        <a:lnTo>
                          <a:pt x="247" y="317"/>
                        </a:lnTo>
                        <a:lnTo>
                          <a:pt x="250" y="322"/>
                        </a:lnTo>
                        <a:lnTo>
                          <a:pt x="250" y="322"/>
                        </a:lnTo>
                        <a:lnTo>
                          <a:pt x="255" y="326"/>
                        </a:lnTo>
                        <a:lnTo>
                          <a:pt x="262" y="327"/>
                        </a:lnTo>
                        <a:lnTo>
                          <a:pt x="262" y="327"/>
                        </a:lnTo>
                        <a:close/>
                      </a:path>
                    </a:pathLst>
                  </a:custGeom>
                  <a:solidFill>
                    <a:schemeClr val="bg1">
                      <a:lumMod val="95000"/>
                    </a:schemeClr>
                  </a:solidFill>
                  <a:ln w="9525">
                    <a:noFill/>
                    <a:round/>
                    <a:headEnd/>
                    <a:tailEnd/>
                  </a:ln>
                  <a:scene3d>
                    <a:camera prst="orthographicFront">
                      <a:rot lat="0" lon="0" rev="0"/>
                    </a:camera>
                    <a:lightRig rig="threePt" dir="t"/>
                  </a:scene3d>
                </p:spPr>
                <p:txBody>
                  <a:bodyPr vert="horz" wrap="square" lIns="121948" tIns="60974" rIns="121948" bIns="60974"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584526" algn="l" rtl="0" fontAlgn="base">
                      <a:spcBef>
                        <a:spcPct val="0"/>
                      </a:spcBef>
                      <a:spcAft>
                        <a:spcPct val="0"/>
                      </a:spcAft>
                      <a:defRPr kern="1200">
                        <a:solidFill>
                          <a:schemeClr val="tx1"/>
                        </a:solidFill>
                        <a:latin typeface="Arial" charset="0"/>
                        <a:ea typeface="宋体" charset="-122"/>
                        <a:cs typeface="+mn-cs"/>
                      </a:defRPr>
                    </a:lvl2pPr>
                    <a:lvl3pPr marL="1169054" algn="l" rtl="0" fontAlgn="base">
                      <a:spcBef>
                        <a:spcPct val="0"/>
                      </a:spcBef>
                      <a:spcAft>
                        <a:spcPct val="0"/>
                      </a:spcAft>
                      <a:defRPr kern="1200">
                        <a:solidFill>
                          <a:schemeClr val="tx1"/>
                        </a:solidFill>
                        <a:latin typeface="Arial" charset="0"/>
                        <a:ea typeface="宋体" charset="-122"/>
                        <a:cs typeface="+mn-cs"/>
                      </a:defRPr>
                    </a:lvl3pPr>
                    <a:lvl4pPr marL="1753580" algn="l" rtl="0" fontAlgn="base">
                      <a:spcBef>
                        <a:spcPct val="0"/>
                      </a:spcBef>
                      <a:spcAft>
                        <a:spcPct val="0"/>
                      </a:spcAft>
                      <a:defRPr kern="1200">
                        <a:solidFill>
                          <a:schemeClr val="tx1"/>
                        </a:solidFill>
                        <a:latin typeface="Arial" charset="0"/>
                        <a:ea typeface="宋体" charset="-122"/>
                        <a:cs typeface="+mn-cs"/>
                      </a:defRPr>
                    </a:lvl4pPr>
                    <a:lvl5pPr marL="2338107" algn="l" rtl="0" fontAlgn="base">
                      <a:spcBef>
                        <a:spcPct val="0"/>
                      </a:spcBef>
                      <a:spcAft>
                        <a:spcPct val="0"/>
                      </a:spcAft>
                      <a:defRPr kern="1200">
                        <a:solidFill>
                          <a:schemeClr val="tx1"/>
                        </a:solidFill>
                        <a:latin typeface="Arial" charset="0"/>
                        <a:ea typeface="宋体" charset="-122"/>
                        <a:cs typeface="+mn-cs"/>
                      </a:defRPr>
                    </a:lvl5pPr>
                    <a:lvl6pPr marL="2922633" algn="l" defTabSz="1169054" rtl="0" eaLnBrk="1" latinLnBrk="0" hangingPunct="1">
                      <a:defRPr kern="1200">
                        <a:solidFill>
                          <a:schemeClr val="tx1"/>
                        </a:solidFill>
                        <a:latin typeface="Arial" charset="0"/>
                        <a:ea typeface="宋体" charset="-122"/>
                        <a:cs typeface="+mn-cs"/>
                      </a:defRPr>
                    </a:lvl6pPr>
                    <a:lvl7pPr marL="3507162" algn="l" defTabSz="1169054" rtl="0" eaLnBrk="1" latinLnBrk="0" hangingPunct="1">
                      <a:defRPr kern="1200">
                        <a:solidFill>
                          <a:schemeClr val="tx1"/>
                        </a:solidFill>
                        <a:latin typeface="Arial" charset="0"/>
                        <a:ea typeface="宋体" charset="-122"/>
                        <a:cs typeface="+mn-cs"/>
                      </a:defRPr>
                    </a:lvl7pPr>
                    <a:lvl8pPr marL="4091686" algn="l" defTabSz="1169054" rtl="0" eaLnBrk="1" latinLnBrk="0" hangingPunct="1">
                      <a:defRPr kern="1200">
                        <a:solidFill>
                          <a:schemeClr val="tx1"/>
                        </a:solidFill>
                        <a:latin typeface="Arial" charset="0"/>
                        <a:ea typeface="宋体" charset="-122"/>
                        <a:cs typeface="+mn-cs"/>
                      </a:defRPr>
                    </a:lvl8pPr>
                    <a:lvl9pPr marL="4676216" algn="l" defTabSz="1169054" rtl="0" eaLnBrk="1" latinLnBrk="0" hangingPunct="1">
                      <a:defRPr kern="1200">
                        <a:solidFill>
                          <a:schemeClr val="tx1"/>
                        </a:solidFill>
                        <a:latin typeface="Arial" charset="0"/>
                        <a:ea typeface="宋体" charset="-122"/>
                        <a:cs typeface="+mn-cs"/>
                      </a:defRPr>
                    </a:lvl9pPr>
                  </a:lstStyle>
                  <a:p>
                    <a:endParaRPr lang="zh-CN" altLang="en-US" sz="1067" dirty="0">
                      <a:solidFill>
                        <a:schemeClr val="bg1"/>
                      </a:solidFill>
                      <a:latin typeface="微软雅黑" pitchFamily="34" charset="-122"/>
                      <a:ea typeface="微软雅黑" pitchFamily="34" charset="-122"/>
                    </a:endParaRPr>
                  </a:p>
                </p:txBody>
              </p:sp>
              <p:sp>
                <p:nvSpPr>
                  <p:cNvPr id="56" name="Freeform 60"/>
                  <p:cNvSpPr>
                    <a:spLocks/>
                  </p:cNvSpPr>
                  <p:nvPr/>
                </p:nvSpPr>
                <p:spPr bwMode="auto">
                  <a:xfrm rot="2657719">
                    <a:off x="7157191" y="1420834"/>
                    <a:ext cx="79601" cy="82614"/>
                  </a:xfrm>
                  <a:custGeom>
                    <a:avLst/>
                    <a:gdLst/>
                    <a:ahLst/>
                    <a:cxnLst>
                      <a:cxn ang="0">
                        <a:pos x="135" y="50"/>
                      </a:cxn>
                      <a:cxn ang="0">
                        <a:pos x="135" y="50"/>
                      </a:cxn>
                      <a:cxn ang="0">
                        <a:pos x="122" y="38"/>
                      </a:cxn>
                      <a:cxn ang="0">
                        <a:pos x="110" y="28"/>
                      </a:cxn>
                      <a:cxn ang="0">
                        <a:pos x="95" y="20"/>
                      </a:cxn>
                      <a:cxn ang="0">
                        <a:pos x="81" y="13"/>
                      </a:cxn>
                      <a:cxn ang="0">
                        <a:pos x="64" y="6"/>
                      </a:cxn>
                      <a:cxn ang="0">
                        <a:pos x="49" y="3"/>
                      </a:cxn>
                      <a:cxn ang="0">
                        <a:pos x="32" y="0"/>
                      </a:cxn>
                      <a:cxn ang="0">
                        <a:pos x="16" y="0"/>
                      </a:cxn>
                      <a:cxn ang="0">
                        <a:pos x="16" y="0"/>
                      </a:cxn>
                      <a:cxn ang="0">
                        <a:pos x="10" y="0"/>
                      </a:cxn>
                      <a:cxn ang="0">
                        <a:pos x="5" y="3"/>
                      </a:cxn>
                      <a:cxn ang="0">
                        <a:pos x="5" y="3"/>
                      </a:cxn>
                      <a:cxn ang="0">
                        <a:pos x="2" y="8"/>
                      </a:cxn>
                      <a:cxn ang="0">
                        <a:pos x="0" y="15"/>
                      </a:cxn>
                      <a:cxn ang="0">
                        <a:pos x="0" y="55"/>
                      </a:cxn>
                      <a:cxn ang="0">
                        <a:pos x="0" y="55"/>
                      </a:cxn>
                      <a:cxn ang="0">
                        <a:pos x="2" y="62"/>
                      </a:cxn>
                      <a:cxn ang="0">
                        <a:pos x="5" y="67"/>
                      </a:cxn>
                      <a:cxn ang="0">
                        <a:pos x="5" y="67"/>
                      </a:cxn>
                      <a:cxn ang="0">
                        <a:pos x="10" y="70"/>
                      </a:cxn>
                      <a:cxn ang="0">
                        <a:pos x="16" y="72"/>
                      </a:cxn>
                      <a:cxn ang="0">
                        <a:pos x="16" y="72"/>
                      </a:cxn>
                      <a:cxn ang="0">
                        <a:pos x="34" y="74"/>
                      </a:cxn>
                      <a:cxn ang="0">
                        <a:pos x="53" y="81"/>
                      </a:cxn>
                      <a:cxn ang="0">
                        <a:pos x="68" y="89"/>
                      </a:cxn>
                      <a:cxn ang="0">
                        <a:pos x="83" y="101"/>
                      </a:cxn>
                      <a:cxn ang="0">
                        <a:pos x="83" y="101"/>
                      </a:cxn>
                      <a:cxn ang="0">
                        <a:pos x="86" y="104"/>
                      </a:cxn>
                      <a:cxn ang="0">
                        <a:pos x="86" y="104"/>
                      </a:cxn>
                      <a:cxn ang="0">
                        <a:pos x="97" y="119"/>
                      </a:cxn>
                      <a:cxn ang="0">
                        <a:pos x="105" y="136"/>
                      </a:cxn>
                      <a:cxn ang="0">
                        <a:pos x="108" y="153"/>
                      </a:cxn>
                      <a:cxn ang="0">
                        <a:pos x="110" y="170"/>
                      </a:cxn>
                      <a:cxn ang="0">
                        <a:pos x="110" y="170"/>
                      </a:cxn>
                      <a:cxn ang="0">
                        <a:pos x="112" y="177"/>
                      </a:cxn>
                      <a:cxn ang="0">
                        <a:pos x="113" y="182"/>
                      </a:cxn>
                      <a:cxn ang="0">
                        <a:pos x="113" y="182"/>
                      </a:cxn>
                      <a:cxn ang="0">
                        <a:pos x="118" y="185"/>
                      </a:cxn>
                      <a:cxn ang="0">
                        <a:pos x="125" y="187"/>
                      </a:cxn>
                      <a:cxn ang="0">
                        <a:pos x="167" y="189"/>
                      </a:cxn>
                      <a:cxn ang="0">
                        <a:pos x="167" y="189"/>
                      </a:cxn>
                      <a:cxn ang="0">
                        <a:pos x="172" y="187"/>
                      </a:cxn>
                      <a:cxn ang="0">
                        <a:pos x="177" y="183"/>
                      </a:cxn>
                      <a:cxn ang="0">
                        <a:pos x="181" y="178"/>
                      </a:cxn>
                      <a:cxn ang="0">
                        <a:pos x="183" y="173"/>
                      </a:cxn>
                      <a:cxn ang="0">
                        <a:pos x="183" y="173"/>
                      </a:cxn>
                      <a:cxn ang="0">
                        <a:pos x="183" y="156"/>
                      </a:cxn>
                      <a:cxn ang="0">
                        <a:pos x="181" y="141"/>
                      </a:cxn>
                      <a:cxn ang="0">
                        <a:pos x="177" y="126"/>
                      </a:cxn>
                      <a:cxn ang="0">
                        <a:pos x="172" y="111"/>
                      </a:cxn>
                      <a:cxn ang="0">
                        <a:pos x="167" y="96"/>
                      </a:cxn>
                      <a:cxn ang="0">
                        <a:pos x="161" y="82"/>
                      </a:cxn>
                      <a:cxn ang="0">
                        <a:pos x="152" y="69"/>
                      </a:cxn>
                      <a:cxn ang="0">
                        <a:pos x="142" y="57"/>
                      </a:cxn>
                      <a:cxn ang="0">
                        <a:pos x="142" y="57"/>
                      </a:cxn>
                      <a:cxn ang="0">
                        <a:pos x="135" y="50"/>
                      </a:cxn>
                      <a:cxn ang="0">
                        <a:pos x="135" y="50"/>
                      </a:cxn>
                    </a:cxnLst>
                    <a:rect l="0" t="0" r="r" b="b"/>
                    <a:pathLst>
                      <a:path w="183" h="189">
                        <a:moveTo>
                          <a:pt x="135" y="50"/>
                        </a:moveTo>
                        <a:lnTo>
                          <a:pt x="135" y="50"/>
                        </a:lnTo>
                        <a:lnTo>
                          <a:pt x="122" y="38"/>
                        </a:lnTo>
                        <a:lnTo>
                          <a:pt x="110" y="28"/>
                        </a:lnTo>
                        <a:lnTo>
                          <a:pt x="95" y="20"/>
                        </a:lnTo>
                        <a:lnTo>
                          <a:pt x="81" y="13"/>
                        </a:lnTo>
                        <a:lnTo>
                          <a:pt x="64" y="6"/>
                        </a:lnTo>
                        <a:lnTo>
                          <a:pt x="49" y="3"/>
                        </a:lnTo>
                        <a:lnTo>
                          <a:pt x="32" y="0"/>
                        </a:lnTo>
                        <a:lnTo>
                          <a:pt x="16" y="0"/>
                        </a:lnTo>
                        <a:lnTo>
                          <a:pt x="16" y="0"/>
                        </a:lnTo>
                        <a:lnTo>
                          <a:pt x="10" y="0"/>
                        </a:lnTo>
                        <a:lnTo>
                          <a:pt x="5" y="3"/>
                        </a:lnTo>
                        <a:lnTo>
                          <a:pt x="5" y="3"/>
                        </a:lnTo>
                        <a:lnTo>
                          <a:pt x="2" y="8"/>
                        </a:lnTo>
                        <a:lnTo>
                          <a:pt x="0" y="15"/>
                        </a:lnTo>
                        <a:lnTo>
                          <a:pt x="0" y="55"/>
                        </a:lnTo>
                        <a:lnTo>
                          <a:pt x="0" y="55"/>
                        </a:lnTo>
                        <a:lnTo>
                          <a:pt x="2" y="62"/>
                        </a:lnTo>
                        <a:lnTo>
                          <a:pt x="5" y="67"/>
                        </a:lnTo>
                        <a:lnTo>
                          <a:pt x="5" y="67"/>
                        </a:lnTo>
                        <a:lnTo>
                          <a:pt x="10" y="70"/>
                        </a:lnTo>
                        <a:lnTo>
                          <a:pt x="16" y="72"/>
                        </a:lnTo>
                        <a:lnTo>
                          <a:pt x="16" y="72"/>
                        </a:lnTo>
                        <a:lnTo>
                          <a:pt x="34" y="74"/>
                        </a:lnTo>
                        <a:lnTo>
                          <a:pt x="53" y="81"/>
                        </a:lnTo>
                        <a:lnTo>
                          <a:pt x="68" y="89"/>
                        </a:lnTo>
                        <a:lnTo>
                          <a:pt x="83" y="101"/>
                        </a:lnTo>
                        <a:lnTo>
                          <a:pt x="83" y="101"/>
                        </a:lnTo>
                        <a:lnTo>
                          <a:pt x="86" y="104"/>
                        </a:lnTo>
                        <a:lnTo>
                          <a:pt x="86" y="104"/>
                        </a:lnTo>
                        <a:lnTo>
                          <a:pt x="97" y="119"/>
                        </a:lnTo>
                        <a:lnTo>
                          <a:pt x="105" y="136"/>
                        </a:lnTo>
                        <a:lnTo>
                          <a:pt x="108" y="153"/>
                        </a:lnTo>
                        <a:lnTo>
                          <a:pt x="110" y="170"/>
                        </a:lnTo>
                        <a:lnTo>
                          <a:pt x="110" y="170"/>
                        </a:lnTo>
                        <a:lnTo>
                          <a:pt x="112" y="177"/>
                        </a:lnTo>
                        <a:lnTo>
                          <a:pt x="113" y="182"/>
                        </a:lnTo>
                        <a:lnTo>
                          <a:pt x="113" y="182"/>
                        </a:lnTo>
                        <a:lnTo>
                          <a:pt x="118" y="185"/>
                        </a:lnTo>
                        <a:lnTo>
                          <a:pt x="125" y="187"/>
                        </a:lnTo>
                        <a:lnTo>
                          <a:pt x="167" y="189"/>
                        </a:lnTo>
                        <a:lnTo>
                          <a:pt x="167" y="189"/>
                        </a:lnTo>
                        <a:lnTo>
                          <a:pt x="172" y="187"/>
                        </a:lnTo>
                        <a:lnTo>
                          <a:pt x="177" y="183"/>
                        </a:lnTo>
                        <a:lnTo>
                          <a:pt x="181" y="178"/>
                        </a:lnTo>
                        <a:lnTo>
                          <a:pt x="183" y="173"/>
                        </a:lnTo>
                        <a:lnTo>
                          <a:pt x="183" y="173"/>
                        </a:lnTo>
                        <a:lnTo>
                          <a:pt x="183" y="156"/>
                        </a:lnTo>
                        <a:lnTo>
                          <a:pt x="181" y="141"/>
                        </a:lnTo>
                        <a:lnTo>
                          <a:pt x="177" y="126"/>
                        </a:lnTo>
                        <a:lnTo>
                          <a:pt x="172" y="111"/>
                        </a:lnTo>
                        <a:lnTo>
                          <a:pt x="167" y="96"/>
                        </a:lnTo>
                        <a:lnTo>
                          <a:pt x="161" y="82"/>
                        </a:lnTo>
                        <a:lnTo>
                          <a:pt x="152" y="69"/>
                        </a:lnTo>
                        <a:lnTo>
                          <a:pt x="142" y="57"/>
                        </a:lnTo>
                        <a:lnTo>
                          <a:pt x="142" y="57"/>
                        </a:lnTo>
                        <a:lnTo>
                          <a:pt x="135" y="50"/>
                        </a:lnTo>
                        <a:lnTo>
                          <a:pt x="135" y="50"/>
                        </a:lnTo>
                        <a:close/>
                      </a:path>
                    </a:pathLst>
                  </a:custGeom>
                  <a:solidFill>
                    <a:schemeClr val="bg1">
                      <a:lumMod val="95000"/>
                    </a:schemeClr>
                  </a:solidFill>
                  <a:ln w="9525">
                    <a:noFill/>
                    <a:round/>
                    <a:headEnd/>
                    <a:tailEnd/>
                  </a:ln>
                  <a:scene3d>
                    <a:camera prst="orthographicFront">
                      <a:rot lat="0" lon="0" rev="0"/>
                    </a:camera>
                    <a:lightRig rig="threePt" dir="t"/>
                  </a:scene3d>
                </p:spPr>
                <p:txBody>
                  <a:bodyPr vert="horz" wrap="square" lIns="121948" tIns="60974" rIns="121948" bIns="60974"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584526" algn="l" rtl="0" fontAlgn="base">
                      <a:spcBef>
                        <a:spcPct val="0"/>
                      </a:spcBef>
                      <a:spcAft>
                        <a:spcPct val="0"/>
                      </a:spcAft>
                      <a:defRPr kern="1200">
                        <a:solidFill>
                          <a:schemeClr val="tx1"/>
                        </a:solidFill>
                        <a:latin typeface="Arial" charset="0"/>
                        <a:ea typeface="宋体" charset="-122"/>
                        <a:cs typeface="+mn-cs"/>
                      </a:defRPr>
                    </a:lvl2pPr>
                    <a:lvl3pPr marL="1169054" algn="l" rtl="0" fontAlgn="base">
                      <a:spcBef>
                        <a:spcPct val="0"/>
                      </a:spcBef>
                      <a:spcAft>
                        <a:spcPct val="0"/>
                      </a:spcAft>
                      <a:defRPr kern="1200">
                        <a:solidFill>
                          <a:schemeClr val="tx1"/>
                        </a:solidFill>
                        <a:latin typeface="Arial" charset="0"/>
                        <a:ea typeface="宋体" charset="-122"/>
                        <a:cs typeface="+mn-cs"/>
                      </a:defRPr>
                    </a:lvl3pPr>
                    <a:lvl4pPr marL="1753580" algn="l" rtl="0" fontAlgn="base">
                      <a:spcBef>
                        <a:spcPct val="0"/>
                      </a:spcBef>
                      <a:spcAft>
                        <a:spcPct val="0"/>
                      </a:spcAft>
                      <a:defRPr kern="1200">
                        <a:solidFill>
                          <a:schemeClr val="tx1"/>
                        </a:solidFill>
                        <a:latin typeface="Arial" charset="0"/>
                        <a:ea typeface="宋体" charset="-122"/>
                        <a:cs typeface="+mn-cs"/>
                      </a:defRPr>
                    </a:lvl4pPr>
                    <a:lvl5pPr marL="2338107" algn="l" rtl="0" fontAlgn="base">
                      <a:spcBef>
                        <a:spcPct val="0"/>
                      </a:spcBef>
                      <a:spcAft>
                        <a:spcPct val="0"/>
                      </a:spcAft>
                      <a:defRPr kern="1200">
                        <a:solidFill>
                          <a:schemeClr val="tx1"/>
                        </a:solidFill>
                        <a:latin typeface="Arial" charset="0"/>
                        <a:ea typeface="宋体" charset="-122"/>
                        <a:cs typeface="+mn-cs"/>
                      </a:defRPr>
                    </a:lvl5pPr>
                    <a:lvl6pPr marL="2922633" algn="l" defTabSz="1169054" rtl="0" eaLnBrk="1" latinLnBrk="0" hangingPunct="1">
                      <a:defRPr kern="1200">
                        <a:solidFill>
                          <a:schemeClr val="tx1"/>
                        </a:solidFill>
                        <a:latin typeface="Arial" charset="0"/>
                        <a:ea typeface="宋体" charset="-122"/>
                        <a:cs typeface="+mn-cs"/>
                      </a:defRPr>
                    </a:lvl6pPr>
                    <a:lvl7pPr marL="3507162" algn="l" defTabSz="1169054" rtl="0" eaLnBrk="1" latinLnBrk="0" hangingPunct="1">
                      <a:defRPr kern="1200">
                        <a:solidFill>
                          <a:schemeClr val="tx1"/>
                        </a:solidFill>
                        <a:latin typeface="Arial" charset="0"/>
                        <a:ea typeface="宋体" charset="-122"/>
                        <a:cs typeface="+mn-cs"/>
                      </a:defRPr>
                    </a:lvl7pPr>
                    <a:lvl8pPr marL="4091686" algn="l" defTabSz="1169054" rtl="0" eaLnBrk="1" latinLnBrk="0" hangingPunct="1">
                      <a:defRPr kern="1200">
                        <a:solidFill>
                          <a:schemeClr val="tx1"/>
                        </a:solidFill>
                        <a:latin typeface="Arial" charset="0"/>
                        <a:ea typeface="宋体" charset="-122"/>
                        <a:cs typeface="+mn-cs"/>
                      </a:defRPr>
                    </a:lvl8pPr>
                    <a:lvl9pPr marL="4676216" algn="l" defTabSz="1169054" rtl="0" eaLnBrk="1" latinLnBrk="0" hangingPunct="1">
                      <a:defRPr kern="1200">
                        <a:solidFill>
                          <a:schemeClr val="tx1"/>
                        </a:solidFill>
                        <a:latin typeface="Arial" charset="0"/>
                        <a:ea typeface="宋体" charset="-122"/>
                        <a:cs typeface="+mn-cs"/>
                      </a:defRPr>
                    </a:lvl9pPr>
                  </a:lstStyle>
                  <a:p>
                    <a:endParaRPr lang="zh-CN" altLang="en-US" sz="1067" dirty="0">
                      <a:solidFill>
                        <a:schemeClr val="bg1"/>
                      </a:solidFill>
                      <a:latin typeface="微软雅黑" pitchFamily="34" charset="-122"/>
                      <a:ea typeface="微软雅黑" pitchFamily="34" charset="-122"/>
                    </a:endParaRPr>
                  </a:p>
                </p:txBody>
              </p:sp>
              <p:sp>
                <p:nvSpPr>
                  <p:cNvPr id="57" name="Freeform 59"/>
                  <p:cNvSpPr>
                    <a:spLocks/>
                  </p:cNvSpPr>
                  <p:nvPr/>
                </p:nvSpPr>
                <p:spPr bwMode="auto">
                  <a:xfrm rot="2657719">
                    <a:off x="7180808" y="1360606"/>
                    <a:ext cx="200281" cy="206622"/>
                  </a:xfrm>
                  <a:custGeom>
                    <a:avLst/>
                    <a:gdLst/>
                    <a:ahLst/>
                    <a:cxnLst>
                      <a:cxn ang="0">
                        <a:pos x="302" y="329"/>
                      </a:cxn>
                      <a:cxn ang="0">
                        <a:pos x="309" y="327"/>
                      </a:cxn>
                      <a:cxn ang="0">
                        <a:pos x="317" y="319"/>
                      </a:cxn>
                      <a:cxn ang="0">
                        <a:pos x="319" y="312"/>
                      </a:cxn>
                      <a:cxn ang="0">
                        <a:pos x="314" y="256"/>
                      </a:cxn>
                      <a:cxn ang="0">
                        <a:pos x="300" y="202"/>
                      </a:cxn>
                      <a:cxn ang="0">
                        <a:pos x="277" y="152"/>
                      </a:cxn>
                      <a:cxn ang="0">
                        <a:pos x="243" y="105"/>
                      </a:cxn>
                      <a:cxn ang="0">
                        <a:pos x="231" y="91"/>
                      </a:cxn>
                      <a:cxn ang="0">
                        <a:pos x="209" y="71"/>
                      </a:cxn>
                      <a:cxn ang="0">
                        <a:pos x="159" y="37"/>
                      </a:cxn>
                      <a:cxn ang="0">
                        <a:pos x="105" y="15"/>
                      </a:cxn>
                      <a:cxn ang="0">
                        <a:pos x="46" y="2"/>
                      </a:cxn>
                      <a:cxn ang="0">
                        <a:pos x="15" y="0"/>
                      </a:cxn>
                      <a:cxn ang="0">
                        <a:pos x="4" y="5"/>
                      </a:cxn>
                      <a:cxn ang="0">
                        <a:pos x="0" y="10"/>
                      </a:cxn>
                      <a:cxn ang="0">
                        <a:pos x="0" y="57"/>
                      </a:cxn>
                      <a:cxn ang="0">
                        <a:pos x="0" y="62"/>
                      </a:cxn>
                      <a:cxn ang="0">
                        <a:pos x="4" y="68"/>
                      </a:cxn>
                      <a:cxn ang="0">
                        <a:pos x="15" y="73"/>
                      </a:cxn>
                      <a:cxn ang="0">
                        <a:pos x="39" y="74"/>
                      </a:cxn>
                      <a:cxn ang="0">
                        <a:pos x="83" y="84"/>
                      </a:cxn>
                      <a:cxn ang="0">
                        <a:pos x="125" y="101"/>
                      </a:cxn>
                      <a:cxn ang="0">
                        <a:pos x="162" y="127"/>
                      </a:cxn>
                      <a:cxn ang="0">
                        <a:pos x="179" y="143"/>
                      </a:cxn>
                      <a:cxn ang="0">
                        <a:pos x="189" y="154"/>
                      </a:cxn>
                      <a:cxn ang="0">
                        <a:pos x="214" y="189"/>
                      </a:cxn>
                      <a:cxn ang="0">
                        <a:pos x="231" y="226"/>
                      </a:cxn>
                      <a:cxn ang="0">
                        <a:pos x="243" y="268"/>
                      </a:cxn>
                      <a:cxn ang="0">
                        <a:pos x="245" y="312"/>
                      </a:cxn>
                      <a:cxn ang="0">
                        <a:pos x="247" y="317"/>
                      </a:cxn>
                      <a:cxn ang="0">
                        <a:pos x="250" y="322"/>
                      </a:cxn>
                      <a:cxn ang="0">
                        <a:pos x="262" y="327"/>
                      </a:cxn>
                    </a:cxnLst>
                    <a:rect l="0" t="0" r="r" b="b"/>
                    <a:pathLst>
                      <a:path w="319" h="329">
                        <a:moveTo>
                          <a:pt x="262" y="327"/>
                        </a:moveTo>
                        <a:lnTo>
                          <a:pt x="302" y="329"/>
                        </a:lnTo>
                        <a:lnTo>
                          <a:pt x="302" y="329"/>
                        </a:lnTo>
                        <a:lnTo>
                          <a:pt x="309" y="327"/>
                        </a:lnTo>
                        <a:lnTo>
                          <a:pt x="314" y="324"/>
                        </a:lnTo>
                        <a:lnTo>
                          <a:pt x="317" y="319"/>
                        </a:lnTo>
                        <a:lnTo>
                          <a:pt x="319" y="312"/>
                        </a:lnTo>
                        <a:lnTo>
                          <a:pt x="319" y="312"/>
                        </a:lnTo>
                        <a:lnTo>
                          <a:pt x="317" y="285"/>
                        </a:lnTo>
                        <a:lnTo>
                          <a:pt x="314" y="256"/>
                        </a:lnTo>
                        <a:lnTo>
                          <a:pt x="309" y="229"/>
                        </a:lnTo>
                        <a:lnTo>
                          <a:pt x="300" y="202"/>
                        </a:lnTo>
                        <a:lnTo>
                          <a:pt x="290" y="175"/>
                        </a:lnTo>
                        <a:lnTo>
                          <a:pt x="277" y="152"/>
                        </a:lnTo>
                        <a:lnTo>
                          <a:pt x="262" y="128"/>
                        </a:lnTo>
                        <a:lnTo>
                          <a:pt x="243" y="105"/>
                        </a:lnTo>
                        <a:lnTo>
                          <a:pt x="243" y="105"/>
                        </a:lnTo>
                        <a:lnTo>
                          <a:pt x="231" y="91"/>
                        </a:lnTo>
                        <a:lnTo>
                          <a:pt x="231" y="91"/>
                        </a:lnTo>
                        <a:lnTo>
                          <a:pt x="209" y="71"/>
                        </a:lnTo>
                        <a:lnTo>
                          <a:pt x="186" y="54"/>
                        </a:lnTo>
                        <a:lnTo>
                          <a:pt x="159" y="37"/>
                        </a:lnTo>
                        <a:lnTo>
                          <a:pt x="133" y="25"/>
                        </a:lnTo>
                        <a:lnTo>
                          <a:pt x="105" y="15"/>
                        </a:lnTo>
                        <a:lnTo>
                          <a:pt x="76" y="7"/>
                        </a:lnTo>
                        <a:lnTo>
                          <a:pt x="46" y="2"/>
                        </a:lnTo>
                        <a:lnTo>
                          <a:pt x="15" y="0"/>
                        </a:lnTo>
                        <a:lnTo>
                          <a:pt x="15" y="0"/>
                        </a:lnTo>
                        <a:lnTo>
                          <a:pt x="10" y="2"/>
                        </a:lnTo>
                        <a:lnTo>
                          <a:pt x="4" y="5"/>
                        </a:lnTo>
                        <a:lnTo>
                          <a:pt x="4" y="5"/>
                        </a:lnTo>
                        <a:lnTo>
                          <a:pt x="0" y="10"/>
                        </a:lnTo>
                        <a:lnTo>
                          <a:pt x="0" y="17"/>
                        </a:lnTo>
                        <a:lnTo>
                          <a:pt x="0" y="57"/>
                        </a:lnTo>
                        <a:lnTo>
                          <a:pt x="0" y="57"/>
                        </a:lnTo>
                        <a:lnTo>
                          <a:pt x="0" y="62"/>
                        </a:lnTo>
                        <a:lnTo>
                          <a:pt x="4" y="68"/>
                        </a:lnTo>
                        <a:lnTo>
                          <a:pt x="4" y="68"/>
                        </a:lnTo>
                        <a:lnTo>
                          <a:pt x="9" y="73"/>
                        </a:lnTo>
                        <a:lnTo>
                          <a:pt x="15" y="73"/>
                        </a:lnTo>
                        <a:lnTo>
                          <a:pt x="15" y="73"/>
                        </a:lnTo>
                        <a:lnTo>
                          <a:pt x="39" y="74"/>
                        </a:lnTo>
                        <a:lnTo>
                          <a:pt x="61" y="78"/>
                        </a:lnTo>
                        <a:lnTo>
                          <a:pt x="83" y="84"/>
                        </a:lnTo>
                        <a:lnTo>
                          <a:pt x="105" y="91"/>
                        </a:lnTo>
                        <a:lnTo>
                          <a:pt x="125" y="101"/>
                        </a:lnTo>
                        <a:lnTo>
                          <a:pt x="144" y="113"/>
                        </a:lnTo>
                        <a:lnTo>
                          <a:pt x="162" y="127"/>
                        </a:lnTo>
                        <a:lnTo>
                          <a:pt x="179" y="143"/>
                        </a:lnTo>
                        <a:lnTo>
                          <a:pt x="179" y="143"/>
                        </a:lnTo>
                        <a:lnTo>
                          <a:pt x="189" y="154"/>
                        </a:lnTo>
                        <a:lnTo>
                          <a:pt x="189" y="154"/>
                        </a:lnTo>
                        <a:lnTo>
                          <a:pt x="203" y="170"/>
                        </a:lnTo>
                        <a:lnTo>
                          <a:pt x="214" y="189"/>
                        </a:lnTo>
                        <a:lnTo>
                          <a:pt x="225" y="208"/>
                        </a:lnTo>
                        <a:lnTo>
                          <a:pt x="231" y="226"/>
                        </a:lnTo>
                        <a:lnTo>
                          <a:pt x="238" y="248"/>
                        </a:lnTo>
                        <a:lnTo>
                          <a:pt x="243" y="268"/>
                        </a:lnTo>
                        <a:lnTo>
                          <a:pt x="245" y="290"/>
                        </a:lnTo>
                        <a:lnTo>
                          <a:pt x="245" y="312"/>
                        </a:lnTo>
                        <a:lnTo>
                          <a:pt x="245" y="312"/>
                        </a:lnTo>
                        <a:lnTo>
                          <a:pt x="247" y="317"/>
                        </a:lnTo>
                        <a:lnTo>
                          <a:pt x="250" y="322"/>
                        </a:lnTo>
                        <a:lnTo>
                          <a:pt x="250" y="322"/>
                        </a:lnTo>
                        <a:lnTo>
                          <a:pt x="255" y="326"/>
                        </a:lnTo>
                        <a:lnTo>
                          <a:pt x="262" y="327"/>
                        </a:lnTo>
                        <a:lnTo>
                          <a:pt x="262" y="327"/>
                        </a:lnTo>
                        <a:close/>
                      </a:path>
                    </a:pathLst>
                  </a:custGeom>
                  <a:solidFill>
                    <a:schemeClr val="bg1">
                      <a:lumMod val="95000"/>
                    </a:schemeClr>
                  </a:solidFill>
                  <a:ln w="9525">
                    <a:noFill/>
                    <a:round/>
                    <a:headEnd/>
                    <a:tailEnd/>
                  </a:ln>
                  <a:scene3d>
                    <a:camera prst="orthographicFront">
                      <a:rot lat="0" lon="0" rev="0"/>
                    </a:camera>
                    <a:lightRig rig="threePt" dir="t"/>
                  </a:scene3d>
                </p:spPr>
                <p:txBody>
                  <a:bodyPr vert="horz" wrap="square" lIns="121948" tIns="60974" rIns="121948" bIns="60974"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584526" algn="l" rtl="0" fontAlgn="base">
                      <a:spcBef>
                        <a:spcPct val="0"/>
                      </a:spcBef>
                      <a:spcAft>
                        <a:spcPct val="0"/>
                      </a:spcAft>
                      <a:defRPr kern="1200">
                        <a:solidFill>
                          <a:schemeClr val="tx1"/>
                        </a:solidFill>
                        <a:latin typeface="Arial" charset="0"/>
                        <a:ea typeface="宋体" charset="-122"/>
                        <a:cs typeface="+mn-cs"/>
                      </a:defRPr>
                    </a:lvl2pPr>
                    <a:lvl3pPr marL="1169054" algn="l" rtl="0" fontAlgn="base">
                      <a:spcBef>
                        <a:spcPct val="0"/>
                      </a:spcBef>
                      <a:spcAft>
                        <a:spcPct val="0"/>
                      </a:spcAft>
                      <a:defRPr kern="1200">
                        <a:solidFill>
                          <a:schemeClr val="tx1"/>
                        </a:solidFill>
                        <a:latin typeface="Arial" charset="0"/>
                        <a:ea typeface="宋体" charset="-122"/>
                        <a:cs typeface="+mn-cs"/>
                      </a:defRPr>
                    </a:lvl3pPr>
                    <a:lvl4pPr marL="1753580" algn="l" rtl="0" fontAlgn="base">
                      <a:spcBef>
                        <a:spcPct val="0"/>
                      </a:spcBef>
                      <a:spcAft>
                        <a:spcPct val="0"/>
                      </a:spcAft>
                      <a:defRPr kern="1200">
                        <a:solidFill>
                          <a:schemeClr val="tx1"/>
                        </a:solidFill>
                        <a:latin typeface="Arial" charset="0"/>
                        <a:ea typeface="宋体" charset="-122"/>
                        <a:cs typeface="+mn-cs"/>
                      </a:defRPr>
                    </a:lvl4pPr>
                    <a:lvl5pPr marL="2338107" algn="l" rtl="0" fontAlgn="base">
                      <a:spcBef>
                        <a:spcPct val="0"/>
                      </a:spcBef>
                      <a:spcAft>
                        <a:spcPct val="0"/>
                      </a:spcAft>
                      <a:defRPr kern="1200">
                        <a:solidFill>
                          <a:schemeClr val="tx1"/>
                        </a:solidFill>
                        <a:latin typeface="Arial" charset="0"/>
                        <a:ea typeface="宋体" charset="-122"/>
                        <a:cs typeface="+mn-cs"/>
                      </a:defRPr>
                    </a:lvl5pPr>
                    <a:lvl6pPr marL="2922633" algn="l" defTabSz="1169054" rtl="0" eaLnBrk="1" latinLnBrk="0" hangingPunct="1">
                      <a:defRPr kern="1200">
                        <a:solidFill>
                          <a:schemeClr val="tx1"/>
                        </a:solidFill>
                        <a:latin typeface="Arial" charset="0"/>
                        <a:ea typeface="宋体" charset="-122"/>
                        <a:cs typeface="+mn-cs"/>
                      </a:defRPr>
                    </a:lvl6pPr>
                    <a:lvl7pPr marL="3507162" algn="l" defTabSz="1169054" rtl="0" eaLnBrk="1" latinLnBrk="0" hangingPunct="1">
                      <a:defRPr kern="1200">
                        <a:solidFill>
                          <a:schemeClr val="tx1"/>
                        </a:solidFill>
                        <a:latin typeface="Arial" charset="0"/>
                        <a:ea typeface="宋体" charset="-122"/>
                        <a:cs typeface="+mn-cs"/>
                      </a:defRPr>
                    </a:lvl7pPr>
                    <a:lvl8pPr marL="4091686" algn="l" defTabSz="1169054" rtl="0" eaLnBrk="1" latinLnBrk="0" hangingPunct="1">
                      <a:defRPr kern="1200">
                        <a:solidFill>
                          <a:schemeClr val="tx1"/>
                        </a:solidFill>
                        <a:latin typeface="Arial" charset="0"/>
                        <a:ea typeface="宋体" charset="-122"/>
                        <a:cs typeface="+mn-cs"/>
                      </a:defRPr>
                    </a:lvl8pPr>
                    <a:lvl9pPr marL="4676216" algn="l" defTabSz="1169054" rtl="0" eaLnBrk="1" latinLnBrk="0" hangingPunct="1">
                      <a:defRPr kern="1200">
                        <a:solidFill>
                          <a:schemeClr val="tx1"/>
                        </a:solidFill>
                        <a:latin typeface="Arial" charset="0"/>
                        <a:ea typeface="宋体" charset="-122"/>
                        <a:cs typeface="+mn-cs"/>
                      </a:defRPr>
                    </a:lvl9pPr>
                  </a:lstStyle>
                  <a:p>
                    <a:endParaRPr lang="zh-CN" altLang="en-US" sz="1067" dirty="0">
                      <a:solidFill>
                        <a:schemeClr val="bg1"/>
                      </a:solidFill>
                      <a:latin typeface="微软雅黑" pitchFamily="34" charset="-122"/>
                      <a:ea typeface="微软雅黑" pitchFamily="34" charset="-122"/>
                    </a:endParaRPr>
                  </a:p>
                </p:txBody>
              </p:sp>
            </p:grpSp>
            <p:grpSp>
              <p:nvGrpSpPr>
                <p:cNvPr id="51" name="组合 173"/>
                <p:cNvGrpSpPr/>
                <p:nvPr/>
              </p:nvGrpSpPr>
              <p:grpSpPr>
                <a:xfrm>
                  <a:off x="9820215" y="4016827"/>
                  <a:ext cx="223898" cy="206622"/>
                  <a:chOff x="7129741" y="3549637"/>
                  <a:chExt cx="335760" cy="309862"/>
                </a:xfrm>
                <a:solidFill>
                  <a:schemeClr val="bg1">
                    <a:lumMod val="95000"/>
                  </a:schemeClr>
                </a:solidFill>
              </p:grpSpPr>
              <p:sp>
                <p:nvSpPr>
                  <p:cNvPr id="52" name="Freeform 59"/>
                  <p:cNvSpPr>
                    <a:spLocks/>
                  </p:cNvSpPr>
                  <p:nvPr/>
                </p:nvSpPr>
                <p:spPr bwMode="auto">
                  <a:xfrm rot="2657719">
                    <a:off x="7137870" y="3594746"/>
                    <a:ext cx="208572" cy="215182"/>
                  </a:xfrm>
                  <a:custGeom>
                    <a:avLst/>
                    <a:gdLst/>
                    <a:ahLst/>
                    <a:cxnLst>
                      <a:cxn ang="0">
                        <a:pos x="302" y="329"/>
                      </a:cxn>
                      <a:cxn ang="0">
                        <a:pos x="309" y="327"/>
                      </a:cxn>
                      <a:cxn ang="0">
                        <a:pos x="317" y="319"/>
                      </a:cxn>
                      <a:cxn ang="0">
                        <a:pos x="319" y="312"/>
                      </a:cxn>
                      <a:cxn ang="0">
                        <a:pos x="314" y="256"/>
                      </a:cxn>
                      <a:cxn ang="0">
                        <a:pos x="300" y="202"/>
                      </a:cxn>
                      <a:cxn ang="0">
                        <a:pos x="277" y="152"/>
                      </a:cxn>
                      <a:cxn ang="0">
                        <a:pos x="243" y="105"/>
                      </a:cxn>
                      <a:cxn ang="0">
                        <a:pos x="231" y="91"/>
                      </a:cxn>
                      <a:cxn ang="0">
                        <a:pos x="209" y="71"/>
                      </a:cxn>
                      <a:cxn ang="0">
                        <a:pos x="159" y="37"/>
                      </a:cxn>
                      <a:cxn ang="0">
                        <a:pos x="105" y="15"/>
                      </a:cxn>
                      <a:cxn ang="0">
                        <a:pos x="46" y="2"/>
                      </a:cxn>
                      <a:cxn ang="0">
                        <a:pos x="15" y="0"/>
                      </a:cxn>
                      <a:cxn ang="0">
                        <a:pos x="4" y="5"/>
                      </a:cxn>
                      <a:cxn ang="0">
                        <a:pos x="0" y="10"/>
                      </a:cxn>
                      <a:cxn ang="0">
                        <a:pos x="0" y="57"/>
                      </a:cxn>
                      <a:cxn ang="0">
                        <a:pos x="0" y="62"/>
                      </a:cxn>
                      <a:cxn ang="0">
                        <a:pos x="4" y="68"/>
                      </a:cxn>
                      <a:cxn ang="0">
                        <a:pos x="15" y="73"/>
                      </a:cxn>
                      <a:cxn ang="0">
                        <a:pos x="39" y="74"/>
                      </a:cxn>
                      <a:cxn ang="0">
                        <a:pos x="83" y="84"/>
                      </a:cxn>
                      <a:cxn ang="0">
                        <a:pos x="125" y="101"/>
                      </a:cxn>
                      <a:cxn ang="0">
                        <a:pos x="162" y="127"/>
                      </a:cxn>
                      <a:cxn ang="0">
                        <a:pos x="179" y="143"/>
                      </a:cxn>
                      <a:cxn ang="0">
                        <a:pos x="189" y="154"/>
                      </a:cxn>
                      <a:cxn ang="0">
                        <a:pos x="214" y="189"/>
                      </a:cxn>
                      <a:cxn ang="0">
                        <a:pos x="231" y="226"/>
                      </a:cxn>
                      <a:cxn ang="0">
                        <a:pos x="243" y="268"/>
                      </a:cxn>
                      <a:cxn ang="0">
                        <a:pos x="245" y="312"/>
                      </a:cxn>
                      <a:cxn ang="0">
                        <a:pos x="247" y="317"/>
                      </a:cxn>
                      <a:cxn ang="0">
                        <a:pos x="250" y="322"/>
                      </a:cxn>
                      <a:cxn ang="0">
                        <a:pos x="262" y="327"/>
                      </a:cxn>
                    </a:cxnLst>
                    <a:rect l="0" t="0" r="r" b="b"/>
                    <a:pathLst>
                      <a:path w="319" h="329">
                        <a:moveTo>
                          <a:pt x="262" y="327"/>
                        </a:moveTo>
                        <a:lnTo>
                          <a:pt x="302" y="329"/>
                        </a:lnTo>
                        <a:lnTo>
                          <a:pt x="302" y="329"/>
                        </a:lnTo>
                        <a:lnTo>
                          <a:pt x="309" y="327"/>
                        </a:lnTo>
                        <a:lnTo>
                          <a:pt x="314" y="324"/>
                        </a:lnTo>
                        <a:lnTo>
                          <a:pt x="317" y="319"/>
                        </a:lnTo>
                        <a:lnTo>
                          <a:pt x="319" y="312"/>
                        </a:lnTo>
                        <a:lnTo>
                          <a:pt x="319" y="312"/>
                        </a:lnTo>
                        <a:lnTo>
                          <a:pt x="317" y="285"/>
                        </a:lnTo>
                        <a:lnTo>
                          <a:pt x="314" y="256"/>
                        </a:lnTo>
                        <a:lnTo>
                          <a:pt x="309" y="229"/>
                        </a:lnTo>
                        <a:lnTo>
                          <a:pt x="300" y="202"/>
                        </a:lnTo>
                        <a:lnTo>
                          <a:pt x="290" y="175"/>
                        </a:lnTo>
                        <a:lnTo>
                          <a:pt x="277" y="152"/>
                        </a:lnTo>
                        <a:lnTo>
                          <a:pt x="262" y="128"/>
                        </a:lnTo>
                        <a:lnTo>
                          <a:pt x="243" y="105"/>
                        </a:lnTo>
                        <a:lnTo>
                          <a:pt x="243" y="105"/>
                        </a:lnTo>
                        <a:lnTo>
                          <a:pt x="231" y="91"/>
                        </a:lnTo>
                        <a:lnTo>
                          <a:pt x="231" y="91"/>
                        </a:lnTo>
                        <a:lnTo>
                          <a:pt x="209" y="71"/>
                        </a:lnTo>
                        <a:lnTo>
                          <a:pt x="186" y="54"/>
                        </a:lnTo>
                        <a:lnTo>
                          <a:pt x="159" y="37"/>
                        </a:lnTo>
                        <a:lnTo>
                          <a:pt x="133" y="25"/>
                        </a:lnTo>
                        <a:lnTo>
                          <a:pt x="105" y="15"/>
                        </a:lnTo>
                        <a:lnTo>
                          <a:pt x="76" y="7"/>
                        </a:lnTo>
                        <a:lnTo>
                          <a:pt x="46" y="2"/>
                        </a:lnTo>
                        <a:lnTo>
                          <a:pt x="15" y="0"/>
                        </a:lnTo>
                        <a:lnTo>
                          <a:pt x="15" y="0"/>
                        </a:lnTo>
                        <a:lnTo>
                          <a:pt x="10" y="2"/>
                        </a:lnTo>
                        <a:lnTo>
                          <a:pt x="4" y="5"/>
                        </a:lnTo>
                        <a:lnTo>
                          <a:pt x="4" y="5"/>
                        </a:lnTo>
                        <a:lnTo>
                          <a:pt x="0" y="10"/>
                        </a:lnTo>
                        <a:lnTo>
                          <a:pt x="0" y="17"/>
                        </a:lnTo>
                        <a:lnTo>
                          <a:pt x="0" y="57"/>
                        </a:lnTo>
                        <a:lnTo>
                          <a:pt x="0" y="57"/>
                        </a:lnTo>
                        <a:lnTo>
                          <a:pt x="0" y="62"/>
                        </a:lnTo>
                        <a:lnTo>
                          <a:pt x="4" y="68"/>
                        </a:lnTo>
                        <a:lnTo>
                          <a:pt x="4" y="68"/>
                        </a:lnTo>
                        <a:lnTo>
                          <a:pt x="9" y="73"/>
                        </a:lnTo>
                        <a:lnTo>
                          <a:pt x="15" y="73"/>
                        </a:lnTo>
                        <a:lnTo>
                          <a:pt x="15" y="73"/>
                        </a:lnTo>
                        <a:lnTo>
                          <a:pt x="39" y="74"/>
                        </a:lnTo>
                        <a:lnTo>
                          <a:pt x="61" y="78"/>
                        </a:lnTo>
                        <a:lnTo>
                          <a:pt x="83" y="84"/>
                        </a:lnTo>
                        <a:lnTo>
                          <a:pt x="105" y="91"/>
                        </a:lnTo>
                        <a:lnTo>
                          <a:pt x="125" y="101"/>
                        </a:lnTo>
                        <a:lnTo>
                          <a:pt x="144" y="113"/>
                        </a:lnTo>
                        <a:lnTo>
                          <a:pt x="162" y="127"/>
                        </a:lnTo>
                        <a:lnTo>
                          <a:pt x="179" y="143"/>
                        </a:lnTo>
                        <a:lnTo>
                          <a:pt x="179" y="143"/>
                        </a:lnTo>
                        <a:lnTo>
                          <a:pt x="189" y="154"/>
                        </a:lnTo>
                        <a:lnTo>
                          <a:pt x="189" y="154"/>
                        </a:lnTo>
                        <a:lnTo>
                          <a:pt x="203" y="170"/>
                        </a:lnTo>
                        <a:lnTo>
                          <a:pt x="214" y="189"/>
                        </a:lnTo>
                        <a:lnTo>
                          <a:pt x="225" y="208"/>
                        </a:lnTo>
                        <a:lnTo>
                          <a:pt x="231" y="226"/>
                        </a:lnTo>
                        <a:lnTo>
                          <a:pt x="238" y="248"/>
                        </a:lnTo>
                        <a:lnTo>
                          <a:pt x="243" y="268"/>
                        </a:lnTo>
                        <a:lnTo>
                          <a:pt x="245" y="290"/>
                        </a:lnTo>
                        <a:lnTo>
                          <a:pt x="245" y="312"/>
                        </a:lnTo>
                        <a:lnTo>
                          <a:pt x="245" y="312"/>
                        </a:lnTo>
                        <a:lnTo>
                          <a:pt x="247" y="317"/>
                        </a:lnTo>
                        <a:lnTo>
                          <a:pt x="250" y="322"/>
                        </a:lnTo>
                        <a:lnTo>
                          <a:pt x="250" y="322"/>
                        </a:lnTo>
                        <a:lnTo>
                          <a:pt x="255" y="326"/>
                        </a:lnTo>
                        <a:lnTo>
                          <a:pt x="262" y="327"/>
                        </a:lnTo>
                        <a:lnTo>
                          <a:pt x="262" y="327"/>
                        </a:lnTo>
                        <a:close/>
                      </a:path>
                    </a:pathLst>
                  </a:custGeom>
                  <a:grpFill/>
                  <a:ln w="9525">
                    <a:noFill/>
                    <a:round/>
                    <a:headEnd/>
                    <a:tailEnd/>
                  </a:ln>
                </p:spPr>
                <p:txBody>
                  <a:bodyPr vert="horz" wrap="square" lIns="121948" tIns="60974" rIns="121948" bIns="60974"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584526" algn="l" rtl="0" fontAlgn="base">
                      <a:spcBef>
                        <a:spcPct val="0"/>
                      </a:spcBef>
                      <a:spcAft>
                        <a:spcPct val="0"/>
                      </a:spcAft>
                      <a:defRPr kern="1200">
                        <a:solidFill>
                          <a:schemeClr val="tx1"/>
                        </a:solidFill>
                        <a:latin typeface="Arial" charset="0"/>
                        <a:ea typeface="宋体" charset="-122"/>
                        <a:cs typeface="+mn-cs"/>
                      </a:defRPr>
                    </a:lvl2pPr>
                    <a:lvl3pPr marL="1169054" algn="l" rtl="0" fontAlgn="base">
                      <a:spcBef>
                        <a:spcPct val="0"/>
                      </a:spcBef>
                      <a:spcAft>
                        <a:spcPct val="0"/>
                      </a:spcAft>
                      <a:defRPr kern="1200">
                        <a:solidFill>
                          <a:schemeClr val="tx1"/>
                        </a:solidFill>
                        <a:latin typeface="Arial" charset="0"/>
                        <a:ea typeface="宋体" charset="-122"/>
                        <a:cs typeface="+mn-cs"/>
                      </a:defRPr>
                    </a:lvl3pPr>
                    <a:lvl4pPr marL="1753580" algn="l" rtl="0" fontAlgn="base">
                      <a:spcBef>
                        <a:spcPct val="0"/>
                      </a:spcBef>
                      <a:spcAft>
                        <a:spcPct val="0"/>
                      </a:spcAft>
                      <a:defRPr kern="1200">
                        <a:solidFill>
                          <a:schemeClr val="tx1"/>
                        </a:solidFill>
                        <a:latin typeface="Arial" charset="0"/>
                        <a:ea typeface="宋体" charset="-122"/>
                        <a:cs typeface="+mn-cs"/>
                      </a:defRPr>
                    </a:lvl4pPr>
                    <a:lvl5pPr marL="2338107" algn="l" rtl="0" fontAlgn="base">
                      <a:spcBef>
                        <a:spcPct val="0"/>
                      </a:spcBef>
                      <a:spcAft>
                        <a:spcPct val="0"/>
                      </a:spcAft>
                      <a:defRPr kern="1200">
                        <a:solidFill>
                          <a:schemeClr val="tx1"/>
                        </a:solidFill>
                        <a:latin typeface="Arial" charset="0"/>
                        <a:ea typeface="宋体" charset="-122"/>
                        <a:cs typeface="+mn-cs"/>
                      </a:defRPr>
                    </a:lvl5pPr>
                    <a:lvl6pPr marL="2922633" algn="l" defTabSz="1169054" rtl="0" eaLnBrk="1" latinLnBrk="0" hangingPunct="1">
                      <a:defRPr kern="1200">
                        <a:solidFill>
                          <a:schemeClr val="tx1"/>
                        </a:solidFill>
                        <a:latin typeface="Arial" charset="0"/>
                        <a:ea typeface="宋体" charset="-122"/>
                        <a:cs typeface="+mn-cs"/>
                      </a:defRPr>
                    </a:lvl6pPr>
                    <a:lvl7pPr marL="3507162" algn="l" defTabSz="1169054" rtl="0" eaLnBrk="1" latinLnBrk="0" hangingPunct="1">
                      <a:defRPr kern="1200">
                        <a:solidFill>
                          <a:schemeClr val="tx1"/>
                        </a:solidFill>
                        <a:latin typeface="Arial" charset="0"/>
                        <a:ea typeface="宋体" charset="-122"/>
                        <a:cs typeface="+mn-cs"/>
                      </a:defRPr>
                    </a:lvl7pPr>
                    <a:lvl8pPr marL="4091686" algn="l" defTabSz="1169054" rtl="0" eaLnBrk="1" latinLnBrk="0" hangingPunct="1">
                      <a:defRPr kern="1200">
                        <a:solidFill>
                          <a:schemeClr val="tx1"/>
                        </a:solidFill>
                        <a:latin typeface="Arial" charset="0"/>
                        <a:ea typeface="宋体" charset="-122"/>
                        <a:cs typeface="+mn-cs"/>
                      </a:defRPr>
                    </a:lvl8pPr>
                    <a:lvl9pPr marL="4676216" algn="l" defTabSz="1169054" rtl="0" eaLnBrk="1" latinLnBrk="0" hangingPunct="1">
                      <a:defRPr kern="1200">
                        <a:solidFill>
                          <a:schemeClr val="tx1"/>
                        </a:solidFill>
                        <a:latin typeface="Arial" charset="0"/>
                        <a:ea typeface="宋体" charset="-122"/>
                        <a:cs typeface="+mn-cs"/>
                      </a:defRPr>
                    </a:lvl9pPr>
                  </a:lstStyle>
                  <a:p>
                    <a:endParaRPr lang="zh-CN" altLang="en-US" sz="1067" dirty="0">
                      <a:solidFill>
                        <a:schemeClr val="bg1"/>
                      </a:solidFill>
                      <a:latin typeface="微软雅黑" pitchFamily="34" charset="-122"/>
                      <a:ea typeface="微软雅黑" pitchFamily="34" charset="-122"/>
                    </a:endParaRPr>
                  </a:p>
                </p:txBody>
              </p:sp>
              <p:sp>
                <p:nvSpPr>
                  <p:cNvPr id="53" name="Freeform 60"/>
                  <p:cNvSpPr>
                    <a:spLocks/>
                  </p:cNvSpPr>
                  <p:nvPr/>
                </p:nvSpPr>
                <p:spPr bwMode="auto">
                  <a:xfrm rot="2657719">
                    <a:off x="7129741" y="3639959"/>
                    <a:ext cx="119371" cy="123893"/>
                  </a:xfrm>
                  <a:custGeom>
                    <a:avLst/>
                    <a:gdLst/>
                    <a:ahLst/>
                    <a:cxnLst>
                      <a:cxn ang="0">
                        <a:pos x="135" y="50"/>
                      </a:cxn>
                      <a:cxn ang="0">
                        <a:pos x="135" y="50"/>
                      </a:cxn>
                      <a:cxn ang="0">
                        <a:pos x="122" y="38"/>
                      </a:cxn>
                      <a:cxn ang="0">
                        <a:pos x="110" y="28"/>
                      </a:cxn>
                      <a:cxn ang="0">
                        <a:pos x="95" y="20"/>
                      </a:cxn>
                      <a:cxn ang="0">
                        <a:pos x="81" y="13"/>
                      </a:cxn>
                      <a:cxn ang="0">
                        <a:pos x="64" y="6"/>
                      </a:cxn>
                      <a:cxn ang="0">
                        <a:pos x="49" y="3"/>
                      </a:cxn>
                      <a:cxn ang="0">
                        <a:pos x="32" y="0"/>
                      </a:cxn>
                      <a:cxn ang="0">
                        <a:pos x="16" y="0"/>
                      </a:cxn>
                      <a:cxn ang="0">
                        <a:pos x="16" y="0"/>
                      </a:cxn>
                      <a:cxn ang="0">
                        <a:pos x="10" y="0"/>
                      </a:cxn>
                      <a:cxn ang="0">
                        <a:pos x="5" y="3"/>
                      </a:cxn>
                      <a:cxn ang="0">
                        <a:pos x="5" y="3"/>
                      </a:cxn>
                      <a:cxn ang="0">
                        <a:pos x="2" y="8"/>
                      </a:cxn>
                      <a:cxn ang="0">
                        <a:pos x="0" y="15"/>
                      </a:cxn>
                      <a:cxn ang="0">
                        <a:pos x="0" y="55"/>
                      </a:cxn>
                      <a:cxn ang="0">
                        <a:pos x="0" y="55"/>
                      </a:cxn>
                      <a:cxn ang="0">
                        <a:pos x="2" y="62"/>
                      </a:cxn>
                      <a:cxn ang="0">
                        <a:pos x="5" y="67"/>
                      </a:cxn>
                      <a:cxn ang="0">
                        <a:pos x="5" y="67"/>
                      </a:cxn>
                      <a:cxn ang="0">
                        <a:pos x="10" y="70"/>
                      </a:cxn>
                      <a:cxn ang="0">
                        <a:pos x="16" y="72"/>
                      </a:cxn>
                      <a:cxn ang="0">
                        <a:pos x="16" y="72"/>
                      </a:cxn>
                      <a:cxn ang="0">
                        <a:pos x="34" y="74"/>
                      </a:cxn>
                      <a:cxn ang="0">
                        <a:pos x="53" y="81"/>
                      </a:cxn>
                      <a:cxn ang="0">
                        <a:pos x="68" y="89"/>
                      </a:cxn>
                      <a:cxn ang="0">
                        <a:pos x="83" y="101"/>
                      </a:cxn>
                      <a:cxn ang="0">
                        <a:pos x="83" y="101"/>
                      </a:cxn>
                      <a:cxn ang="0">
                        <a:pos x="86" y="104"/>
                      </a:cxn>
                      <a:cxn ang="0">
                        <a:pos x="86" y="104"/>
                      </a:cxn>
                      <a:cxn ang="0">
                        <a:pos x="97" y="119"/>
                      </a:cxn>
                      <a:cxn ang="0">
                        <a:pos x="105" y="136"/>
                      </a:cxn>
                      <a:cxn ang="0">
                        <a:pos x="108" y="153"/>
                      </a:cxn>
                      <a:cxn ang="0">
                        <a:pos x="110" y="170"/>
                      </a:cxn>
                      <a:cxn ang="0">
                        <a:pos x="110" y="170"/>
                      </a:cxn>
                      <a:cxn ang="0">
                        <a:pos x="112" y="177"/>
                      </a:cxn>
                      <a:cxn ang="0">
                        <a:pos x="113" y="182"/>
                      </a:cxn>
                      <a:cxn ang="0">
                        <a:pos x="113" y="182"/>
                      </a:cxn>
                      <a:cxn ang="0">
                        <a:pos x="118" y="185"/>
                      </a:cxn>
                      <a:cxn ang="0">
                        <a:pos x="125" y="187"/>
                      </a:cxn>
                      <a:cxn ang="0">
                        <a:pos x="167" y="189"/>
                      </a:cxn>
                      <a:cxn ang="0">
                        <a:pos x="167" y="189"/>
                      </a:cxn>
                      <a:cxn ang="0">
                        <a:pos x="172" y="187"/>
                      </a:cxn>
                      <a:cxn ang="0">
                        <a:pos x="177" y="183"/>
                      </a:cxn>
                      <a:cxn ang="0">
                        <a:pos x="181" y="178"/>
                      </a:cxn>
                      <a:cxn ang="0">
                        <a:pos x="183" y="173"/>
                      </a:cxn>
                      <a:cxn ang="0">
                        <a:pos x="183" y="173"/>
                      </a:cxn>
                      <a:cxn ang="0">
                        <a:pos x="183" y="156"/>
                      </a:cxn>
                      <a:cxn ang="0">
                        <a:pos x="181" y="141"/>
                      </a:cxn>
                      <a:cxn ang="0">
                        <a:pos x="177" y="126"/>
                      </a:cxn>
                      <a:cxn ang="0">
                        <a:pos x="172" y="111"/>
                      </a:cxn>
                      <a:cxn ang="0">
                        <a:pos x="167" y="96"/>
                      </a:cxn>
                      <a:cxn ang="0">
                        <a:pos x="161" y="82"/>
                      </a:cxn>
                      <a:cxn ang="0">
                        <a:pos x="152" y="69"/>
                      </a:cxn>
                      <a:cxn ang="0">
                        <a:pos x="142" y="57"/>
                      </a:cxn>
                      <a:cxn ang="0">
                        <a:pos x="142" y="57"/>
                      </a:cxn>
                      <a:cxn ang="0">
                        <a:pos x="135" y="50"/>
                      </a:cxn>
                      <a:cxn ang="0">
                        <a:pos x="135" y="50"/>
                      </a:cxn>
                    </a:cxnLst>
                    <a:rect l="0" t="0" r="r" b="b"/>
                    <a:pathLst>
                      <a:path w="183" h="189">
                        <a:moveTo>
                          <a:pt x="135" y="50"/>
                        </a:moveTo>
                        <a:lnTo>
                          <a:pt x="135" y="50"/>
                        </a:lnTo>
                        <a:lnTo>
                          <a:pt x="122" y="38"/>
                        </a:lnTo>
                        <a:lnTo>
                          <a:pt x="110" y="28"/>
                        </a:lnTo>
                        <a:lnTo>
                          <a:pt x="95" y="20"/>
                        </a:lnTo>
                        <a:lnTo>
                          <a:pt x="81" y="13"/>
                        </a:lnTo>
                        <a:lnTo>
                          <a:pt x="64" y="6"/>
                        </a:lnTo>
                        <a:lnTo>
                          <a:pt x="49" y="3"/>
                        </a:lnTo>
                        <a:lnTo>
                          <a:pt x="32" y="0"/>
                        </a:lnTo>
                        <a:lnTo>
                          <a:pt x="16" y="0"/>
                        </a:lnTo>
                        <a:lnTo>
                          <a:pt x="16" y="0"/>
                        </a:lnTo>
                        <a:lnTo>
                          <a:pt x="10" y="0"/>
                        </a:lnTo>
                        <a:lnTo>
                          <a:pt x="5" y="3"/>
                        </a:lnTo>
                        <a:lnTo>
                          <a:pt x="5" y="3"/>
                        </a:lnTo>
                        <a:lnTo>
                          <a:pt x="2" y="8"/>
                        </a:lnTo>
                        <a:lnTo>
                          <a:pt x="0" y="15"/>
                        </a:lnTo>
                        <a:lnTo>
                          <a:pt x="0" y="55"/>
                        </a:lnTo>
                        <a:lnTo>
                          <a:pt x="0" y="55"/>
                        </a:lnTo>
                        <a:lnTo>
                          <a:pt x="2" y="62"/>
                        </a:lnTo>
                        <a:lnTo>
                          <a:pt x="5" y="67"/>
                        </a:lnTo>
                        <a:lnTo>
                          <a:pt x="5" y="67"/>
                        </a:lnTo>
                        <a:lnTo>
                          <a:pt x="10" y="70"/>
                        </a:lnTo>
                        <a:lnTo>
                          <a:pt x="16" y="72"/>
                        </a:lnTo>
                        <a:lnTo>
                          <a:pt x="16" y="72"/>
                        </a:lnTo>
                        <a:lnTo>
                          <a:pt x="34" y="74"/>
                        </a:lnTo>
                        <a:lnTo>
                          <a:pt x="53" y="81"/>
                        </a:lnTo>
                        <a:lnTo>
                          <a:pt x="68" y="89"/>
                        </a:lnTo>
                        <a:lnTo>
                          <a:pt x="83" y="101"/>
                        </a:lnTo>
                        <a:lnTo>
                          <a:pt x="83" y="101"/>
                        </a:lnTo>
                        <a:lnTo>
                          <a:pt x="86" y="104"/>
                        </a:lnTo>
                        <a:lnTo>
                          <a:pt x="86" y="104"/>
                        </a:lnTo>
                        <a:lnTo>
                          <a:pt x="97" y="119"/>
                        </a:lnTo>
                        <a:lnTo>
                          <a:pt x="105" y="136"/>
                        </a:lnTo>
                        <a:lnTo>
                          <a:pt x="108" y="153"/>
                        </a:lnTo>
                        <a:lnTo>
                          <a:pt x="110" y="170"/>
                        </a:lnTo>
                        <a:lnTo>
                          <a:pt x="110" y="170"/>
                        </a:lnTo>
                        <a:lnTo>
                          <a:pt x="112" y="177"/>
                        </a:lnTo>
                        <a:lnTo>
                          <a:pt x="113" y="182"/>
                        </a:lnTo>
                        <a:lnTo>
                          <a:pt x="113" y="182"/>
                        </a:lnTo>
                        <a:lnTo>
                          <a:pt x="118" y="185"/>
                        </a:lnTo>
                        <a:lnTo>
                          <a:pt x="125" y="187"/>
                        </a:lnTo>
                        <a:lnTo>
                          <a:pt x="167" y="189"/>
                        </a:lnTo>
                        <a:lnTo>
                          <a:pt x="167" y="189"/>
                        </a:lnTo>
                        <a:lnTo>
                          <a:pt x="172" y="187"/>
                        </a:lnTo>
                        <a:lnTo>
                          <a:pt x="177" y="183"/>
                        </a:lnTo>
                        <a:lnTo>
                          <a:pt x="181" y="178"/>
                        </a:lnTo>
                        <a:lnTo>
                          <a:pt x="183" y="173"/>
                        </a:lnTo>
                        <a:lnTo>
                          <a:pt x="183" y="173"/>
                        </a:lnTo>
                        <a:lnTo>
                          <a:pt x="183" y="156"/>
                        </a:lnTo>
                        <a:lnTo>
                          <a:pt x="181" y="141"/>
                        </a:lnTo>
                        <a:lnTo>
                          <a:pt x="177" y="126"/>
                        </a:lnTo>
                        <a:lnTo>
                          <a:pt x="172" y="111"/>
                        </a:lnTo>
                        <a:lnTo>
                          <a:pt x="167" y="96"/>
                        </a:lnTo>
                        <a:lnTo>
                          <a:pt x="161" y="82"/>
                        </a:lnTo>
                        <a:lnTo>
                          <a:pt x="152" y="69"/>
                        </a:lnTo>
                        <a:lnTo>
                          <a:pt x="142" y="57"/>
                        </a:lnTo>
                        <a:lnTo>
                          <a:pt x="142" y="57"/>
                        </a:lnTo>
                        <a:lnTo>
                          <a:pt x="135" y="50"/>
                        </a:lnTo>
                        <a:lnTo>
                          <a:pt x="135" y="50"/>
                        </a:lnTo>
                        <a:close/>
                      </a:path>
                    </a:pathLst>
                  </a:custGeom>
                  <a:grpFill/>
                  <a:ln w="9525">
                    <a:noFill/>
                    <a:round/>
                    <a:headEnd/>
                    <a:tailEnd/>
                  </a:ln>
                </p:spPr>
                <p:txBody>
                  <a:bodyPr vert="horz" wrap="square" lIns="121948" tIns="60974" rIns="121948" bIns="60974"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584526" algn="l" rtl="0" fontAlgn="base">
                      <a:spcBef>
                        <a:spcPct val="0"/>
                      </a:spcBef>
                      <a:spcAft>
                        <a:spcPct val="0"/>
                      </a:spcAft>
                      <a:defRPr kern="1200">
                        <a:solidFill>
                          <a:schemeClr val="tx1"/>
                        </a:solidFill>
                        <a:latin typeface="Arial" charset="0"/>
                        <a:ea typeface="宋体" charset="-122"/>
                        <a:cs typeface="+mn-cs"/>
                      </a:defRPr>
                    </a:lvl2pPr>
                    <a:lvl3pPr marL="1169054" algn="l" rtl="0" fontAlgn="base">
                      <a:spcBef>
                        <a:spcPct val="0"/>
                      </a:spcBef>
                      <a:spcAft>
                        <a:spcPct val="0"/>
                      </a:spcAft>
                      <a:defRPr kern="1200">
                        <a:solidFill>
                          <a:schemeClr val="tx1"/>
                        </a:solidFill>
                        <a:latin typeface="Arial" charset="0"/>
                        <a:ea typeface="宋体" charset="-122"/>
                        <a:cs typeface="+mn-cs"/>
                      </a:defRPr>
                    </a:lvl3pPr>
                    <a:lvl4pPr marL="1753580" algn="l" rtl="0" fontAlgn="base">
                      <a:spcBef>
                        <a:spcPct val="0"/>
                      </a:spcBef>
                      <a:spcAft>
                        <a:spcPct val="0"/>
                      </a:spcAft>
                      <a:defRPr kern="1200">
                        <a:solidFill>
                          <a:schemeClr val="tx1"/>
                        </a:solidFill>
                        <a:latin typeface="Arial" charset="0"/>
                        <a:ea typeface="宋体" charset="-122"/>
                        <a:cs typeface="+mn-cs"/>
                      </a:defRPr>
                    </a:lvl4pPr>
                    <a:lvl5pPr marL="2338107" algn="l" rtl="0" fontAlgn="base">
                      <a:spcBef>
                        <a:spcPct val="0"/>
                      </a:spcBef>
                      <a:spcAft>
                        <a:spcPct val="0"/>
                      </a:spcAft>
                      <a:defRPr kern="1200">
                        <a:solidFill>
                          <a:schemeClr val="tx1"/>
                        </a:solidFill>
                        <a:latin typeface="Arial" charset="0"/>
                        <a:ea typeface="宋体" charset="-122"/>
                        <a:cs typeface="+mn-cs"/>
                      </a:defRPr>
                    </a:lvl5pPr>
                    <a:lvl6pPr marL="2922633" algn="l" defTabSz="1169054" rtl="0" eaLnBrk="1" latinLnBrk="0" hangingPunct="1">
                      <a:defRPr kern="1200">
                        <a:solidFill>
                          <a:schemeClr val="tx1"/>
                        </a:solidFill>
                        <a:latin typeface="Arial" charset="0"/>
                        <a:ea typeface="宋体" charset="-122"/>
                        <a:cs typeface="+mn-cs"/>
                      </a:defRPr>
                    </a:lvl6pPr>
                    <a:lvl7pPr marL="3507162" algn="l" defTabSz="1169054" rtl="0" eaLnBrk="1" latinLnBrk="0" hangingPunct="1">
                      <a:defRPr kern="1200">
                        <a:solidFill>
                          <a:schemeClr val="tx1"/>
                        </a:solidFill>
                        <a:latin typeface="Arial" charset="0"/>
                        <a:ea typeface="宋体" charset="-122"/>
                        <a:cs typeface="+mn-cs"/>
                      </a:defRPr>
                    </a:lvl7pPr>
                    <a:lvl8pPr marL="4091686" algn="l" defTabSz="1169054" rtl="0" eaLnBrk="1" latinLnBrk="0" hangingPunct="1">
                      <a:defRPr kern="1200">
                        <a:solidFill>
                          <a:schemeClr val="tx1"/>
                        </a:solidFill>
                        <a:latin typeface="Arial" charset="0"/>
                        <a:ea typeface="宋体" charset="-122"/>
                        <a:cs typeface="+mn-cs"/>
                      </a:defRPr>
                    </a:lvl8pPr>
                    <a:lvl9pPr marL="4676216" algn="l" defTabSz="1169054" rtl="0" eaLnBrk="1" latinLnBrk="0" hangingPunct="1">
                      <a:defRPr kern="1200">
                        <a:solidFill>
                          <a:schemeClr val="tx1"/>
                        </a:solidFill>
                        <a:latin typeface="Arial" charset="0"/>
                        <a:ea typeface="宋体" charset="-122"/>
                        <a:cs typeface="+mn-cs"/>
                      </a:defRPr>
                    </a:lvl9pPr>
                  </a:lstStyle>
                  <a:p>
                    <a:endParaRPr lang="zh-CN" altLang="en-US" sz="1067" dirty="0">
                      <a:solidFill>
                        <a:schemeClr val="bg1"/>
                      </a:solidFill>
                      <a:latin typeface="微软雅黑" pitchFamily="34" charset="-122"/>
                      <a:ea typeface="微软雅黑" pitchFamily="34" charset="-122"/>
                    </a:endParaRPr>
                  </a:p>
                </p:txBody>
              </p:sp>
              <p:sp>
                <p:nvSpPr>
                  <p:cNvPr id="54" name="Freeform 59"/>
                  <p:cNvSpPr>
                    <a:spLocks/>
                  </p:cNvSpPr>
                  <p:nvPr/>
                </p:nvSpPr>
                <p:spPr bwMode="auto">
                  <a:xfrm rot="2657719">
                    <a:off x="7165158" y="3549637"/>
                    <a:ext cx="300343" cy="309862"/>
                  </a:xfrm>
                  <a:custGeom>
                    <a:avLst/>
                    <a:gdLst/>
                    <a:ahLst/>
                    <a:cxnLst>
                      <a:cxn ang="0">
                        <a:pos x="302" y="329"/>
                      </a:cxn>
                      <a:cxn ang="0">
                        <a:pos x="309" y="327"/>
                      </a:cxn>
                      <a:cxn ang="0">
                        <a:pos x="317" y="319"/>
                      </a:cxn>
                      <a:cxn ang="0">
                        <a:pos x="319" y="312"/>
                      </a:cxn>
                      <a:cxn ang="0">
                        <a:pos x="314" y="256"/>
                      </a:cxn>
                      <a:cxn ang="0">
                        <a:pos x="300" y="202"/>
                      </a:cxn>
                      <a:cxn ang="0">
                        <a:pos x="277" y="152"/>
                      </a:cxn>
                      <a:cxn ang="0">
                        <a:pos x="243" y="105"/>
                      </a:cxn>
                      <a:cxn ang="0">
                        <a:pos x="231" y="91"/>
                      </a:cxn>
                      <a:cxn ang="0">
                        <a:pos x="209" y="71"/>
                      </a:cxn>
                      <a:cxn ang="0">
                        <a:pos x="159" y="37"/>
                      </a:cxn>
                      <a:cxn ang="0">
                        <a:pos x="105" y="15"/>
                      </a:cxn>
                      <a:cxn ang="0">
                        <a:pos x="46" y="2"/>
                      </a:cxn>
                      <a:cxn ang="0">
                        <a:pos x="15" y="0"/>
                      </a:cxn>
                      <a:cxn ang="0">
                        <a:pos x="4" y="5"/>
                      </a:cxn>
                      <a:cxn ang="0">
                        <a:pos x="0" y="10"/>
                      </a:cxn>
                      <a:cxn ang="0">
                        <a:pos x="0" y="57"/>
                      </a:cxn>
                      <a:cxn ang="0">
                        <a:pos x="0" y="62"/>
                      </a:cxn>
                      <a:cxn ang="0">
                        <a:pos x="4" y="68"/>
                      </a:cxn>
                      <a:cxn ang="0">
                        <a:pos x="15" y="73"/>
                      </a:cxn>
                      <a:cxn ang="0">
                        <a:pos x="39" y="74"/>
                      </a:cxn>
                      <a:cxn ang="0">
                        <a:pos x="83" y="84"/>
                      </a:cxn>
                      <a:cxn ang="0">
                        <a:pos x="125" y="101"/>
                      </a:cxn>
                      <a:cxn ang="0">
                        <a:pos x="162" y="127"/>
                      </a:cxn>
                      <a:cxn ang="0">
                        <a:pos x="179" y="143"/>
                      </a:cxn>
                      <a:cxn ang="0">
                        <a:pos x="189" y="154"/>
                      </a:cxn>
                      <a:cxn ang="0">
                        <a:pos x="214" y="189"/>
                      </a:cxn>
                      <a:cxn ang="0">
                        <a:pos x="231" y="226"/>
                      </a:cxn>
                      <a:cxn ang="0">
                        <a:pos x="243" y="268"/>
                      </a:cxn>
                      <a:cxn ang="0">
                        <a:pos x="245" y="312"/>
                      </a:cxn>
                      <a:cxn ang="0">
                        <a:pos x="247" y="317"/>
                      </a:cxn>
                      <a:cxn ang="0">
                        <a:pos x="250" y="322"/>
                      </a:cxn>
                      <a:cxn ang="0">
                        <a:pos x="262" y="327"/>
                      </a:cxn>
                    </a:cxnLst>
                    <a:rect l="0" t="0" r="r" b="b"/>
                    <a:pathLst>
                      <a:path w="319" h="329">
                        <a:moveTo>
                          <a:pt x="262" y="327"/>
                        </a:moveTo>
                        <a:lnTo>
                          <a:pt x="302" y="329"/>
                        </a:lnTo>
                        <a:lnTo>
                          <a:pt x="302" y="329"/>
                        </a:lnTo>
                        <a:lnTo>
                          <a:pt x="309" y="327"/>
                        </a:lnTo>
                        <a:lnTo>
                          <a:pt x="314" y="324"/>
                        </a:lnTo>
                        <a:lnTo>
                          <a:pt x="317" y="319"/>
                        </a:lnTo>
                        <a:lnTo>
                          <a:pt x="319" y="312"/>
                        </a:lnTo>
                        <a:lnTo>
                          <a:pt x="319" y="312"/>
                        </a:lnTo>
                        <a:lnTo>
                          <a:pt x="317" y="285"/>
                        </a:lnTo>
                        <a:lnTo>
                          <a:pt x="314" y="256"/>
                        </a:lnTo>
                        <a:lnTo>
                          <a:pt x="309" y="229"/>
                        </a:lnTo>
                        <a:lnTo>
                          <a:pt x="300" y="202"/>
                        </a:lnTo>
                        <a:lnTo>
                          <a:pt x="290" y="175"/>
                        </a:lnTo>
                        <a:lnTo>
                          <a:pt x="277" y="152"/>
                        </a:lnTo>
                        <a:lnTo>
                          <a:pt x="262" y="128"/>
                        </a:lnTo>
                        <a:lnTo>
                          <a:pt x="243" y="105"/>
                        </a:lnTo>
                        <a:lnTo>
                          <a:pt x="243" y="105"/>
                        </a:lnTo>
                        <a:lnTo>
                          <a:pt x="231" y="91"/>
                        </a:lnTo>
                        <a:lnTo>
                          <a:pt x="231" y="91"/>
                        </a:lnTo>
                        <a:lnTo>
                          <a:pt x="209" y="71"/>
                        </a:lnTo>
                        <a:lnTo>
                          <a:pt x="186" y="54"/>
                        </a:lnTo>
                        <a:lnTo>
                          <a:pt x="159" y="37"/>
                        </a:lnTo>
                        <a:lnTo>
                          <a:pt x="133" y="25"/>
                        </a:lnTo>
                        <a:lnTo>
                          <a:pt x="105" y="15"/>
                        </a:lnTo>
                        <a:lnTo>
                          <a:pt x="76" y="7"/>
                        </a:lnTo>
                        <a:lnTo>
                          <a:pt x="46" y="2"/>
                        </a:lnTo>
                        <a:lnTo>
                          <a:pt x="15" y="0"/>
                        </a:lnTo>
                        <a:lnTo>
                          <a:pt x="15" y="0"/>
                        </a:lnTo>
                        <a:lnTo>
                          <a:pt x="10" y="2"/>
                        </a:lnTo>
                        <a:lnTo>
                          <a:pt x="4" y="5"/>
                        </a:lnTo>
                        <a:lnTo>
                          <a:pt x="4" y="5"/>
                        </a:lnTo>
                        <a:lnTo>
                          <a:pt x="0" y="10"/>
                        </a:lnTo>
                        <a:lnTo>
                          <a:pt x="0" y="17"/>
                        </a:lnTo>
                        <a:lnTo>
                          <a:pt x="0" y="57"/>
                        </a:lnTo>
                        <a:lnTo>
                          <a:pt x="0" y="57"/>
                        </a:lnTo>
                        <a:lnTo>
                          <a:pt x="0" y="62"/>
                        </a:lnTo>
                        <a:lnTo>
                          <a:pt x="4" y="68"/>
                        </a:lnTo>
                        <a:lnTo>
                          <a:pt x="4" y="68"/>
                        </a:lnTo>
                        <a:lnTo>
                          <a:pt x="9" y="73"/>
                        </a:lnTo>
                        <a:lnTo>
                          <a:pt x="15" y="73"/>
                        </a:lnTo>
                        <a:lnTo>
                          <a:pt x="15" y="73"/>
                        </a:lnTo>
                        <a:lnTo>
                          <a:pt x="39" y="74"/>
                        </a:lnTo>
                        <a:lnTo>
                          <a:pt x="61" y="78"/>
                        </a:lnTo>
                        <a:lnTo>
                          <a:pt x="83" y="84"/>
                        </a:lnTo>
                        <a:lnTo>
                          <a:pt x="105" y="91"/>
                        </a:lnTo>
                        <a:lnTo>
                          <a:pt x="125" y="101"/>
                        </a:lnTo>
                        <a:lnTo>
                          <a:pt x="144" y="113"/>
                        </a:lnTo>
                        <a:lnTo>
                          <a:pt x="162" y="127"/>
                        </a:lnTo>
                        <a:lnTo>
                          <a:pt x="179" y="143"/>
                        </a:lnTo>
                        <a:lnTo>
                          <a:pt x="179" y="143"/>
                        </a:lnTo>
                        <a:lnTo>
                          <a:pt x="189" y="154"/>
                        </a:lnTo>
                        <a:lnTo>
                          <a:pt x="189" y="154"/>
                        </a:lnTo>
                        <a:lnTo>
                          <a:pt x="203" y="170"/>
                        </a:lnTo>
                        <a:lnTo>
                          <a:pt x="214" y="189"/>
                        </a:lnTo>
                        <a:lnTo>
                          <a:pt x="225" y="208"/>
                        </a:lnTo>
                        <a:lnTo>
                          <a:pt x="231" y="226"/>
                        </a:lnTo>
                        <a:lnTo>
                          <a:pt x="238" y="248"/>
                        </a:lnTo>
                        <a:lnTo>
                          <a:pt x="243" y="268"/>
                        </a:lnTo>
                        <a:lnTo>
                          <a:pt x="245" y="290"/>
                        </a:lnTo>
                        <a:lnTo>
                          <a:pt x="245" y="312"/>
                        </a:lnTo>
                        <a:lnTo>
                          <a:pt x="245" y="312"/>
                        </a:lnTo>
                        <a:lnTo>
                          <a:pt x="247" y="317"/>
                        </a:lnTo>
                        <a:lnTo>
                          <a:pt x="250" y="322"/>
                        </a:lnTo>
                        <a:lnTo>
                          <a:pt x="250" y="322"/>
                        </a:lnTo>
                        <a:lnTo>
                          <a:pt x="255" y="326"/>
                        </a:lnTo>
                        <a:lnTo>
                          <a:pt x="262" y="327"/>
                        </a:lnTo>
                        <a:lnTo>
                          <a:pt x="262" y="327"/>
                        </a:lnTo>
                        <a:close/>
                      </a:path>
                    </a:pathLst>
                  </a:custGeom>
                  <a:grpFill/>
                  <a:ln w="9525">
                    <a:noFill/>
                    <a:round/>
                    <a:headEnd/>
                    <a:tailEnd/>
                  </a:ln>
                </p:spPr>
                <p:txBody>
                  <a:bodyPr vert="horz" wrap="square" lIns="121948" tIns="60974" rIns="121948" bIns="60974"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584526" algn="l" rtl="0" fontAlgn="base">
                      <a:spcBef>
                        <a:spcPct val="0"/>
                      </a:spcBef>
                      <a:spcAft>
                        <a:spcPct val="0"/>
                      </a:spcAft>
                      <a:defRPr kern="1200">
                        <a:solidFill>
                          <a:schemeClr val="tx1"/>
                        </a:solidFill>
                        <a:latin typeface="Arial" charset="0"/>
                        <a:ea typeface="宋体" charset="-122"/>
                        <a:cs typeface="+mn-cs"/>
                      </a:defRPr>
                    </a:lvl2pPr>
                    <a:lvl3pPr marL="1169054" algn="l" rtl="0" fontAlgn="base">
                      <a:spcBef>
                        <a:spcPct val="0"/>
                      </a:spcBef>
                      <a:spcAft>
                        <a:spcPct val="0"/>
                      </a:spcAft>
                      <a:defRPr kern="1200">
                        <a:solidFill>
                          <a:schemeClr val="tx1"/>
                        </a:solidFill>
                        <a:latin typeface="Arial" charset="0"/>
                        <a:ea typeface="宋体" charset="-122"/>
                        <a:cs typeface="+mn-cs"/>
                      </a:defRPr>
                    </a:lvl3pPr>
                    <a:lvl4pPr marL="1753580" algn="l" rtl="0" fontAlgn="base">
                      <a:spcBef>
                        <a:spcPct val="0"/>
                      </a:spcBef>
                      <a:spcAft>
                        <a:spcPct val="0"/>
                      </a:spcAft>
                      <a:defRPr kern="1200">
                        <a:solidFill>
                          <a:schemeClr val="tx1"/>
                        </a:solidFill>
                        <a:latin typeface="Arial" charset="0"/>
                        <a:ea typeface="宋体" charset="-122"/>
                        <a:cs typeface="+mn-cs"/>
                      </a:defRPr>
                    </a:lvl4pPr>
                    <a:lvl5pPr marL="2338107" algn="l" rtl="0" fontAlgn="base">
                      <a:spcBef>
                        <a:spcPct val="0"/>
                      </a:spcBef>
                      <a:spcAft>
                        <a:spcPct val="0"/>
                      </a:spcAft>
                      <a:defRPr kern="1200">
                        <a:solidFill>
                          <a:schemeClr val="tx1"/>
                        </a:solidFill>
                        <a:latin typeface="Arial" charset="0"/>
                        <a:ea typeface="宋体" charset="-122"/>
                        <a:cs typeface="+mn-cs"/>
                      </a:defRPr>
                    </a:lvl5pPr>
                    <a:lvl6pPr marL="2922633" algn="l" defTabSz="1169054" rtl="0" eaLnBrk="1" latinLnBrk="0" hangingPunct="1">
                      <a:defRPr kern="1200">
                        <a:solidFill>
                          <a:schemeClr val="tx1"/>
                        </a:solidFill>
                        <a:latin typeface="Arial" charset="0"/>
                        <a:ea typeface="宋体" charset="-122"/>
                        <a:cs typeface="+mn-cs"/>
                      </a:defRPr>
                    </a:lvl6pPr>
                    <a:lvl7pPr marL="3507162" algn="l" defTabSz="1169054" rtl="0" eaLnBrk="1" latinLnBrk="0" hangingPunct="1">
                      <a:defRPr kern="1200">
                        <a:solidFill>
                          <a:schemeClr val="tx1"/>
                        </a:solidFill>
                        <a:latin typeface="Arial" charset="0"/>
                        <a:ea typeface="宋体" charset="-122"/>
                        <a:cs typeface="+mn-cs"/>
                      </a:defRPr>
                    </a:lvl7pPr>
                    <a:lvl8pPr marL="4091686" algn="l" defTabSz="1169054" rtl="0" eaLnBrk="1" latinLnBrk="0" hangingPunct="1">
                      <a:defRPr kern="1200">
                        <a:solidFill>
                          <a:schemeClr val="tx1"/>
                        </a:solidFill>
                        <a:latin typeface="Arial" charset="0"/>
                        <a:ea typeface="宋体" charset="-122"/>
                        <a:cs typeface="+mn-cs"/>
                      </a:defRPr>
                    </a:lvl8pPr>
                    <a:lvl9pPr marL="4676216" algn="l" defTabSz="1169054" rtl="0" eaLnBrk="1" latinLnBrk="0" hangingPunct="1">
                      <a:defRPr kern="1200">
                        <a:solidFill>
                          <a:schemeClr val="tx1"/>
                        </a:solidFill>
                        <a:latin typeface="Arial" charset="0"/>
                        <a:ea typeface="宋体" charset="-122"/>
                        <a:cs typeface="+mn-cs"/>
                      </a:defRPr>
                    </a:lvl9pPr>
                  </a:lstStyle>
                  <a:p>
                    <a:endParaRPr lang="zh-CN" altLang="en-US" sz="1067" dirty="0">
                      <a:solidFill>
                        <a:schemeClr val="bg1"/>
                      </a:solidFill>
                      <a:latin typeface="微软雅黑" pitchFamily="34" charset="-122"/>
                      <a:ea typeface="微软雅黑" pitchFamily="34" charset="-122"/>
                    </a:endParaRPr>
                  </a:p>
                </p:txBody>
              </p:sp>
            </p:grpSp>
          </p:grpSp>
        </p:grpSp>
      </p:grpSp>
      <p:grpSp>
        <p:nvGrpSpPr>
          <p:cNvPr id="111" name="组合 110"/>
          <p:cNvGrpSpPr/>
          <p:nvPr/>
        </p:nvGrpSpPr>
        <p:grpSpPr>
          <a:xfrm>
            <a:off x="719745" y="1317070"/>
            <a:ext cx="4033381" cy="2784954"/>
            <a:chOff x="179512" y="1491630"/>
            <a:chExt cx="3024336" cy="2088232"/>
          </a:xfrm>
        </p:grpSpPr>
        <p:sp>
          <p:nvSpPr>
            <p:cNvPr id="112" name="圆角矩形 111"/>
            <p:cNvSpPr/>
            <p:nvPr/>
          </p:nvSpPr>
          <p:spPr bwMode="auto">
            <a:xfrm>
              <a:off x="179512" y="1491630"/>
              <a:ext cx="3024336" cy="2088232"/>
            </a:xfrm>
            <a:prstGeom prst="roundRect">
              <a:avLst>
                <a:gd name="adj" fmla="val 4375"/>
              </a:avLst>
            </a:prstGeom>
            <a:solidFill>
              <a:srgbClr val="BBE0E3">
                <a:alpha val="45000"/>
              </a:srgbClr>
            </a:solidFill>
            <a:ln>
              <a:noFill/>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121948" tIns="60974" rIns="121948" bIns="60974" numCol="1" rtlCol="0" anchor="t" anchorCtr="0" compatLnSpc="1">
              <a:prstTxWarp prst="textNoShape">
                <a:avLst/>
              </a:prstTxWarp>
            </a:bodyPr>
            <a:lstStyle/>
            <a:p>
              <a:pPr fontAlgn="base">
                <a:spcBef>
                  <a:spcPct val="0"/>
                </a:spcBef>
                <a:spcAft>
                  <a:spcPct val="0"/>
                </a:spcAft>
                <a:buClr>
                  <a:srgbClr val="CC9900"/>
                </a:buClr>
                <a:buFont typeface="Wingdings" pitchFamily="2" charset="2"/>
                <a:buChar char="n"/>
              </a:pPr>
              <a:endParaRPr lang="zh-CN" altLang="en-US" dirty="0">
                <a:solidFill>
                  <a:schemeClr val="bg1"/>
                </a:solidFill>
                <a:latin typeface="Arial" charset="0"/>
                <a:ea typeface="宋体" charset="-122"/>
              </a:endParaRPr>
            </a:p>
          </p:txBody>
        </p:sp>
        <p:grpSp>
          <p:nvGrpSpPr>
            <p:cNvPr id="113" name="组合 112"/>
            <p:cNvGrpSpPr/>
            <p:nvPr/>
          </p:nvGrpSpPr>
          <p:grpSpPr>
            <a:xfrm>
              <a:off x="395536" y="1671619"/>
              <a:ext cx="2699792" cy="1908243"/>
              <a:chOff x="445405" y="1374067"/>
              <a:chExt cx="3783696" cy="3004965"/>
            </a:xfrm>
          </p:grpSpPr>
          <p:pic>
            <p:nvPicPr>
              <p:cNvPr id="114" name="Picture 3" descr="C:\Users\w00140099.CHINA\Desktop\FLG-Series-Flat-PVB-Laminated-Glass-Production-Line.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45405" y="2293541"/>
                <a:ext cx="3783696" cy="2085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 name="Picture 3"/>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835364" y="1535665"/>
                <a:ext cx="400720" cy="445691"/>
              </a:xfrm>
              <a:prstGeom prst="rect">
                <a:avLst/>
              </a:prstGeom>
              <a:noFill/>
              <a:ln w="9525">
                <a:noFill/>
                <a:miter lim="800000"/>
                <a:headEnd/>
                <a:tailEnd/>
              </a:ln>
            </p:spPr>
          </p:pic>
          <p:grpSp>
            <p:nvGrpSpPr>
              <p:cNvPr id="116" name="组合 115"/>
              <p:cNvGrpSpPr>
                <a:grpSpLocks/>
              </p:cNvGrpSpPr>
              <p:nvPr/>
            </p:nvGrpSpPr>
            <p:grpSpPr bwMode="auto">
              <a:xfrm>
                <a:off x="1118753" y="1728316"/>
                <a:ext cx="292182" cy="346967"/>
                <a:chOff x="1777107" y="4588542"/>
                <a:chExt cx="402407" cy="389301"/>
              </a:xfrm>
            </p:grpSpPr>
            <p:pic>
              <p:nvPicPr>
                <p:cNvPr id="128" name="图片 127" descr="DA3100.png"/>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777107" y="4722162"/>
                  <a:ext cx="402407" cy="255681"/>
                </a:xfrm>
                <a:prstGeom prst="rect">
                  <a:avLst/>
                </a:prstGeom>
                <a:noFill/>
                <a:ln w="9525">
                  <a:noFill/>
                  <a:miter lim="800000"/>
                  <a:headEnd/>
                  <a:tailEnd/>
                </a:ln>
              </p:spPr>
            </p:pic>
            <p:sp>
              <p:nvSpPr>
                <p:cNvPr id="129" name="Freeform 16"/>
                <p:cNvSpPr>
                  <a:spLocks noEditPoints="1"/>
                </p:cNvSpPr>
                <p:nvPr/>
              </p:nvSpPr>
              <p:spPr bwMode="auto">
                <a:xfrm rot="10508943" flipV="1">
                  <a:off x="1925907" y="4588542"/>
                  <a:ext cx="161925" cy="127000"/>
                </a:xfrm>
                <a:custGeom>
                  <a:avLst/>
                  <a:gdLst>
                    <a:gd name="T0" fmla="*/ 2147483647 w 16050"/>
                    <a:gd name="T1" fmla="*/ 2147483647 h 8576"/>
                    <a:gd name="T2" fmla="*/ 2147483647 w 16050"/>
                    <a:gd name="T3" fmla="*/ 2147483647 h 8576"/>
                    <a:gd name="T4" fmla="*/ 2147483647 w 16050"/>
                    <a:gd name="T5" fmla="*/ 2147483647 h 8576"/>
                    <a:gd name="T6" fmla="*/ 2147483647 w 16050"/>
                    <a:gd name="T7" fmla="*/ 2147483647 h 8576"/>
                    <a:gd name="T8" fmla="*/ 2147483647 w 16050"/>
                    <a:gd name="T9" fmla="*/ 2147483647 h 8576"/>
                    <a:gd name="T10" fmla="*/ 2147483647 w 16050"/>
                    <a:gd name="T11" fmla="*/ 2147483647 h 8576"/>
                    <a:gd name="T12" fmla="*/ 2147483647 w 16050"/>
                    <a:gd name="T13" fmla="*/ 2147483647 h 8576"/>
                    <a:gd name="T14" fmla="*/ 2147483647 w 16050"/>
                    <a:gd name="T15" fmla="*/ 2147483647 h 8576"/>
                    <a:gd name="T16" fmla="*/ 2147483647 w 16050"/>
                    <a:gd name="T17" fmla="*/ 2147483647 h 8576"/>
                    <a:gd name="T18" fmla="*/ 2147483647 w 16050"/>
                    <a:gd name="T19" fmla="*/ 2147483647 h 8576"/>
                    <a:gd name="T20" fmla="*/ 2147483647 w 16050"/>
                    <a:gd name="T21" fmla="*/ 2147483647 h 8576"/>
                    <a:gd name="T22" fmla="*/ 2147483647 w 16050"/>
                    <a:gd name="T23" fmla="*/ 2147483647 h 8576"/>
                    <a:gd name="T24" fmla="*/ 2147483647 w 16050"/>
                    <a:gd name="T25" fmla="*/ 2147483647 h 8576"/>
                    <a:gd name="T26" fmla="*/ 2147483647 w 16050"/>
                    <a:gd name="T27" fmla="*/ 2147483647 h 8576"/>
                    <a:gd name="T28" fmla="*/ 2147483647 w 16050"/>
                    <a:gd name="T29" fmla="*/ 2147483647 h 8576"/>
                    <a:gd name="T30" fmla="*/ 2147483647 w 16050"/>
                    <a:gd name="T31" fmla="*/ 2147483647 h 8576"/>
                    <a:gd name="T32" fmla="*/ 2147483647 w 16050"/>
                    <a:gd name="T33" fmla="*/ 2147483647 h 8576"/>
                    <a:gd name="T34" fmla="*/ 2147483647 w 16050"/>
                    <a:gd name="T35" fmla="*/ 2147483647 h 8576"/>
                    <a:gd name="T36" fmla="*/ 2147483647 w 16050"/>
                    <a:gd name="T37" fmla="*/ 2147483647 h 8576"/>
                    <a:gd name="T38" fmla="*/ 2147483647 w 16050"/>
                    <a:gd name="T39" fmla="*/ 2147483647 h 8576"/>
                    <a:gd name="T40" fmla="*/ 2147483647 w 16050"/>
                    <a:gd name="T41" fmla="*/ 2147483647 h 8576"/>
                    <a:gd name="T42" fmla="*/ 2147483647 w 16050"/>
                    <a:gd name="T43" fmla="*/ 2147483647 h 8576"/>
                    <a:gd name="T44" fmla="*/ 2147483647 w 16050"/>
                    <a:gd name="T45" fmla="*/ 2147483647 h 8576"/>
                    <a:gd name="T46" fmla="*/ 2147483647 w 16050"/>
                    <a:gd name="T47" fmla="*/ 2147483647 h 8576"/>
                    <a:gd name="T48" fmla="*/ 2147483647 w 16050"/>
                    <a:gd name="T49" fmla="*/ 2147483647 h 8576"/>
                    <a:gd name="T50" fmla="*/ 2147483647 w 16050"/>
                    <a:gd name="T51" fmla="*/ 2147483647 h 8576"/>
                    <a:gd name="T52" fmla="*/ 2147483647 w 16050"/>
                    <a:gd name="T53" fmla="*/ 2147483647 h 8576"/>
                    <a:gd name="T54" fmla="*/ 2147483647 w 16050"/>
                    <a:gd name="T55" fmla="*/ 2147483647 h 8576"/>
                    <a:gd name="T56" fmla="*/ 2147483647 w 16050"/>
                    <a:gd name="T57" fmla="*/ 2147483647 h 8576"/>
                    <a:gd name="T58" fmla="*/ 2147483647 w 16050"/>
                    <a:gd name="T59" fmla="*/ 2147483647 h 8576"/>
                    <a:gd name="T60" fmla="*/ 2147483647 w 16050"/>
                    <a:gd name="T61" fmla="*/ 2147483647 h 8576"/>
                    <a:gd name="T62" fmla="*/ 2147483647 w 16050"/>
                    <a:gd name="T63" fmla="*/ 2147483647 h 8576"/>
                    <a:gd name="T64" fmla="*/ 2147483647 w 16050"/>
                    <a:gd name="T65" fmla="*/ 2147483647 h 8576"/>
                    <a:gd name="T66" fmla="*/ 2147483647 w 16050"/>
                    <a:gd name="T67" fmla="*/ 2147483647 h 8576"/>
                    <a:gd name="T68" fmla="*/ 2147483647 w 16050"/>
                    <a:gd name="T69" fmla="*/ 2147483647 h 8576"/>
                    <a:gd name="T70" fmla="*/ 2147483647 w 16050"/>
                    <a:gd name="T71" fmla="*/ 2147483647 h 8576"/>
                    <a:gd name="T72" fmla="*/ 2147483647 w 16050"/>
                    <a:gd name="T73" fmla="*/ 2147483647 h 8576"/>
                    <a:gd name="T74" fmla="*/ 2147483647 w 16050"/>
                    <a:gd name="T75" fmla="*/ 2147483647 h 8576"/>
                    <a:gd name="T76" fmla="*/ 2147483647 w 16050"/>
                    <a:gd name="T77" fmla="*/ 2147483647 h 8576"/>
                    <a:gd name="T78" fmla="*/ 2147483647 w 16050"/>
                    <a:gd name="T79" fmla="*/ 2147483647 h 8576"/>
                    <a:gd name="T80" fmla="*/ 2147483647 w 16050"/>
                    <a:gd name="T81" fmla="*/ 2147483647 h 8576"/>
                    <a:gd name="T82" fmla="*/ 2147483647 w 16050"/>
                    <a:gd name="T83" fmla="*/ 2147483647 h 8576"/>
                    <a:gd name="T84" fmla="*/ 2147483647 w 16050"/>
                    <a:gd name="T85" fmla="*/ 2147483647 h 8576"/>
                    <a:gd name="T86" fmla="*/ 2147483647 w 16050"/>
                    <a:gd name="T87" fmla="*/ 2147483647 h 8576"/>
                    <a:gd name="T88" fmla="*/ 2147483647 w 16050"/>
                    <a:gd name="T89" fmla="*/ 2147483647 h 8576"/>
                    <a:gd name="T90" fmla="*/ 2147483647 w 16050"/>
                    <a:gd name="T91" fmla="*/ 2147483647 h 8576"/>
                    <a:gd name="T92" fmla="*/ 2147483647 w 16050"/>
                    <a:gd name="T93" fmla="*/ 2147483647 h 8576"/>
                    <a:gd name="T94" fmla="*/ 2147483647 w 16050"/>
                    <a:gd name="T95" fmla="*/ 2147483647 h 8576"/>
                    <a:gd name="T96" fmla="*/ 2147483647 w 16050"/>
                    <a:gd name="T97" fmla="*/ 2147483647 h 8576"/>
                    <a:gd name="T98" fmla="*/ 2147483647 w 16050"/>
                    <a:gd name="T99" fmla="*/ 2147483647 h 8576"/>
                    <a:gd name="T100" fmla="*/ 2147483647 w 16050"/>
                    <a:gd name="T101" fmla="*/ 2147483647 h 8576"/>
                    <a:gd name="T102" fmla="*/ 2147483647 w 16050"/>
                    <a:gd name="T103" fmla="*/ 2147483647 h 8576"/>
                    <a:gd name="T104" fmla="*/ 2147483647 w 16050"/>
                    <a:gd name="T105" fmla="*/ 2147483647 h 8576"/>
                    <a:gd name="T106" fmla="*/ 2147483647 w 16050"/>
                    <a:gd name="T107" fmla="*/ 2147483647 h 8576"/>
                    <a:gd name="T108" fmla="*/ 2147483647 w 16050"/>
                    <a:gd name="T109" fmla="*/ 2147483647 h 8576"/>
                    <a:gd name="T110" fmla="*/ 2147483647 w 16050"/>
                    <a:gd name="T111" fmla="*/ 2147483647 h 8576"/>
                    <a:gd name="T112" fmla="*/ 2147483647 w 16050"/>
                    <a:gd name="T113" fmla="*/ 2147483647 h 8576"/>
                    <a:gd name="T114" fmla="*/ 2147483647 w 16050"/>
                    <a:gd name="T115" fmla="*/ 2147483647 h 8576"/>
                    <a:gd name="T116" fmla="*/ 2147483647 w 16050"/>
                    <a:gd name="T117" fmla="*/ 2147483647 h 8576"/>
                    <a:gd name="T118" fmla="*/ 2147483647 w 16050"/>
                    <a:gd name="T119" fmla="*/ 2147483647 h 8576"/>
                    <a:gd name="T120" fmla="*/ 2147483647 w 16050"/>
                    <a:gd name="T121" fmla="*/ 2147483647 h 8576"/>
                    <a:gd name="T122" fmla="*/ 2147483647 w 16050"/>
                    <a:gd name="T123" fmla="*/ 2147483647 h 85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050"/>
                    <a:gd name="T187" fmla="*/ 0 h 8576"/>
                    <a:gd name="T188" fmla="*/ 16050 w 16050"/>
                    <a:gd name="T189" fmla="*/ 8576 h 857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050" h="8576">
                      <a:moveTo>
                        <a:pt x="15950" y="3273"/>
                      </a:moveTo>
                      <a:lnTo>
                        <a:pt x="15975" y="3299"/>
                      </a:lnTo>
                      <a:lnTo>
                        <a:pt x="16000" y="3324"/>
                      </a:lnTo>
                      <a:lnTo>
                        <a:pt x="16025" y="3351"/>
                      </a:lnTo>
                      <a:lnTo>
                        <a:pt x="16050" y="3377"/>
                      </a:lnTo>
                      <a:lnTo>
                        <a:pt x="15025" y="4402"/>
                      </a:lnTo>
                      <a:lnTo>
                        <a:pt x="15000" y="4377"/>
                      </a:lnTo>
                      <a:lnTo>
                        <a:pt x="14975" y="4351"/>
                      </a:lnTo>
                      <a:lnTo>
                        <a:pt x="14950" y="4325"/>
                      </a:lnTo>
                      <a:lnTo>
                        <a:pt x="14923" y="4300"/>
                      </a:lnTo>
                      <a:lnTo>
                        <a:pt x="14560" y="3955"/>
                      </a:lnTo>
                      <a:lnTo>
                        <a:pt x="14184" y="3632"/>
                      </a:lnTo>
                      <a:lnTo>
                        <a:pt x="13796" y="3330"/>
                      </a:lnTo>
                      <a:lnTo>
                        <a:pt x="13396" y="3053"/>
                      </a:lnTo>
                      <a:lnTo>
                        <a:pt x="12984" y="2797"/>
                      </a:lnTo>
                      <a:lnTo>
                        <a:pt x="12564" y="2563"/>
                      </a:lnTo>
                      <a:lnTo>
                        <a:pt x="12136" y="2351"/>
                      </a:lnTo>
                      <a:lnTo>
                        <a:pt x="11698" y="2161"/>
                      </a:lnTo>
                      <a:lnTo>
                        <a:pt x="11254" y="1995"/>
                      </a:lnTo>
                      <a:lnTo>
                        <a:pt x="10805" y="1850"/>
                      </a:lnTo>
                      <a:lnTo>
                        <a:pt x="10349" y="1728"/>
                      </a:lnTo>
                      <a:lnTo>
                        <a:pt x="9889" y="1628"/>
                      </a:lnTo>
                      <a:lnTo>
                        <a:pt x="9426" y="1549"/>
                      </a:lnTo>
                      <a:lnTo>
                        <a:pt x="8960" y="1494"/>
                      </a:lnTo>
                      <a:lnTo>
                        <a:pt x="8492" y="1461"/>
                      </a:lnTo>
                      <a:lnTo>
                        <a:pt x="8024" y="1450"/>
                      </a:lnTo>
                      <a:lnTo>
                        <a:pt x="7556" y="1461"/>
                      </a:lnTo>
                      <a:lnTo>
                        <a:pt x="7087" y="1494"/>
                      </a:lnTo>
                      <a:lnTo>
                        <a:pt x="6622" y="1550"/>
                      </a:lnTo>
                      <a:lnTo>
                        <a:pt x="6158" y="1629"/>
                      </a:lnTo>
                      <a:lnTo>
                        <a:pt x="5699" y="1729"/>
                      </a:lnTo>
                      <a:lnTo>
                        <a:pt x="5243" y="1851"/>
                      </a:lnTo>
                      <a:lnTo>
                        <a:pt x="4793" y="1996"/>
                      </a:lnTo>
                      <a:lnTo>
                        <a:pt x="4350" y="2163"/>
                      </a:lnTo>
                      <a:lnTo>
                        <a:pt x="3912" y="2352"/>
                      </a:lnTo>
                      <a:lnTo>
                        <a:pt x="3483" y="2564"/>
                      </a:lnTo>
                      <a:lnTo>
                        <a:pt x="3064" y="2799"/>
                      </a:lnTo>
                      <a:lnTo>
                        <a:pt x="2652" y="3055"/>
                      </a:lnTo>
                      <a:lnTo>
                        <a:pt x="2253" y="3332"/>
                      </a:lnTo>
                      <a:lnTo>
                        <a:pt x="1864" y="3634"/>
                      </a:lnTo>
                      <a:lnTo>
                        <a:pt x="1488" y="3957"/>
                      </a:lnTo>
                      <a:lnTo>
                        <a:pt x="1125" y="4302"/>
                      </a:lnTo>
                      <a:lnTo>
                        <a:pt x="1099" y="4327"/>
                      </a:lnTo>
                      <a:lnTo>
                        <a:pt x="1075" y="4353"/>
                      </a:lnTo>
                      <a:lnTo>
                        <a:pt x="1050" y="4378"/>
                      </a:lnTo>
                      <a:lnTo>
                        <a:pt x="1025" y="4404"/>
                      </a:lnTo>
                      <a:lnTo>
                        <a:pt x="0" y="3378"/>
                      </a:lnTo>
                      <a:lnTo>
                        <a:pt x="24" y="3353"/>
                      </a:lnTo>
                      <a:lnTo>
                        <a:pt x="49" y="3326"/>
                      </a:lnTo>
                      <a:lnTo>
                        <a:pt x="74" y="3301"/>
                      </a:lnTo>
                      <a:lnTo>
                        <a:pt x="99" y="3276"/>
                      </a:lnTo>
                      <a:lnTo>
                        <a:pt x="516" y="2880"/>
                      </a:lnTo>
                      <a:lnTo>
                        <a:pt x="948" y="2509"/>
                      </a:lnTo>
                      <a:lnTo>
                        <a:pt x="1394" y="2162"/>
                      </a:lnTo>
                      <a:lnTo>
                        <a:pt x="1854" y="1843"/>
                      </a:lnTo>
                      <a:lnTo>
                        <a:pt x="2325" y="1549"/>
                      </a:lnTo>
                      <a:lnTo>
                        <a:pt x="2808" y="1280"/>
                      </a:lnTo>
                      <a:lnTo>
                        <a:pt x="3301" y="1037"/>
                      </a:lnTo>
                      <a:lnTo>
                        <a:pt x="3803" y="820"/>
                      </a:lnTo>
                      <a:lnTo>
                        <a:pt x="4312" y="627"/>
                      </a:lnTo>
                      <a:lnTo>
                        <a:pt x="4830" y="461"/>
                      </a:lnTo>
                      <a:lnTo>
                        <a:pt x="5353" y="320"/>
                      </a:lnTo>
                      <a:lnTo>
                        <a:pt x="5881" y="205"/>
                      </a:lnTo>
                      <a:lnTo>
                        <a:pt x="6413" y="115"/>
                      </a:lnTo>
                      <a:lnTo>
                        <a:pt x="6949" y="51"/>
                      </a:lnTo>
                      <a:lnTo>
                        <a:pt x="7485" y="13"/>
                      </a:lnTo>
                      <a:lnTo>
                        <a:pt x="8024" y="0"/>
                      </a:lnTo>
                      <a:lnTo>
                        <a:pt x="8562" y="13"/>
                      </a:lnTo>
                      <a:lnTo>
                        <a:pt x="9099" y="51"/>
                      </a:lnTo>
                      <a:lnTo>
                        <a:pt x="9634" y="115"/>
                      </a:lnTo>
                      <a:lnTo>
                        <a:pt x="10167" y="205"/>
                      </a:lnTo>
                      <a:lnTo>
                        <a:pt x="10694" y="319"/>
                      </a:lnTo>
                      <a:lnTo>
                        <a:pt x="11218" y="460"/>
                      </a:lnTo>
                      <a:lnTo>
                        <a:pt x="11735" y="626"/>
                      </a:lnTo>
                      <a:lnTo>
                        <a:pt x="12245" y="818"/>
                      </a:lnTo>
                      <a:lnTo>
                        <a:pt x="12747" y="1036"/>
                      </a:lnTo>
                      <a:lnTo>
                        <a:pt x="13239" y="1278"/>
                      </a:lnTo>
                      <a:lnTo>
                        <a:pt x="13722" y="1547"/>
                      </a:lnTo>
                      <a:lnTo>
                        <a:pt x="14194" y="1841"/>
                      </a:lnTo>
                      <a:lnTo>
                        <a:pt x="14654" y="2160"/>
                      </a:lnTo>
                      <a:lnTo>
                        <a:pt x="15100" y="2506"/>
                      </a:lnTo>
                      <a:lnTo>
                        <a:pt x="15532" y="2877"/>
                      </a:lnTo>
                      <a:lnTo>
                        <a:pt x="15950" y="3273"/>
                      </a:lnTo>
                      <a:close/>
                      <a:moveTo>
                        <a:pt x="14055" y="5373"/>
                      </a:moveTo>
                      <a:lnTo>
                        <a:pt x="12946" y="6481"/>
                      </a:lnTo>
                      <a:lnTo>
                        <a:pt x="12921" y="6456"/>
                      </a:lnTo>
                      <a:lnTo>
                        <a:pt x="12897" y="6430"/>
                      </a:lnTo>
                      <a:lnTo>
                        <a:pt x="12871" y="6404"/>
                      </a:lnTo>
                      <a:lnTo>
                        <a:pt x="12846" y="6379"/>
                      </a:lnTo>
                      <a:lnTo>
                        <a:pt x="12592" y="6137"/>
                      </a:lnTo>
                      <a:lnTo>
                        <a:pt x="12329" y="5912"/>
                      </a:lnTo>
                      <a:lnTo>
                        <a:pt x="12058" y="5702"/>
                      </a:lnTo>
                      <a:lnTo>
                        <a:pt x="11778" y="5507"/>
                      </a:lnTo>
                      <a:lnTo>
                        <a:pt x="11491" y="5328"/>
                      </a:lnTo>
                      <a:lnTo>
                        <a:pt x="11198" y="5165"/>
                      </a:lnTo>
                      <a:lnTo>
                        <a:pt x="10898" y="5017"/>
                      </a:lnTo>
                      <a:lnTo>
                        <a:pt x="10592" y="4885"/>
                      </a:lnTo>
                      <a:lnTo>
                        <a:pt x="10282" y="4768"/>
                      </a:lnTo>
                      <a:lnTo>
                        <a:pt x="9967" y="4667"/>
                      </a:lnTo>
                      <a:lnTo>
                        <a:pt x="9649" y="4582"/>
                      </a:lnTo>
                      <a:lnTo>
                        <a:pt x="9328" y="4512"/>
                      </a:lnTo>
                      <a:lnTo>
                        <a:pt x="9004" y="4457"/>
                      </a:lnTo>
                      <a:lnTo>
                        <a:pt x="8679" y="4418"/>
                      </a:lnTo>
                      <a:lnTo>
                        <a:pt x="8352" y="4395"/>
                      </a:lnTo>
                      <a:lnTo>
                        <a:pt x="8024" y="4387"/>
                      </a:lnTo>
                      <a:lnTo>
                        <a:pt x="7697" y="4395"/>
                      </a:lnTo>
                      <a:lnTo>
                        <a:pt x="7370" y="4418"/>
                      </a:lnTo>
                      <a:lnTo>
                        <a:pt x="7044" y="4457"/>
                      </a:lnTo>
                      <a:lnTo>
                        <a:pt x="6721" y="4512"/>
                      </a:lnTo>
                      <a:lnTo>
                        <a:pt x="6399" y="4582"/>
                      </a:lnTo>
                      <a:lnTo>
                        <a:pt x="6081" y="4668"/>
                      </a:lnTo>
                      <a:lnTo>
                        <a:pt x="5767" y="4769"/>
                      </a:lnTo>
                      <a:lnTo>
                        <a:pt x="5457" y="4886"/>
                      </a:lnTo>
                      <a:lnTo>
                        <a:pt x="5151" y="5018"/>
                      </a:lnTo>
                      <a:lnTo>
                        <a:pt x="4851" y="5166"/>
                      </a:lnTo>
                      <a:lnTo>
                        <a:pt x="4558" y="5329"/>
                      </a:lnTo>
                      <a:lnTo>
                        <a:pt x="4271" y="5509"/>
                      </a:lnTo>
                      <a:lnTo>
                        <a:pt x="3991" y="5703"/>
                      </a:lnTo>
                      <a:lnTo>
                        <a:pt x="3720" y="5913"/>
                      </a:lnTo>
                      <a:lnTo>
                        <a:pt x="3457" y="6139"/>
                      </a:lnTo>
                      <a:lnTo>
                        <a:pt x="3203" y="6380"/>
                      </a:lnTo>
                      <a:lnTo>
                        <a:pt x="3178" y="6406"/>
                      </a:lnTo>
                      <a:lnTo>
                        <a:pt x="3154" y="6431"/>
                      </a:lnTo>
                      <a:lnTo>
                        <a:pt x="3129" y="6456"/>
                      </a:lnTo>
                      <a:lnTo>
                        <a:pt x="3104" y="6482"/>
                      </a:lnTo>
                      <a:lnTo>
                        <a:pt x="1996" y="5374"/>
                      </a:lnTo>
                      <a:lnTo>
                        <a:pt x="2020" y="5348"/>
                      </a:lnTo>
                      <a:lnTo>
                        <a:pt x="2045" y="5322"/>
                      </a:lnTo>
                      <a:lnTo>
                        <a:pt x="2069" y="5297"/>
                      </a:lnTo>
                      <a:lnTo>
                        <a:pt x="2095" y="5272"/>
                      </a:lnTo>
                      <a:lnTo>
                        <a:pt x="2406" y="4975"/>
                      </a:lnTo>
                      <a:lnTo>
                        <a:pt x="2731" y="4697"/>
                      </a:lnTo>
                      <a:lnTo>
                        <a:pt x="3065" y="4439"/>
                      </a:lnTo>
                      <a:lnTo>
                        <a:pt x="3408" y="4199"/>
                      </a:lnTo>
                      <a:lnTo>
                        <a:pt x="3761" y="3980"/>
                      </a:lnTo>
                      <a:lnTo>
                        <a:pt x="4122" y="3779"/>
                      </a:lnTo>
                      <a:lnTo>
                        <a:pt x="4491" y="3596"/>
                      </a:lnTo>
                      <a:lnTo>
                        <a:pt x="4866" y="3434"/>
                      </a:lnTo>
                      <a:lnTo>
                        <a:pt x="5247" y="3290"/>
                      </a:lnTo>
                      <a:lnTo>
                        <a:pt x="5635" y="3166"/>
                      </a:lnTo>
                      <a:lnTo>
                        <a:pt x="6026" y="3061"/>
                      </a:lnTo>
                      <a:lnTo>
                        <a:pt x="6421" y="2974"/>
                      </a:lnTo>
                      <a:lnTo>
                        <a:pt x="6819" y="2907"/>
                      </a:lnTo>
                      <a:lnTo>
                        <a:pt x="7219" y="2859"/>
                      </a:lnTo>
                      <a:lnTo>
                        <a:pt x="7622" y="2831"/>
                      </a:lnTo>
                      <a:lnTo>
                        <a:pt x="8024" y="2821"/>
                      </a:lnTo>
                      <a:lnTo>
                        <a:pt x="8427" y="2831"/>
                      </a:lnTo>
                      <a:lnTo>
                        <a:pt x="8829" y="2859"/>
                      </a:lnTo>
                      <a:lnTo>
                        <a:pt x="9229" y="2907"/>
                      </a:lnTo>
                      <a:lnTo>
                        <a:pt x="9627" y="2973"/>
                      </a:lnTo>
                      <a:lnTo>
                        <a:pt x="10022" y="3060"/>
                      </a:lnTo>
                      <a:lnTo>
                        <a:pt x="10413" y="3165"/>
                      </a:lnTo>
                      <a:lnTo>
                        <a:pt x="10801" y="3289"/>
                      </a:lnTo>
                      <a:lnTo>
                        <a:pt x="11182" y="3433"/>
                      </a:lnTo>
                      <a:lnTo>
                        <a:pt x="11558" y="3595"/>
                      </a:lnTo>
                      <a:lnTo>
                        <a:pt x="11926" y="3777"/>
                      </a:lnTo>
                      <a:lnTo>
                        <a:pt x="12287" y="3978"/>
                      </a:lnTo>
                      <a:lnTo>
                        <a:pt x="12640" y="4198"/>
                      </a:lnTo>
                      <a:lnTo>
                        <a:pt x="12984" y="4437"/>
                      </a:lnTo>
                      <a:lnTo>
                        <a:pt x="13318" y="4696"/>
                      </a:lnTo>
                      <a:lnTo>
                        <a:pt x="13641" y="4973"/>
                      </a:lnTo>
                      <a:lnTo>
                        <a:pt x="13954" y="5270"/>
                      </a:lnTo>
                      <a:lnTo>
                        <a:pt x="13980" y="5295"/>
                      </a:lnTo>
                      <a:lnTo>
                        <a:pt x="14005" y="5321"/>
                      </a:lnTo>
                      <a:lnTo>
                        <a:pt x="14030" y="5347"/>
                      </a:lnTo>
                      <a:lnTo>
                        <a:pt x="14055" y="5373"/>
                      </a:lnTo>
                      <a:close/>
                      <a:moveTo>
                        <a:pt x="11928" y="7501"/>
                      </a:moveTo>
                      <a:lnTo>
                        <a:pt x="10854" y="8576"/>
                      </a:lnTo>
                      <a:lnTo>
                        <a:pt x="10829" y="8549"/>
                      </a:lnTo>
                      <a:lnTo>
                        <a:pt x="10805" y="8523"/>
                      </a:lnTo>
                      <a:lnTo>
                        <a:pt x="10780" y="8498"/>
                      </a:lnTo>
                      <a:lnTo>
                        <a:pt x="10754" y="8472"/>
                      </a:lnTo>
                      <a:lnTo>
                        <a:pt x="10610" y="8336"/>
                      </a:lnTo>
                      <a:lnTo>
                        <a:pt x="10462" y="8208"/>
                      </a:lnTo>
                      <a:lnTo>
                        <a:pt x="10307" y="8089"/>
                      </a:lnTo>
                      <a:lnTo>
                        <a:pt x="10150" y="7980"/>
                      </a:lnTo>
                      <a:lnTo>
                        <a:pt x="9987" y="7878"/>
                      </a:lnTo>
                      <a:lnTo>
                        <a:pt x="9821" y="7785"/>
                      </a:lnTo>
                      <a:lnTo>
                        <a:pt x="9651" y="7702"/>
                      </a:lnTo>
                      <a:lnTo>
                        <a:pt x="9479" y="7627"/>
                      </a:lnTo>
                      <a:lnTo>
                        <a:pt x="9303" y="7561"/>
                      </a:lnTo>
                      <a:lnTo>
                        <a:pt x="9124" y="7504"/>
                      </a:lnTo>
                      <a:lnTo>
                        <a:pt x="8945" y="7456"/>
                      </a:lnTo>
                      <a:lnTo>
                        <a:pt x="8762" y="7416"/>
                      </a:lnTo>
                      <a:lnTo>
                        <a:pt x="8580" y="7384"/>
                      </a:lnTo>
                      <a:lnTo>
                        <a:pt x="8395" y="7362"/>
                      </a:lnTo>
                      <a:lnTo>
                        <a:pt x="8210" y="7349"/>
                      </a:lnTo>
                      <a:lnTo>
                        <a:pt x="8025" y="7345"/>
                      </a:lnTo>
                      <a:lnTo>
                        <a:pt x="7839" y="7349"/>
                      </a:lnTo>
                      <a:lnTo>
                        <a:pt x="7655" y="7363"/>
                      </a:lnTo>
                      <a:lnTo>
                        <a:pt x="7470" y="7385"/>
                      </a:lnTo>
                      <a:lnTo>
                        <a:pt x="7287" y="7416"/>
                      </a:lnTo>
                      <a:lnTo>
                        <a:pt x="7105" y="7456"/>
                      </a:lnTo>
                      <a:lnTo>
                        <a:pt x="6926" y="7504"/>
                      </a:lnTo>
                      <a:lnTo>
                        <a:pt x="6747" y="7561"/>
                      </a:lnTo>
                      <a:lnTo>
                        <a:pt x="6571" y="7627"/>
                      </a:lnTo>
                      <a:lnTo>
                        <a:pt x="6399" y="7703"/>
                      </a:lnTo>
                      <a:lnTo>
                        <a:pt x="6229" y="7786"/>
                      </a:lnTo>
                      <a:lnTo>
                        <a:pt x="6063" y="7878"/>
                      </a:lnTo>
                      <a:lnTo>
                        <a:pt x="5900" y="7980"/>
                      </a:lnTo>
                      <a:lnTo>
                        <a:pt x="5742" y="8090"/>
                      </a:lnTo>
                      <a:lnTo>
                        <a:pt x="5588" y="8209"/>
                      </a:lnTo>
                      <a:lnTo>
                        <a:pt x="5440" y="8337"/>
                      </a:lnTo>
                      <a:lnTo>
                        <a:pt x="5297" y="8473"/>
                      </a:lnTo>
                      <a:lnTo>
                        <a:pt x="5271" y="8498"/>
                      </a:lnTo>
                      <a:lnTo>
                        <a:pt x="5246" y="8524"/>
                      </a:lnTo>
                      <a:lnTo>
                        <a:pt x="5222" y="8550"/>
                      </a:lnTo>
                      <a:lnTo>
                        <a:pt x="5198" y="8576"/>
                      </a:lnTo>
                      <a:lnTo>
                        <a:pt x="4123" y="7501"/>
                      </a:lnTo>
                      <a:lnTo>
                        <a:pt x="4147" y="7476"/>
                      </a:lnTo>
                      <a:lnTo>
                        <a:pt x="4172" y="7450"/>
                      </a:lnTo>
                      <a:lnTo>
                        <a:pt x="4197" y="7425"/>
                      </a:lnTo>
                      <a:lnTo>
                        <a:pt x="4222" y="7399"/>
                      </a:lnTo>
                      <a:lnTo>
                        <a:pt x="4422" y="7209"/>
                      </a:lnTo>
                      <a:lnTo>
                        <a:pt x="4629" y="7030"/>
                      </a:lnTo>
                      <a:lnTo>
                        <a:pt x="4843" y="6865"/>
                      </a:lnTo>
                      <a:lnTo>
                        <a:pt x="5064" y="6711"/>
                      </a:lnTo>
                      <a:lnTo>
                        <a:pt x="5290" y="6571"/>
                      </a:lnTo>
                      <a:lnTo>
                        <a:pt x="5522" y="6441"/>
                      </a:lnTo>
                      <a:lnTo>
                        <a:pt x="5758" y="6325"/>
                      </a:lnTo>
                      <a:lnTo>
                        <a:pt x="6000" y="6220"/>
                      </a:lnTo>
                      <a:lnTo>
                        <a:pt x="6243" y="6128"/>
                      </a:lnTo>
                      <a:lnTo>
                        <a:pt x="6492" y="6048"/>
                      </a:lnTo>
                      <a:lnTo>
                        <a:pt x="6743" y="5981"/>
                      </a:lnTo>
                      <a:lnTo>
                        <a:pt x="6997" y="5925"/>
                      </a:lnTo>
                      <a:lnTo>
                        <a:pt x="7252" y="5882"/>
                      </a:lnTo>
                      <a:lnTo>
                        <a:pt x="7508" y="5851"/>
                      </a:lnTo>
                      <a:lnTo>
                        <a:pt x="7766" y="5833"/>
                      </a:lnTo>
                      <a:lnTo>
                        <a:pt x="8025" y="5827"/>
                      </a:lnTo>
                      <a:lnTo>
                        <a:pt x="8283" y="5833"/>
                      </a:lnTo>
                      <a:lnTo>
                        <a:pt x="8541" y="5851"/>
                      </a:lnTo>
                      <a:lnTo>
                        <a:pt x="8797" y="5882"/>
                      </a:lnTo>
                      <a:lnTo>
                        <a:pt x="9053" y="5925"/>
                      </a:lnTo>
                      <a:lnTo>
                        <a:pt x="9306" y="5981"/>
                      </a:lnTo>
                      <a:lnTo>
                        <a:pt x="9557" y="6048"/>
                      </a:lnTo>
                      <a:lnTo>
                        <a:pt x="9806" y="6127"/>
                      </a:lnTo>
                      <a:lnTo>
                        <a:pt x="10050" y="6219"/>
                      </a:lnTo>
                      <a:lnTo>
                        <a:pt x="10291" y="6324"/>
                      </a:lnTo>
                      <a:lnTo>
                        <a:pt x="10528" y="6440"/>
                      </a:lnTo>
                      <a:lnTo>
                        <a:pt x="10760" y="6570"/>
                      </a:lnTo>
                      <a:lnTo>
                        <a:pt x="10985" y="6710"/>
                      </a:lnTo>
                      <a:lnTo>
                        <a:pt x="11206" y="6864"/>
                      </a:lnTo>
                      <a:lnTo>
                        <a:pt x="11421" y="7029"/>
                      </a:lnTo>
                      <a:lnTo>
                        <a:pt x="11627" y="7208"/>
                      </a:lnTo>
                      <a:lnTo>
                        <a:pt x="11828" y="7398"/>
                      </a:lnTo>
                      <a:lnTo>
                        <a:pt x="11853" y="7424"/>
                      </a:lnTo>
                      <a:lnTo>
                        <a:pt x="11878" y="7449"/>
                      </a:lnTo>
                      <a:lnTo>
                        <a:pt x="11903" y="7475"/>
                      </a:lnTo>
                      <a:lnTo>
                        <a:pt x="11928" y="7501"/>
                      </a:lnTo>
                      <a:close/>
                    </a:path>
                  </a:pathLst>
                </a:custGeom>
                <a:solidFill>
                  <a:srgbClr val="00B0F0"/>
                </a:solidFill>
                <a:ln w="9525">
                  <a:noFill/>
                  <a:round/>
                  <a:headEnd/>
                  <a:tailEnd/>
                </a:ln>
              </p:spPr>
              <p:txBody>
                <a:bodyPr/>
                <a:lstStyle>
                  <a:defPPr>
                    <a:defRPr lang="zh-CN"/>
                  </a:defPPr>
                  <a:lvl1pPr algn="l" defTabSz="1219200" rtl="0" eaLnBrk="0" fontAlgn="base" hangingPunct="0">
                    <a:spcBef>
                      <a:spcPct val="0"/>
                    </a:spcBef>
                    <a:spcAft>
                      <a:spcPct val="0"/>
                    </a:spcAft>
                    <a:defRPr sz="2400" kern="1200">
                      <a:solidFill>
                        <a:schemeClr val="tx1"/>
                      </a:solidFill>
                      <a:latin typeface="Arial" pitchFamily="34" charset="0"/>
                      <a:ea typeface="宋体" pitchFamily="2" charset="-122"/>
                      <a:cs typeface="+mn-cs"/>
                    </a:defRPr>
                  </a:lvl1pPr>
                  <a:lvl2pPr marL="609600" indent="-152400" algn="l" defTabSz="1219200" rtl="0" eaLnBrk="0" fontAlgn="base" hangingPunct="0">
                    <a:spcBef>
                      <a:spcPct val="0"/>
                    </a:spcBef>
                    <a:spcAft>
                      <a:spcPct val="0"/>
                    </a:spcAft>
                    <a:defRPr sz="2400" kern="1200">
                      <a:solidFill>
                        <a:schemeClr val="tx1"/>
                      </a:solidFill>
                      <a:latin typeface="Arial" pitchFamily="34" charset="0"/>
                      <a:ea typeface="宋体" pitchFamily="2" charset="-122"/>
                      <a:cs typeface="+mn-cs"/>
                    </a:defRPr>
                  </a:lvl2pPr>
                  <a:lvl3pPr marL="1219200" indent="-304800" algn="l" defTabSz="1219200" rtl="0" eaLnBrk="0" fontAlgn="base" hangingPunct="0">
                    <a:spcBef>
                      <a:spcPct val="0"/>
                    </a:spcBef>
                    <a:spcAft>
                      <a:spcPct val="0"/>
                    </a:spcAft>
                    <a:defRPr sz="2400" kern="1200">
                      <a:solidFill>
                        <a:schemeClr val="tx1"/>
                      </a:solidFill>
                      <a:latin typeface="Arial" pitchFamily="34" charset="0"/>
                      <a:ea typeface="宋体" pitchFamily="2" charset="-122"/>
                      <a:cs typeface="+mn-cs"/>
                    </a:defRPr>
                  </a:lvl3pPr>
                  <a:lvl4pPr marL="1828800" indent="-457200" algn="l" defTabSz="1219200" rtl="0" eaLnBrk="0" fontAlgn="base" hangingPunct="0">
                    <a:spcBef>
                      <a:spcPct val="0"/>
                    </a:spcBef>
                    <a:spcAft>
                      <a:spcPct val="0"/>
                    </a:spcAft>
                    <a:defRPr sz="2400" kern="1200">
                      <a:solidFill>
                        <a:schemeClr val="tx1"/>
                      </a:solidFill>
                      <a:latin typeface="Arial" pitchFamily="34" charset="0"/>
                      <a:ea typeface="宋体" pitchFamily="2" charset="-122"/>
                      <a:cs typeface="+mn-cs"/>
                    </a:defRPr>
                  </a:lvl4pPr>
                  <a:lvl5pPr marL="2438400" indent="-609600" algn="l" defTabSz="1219200" rtl="0" eaLnBrk="0" fontAlgn="base" hangingPunct="0">
                    <a:spcBef>
                      <a:spcPct val="0"/>
                    </a:spcBef>
                    <a:spcAft>
                      <a:spcPct val="0"/>
                    </a:spcAft>
                    <a:defRPr sz="2400" kern="1200">
                      <a:solidFill>
                        <a:schemeClr val="tx1"/>
                      </a:solidFill>
                      <a:latin typeface="Arial" pitchFamily="34" charset="0"/>
                      <a:ea typeface="宋体" pitchFamily="2" charset="-122"/>
                      <a:cs typeface="+mn-cs"/>
                    </a:defRPr>
                  </a:lvl5pPr>
                  <a:lvl6pPr marL="2286000" algn="l" defTabSz="914400" rtl="0" eaLnBrk="1" latinLnBrk="0" hangingPunct="1">
                    <a:defRPr sz="2400" kern="1200">
                      <a:solidFill>
                        <a:schemeClr val="tx1"/>
                      </a:solidFill>
                      <a:latin typeface="Arial" pitchFamily="34" charset="0"/>
                      <a:ea typeface="宋体" pitchFamily="2" charset="-122"/>
                      <a:cs typeface="+mn-cs"/>
                    </a:defRPr>
                  </a:lvl6pPr>
                  <a:lvl7pPr marL="2743200" algn="l" defTabSz="914400" rtl="0" eaLnBrk="1" latinLnBrk="0" hangingPunct="1">
                    <a:defRPr sz="2400" kern="1200">
                      <a:solidFill>
                        <a:schemeClr val="tx1"/>
                      </a:solidFill>
                      <a:latin typeface="Arial" pitchFamily="34" charset="0"/>
                      <a:ea typeface="宋体" pitchFamily="2" charset="-122"/>
                      <a:cs typeface="+mn-cs"/>
                    </a:defRPr>
                  </a:lvl7pPr>
                  <a:lvl8pPr marL="3200400" algn="l" defTabSz="914400" rtl="0" eaLnBrk="1" latinLnBrk="0" hangingPunct="1">
                    <a:defRPr sz="2400" kern="1200">
                      <a:solidFill>
                        <a:schemeClr val="tx1"/>
                      </a:solidFill>
                      <a:latin typeface="Arial" pitchFamily="34" charset="0"/>
                      <a:ea typeface="宋体" pitchFamily="2" charset="-122"/>
                      <a:cs typeface="+mn-cs"/>
                    </a:defRPr>
                  </a:lvl8pPr>
                  <a:lvl9pPr marL="3657600" algn="l" defTabSz="914400" rtl="0" eaLnBrk="1" latinLnBrk="0" hangingPunct="1">
                    <a:defRPr sz="2400" kern="1200">
                      <a:solidFill>
                        <a:schemeClr val="tx1"/>
                      </a:solidFill>
                      <a:latin typeface="Arial" pitchFamily="34" charset="0"/>
                      <a:ea typeface="宋体" pitchFamily="2" charset="-122"/>
                      <a:cs typeface="+mn-cs"/>
                    </a:defRPr>
                  </a:lvl9pPr>
                </a:lstStyle>
                <a:p>
                  <a:endParaRPr lang="zh-CN" altLang="en-US" sz="3201">
                    <a:solidFill>
                      <a:schemeClr val="bg1"/>
                    </a:solidFill>
                    <a:cs typeface="Arial" pitchFamily="34" charset="0"/>
                  </a:endParaRPr>
                </a:p>
              </p:txBody>
            </p:sp>
          </p:grpSp>
          <p:sp>
            <p:nvSpPr>
              <p:cNvPr id="117" name="椭圆 116"/>
              <p:cNvSpPr/>
              <p:nvPr/>
            </p:nvSpPr>
            <p:spPr bwMode="auto">
              <a:xfrm>
                <a:off x="2228378" y="2080021"/>
                <a:ext cx="143705" cy="191612"/>
              </a:xfrm>
              <a:prstGeom prst="ellipse">
                <a:avLst/>
              </a:prstGeom>
              <a:solidFill>
                <a:srgbClr val="00B0F0"/>
              </a:solidFill>
              <a:ln w="25400">
                <a:noFill/>
              </a:ln>
              <a:effectLst/>
              <a:extLst/>
            </p:spPr>
            <p:txBody>
              <a:bodyPr lIns="102365" tIns="51184" rIns="102365" bIns="51184" rtlCol="0" anchor="ctr"/>
              <a:lstStyle/>
              <a:p>
                <a:pPr algn="ctr" defTabSz="1023617" fontAlgn="base">
                  <a:spcBef>
                    <a:spcPct val="0"/>
                  </a:spcBef>
                  <a:spcAft>
                    <a:spcPct val="0"/>
                  </a:spcAft>
                </a:pPr>
                <a:endParaRPr lang="zh-CN" altLang="en-US" sz="3601" kern="0" dirty="0">
                  <a:solidFill>
                    <a:schemeClr val="bg1"/>
                  </a:solidFill>
                  <a:latin typeface="Arial" pitchFamily="34" charset="0"/>
                  <a:ea typeface="宋体" pitchFamily="2" charset="-122"/>
                  <a:cs typeface="Arial" pitchFamily="34" charset="0"/>
                </a:endParaRPr>
              </a:p>
            </p:txBody>
          </p:sp>
          <p:sp>
            <p:nvSpPr>
              <p:cNvPr id="118" name="椭圆 117"/>
              <p:cNvSpPr>
                <a:spLocks noChangeAspect="1"/>
              </p:cNvSpPr>
              <p:nvPr/>
            </p:nvSpPr>
            <p:spPr bwMode="auto">
              <a:xfrm>
                <a:off x="3375462" y="2541590"/>
                <a:ext cx="120839" cy="161125"/>
              </a:xfrm>
              <a:prstGeom prst="ellipse">
                <a:avLst/>
              </a:prstGeom>
              <a:solidFill>
                <a:srgbClr val="92D050"/>
              </a:solidFill>
              <a:ln w="25400">
                <a:noFill/>
              </a:ln>
              <a:effectLst/>
              <a:extLst/>
            </p:spPr>
            <p:txBody>
              <a:bodyPr rot="0" spcFirstLastPara="0" vert="horz" wrap="square" lIns="102365" tIns="51184" rIns="102365" bIns="51184" numCol="1" spcCol="0" rtlCol="0" fromWordArt="0" anchor="ctr" anchorCtr="0" forceAA="0" compatLnSpc="1">
                <a:prstTxWarp prst="textNoShape">
                  <a:avLst/>
                </a:prstTxWarp>
                <a:noAutofit/>
              </a:bodyPr>
              <a:lstStyle>
                <a:defPPr>
                  <a:defRPr lang="zh-CN"/>
                </a:defPPr>
                <a:lvl1pPr algn="l" defTabSz="1219200" rtl="0" eaLnBrk="0" fontAlgn="base" hangingPunct="0">
                  <a:spcBef>
                    <a:spcPct val="0"/>
                  </a:spcBef>
                  <a:spcAft>
                    <a:spcPct val="0"/>
                  </a:spcAft>
                  <a:defRPr sz="2400" kern="1200">
                    <a:solidFill>
                      <a:schemeClr val="tx1"/>
                    </a:solidFill>
                    <a:latin typeface="Arial" pitchFamily="34" charset="0"/>
                    <a:ea typeface="宋体" pitchFamily="2" charset="-122"/>
                    <a:cs typeface="+mn-cs"/>
                  </a:defRPr>
                </a:lvl1pPr>
                <a:lvl2pPr marL="609600" indent="-152400" algn="l" defTabSz="1219200" rtl="0" eaLnBrk="0" fontAlgn="base" hangingPunct="0">
                  <a:spcBef>
                    <a:spcPct val="0"/>
                  </a:spcBef>
                  <a:spcAft>
                    <a:spcPct val="0"/>
                  </a:spcAft>
                  <a:defRPr sz="2400" kern="1200">
                    <a:solidFill>
                      <a:schemeClr val="tx1"/>
                    </a:solidFill>
                    <a:latin typeface="Arial" pitchFamily="34" charset="0"/>
                    <a:ea typeface="宋体" pitchFamily="2" charset="-122"/>
                    <a:cs typeface="+mn-cs"/>
                  </a:defRPr>
                </a:lvl2pPr>
                <a:lvl3pPr marL="1219200" indent="-304800" algn="l" defTabSz="1219200" rtl="0" eaLnBrk="0" fontAlgn="base" hangingPunct="0">
                  <a:spcBef>
                    <a:spcPct val="0"/>
                  </a:spcBef>
                  <a:spcAft>
                    <a:spcPct val="0"/>
                  </a:spcAft>
                  <a:defRPr sz="2400" kern="1200">
                    <a:solidFill>
                      <a:schemeClr val="tx1"/>
                    </a:solidFill>
                    <a:latin typeface="Arial" pitchFamily="34" charset="0"/>
                    <a:ea typeface="宋体" pitchFamily="2" charset="-122"/>
                    <a:cs typeface="+mn-cs"/>
                  </a:defRPr>
                </a:lvl3pPr>
                <a:lvl4pPr marL="1828800" indent="-457200" algn="l" defTabSz="1219200" rtl="0" eaLnBrk="0" fontAlgn="base" hangingPunct="0">
                  <a:spcBef>
                    <a:spcPct val="0"/>
                  </a:spcBef>
                  <a:spcAft>
                    <a:spcPct val="0"/>
                  </a:spcAft>
                  <a:defRPr sz="2400" kern="1200">
                    <a:solidFill>
                      <a:schemeClr val="tx1"/>
                    </a:solidFill>
                    <a:latin typeface="Arial" pitchFamily="34" charset="0"/>
                    <a:ea typeface="宋体" pitchFamily="2" charset="-122"/>
                    <a:cs typeface="+mn-cs"/>
                  </a:defRPr>
                </a:lvl4pPr>
                <a:lvl5pPr marL="2438400" indent="-609600" algn="l" defTabSz="1219200" rtl="0" eaLnBrk="0" fontAlgn="base" hangingPunct="0">
                  <a:spcBef>
                    <a:spcPct val="0"/>
                  </a:spcBef>
                  <a:spcAft>
                    <a:spcPct val="0"/>
                  </a:spcAft>
                  <a:defRPr sz="2400" kern="1200">
                    <a:solidFill>
                      <a:schemeClr val="tx1"/>
                    </a:solidFill>
                    <a:latin typeface="Arial" pitchFamily="34" charset="0"/>
                    <a:ea typeface="宋体" pitchFamily="2" charset="-122"/>
                    <a:cs typeface="+mn-cs"/>
                  </a:defRPr>
                </a:lvl5pPr>
                <a:lvl6pPr marL="2286000" algn="l" defTabSz="914400" rtl="0" eaLnBrk="1" latinLnBrk="0" hangingPunct="1">
                  <a:defRPr sz="2400" kern="1200">
                    <a:solidFill>
                      <a:schemeClr val="tx1"/>
                    </a:solidFill>
                    <a:latin typeface="Arial" pitchFamily="34" charset="0"/>
                    <a:ea typeface="宋体" pitchFamily="2" charset="-122"/>
                    <a:cs typeface="+mn-cs"/>
                  </a:defRPr>
                </a:lvl6pPr>
                <a:lvl7pPr marL="2743200" algn="l" defTabSz="914400" rtl="0" eaLnBrk="1" latinLnBrk="0" hangingPunct="1">
                  <a:defRPr sz="2400" kern="1200">
                    <a:solidFill>
                      <a:schemeClr val="tx1"/>
                    </a:solidFill>
                    <a:latin typeface="Arial" pitchFamily="34" charset="0"/>
                    <a:ea typeface="宋体" pitchFamily="2" charset="-122"/>
                    <a:cs typeface="+mn-cs"/>
                  </a:defRPr>
                </a:lvl7pPr>
                <a:lvl8pPr marL="3200400" algn="l" defTabSz="914400" rtl="0" eaLnBrk="1" latinLnBrk="0" hangingPunct="1">
                  <a:defRPr sz="2400" kern="1200">
                    <a:solidFill>
                      <a:schemeClr val="tx1"/>
                    </a:solidFill>
                    <a:latin typeface="Arial" pitchFamily="34" charset="0"/>
                    <a:ea typeface="宋体" pitchFamily="2" charset="-122"/>
                    <a:cs typeface="+mn-cs"/>
                  </a:defRPr>
                </a:lvl8pPr>
                <a:lvl9pPr marL="3657600" algn="l" defTabSz="914400" rtl="0" eaLnBrk="1" latinLnBrk="0" hangingPunct="1">
                  <a:defRPr sz="2400" kern="1200">
                    <a:solidFill>
                      <a:schemeClr val="tx1"/>
                    </a:solidFill>
                    <a:latin typeface="Arial" pitchFamily="34" charset="0"/>
                    <a:ea typeface="宋体" pitchFamily="2" charset="-122"/>
                    <a:cs typeface="+mn-cs"/>
                  </a:defRPr>
                </a:lvl9pPr>
              </a:lstStyle>
              <a:p>
                <a:pPr algn="ctr" defTabSz="1023617" eaLnBrk="1" fontAlgn="auto" hangingPunct="1">
                  <a:spcBef>
                    <a:spcPts val="0"/>
                  </a:spcBef>
                  <a:spcAft>
                    <a:spcPts val="0"/>
                  </a:spcAft>
                </a:pPr>
                <a:endParaRPr lang="zh-CN" altLang="en-US" sz="3601" kern="0" dirty="0">
                  <a:solidFill>
                    <a:schemeClr val="bg1"/>
                  </a:solidFill>
                  <a:cs typeface="Arial" pitchFamily="34" charset="0"/>
                </a:endParaRPr>
              </a:p>
            </p:txBody>
          </p:sp>
          <p:sp>
            <p:nvSpPr>
              <p:cNvPr id="119" name="椭圆形标注 118"/>
              <p:cNvSpPr/>
              <p:nvPr/>
            </p:nvSpPr>
            <p:spPr bwMode="auto">
              <a:xfrm>
                <a:off x="940716" y="1567543"/>
                <a:ext cx="667104" cy="578498"/>
              </a:xfrm>
              <a:prstGeom prst="wedgeEllipseCallout">
                <a:avLst>
                  <a:gd name="adj1" fmla="val 32652"/>
                  <a:gd name="adj2" fmla="val 129669"/>
                </a:avLst>
              </a:prstGeom>
              <a:noFill/>
              <a:ln w="25400">
                <a:solidFill>
                  <a:srgbClr val="FFC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65" tIns="51184" rIns="102365" bIns="51184" rtlCol="0" anchor="ctr"/>
              <a:lstStyle/>
              <a:p>
                <a:pPr algn="ctr" defTabSz="1023617" fontAlgn="base">
                  <a:spcBef>
                    <a:spcPct val="0"/>
                  </a:spcBef>
                  <a:spcAft>
                    <a:spcPct val="0"/>
                  </a:spcAft>
                </a:pPr>
                <a:endParaRPr lang="zh-CN" altLang="en-US" sz="3601" kern="0" dirty="0">
                  <a:solidFill>
                    <a:schemeClr val="bg1"/>
                  </a:solidFill>
                  <a:latin typeface="Arial" pitchFamily="34" charset="0"/>
                  <a:ea typeface="宋体" pitchFamily="2" charset="-122"/>
                  <a:cs typeface="Arial" pitchFamily="34" charset="0"/>
                </a:endParaRPr>
              </a:p>
            </p:txBody>
          </p:sp>
          <p:sp>
            <p:nvSpPr>
              <p:cNvPr id="120" name="椭圆 119"/>
              <p:cNvSpPr>
                <a:spLocks noChangeAspect="1"/>
              </p:cNvSpPr>
              <p:nvPr/>
            </p:nvSpPr>
            <p:spPr bwMode="auto">
              <a:xfrm>
                <a:off x="2775832" y="2519271"/>
                <a:ext cx="120839" cy="161125"/>
              </a:xfrm>
              <a:prstGeom prst="ellipse">
                <a:avLst/>
              </a:prstGeom>
              <a:solidFill>
                <a:srgbClr val="92D050"/>
              </a:solidFill>
              <a:ln w="25400">
                <a:noFill/>
              </a:ln>
              <a:effectLst/>
              <a:extLst/>
            </p:spPr>
            <p:txBody>
              <a:bodyPr rot="0" spcFirstLastPara="0" vert="horz" wrap="square" lIns="102365" tIns="51184" rIns="102365" bIns="51184" numCol="1" spcCol="0" rtlCol="0" fromWordArt="0" anchor="ctr" anchorCtr="0" forceAA="0" compatLnSpc="1">
                <a:prstTxWarp prst="textNoShape">
                  <a:avLst/>
                </a:prstTxWarp>
                <a:noAutofit/>
              </a:bodyPr>
              <a:lstStyle>
                <a:defPPr>
                  <a:defRPr lang="zh-CN"/>
                </a:defPPr>
                <a:lvl1pPr algn="l" defTabSz="1219200" rtl="0" eaLnBrk="0" fontAlgn="base" hangingPunct="0">
                  <a:spcBef>
                    <a:spcPct val="0"/>
                  </a:spcBef>
                  <a:spcAft>
                    <a:spcPct val="0"/>
                  </a:spcAft>
                  <a:defRPr sz="2400" kern="1200">
                    <a:solidFill>
                      <a:schemeClr val="tx1"/>
                    </a:solidFill>
                    <a:latin typeface="Arial" pitchFamily="34" charset="0"/>
                    <a:ea typeface="宋体" pitchFamily="2" charset="-122"/>
                    <a:cs typeface="+mn-cs"/>
                  </a:defRPr>
                </a:lvl1pPr>
                <a:lvl2pPr marL="609600" indent="-152400" algn="l" defTabSz="1219200" rtl="0" eaLnBrk="0" fontAlgn="base" hangingPunct="0">
                  <a:spcBef>
                    <a:spcPct val="0"/>
                  </a:spcBef>
                  <a:spcAft>
                    <a:spcPct val="0"/>
                  </a:spcAft>
                  <a:defRPr sz="2400" kern="1200">
                    <a:solidFill>
                      <a:schemeClr val="tx1"/>
                    </a:solidFill>
                    <a:latin typeface="Arial" pitchFamily="34" charset="0"/>
                    <a:ea typeface="宋体" pitchFamily="2" charset="-122"/>
                    <a:cs typeface="+mn-cs"/>
                  </a:defRPr>
                </a:lvl2pPr>
                <a:lvl3pPr marL="1219200" indent="-304800" algn="l" defTabSz="1219200" rtl="0" eaLnBrk="0" fontAlgn="base" hangingPunct="0">
                  <a:spcBef>
                    <a:spcPct val="0"/>
                  </a:spcBef>
                  <a:spcAft>
                    <a:spcPct val="0"/>
                  </a:spcAft>
                  <a:defRPr sz="2400" kern="1200">
                    <a:solidFill>
                      <a:schemeClr val="tx1"/>
                    </a:solidFill>
                    <a:latin typeface="Arial" pitchFamily="34" charset="0"/>
                    <a:ea typeface="宋体" pitchFamily="2" charset="-122"/>
                    <a:cs typeface="+mn-cs"/>
                  </a:defRPr>
                </a:lvl3pPr>
                <a:lvl4pPr marL="1828800" indent="-457200" algn="l" defTabSz="1219200" rtl="0" eaLnBrk="0" fontAlgn="base" hangingPunct="0">
                  <a:spcBef>
                    <a:spcPct val="0"/>
                  </a:spcBef>
                  <a:spcAft>
                    <a:spcPct val="0"/>
                  </a:spcAft>
                  <a:defRPr sz="2400" kern="1200">
                    <a:solidFill>
                      <a:schemeClr val="tx1"/>
                    </a:solidFill>
                    <a:latin typeface="Arial" pitchFamily="34" charset="0"/>
                    <a:ea typeface="宋体" pitchFamily="2" charset="-122"/>
                    <a:cs typeface="+mn-cs"/>
                  </a:defRPr>
                </a:lvl4pPr>
                <a:lvl5pPr marL="2438400" indent="-609600" algn="l" defTabSz="1219200" rtl="0" eaLnBrk="0" fontAlgn="base" hangingPunct="0">
                  <a:spcBef>
                    <a:spcPct val="0"/>
                  </a:spcBef>
                  <a:spcAft>
                    <a:spcPct val="0"/>
                  </a:spcAft>
                  <a:defRPr sz="2400" kern="1200">
                    <a:solidFill>
                      <a:schemeClr val="tx1"/>
                    </a:solidFill>
                    <a:latin typeface="Arial" pitchFamily="34" charset="0"/>
                    <a:ea typeface="宋体" pitchFamily="2" charset="-122"/>
                    <a:cs typeface="+mn-cs"/>
                  </a:defRPr>
                </a:lvl5pPr>
                <a:lvl6pPr marL="2286000" algn="l" defTabSz="914400" rtl="0" eaLnBrk="1" latinLnBrk="0" hangingPunct="1">
                  <a:defRPr sz="2400" kern="1200">
                    <a:solidFill>
                      <a:schemeClr val="tx1"/>
                    </a:solidFill>
                    <a:latin typeface="Arial" pitchFamily="34" charset="0"/>
                    <a:ea typeface="宋体" pitchFamily="2" charset="-122"/>
                    <a:cs typeface="+mn-cs"/>
                  </a:defRPr>
                </a:lvl6pPr>
                <a:lvl7pPr marL="2743200" algn="l" defTabSz="914400" rtl="0" eaLnBrk="1" latinLnBrk="0" hangingPunct="1">
                  <a:defRPr sz="2400" kern="1200">
                    <a:solidFill>
                      <a:schemeClr val="tx1"/>
                    </a:solidFill>
                    <a:latin typeface="Arial" pitchFamily="34" charset="0"/>
                    <a:ea typeface="宋体" pitchFamily="2" charset="-122"/>
                    <a:cs typeface="+mn-cs"/>
                  </a:defRPr>
                </a:lvl7pPr>
                <a:lvl8pPr marL="3200400" algn="l" defTabSz="914400" rtl="0" eaLnBrk="1" latinLnBrk="0" hangingPunct="1">
                  <a:defRPr sz="2400" kern="1200">
                    <a:solidFill>
                      <a:schemeClr val="tx1"/>
                    </a:solidFill>
                    <a:latin typeface="Arial" pitchFamily="34" charset="0"/>
                    <a:ea typeface="宋体" pitchFamily="2" charset="-122"/>
                    <a:cs typeface="+mn-cs"/>
                  </a:defRPr>
                </a:lvl8pPr>
                <a:lvl9pPr marL="3657600" algn="l" defTabSz="914400" rtl="0" eaLnBrk="1" latinLnBrk="0" hangingPunct="1">
                  <a:defRPr sz="2400" kern="1200">
                    <a:solidFill>
                      <a:schemeClr val="tx1"/>
                    </a:solidFill>
                    <a:latin typeface="Arial" pitchFamily="34" charset="0"/>
                    <a:ea typeface="宋体" pitchFamily="2" charset="-122"/>
                    <a:cs typeface="+mn-cs"/>
                  </a:defRPr>
                </a:lvl9pPr>
              </a:lstStyle>
              <a:p>
                <a:pPr algn="ctr" defTabSz="1023617" eaLnBrk="1" fontAlgn="auto" hangingPunct="1">
                  <a:spcBef>
                    <a:spcPts val="0"/>
                  </a:spcBef>
                  <a:spcAft>
                    <a:spcPts val="0"/>
                  </a:spcAft>
                </a:pPr>
                <a:endParaRPr lang="zh-CN" altLang="en-US" sz="3601" kern="0" dirty="0">
                  <a:solidFill>
                    <a:schemeClr val="bg1"/>
                  </a:solidFill>
                  <a:cs typeface="Arial" pitchFamily="34" charset="0"/>
                </a:endParaRPr>
              </a:p>
            </p:txBody>
          </p:sp>
          <p:sp>
            <p:nvSpPr>
              <p:cNvPr id="121" name="椭圆 120"/>
              <p:cNvSpPr>
                <a:spLocks noChangeAspect="1"/>
              </p:cNvSpPr>
              <p:nvPr/>
            </p:nvSpPr>
            <p:spPr bwMode="auto">
              <a:xfrm>
                <a:off x="2992345" y="2641071"/>
                <a:ext cx="120839" cy="161125"/>
              </a:xfrm>
              <a:prstGeom prst="ellipse">
                <a:avLst/>
              </a:prstGeom>
              <a:solidFill>
                <a:srgbClr val="92D050"/>
              </a:solidFill>
              <a:ln w="25400">
                <a:noFill/>
              </a:ln>
              <a:effectLst/>
              <a:extLst/>
            </p:spPr>
            <p:txBody>
              <a:bodyPr rot="0" spcFirstLastPara="0" vert="horz" wrap="square" lIns="102365" tIns="51184" rIns="102365" bIns="51184" numCol="1" spcCol="0" rtlCol="0" fromWordArt="0" anchor="ctr" anchorCtr="0" forceAA="0" compatLnSpc="1">
                <a:prstTxWarp prst="textNoShape">
                  <a:avLst/>
                </a:prstTxWarp>
                <a:noAutofit/>
              </a:bodyPr>
              <a:lstStyle>
                <a:defPPr>
                  <a:defRPr lang="zh-CN"/>
                </a:defPPr>
                <a:lvl1pPr algn="l" defTabSz="1219200" rtl="0" eaLnBrk="0" fontAlgn="base" hangingPunct="0">
                  <a:spcBef>
                    <a:spcPct val="0"/>
                  </a:spcBef>
                  <a:spcAft>
                    <a:spcPct val="0"/>
                  </a:spcAft>
                  <a:defRPr sz="2400" kern="1200">
                    <a:solidFill>
                      <a:schemeClr val="tx1"/>
                    </a:solidFill>
                    <a:latin typeface="Arial" pitchFamily="34" charset="0"/>
                    <a:ea typeface="宋体" pitchFamily="2" charset="-122"/>
                    <a:cs typeface="+mn-cs"/>
                  </a:defRPr>
                </a:lvl1pPr>
                <a:lvl2pPr marL="609600" indent="-152400" algn="l" defTabSz="1219200" rtl="0" eaLnBrk="0" fontAlgn="base" hangingPunct="0">
                  <a:spcBef>
                    <a:spcPct val="0"/>
                  </a:spcBef>
                  <a:spcAft>
                    <a:spcPct val="0"/>
                  </a:spcAft>
                  <a:defRPr sz="2400" kern="1200">
                    <a:solidFill>
                      <a:schemeClr val="tx1"/>
                    </a:solidFill>
                    <a:latin typeface="Arial" pitchFamily="34" charset="0"/>
                    <a:ea typeface="宋体" pitchFamily="2" charset="-122"/>
                    <a:cs typeface="+mn-cs"/>
                  </a:defRPr>
                </a:lvl2pPr>
                <a:lvl3pPr marL="1219200" indent="-304800" algn="l" defTabSz="1219200" rtl="0" eaLnBrk="0" fontAlgn="base" hangingPunct="0">
                  <a:spcBef>
                    <a:spcPct val="0"/>
                  </a:spcBef>
                  <a:spcAft>
                    <a:spcPct val="0"/>
                  </a:spcAft>
                  <a:defRPr sz="2400" kern="1200">
                    <a:solidFill>
                      <a:schemeClr val="tx1"/>
                    </a:solidFill>
                    <a:latin typeface="Arial" pitchFamily="34" charset="0"/>
                    <a:ea typeface="宋体" pitchFamily="2" charset="-122"/>
                    <a:cs typeface="+mn-cs"/>
                  </a:defRPr>
                </a:lvl3pPr>
                <a:lvl4pPr marL="1828800" indent="-457200" algn="l" defTabSz="1219200" rtl="0" eaLnBrk="0" fontAlgn="base" hangingPunct="0">
                  <a:spcBef>
                    <a:spcPct val="0"/>
                  </a:spcBef>
                  <a:spcAft>
                    <a:spcPct val="0"/>
                  </a:spcAft>
                  <a:defRPr sz="2400" kern="1200">
                    <a:solidFill>
                      <a:schemeClr val="tx1"/>
                    </a:solidFill>
                    <a:latin typeface="Arial" pitchFamily="34" charset="0"/>
                    <a:ea typeface="宋体" pitchFamily="2" charset="-122"/>
                    <a:cs typeface="+mn-cs"/>
                  </a:defRPr>
                </a:lvl4pPr>
                <a:lvl5pPr marL="2438400" indent="-609600" algn="l" defTabSz="1219200" rtl="0" eaLnBrk="0" fontAlgn="base" hangingPunct="0">
                  <a:spcBef>
                    <a:spcPct val="0"/>
                  </a:spcBef>
                  <a:spcAft>
                    <a:spcPct val="0"/>
                  </a:spcAft>
                  <a:defRPr sz="2400" kern="1200">
                    <a:solidFill>
                      <a:schemeClr val="tx1"/>
                    </a:solidFill>
                    <a:latin typeface="Arial" pitchFamily="34" charset="0"/>
                    <a:ea typeface="宋体" pitchFamily="2" charset="-122"/>
                    <a:cs typeface="+mn-cs"/>
                  </a:defRPr>
                </a:lvl5pPr>
                <a:lvl6pPr marL="2286000" algn="l" defTabSz="914400" rtl="0" eaLnBrk="1" latinLnBrk="0" hangingPunct="1">
                  <a:defRPr sz="2400" kern="1200">
                    <a:solidFill>
                      <a:schemeClr val="tx1"/>
                    </a:solidFill>
                    <a:latin typeface="Arial" pitchFamily="34" charset="0"/>
                    <a:ea typeface="宋体" pitchFamily="2" charset="-122"/>
                    <a:cs typeface="+mn-cs"/>
                  </a:defRPr>
                </a:lvl6pPr>
                <a:lvl7pPr marL="2743200" algn="l" defTabSz="914400" rtl="0" eaLnBrk="1" latinLnBrk="0" hangingPunct="1">
                  <a:defRPr sz="2400" kern="1200">
                    <a:solidFill>
                      <a:schemeClr val="tx1"/>
                    </a:solidFill>
                    <a:latin typeface="Arial" pitchFamily="34" charset="0"/>
                    <a:ea typeface="宋体" pitchFamily="2" charset="-122"/>
                    <a:cs typeface="+mn-cs"/>
                  </a:defRPr>
                </a:lvl7pPr>
                <a:lvl8pPr marL="3200400" algn="l" defTabSz="914400" rtl="0" eaLnBrk="1" latinLnBrk="0" hangingPunct="1">
                  <a:defRPr sz="2400" kern="1200">
                    <a:solidFill>
                      <a:schemeClr val="tx1"/>
                    </a:solidFill>
                    <a:latin typeface="Arial" pitchFamily="34" charset="0"/>
                    <a:ea typeface="宋体" pitchFamily="2" charset="-122"/>
                    <a:cs typeface="+mn-cs"/>
                  </a:defRPr>
                </a:lvl8pPr>
                <a:lvl9pPr marL="3657600" algn="l" defTabSz="914400" rtl="0" eaLnBrk="1" latinLnBrk="0" hangingPunct="1">
                  <a:defRPr sz="2400" kern="1200">
                    <a:solidFill>
                      <a:schemeClr val="tx1"/>
                    </a:solidFill>
                    <a:latin typeface="Arial" pitchFamily="34" charset="0"/>
                    <a:ea typeface="宋体" pitchFamily="2" charset="-122"/>
                    <a:cs typeface="+mn-cs"/>
                  </a:defRPr>
                </a:lvl9pPr>
              </a:lstStyle>
              <a:p>
                <a:pPr algn="ctr" defTabSz="1023617" eaLnBrk="1" fontAlgn="auto" hangingPunct="1">
                  <a:spcBef>
                    <a:spcPts val="0"/>
                  </a:spcBef>
                  <a:spcAft>
                    <a:spcPts val="0"/>
                  </a:spcAft>
                </a:pPr>
                <a:endParaRPr lang="zh-CN" altLang="en-US" sz="3601" kern="0" dirty="0">
                  <a:solidFill>
                    <a:schemeClr val="bg1"/>
                  </a:solidFill>
                  <a:cs typeface="Arial" pitchFamily="34" charset="0"/>
                </a:endParaRPr>
              </a:p>
            </p:txBody>
          </p:sp>
          <p:sp>
            <p:nvSpPr>
              <p:cNvPr id="122" name="椭圆形标注 121"/>
              <p:cNvSpPr/>
              <p:nvPr/>
            </p:nvSpPr>
            <p:spPr bwMode="auto">
              <a:xfrm>
                <a:off x="2645459" y="1374067"/>
                <a:ext cx="770012" cy="747248"/>
              </a:xfrm>
              <a:prstGeom prst="wedgeEllipseCallout">
                <a:avLst>
                  <a:gd name="adj1" fmla="val -84470"/>
                  <a:gd name="adj2" fmla="val 51815"/>
                </a:avLst>
              </a:prstGeom>
              <a:noFill/>
              <a:ln w="25400">
                <a:solidFill>
                  <a:srgbClr val="FFC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65" tIns="51184" rIns="102365" bIns="51184" rtlCol="0" anchor="ctr"/>
              <a:lstStyle/>
              <a:p>
                <a:pPr algn="ctr" defTabSz="1023617" fontAlgn="base">
                  <a:spcBef>
                    <a:spcPct val="0"/>
                  </a:spcBef>
                  <a:spcAft>
                    <a:spcPct val="0"/>
                  </a:spcAft>
                </a:pPr>
                <a:endParaRPr lang="zh-CN" altLang="en-US" sz="3601" kern="0" dirty="0">
                  <a:solidFill>
                    <a:schemeClr val="bg1"/>
                  </a:solidFill>
                  <a:latin typeface="Arial" pitchFamily="34" charset="0"/>
                  <a:ea typeface="宋体" pitchFamily="2" charset="-122"/>
                  <a:cs typeface="Arial" pitchFamily="34" charset="0"/>
                </a:endParaRPr>
              </a:p>
            </p:txBody>
          </p:sp>
          <p:sp>
            <p:nvSpPr>
              <p:cNvPr id="123" name="椭圆 122"/>
              <p:cNvSpPr>
                <a:spLocks noChangeAspect="1"/>
              </p:cNvSpPr>
              <p:nvPr/>
            </p:nvSpPr>
            <p:spPr bwMode="auto">
              <a:xfrm>
                <a:off x="641492" y="2906208"/>
                <a:ext cx="120839" cy="161125"/>
              </a:xfrm>
              <a:prstGeom prst="ellipse">
                <a:avLst/>
              </a:prstGeom>
              <a:solidFill>
                <a:srgbClr val="92D050"/>
              </a:solidFill>
              <a:ln w="25400">
                <a:noFill/>
              </a:ln>
              <a:effectLst/>
              <a:extLst/>
            </p:spPr>
            <p:txBody>
              <a:bodyPr rot="0" spcFirstLastPara="0" vert="horz" wrap="square" lIns="102365" tIns="51184" rIns="102365" bIns="51184" numCol="1" spcCol="0" rtlCol="0" fromWordArt="0" anchor="ctr" anchorCtr="0" forceAA="0" compatLnSpc="1">
                <a:prstTxWarp prst="textNoShape">
                  <a:avLst/>
                </a:prstTxWarp>
                <a:noAutofit/>
              </a:bodyPr>
              <a:lstStyle>
                <a:defPPr>
                  <a:defRPr lang="zh-CN"/>
                </a:defPPr>
                <a:lvl1pPr algn="l" defTabSz="1219200" rtl="0" eaLnBrk="0" fontAlgn="base" hangingPunct="0">
                  <a:spcBef>
                    <a:spcPct val="0"/>
                  </a:spcBef>
                  <a:spcAft>
                    <a:spcPct val="0"/>
                  </a:spcAft>
                  <a:defRPr sz="2400" kern="1200">
                    <a:solidFill>
                      <a:schemeClr val="tx1"/>
                    </a:solidFill>
                    <a:latin typeface="Arial" pitchFamily="34" charset="0"/>
                    <a:ea typeface="宋体" pitchFamily="2" charset="-122"/>
                    <a:cs typeface="+mn-cs"/>
                  </a:defRPr>
                </a:lvl1pPr>
                <a:lvl2pPr marL="609600" indent="-152400" algn="l" defTabSz="1219200" rtl="0" eaLnBrk="0" fontAlgn="base" hangingPunct="0">
                  <a:spcBef>
                    <a:spcPct val="0"/>
                  </a:spcBef>
                  <a:spcAft>
                    <a:spcPct val="0"/>
                  </a:spcAft>
                  <a:defRPr sz="2400" kern="1200">
                    <a:solidFill>
                      <a:schemeClr val="tx1"/>
                    </a:solidFill>
                    <a:latin typeface="Arial" pitchFamily="34" charset="0"/>
                    <a:ea typeface="宋体" pitchFamily="2" charset="-122"/>
                    <a:cs typeface="+mn-cs"/>
                  </a:defRPr>
                </a:lvl2pPr>
                <a:lvl3pPr marL="1219200" indent="-304800" algn="l" defTabSz="1219200" rtl="0" eaLnBrk="0" fontAlgn="base" hangingPunct="0">
                  <a:spcBef>
                    <a:spcPct val="0"/>
                  </a:spcBef>
                  <a:spcAft>
                    <a:spcPct val="0"/>
                  </a:spcAft>
                  <a:defRPr sz="2400" kern="1200">
                    <a:solidFill>
                      <a:schemeClr val="tx1"/>
                    </a:solidFill>
                    <a:latin typeface="Arial" pitchFamily="34" charset="0"/>
                    <a:ea typeface="宋体" pitchFamily="2" charset="-122"/>
                    <a:cs typeface="+mn-cs"/>
                  </a:defRPr>
                </a:lvl3pPr>
                <a:lvl4pPr marL="1828800" indent="-457200" algn="l" defTabSz="1219200" rtl="0" eaLnBrk="0" fontAlgn="base" hangingPunct="0">
                  <a:spcBef>
                    <a:spcPct val="0"/>
                  </a:spcBef>
                  <a:spcAft>
                    <a:spcPct val="0"/>
                  </a:spcAft>
                  <a:defRPr sz="2400" kern="1200">
                    <a:solidFill>
                      <a:schemeClr val="tx1"/>
                    </a:solidFill>
                    <a:latin typeface="Arial" pitchFamily="34" charset="0"/>
                    <a:ea typeface="宋体" pitchFamily="2" charset="-122"/>
                    <a:cs typeface="+mn-cs"/>
                  </a:defRPr>
                </a:lvl4pPr>
                <a:lvl5pPr marL="2438400" indent="-609600" algn="l" defTabSz="1219200" rtl="0" eaLnBrk="0" fontAlgn="base" hangingPunct="0">
                  <a:spcBef>
                    <a:spcPct val="0"/>
                  </a:spcBef>
                  <a:spcAft>
                    <a:spcPct val="0"/>
                  </a:spcAft>
                  <a:defRPr sz="2400" kern="1200">
                    <a:solidFill>
                      <a:schemeClr val="tx1"/>
                    </a:solidFill>
                    <a:latin typeface="Arial" pitchFamily="34" charset="0"/>
                    <a:ea typeface="宋体" pitchFamily="2" charset="-122"/>
                    <a:cs typeface="+mn-cs"/>
                  </a:defRPr>
                </a:lvl5pPr>
                <a:lvl6pPr marL="2286000" algn="l" defTabSz="914400" rtl="0" eaLnBrk="1" latinLnBrk="0" hangingPunct="1">
                  <a:defRPr sz="2400" kern="1200">
                    <a:solidFill>
                      <a:schemeClr val="tx1"/>
                    </a:solidFill>
                    <a:latin typeface="Arial" pitchFamily="34" charset="0"/>
                    <a:ea typeface="宋体" pitchFamily="2" charset="-122"/>
                    <a:cs typeface="+mn-cs"/>
                  </a:defRPr>
                </a:lvl6pPr>
                <a:lvl7pPr marL="2743200" algn="l" defTabSz="914400" rtl="0" eaLnBrk="1" latinLnBrk="0" hangingPunct="1">
                  <a:defRPr sz="2400" kern="1200">
                    <a:solidFill>
                      <a:schemeClr val="tx1"/>
                    </a:solidFill>
                    <a:latin typeface="Arial" pitchFamily="34" charset="0"/>
                    <a:ea typeface="宋体" pitchFamily="2" charset="-122"/>
                    <a:cs typeface="+mn-cs"/>
                  </a:defRPr>
                </a:lvl7pPr>
                <a:lvl8pPr marL="3200400" algn="l" defTabSz="914400" rtl="0" eaLnBrk="1" latinLnBrk="0" hangingPunct="1">
                  <a:defRPr sz="2400" kern="1200">
                    <a:solidFill>
                      <a:schemeClr val="tx1"/>
                    </a:solidFill>
                    <a:latin typeface="Arial" pitchFamily="34" charset="0"/>
                    <a:ea typeface="宋体" pitchFamily="2" charset="-122"/>
                    <a:cs typeface="+mn-cs"/>
                  </a:defRPr>
                </a:lvl8pPr>
                <a:lvl9pPr marL="3657600" algn="l" defTabSz="914400" rtl="0" eaLnBrk="1" latinLnBrk="0" hangingPunct="1">
                  <a:defRPr sz="2400" kern="1200">
                    <a:solidFill>
                      <a:schemeClr val="tx1"/>
                    </a:solidFill>
                    <a:latin typeface="Arial" pitchFamily="34" charset="0"/>
                    <a:ea typeface="宋体" pitchFamily="2" charset="-122"/>
                    <a:cs typeface="+mn-cs"/>
                  </a:defRPr>
                </a:lvl9pPr>
              </a:lstStyle>
              <a:p>
                <a:pPr algn="ctr" defTabSz="1023617" eaLnBrk="1" fontAlgn="auto" hangingPunct="1">
                  <a:spcBef>
                    <a:spcPts val="0"/>
                  </a:spcBef>
                  <a:spcAft>
                    <a:spcPts val="0"/>
                  </a:spcAft>
                </a:pPr>
                <a:endParaRPr lang="zh-CN" altLang="en-US" sz="3601" kern="0" dirty="0">
                  <a:solidFill>
                    <a:schemeClr val="bg1"/>
                  </a:solidFill>
                  <a:cs typeface="Arial" pitchFamily="34" charset="0"/>
                </a:endParaRPr>
              </a:p>
            </p:txBody>
          </p:sp>
          <p:sp>
            <p:nvSpPr>
              <p:cNvPr id="124" name="椭圆 123"/>
              <p:cNvSpPr>
                <a:spLocks noChangeAspect="1"/>
              </p:cNvSpPr>
              <p:nvPr/>
            </p:nvSpPr>
            <p:spPr bwMode="auto">
              <a:xfrm>
                <a:off x="1468312" y="2610533"/>
                <a:ext cx="120839" cy="161125"/>
              </a:xfrm>
              <a:prstGeom prst="ellipse">
                <a:avLst/>
              </a:prstGeom>
              <a:solidFill>
                <a:srgbClr val="92D050"/>
              </a:solidFill>
              <a:ln w="25400">
                <a:noFill/>
              </a:ln>
              <a:effectLst/>
              <a:extLst/>
            </p:spPr>
            <p:txBody>
              <a:bodyPr rot="0" spcFirstLastPara="0" vert="horz" wrap="square" lIns="102365" tIns="51184" rIns="102365" bIns="51184" numCol="1" spcCol="0" rtlCol="0" fromWordArt="0" anchor="ctr" anchorCtr="0" forceAA="0" compatLnSpc="1">
                <a:prstTxWarp prst="textNoShape">
                  <a:avLst/>
                </a:prstTxWarp>
                <a:noAutofit/>
              </a:bodyPr>
              <a:lstStyle>
                <a:defPPr>
                  <a:defRPr lang="zh-CN"/>
                </a:defPPr>
                <a:lvl1pPr algn="l" defTabSz="1219200" rtl="0" eaLnBrk="0" fontAlgn="base" hangingPunct="0">
                  <a:spcBef>
                    <a:spcPct val="0"/>
                  </a:spcBef>
                  <a:spcAft>
                    <a:spcPct val="0"/>
                  </a:spcAft>
                  <a:defRPr sz="2400" kern="1200">
                    <a:solidFill>
                      <a:schemeClr val="tx1"/>
                    </a:solidFill>
                    <a:latin typeface="Arial" pitchFamily="34" charset="0"/>
                    <a:ea typeface="宋体" pitchFamily="2" charset="-122"/>
                    <a:cs typeface="+mn-cs"/>
                  </a:defRPr>
                </a:lvl1pPr>
                <a:lvl2pPr marL="609600" indent="-152400" algn="l" defTabSz="1219200" rtl="0" eaLnBrk="0" fontAlgn="base" hangingPunct="0">
                  <a:spcBef>
                    <a:spcPct val="0"/>
                  </a:spcBef>
                  <a:spcAft>
                    <a:spcPct val="0"/>
                  </a:spcAft>
                  <a:defRPr sz="2400" kern="1200">
                    <a:solidFill>
                      <a:schemeClr val="tx1"/>
                    </a:solidFill>
                    <a:latin typeface="Arial" pitchFamily="34" charset="0"/>
                    <a:ea typeface="宋体" pitchFamily="2" charset="-122"/>
                    <a:cs typeface="+mn-cs"/>
                  </a:defRPr>
                </a:lvl2pPr>
                <a:lvl3pPr marL="1219200" indent="-304800" algn="l" defTabSz="1219200" rtl="0" eaLnBrk="0" fontAlgn="base" hangingPunct="0">
                  <a:spcBef>
                    <a:spcPct val="0"/>
                  </a:spcBef>
                  <a:spcAft>
                    <a:spcPct val="0"/>
                  </a:spcAft>
                  <a:defRPr sz="2400" kern="1200">
                    <a:solidFill>
                      <a:schemeClr val="tx1"/>
                    </a:solidFill>
                    <a:latin typeface="Arial" pitchFamily="34" charset="0"/>
                    <a:ea typeface="宋体" pitchFamily="2" charset="-122"/>
                    <a:cs typeface="+mn-cs"/>
                  </a:defRPr>
                </a:lvl3pPr>
                <a:lvl4pPr marL="1828800" indent="-457200" algn="l" defTabSz="1219200" rtl="0" eaLnBrk="0" fontAlgn="base" hangingPunct="0">
                  <a:spcBef>
                    <a:spcPct val="0"/>
                  </a:spcBef>
                  <a:spcAft>
                    <a:spcPct val="0"/>
                  </a:spcAft>
                  <a:defRPr sz="2400" kern="1200">
                    <a:solidFill>
                      <a:schemeClr val="tx1"/>
                    </a:solidFill>
                    <a:latin typeface="Arial" pitchFamily="34" charset="0"/>
                    <a:ea typeface="宋体" pitchFamily="2" charset="-122"/>
                    <a:cs typeface="+mn-cs"/>
                  </a:defRPr>
                </a:lvl4pPr>
                <a:lvl5pPr marL="2438400" indent="-609600" algn="l" defTabSz="1219200" rtl="0" eaLnBrk="0" fontAlgn="base" hangingPunct="0">
                  <a:spcBef>
                    <a:spcPct val="0"/>
                  </a:spcBef>
                  <a:spcAft>
                    <a:spcPct val="0"/>
                  </a:spcAft>
                  <a:defRPr sz="2400" kern="1200">
                    <a:solidFill>
                      <a:schemeClr val="tx1"/>
                    </a:solidFill>
                    <a:latin typeface="Arial" pitchFamily="34" charset="0"/>
                    <a:ea typeface="宋体" pitchFamily="2" charset="-122"/>
                    <a:cs typeface="+mn-cs"/>
                  </a:defRPr>
                </a:lvl5pPr>
                <a:lvl6pPr marL="2286000" algn="l" defTabSz="914400" rtl="0" eaLnBrk="1" latinLnBrk="0" hangingPunct="1">
                  <a:defRPr sz="2400" kern="1200">
                    <a:solidFill>
                      <a:schemeClr val="tx1"/>
                    </a:solidFill>
                    <a:latin typeface="Arial" pitchFamily="34" charset="0"/>
                    <a:ea typeface="宋体" pitchFamily="2" charset="-122"/>
                    <a:cs typeface="+mn-cs"/>
                  </a:defRPr>
                </a:lvl6pPr>
                <a:lvl7pPr marL="2743200" algn="l" defTabSz="914400" rtl="0" eaLnBrk="1" latinLnBrk="0" hangingPunct="1">
                  <a:defRPr sz="2400" kern="1200">
                    <a:solidFill>
                      <a:schemeClr val="tx1"/>
                    </a:solidFill>
                    <a:latin typeface="Arial" pitchFamily="34" charset="0"/>
                    <a:ea typeface="宋体" pitchFamily="2" charset="-122"/>
                    <a:cs typeface="+mn-cs"/>
                  </a:defRPr>
                </a:lvl7pPr>
                <a:lvl8pPr marL="3200400" algn="l" defTabSz="914400" rtl="0" eaLnBrk="1" latinLnBrk="0" hangingPunct="1">
                  <a:defRPr sz="2400" kern="1200">
                    <a:solidFill>
                      <a:schemeClr val="tx1"/>
                    </a:solidFill>
                    <a:latin typeface="Arial" pitchFamily="34" charset="0"/>
                    <a:ea typeface="宋体" pitchFamily="2" charset="-122"/>
                    <a:cs typeface="+mn-cs"/>
                  </a:defRPr>
                </a:lvl8pPr>
                <a:lvl9pPr marL="3657600" algn="l" defTabSz="914400" rtl="0" eaLnBrk="1" latinLnBrk="0" hangingPunct="1">
                  <a:defRPr sz="2400" kern="1200">
                    <a:solidFill>
                      <a:schemeClr val="tx1"/>
                    </a:solidFill>
                    <a:latin typeface="Arial" pitchFamily="34" charset="0"/>
                    <a:ea typeface="宋体" pitchFamily="2" charset="-122"/>
                    <a:cs typeface="+mn-cs"/>
                  </a:defRPr>
                </a:lvl9pPr>
              </a:lstStyle>
              <a:p>
                <a:pPr algn="ctr" defTabSz="1023617" eaLnBrk="1" fontAlgn="auto" hangingPunct="1">
                  <a:spcBef>
                    <a:spcPts val="0"/>
                  </a:spcBef>
                  <a:spcAft>
                    <a:spcPts val="0"/>
                  </a:spcAft>
                </a:pPr>
                <a:endParaRPr lang="zh-CN" altLang="en-US" sz="3601" kern="0" dirty="0">
                  <a:solidFill>
                    <a:schemeClr val="bg1"/>
                  </a:solidFill>
                  <a:cs typeface="Arial" pitchFamily="34" charset="0"/>
                </a:endParaRPr>
              </a:p>
            </p:txBody>
          </p:sp>
          <p:sp>
            <p:nvSpPr>
              <p:cNvPr id="125" name="椭圆 124"/>
              <p:cNvSpPr>
                <a:spLocks noChangeAspect="1"/>
              </p:cNvSpPr>
              <p:nvPr/>
            </p:nvSpPr>
            <p:spPr bwMode="auto">
              <a:xfrm>
                <a:off x="3233349" y="2484857"/>
                <a:ext cx="120839" cy="161125"/>
              </a:xfrm>
              <a:prstGeom prst="ellipse">
                <a:avLst/>
              </a:prstGeom>
              <a:solidFill>
                <a:srgbClr val="92D050"/>
              </a:solidFill>
              <a:ln w="25400">
                <a:noFill/>
              </a:ln>
              <a:effectLst/>
              <a:extLst/>
            </p:spPr>
            <p:txBody>
              <a:bodyPr rot="0" spcFirstLastPara="0" vert="horz" wrap="square" lIns="102365" tIns="51184" rIns="102365" bIns="51184" numCol="1" spcCol="0" rtlCol="0" fromWordArt="0" anchor="ctr" anchorCtr="0" forceAA="0" compatLnSpc="1">
                <a:prstTxWarp prst="textNoShape">
                  <a:avLst/>
                </a:prstTxWarp>
                <a:noAutofit/>
              </a:bodyPr>
              <a:lstStyle>
                <a:defPPr>
                  <a:defRPr lang="zh-CN"/>
                </a:defPPr>
                <a:lvl1pPr algn="l" defTabSz="1219200" rtl="0" eaLnBrk="0" fontAlgn="base" hangingPunct="0">
                  <a:spcBef>
                    <a:spcPct val="0"/>
                  </a:spcBef>
                  <a:spcAft>
                    <a:spcPct val="0"/>
                  </a:spcAft>
                  <a:defRPr sz="2400" kern="1200">
                    <a:solidFill>
                      <a:schemeClr val="tx1"/>
                    </a:solidFill>
                    <a:latin typeface="Arial" pitchFamily="34" charset="0"/>
                    <a:ea typeface="宋体" pitchFamily="2" charset="-122"/>
                    <a:cs typeface="+mn-cs"/>
                  </a:defRPr>
                </a:lvl1pPr>
                <a:lvl2pPr marL="609600" indent="-152400" algn="l" defTabSz="1219200" rtl="0" eaLnBrk="0" fontAlgn="base" hangingPunct="0">
                  <a:spcBef>
                    <a:spcPct val="0"/>
                  </a:spcBef>
                  <a:spcAft>
                    <a:spcPct val="0"/>
                  </a:spcAft>
                  <a:defRPr sz="2400" kern="1200">
                    <a:solidFill>
                      <a:schemeClr val="tx1"/>
                    </a:solidFill>
                    <a:latin typeface="Arial" pitchFamily="34" charset="0"/>
                    <a:ea typeface="宋体" pitchFamily="2" charset="-122"/>
                    <a:cs typeface="+mn-cs"/>
                  </a:defRPr>
                </a:lvl2pPr>
                <a:lvl3pPr marL="1219200" indent="-304800" algn="l" defTabSz="1219200" rtl="0" eaLnBrk="0" fontAlgn="base" hangingPunct="0">
                  <a:spcBef>
                    <a:spcPct val="0"/>
                  </a:spcBef>
                  <a:spcAft>
                    <a:spcPct val="0"/>
                  </a:spcAft>
                  <a:defRPr sz="2400" kern="1200">
                    <a:solidFill>
                      <a:schemeClr val="tx1"/>
                    </a:solidFill>
                    <a:latin typeface="Arial" pitchFamily="34" charset="0"/>
                    <a:ea typeface="宋体" pitchFamily="2" charset="-122"/>
                    <a:cs typeface="+mn-cs"/>
                  </a:defRPr>
                </a:lvl3pPr>
                <a:lvl4pPr marL="1828800" indent="-457200" algn="l" defTabSz="1219200" rtl="0" eaLnBrk="0" fontAlgn="base" hangingPunct="0">
                  <a:spcBef>
                    <a:spcPct val="0"/>
                  </a:spcBef>
                  <a:spcAft>
                    <a:spcPct val="0"/>
                  </a:spcAft>
                  <a:defRPr sz="2400" kern="1200">
                    <a:solidFill>
                      <a:schemeClr val="tx1"/>
                    </a:solidFill>
                    <a:latin typeface="Arial" pitchFamily="34" charset="0"/>
                    <a:ea typeface="宋体" pitchFamily="2" charset="-122"/>
                    <a:cs typeface="+mn-cs"/>
                  </a:defRPr>
                </a:lvl4pPr>
                <a:lvl5pPr marL="2438400" indent="-609600" algn="l" defTabSz="1219200" rtl="0" eaLnBrk="0" fontAlgn="base" hangingPunct="0">
                  <a:spcBef>
                    <a:spcPct val="0"/>
                  </a:spcBef>
                  <a:spcAft>
                    <a:spcPct val="0"/>
                  </a:spcAft>
                  <a:defRPr sz="2400" kern="1200">
                    <a:solidFill>
                      <a:schemeClr val="tx1"/>
                    </a:solidFill>
                    <a:latin typeface="Arial" pitchFamily="34" charset="0"/>
                    <a:ea typeface="宋体" pitchFamily="2" charset="-122"/>
                    <a:cs typeface="+mn-cs"/>
                  </a:defRPr>
                </a:lvl5pPr>
                <a:lvl6pPr marL="2286000" algn="l" defTabSz="914400" rtl="0" eaLnBrk="1" latinLnBrk="0" hangingPunct="1">
                  <a:defRPr sz="2400" kern="1200">
                    <a:solidFill>
                      <a:schemeClr val="tx1"/>
                    </a:solidFill>
                    <a:latin typeface="Arial" pitchFamily="34" charset="0"/>
                    <a:ea typeface="宋体" pitchFamily="2" charset="-122"/>
                    <a:cs typeface="+mn-cs"/>
                  </a:defRPr>
                </a:lvl6pPr>
                <a:lvl7pPr marL="2743200" algn="l" defTabSz="914400" rtl="0" eaLnBrk="1" latinLnBrk="0" hangingPunct="1">
                  <a:defRPr sz="2400" kern="1200">
                    <a:solidFill>
                      <a:schemeClr val="tx1"/>
                    </a:solidFill>
                    <a:latin typeface="Arial" pitchFamily="34" charset="0"/>
                    <a:ea typeface="宋体" pitchFamily="2" charset="-122"/>
                    <a:cs typeface="+mn-cs"/>
                  </a:defRPr>
                </a:lvl7pPr>
                <a:lvl8pPr marL="3200400" algn="l" defTabSz="914400" rtl="0" eaLnBrk="1" latinLnBrk="0" hangingPunct="1">
                  <a:defRPr sz="2400" kern="1200">
                    <a:solidFill>
                      <a:schemeClr val="tx1"/>
                    </a:solidFill>
                    <a:latin typeface="Arial" pitchFamily="34" charset="0"/>
                    <a:ea typeface="宋体" pitchFamily="2" charset="-122"/>
                    <a:cs typeface="+mn-cs"/>
                  </a:defRPr>
                </a:lvl8pPr>
                <a:lvl9pPr marL="3657600" algn="l" defTabSz="914400" rtl="0" eaLnBrk="1" latinLnBrk="0" hangingPunct="1">
                  <a:defRPr sz="2400" kern="1200">
                    <a:solidFill>
                      <a:schemeClr val="tx1"/>
                    </a:solidFill>
                    <a:latin typeface="Arial" pitchFamily="34" charset="0"/>
                    <a:ea typeface="宋体" pitchFamily="2" charset="-122"/>
                    <a:cs typeface="+mn-cs"/>
                  </a:defRPr>
                </a:lvl9pPr>
              </a:lstStyle>
              <a:p>
                <a:pPr algn="ctr" defTabSz="1023617" eaLnBrk="1" fontAlgn="auto" hangingPunct="1">
                  <a:spcBef>
                    <a:spcPts val="0"/>
                  </a:spcBef>
                  <a:spcAft>
                    <a:spcPts val="0"/>
                  </a:spcAft>
                </a:pPr>
                <a:endParaRPr lang="zh-CN" altLang="en-US" sz="3601" kern="0" dirty="0">
                  <a:solidFill>
                    <a:schemeClr val="bg1"/>
                  </a:solidFill>
                  <a:cs typeface="Arial" pitchFamily="34" charset="0"/>
                </a:endParaRPr>
              </a:p>
            </p:txBody>
          </p:sp>
          <p:sp>
            <p:nvSpPr>
              <p:cNvPr id="126" name="椭圆 125"/>
              <p:cNvSpPr>
                <a:spLocks noChangeAspect="1"/>
              </p:cNvSpPr>
              <p:nvPr/>
            </p:nvSpPr>
            <p:spPr bwMode="auto">
              <a:xfrm>
                <a:off x="1506097" y="2842614"/>
                <a:ext cx="120839" cy="161125"/>
              </a:xfrm>
              <a:prstGeom prst="ellipse">
                <a:avLst/>
              </a:prstGeom>
              <a:solidFill>
                <a:srgbClr val="92D050"/>
              </a:solidFill>
              <a:ln w="25400">
                <a:noFill/>
              </a:ln>
              <a:effectLst/>
              <a:extLst/>
            </p:spPr>
            <p:txBody>
              <a:bodyPr rot="0" spcFirstLastPara="0" vert="horz" wrap="square" lIns="102365" tIns="51184" rIns="102365" bIns="51184" numCol="1" spcCol="0" rtlCol="0" fromWordArt="0" anchor="ctr" anchorCtr="0" forceAA="0" compatLnSpc="1">
                <a:prstTxWarp prst="textNoShape">
                  <a:avLst/>
                </a:prstTxWarp>
                <a:noAutofit/>
              </a:bodyPr>
              <a:lstStyle>
                <a:defPPr>
                  <a:defRPr lang="zh-CN"/>
                </a:defPPr>
                <a:lvl1pPr algn="l" defTabSz="1219200" rtl="0" eaLnBrk="0" fontAlgn="base" hangingPunct="0">
                  <a:spcBef>
                    <a:spcPct val="0"/>
                  </a:spcBef>
                  <a:spcAft>
                    <a:spcPct val="0"/>
                  </a:spcAft>
                  <a:defRPr sz="2400" kern="1200">
                    <a:solidFill>
                      <a:schemeClr val="tx1"/>
                    </a:solidFill>
                    <a:latin typeface="Arial" pitchFamily="34" charset="0"/>
                    <a:ea typeface="宋体" pitchFamily="2" charset="-122"/>
                    <a:cs typeface="+mn-cs"/>
                  </a:defRPr>
                </a:lvl1pPr>
                <a:lvl2pPr marL="609600" indent="-152400" algn="l" defTabSz="1219200" rtl="0" eaLnBrk="0" fontAlgn="base" hangingPunct="0">
                  <a:spcBef>
                    <a:spcPct val="0"/>
                  </a:spcBef>
                  <a:spcAft>
                    <a:spcPct val="0"/>
                  </a:spcAft>
                  <a:defRPr sz="2400" kern="1200">
                    <a:solidFill>
                      <a:schemeClr val="tx1"/>
                    </a:solidFill>
                    <a:latin typeface="Arial" pitchFamily="34" charset="0"/>
                    <a:ea typeface="宋体" pitchFamily="2" charset="-122"/>
                    <a:cs typeface="+mn-cs"/>
                  </a:defRPr>
                </a:lvl2pPr>
                <a:lvl3pPr marL="1219200" indent="-304800" algn="l" defTabSz="1219200" rtl="0" eaLnBrk="0" fontAlgn="base" hangingPunct="0">
                  <a:spcBef>
                    <a:spcPct val="0"/>
                  </a:spcBef>
                  <a:spcAft>
                    <a:spcPct val="0"/>
                  </a:spcAft>
                  <a:defRPr sz="2400" kern="1200">
                    <a:solidFill>
                      <a:schemeClr val="tx1"/>
                    </a:solidFill>
                    <a:latin typeface="Arial" pitchFamily="34" charset="0"/>
                    <a:ea typeface="宋体" pitchFamily="2" charset="-122"/>
                    <a:cs typeface="+mn-cs"/>
                  </a:defRPr>
                </a:lvl3pPr>
                <a:lvl4pPr marL="1828800" indent="-457200" algn="l" defTabSz="1219200" rtl="0" eaLnBrk="0" fontAlgn="base" hangingPunct="0">
                  <a:spcBef>
                    <a:spcPct val="0"/>
                  </a:spcBef>
                  <a:spcAft>
                    <a:spcPct val="0"/>
                  </a:spcAft>
                  <a:defRPr sz="2400" kern="1200">
                    <a:solidFill>
                      <a:schemeClr val="tx1"/>
                    </a:solidFill>
                    <a:latin typeface="Arial" pitchFamily="34" charset="0"/>
                    <a:ea typeface="宋体" pitchFamily="2" charset="-122"/>
                    <a:cs typeface="+mn-cs"/>
                  </a:defRPr>
                </a:lvl4pPr>
                <a:lvl5pPr marL="2438400" indent="-609600" algn="l" defTabSz="1219200" rtl="0" eaLnBrk="0" fontAlgn="base" hangingPunct="0">
                  <a:spcBef>
                    <a:spcPct val="0"/>
                  </a:spcBef>
                  <a:spcAft>
                    <a:spcPct val="0"/>
                  </a:spcAft>
                  <a:defRPr sz="2400" kern="1200">
                    <a:solidFill>
                      <a:schemeClr val="tx1"/>
                    </a:solidFill>
                    <a:latin typeface="Arial" pitchFamily="34" charset="0"/>
                    <a:ea typeface="宋体" pitchFamily="2" charset="-122"/>
                    <a:cs typeface="+mn-cs"/>
                  </a:defRPr>
                </a:lvl5pPr>
                <a:lvl6pPr marL="2286000" algn="l" defTabSz="914400" rtl="0" eaLnBrk="1" latinLnBrk="0" hangingPunct="1">
                  <a:defRPr sz="2400" kern="1200">
                    <a:solidFill>
                      <a:schemeClr val="tx1"/>
                    </a:solidFill>
                    <a:latin typeface="Arial" pitchFamily="34" charset="0"/>
                    <a:ea typeface="宋体" pitchFamily="2" charset="-122"/>
                    <a:cs typeface="+mn-cs"/>
                  </a:defRPr>
                </a:lvl6pPr>
                <a:lvl7pPr marL="2743200" algn="l" defTabSz="914400" rtl="0" eaLnBrk="1" latinLnBrk="0" hangingPunct="1">
                  <a:defRPr sz="2400" kern="1200">
                    <a:solidFill>
                      <a:schemeClr val="tx1"/>
                    </a:solidFill>
                    <a:latin typeface="Arial" pitchFamily="34" charset="0"/>
                    <a:ea typeface="宋体" pitchFamily="2" charset="-122"/>
                    <a:cs typeface="+mn-cs"/>
                  </a:defRPr>
                </a:lvl7pPr>
                <a:lvl8pPr marL="3200400" algn="l" defTabSz="914400" rtl="0" eaLnBrk="1" latinLnBrk="0" hangingPunct="1">
                  <a:defRPr sz="2400" kern="1200">
                    <a:solidFill>
                      <a:schemeClr val="tx1"/>
                    </a:solidFill>
                    <a:latin typeface="Arial" pitchFamily="34" charset="0"/>
                    <a:ea typeface="宋体" pitchFamily="2" charset="-122"/>
                    <a:cs typeface="+mn-cs"/>
                  </a:defRPr>
                </a:lvl8pPr>
                <a:lvl9pPr marL="3657600" algn="l" defTabSz="914400" rtl="0" eaLnBrk="1" latinLnBrk="0" hangingPunct="1">
                  <a:defRPr sz="2400" kern="1200">
                    <a:solidFill>
                      <a:schemeClr val="tx1"/>
                    </a:solidFill>
                    <a:latin typeface="Arial" pitchFamily="34" charset="0"/>
                    <a:ea typeface="宋体" pitchFamily="2" charset="-122"/>
                    <a:cs typeface="+mn-cs"/>
                  </a:defRPr>
                </a:lvl9pPr>
              </a:lstStyle>
              <a:p>
                <a:pPr algn="ctr" defTabSz="1023617" eaLnBrk="1" fontAlgn="auto" hangingPunct="1">
                  <a:spcBef>
                    <a:spcPts val="0"/>
                  </a:spcBef>
                  <a:spcAft>
                    <a:spcPts val="0"/>
                  </a:spcAft>
                </a:pPr>
                <a:endParaRPr lang="zh-CN" altLang="en-US" sz="3601" kern="0" dirty="0">
                  <a:solidFill>
                    <a:schemeClr val="bg1"/>
                  </a:solidFill>
                  <a:cs typeface="Arial" pitchFamily="34" charset="0"/>
                </a:endParaRPr>
              </a:p>
            </p:txBody>
          </p:sp>
          <p:sp>
            <p:nvSpPr>
              <p:cNvPr id="127" name="椭圆 126"/>
              <p:cNvSpPr>
                <a:spLocks noChangeAspect="1"/>
              </p:cNvSpPr>
              <p:nvPr/>
            </p:nvSpPr>
            <p:spPr bwMode="auto">
              <a:xfrm>
                <a:off x="1790546" y="2768036"/>
                <a:ext cx="120839" cy="161125"/>
              </a:xfrm>
              <a:prstGeom prst="ellipse">
                <a:avLst/>
              </a:prstGeom>
              <a:solidFill>
                <a:srgbClr val="92D050"/>
              </a:solidFill>
              <a:ln w="25400">
                <a:noFill/>
              </a:ln>
              <a:effectLst/>
              <a:extLst/>
            </p:spPr>
            <p:txBody>
              <a:bodyPr rot="0" spcFirstLastPara="0" vert="horz" wrap="square" lIns="102365" tIns="51184" rIns="102365" bIns="51184" numCol="1" spcCol="0" rtlCol="0" fromWordArt="0" anchor="ctr" anchorCtr="0" forceAA="0" compatLnSpc="1">
                <a:prstTxWarp prst="textNoShape">
                  <a:avLst/>
                </a:prstTxWarp>
                <a:noAutofit/>
              </a:bodyPr>
              <a:lstStyle>
                <a:defPPr>
                  <a:defRPr lang="zh-CN"/>
                </a:defPPr>
                <a:lvl1pPr algn="l" defTabSz="1219200" rtl="0" eaLnBrk="0" fontAlgn="base" hangingPunct="0">
                  <a:spcBef>
                    <a:spcPct val="0"/>
                  </a:spcBef>
                  <a:spcAft>
                    <a:spcPct val="0"/>
                  </a:spcAft>
                  <a:defRPr sz="2400" kern="1200">
                    <a:solidFill>
                      <a:schemeClr val="tx1"/>
                    </a:solidFill>
                    <a:latin typeface="Arial" pitchFamily="34" charset="0"/>
                    <a:ea typeface="宋体" pitchFamily="2" charset="-122"/>
                    <a:cs typeface="+mn-cs"/>
                  </a:defRPr>
                </a:lvl1pPr>
                <a:lvl2pPr marL="609600" indent="-152400" algn="l" defTabSz="1219200" rtl="0" eaLnBrk="0" fontAlgn="base" hangingPunct="0">
                  <a:spcBef>
                    <a:spcPct val="0"/>
                  </a:spcBef>
                  <a:spcAft>
                    <a:spcPct val="0"/>
                  </a:spcAft>
                  <a:defRPr sz="2400" kern="1200">
                    <a:solidFill>
                      <a:schemeClr val="tx1"/>
                    </a:solidFill>
                    <a:latin typeface="Arial" pitchFamily="34" charset="0"/>
                    <a:ea typeface="宋体" pitchFamily="2" charset="-122"/>
                    <a:cs typeface="+mn-cs"/>
                  </a:defRPr>
                </a:lvl2pPr>
                <a:lvl3pPr marL="1219200" indent="-304800" algn="l" defTabSz="1219200" rtl="0" eaLnBrk="0" fontAlgn="base" hangingPunct="0">
                  <a:spcBef>
                    <a:spcPct val="0"/>
                  </a:spcBef>
                  <a:spcAft>
                    <a:spcPct val="0"/>
                  </a:spcAft>
                  <a:defRPr sz="2400" kern="1200">
                    <a:solidFill>
                      <a:schemeClr val="tx1"/>
                    </a:solidFill>
                    <a:latin typeface="Arial" pitchFamily="34" charset="0"/>
                    <a:ea typeface="宋体" pitchFamily="2" charset="-122"/>
                    <a:cs typeface="+mn-cs"/>
                  </a:defRPr>
                </a:lvl3pPr>
                <a:lvl4pPr marL="1828800" indent="-457200" algn="l" defTabSz="1219200" rtl="0" eaLnBrk="0" fontAlgn="base" hangingPunct="0">
                  <a:spcBef>
                    <a:spcPct val="0"/>
                  </a:spcBef>
                  <a:spcAft>
                    <a:spcPct val="0"/>
                  </a:spcAft>
                  <a:defRPr sz="2400" kern="1200">
                    <a:solidFill>
                      <a:schemeClr val="tx1"/>
                    </a:solidFill>
                    <a:latin typeface="Arial" pitchFamily="34" charset="0"/>
                    <a:ea typeface="宋体" pitchFamily="2" charset="-122"/>
                    <a:cs typeface="+mn-cs"/>
                  </a:defRPr>
                </a:lvl4pPr>
                <a:lvl5pPr marL="2438400" indent="-609600" algn="l" defTabSz="1219200" rtl="0" eaLnBrk="0" fontAlgn="base" hangingPunct="0">
                  <a:spcBef>
                    <a:spcPct val="0"/>
                  </a:spcBef>
                  <a:spcAft>
                    <a:spcPct val="0"/>
                  </a:spcAft>
                  <a:defRPr sz="2400" kern="1200">
                    <a:solidFill>
                      <a:schemeClr val="tx1"/>
                    </a:solidFill>
                    <a:latin typeface="Arial" pitchFamily="34" charset="0"/>
                    <a:ea typeface="宋体" pitchFamily="2" charset="-122"/>
                    <a:cs typeface="+mn-cs"/>
                  </a:defRPr>
                </a:lvl5pPr>
                <a:lvl6pPr marL="2286000" algn="l" defTabSz="914400" rtl="0" eaLnBrk="1" latinLnBrk="0" hangingPunct="1">
                  <a:defRPr sz="2400" kern="1200">
                    <a:solidFill>
                      <a:schemeClr val="tx1"/>
                    </a:solidFill>
                    <a:latin typeface="Arial" pitchFamily="34" charset="0"/>
                    <a:ea typeface="宋体" pitchFamily="2" charset="-122"/>
                    <a:cs typeface="+mn-cs"/>
                  </a:defRPr>
                </a:lvl6pPr>
                <a:lvl7pPr marL="2743200" algn="l" defTabSz="914400" rtl="0" eaLnBrk="1" latinLnBrk="0" hangingPunct="1">
                  <a:defRPr sz="2400" kern="1200">
                    <a:solidFill>
                      <a:schemeClr val="tx1"/>
                    </a:solidFill>
                    <a:latin typeface="Arial" pitchFamily="34" charset="0"/>
                    <a:ea typeface="宋体" pitchFamily="2" charset="-122"/>
                    <a:cs typeface="+mn-cs"/>
                  </a:defRPr>
                </a:lvl7pPr>
                <a:lvl8pPr marL="3200400" algn="l" defTabSz="914400" rtl="0" eaLnBrk="1" latinLnBrk="0" hangingPunct="1">
                  <a:defRPr sz="2400" kern="1200">
                    <a:solidFill>
                      <a:schemeClr val="tx1"/>
                    </a:solidFill>
                    <a:latin typeface="Arial" pitchFamily="34" charset="0"/>
                    <a:ea typeface="宋体" pitchFamily="2" charset="-122"/>
                    <a:cs typeface="+mn-cs"/>
                  </a:defRPr>
                </a:lvl8pPr>
                <a:lvl9pPr marL="3657600" algn="l" defTabSz="914400" rtl="0" eaLnBrk="1" latinLnBrk="0" hangingPunct="1">
                  <a:defRPr sz="2400" kern="1200">
                    <a:solidFill>
                      <a:schemeClr val="tx1"/>
                    </a:solidFill>
                    <a:latin typeface="Arial" pitchFamily="34" charset="0"/>
                    <a:ea typeface="宋体" pitchFamily="2" charset="-122"/>
                    <a:cs typeface="+mn-cs"/>
                  </a:defRPr>
                </a:lvl9pPr>
              </a:lstStyle>
              <a:p>
                <a:pPr algn="ctr" defTabSz="1023617" eaLnBrk="1" fontAlgn="auto" hangingPunct="1">
                  <a:spcBef>
                    <a:spcPts val="0"/>
                  </a:spcBef>
                  <a:spcAft>
                    <a:spcPts val="0"/>
                  </a:spcAft>
                </a:pPr>
                <a:endParaRPr lang="zh-CN" altLang="en-US" sz="3601" kern="0" dirty="0">
                  <a:solidFill>
                    <a:schemeClr val="bg1"/>
                  </a:solidFill>
                  <a:cs typeface="Arial" pitchFamily="34" charset="0"/>
                </a:endParaRPr>
              </a:p>
            </p:txBody>
          </p:sp>
        </p:grpSp>
      </p:grpSp>
      <p:sp>
        <p:nvSpPr>
          <p:cNvPr id="130" name="TextBox 456"/>
          <p:cNvSpPr txBox="1"/>
          <p:nvPr/>
        </p:nvSpPr>
        <p:spPr>
          <a:xfrm>
            <a:off x="1199909" y="4294090"/>
            <a:ext cx="2573140" cy="379656"/>
          </a:xfrm>
          <a:prstGeom prst="rect">
            <a:avLst/>
          </a:prstGeom>
          <a:noFill/>
        </p:spPr>
        <p:txBody>
          <a:bodyPr wrap="none" rtlCol="0">
            <a:spAutoFit/>
          </a:bodyPr>
          <a:lstStyle/>
          <a:p>
            <a:pPr fontAlgn="base">
              <a:spcBef>
                <a:spcPct val="0"/>
              </a:spcBef>
              <a:spcAft>
                <a:spcPct val="0"/>
              </a:spcAft>
            </a:pPr>
            <a:r>
              <a:rPr lang="zh-CN" altLang="en-US" sz="1867" dirty="0">
                <a:solidFill>
                  <a:schemeClr val="bg1"/>
                </a:solidFill>
                <a:latin typeface="微软雅黑" pitchFamily="34" charset="-122"/>
                <a:ea typeface="微软雅黑" pitchFamily="34" charset="-122"/>
              </a:rPr>
              <a:t>物联网：机场行李跟踪</a:t>
            </a:r>
            <a:endParaRPr lang="en-US" altLang="zh-CN" sz="1867" dirty="0">
              <a:solidFill>
                <a:schemeClr val="bg1"/>
              </a:solidFill>
              <a:latin typeface="微软雅黑" pitchFamily="34" charset="-122"/>
              <a:ea typeface="微软雅黑" pitchFamily="34" charset="-122"/>
            </a:endParaRPr>
          </a:p>
        </p:txBody>
      </p:sp>
      <p:sp>
        <p:nvSpPr>
          <p:cNvPr id="131" name="TextBox 457"/>
          <p:cNvSpPr txBox="1"/>
          <p:nvPr/>
        </p:nvSpPr>
        <p:spPr>
          <a:xfrm>
            <a:off x="5713456" y="4294090"/>
            <a:ext cx="5439310" cy="954364"/>
          </a:xfrm>
          <a:prstGeom prst="rect">
            <a:avLst/>
          </a:prstGeom>
          <a:noFill/>
        </p:spPr>
        <p:txBody>
          <a:bodyPr wrap="none" rtlCol="0">
            <a:spAutoFit/>
          </a:bodyPr>
          <a:lstStyle/>
          <a:p>
            <a:pPr fontAlgn="base">
              <a:lnSpc>
                <a:spcPct val="150000"/>
              </a:lnSpc>
              <a:spcBef>
                <a:spcPct val="0"/>
              </a:spcBef>
              <a:spcAft>
                <a:spcPct val="0"/>
              </a:spcAft>
            </a:pPr>
            <a:r>
              <a:rPr lang="zh-CN" altLang="en-US" sz="1867" dirty="0">
                <a:solidFill>
                  <a:schemeClr val="bg1"/>
                </a:solidFill>
                <a:latin typeface="微软雅黑" pitchFamily="34" charset="-122"/>
                <a:ea typeface="微软雅黑" pitchFamily="34" charset="-122"/>
              </a:rPr>
              <a:t>国家交通控制网，以实现交通运行控制和自动驾驶</a:t>
            </a:r>
            <a:endParaRPr lang="en-US" altLang="zh-CN" sz="1867" dirty="0">
              <a:solidFill>
                <a:schemeClr val="bg1"/>
              </a:solidFill>
              <a:latin typeface="微软雅黑" pitchFamily="34" charset="-122"/>
              <a:ea typeface="微软雅黑" pitchFamily="34" charset="-122"/>
            </a:endParaRPr>
          </a:p>
          <a:p>
            <a:pPr fontAlgn="base">
              <a:lnSpc>
                <a:spcPct val="150000"/>
              </a:lnSpc>
              <a:spcBef>
                <a:spcPct val="0"/>
              </a:spcBef>
              <a:spcAft>
                <a:spcPct val="0"/>
              </a:spcAft>
            </a:pPr>
            <a:r>
              <a:rPr lang="zh-CN" altLang="en-US" sz="1867" dirty="0">
                <a:solidFill>
                  <a:schemeClr val="bg1"/>
                </a:solidFill>
                <a:latin typeface="微软雅黑" pitchFamily="34" charset="-122"/>
                <a:ea typeface="微软雅黑" pitchFamily="34" charset="-122"/>
              </a:rPr>
              <a:t>用于机场站坪特种车辆运行控制。</a:t>
            </a:r>
            <a:endParaRPr lang="en-US" altLang="zh-CN" sz="1867" dirty="0">
              <a:solidFill>
                <a:schemeClr val="bg1"/>
              </a:solidFill>
              <a:latin typeface="微软雅黑" pitchFamily="34" charset="-122"/>
              <a:ea typeface="微软雅黑" pitchFamily="34" charset="-122"/>
            </a:endParaRPr>
          </a:p>
        </p:txBody>
      </p:sp>
      <p:sp>
        <p:nvSpPr>
          <p:cNvPr id="132" name="矩形 131"/>
          <p:cNvSpPr/>
          <p:nvPr/>
        </p:nvSpPr>
        <p:spPr>
          <a:xfrm flipV="1">
            <a:off x="274381" y="6172331"/>
            <a:ext cx="9376423" cy="6097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37192" tIns="68596" rIns="137192" bIns="68596" anchor="ctr"/>
          <a:lstStyle/>
          <a:p>
            <a:pPr algn="ctr">
              <a:defRPr/>
            </a:pPr>
            <a:endParaRPr lang="zh-CN" altLang="en-US">
              <a:solidFill>
                <a:schemeClr val="bg1"/>
              </a:solidFill>
            </a:endParaRPr>
          </a:p>
        </p:txBody>
      </p:sp>
      <p:sp>
        <p:nvSpPr>
          <p:cNvPr id="133" name="矩形 132"/>
          <p:cNvSpPr/>
          <p:nvPr/>
        </p:nvSpPr>
        <p:spPr>
          <a:xfrm>
            <a:off x="239581" y="5734584"/>
            <a:ext cx="8135560" cy="400110"/>
          </a:xfrm>
          <a:prstGeom prst="rect">
            <a:avLst/>
          </a:prstGeom>
        </p:spPr>
        <p:txBody>
          <a:bodyPr wrap="none">
            <a:spAutoFit/>
          </a:bodyPr>
          <a:lstStyle/>
          <a:p>
            <a:pPr>
              <a:spcBef>
                <a:spcPct val="50000"/>
              </a:spcBef>
              <a:defRPr/>
            </a:pPr>
            <a:r>
              <a:rPr lang="zh-CN" altLang="en-US" sz="2000" b="1" dirty="0">
                <a:solidFill>
                  <a:schemeClr val="bg1"/>
                </a:solidFill>
                <a:latin typeface="微软雅黑" pitchFamily="34" charset="-122"/>
                <a:ea typeface="微软雅黑" pitchFamily="34" charset="-122"/>
              </a:rPr>
              <a:t>引领技术优势，与国内外合作伙伴深入合作，提供有竞争力机场方案！</a:t>
            </a:r>
          </a:p>
        </p:txBody>
      </p:sp>
      <p:sp>
        <p:nvSpPr>
          <p:cNvPr id="134" name="TextBox 135"/>
          <p:cNvSpPr txBox="1"/>
          <p:nvPr/>
        </p:nvSpPr>
        <p:spPr>
          <a:xfrm>
            <a:off x="708902" y="932939"/>
            <a:ext cx="1007007" cy="420756"/>
          </a:xfrm>
          <a:prstGeom prst="rect">
            <a:avLst/>
          </a:prstGeom>
          <a:solidFill>
            <a:srgbClr val="C00000"/>
          </a:solidFill>
        </p:spPr>
        <p:txBody>
          <a:bodyPr wrap="none" rtlCol="0">
            <a:spAutoFit/>
          </a:bodyPr>
          <a:lstStyle/>
          <a:p>
            <a:pPr fontAlgn="base">
              <a:spcBef>
                <a:spcPct val="0"/>
              </a:spcBef>
              <a:spcAft>
                <a:spcPct val="0"/>
              </a:spcAft>
            </a:pPr>
            <a:r>
              <a:rPr lang="zh-CN" altLang="en-US" sz="2134" b="1" dirty="0">
                <a:solidFill>
                  <a:schemeClr val="bg1"/>
                </a:solidFill>
                <a:latin typeface="微软雅黑" pitchFamily="34" charset="-122"/>
                <a:ea typeface="微软雅黑" pitchFamily="34" charset="-122"/>
              </a:rPr>
              <a:t>物联网</a:t>
            </a:r>
          </a:p>
        </p:txBody>
      </p:sp>
      <p:sp>
        <p:nvSpPr>
          <p:cNvPr id="135" name="TextBox 136"/>
          <p:cNvSpPr txBox="1"/>
          <p:nvPr/>
        </p:nvSpPr>
        <p:spPr>
          <a:xfrm>
            <a:off x="5233292" y="932939"/>
            <a:ext cx="1007007" cy="420756"/>
          </a:xfrm>
          <a:prstGeom prst="rect">
            <a:avLst/>
          </a:prstGeom>
          <a:solidFill>
            <a:srgbClr val="C00000"/>
          </a:solidFill>
        </p:spPr>
        <p:txBody>
          <a:bodyPr wrap="none" rtlCol="0">
            <a:spAutoFit/>
          </a:bodyPr>
          <a:lstStyle/>
          <a:p>
            <a:pPr fontAlgn="base">
              <a:spcBef>
                <a:spcPct val="0"/>
              </a:spcBef>
              <a:spcAft>
                <a:spcPct val="0"/>
              </a:spcAft>
            </a:pPr>
            <a:r>
              <a:rPr lang="zh-CN" altLang="en-US" sz="2134" b="1" dirty="0">
                <a:solidFill>
                  <a:schemeClr val="bg1"/>
                </a:solidFill>
                <a:latin typeface="微软雅黑" pitchFamily="34" charset="-122"/>
                <a:ea typeface="微软雅黑" pitchFamily="34" charset="-122"/>
              </a:rPr>
              <a:t>车联网</a:t>
            </a:r>
          </a:p>
        </p:txBody>
      </p:sp>
      <p:sp>
        <p:nvSpPr>
          <p:cNvPr id="136" name="标题 1"/>
          <p:cNvSpPr txBox="1">
            <a:spLocks/>
          </p:cNvSpPr>
          <p:nvPr/>
        </p:nvSpPr>
        <p:spPr>
          <a:xfrm>
            <a:off x="206911" y="186982"/>
            <a:ext cx="9731992" cy="745957"/>
          </a:xfrm>
          <a:prstGeom prst="rect">
            <a:avLst/>
          </a:prstGeom>
        </p:spPr>
        <p:txBody>
          <a:bodyPr lIns="96762" tIns="48381" rIns="96762" bIns="48381"/>
          <a:lstStyle/>
          <a:p>
            <a:pPr defTabSz="967599" fontAlgn="base">
              <a:spcBef>
                <a:spcPct val="0"/>
              </a:spcBef>
              <a:spcAft>
                <a:spcPct val="0"/>
              </a:spcAft>
              <a:defRPr/>
            </a:pPr>
            <a:r>
              <a:rPr kumimoji="1" lang="zh-CN" altLang="en-US" sz="2800" b="1" dirty="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cs typeface="Arial" pitchFamily="34" charset="0"/>
              </a:rPr>
              <a:t>面向未来，我们不断创新服务民航行业长远发展</a:t>
            </a:r>
          </a:p>
        </p:txBody>
      </p:sp>
    </p:spTree>
    <p:extLst>
      <p:ext uri="{BB962C8B-B14F-4D97-AF65-F5344CB8AC3E}">
        <p14:creationId xmlns:p14="http://schemas.microsoft.com/office/powerpoint/2010/main" val="15985377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490739"/>
      </p:ext>
    </p:extLst>
  </p:cSld>
  <p:clrMapOvr>
    <a:masterClrMapping/>
  </p:clrMapOvr>
  <p:transition spd="med" advClick="0">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Title 2"/>
          <p:cNvSpPr txBox="1">
            <a:spLocks/>
          </p:cNvSpPr>
          <p:nvPr/>
        </p:nvSpPr>
        <p:spPr>
          <a:xfrm>
            <a:off x="393456" y="476782"/>
            <a:ext cx="11680795" cy="559468"/>
          </a:xfrm>
          <a:prstGeom prst="rect">
            <a:avLst/>
          </a:prstGeom>
        </p:spPr>
        <p:txBody>
          <a:bodyPr lIns="81619" tIns="40810" rIns="81619" bIns="40810"/>
          <a:lstStyle>
            <a:defPPr>
              <a:defRPr lang="zh-CN"/>
            </a:defPPr>
            <a:lvl1pPr>
              <a:spcBef>
                <a:spcPct val="0"/>
              </a:spcBef>
              <a:buNone/>
              <a:defRPr sz="3201" b="1">
                <a:solidFill>
                  <a:srgbClr val="C00000"/>
                </a:solidFill>
                <a:latin typeface="+mj-lt"/>
                <a:ea typeface="+mj-ea"/>
                <a:cs typeface="+mj-cs"/>
              </a:defRPr>
            </a:lvl1pPr>
          </a:lstStyle>
          <a:p>
            <a:r>
              <a:rPr kumimoji="1" lang="zh-CN" altLang="en-US" sz="2800" dirty="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cs typeface="Arial" pitchFamily="34" charset="0"/>
              </a:rPr>
              <a:t>趋势及挑战：全球航空旅客增长快，机场运营面临安全、运行、体验挑战</a:t>
            </a:r>
          </a:p>
        </p:txBody>
      </p:sp>
      <p:sp>
        <p:nvSpPr>
          <p:cNvPr id="394" name="下箭头 393"/>
          <p:cNvSpPr/>
          <p:nvPr/>
        </p:nvSpPr>
        <p:spPr>
          <a:xfrm>
            <a:off x="2400123" y="4632162"/>
            <a:ext cx="589436" cy="1210152"/>
          </a:xfrm>
          <a:prstGeom prst="downArrow">
            <a:avLst>
              <a:gd name="adj1" fmla="val 66209"/>
              <a:gd name="adj2" fmla="val 32458"/>
            </a:avLst>
          </a:prstGeom>
          <a:solidFill>
            <a:schemeClr val="bg1">
              <a:lumMod val="95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latin typeface="微软雅黑" panose="020B0503020204020204" pitchFamily="34" charset="-122"/>
            </a:endParaRPr>
          </a:p>
        </p:txBody>
      </p:sp>
      <p:sp>
        <p:nvSpPr>
          <p:cNvPr id="395" name="矩形 394"/>
          <p:cNvSpPr/>
          <p:nvPr/>
        </p:nvSpPr>
        <p:spPr>
          <a:xfrm>
            <a:off x="420369" y="5850977"/>
            <a:ext cx="4432753" cy="327820"/>
          </a:xfrm>
          <a:prstGeom prst="rect">
            <a:avLst/>
          </a:prstGeom>
          <a:solidFill>
            <a:schemeClr val="tx2">
              <a:lumMod val="40000"/>
              <a:lumOff val="60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solidFill>
                  <a:prstClr val="black">
                    <a:lumMod val="65000"/>
                    <a:lumOff val="35000"/>
                  </a:prstClr>
                </a:solidFill>
                <a:latin typeface="微软雅黑" panose="020B0503020204020204" pitchFamily="34" charset="-122"/>
              </a:rPr>
              <a:t>空域资源有限</a:t>
            </a:r>
            <a:endParaRPr lang="zh-CN" altLang="en-US" sz="1400" dirty="0">
              <a:solidFill>
                <a:prstClr val="black">
                  <a:lumMod val="65000"/>
                  <a:lumOff val="35000"/>
                </a:prstClr>
              </a:solidFill>
              <a:latin typeface="微软雅黑" panose="020B0503020204020204" pitchFamily="34" charset="-122"/>
            </a:endParaRPr>
          </a:p>
        </p:txBody>
      </p:sp>
      <p:sp>
        <p:nvSpPr>
          <p:cNvPr id="396" name="矩形 395"/>
          <p:cNvSpPr/>
          <p:nvPr/>
        </p:nvSpPr>
        <p:spPr>
          <a:xfrm>
            <a:off x="420369" y="4645161"/>
            <a:ext cx="1494323" cy="1170943"/>
          </a:xfrm>
          <a:prstGeom prst="rect">
            <a:avLst/>
          </a:prstGeom>
          <a:solidFill>
            <a:schemeClr val="tx1">
              <a:lumMod val="50000"/>
              <a:lumOff val="50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zh-CN" altLang="en-US" sz="1400" dirty="0" smtClean="0">
                <a:solidFill>
                  <a:prstClr val="white"/>
                </a:solidFill>
                <a:latin typeface="微软雅黑" panose="020B0503020204020204" pitchFamily="34" charset="-122"/>
              </a:rPr>
              <a:t>航空公司</a:t>
            </a:r>
            <a:endParaRPr lang="en-US" altLang="zh-CN" sz="1400" dirty="0">
              <a:solidFill>
                <a:prstClr val="white"/>
              </a:solidFill>
              <a:latin typeface="微软雅黑" panose="020B0503020204020204" pitchFamily="34" charset="-122"/>
            </a:endParaRPr>
          </a:p>
        </p:txBody>
      </p:sp>
      <p:sp>
        <p:nvSpPr>
          <p:cNvPr id="397" name="矩形 396"/>
          <p:cNvSpPr/>
          <p:nvPr/>
        </p:nvSpPr>
        <p:spPr>
          <a:xfrm>
            <a:off x="3469275" y="4632162"/>
            <a:ext cx="1383849" cy="1161911"/>
          </a:xfrm>
          <a:prstGeom prst="rect">
            <a:avLst/>
          </a:prstGeom>
          <a:solidFill>
            <a:schemeClr val="tx1">
              <a:lumMod val="50000"/>
              <a:lumOff val="50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zh-CN" altLang="en-US" sz="1400" dirty="0" smtClean="0">
                <a:solidFill>
                  <a:prstClr val="white"/>
                </a:solidFill>
                <a:latin typeface="微软雅黑" panose="020B0503020204020204" pitchFamily="34" charset="-122"/>
              </a:rPr>
              <a:t>机场</a:t>
            </a:r>
            <a:endParaRPr lang="en-US" altLang="zh-CN" sz="1400" dirty="0">
              <a:solidFill>
                <a:prstClr val="white"/>
              </a:solidFill>
              <a:latin typeface="微软雅黑" panose="020B0503020204020204" pitchFamily="34" charset="-122"/>
            </a:endParaRPr>
          </a:p>
        </p:txBody>
      </p:sp>
      <p:sp>
        <p:nvSpPr>
          <p:cNvPr id="398" name="矩形 397"/>
          <p:cNvSpPr/>
          <p:nvPr/>
        </p:nvSpPr>
        <p:spPr>
          <a:xfrm>
            <a:off x="313085" y="1554093"/>
            <a:ext cx="4640601" cy="301884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prstClr val="white"/>
              </a:solidFill>
              <a:latin typeface="微软雅黑" panose="020B0503020204020204" pitchFamily="34" charset="-122"/>
            </a:endParaRPr>
          </a:p>
        </p:txBody>
      </p:sp>
      <p:pic>
        <p:nvPicPr>
          <p:cNvPr id="399" name="图片 398"/>
          <p:cNvPicPr>
            <a:picLocks noChangeAspect="1"/>
          </p:cNvPicPr>
          <p:nvPr/>
        </p:nvPicPr>
        <p:blipFill>
          <a:blip r:embed="rId3" cstate="email">
            <a:grayscl/>
            <a:extLst>
              <a:ext uri="{28A0092B-C50C-407E-A947-70E740481C1C}">
                <a14:useLocalDpi xmlns:a14="http://schemas.microsoft.com/office/drawing/2010/main"/>
              </a:ext>
            </a:extLst>
          </a:blip>
          <a:stretch>
            <a:fillRect/>
          </a:stretch>
        </p:blipFill>
        <p:spPr>
          <a:xfrm>
            <a:off x="340737" y="1590064"/>
            <a:ext cx="3378900" cy="2590522"/>
          </a:xfrm>
          <a:prstGeom prst="rect">
            <a:avLst/>
          </a:prstGeom>
        </p:spPr>
      </p:pic>
      <p:sp>
        <p:nvSpPr>
          <p:cNvPr id="400" name="TextBox 37"/>
          <p:cNvSpPr txBox="1"/>
          <p:nvPr/>
        </p:nvSpPr>
        <p:spPr>
          <a:xfrm>
            <a:off x="323133" y="1249795"/>
            <a:ext cx="4640601" cy="307777"/>
          </a:xfrm>
          <a:prstGeom prst="rect">
            <a:avLst/>
          </a:prstGeom>
          <a:solidFill>
            <a:schemeClr val="tx2">
              <a:lumMod val="60000"/>
              <a:lumOff val="40000"/>
            </a:schemeClr>
          </a:solidFill>
          <a:ln>
            <a:noFill/>
          </a:ln>
        </p:spPr>
        <p:txBody>
          <a:bodyPr wrap="square" rtlCol="0">
            <a:spAutoFit/>
          </a:bodyPr>
          <a:lstStyle/>
          <a:p>
            <a:pPr algn="ctr" defTabSz="913435">
              <a:defRPr/>
            </a:pPr>
            <a:r>
              <a:rPr lang="en-US" altLang="zh-CN" sz="1400" b="1" dirty="0">
                <a:solidFill>
                  <a:prstClr val="white"/>
                </a:solidFill>
                <a:latin typeface="微软雅黑" panose="020B0503020204020204" pitchFamily="34" charset="-122"/>
                <a:sym typeface="Arial"/>
              </a:rPr>
              <a:t>2016</a:t>
            </a:r>
            <a:r>
              <a:rPr lang="zh-CN" altLang="en-US" sz="1400" b="1" dirty="0">
                <a:solidFill>
                  <a:prstClr val="white"/>
                </a:solidFill>
                <a:latin typeface="微软雅黑" panose="020B0503020204020204" pitchFamily="34" charset="-122"/>
                <a:sym typeface="Arial"/>
              </a:rPr>
              <a:t>年航空客运超</a:t>
            </a:r>
            <a:r>
              <a:rPr lang="en-US" altLang="zh-CN" sz="1400" b="1" dirty="0">
                <a:solidFill>
                  <a:prstClr val="white"/>
                </a:solidFill>
                <a:latin typeface="微软雅黑" panose="020B0503020204020204" pitchFamily="34" charset="-122"/>
                <a:sym typeface="Arial"/>
              </a:rPr>
              <a:t>37</a:t>
            </a:r>
            <a:r>
              <a:rPr lang="zh-CN" altLang="en-US" sz="1400" b="1" dirty="0">
                <a:solidFill>
                  <a:prstClr val="white"/>
                </a:solidFill>
                <a:latin typeface="微软雅黑" panose="020B0503020204020204" pitchFamily="34" charset="-122"/>
                <a:sym typeface="Arial"/>
              </a:rPr>
              <a:t>亿人次，未来三年年增长超</a:t>
            </a:r>
            <a:r>
              <a:rPr lang="en-US" altLang="zh-CN" sz="1400" b="1" dirty="0">
                <a:solidFill>
                  <a:prstClr val="white"/>
                </a:solidFill>
                <a:latin typeface="微软雅黑" panose="020B0503020204020204" pitchFamily="34" charset="-122"/>
                <a:sym typeface="Arial"/>
              </a:rPr>
              <a:t>5.3%</a:t>
            </a:r>
          </a:p>
        </p:txBody>
      </p:sp>
      <p:pic>
        <p:nvPicPr>
          <p:cNvPr id="401" name="图片 40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752049" y="2991541"/>
            <a:ext cx="1125897" cy="999737"/>
          </a:xfrm>
          <a:prstGeom prst="rect">
            <a:avLst/>
          </a:prstGeom>
        </p:spPr>
      </p:pic>
      <p:pic>
        <p:nvPicPr>
          <p:cNvPr id="402" name="图片 40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737345" y="1731404"/>
            <a:ext cx="1135762" cy="969435"/>
          </a:xfrm>
          <a:prstGeom prst="rect">
            <a:avLst/>
          </a:prstGeom>
        </p:spPr>
      </p:pic>
      <p:sp>
        <p:nvSpPr>
          <p:cNvPr id="403" name="矩形 402"/>
          <p:cNvSpPr/>
          <p:nvPr/>
        </p:nvSpPr>
        <p:spPr>
          <a:xfrm>
            <a:off x="345174" y="3863385"/>
            <a:ext cx="3658667" cy="748923"/>
          </a:xfrm>
          <a:prstGeom prst="rect">
            <a:avLst/>
          </a:prstGeom>
        </p:spPr>
        <p:txBody>
          <a:bodyPr wrap="square">
            <a:spAutoFit/>
          </a:bodyPr>
          <a:lstStyle/>
          <a:p>
            <a:pPr marL="134981" indent="-134981">
              <a:spcBef>
                <a:spcPts val="225"/>
              </a:spcBef>
              <a:spcAft>
                <a:spcPts val="225"/>
              </a:spcAft>
              <a:buFont typeface="Wingdings" panose="05000000000000000000" pitchFamily="2" charset="2"/>
              <a:buChar char="Ø"/>
            </a:pPr>
            <a:r>
              <a:rPr lang="zh-CN" altLang="en-US" sz="1200" dirty="0">
                <a:solidFill>
                  <a:prstClr val="black"/>
                </a:solidFill>
                <a:latin typeface="微软雅黑" pitchFamily="34" charset="-122"/>
                <a:cs typeface="Arial" panose="020B0604020202020204" pitchFamily="34" charset="0"/>
              </a:rPr>
              <a:t>到</a:t>
            </a:r>
            <a:r>
              <a:rPr lang="en-US" altLang="zh-CN" sz="1200" dirty="0">
                <a:solidFill>
                  <a:prstClr val="black"/>
                </a:solidFill>
                <a:latin typeface="微软雅黑" pitchFamily="34" charset="-122"/>
                <a:cs typeface="Arial" panose="020B0604020202020204" pitchFamily="34" charset="0"/>
              </a:rPr>
              <a:t>2034</a:t>
            </a:r>
            <a:r>
              <a:rPr lang="zh-CN" altLang="en-US" sz="1200" dirty="0">
                <a:solidFill>
                  <a:prstClr val="black"/>
                </a:solidFill>
                <a:latin typeface="微软雅黑" pitchFamily="34" charset="-122"/>
                <a:cs typeface="Arial" panose="020B0604020202020204" pitchFamily="34" charset="0"/>
              </a:rPr>
              <a:t>年年均增长</a:t>
            </a:r>
            <a:r>
              <a:rPr lang="en-US" altLang="zh-CN" sz="1200" dirty="0">
                <a:solidFill>
                  <a:prstClr val="black"/>
                </a:solidFill>
                <a:latin typeface="微软雅黑" pitchFamily="34" charset="-122"/>
                <a:cs typeface="Arial" panose="020B0604020202020204" pitchFamily="34" charset="0"/>
              </a:rPr>
              <a:t>4% </a:t>
            </a:r>
            <a:r>
              <a:rPr lang="zh-CN" altLang="en-US" sz="1200" dirty="0">
                <a:solidFill>
                  <a:prstClr val="black"/>
                </a:solidFill>
                <a:latin typeface="微软雅黑" pitchFamily="34" charset="-122"/>
                <a:cs typeface="Arial" panose="020B0604020202020204" pitchFamily="34" charset="0"/>
              </a:rPr>
              <a:t>（</a:t>
            </a:r>
            <a:r>
              <a:rPr lang="en-US" altLang="zh-CN" sz="1200" dirty="0">
                <a:solidFill>
                  <a:prstClr val="black"/>
                </a:solidFill>
                <a:latin typeface="微软雅黑" pitchFamily="34" charset="-122"/>
                <a:cs typeface="Arial" panose="020B0604020202020204" pitchFamily="34" charset="0"/>
              </a:rPr>
              <a:t>~2019, 5.3%</a:t>
            </a:r>
            <a:r>
              <a:rPr lang="zh-CN" altLang="en-US" sz="1200" dirty="0">
                <a:solidFill>
                  <a:prstClr val="black"/>
                </a:solidFill>
                <a:latin typeface="微软雅黑" pitchFamily="34" charset="-122"/>
                <a:cs typeface="Arial" panose="020B0604020202020204" pitchFamily="34" charset="0"/>
              </a:rPr>
              <a:t>）</a:t>
            </a:r>
            <a:endParaRPr lang="en-US" altLang="zh-CN" sz="1200" dirty="0">
              <a:solidFill>
                <a:prstClr val="black"/>
              </a:solidFill>
              <a:latin typeface="微软雅黑" pitchFamily="34" charset="-122"/>
              <a:cs typeface="Arial" panose="020B0604020202020204" pitchFamily="34" charset="0"/>
            </a:endParaRPr>
          </a:p>
          <a:p>
            <a:pPr marL="134981" indent="-134981">
              <a:spcBef>
                <a:spcPts val="225"/>
              </a:spcBef>
              <a:spcAft>
                <a:spcPts val="225"/>
              </a:spcAft>
              <a:buFont typeface="Wingdings" panose="05000000000000000000" pitchFamily="2" charset="2"/>
              <a:buChar char="Ø"/>
            </a:pPr>
            <a:r>
              <a:rPr lang="zh-CN" altLang="en-US" sz="1200" dirty="0">
                <a:solidFill>
                  <a:srgbClr val="FF0000"/>
                </a:solidFill>
                <a:latin typeface="微软雅黑" pitchFamily="34" charset="-122"/>
                <a:cs typeface="Arial" panose="020B0604020202020204" pitchFamily="34" charset="0"/>
                <a:sym typeface="Arial"/>
              </a:rPr>
              <a:t>中东、亚太旅客量增长</a:t>
            </a:r>
            <a:r>
              <a:rPr lang="zh-CN" altLang="en-US" sz="1200" dirty="0" smtClean="0">
                <a:solidFill>
                  <a:srgbClr val="FF0000"/>
                </a:solidFill>
                <a:latin typeface="微软雅黑" pitchFamily="34" charset="-122"/>
                <a:cs typeface="Arial" panose="020B0604020202020204" pitchFamily="34" charset="0"/>
                <a:sym typeface="Arial"/>
              </a:rPr>
              <a:t>最快</a:t>
            </a:r>
            <a:endParaRPr lang="en-US" altLang="zh-CN" sz="1200" dirty="0" smtClean="0">
              <a:solidFill>
                <a:srgbClr val="FF0000"/>
              </a:solidFill>
              <a:latin typeface="微软雅黑" pitchFamily="34" charset="-122"/>
              <a:cs typeface="Arial" panose="020B0604020202020204" pitchFamily="34" charset="0"/>
              <a:sym typeface="Arial"/>
            </a:endParaRPr>
          </a:p>
          <a:p>
            <a:pPr marL="134981" indent="-134981">
              <a:spcBef>
                <a:spcPts val="225"/>
              </a:spcBef>
              <a:spcAft>
                <a:spcPts val="225"/>
              </a:spcAft>
              <a:buFont typeface="Wingdings" panose="05000000000000000000" pitchFamily="2" charset="2"/>
              <a:buChar char="Ø"/>
            </a:pPr>
            <a:r>
              <a:rPr lang="zh-CN" altLang="en-US" sz="1200" dirty="0" smtClean="0">
                <a:solidFill>
                  <a:srgbClr val="FF0000"/>
                </a:solidFill>
                <a:latin typeface="微软雅黑" pitchFamily="34" charset="-122"/>
                <a:cs typeface="Arial" panose="020B0604020202020204" pitchFamily="34" charset="0"/>
                <a:sym typeface="Arial"/>
              </a:rPr>
              <a:t>亚太</a:t>
            </a:r>
            <a:r>
              <a:rPr lang="en-US" altLang="zh-CN" sz="1200" dirty="0">
                <a:solidFill>
                  <a:srgbClr val="FF0000"/>
                </a:solidFill>
                <a:latin typeface="微软雅黑" pitchFamily="34" charset="-122"/>
                <a:cs typeface="Arial" panose="020B0604020202020204" pitchFamily="34" charset="0"/>
                <a:sym typeface="Arial"/>
              </a:rPr>
              <a:t>/</a:t>
            </a:r>
            <a:r>
              <a:rPr lang="zh-CN" altLang="en-US" sz="1200" dirty="0">
                <a:solidFill>
                  <a:srgbClr val="FF0000"/>
                </a:solidFill>
                <a:latin typeface="微软雅黑" pitchFamily="34" charset="-122"/>
                <a:cs typeface="Arial" panose="020B0604020202020204" pitchFamily="34" charset="0"/>
                <a:sym typeface="Arial"/>
              </a:rPr>
              <a:t>欧洲</a:t>
            </a:r>
            <a:r>
              <a:rPr lang="en-US" altLang="zh-CN" sz="1200" dirty="0">
                <a:solidFill>
                  <a:srgbClr val="FF0000"/>
                </a:solidFill>
                <a:latin typeface="微软雅黑" pitchFamily="34" charset="-122"/>
                <a:cs typeface="Arial" panose="020B0604020202020204" pitchFamily="34" charset="0"/>
                <a:sym typeface="Arial"/>
              </a:rPr>
              <a:t>/</a:t>
            </a:r>
            <a:r>
              <a:rPr lang="zh-CN" altLang="en-US" sz="1200" dirty="0">
                <a:solidFill>
                  <a:srgbClr val="FF0000"/>
                </a:solidFill>
                <a:latin typeface="微软雅黑" pitchFamily="34" charset="-122"/>
                <a:cs typeface="Arial" panose="020B0604020202020204" pitchFamily="34" charset="0"/>
                <a:sym typeface="Arial"/>
              </a:rPr>
              <a:t>北美吞吐量</a:t>
            </a:r>
            <a:r>
              <a:rPr lang="zh-CN" altLang="en-US" sz="1200" dirty="0" smtClean="0">
                <a:solidFill>
                  <a:srgbClr val="FF0000"/>
                </a:solidFill>
                <a:latin typeface="微软雅黑" pitchFamily="34" charset="-122"/>
                <a:cs typeface="Arial" panose="020B0604020202020204" pitchFamily="34" charset="0"/>
                <a:sym typeface="Arial"/>
              </a:rPr>
              <a:t>最大</a:t>
            </a:r>
            <a:endParaRPr lang="en-US" altLang="zh-CN" sz="1200" dirty="0">
              <a:solidFill>
                <a:srgbClr val="FF0000"/>
              </a:solidFill>
              <a:latin typeface="微软雅黑" pitchFamily="34" charset="-122"/>
              <a:cs typeface="Arial" panose="020B0604020202020204" pitchFamily="34" charset="0"/>
              <a:sym typeface="Arial"/>
            </a:endParaRPr>
          </a:p>
        </p:txBody>
      </p:sp>
      <p:sp>
        <p:nvSpPr>
          <p:cNvPr id="404" name="右箭头 403"/>
          <p:cNvSpPr/>
          <p:nvPr/>
        </p:nvSpPr>
        <p:spPr>
          <a:xfrm>
            <a:off x="2667320" y="4786880"/>
            <a:ext cx="914735" cy="894191"/>
          </a:xfrm>
          <a:prstGeom prst="rightArrow">
            <a:avLst>
              <a:gd name="adj1" fmla="val 50000"/>
              <a:gd name="adj2" fmla="val 38634"/>
            </a:avLst>
          </a:prstGeom>
          <a:solidFill>
            <a:schemeClr val="bg1">
              <a:lumMod val="95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latin typeface="微软雅黑" panose="020B0503020204020204" pitchFamily="34" charset="-122"/>
            </a:endParaRPr>
          </a:p>
        </p:txBody>
      </p:sp>
      <p:sp>
        <p:nvSpPr>
          <p:cNvPr id="405" name="右箭头 404"/>
          <p:cNvSpPr/>
          <p:nvPr/>
        </p:nvSpPr>
        <p:spPr>
          <a:xfrm rot="10800000">
            <a:off x="1819032" y="4786880"/>
            <a:ext cx="848287" cy="894191"/>
          </a:xfrm>
          <a:prstGeom prst="rightArrow">
            <a:avLst>
              <a:gd name="adj1" fmla="val 50000"/>
              <a:gd name="adj2" fmla="val 32572"/>
            </a:avLst>
          </a:prstGeom>
          <a:solidFill>
            <a:schemeClr val="bg1">
              <a:lumMod val="95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latin typeface="微软雅黑" panose="020B0503020204020204" pitchFamily="34" charset="-122"/>
            </a:endParaRPr>
          </a:p>
        </p:txBody>
      </p:sp>
      <p:sp>
        <p:nvSpPr>
          <p:cNvPr id="406" name="文本框 405"/>
          <p:cNvSpPr txBox="1"/>
          <p:nvPr/>
        </p:nvSpPr>
        <p:spPr>
          <a:xfrm>
            <a:off x="1844572" y="5035183"/>
            <a:ext cx="892130" cy="400110"/>
          </a:xfrm>
          <a:prstGeom prst="rect">
            <a:avLst/>
          </a:prstGeom>
          <a:noFill/>
        </p:spPr>
        <p:txBody>
          <a:bodyPr wrap="square" rtlCol="0">
            <a:spAutoFit/>
          </a:bodyPr>
          <a:lstStyle/>
          <a:p>
            <a:r>
              <a:rPr lang="zh-CN" altLang="en-US" sz="1000" b="1" dirty="0" smtClean="0">
                <a:solidFill>
                  <a:srgbClr val="FF0000"/>
                </a:solidFill>
                <a:latin typeface="微软雅黑" panose="020B0503020204020204" pitchFamily="34" charset="-122"/>
              </a:rPr>
              <a:t>地服</a:t>
            </a:r>
            <a:r>
              <a:rPr lang="en-US" altLang="zh-CN" sz="1000" b="1" dirty="0" smtClean="0">
                <a:solidFill>
                  <a:srgbClr val="FF0000"/>
                </a:solidFill>
                <a:latin typeface="微软雅黑" panose="020B0503020204020204" pitchFamily="34" charset="-122"/>
              </a:rPr>
              <a:t>/</a:t>
            </a:r>
            <a:r>
              <a:rPr lang="zh-CN" altLang="en-US" sz="1000" b="1" dirty="0" smtClean="0">
                <a:solidFill>
                  <a:srgbClr val="FF0000"/>
                </a:solidFill>
                <a:latin typeface="微软雅黑" panose="020B0503020204020204" pitchFamily="34" charset="-122"/>
              </a:rPr>
              <a:t>运控保障压力增大</a:t>
            </a:r>
            <a:endParaRPr lang="zh-CN" altLang="en-US" sz="1000" b="1" dirty="0">
              <a:solidFill>
                <a:srgbClr val="FF0000"/>
              </a:solidFill>
              <a:latin typeface="微软雅黑" panose="020B0503020204020204" pitchFamily="34" charset="-122"/>
            </a:endParaRPr>
          </a:p>
        </p:txBody>
      </p:sp>
      <p:sp>
        <p:nvSpPr>
          <p:cNvPr id="407" name="文本框 406"/>
          <p:cNvSpPr txBox="1"/>
          <p:nvPr/>
        </p:nvSpPr>
        <p:spPr>
          <a:xfrm>
            <a:off x="2548238" y="5016885"/>
            <a:ext cx="921037" cy="400110"/>
          </a:xfrm>
          <a:prstGeom prst="rect">
            <a:avLst/>
          </a:prstGeom>
          <a:noFill/>
        </p:spPr>
        <p:txBody>
          <a:bodyPr wrap="square" rtlCol="0">
            <a:spAutoFit/>
          </a:bodyPr>
          <a:lstStyle/>
          <a:p>
            <a:pPr algn="r"/>
            <a:r>
              <a:rPr lang="zh-CN" altLang="en-US" sz="1000" b="1" dirty="0" smtClean="0">
                <a:solidFill>
                  <a:srgbClr val="FF0000"/>
                </a:solidFill>
                <a:latin typeface="微软雅黑" panose="020B0503020204020204" pitchFamily="34" charset="-122"/>
              </a:rPr>
              <a:t>空侧</a:t>
            </a:r>
            <a:r>
              <a:rPr lang="en-US" altLang="zh-CN" sz="1000" b="1" dirty="0" smtClean="0">
                <a:solidFill>
                  <a:srgbClr val="FF0000"/>
                </a:solidFill>
                <a:latin typeface="微软雅黑" panose="020B0503020204020204" pitchFamily="34" charset="-122"/>
              </a:rPr>
              <a:t>/</a:t>
            </a:r>
            <a:r>
              <a:rPr lang="zh-CN" altLang="en-US" sz="1000" b="1" dirty="0" smtClean="0">
                <a:solidFill>
                  <a:srgbClr val="FF0000"/>
                </a:solidFill>
                <a:latin typeface="微软雅黑" panose="020B0503020204020204" pitchFamily="34" charset="-122"/>
              </a:rPr>
              <a:t>陆测资源面临挑战</a:t>
            </a:r>
            <a:endParaRPr lang="zh-CN" altLang="en-US" sz="1000" b="1" dirty="0">
              <a:solidFill>
                <a:srgbClr val="FF0000"/>
              </a:solidFill>
              <a:latin typeface="微软雅黑" panose="020B0503020204020204" pitchFamily="34" charset="-122"/>
            </a:endParaRPr>
          </a:p>
        </p:txBody>
      </p:sp>
      <p:sp>
        <p:nvSpPr>
          <p:cNvPr id="408" name="文本框 407"/>
          <p:cNvSpPr txBox="1"/>
          <p:nvPr/>
        </p:nvSpPr>
        <p:spPr>
          <a:xfrm>
            <a:off x="689253" y="5079564"/>
            <a:ext cx="954107" cy="553998"/>
          </a:xfrm>
          <a:prstGeom prst="rect">
            <a:avLst/>
          </a:prstGeom>
          <a:noFill/>
        </p:spPr>
        <p:txBody>
          <a:bodyPr wrap="none" rtlCol="0">
            <a:spAutoFit/>
          </a:bodyPr>
          <a:lstStyle/>
          <a:p>
            <a:pPr algn="ctr"/>
            <a:r>
              <a:rPr lang="zh-CN" altLang="en-US" sz="1000" b="1" dirty="0" smtClean="0">
                <a:solidFill>
                  <a:prstClr val="white"/>
                </a:solidFill>
                <a:latin typeface="微软雅黑" panose="020B0503020204020204" pitchFamily="34" charset="-122"/>
              </a:rPr>
              <a:t>增加航班数量</a:t>
            </a:r>
            <a:endParaRPr lang="en-US" altLang="zh-CN" sz="1000" b="1" dirty="0" smtClean="0">
              <a:solidFill>
                <a:prstClr val="white"/>
              </a:solidFill>
              <a:latin typeface="微软雅黑" panose="020B0503020204020204" pitchFamily="34" charset="-122"/>
            </a:endParaRPr>
          </a:p>
          <a:p>
            <a:pPr algn="ctr"/>
            <a:r>
              <a:rPr lang="zh-CN" altLang="en-US" sz="1000" b="1" dirty="0" smtClean="0">
                <a:solidFill>
                  <a:prstClr val="white"/>
                </a:solidFill>
                <a:latin typeface="微软雅黑" panose="020B0503020204020204" pitchFamily="34" charset="-122"/>
              </a:rPr>
              <a:t>增开航线</a:t>
            </a:r>
            <a:endParaRPr lang="en-US" altLang="zh-CN" sz="1000" b="1" dirty="0" smtClean="0">
              <a:solidFill>
                <a:prstClr val="white"/>
              </a:solidFill>
              <a:latin typeface="微软雅黑" panose="020B0503020204020204" pitchFamily="34" charset="-122"/>
            </a:endParaRPr>
          </a:p>
          <a:p>
            <a:pPr algn="ctr"/>
            <a:r>
              <a:rPr lang="zh-CN" altLang="en-US" sz="1000" b="1" dirty="0" smtClean="0">
                <a:solidFill>
                  <a:prstClr val="white"/>
                </a:solidFill>
                <a:latin typeface="微软雅黑" panose="020B0503020204020204" pitchFamily="34" charset="-122"/>
              </a:rPr>
              <a:t>采用大飞机</a:t>
            </a:r>
            <a:endParaRPr lang="zh-CN" altLang="en-US" sz="1000" b="1" dirty="0">
              <a:solidFill>
                <a:prstClr val="white"/>
              </a:solidFill>
              <a:latin typeface="微软雅黑" panose="020B0503020204020204" pitchFamily="34" charset="-122"/>
            </a:endParaRPr>
          </a:p>
        </p:txBody>
      </p:sp>
      <p:sp>
        <p:nvSpPr>
          <p:cNvPr id="409" name="文本框 408"/>
          <p:cNvSpPr txBox="1"/>
          <p:nvPr/>
        </p:nvSpPr>
        <p:spPr>
          <a:xfrm>
            <a:off x="3544912" y="4972556"/>
            <a:ext cx="1325454" cy="707886"/>
          </a:xfrm>
          <a:prstGeom prst="rect">
            <a:avLst/>
          </a:prstGeom>
          <a:noFill/>
        </p:spPr>
        <p:txBody>
          <a:bodyPr wrap="square" rtlCol="0">
            <a:spAutoFit/>
          </a:bodyPr>
          <a:lstStyle/>
          <a:p>
            <a:pPr algn="ctr"/>
            <a:r>
              <a:rPr lang="zh-CN" altLang="en-US" sz="1000" b="1" dirty="0" smtClean="0">
                <a:solidFill>
                  <a:prstClr val="white"/>
                </a:solidFill>
                <a:latin typeface="微软雅黑" panose="020B0503020204020204" pitchFamily="34" charset="-122"/>
              </a:rPr>
              <a:t>服务更多航班、旅客、行李同时要保证安全、高效和服务体验</a:t>
            </a:r>
            <a:endParaRPr lang="zh-CN" altLang="en-US" sz="1000" b="1" dirty="0">
              <a:solidFill>
                <a:prstClr val="white"/>
              </a:solidFill>
              <a:latin typeface="微软雅黑" panose="020B0503020204020204" pitchFamily="34" charset="-122"/>
            </a:endParaRPr>
          </a:p>
        </p:txBody>
      </p:sp>
      <p:sp>
        <p:nvSpPr>
          <p:cNvPr id="410" name="右箭头 409"/>
          <p:cNvSpPr/>
          <p:nvPr/>
        </p:nvSpPr>
        <p:spPr>
          <a:xfrm>
            <a:off x="5091926" y="3547327"/>
            <a:ext cx="391088" cy="65670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1" name="Rectangle 37"/>
          <p:cNvSpPr>
            <a:spLocks/>
          </p:cNvSpPr>
          <p:nvPr/>
        </p:nvSpPr>
        <p:spPr bwMode="auto">
          <a:xfrm>
            <a:off x="5556956" y="1175778"/>
            <a:ext cx="1980000" cy="288000"/>
          </a:xfrm>
          <a:prstGeom prst="rect">
            <a:avLst/>
          </a:prstGeom>
          <a:solidFill>
            <a:srgbClr val="0070C0"/>
          </a:solidFill>
          <a:ln>
            <a:noFill/>
          </a:ln>
          <a:extLst/>
        </p:spPr>
        <p:txBody>
          <a:bodyPr lIns="0" tIns="0" rIns="0" bIns="0" anchor="ctr"/>
          <a:lstStyle/>
          <a:p>
            <a:pPr algn="ctr"/>
            <a:r>
              <a:rPr lang="zh-CN" altLang="en-US" sz="1400" b="1" dirty="0" smtClean="0">
                <a:solidFill>
                  <a:prstClr val="white"/>
                </a:solidFill>
                <a:latin typeface="微软雅黑" panose="020B0503020204020204" pitchFamily="34" charset="-122"/>
              </a:rPr>
              <a:t>安全</a:t>
            </a:r>
            <a:r>
              <a:rPr lang="zh-CN" altLang="en-US" sz="1400" b="1" dirty="0">
                <a:solidFill>
                  <a:prstClr val="white"/>
                </a:solidFill>
                <a:latin typeface="微软雅黑" panose="020B0503020204020204" pitchFamily="34" charset="-122"/>
              </a:rPr>
              <a:t>形势</a:t>
            </a:r>
            <a:r>
              <a:rPr lang="zh-CN" altLang="en-US" sz="1400" b="1" dirty="0" smtClean="0">
                <a:solidFill>
                  <a:prstClr val="white"/>
                </a:solidFill>
                <a:latin typeface="微软雅黑" panose="020B0503020204020204" pitchFamily="34" charset="-122"/>
              </a:rPr>
              <a:t>复杂</a:t>
            </a:r>
            <a:endParaRPr lang="en-US" altLang="zh-CN" sz="1400" b="1" dirty="0" smtClean="0">
              <a:solidFill>
                <a:prstClr val="white"/>
              </a:solidFill>
              <a:latin typeface="微软雅黑" panose="020B0503020204020204" pitchFamily="34" charset="-122"/>
            </a:endParaRPr>
          </a:p>
        </p:txBody>
      </p:sp>
      <p:sp>
        <p:nvSpPr>
          <p:cNvPr id="412" name="TextBox 77"/>
          <p:cNvSpPr txBox="1">
            <a:spLocks noChangeArrowheads="1"/>
          </p:cNvSpPr>
          <p:nvPr/>
        </p:nvSpPr>
        <p:spPr bwMode="auto">
          <a:xfrm>
            <a:off x="7681763" y="4987289"/>
            <a:ext cx="1980000" cy="1256604"/>
          </a:xfrm>
          <a:prstGeom prst="rect">
            <a:avLst/>
          </a:prstGeom>
          <a:solidFill>
            <a:schemeClr val="bg1">
              <a:lumMod val="95000"/>
            </a:schemeClr>
          </a:solidFill>
          <a:ln w="9525">
            <a:solidFill>
              <a:schemeClr val="bg2">
                <a:lumMod val="25000"/>
              </a:schemeClr>
            </a:solidFill>
            <a:prstDash val="dash"/>
            <a:miter lim="800000"/>
            <a:headEnd/>
            <a:tailEnd/>
          </a:ln>
        </p:spPr>
        <p:txBody>
          <a:bodyPr wrap="square" lIns="36000" rIns="36000">
            <a:noAutofit/>
          </a:bodyPr>
          <a:lstStyle/>
          <a:p>
            <a:pPr marL="180000" indent="-180000">
              <a:spcAft>
                <a:spcPts val="300"/>
              </a:spcAft>
              <a:buFont typeface="Arial" panose="020B0604020202020204" pitchFamily="34" charset="0"/>
              <a:buChar char="•"/>
            </a:pPr>
            <a:r>
              <a:rPr lang="zh-CN" altLang="en-US" sz="1400" dirty="0">
                <a:solidFill>
                  <a:prstClr val="black">
                    <a:lumMod val="65000"/>
                    <a:lumOff val="35000"/>
                  </a:prstClr>
                </a:solidFill>
                <a:latin typeface="微软雅黑" panose="020B0503020204020204" pitchFamily="34" charset="-122"/>
              </a:rPr>
              <a:t>运行</a:t>
            </a:r>
            <a:r>
              <a:rPr lang="zh-CN" altLang="en-US" sz="1400" dirty="0" smtClean="0">
                <a:solidFill>
                  <a:prstClr val="black">
                    <a:lumMod val="65000"/>
                    <a:lumOff val="35000"/>
                  </a:prstClr>
                </a:solidFill>
                <a:latin typeface="微软雅黑" panose="020B0503020204020204" pitchFamily="34" charset="-122"/>
              </a:rPr>
              <a:t>效率需</a:t>
            </a:r>
            <a:r>
              <a:rPr lang="zh-CN" altLang="en-US" sz="1400" dirty="0">
                <a:solidFill>
                  <a:prstClr val="black">
                    <a:lumMod val="65000"/>
                    <a:lumOff val="35000"/>
                  </a:prstClr>
                </a:solidFill>
                <a:latin typeface="微软雅黑" panose="020B0503020204020204" pitchFamily="34" charset="-122"/>
              </a:rPr>
              <a:t>不断提升以满足 航班、航线增长的需求；</a:t>
            </a:r>
          </a:p>
          <a:p>
            <a:pPr marL="180000" indent="-180000">
              <a:spcAft>
                <a:spcPts val="300"/>
              </a:spcAft>
              <a:buFont typeface="Arial" panose="020B0604020202020204" pitchFamily="34" charset="0"/>
              <a:buChar char="•"/>
            </a:pPr>
            <a:r>
              <a:rPr lang="zh-CN" altLang="en-US" sz="1400" dirty="0" smtClean="0">
                <a:solidFill>
                  <a:prstClr val="black">
                    <a:lumMod val="65000"/>
                    <a:lumOff val="35000"/>
                  </a:prstClr>
                </a:solidFill>
                <a:latin typeface="微软雅黑" panose="020B0503020204020204" pitchFamily="34" charset="-122"/>
              </a:rPr>
              <a:t>资源</a:t>
            </a:r>
            <a:r>
              <a:rPr lang="zh-CN" altLang="en-US" sz="1400" dirty="0">
                <a:solidFill>
                  <a:prstClr val="black">
                    <a:lumMod val="65000"/>
                    <a:lumOff val="35000"/>
                  </a:prstClr>
                </a:solidFill>
                <a:latin typeface="微软雅黑" panose="020B0503020204020204" pitchFamily="34" charset="-122"/>
              </a:rPr>
              <a:t>的匹配</a:t>
            </a:r>
            <a:r>
              <a:rPr lang="zh-CN" altLang="en-US" sz="1400" dirty="0" smtClean="0">
                <a:solidFill>
                  <a:prstClr val="black">
                    <a:lumMod val="65000"/>
                    <a:lumOff val="35000"/>
                  </a:prstClr>
                </a:solidFill>
                <a:latin typeface="微软雅黑" panose="020B0503020204020204" pitchFamily="34" charset="-122"/>
              </a:rPr>
              <a:t>度需</a:t>
            </a:r>
            <a:r>
              <a:rPr lang="zh-CN" altLang="en-US" sz="1400" dirty="0">
                <a:solidFill>
                  <a:prstClr val="black">
                    <a:lumMod val="65000"/>
                    <a:lumOff val="35000"/>
                  </a:prstClr>
                </a:solidFill>
                <a:latin typeface="微软雅黑" panose="020B0503020204020204" pitchFamily="34" charset="-122"/>
              </a:rPr>
              <a:t>不断优化</a:t>
            </a:r>
            <a:endParaRPr lang="zh-CN" altLang="en-US" sz="1600" dirty="0">
              <a:solidFill>
                <a:prstClr val="black">
                  <a:lumMod val="65000"/>
                  <a:lumOff val="35000"/>
                </a:prstClr>
              </a:solidFill>
              <a:latin typeface="微软雅黑" panose="020B0503020204020204" pitchFamily="34" charset="-122"/>
            </a:endParaRPr>
          </a:p>
        </p:txBody>
      </p:sp>
      <p:pic>
        <p:nvPicPr>
          <p:cNvPr id="413" name="图片 412"/>
          <p:cNvPicPr>
            <a:picLocks/>
          </p:cNvPicPr>
          <p:nvPr/>
        </p:nvPicPr>
        <p:blipFill rotWithShape="1">
          <a:blip r:embed="rId6" cstate="email">
            <a:extLst>
              <a:ext uri="{28A0092B-C50C-407E-A947-70E740481C1C}">
                <a14:useLocalDpi xmlns:a14="http://schemas.microsoft.com/office/drawing/2010/main"/>
              </a:ext>
            </a:extLst>
          </a:blip>
          <a:srcRect/>
          <a:stretch/>
        </p:blipFill>
        <p:spPr>
          <a:xfrm>
            <a:off x="5545294" y="1463778"/>
            <a:ext cx="1980000" cy="900000"/>
          </a:xfrm>
          <a:prstGeom prst="rect">
            <a:avLst/>
          </a:prstGeom>
        </p:spPr>
      </p:pic>
      <p:sp>
        <p:nvSpPr>
          <p:cNvPr id="414" name="TextBox 77"/>
          <p:cNvSpPr txBox="1">
            <a:spLocks noChangeArrowheads="1"/>
          </p:cNvSpPr>
          <p:nvPr/>
        </p:nvSpPr>
        <p:spPr bwMode="auto">
          <a:xfrm>
            <a:off x="5534863" y="2363811"/>
            <a:ext cx="1980000" cy="468000"/>
          </a:xfrm>
          <a:prstGeom prst="rect">
            <a:avLst/>
          </a:prstGeom>
          <a:solidFill>
            <a:schemeClr val="bg1">
              <a:lumMod val="95000"/>
            </a:schemeClr>
          </a:solidFill>
          <a:ln w="9525">
            <a:noFill/>
            <a:miter lim="800000"/>
            <a:headEnd/>
            <a:tailEnd/>
          </a:ln>
        </p:spPr>
        <p:txBody>
          <a:bodyPr wrap="square" lIns="36000" rIns="36000">
            <a:noAutofit/>
          </a:bodyPr>
          <a:lstStyle/>
          <a:p>
            <a:pPr>
              <a:spcAft>
                <a:spcPts val="300"/>
              </a:spcAft>
            </a:pPr>
            <a:r>
              <a:rPr lang="en-US" altLang="zh-CN" sz="1100" b="1" dirty="0" smtClean="0">
                <a:solidFill>
                  <a:srgbClr val="C00000"/>
                </a:solidFill>
                <a:latin typeface="微软雅黑" panose="020B0503020204020204" pitchFamily="34" charset="-122"/>
                <a:cs typeface="Arial" panose="020B0604020202020204" pitchFamily="34" charset="0"/>
              </a:rPr>
              <a:t>2016</a:t>
            </a:r>
            <a:r>
              <a:rPr lang="zh-CN" altLang="en-US" sz="1100" b="1" dirty="0" smtClean="0">
                <a:solidFill>
                  <a:srgbClr val="C00000"/>
                </a:solidFill>
                <a:latin typeface="微软雅黑" panose="020B0503020204020204" pitchFamily="34" charset="-122"/>
                <a:cs typeface="Arial" panose="020B0604020202020204" pitchFamily="34" charset="0"/>
              </a:rPr>
              <a:t>上海机场</a:t>
            </a:r>
            <a:r>
              <a:rPr lang="en-US" altLang="zh-CN" sz="1100" b="1" dirty="0" smtClean="0">
                <a:solidFill>
                  <a:srgbClr val="C00000"/>
                </a:solidFill>
                <a:latin typeface="微软雅黑" panose="020B0503020204020204" pitchFamily="34" charset="-122"/>
                <a:cs typeface="Arial" panose="020B0604020202020204" pitchFamily="34" charset="0"/>
              </a:rPr>
              <a:t>/2013</a:t>
            </a:r>
            <a:r>
              <a:rPr lang="zh-CN" altLang="en-US" sz="1100" b="1" dirty="0" smtClean="0">
                <a:solidFill>
                  <a:srgbClr val="C00000"/>
                </a:solidFill>
                <a:latin typeface="微软雅黑" panose="020B0503020204020204" pitchFamily="34" charset="-122"/>
                <a:cs typeface="Arial" panose="020B0604020202020204" pitchFamily="34" charset="0"/>
              </a:rPr>
              <a:t>首都机场</a:t>
            </a:r>
            <a:endParaRPr lang="en-US" altLang="zh-CN" sz="1100" b="1" dirty="0">
              <a:solidFill>
                <a:srgbClr val="C00000"/>
              </a:solidFill>
              <a:latin typeface="微软雅黑" panose="020B0503020204020204" pitchFamily="34" charset="-122"/>
              <a:cs typeface="Arial" panose="020B0604020202020204" pitchFamily="34" charset="0"/>
            </a:endParaRPr>
          </a:p>
          <a:p>
            <a:pPr>
              <a:spcAft>
                <a:spcPts val="300"/>
              </a:spcAft>
            </a:pPr>
            <a:r>
              <a:rPr lang="zh-CN" altLang="en-US" sz="1100" dirty="0" smtClean="0">
                <a:solidFill>
                  <a:prstClr val="black"/>
                </a:solidFill>
                <a:latin typeface="微软雅黑" panose="020B0503020204020204" pitchFamily="34" charset="-122"/>
              </a:rPr>
              <a:t>发生两起爆炸事件，多人受伤</a:t>
            </a:r>
            <a:endParaRPr lang="en-US" altLang="zh-CN" sz="1200" noProof="1">
              <a:solidFill>
                <a:prstClr val="black"/>
              </a:solidFill>
              <a:latin typeface="微软雅黑" panose="020B0503020204020204" pitchFamily="34" charset="-122"/>
              <a:sym typeface="Wingdings" pitchFamily="2" charset="2"/>
            </a:endParaRPr>
          </a:p>
        </p:txBody>
      </p:sp>
      <p:sp>
        <p:nvSpPr>
          <p:cNvPr id="415" name="TextBox 77"/>
          <p:cNvSpPr txBox="1">
            <a:spLocks noChangeArrowheads="1"/>
          </p:cNvSpPr>
          <p:nvPr/>
        </p:nvSpPr>
        <p:spPr bwMode="auto">
          <a:xfrm>
            <a:off x="5554319" y="3902798"/>
            <a:ext cx="1980000" cy="468000"/>
          </a:xfrm>
          <a:prstGeom prst="rect">
            <a:avLst/>
          </a:prstGeom>
          <a:solidFill>
            <a:schemeClr val="bg1">
              <a:lumMod val="95000"/>
            </a:schemeClr>
          </a:solidFill>
          <a:ln w="9525">
            <a:noFill/>
            <a:miter lim="800000"/>
            <a:headEnd/>
            <a:tailEnd/>
          </a:ln>
        </p:spPr>
        <p:txBody>
          <a:bodyPr wrap="square" lIns="36000" rIns="36000">
            <a:noAutofit/>
          </a:bodyPr>
          <a:lstStyle/>
          <a:p>
            <a:pPr marL="143958" indent="-143958">
              <a:buSzPct val="80000"/>
            </a:pPr>
            <a:r>
              <a:rPr lang="en-US" altLang="zh-CN" sz="1100" b="1" dirty="0" smtClean="0">
                <a:solidFill>
                  <a:srgbClr val="C00000"/>
                </a:solidFill>
                <a:latin typeface="微软雅黑" panose="020B0503020204020204" pitchFamily="34" charset="-122"/>
                <a:cs typeface="Arial" panose="020B0604020202020204" pitchFamily="34" charset="0"/>
              </a:rPr>
              <a:t>2017</a:t>
            </a:r>
            <a:r>
              <a:rPr lang="zh-CN" altLang="en-US" sz="1100" b="1" dirty="0" smtClean="0">
                <a:solidFill>
                  <a:srgbClr val="C00000"/>
                </a:solidFill>
                <a:latin typeface="微软雅黑" panose="020B0503020204020204" pitchFamily="34" charset="-122"/>
                <a:cs typeface="Arial" panose="020B0604020202020204" pitchFamily="34" charset="0"/>
              </a:rPr>
              <a:t>年</a:t>
            </a:r>
            <a:r>
              <a:rPr lang="en-US" altLang="zh-CN" sz="1100" b="1" dirty="0">
                <a:solidFill>
                  <a:srgbClr val="C00000"/>
                </a:solidFill>
                <a:latin typeface="微软雅黑" panose="020B0503020204020204" pitchFamily="34" charset="-122"/>
                <a:cs typeface="Arial" panose="020B0604020202020204" pitchFamily="34" charset="0"/>
              </a:rPr>
              <a:t>5</a:t>
            </a:r>
            <a:r>
              <a:rPr lang="zh-CN" altLang="en-US" sz="1100" b="1" dirty="0" smtClean="0">
                <a:solidFill>
                  <a:srgbClr val="C00000"/>
                </a:solidFill>
                <a:latin typeface="微软雅黑" panose="020B0503020204020204" pitchFamily="34" charset="-122"/>
                <a:cs typeface="Arial" panose="020B0604020202020204" pitchFamily="34" charset="0"/>
              </a:rPr>
              <a:t>月 </a:t>
            </a:r>
            <a:endParaRPr lang="en-US" altLang="zh-CN" sz="1100" b="1" dirty="0">
              <a:solidFill>
                <a:srgbClr val="C00000"/>
              </a:solidFill>
              <a:latin typeface="微软雅黑" panose="020B0503020204020204" pitchFamily="34" charset="-122"/>
              <a:cs typeface="Arial" panose="020B0604020202020204" pitchFamily="34" charset="0"/>
            </a:endParaRPr>
          </a:p>
          <a:p>
            <a:pPr>
              <a:buSzPct val="80000"/>
            </a:pPr>
            <a:r>
              <a:rPr lang="zh-CN" altLang="en-US" sz="1100" dirty="0" smtClean="0">
                <a:solidFill>
                  <a:prstClr val="black"/>
                </a:solidFill>
                <a:latin typeface="微软雅黑" panose="020B0503020204020204" pitchFamily="34" charset="-122"/>
              </a:rPr>
              <a:t>深圳机场行李车撞上飞机</a:t>
            </a:r>
            <a:endParaRPr lang="zh-CN" altLang="en-US" sz="1100" dirty="0">
              <a:solidFill>
                <a:prstClr val="black"/>
              </a:solidFill>
              <a:latin typeface="微软雅黑"/>
              <a:cs typeface="Arial" panose="020B0604020202020204" pitchFamily="34" charset="0"/>
            </a:endParaRPr>
          </a:p>
        </p:txBody>
      </p:sp>
      <p:pic>
        <p:nvPicPr>
          <p:cNvPr id="416" name="图片 415"/>
          <p:cNvPicPr>
            <a:picLocks/>
          </p:cNvPicPr>
          <p:nvPr/>
        </p:nvPicPr>
        <p:blipFill rotWithShape="1">
          <a:blip r:embed="rId7" cstate="email">
            <a:extLst>
              <a:ext uri="{28A0092B-C50C-407E-A947-70E740481C1C}">
                <a14:useLocalDpi xmlns:a14="http://schemas.microsoft.com/office/drawing/2010/main"/>
              </a:ext>
            </a:extLst>
          </a:blip>
          <a:srcRect/>
          <a:stretch/>
        </p:blipFill>
        <p:spPr>
          <a:xfrm>
            <a:off x="5556958" y="2994447"/>
            <a:ext cx="1980000" cy="900000"/>
          </a:xfrm>
          <a:prstGeom prst="rect">
            <a:avLst/>
          </a:prstGeom>
          <a:noFill/>
          <a:ln>
            <a:noFill/>
          </a:ln>
        </p:spPr>
      </p:pic>
      <p:sp>
        <p:nvSpPr>
          <p:cNvPr id="417" name="Rectangle 37"/>
          <p:cNvSpPr>
            <a:spLocks/>
          </p:cNvSpPr>
          <p:nvPr/>
        </p:nvSpPr>
        <p:spPr bwMode="auto">
          <a:xfrm>
            <a:off x="7657196" y="1185853"/>
            <a:ext cx="1980000" cy="288000"/>
          </a:xfrm>
          <a:prstGeom prst="rect">
            <a:avLst/>
          </a:prstGeom>
          <a:solidFill>
            <a:srgbClr val="0070C0"/>
          </a:solidFill>
          <a:ln>
            <a:noFill/>
          </a:ln>
          <a:extLst/>
        </p:spPr>
        <p:txBody>
          <a:bodyPr lIns="0" tIns="0" rIns="0" bIns="0" anchor="ctr"/>
          <a:lstStyle/>
          <a:p>
            <a:pPr algn="ctr"/>
            <a:r>
              <a:rPr lang="zh-CN" altLang="en-US" sz="1400" b="1" dirty="0" smtClean="0">
                <a:solidFill>
                  <a:prstClr val="white"/>
                </a:solidFill>
                <a:latin typeface="微软雅黑" panose="020B0503020204020204" pitchFamily="34" charset="-122"/>
              </a:rPr>
              <a:t>运行</a:t>
            </a:r>
            <a:r>
              <a:rPr lang="zh-CN" altLang="en-US" sz="1400" b="1" dirty="0">
                <a:solidFill>
                  <a:prstClr val="white"/>
                </a:solidFill>
                <a:latin typeface="微软雅黑" panose="020B0503020204020204" pitchFamily="34" charset="-122"/>
              </a:rPr>
              <a:t>资源</a:t>
            </a:r>
            <a:r>
              <a:rPr lang="zh-CN" altLang="en-US" sz="1400" b="1" dirty="0" smtClean="0">
                <a:solidFill>
                  <a:prstClr val="white"/>
                </a:solidFill>
                <a:latin typeface="微软雅黑" panose="020B0503020204020204" pitchFamily="34" charset="-122"/>
              </a:rPr>
              <a:t>饱和</a:t>
            </a:r>
            <a:endParaRPr lang="en-US" altLang="zh-CN" sz="1400" b="1" dirty="0" smtClean="0">
              <a:solidFill>
                <a:prstClr val="white"/>
              </a:solidFill>
              <a:latin typeface="微软雅黑" panose="020B0503020204020204" pitchFamily="34" charset="-122"/>
            </a:endParaRPr>
          </a:p>
        </p:txBody>
      </p:sp>
      <p:pic>
        <p:nvPicPr>
          <p:cNvPr id="418" name="图片 417"/>
          <p:cNvPicPr>
            <a:picLocks/>
          </p:cNvPicPr>
          <p:nvPr/>
        </p:nvPicPr>
        <p:blipFill rotWithShape="1">
          <a:blip r:embed="rId8" cstate="email">
            <a:extLst>
              <a:ext uri="{28A0092B-C50C-407E-A947-70E740481C1C}">
                <a14:useLocalDpi xmlns:a14="http://schemas.microsoft.com/office/drawing/2010/main"/>
              </a:ext>
            </a:extLst>
          </a:blip>
          <a:srcRect/>
          <a:stretch/>
        </p:blipFill>
        <p:spPr>
          <a:xfrm>
            <a:off x="7663434" y="1469971"/>
            <a:ext cx="1980000" cy="900000"/>
          </a:xfrm>
          <a:prstGeom prst="rect">
            <a:avLst/>
          </a:prstGeom>
        </p:spPr>
      </p:pic>
      <p:pic>
        <p:nvPicPr>
          <p:cNvPr id="419" name="图片 418"/>
          <p:cNvPicPr>
            <a:picLocks/>
          </p:cNvPicPr>
          <p:nvPr/>
        </p:nvPicPr>
        <p:blipFill rotWithShape="1">
          <a:blip r:embed="rId9" cstate="email">
            <a:extLst>
              <a:ext uri="{28A0092B-C50C-407E-A947-70E740481C1C}">
                <a14:useLocalDpi xmlns:a14="http://schemas.microsoft.com/office/drawing/2010/main"/>
              </a:ext>
            </a:extLst>
          </a:blip>
          <a:srcRect/>
          <a:stretch/>
        </p:blipFill>
        <p:spPr>
          <a:xfrm>
            <a:off x="7633526" y="3007495"/>
            <a:ext cx="1980000" cy="900000"/>
          </a:xfrm>
          <a:prstGeom prst="rect">
            <a:avLst/>
          </a:prstGeom>
        </p:spPr>
      </p:pic>
      <p:sp>
        <p:nvSpPr>
          <p:cNvPr id="420" name="TextBox 77"/>
          <p:cNvSpPr txBox="1">
            <a:spLocks noChangeArrowheads="1"/>
          </p:cNvSpPr>
          <p:nvPr/>
        </p:nvSpPr>
        <p:spPr bwMode="auto">
          <a:xfrm>
            <a:off x="7633527" y="3912198"/>
            <a:ext cx="1980000" cy="468000"/>
          </a:xfrm>
          <a:prstGeom prst="rect">
            <a:avLst/>
          </a:prstGeom>
          <a:solidFill>
            <a:schemeClr val="bg1">
              <a:lumMod val="95000"/>
            </a:schemeClr>
          </a:solidFill>
          <a:ln w="9525">
            <a:noFill/>
            <a:miter lim="800000"/>
            <a:headEnd/>
            <a:tailEnd/>
          </a:ln>
        </p:spPr>
        <p:txBody>
          <a:bodyPr wrap="square" lIns="36000" rIns="36000">
            <a:noAutofit/>
          </a:bodyPr>
          <a:lstStyle/>
          <a:p>
            <a:pPr marL="143958" indent="-143958">
              <a:buSzPct val="80000"/>
            </a:pPr>
            <a:r>
              <a:rPr lang="en-US" altLang="zh-CN" sz="1100" b="1" dirty="0" smtClean="0">
                <a:solidFill>
                  <a:srgbClr val="C00000"/>
                </a:solidFill>
                <a:latin typeface="微软雅黑" panose="020B0503020204020204" pitchFamily="34" charset="-122"/>
                <a:cs typeface="Arial" panose="020B0604020202020204" pitchFamily="34" charset="0"/>
              </a:rPr>
              <a:t>2016</a:t>
            </a:r>
            <a:r>
              <a:rPr lang="zh-CN" altLang="en-US" sz="1100" b="1" dirty="0" smtClean="0">
                <a:solidFill>
                  <a:srgbClr val="C00000"/>
                </a:solidFill>
                <a:latin typeface="微软雅黑" panose="020B0503020204020204" pitchFamily="34" charset="-122"/>
                <a:cs typeface="Arial" panose="020B0604020202020204" pitchFamily="34" charset="0"/>
              </a:rPr>
              <a:t>年</a:t>
            </a:r>
            <a:r>
              <a:rPr lang="en-US" altLang="zh-CN" sz="1100" b="1" dirty="0" smtClean="0">
                <a:solidFill>
                  <a:srgbClr val="C00000"/>
                </a:solidFill>
                <a:latin typeface="微软雅黑" panose="020B0503020204020204" pitchFamily="34" charset="-122"/>
                <a:cs typeface="Arial" panose="020B0604020202020204" pitchFamily="34" charset="0"/>
              </a:rPr>
              <a:t>10</a:t>
            </a:r>
            <a:r>
              <a:rPr lang="zh-CN" altLang="en-US" sz="1100" b="1" dirty="0" smtClean="0">
                <a:solidFill>
                  <a:srgbClr val="C00000"/>
                </a:solidFill>
                <a:latin typeface="微软雅黑" panose="020B0503020204020204" pitchFamily="34" charset="-122"/>
                <a:cs typeface="Arial" panose="020B0604020202020204" pitchFamily="34" charset="0"/>
              </a:rPr>
              <a:t>月 </a:t>
            </a:r>
            <a:endParaRPr lang="en-US" altLang="zh-CN" sz="1100" b="1" dirty="0">
              <a:solidFill>
                <a:srgbClr val="C00000"/>
              </a:solidFill>
              <a:latin typeface="微软雅黑" panose="020B0503020204020204" pitchFamily="34" charset="-122"/>
              <a:cs typeface="Arial" panose="020B0604020202020204" pitchFamily="34" charset="0"/>
            </a:endParaRPr>
          </a:p>
          <a:p>
            <a:pPr>
              <a:buSzPct val="80000"/>
            </a:pPr>
            <a:r>
              <a:rPr lang="zh-CN" altLang="en-US" sz="1100" dirty="0" smtClean="0">
                <a:solidFill>
                  <a:prstClr val="black"/>
                </a:solidFill>
                <a:latin typeface="微软雅黑" panose="020B0503020204020204" pitchFamily="34" charset="-122"/>
              </a:rPr>
              <a:t>上海机场飞机险相撞。</a:t>
            </a:r>
            <a:endParaRPr lang="zh-CN" altLang="en-US" sz="1100" dirty="0">
              <a:solidFill>
                <a:prstClr val="black"/>
              </a:solidFill>
              <a:latin typeface="微软雅黑"/>
              <a:cs typeface="Arial" panose="020B0604020202020204" pitchFamily="34" charset="0"/>
            </a:endParaRPr>
          </a:p>
        </p:txBody>
      </p:sp>
      <p:sp>
        <p:nvSpPr>
          <p:cNvPr id="422" name="Rectangle 37"/>
          <p:cNvSpPr>
            <a:spLocks/>
          </p:cNvSpPr>
          <p:nvPr/>
        </p:nvSpPr>
        <p:spPr bwMode="auto">
          <a:xfrm>
            <a:off x="9731243" y="1181971"/>
            <a:ext cx="1980000" cy="288000"/>
          </a:xfrm>
          <a:prstGeom prst="rect">
            <a:avLst/>
          </a:prstGeom>
          <a:solidFill>
            <a:srgbClr val="0070C0"/>
          </a:solidFill>
          <a:ln>
            <a:noFill/>
          </a:ln>
          <a:extLst/>
        </p:spPr>
        <p:txBody>
          <a:bodyPr lIns="0" tIns="0" rIns="0" bIns="0" anchor="ctr"/>
          <a:lstStyle/>
          <a:p>
            <a:pPr algn="ctr"/>
            <a:r>
              <a:rPr lang="zh-CN" altLang="en-US" sz="1400" b="1" dirty="0" smtClean="0">
                <a:solidFill>
                  <a:prstClr val="white"/>
                </a:solidFill>
                <a:latin typeface="微软雅黑" panose="020B0503020204020204" pitchFamily="34" charset="-122"/>
              </a:rPr>
              <a:t>旅客满意度低</a:t>
            </a:r>
            <a:endParaRPr lang="en-US" altLang="zh-CN" sz="1400" b="1" dirty="0" smtClean="0">
              <a:solidFill>
                <a:prstClr val="white"/>
              </a:solidFill>
              <a:latin typeface="微软雅黑" panose="020B0503020204020204" pitchFamily="34" charset="-122"/>
            </a:endParaRPr>
          </a:p>
        </p:txBody>
      </p:sp>
      <p:sp>
        <p:nvSpPr>
          <p:cNvPr id="423" name="TextBox 77"/>
          <p:cNvSpPr txBox="1">
            <a:spLocks noChangeArrowheads="1"/>
          </p:cNvSpPr>
          <p:nvPr/>
        </p:nvSpPr>
        <p:spPr bwMode="auto">
          <a:xfrm>
            <a:off x="9740004" y="4993460"/>
            <a:ext cx="1927922" cy="1236272"/>
          </a:xfrm>
          <a:prstGeom prst="rect">
            <a:avLst/>
          </a:prstGeom>
          <a:solidFill>
            <a:schemeClr val="bg1">
              <a:lumMod val="95000"/>
            </a:schemeClr>
          </a:solidFill>
          <a:ln w="9525">
            <a:solidFill>
              <a:schemeClr val="bg2">
                <a:lumMod val="25000"/>
              </a:schemeClr>
            </a:solidFill>
            <a:prstDash val="dash"/>
            <a:miter lim="800000"/>
            <a:headEnd/>
            <a:tailEnd/>
          </a:ln>
        </p:spPr>
        <p:txBody>
          <a:bodyPr wrap="square" lIns="36000" rIns="36000">
            <a:noAutofit/>
          </a:bodyPr>
          <a:lstStyle/>
          <a:p>
            <a:pPr marL="180000" indent="-180000">
              <a:spcAft>
                <a:spcPts val="300"/>
              </a:spcAft>
              <a:buFont typeface="Arial" panose="020B0604020202020204" pitchFamily="34" charset="0"/>
              <a:buChar char="•"/>
            </a:pPr>
            <a:r>
              <a:rPr lang="zh-CN" altLang="en-US" sz="1400" dirty="0" smtClean="0">
                <a:solidFill>
                  <a:prstClr val="black">
                    <a:lumMod val="65000"/>
                    <a:lumOff val="35000"/>
                  </a:prstClr>
                </a:solidFill>
                <a:latin typeface="微软雅黑" panose="020B0503020204020204" pitchFamily="34" charset="-122"/>
              </a:rPr>
              <a:t>满足</a:t>
            </a:r>
            <a:r>
              <a:rPr lang="en-US" altLang="zh-CN" sz="1400" dirty="0" smtClean="0">
                <a:solidFill>
                  <a:prstClr val="black">
                    <a:lumMod val="65000"/>
                    <a:lumOff val="35000"/>
                  </a:prstClr>
                </a:solidFill>
                <a:latin typeface="微软雅黑" panose="020B0503020204020204" pitchFamily="34" charset="-122"/>
              </a:rPr>
              <a:t>ACI</a:t>
            </a:r>
            <a:r>
              <a:rPr lang="zh-CN" altLang="en-US" sz="1400" dirty="0" smtClean="0">
                <a:solidFill>
                  <a:prstClr val="black">
                    <a:lumMod val="65000"/>
                    <a:lumOff val="35000"/>
                  </a:prstClr>
                </a:solidFill>
                <a:latin typeface="微软雅黑" panose="020B0503020204020204" pitchFamily="34" charset="-122"/>
              </a:rPr>
              <a:t>要求</a:t>
            </a:r>
            <a:endParaRPr lang="zh-CN" altLang="en-US" sz="1400" dirty="0">
              <a:solidFill>
                <a:prstClr val="black">
                  <a:lumMod val="65000"/>
                  <a:lumOff val="35000"/>
                </a:prstClr>
              </a:solidFill>
              <a:latin typeface="微软雅黑" panose="020B0503020204020204" pitchFamily="34" charset="-122"/>
            </a:endParaRPr>
          </a:p>
          <a:p>
            <a:pPr marL="180000" indent="-180000">
              <a:spcAft>
                <a:spcPts val="300"/>
              </a:spcAft>
              <a:buFont typeface="Arial" panose="020B0604020202020204" pitchFamily="34" charset="0"/>
              <a:buChar char="•"/>
            </a:pPr>
            <a:r>
              <a:rPr lang="zh-CN" altLang="en-US" sz="1400" dirty="0" smtClean="0">
                <a:solidFill>
                  <a:prstClr val="black">
                    <a:lumMod val="65000"/>
                    <a:lumOff val="35000"/>
                  </a:prstClr>
                </a:solidFill>
                <a:latin typeface="微软雅黑" panose="020B0503020204020204" pitchFamily="34" charset="-122"/>
              </a:rPr>
              <a:t>运行</a:t>
            </a:r>
            <a:r>
              <a:rPr lang="zh-CN" altLang="en-US" sz="1400" dirty="0">
                <a:solidFill>
                  <a:prstClr val="black">
                    <a:lumMod val="65000"/>
                    <a:lumOff val="35000"/>
                  </a:prstClr>
                </a:solidFill>
                <a:latin typeface="微软雅黑" panose="020B0503020204020204" pitchFamily="34" charset="-122"/>
              </a:rPr>
              <a:t>与</a:t>
            </a:r>
            <a:r>
              <a:rPr lang="zh-CN" altLang="en-US" sz="1400" dirty="0" smtClean="0">
                <a:solidFill>
                  <a:prstClr val="black">
                    <a:lumMod val="65000"/>
                    <a:lumOff val="35000"/>
                  </a:prstClr>
                </a:solidFill>
                <a:latin typeface="微软雅黑" panose="020B0503020204020204" pitchFamily="34" charset="-122"/>
              </a:rPr>
              <a:t>服务的流程</a:t>
            </a:r>
            <a:r>
              <a:rPr lang="zh-CN" altLang="en-US" sz="1400" dirty="0">
                <a:solidFill>
                  <a:prstClr val="black">
                    <a:lumMod val="65000"/>
                    <a:lumOff val="35000"/>
                  </a:prstClr>
                </a:solidFill>
                <a:latin typeface="微软雅黑" panose="020B0503020204020204" pitchFamily="34" charset="-122"/>
              </a:rPr>
              <a:t>及信息</a:t>
            </a:r>
            <a:r>
              <a:rPr lang="zh-CN" altLang="en-US" sz="1400" dirty="0" smtClean="0">
                <a:solidFill>
                  <a:prstClr val="black">
                    <a:lumMod val="65000"/>
                    <a:lumOff val="35000"/>
                  </a:prstClr>
                </a:solidFill>
                <a:latin typeface="微软雅黑" panose="020B0503020204020204" pitchFamily="34" charset="-122"/>
              </a:rPr>
              <a:t>交互不足；</a:t>
            </a:r>
            <a:endParaRPr lang="zh-CN" altLang="en-US" sz="1400" dirty="0">
              <a:solidFill>
                <a:prstClr val="black">
                  <a:lumMod val="65000"/>
                  <a:lumOff val="35000"/>
                </a:prstClr>
              </a:solidFill>
              <a:latin typeface="微软雅黑" panose="020B0503020204020204" pitchFamily="34" charset="-122"/>
            </a:endParaRPr>
          </a:p>
          <a:p>
            <a:pPr marL="180000" indent="-180000">
              <a:spcAft>
                <a:spcPts val="300"/>
              </a:spcAft>
              <a:buFont typeface="Arial" panose="020B0604020202020204" pitchFamily="34" charset="0"/>
              <a:buChar char="•"/>
            </a:pPr>
            <a:r>
              <a:rPr lang="zh-CN" altLang="en-US" sz="1400" dirty="0" smtClean="0">
                <a:solidFill>
                  <a:prstClr val="black">
                    <a:lumMod val="65000"/>
                    <a:lumOff val="35000"/>
                  </a:prstClr>
                </a:solidFill>
                <a:latin typeface="微软雅黑" panose="020B0503020204020204" pitchFamily="34" charset="-122"/>
              </a:rPr>
              <a:t>提升</a:t>
            </a:r>
            <a:r>
              <a:rPr lang="zh-CN" altLang="en-US" sz="1400" dirty="0">
                <a:solidFill>
                  <a:prstClr val="black">
                    <a:lumMod val="65000"/>
                    <a:lumOff val="35000"/>
                  </a:prstClr>
                </a:solidFill>
                <a:latin typeface="微软雅黑" panose="020B0503020204020204" pitchFamily="34" charset="-122"/>
              </a:rPr>
              <a:t>旅客在服务生态链方面的</a:t>
            </a:r>
            <a:r>
              <a:rPr lang="zh-CN" altLang="en-US" sz="1400" dirty="0" smtClean="0">
                <a:solidFill>
                  <a:prstClr val="black">
                    <a:lumMod val="65000"/>
                    <a:lumOff val="35000"/>
                  </a:prstClr>
                </a:solidFill>
                <a:latin typeface="微软雅黑" panose="020B0503020204020204" pitchFamily="34" charset="-122"/>
              </a:rPr>
              <a:t>品质</a:t>
            </a:r>
            <a:endParaRPr lang="zh-CN" altLang="en-US" sz="1400" dirty="0">
              <a:solidFill>
                <a:prstClr val="black">
                  <a:lumMod val="65000"/>
                  <a:lumOff val="35000"/>
                </a:prstClr>
              </a:solidFill>
              <a:latin typeface="微软雅黑" panose="020B0503020204020204" pitchFamily="34" charset="-122"/>
            </a:endParaRPr>
          </a:p>
        </p:txBody>
      </p:sp>
      <p:pic>
        <p:nvPicPr>
          <p:cNvPr id="424" name="图片 423"/>
          <p:cNvPicPr>
            <a:picLocks/>
          </p:cNvPicPr>
          <p:nvPr/>
        </p:nvPicPr>
        <p:blipFill rotWithShape="1">
          <a:blip r:embed="rId10" cstate="email">
            <a:extLst>
              <a:ext uri="{28A0092B-C50C-407E-A947-70E740481C1C}">
                <a14:useLocalDpi xmlns:a14="http://schemas.microsoft.com/office/drawing/2010/main"/>
              </a:ext>
            </a:extLst>
          </a:blip>
          <a:srcRect/>
          <a:stretch/>
        </p:blipFill>
        <p:spPr>
          <a:xfrm>
            <a:off x="9728811" y="1471142"/>
            <a:ext cx="1980000" cy="900000"/>
          </a:xfrm>
          <a:prstGeom prst="rect">
            <a:avLst/>
          </a:prstGeom>
        </p:spPr>
      </p:pic>
      <p:sp>
        <p:nvSpPr>
          <p:cNvPr id="425" name="TextBox 77"/>
          <p:cNvSpPr txBox="1">
            <a:spLocks noChangeArrowheads="1"/>
          </p:cNvSpPr>
          <p:nvPr/>
        </p:nvSpPr>
        <p:spPr bwMode="auto">
          <a:xfrm>
            <a:off x="9721758" y="2376121"/>
            <a:ext cx="1980000" cy="468000"/>
          </a:xfrm>
          <a:prstGeom prst="rect">
            <a:avLst/>
          </a:prstGeom>
          <a:solidFill>
            <a:schemeClr val="bg1">
              <a:lumMod val="95000"/>
            </a:schemeClr>
          </a:solidFill>
          <a:ln w="9525">
            <a:noFill/>
            <a:miter lim="800000"/>
            <a:headEnd/>
            <a:tailEnd/>
          </a:ln>
        </p:spPr>
        <p:txBody>
          <a:bodyPr wrap="square" lIns="36000" rIns="36000">
            <a:noAutofit/>
          </a:bodyPr>
          <a:lstStyle/>
          <a:p>
            <a:pPr>
              <a:spcAft>
                <a:spcPts val="300"/>
              </a:spcAft>
            </a:pPr>
            <a:r>
              <a:rPr lang="en-US" altLang="zh-CN" sz="1100" b="1" dirty="0" smtClean="0">
                <a:solidFill>
                  <a:srgbClr val="C00000"/>
                </a:solidFill>
                <a:latin typeface="微软雅黑" panose="020B0503020204020204" pitchFamily="34" charset="-122"/>
                <a:cs typeface="Arial" panose="020B0604020202020204" pitchFamily="34" charset="0"/>
              </a:rPr>
              <a:t>2015</a:t>
            </a:r>
            <a:r>
              <a:rPr lang="zh-CN" altLang="en-US" sz="1100" b="1" dirty="0" smtClean="0">
                <a:solidFill>
                  <a:srgbClr val="C00000"/>
                </a:solidFill>
                <a:latin typeface="微软雅黑" panose="020B0503020204020204" pitchFamily="34" charset="-122"/>
                <a:cs typeface="Arial" panose="020B0604020202020204" pitchFamily="34" charset="0"/>
              </a:rPr>
              <a:t>年</a:t>
            </a:r>
            <a:r>
              <a:rPr lang="en-US" altLang="zh-CN" sz="1100" b="1" dirty="0">
                <a:solidFill>
                  <a:srgbClr val="C00000"/>
                </a:solidFill>
                <a:latin typeface="微软雅黑" panose="020B0503020204020204" pitchFamily="34" charset="-122"/>
                <a:cs typeface="Arial" panose="020B0604020202020204" pitchFamily="34" charset="0"/>
              </a:rPr>
              <a:t>5</a:t>
            </a:r>
            <a:r>
              <a:rPr lang="zh-CN" altLang="en-US" sz="1100" b="1" dirty="0" smtClean="0">
                <a:solidFill>
                  <a:srgbClr val="C00000"/>
                </a:solidFill>
                <a:latin typeface="微软雅黑" panose="020B0503020204020204" pitchFamily="34" charset="-122"/>
                <a:cs typeface="Arial" panose="020B0604020202020204" pitchFamily="34" charset="0"/>
              </a:rPr>
              <a:t>月 </a:t>
            </a:r>
            <a:r>
              <a:rPr lang="zh-CN" altLang="en-US" sz="1100" dirty="0" smtClean="0">
                <a:solidFill>
                  <a:prstClr val="black"/>
                </a:solidFill>
                <a:latin typeface="微软雅黑" panose="020B0503020204020204" pitchFamily="34" charset="-122"/>
              </a:rPr>
              <a:t>深圳机场航延引发打砸，公安局长被撤。</a:t>
            </a:r>
            <a:endParaRPr lang="en-US" altLang="zh-CN" sz="1100" noProof="1">
              <a:solidFill>
                <a:prstClr val="black"/>
              </a:solidFill>
              <a:latin typeface="微软雅黑" panose="020B0503020204020204" pitchFamily="34" charset="-122"/>
              <a:sym typeface="Wingdings" pitchFamily="2" charset="2"/>
            </a:endParaRPr>
          </a:p>
        </p:txBody>
      </p:sp>
      <p:pic>
        <p:nvPicPr>
          <p:cNvPr id="426" name="图片 425"/>
          <p:cNvPicPr>
            <a:picLocks/>
          </p:cNvPicPr>
          <p:nvPr/>
        </p:nvPicPr>
        <p:blipFill rotWithShape="1">
          <a:blip r:embed="rId11" cstate="email">
            <a:extLst>
              <a:ext uri="{28A0092B-C50C-407E-A947-70E740481C1C}">
                <a14:useLocalDpi xmlns:a14="http://schemas.microsoft.com/office/drawing/2010/main"/>
              </a:ext>
            </a:extLst>
          </a:blip>
          <a:srcRect/>
          <a:stretch/>
        </p:blipFill>
        <p:spPr>
          <a:xfrm>
            <a:off x="9721758" y="3007495"/>
            <a:ext cx="1980000" cy="900000"/>
          </a:xfrm>
          <a:prstGeom prst="rect">
            <a:avLst/>
          </a:prstGeom>
          <a:noFill/>
          <a:ln>
            <a:noFill/>
          </a:ln>
        </p:spPr>
      </p:pic>
      <p:sp>
        <p:nvSpPr>
          <p:cNvPr id="427" name="矩形 426"/>
          <p:cNvSpPr/>
          <p:nvPr/>
        </p:nvSpPr>
        <p:spPr>
          <a:xfrm>
            <a:off x="9731243" y="3792207"/>
            <a:ext cx="1980000" cy="600138"/>
          </a:xfrm>
          <a:prstGeom prst="rect">
            <a:avLst/>
          </a:prstGeom>
          <a:solidFill>
            <a:srgbClr val="F2F2F2"/>
          </a:solidFill>
        </p:spPr>
        <p:txBody>
          <a:bodyPr wrap="square" lIns="91414" tIns="45707" rIns="91414" bIns="45707">
            <a:spAutoFit/>
          </a:bodyPr>
          <a:lstStyle/>
          <a:p>
            <a:pPr marL="143958" indent="-143958">
              <a:buSzPct val="80000"/>
            </a:pPr>
            <a:r>
              <a:rPr lang="en-US" altLang="zh-CN" sz="1100" b="1" dirty="0">
                <a:solidFill>
                  <a:srgbClr val="C00000"/>
                </a:solidFill>
                <a:latin typeface="微软雅黑" panose="020B0503020204020204" pitchFamily="34" charset="-122"/>
                <a:cs typeface="Arial" panose="020B0604020202020204" pitchFamily="34" charset="0"/>
              </a:rPr>
              <a:t>2017</a:t>
            </a:r>
            <a:r>
              <a:rPr lang="zh-CN" altLang="en-US" sz="1100" b="1" dirty="0">
                <a:solidFill>
                  <a:srgbClr val="C00000"/>
                </a:solidFill>
                <a:latin typeface="微软雅黑" panose="020B0503020204020204" pitchFamily="34" charset="-122"/>
                <a:cs typeface="Arial" panose="020B0604020202020204" pitchFamily="34" charset="0"/>
              </a:rPr>
              <a:t>年</a:t>
            </a:r>
            <a:r>
              <a:rPr lang="en-US" altLang="zh-CN" sz="1100" b="1" dirty="0">
                <a:solidFill>
                  <a:srgbClr val="C00000"/>
                </a:solidFill>
                <a:latin typeface="微软雅黑" panose="020B0503020204020204" pitchFamily="34" charset="-122"/>
                <a:cs typeface="Arial" panose="020B0604020202020204" pitchFamily="34" charset="0"/>
              </a:rPr>
              <a:t>5</a:t>
            </a:r>
            <a:r>
              <a:rPr lang="zh-CN" altLang="en-US" sz="1100" b="1" dirty="0">
                <a:solidFill>
                  <a:srgbClr val="C00000"/>
                </a:solidFill>
                <a:latin typeface="微软雅黑" panose="020B0503020204020204" pitchFamily="34" charset="-122"/>
                <a:cs typeface="Arial" panose="020B0604020202020204" pitchFamily="34" charset="0"/>
              </a:rPr>
              <a:t>月 </a:t>
            </a:r>
            <a:r>
              <a:rPr lang="zh-CN" altLang="en-US" sz="1100" dirty="0">
                <a:solidFill>
                  <a:prstClr val="black"/>
                </a:solidFill>
                <a:latin typeface="微软雅黑" panose="020B0503020204020204" pitchFamily="34" charset="-122"/>
              </a:rPr>
              <a:t>英航网络大面积故障，伦敦两大机场所有航班</a:t>
            </a:r>
            <a:r>
              <a:rPr lang="zh-CN" altLang="en-US" sz="1100" dirty="0" smtClean="0">
                <a:solidFill>
                  <a:prstClr val="black"/>
                </a:solidFill>
                <a:latin typeface="微软雅黑" panose="020B0503020204020204" pitchFamily="34" charset="-122"/>
              </a:rPr>
              <a:t>取消，大量旅客滞留</a:t>
            </a:r>
            <a:endParaRPr lang="en-US" altLang="zh-CN" sz="1100" noProof="1" smtClean="0">
              <a:solidFill>
                <a:prstClr val="black"/>
              </a:solidFill>
              <a:cs typeface="Arial" panose="020B0604020202020204" pitchFamily="34" charset="0"/>
              <a:sym typeface="Wingdings" pitchFamily="2" charset="2"/>
            </a:endParaRPr>
          </a:p>
        </p:txBody>
      </p:sp>
      <p:sp>
        <p:nvSpPr>
          <p:cNvPr id="428" name="TextBox 77"/>
          <p:cNvSpPr txBox="1">
            <a:spLocks noChangeArrowheads="1"/>
          </p:cNvSpPr>
          <p:nvPr/>
        </p:nvSpPr>
        <p:spPr bwMode="auto">
          <a:xfrm>
            <a:off x="7657195" y="2232105"/>
            <a:ext cx="1986239" cy="600164"/>
          </a:xfrm>
          <a:prstGeom prst="rect">
            <a:avLst/>
          </a:prstGeom>
          <a:solidFill>
            <a:schemeClr val="bg1">
              <a:lumMod val="95000"/>
            </a:schemeClr>
          </a:solidFill>
          <a:ln w="9525">
            <a:noFill/>
            <a:miter lim="800000"/>
            <a:headEnd/>
            <a:tailEnd/>
          </a:ln>
        </p:spPr>
        <p:txBody>
          <a:bodyPr wrap="square" lIns="36000" rIns="36000">
            <a:spAutoFit/>
          </a:bodyPr>
          <a:lstStyle/>
          <a:p>
            <a:pPr>
              <a:spcAft>
                <a:spcPts val="300"/>
              </a:spcAft>
            </a:pPr>
            <a:r>
              <a:rPr lang="en-US" altLang="zh-CN" sz="1100" b="1" dirty="0" smtClean="0">
                <a:solidFill>
                  <a:srgbClr val="C00000"/>
                </a:solidFill>
                <a:latin typeface="微软雅黑" panose="020B0503020204020204" pitchFamily="34" charset="-122"/>
                <a:cs typeface="Arial" panose="020B0604020202020204" pitchFamily="34" charset="0"/>
              </a:rPr>
              <a:t>2014</a:t>
            </a:r>
            <a:r>
              <a:rPr lang="zh-CN" altLang="en-US" sz="1100" b="1" dirty="0">
                <a:solidFill>
                  <a:srgbClr val="C00000"/>
                </a:solidFill>
                <a:latin typeface="微软雅黑" panose="020B0503020204020204" pitchFamily="34" charset="-122"/>
                <a:cs typeface="Arial" panose="020B0604020202020204" pitchFamily="34" charset="0"/>
              </a:rPr>
              <a:t>年</a:t>
            </a:r>
            <a:r>
              <a:rPr lang="en-US" altLang="zh-CN" sz="1100" b="1" dirty="0">
                <a:solidFill>
                  <a:srgbClr val="C00000"/>
                </a:solidFill>
                <a:latin typeface="微软雅黑" panose="020B0503020204020204" pitchFamily="34" charset="-122"/>
                <a:cs typeface="Arial" panose="020B0604020202020204" pitchFamily="34" charset="0"/>
              </a:rPr>
              <a:t>10</a:t>
            </a:r>
            <a:r>
              <a:rPr lang="zh-CN" altLang="en-US" sz="1100" b="1" dirty="0">
                <a:solidFill>
                  <a:srgbClr val="C00000"/>
                </a:solidFill>
                <a:latin typeface="微软雅黑" panose="020B0503020204020204" pitchFamily="34" charset="-122"/>
                <a:cs typeface="Arial" panose="020B0604020202020204" pitchFamily="34" charset="0"/>
              </a:rPr>
              <a:t>月 </a:t>
            </a:r>
            <a:r>
              <a:rPr lang="zh-CN" altLang="en-US" sz="1100" dirty="0" smtClean="0">
                <a:solidFill>
                  <a:prstClr val="black"/>
                </a:solidFill>
                <a:latin typeface="微软雅黑" panose="020B0503020204020204" pitchFamily="34" charset="-122"/>
              </a:rPr>
              <a:t>东航飞北京航班因天气无法降落，济南</a:t>
            </a:r>
            <a:r>
              <a:rPr lang="zh-CN" altLang="en-US" sz="1100" dirty="0">
                <a:solidFill>
                  <a:prstClr val="black"/>
                </a:solidFill>
                <a:latin typeface="微软雅黑" panose="020B0503020204020204" pitchFamily="34" charset="-122"/>
              </a:rPr>
              <a:t>、</a:t>
            </a:r>
            <a:r>
              <a:rPr lang="zh-CN" altLang="en-US" sz="1100" dirty="0" smtClean="0">
                <a:solidFill>
                  <a:prstClr val="black"/>
                </a:solidFill>
                <a:latin typeface="微软雅黑" panose="020B0503020204020204" pitchFamily="34" charset="-122"/>
              </a:rPr>
              <a:t>青岛资源不足拒绝备降，险酿事故</a:t>
            </a:r>
            <a:endParaRPr lang="en-US" altLang="zh-CN" sz="1100" noProof="1">
              <a:solidFill>
                <a:prstClr val="black"/>
              </a:solidFill>
              <a:latin typeface="微软雅黑" panose="020B0503020204020204" pitchFamily="34" charset="-122"/>
              <a:sym typeface="Wingdings" pitchFamily="2" charset="2"/>
            </a:endParaRPr>
          </a:p>
        </p:txBody>
      </p:sp>
      <p:sp>
        <p:nvSpPr>
          <p:cNvPr id="429" name="矩形 428"/>
          <p:cNvSpPr/>
          <p:nvPr/>
        </p:nvSpPr>
        <p:spPr>
          <a:xfrm>
            <a:off x="230067" y="1103771"/>
            <a:ext cx="4801443" cy="5184575"/>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0" name="矩形 429"/>
          <p:cNvSpPr/>
          <p:nvPr/>
        </p:nvSpPr>
        <p:spPr>
          <a:xfrm>
            <a:off x="5472880" y="1103770"/>
            <a:ext cx="6385347" cy="5184575"/>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1" name="下箭头 430"/>
          <p:cNvSpPr/>
          <p:nvPr/>
        </p:nvSpPr>
        <p:spPr>
          <a:xfrm>
            <a:off x="6387605" y="4671074"/>
            <a:ext cx="496657" cy="272678"/>
          </a:xfrm>
          <a:prstGeom prst="downArrow">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2" name="下箭头 431"/>
          <p:cNvSpPr/>
          <p:nvPr/>
        </p:nvSpPr>
        <p:spPr>
          <a:xfrm>
            <a:off x="8390151" y="4671074"/>
            <a:ext cx="496657" cy="272678"/>
          </a:xfrm>
          <a:prstGeom prst="downArrow">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3" name="下箭头 432"/>
          <p:cNvSpPr/>
          <p:nvPr/>
        </p:nvSpPr>
        <p:spPr>
          <a:xfrm>
            <a:off x="10463429" y="4693580"/>
            <a:ext cx="496657" cy="272678"/>
          </a:xfrm>
          <a:prstGeom prst="downArrow">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4" name="TextBox 77"/>
          <p:cNvSpPr txBox="1">
            <a:spLocks noChangeArrowheads="1"/>
          </p:cNvSpPr>
          <p:nvPr/>
        </p:nvSpPr>
        <p:spPr bwMode="auto">
          <a:xfrm>
            <a:off x="5587654" y="5006138"/>
            <a:ext cx="1950093" cy="1225227"/>
          </a:xfrm>
          <a:prstGeom prst="rect">
            <a:avLst/>
          </a:prstGeom>
          <a:solidFill>
            <a:schemeClr val="bg1">
              <a:lumMod val="95000"/>
            </a:schemeClr>
          </a:solidFill>
          <a:ln w="9525">
            <a:solidFill>
              <a:schemeClr val="bg2">
                <a:lumMod val="25000"/>
              </a:schemeClr>
            </a:solidFill>
            <a:prstDash val="dash"/>
            <a:miter lim="800000"/>
            <a:headEnd/>
            <a:tailEnd/>
          </a:ln>
        </p:spPr>
        <p:txBody>
          <a:bodyPr wrap="square" lIns="36000" rIns="36000">
            <a:noAutofit/>
          </a:bodyPr>
          <a:lstStyle/>
          <a:p>
            <a:pPr marL="180036" indent="-180036">
              <a:spcAft>
                <a:spcPts val="300"/>
              </a:spcAft>
              <a:buFont typeface="Arial" panose="020B0604020202020204" pitchFamily="34" charset="0"/>
              <a:buChar char="•"/>
            </a:pPr>
            <a:r>
              <a:rPr lang="zh-CN" altLang="en-US" sz="1400" dirty="0" smtClean="0">
                <a:solidFill>
                  <a:prstClr val="black">
                    <a:lumMod val="65000"/>
                    <a:lumOff val="35000"/>
                  </a:prstClr>
                </a:solidFill>
                <a:latin typeface="微软雅黑" panose="020B0503020204020204" pitchFamily="34" charset="-122"/>
              </a:rPr>
              <a:t>对</a:t>
            </a:r>
            <a:r>
              <a:rPr lang="zh-CN" altLang="en-US" sz="1400" dirty="0">
                <a:solidFill>
                  <a:prstClr val="black">
                    <a:lumMod val="65000"/>
                    <a:lumOff val="35000"/>
                  </a:prstClr>
                </a:solidFill>
                <a:latin typeface="微软雅黑" panose="020B0503020204020204" pitchFamily="34" charset="-122"/>
              </a:rPr>
              <a:t>人、航空器、车辆、以及</a:t>
            </a:r>
            <a:r>
              <a:rPr lang="zh-CN" altLang="en-US" sz="1400" dirty="0" smtClean="0">
                <a:solidFill>
                  <a:prstClr val="black">
                    <a:lumMod val="65000"/>
                    <a:lumOff val="35000"/>
                  </a:prstClr>
                </a:solidFill>
                <a:latin typeface="微软雅黑" panose="020B0503020204020204" pitchFamily="34" charset="-122"/>
              </a:rPr>
              <a:t>行李的</a:t>
            </a:r>
            <a:r>
              <a:rPr lang="zh-CN" altLang="en-US" sz="1400" dirty="0">
                <a:solidFill>
                  <a:prstClr val="black">
                    <a:lumMod val="65000"/>
                    <a:lumOff val="35000"/>
                  </a:prstClr>
                </a:solidFill>
                <a:latin typeface="微软雅黑" panose="020B0503020204020204" pitchFamily="34" charset="-122"/>
              </a:rPr>
              <a:t>全闭环</a:t>
            </a:r>
            <a:r>
              <a:rPr lang="zh-CN" altLang="en-US" sz="1400" dirty="0" smtClean="0">
                <a:solidFill>
                  <a:prstClr val="black">
                    <a:lumMod val="65000"/>
                    <a:lumOff val="35000"/>
                  </a:prstClr>
                </a:solidFill>
                <a:latin typeface="微软雅黑" panose="020B0503020204020204" pitchFamily="34" charset="-122"/>
              </a:rPr>
              <a:t>安全管理</a:t>
            </a:r>
            <a:endParaRPr lang="zh-CN" altLang="en-US" sz="1400" dirty="0">
              <a:solidFill>
                <a:prstClr val="black">
                  <a:lumMod val="65000"/>
                  <a:lumOff val="35000"/>
                </a:prstClr>
              </a:solidFill>
              <a:latin typeface="微软雅黑" panose="020B0503020204020204" pitchFamily="34" charset="-122"/>
            </a:endParaRPr>
          </a:p>
          <a:p>
            <a:pPr marL="180036" indent="-180036">
              <a:spcAft>
                <a:spcPts val="300"/>
              </a:spcAft>
              <a:buFont typeface="Arial" panose="020B0604020202020204" pitchFamily="34" charset="0"/>
              <a:buChar char="•"/>
            </a:pPr>
            <a:r>
              <a:rPr lang="zh-CN" altLang="en-US" sz="1400" dirty="0" smtClean="0">
                <a:solidFill>
                  <a:prstClr val="black">
                    <a:lumMod val="65000"/>
                    <a:lumOff val="35000"/>
                  </a:prstClr>
                </a:solidFill>
                <a:latin typeface="微软雅黑" panose="020B0503020204020204" pitchFamily="34" charset="-122"/>
              </a:rPr>
              <a:t>安全系统间</a:t>
            </a:r>
            <a:r>
              <a:rPr lang="zh-CN" altLang="en-US" sz="1400" dirty="0">
                <a:solidFill>
                  <a:prstClr val="black">
                    <a:lumMod val="65000"/>
                    <a:lumOff val="35000"/>
                  </a:prstClr>
                </a:solidFill>
                <a:latin typeface="微软雅黑" panose="020B0503020204020204" pitchFamily="34" charset="-122"/>
              </a:rPr>
              <a:t>相对独立</a:t>
            </a:r>
            <a:r>
              <a:rPr lang="zh-CN" altLang="en-US" sz="1400" dirty="0" smtClean="0">
                <a:solidFill>
                  <a:prstClr val="black">
                    <a:lumMod val="65000"/>
                    <a:lumOff val="35000"/>
                  </a:prstClr>
                </a:solidFill>
                <a:latin typeface="微软雅黑" panose="020B0503020204020204" pitchFamily="34" charset="-122"/>
              </a:rPr>
              <a:t>，</a:t>
            </a:r>
            <a:r>
              <a:rPr lang="zh-CN" altLang="en-US" sz="1400" dirty="0">
                <a:solidFill>
                  <a:prstClr val="black">
                    <a:lumMod val="65000"/>
                    <a:lumOff val="35000"/>
                  </a:prstClr>
                </a:solidFill>
                <a:latin typeface="微软雅黑" panose="020B0503020204020204" pitchFamily="34" charset="-122"/>
              </a:rPr>
              <a:t>无</a:t>
            </a:r>
            <a:r>
              <a:rPr lang="zh-CN" altLang="en-US" sz="1400" dirty="0" smtClean="0">
                <a:solidFill>
                  <a:prstClr val="black">
                    <a:lumMod val="65000"/>
                    <a:lumOff val="35000"/>
                  </a:prstClr>
                </a:solidFill>
                <a:latin typeface="微软雅黑" panose="020B0503020204020204" pitchFamily="34" charset="-122"/>
              </a:rPr>
              <a:t>统一安全管理</a:t>
            </a:r>
            <a:r>
              <a:rPr lang="zh-CN" altLang="en-US" sz="1400" dirty="0">
                <a:solidFill>
                  <a:prstClr val="black">
                    <a:lumMod val="65000"/>
                    <a:lumOff val="35000"/>
                  </a:prstClr>
                </a:solidFill>
                <a:latin typeface="微软雅黑" panose="020B0503020204020204" pitchFamily="34" charset="-122"/>
              </a:rPr>
              <a:t>平 台</a:t>
            </a:r>
          </a:p>
        </p:txBody>
      </p:sp>
    </p:spTree>
    <p:extLst>
      <p:ext uri="{BB962C8B-B14F-4D97-AF65-F5344CB8AC3E}">
        <p14:creationId xmlns:p14="http://schemas.microsoft.com/office/powerpoint/2010/main" val="344432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19" descr="\\Bchief-sever180\共享\华为\2016\6月\D-201606417-金融营销材料设计-刘泉\文件\link\组 26.png"/>
          <p:cNvPicPr>
            <a:picLocks noChangeAspect="1" noChangeArrowheads="1"/>
          </p:cNvPicPr>
          <p:nvPr/>
        </p:nvPicPr>
        <p:blipFill>
          <a:blip r:embed="rId3" cstate="print">
            <a:lum bright="-47000"/>
          </a:blip>
          <a:srcRect/>
          <a:stretch>
            <a:fillRect/>
          </a:stretch>
        </p:blipFill>
        <p:spPr bwMode="auto">
          <a:xfrm>
            <a:off x="2086454" y="3746906"/>
            <a:ext cx="7937440" cy="1622178"/>
          </a:xfrm>
          <a:prstGeom prst="rect">
            <a:avLst/>
          </a:prstGeom>
          <a:noFill/>
          <a:ln w="9525">
            <a:noFill/>
            <a:miter lim="800000"/>
            <a:headEnd/>
            <a:tailEnd/>
          </a:ln>
        </p:spPr>
      </p:pic>
      <p:pic>
        <p:nvPicPr>
          <p:cNvPr id="62" name="Picture 2" descr="C:\Users\Administrator\Desktop\方框.png"/>
          <p:cNvPicPr>
            <a:picLocks noChangeAspect="1" noChangeArrowheads="1"/>
          </p:cNvPicPr>
          <p:nvPr/>
        </p:nvPicPr>
        <p:blipFill>
          <a:blip r:embed="rId4" cstate="email">
            <a:lum bright="-23000"/>
            <a:extLst>
              <a:ext uri="{28A0092B-C50C-407E-A947-70E740481C1C}">
                <a14:useLocalDpi xmlns:a14="http://schemas.microsoft.com/office/drawing/2010/main"/>
              </a:ext>
            </a:extLst>
          </a:blip>
          <a:srcRect/>
          <a:stretch>
            <a:fillRect/>
          </a:stretch>
        </p:blipFill>
        <p:spPr bwMode="auto">
          <a:xfrm>
            <a:off x="568398" y="5316332"/>
            <a:ext cx="11058378" cy="493294"/>
          </a:xfrm>
          <a:prstGeom prst="rect">
            <a:avLst/>
          </a:prstGeom>
          <a:noFill/>
        </p:spPr>
      </p:pic>
      <p:grpSp>
        <p:nvGrpSpPr>
          <p:cNvPr id="49" name="组合 48"/>
          <p:cNvGrpSpPr/>
          <p:nvPr/>
        </p:nvGrpSpPr>
        <p:grpSpPr>
          <a:xfrm>
            <a:off x="4444754" y="969024"/>
            <a:ext cx="3140784" cy="2764666"/>
            <a:chOff x="2328862" y="1017142"/>
            <a:chExt cx="2665165" cy="2346003"/>
          </a:xfrm>
        </p:grpSpPr>
        <p:pic>
          <p:nvPicPr>
            <p:cNvPr id="50"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28862" y="2938409"/>
              <a:ext cx="2665165" cy="33904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 descr="C:\Users\Administrator\Desktop\圆球.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462302" y="1017142"/>
              <a:ext cx="2346003" cy="2346003"/>
            </a:xfrm>
            <a:prstGeom prst="rect">
              <a:avLst/>
            </a:prstGeom>
            <a:noFill/>
          </p:spPr>
        </p:pic>
      </p:grpSp>
      <p:grpSp>
        <p:nvGrpSpPr>
          <p:cNvPr id="54" name="组合 53"/>
          <p:cNvGrpSpPr/>
          <p:nvPr/>
        </p:nvGrpSpPr>
        <p:grpSpPr>
          <a:xfrm>
            <a:off x="7518676" y="969024"/>
            <a:ext cx="3140784" cy="2764666"/>
            <a:chOff x="2328862" y="1017142"/>
            <a:chExt cx="2665165" cy="2346003"/>
          </a:xfrm>
        </p:grpSpPr>
        <p:pic>
          <p:nvPicPr>
            <p:cNvPr id="60"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28862" y="2938409"/>
              <a:ext cx="2665165" cy="339048"/>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5" descr="C:\Users\Administrator\Desktop\圆球.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462302" y="1017142"/>
              <a:ext cx="2346003" cy="2346003"/>
            </a:xfrm>
            <a:prstGeom prst="rect">
              <a:avLst/>
            </a:prstGeom>
            <a:noFill/>
          </p:spPr>
        </p:pic>
      </p:grpSp>
      <p:grpSp>
        <p:nvGrpSpPr>
          <p:cNvPr id="46" name="组合 45"/>
          <p:cNvGrpSpPr/>
          <p:nvPr/>
        </p:nvGrpSpPr>
        <p:grpSpPr>
          <a:xfrm>
            <a:off x="1370832" y="969024"/>
            <a:ext cx="3140784" cy="2764666"/>
            <a:chOff x="2328862" y="1017142"/>
            <a:chExt cx="2665165" cy="2346003"/>
          </a:xfrm>
        </p:grpSpPr>
        <p:pic>
          <p:nvPicPr>
            <p:cNvPr id="47"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28862" y="2938409"/>
              <a:ext cx="2665165" cy="33904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5" descr="C:\Users\Administrator\Desktop\圆球.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462302" y="1017142"/>
              <a:ext cx="2346003" cy="2346003"/>
            </a:xfrm>
            <a:prstGeom prst="rect">
              <a:avLst/>
            </a:prstGeom>
            <a:noFill/>
          </p:spPr>
        </p:pic>
      </p:grpSp>
      <p:sp>
        <p:nvSpPr>
          <p:cNvPr id="2" name="标题 1"/>
          <p:cNvSpPr txBox="1">
            <a:spLocks/>
          </p:cNvSpPr>
          <p:nvPr/>
        </p:nvSpPr>
        <p:spPr>
          <a:xfrm>
            <a:off x="552971" y="697350"/>
            <a:ext cx="8466148" cy="465692"/>
          </a:xfrm>
          <a:prstGeom prst="rect">
            <a:avLst/>
          </a:prstGeom>
        </p:spPr>
        <p:txBody>
          <a:bodyPr lIns="121942" tIns="60971" rIns="121942" bIns="60971"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219444">
              <a:lnSpc>
                <a:spcPct val="100000"/>
              </a:lnSpc>
              <a:defRPr/>
            </a:pPr>
            <a:r>
              <a:rPr kumimoji="1" lang="zh-CN" altLang="en-US" sz="2800" b="1" dirty="0" smtClean="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cs typeface="Arial" pitchFamily="34" charset="0"/>
              </a:rPr>
              <a:t>智慧机场理念得到业内普遍认可</a:t>
            </a:r>
            <a:endParaRPr kumimoji="1" lang="zh-CN" altLang="en-US" sz="2800" b="1" dirty="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cs typeface="Arial" pitchFamily="34" charset="0"/>
            </a:endParaRPr>
          </a:p>
        </p:txBody>
      </p:sp>
      <p:sp>
        <p:nvSpPr>
          <p:cNvPr id="92" name="Freeform 19"/>
          <p:cNvSpPr>
            <a:spLocks noChangeAspect="1" noEditPoints="1"/>
          </p:cNvSpPr>
          <p:nvPr/>
        </p:nvSpPr>
        <p:spPr bwMode="auto">
          <a:xfrm>
            <a:off x="3834357" y="4427141"/>
            <a:ext cx="865327" cy="679248"/>
          </a:xfrm>
          <a:custGeom>
            <a:avLst/>
            <a:gdLst/>
            <a:ahLst/>
            <a:cxnLst>
              <a:cxn ang="0">
                <a:pos x="328" y="8"/>
              </a:cxn>
              <a:cxn ang="0">
                <a:pos x="414" y="66"/>
              </a:cxn>
              <a:cxn ang="0">
                <a:pos x="448" y="110"/>
              </a:cxn>
              <a:cxn ang="0">
                <a:pos x="488" y="116"/>
              </a:cxn>
              <a:cxn ang="0">
                <a:pos x="536" y="142"/>
              </a:cxn>
              <a:cxn ang="0">
                <a:pos x="570" y="184"/>
              </a:cxn>
              <a:cxn ang="0">
                <a:pos x="586" y="236"/>
              </a:cxn>
              <a:cxn ang="0">
                <a:pos x="584" y="276"/>
              </a:cxn>
              <a:cxn ang="0">
                <a:pos x="534" y="360"/>
              </a:cxn>
              <a:cxn ang="0">
                <a:pos x="464" y="388"/>
              </a:cxn>
              <a:cxn ang="0">
                <a:pos x="462" y="312"/>
              </a:cxn>
              <a:cxn ang="0">
                <a:pos x="468" y="230"/>
              </a:cxn>
              <a:cxn ang="0">
                <a:pos x="446" y="178"/>
              </a:cxn>
              <a:cxn ang="0">
                <a:pos x="406" y="142"/>
              </a:cxn>
              <a:cxn ang="0">
                <a:pos x="356" y="122"/>
              </a:cxn>
              <a:cxn ang="0">
                <a:pos x="302" y="124"/>
              </a:cxn>
              <a:cxn ang="0">
                <a:pos x="264" y="140"/>
              </a:cxn>
              <a:cxn ang="0">
                <a:pos x="222" y="176"/>
              </a:cxn>
              <a:cxn ang="0">
                <a:pos x="198" y="224"/>
              </a:cxn>
              <a:cxn ang="0">
                <a:pos x="196" y="278"/>
              </a:cxn>
              <a:cxn ang="0">
                <a:pos x="212" y="330"/>
              </a:cxn>
              <a:cxn ang="0">
                <a:pos x="262" y="380"/>
              </a:cxn>
              <a:cxn ang="0">
                <a:pos x="104" y="388"/>
              </a:cxn>
              <a:cxn ang="0">
                <a:pos x="34" y="356"/>
              </a:cxn>
              <a:cxn ang="0">
                <a:pos x="0" y="286"/>
              </a:cxn>
              <a:cxn ang="0">
                <a:pos x="8" y="232"/>
              </a:cxn>
              <a:cxn ang="0">
                <a:pos x="58" y="172"/>
              </a:cxn>
              <a:cxn ang="0">
                <a:pos x="100" y="142"/>
              </a:cxn>
              <a:cxn ang="0">
                <a:pos x="124" y="82"/>
              </a:cxn>
              <a:cxn ang="0">
                <a:pos x="168" y="36"/>
              </a:cxn>
              <a:cxn ang="0">
                <a:pos x="224" y="6"/>
              </a:cxn>
              <a:cxn ang="0">
                <a:pos x="274" y="0"/>
              </a:cxn>
              <a:cxn ang="0">
                <a:pos x="464" y="428"/>
              </a:cxn>
              <a:cxn ang="0">
                <a:pos x="434" y="458"/>
              </a:cxn>
              <a:cxn ang="0">
                <a:pos x="414" y="456"/>
              </a:cxn>
              <a:cxn ang="0">
                <a:pos x="346" y="380"/>
              </a:cxn>
              <a:cxn ang="0">
                <a:pos x="270" y="362"/>
              </a:cxn>
              <a:cxn ang="0">
                <a:pos x="228" y="320"/>
              </a:cxn>
              <a:cxn ang="0">
                <a:pos x="212" y="252"/>
              </a:cxn>
              <a:cxn ang="0">
                <a:pos x="252" y="170"/>
              </a:cxn>
              <a:cxn ang="0">
                <a:pos x="284" y="150"/>
              </a:cxn>
              <a:cxn ang="0">
                <a:pos x="364" y="142"/>
              </a:cxn>
              <a:cxn ang="0">
                <a:pos x="432" y="188"/>
              </a:cxn>
              <a:cxn ang="0">
                <a:pos x="452" y="236"/>
              </a:cxn>
              <a:cxn ang="0">
                <a:pos x="442" y="314"/>
              </a:cxn>
              <a:cxn ang="0">
                <a:pos x="294" y="192"/>
              </a:cxn>
              <a:cxn ang="0">
                <a:pos x="262" y="226"/>
              </a:cxn>
              <a:cxn ang="0">
                <a:pos x="258" y="284"/>
              </a:cxn>
              <a:cxn ang="0">
                <a:pos x="286" y="322"/>
              </a:cxn>
              <a:cxn ang="0">
                <a:pos x="344" y="338"/>
              </a:cxn>
              <a:cxn ang="0">
                <a:pos x="386" y="318"/>
              </a:cxn>
              <a:cxn ang="0">
                <a:pos x="412" y="266"/>
              </a:cxn>
              <a:cxn ang="0">
                <a:pos x="402" y="220"/>
              </a:cxn>
              <a:cxn ang="0">
                <a:pos x="354" y="184"/>
              </a:cxn>
              <a:cxn ang="0">
                <a:pos x="294" y="192"/>
              </a:cxn>
            </a:cxnLst>
            <a:rect l="0" t="0" r="r" b="b"/>
            <a:pathLst>
              <a:path w="586" h="460">
                <a:moveTo>
                  <a:pt x="274" y="0"/>
                </a:moveTo>
                <a:lnTo>
                  <a:pt x="274" y="0"/>
                </a:lnTo>
                <a:lnTo>
                  <a:pt x="302" y="2"/>
                </a:lnTo>
                <a:lnTo>
                  <a:pt x="328" y="8"/>
                </a:lnTo>
                <a:lnTo>
                  <a:pt x="354" y="18"/>
                </a:lnTo>
                <a:lnTo>
                  <a:pt x="376" y="30"/>
                </a:lnTo>
                <a:lnTo>
                  <a:pt x="396" y="46"/>
                </a:lnTo>
                <a:lnTo>
                  <a:pt x="414" y="66"/>
                </a:lnTo>
                <a:lnTo>
                  <a:pt x="428" y="88"/>
                </a:lnTo>
                <a:lnTo>
                  <a:pt x="440" y="110"/>
                </a:lnTo>
                <a:lnTo>
                  <a:pt x="440" y="110"/>
                </a:lnTo>
                <a:lnTo>
                  <a:pt x="448" y="110"/>
                </a:lnTo>
                <a:lnTo>
                  <a:pt x="448" y="110"/>
                </a:lnTo>
                <a:lnTo>
                  <a:pt x="462" y="112"/>
                </a:lnTo>
                <a:lnTo>
                  <a:pt x="476" y="114"/>
                </a:lnTo>
                <a:lnTo>
                  <a:pt x="488" y="116"/>
                </a:lnTo>
                <a:lnTo>
                  <a:pt x="502" y="122"/>
                </a:lnTo>
                <a:lnTo>
                  <a:pt x="514" y="128"/>
                </a:lnTo>
                <a:lnTo>
                  <a:pt x="526" y="134"/>
                </a:lnTo>
                <a:lnTo>
                  <a:pt x="536" y="142"/>
                </a:lnTo>
                <a:lnTo>
                  <a:pt x="546" y="152"/>
                </a:lnTo>
                <a:lnTo>
                  <a:pt x="554" y="162"/>
                </a:lnTo>
                <a:lnTo>
                  <a:pt x="562" y="172"/>
                </a:lnTo>
                <a:lnTo>
                  <a:pt x="570" y="184"/>
                </a:lnTo>
                <a:lnTo>
                  <a:pt x="576" y="196"/>
                </a:lnTo>
                <a:lnTo>
                  <a:pt x="580" y="208"/>
                </a:lnTo>
                <a:lnTo>
                  <a:pt x="584" y="222"/>
                </a:lnTo>
                <a:lnTo>
                  <a:pt x="586" y="236"/>
                </a:lnTo>
                <a:lnTo>
                  <a:pt x="586" y="250"/>
                </a:lnTo>
                <a:lnTo>
                  <a:pt x="586" y="250"/>
                </a:lnTo>
                <a:lnTo>
                  <a:pt x="586" y="264"/>
                </a:lnTo>
                <a:lnTo>
                  <a:pt x="584" y="276"/>
                </a:lnTo>
                <a:lnTo>
                  <a:pt x="578" y="300"/>
                </a:lnTo>
                <a:lnTo>
                  <a:pt x="566" y="324"/>
                </a:lnTo>
                <a:lnTo>
                  <a:pt x="552" y="342"/>
                </a:lnTo>
                <a:lnTo>
                  <a:pt x="534" y="360"/>
                </a:lnTo>
                <a:lnTo>
                  <a:pt x="512" y="374"/>
                </a:lnTo>
                <a:lnTo>
                  <a:pt x="490" y="384"/>
                </a:lnTo>
                <a:lnTo>
                  <a:pt x="476" y="386"/>
                </a:lnTo>
                <a:lnTo>
                  <a:pt x="464" y="388"/>
                </a:lnTo>
                <a:lnTo>
                  <a:pt x="440" y="348"/>
                </a:lnTo>
                <a:lnTo>
                  <a:pt x="440" y="348"/>
                </a:lnTo>
                <a:lnTo>
                  <a:pt x="452" y="330"/>
                </a:lnTo>
                <a:lnTo>
                  <a:pt x="462" y="312"/>
                </a:lnTo>
                <a:lnTo>
                  <a:pt x="468" y="292"/>
                </a:lnTo>
                <a:lnTo>
                  <a:pt x="472" y="272"/>
                </a:lnTo>
                <a:lnTo>
                  <a:pt x="472" y="250"/>
                </a:lnTo>
                <a:lnTo>
                  <a:pt x="468" y="230"/>
                </a:lnTo>
                <a:lnTo>
                  <a:pt x="462" y="210"/>
                </a:lnTo>
                <a:lnTo>
                  <a:pt x="454" y="190"/>
                </a:lnTo>
                <a:lnTo>
                  <a:pt x="454" y="190"/>
                </a:lnTo>
                <a:lnTo>
                  <a:pt x="446" y="178"/>
                </a:lnTo>
                <a:lnTo>
                  <a:pt x="436" y="168"/>
                </a:lnTo>
                <a:lnTo>
                  <a:pt x="428" y="158"/>
                </a:lnTo>
                <a:lnTo>
                  <a:pt x="416" y="148"/>
                </a:lnTo>
                <a:lnTo>
                  <a:pt x="406" y="142"/>
                </a:lnTo>
                <a:lnTo>
                  <a:pt x="394" y="134"/>
                </a:lnTo>
                <a:lnTo>
                  <a:pt x="382" y="130"/>
                </a:lnTo>
                <a:lnTo>
                  <a:pt x="368" y="126"/>
                </a:lnTo>
                <a:lnTo>
                  <a:pt x="356" y="122"/>
                </a:lnTo>
                <a:lnTo>
                  <a:pt x="342" y="120"/>
                </a:lnTo>
                <a:lnTo>
                  <a:pt x="330" y="120"/>
                </a:lnTo>
                <a:lnTo>
                  <a:pt x="316" y="122"/>
                </a:lnTo>
                <a:lnTo>
                  <a:pt x="302" y="124"/>
                </a:lnTo>
                <a:lnTo>
                  <a:pt x="290" y="128"/>
                </a:lnTo>
                <a:lnTo>
                  <a:pt x="276" y="132"/>
                </a:lnTo>
                <a:lnTo>
                  <a:pt x="264" y="140"/>
                </a:lnTo>
                <a:lnTo>
                  <a:pt x="264" y="140"/>
                </a:lnTo>
                <a:lnTo>
                  <a:pt x="252" y="148"/>
                </a:lnTo>
                <a:lnTo>
                  <a:pt x="240" y="156"/>
                </a:lnTo>
                <a:lnTo>
                  <a:pt x="230" y="166"/>
                </a:lnTo>
                <a:lnTo>
                  <a:pt x="222" y="176"/>
                </a:lnTo>
                <a:lnTo>
                  <a:pt x="214" y="188"/>
                </a:lnTo>
                <a:lnTo>
                  <a:pt x="208" y="198"/>
                </a:lnTo>
                <a:lnTo>
                  <a:pt x="202" y="212"/>
                </a:lnTo>
                <a:lnTo>
                  <a:pt x="198" y="224"/>
                </a:lnTo>
                <a:lnTo>
                  <a:pt x="196" y="236"/>
                </a:lnTo>
                <a:lnTo>
                  <a:pt x="194" y="250"/>
                </a:lnTo>
                <a:lnTo>
                  <a:pt x="194" y="264"/>
                </a:lnTo>
                <a:lnTo>
                  <a:pt x="196" y="278"/>
                </a:lnTo>
                <a:lnTo>
                  <a:pt x="198" y="290"/>
                </a:lnTo>
                <a:lnTo>
                  <a:pt x="202" y="304"/>
                </a:lnTo>
                <a:lnTo>
                  <a:pt x="206" y="316"/>
                </a:lnTo>
                <a:lnTo>
                  <a:pt x="212" y="330"/>
                </a:lnTo>
                <a:lnTo>
                  <a:pt x="212" y="330"/>
                </a:lnTo>
                <a:lnTo>
                  <a:pt x="226" y="350"/>
                </a:lnTo>
                <a:lnTo>
                  <a:pt x="244" y="366"/>
                </a:lnTo>
                <a:lnTo>
                  <a:pt x="262" y="380"/>
                </a:lnTo>
                <a:lnTo>
                  <a:pt x="284" y="390"/>
                </a:lnTo>
                <a:lnTo>
                  <a:pt x="116" y="390"/>
                </a:lnTo>
                <a:lnTo>
                  <a:pt x="116" y="390"/>
                </a:lnTo>
                <a:lnTo>
                  <a:pt x="104" y="388"/>
                </a:lnTo>
                <a:lnTo>
                  <a:pt x="92" y="388"/>
                </a:lnTo>
                <a:lnTo>
                  <a:pt x="70" y="380"/>
                </a:lnTo>
                <a:lnTo>
                  <a:pt x="52" y="370"/>
                </a:lnTo>
                <a:lnTo>
                  <a:pt x="34" y="356"/>
                </a:lnTo>
                <a:lnTo>
                  <a:pt x="20" y="338"/>
                </a:lnTo>
                <a:lnTo>
                  <a:pt x="10" y="318"/>
                </a:lnTo>
                <a:lnTo>
                  <a:pt x="2" y="296"/>
                </a:lnTo>
                <a:lnTo>
                  <a:pt x="0" y="286"/>
                </a:lnTo>
                <a:lnTo>
                  <a:pt x="0" y="274"/>
                </a:lnTo>
                <a:lnTo>
                  <a:pt x="0" y="274"/>
                </a:lnTo>
                <a:lnTo>
                  <a:pt x="2" y="252"/>
                </a:lnTo>
                <a:lnTo>
                  <a:pt x="8" y="232"/>
                </a:lnTo>
                <a:lnTo>
                  <a:pt x="16" y="214"/>
                </a:lnTo>
                <a:lnTo>
                  <a:pt x="28" y="198"/>
                </a:lnTo>
                <a:lnTo>
                  <a:pt x="42" y="184"/>
                </a:lnTo>
                <a:lnTo>
                  <a:pt x="58" y="172"/>
                </a:lnTo>
                <a:lnTo>
                  <a:pt x="78" y="164"/>
                </a:lnTo>
                <a:lnTo>
                  <a:pt x="98" y="158"/>
                </a:lnTo>
                <a:lnTo>
                  <a:pt x="98" y="158"/>
                </a:lnTo>
                <a:lnTo>
                  <a:pt x="100" y="142"/>
                </a:lnTo>
                <a:lnTo>
                  <a:pt x="104" y="126"/>
                </a:lnTo>
                <a:lnTo>
                  <a:pt x="110" y="110"/>
                </a:lnTo>
                <a:lnTo>
                  <a:pt x="116" y="96"/>
                </a:lnTo>
                <a:lnTo>
                  <a:pt x="124" y="82"/>
                </a:lnTo>
                <a:lnTo>
                  <a:pt x="134" y="68"/>
                </a:lnTo>
                <a:lnTo>
                  <a:pt x="144" y="56"/>
                </a:lnTo>
                <a:lnTo>
                  <a:pt x="154" y="46"/>
                </a:lnTo>
                <a:lnTo>
                  <a:pt x="168" y="36"/>
                </a:lnTo>
                <a:lnTo>
                  <a:pt x="180" y="26"/>
                </a:lnTo>
                <a:lnTo>
                  <a:pt x="194" y="18"/>
                </a:lnTo>
                <a:lnTo>
                  <a:pt x="210" y="12"/>
                </a:lnTo>
                <a:lnTo>
                  <a:pt x="224" y="6"/>
                </a:lnTo>
                <a:lnTo>
                  <a:pt x="242" y="2"/>
                </a:lnTo>
                <a:lnTo>
                  <a:pt x="258" y="0"/>
                </a:lnTo>
                <a:lnTo>
                  <a:pt x="274" y="0"/>
                </a:lnTo>
                <a:lnTo>
                  <a:pt x="274" y="0"/>
                </a:lnTo>
                <a:close/>
                <a:moveTo>
                  <a:pt x="418" y="346"/>
                </a:moveTo>
                <a:lnTo>
                  <a:pt x="462" y="422"/>
                </a:lnTo>
                <a:lnTo>
                  <a:pt x="462" y="422"/>
                </a:lnTo>
                <a:lnTo>
                  <a:pt x="464" y="428"/>
                </a:lnTo>
                <a:lnTo>
                  <a:pt x="464" y="434"/>
                </a:lnTo>
                <a:lnTo>
                  <a:pt x="460" y="440"/>
                </a:lnTo>
                <a:lnTo>
                  <a:pt x="456" y="446"/>
                </a:lnTo>
                <a:lnTo>
                  <a:pt x="434" y="458"/>
                </a:lnTo>
                <a:lnTo>
                  <a:pt x="434" y="458"/>
                </a:lnTo>
                <a:lnTo>
                  <a:pt x="426" y="460"/>
                </a:lnTo>
                <a:lnTo>
                  <a:pt x="420" y="460"/>
                </a:lnTo>
                <a:lnTo>
                  <a:pt x="414" y="456"/>
                </a:lnTo>
                <a:lnTo>
                  <a:pt x="410" y="452"/>
                </a:lnTo>
                <a:lnTo>
                  <a:pt x="366" y="376"/>
                </a:lnTo>
                <a:lnTo>
                  <a:pt x="366" y="376"/>
                </a:lnTo>
                <a:lnTo>
                  <a:pt x="346" y="380"/>
                </a:lnTo>
                <a:lnTo>
                  <a:pt x="326" y="380"/>
                </a:lnTo>
                <a:lnTo>
                  <a:pt x="306" y="378"/>
                </a:lnTo>
                <a:lnTo>
                  <a:pt x="288" y="372"/>
                </a:lnTo>
                <a:lnTo>
                  <a:pt x="270" y="362"/>
                </a:lnTo>
                <a:lnTo>
                  <a:pt x="254" y="352"/>
                </a:lnTo>
                <a:lnTo>
                  <a:pt x="240" y="338"/>
                </a:lnTo>
                <a:lnTo>
                  <a:pt x="228" y="320"/>
                </a:lnTo>
                <a:lnTo>
                  <a:pt x="228" y="320"/>
                </a:lnTo>
                <a:lnTo>
                  <a:pt x="222" y="310"/>
                </a:lnTo>
                <a:lnTo>
                  <a:pt x="218" y="298"/>
                </a:lnTo>
                <a:lnTo>
                  <a:pt x="214" y="274"/>
                </a:lnTo>
                <a:lnTo>
                  <a:pt x="212" y="252"/>
                </a:lnTo>
                <a:lnTo>
                  <a:pt x="216" y="228"/>
                </a:lnTo>
                <a:lnTo>
                  <a:pt x="224" y="206"/>
                </a:lnTo>
                <a:lnTo>
                  <a:pt x="236" y="186"/>
                </a:lnTo>
                <a:lnTo>
                  <a:pt x="252" y="170"/>
                </a:lnTo>
                <a:lnTo>
                  <a:pt x="262" y="162"/>
                </a:lnTo>
                <a:lnTo>
                  <a:pt x="272" y="154"/>
                </a:lnTo>
                <a:lnTo>
                  <a:pt x="272" y="154"/>
                </a:lnTo>
                <a:lnTo>
                  <a:pt x="284" y="150"/>
                </a:lnTo>
                <a:lnTo>
                  <a:pt x="294" y="144"/>
                </a:lnTo>
                <a:lnTo>
                  <a:pt x="318" y="140"/>
                </a:lnTo>
                <a:lnTo>
                  <a:pt x="342" y="138"/>
                </a:lnTo>
                <a:lnTo>
                  <a:pt x="364" y="142"/>
                </a:lnTo>
                <a:lnTo>
                  <a:pt x="386" y="150"/>
                </a:lnTo>
                <a:lnTo>
                  <a:pt x="406" y="164"/>
                </a:lnTo>
                <a:lnTo>
                  <a:pt x="424" y="180"/>
                </a:lnTo>
                <a:lnTo>
                  <a:pt x="432" y="188"/>
                </a:lnTo>
                <a:lnTo>
                  <a:pt x="438" y="200"/>
                </a:lnTo>
                <a:lnTo>
                  <a:pt x="438" y="200"/>
                </a:lnTo>
                <a:lnTo>
                  <a:pt x="446" y="218"/>
                </a:lnTo>
                <a:lnTo>
                  <a:pt x="452" y="236"/>
                </a:lnTo>
                <a:lnTo>
                  <a:pt x="454" y="256"/>
                </a:lnTo>
                <a:lnTo>
                  <a:pt x="452" y="276"/>
                </a:lnTo>
                <a:lnTo>
                  <a:pt x="448" y="296"/>
                </a:lnTo>
                <a:lnTo>
                  <a:pt x="442" y="314"/>
                </a:lnTo>
                <a:lnTo>
                  <a:pt x="432" y="330"/>
                </a:lnTo>
                <a:lnTo>
                  <a:pt x="418" y="346"/>
                </a:lnTo>
                <a:lnTo>
                  <a:pt x="418" y="346"/>
                </a:lnTo>
                <a:close/>
                <a:moveTo>
                  <a:pt x="294" y="192"/>
                </a:moveTo>
                <a:lnTo>
                  <a:pt x="294" y="192"/>
                </a:lnTo>
                <a:lnTo>
                  <a:pt x="280" y="200"/>
                </a:lnTo>
                <a:lnTo>
                  <a:pt x="270" y="212"/>
                </a:lnTo>
                <a:lnTo>
                  <a:pt x="262" y="226"/>
                </a:lnTo>
                <a:lnTo>
                  <a:pt x="256" y="240"/>
                </a:lnTo>
                <a:lnTo>
                  <a:pt x="254" y="254"/>
                </a:lnTo>
                <a:lnTo>
                  <a:pt x="254" y="270"/>
                </a:lnTo>
                <a:lnTo>
                  <a:pt x="258" y="284"/>
                </a:lnTo>
                <a:lnTo>
                  <a:pt x="264" y="300"/>
                </a:lnTo>
                <a:lnTo>
                  <a:pt x="264" y="300"/>
                </a:lnTo>
                <a:lnTo>
                  <a:pt x="274" y="312"/>
                </a:lnTo>
                <a:lnTo>
                  <a:pt x="286" y="322"/>
                </a:lnTo>
                <a:lnTo>
                  <a:pt x="298" y="330"/>
                </a:lnTo>
                <a:lnTo>
                  <a:pt x="312" y="336"/>
                </a:lnTo>
                <a:lnTo>
                  <a:pt x="328" y="338"/>
                </a:lnTo>
                <a:lnTo>
                  <a:pt x="344" y="338"/>
                </a:lnTo>
                <a:lnTo>
                  <a:pt x="358" y="334"/>
                </a:lnTo>
                <a:lnTo>
                  <a:pt x="372" y="328"/>
                </a:lnTo>
                <a:lnTo>
                  <a:pt x="372" y="328"/>
                </a:lnTo>
                <a:lnTo>
                  <a:pt x="386" y="318"/>
                </a:lnTo>
                <a:lnTo>
                  <a:pt x="396" y="308"/>
                </a:lnTo>
                <a:lnTo>
                  <a:pt x="404" y="294"/>
                </a:lnTo>
                <a:lnTo>
                  <a:pt x="410" y="280"/>
                </a:lnTo>
                <a:lnTo>
                  <a:pt x="412" y="266"/>
                </a:lnTo>
                <a:lnTo>
                  <a:pt x="412" y="250"/>
                </a:lnTo>
                <a:lnTo>
                  <a:pt x="408" y="234"/>
                </a:lnTo>
                <a:lnTo>
                  <a:pt x="402" y="220"/>
                </a:lnTo>
                <a:lnTo>
                  <a:pt x="402" y="220"/>
                </a:lnTo>
                <a:lnTo>
                  <a:pt x="392" y="208"/>
                </a:lnTo>
                <a:lnTo>
                  <a:pt x="380" y="196"/>
                </a:lnTo>
                <a:lnTo>
                  <a:pt x="368" y="188"/>
                </a:lnTo>
                <a:lnTo>
                  <a:pt x="354" y="184"/>
                </a:lnTo>
                <a:lnTo>
                  <a:pt x="338" y="180"/>
                </a:lnTo>
                <a:lnTo>
                  <a:pt x="324" y="182"/>
                </a:lnTo>
                <a:lnTo>
                  <a:pt x="308" y="184"/>
                </a:lnTo>
                <a:lnTo>
                  <a:pt x="294" y="192"/>
                </a:lnTo>
                <a:lnTo>
                  <a:pt x="294" y="192"/>
                </a:lnTo>
                <a:close/>
              </a:path>
            </a:pathLst>
          </a:custGeom>
          <a:solidFill>
            <a:schemeClr val="bg1"/>
          </a:solidFill>
          <a:ln w="9525">
            <a:noFill/>
            <a:round/>
            <a:headEnd/>
            <a:tailEnd/>
          </a:ln>
        </p:spPr>
        <p:txBody>
          <a:bodyPr vert="horz" wrap="square" lIns="121942" tIns="60971" rIns="121942" bIns="60971" numCol="1" anchor="t" anchorCtr="0" compatLnSpc="1">
            <a:prstTxWarp prst="textNoShape">
              <a:avLst/>
            </a:prstTxWarp>
          </a:bodyPr>
          <a:lstStyle/>
          <a:p>
            <a:endParaRPr lang="zh-CN" altLang="en-US">
              <a:solidFill>
                <a:schemeClr val="bg1"/>
              </a:solidFill>
            </a:endParaRPr>
          </a:p>
        </p:txBody>
      </p:sp>
      <p:sp>
        <p:nvSpPr>
          <p:cNvPr id="93" name="Freeform 20"/>
          <p:cNvSpPr>
            <a:spLocks noChangeAspect="1" noEditPoints="1"/>
          </p:cNvSpPr>
          <p:nvPr/>
        </p:nvSpPr>
        <p:spPr bwMode="auto">
          <a:xfrm>
            <a:off x="2025675" y="4439340"/>
            <a:ext cx="770588" cy="654850"/>
          </a:xfrm>
          <a:custGeom>
            <a:avLst/>
            <a:gdLst/>
            <a:ahLst/>
            <a:cxnLst>
              <a:cxn ang="0">
                <a:pos x="302" y="2"/>
              </a:cxn>
              <a:cxn ang="0">
                <a:pos x="376" y="32"/>
              </a:cxn>
              <a:cxn ang="0">
                <a:pos x="428" y="88"/>
              </a:cxn>
              <a:cxn ang="0">
                <a:pos x="448" y="112"/>
              </a:cxn>
              <a:cxn ang="0">
                <a:pos x="476" y="114"/>
              </a:cxn>
              <a:cxn ang="0">
                <a:pos x="514" y="128"/>
              </a:cxn>
              <a:cxn ang="0">
                <a:pos x="546" y="152"/>
              </a:cxn>
              <a:cxn ang="0">
                <a:pos x="570" y="186"/>
              </a:cxn>
              <a:cxn ang="0">
                <a:pos x="584" y="224"/>
              </a:cxn>
              <a:cxn ang="0">
                <a:pos x="586" y="252"/>
              </a:cxn>
              <a:cxn ang="0">
                <a:pos x="580" y="294"/>
              </a:cxn>
              <a:cxn ang="0">
                <a:pos x="562" y="330"/>
              </a:cxn>
              <a:cxn ang="0">
                <a:pos x="536" y="360"/>
              </a:cxn>
              <a:cxn ang="0">
                <a:pos x="502" y="380"/>
              </a:cxn>
              <a:cxn ang="0">
                <a:pos x="462" y="390"/>
              </a:cxn>
              <a:cxn ang="0">
                <a:pos x="442" y="158"/>
              </a:cxn>
              <a:cxn ang="0">
                <a:pos x="116" y="392"/>
              </a:cxn>
              <a:cxn ang="0">
                <a:pos x="92" y="388"/>
              </a:cxn>
              <a:cxn ang="0">
                <a:pos x="34" y="358"/>
              </a:cxn>
              <a:cxn ang="0">
                <a:pos x="2" y="298"/>
              </a:cxn>
              <a:cxn ang="0">
                <a:pos x="0" y="274"/>
              </a:cxn>
              <a:cxn ang="0">
                <a:pos x="16" y="216"/>
              </a:cxn>
              <a:cxn ang="0">
                <a:pos x="58" y="174"/>
              </a:cxn>
              <a:cxn ang="0">
                <a:pos x="98" y="160"/>
              </a:cxn>
              <a:cxn ang="0">
                <a:pos x="110" y="112"/>
              </a:cxn>
              <a:cxn ang="0">
                <a:pos x="134" y="70"/>
              </a:cxn>
              <a:cxn ang="0">
                <a:pos x="168" y="36"/>
              </a:cxn>
              <a:cxn ang="0">
                <a:pos x="210" y="14"/>
              </a:cxn>
              <a:cxn ang="0">
                <a:pos x="258" y="2"/>
              </a:cxn>
              <a:cxn ang="0">
                <a:pos x="180" y="262"/>
              </a:cxn>
              <a:cxn ang="0">
                <a:pos x="180" y="284"/>
              </a:cxn>
              <a:cxn ang="0">
                <a:pos x="180" y="226"/>
              </a:cxn>
              <a:cxn ang="0">
                <a:pos x="180" y="248"/>
              </a:cxn>
              <a:cxn ang="0">
                <a:pos x="180" y="190"/>
              </a:cxn>
              <a:cxn ang="0">
                <a:pos x="180" y="210"/>
              </a:cxn>
              <a:cxn ang="0">
                <a:pos x="160" y="172"/>
              </a:cxn>
              <a:cxn ang="0">
                <a:pos x="160" y="424"/>
              </a:cxn>
              <a:cxn ang="0">
                <a:pos x="448" y="488"/>
              </a:cxn>
              <a:cxn ang="0">
                <a:pos x="448" y="470"/>
              </a:cxn>
              <a:cxn ang="0">
                <a:pos x="194" y="488"/>
              </a:cxn>
              <a:cxn ang="0">
                <a:pos x="194" y="470"/>
              </a:cxn>
              <a:cxn ang="0">
                <a:pos x="336" y="488"/>
              </a:cxn>
              <a:cxn ang="0">
                <a:pos x="336" y="470"/>
              </a:cxn>
              <a:cxn ang="0">
                <a:pos x="374" y="462"/>
              </a:cxn>
              <a:cxn ang="0">
                <a:pos x="342" y="498"/>
              </a:cxn>
              <a:cxn ang="0">
                <a:pos x="354" y="434"/>
              </a:cxn>
              <a:cxn ang="0">
                <a:pos x="374" y="462"/>
              </a:cxn>
              <a:cxn ang="0">
                <a:pos x="244" y="498"/>
              </a:cxn>
              <a:cxn ang="0">
                <a:pos x="214" y="462"/>
              </a:cxn>
              <a:cxn ang="0">
                <a:pos x="232" y="462"/>
              </a:cxn>
              <a:cxn ang="0">
                <a:pos x="408" y="262"/>
              </a:cxn>
              <a:cxn ang="0">
                <a:pos x="320" y="262"/>
              </a:cxn>
              <a:cxn ang="0">
                <a:pos x="408" y="226"/>
              </a:cxn>
              <a:cxn ang="0">
                <a:pos x="320" y="226"/>
              </a:cxn>
              <a:cxn ang="0">
                <a:pos x="408" y="190"/>
              </a:cxn>
              <a:cxn ang="0">
                <a:pos x="320" y="190"/>
              </a:cxn>
              <a:cxn ang="0">
                <a:pos x="426" y="172"/>
              </a:cxn>
              <a:cxn ang="0">
                <a:pos x="302" y="172"/>
              </a:cxn>
            </a:cxnLst>
            <a:rect l="0" t="0" r="r" b="b"/>
            <a:pathLst>
              <a:path w="586" h="498">
                <a:moveTo>
                  <a:pt x="274" y="0"/>
                </a:moveTo>
                <a:lnTo>
                  <a:pt x="274" y="0"/>
                </a:lnTo>
                <a:lnTo>
                  <a:pt x="302" y="2"/>
                </a:lnTo>
                <a:lnTo>
                  <a:pt x="328" y="10"/>
                </a:lnTo>
                <a:lnTo>
                  <a:pt x="354" y="18"/>
                </a:lnTo>
                <a:lnTo>
                  <a:pt x="376" y="32"/>
                </a:lnTo>
                <a:lnTo>
                  <a:pt x="396" y="48"/>
                </a:lnTo>
                <a:lnTo>
                  <a:pt x="414" y="68"/>
                </a:lnTo>
                <a:lnTo>
                  <a:pt x="428" y="88"/>
                </a:lnTo>
                <a:lnTo>
                  <a:pt x="440" y="112"/>
                </a:lnTo>
                <a:lnTo>
                  <a:pt x="440" y="112"/>
                </a:lnTo>
                <a:lnTo>
                  <a:pt x="448" y="112"/>
                </a:lnTo>
                <a:lnTo>
                  <a:pt x="448" y="112"/>
                </a:lnTo>
                <a:lnTo>
                  <a:pt x="462" y="112"/>
                </a:lnTo>
                <a:lnTo>
                  <a:pt x="476" y="114"/>
                </a:lnTo>
                <a:lnTo>
                  <a:pt x="488" y="118"/>
                </a:lnTo>
                <a:lnTo>
                  <a:pt x="502" y="124"/>
                </a:lnTo>
                <a:lnTo>
                  <a:pt x="514" y="128"/>
                </a:lnTo>
                <a:lnTo>
                  <a:pt x="526" y="136"/>
                </a:lnTo>
                <a:lnTo>
                  <a:pt x="536" y="144"/>
                </a:lnTo>
                <a:lnTo>
                  <a:pt x="546" y="152"/>
                </a:lnTo>
                <a:lnTo>
                  <a:pt x="554" y="162"/>
                </a:lnTo>
                <a:lnTo>
                  <a:pt x="562" y="174"/>
                </a:lnTo>
                <a:lnTo>
                  <a:pt x="570" y="186"/>
                </a:lnTo>
                <a:lnTo>
                  <a:pt x="576" y="198"/>
                </a:lnTo>
                <a:lnTo>
                  <a:pt x="580" y="210"/>
                </a:lnTo>
                <a:lnTo>
                  <a:pt x="584" y="224"/>
                </a:lnTo>
                <a:lnTo>
                  <a:pt x="586" y="238"/>
                </a:lnTo>
                <a:lnTo>
                  <a:pt x="586" y="252"/>
                </a:lnTo>
                <a:lnTo>
                  <a:pt x="586" y="252"/>
                </a:lnTo>
                <a:lnTo>
                  <a:pt x="586" y="266"/>
                </a:lnTo>
                <a:lnTo>
                  <a:pt x="584" y="280"/>
                </a:lnTo>
                <a:lnTo>
                  <a:pt x="580" y="294"/>
                </a:lnTo>
                <a:lnTo>
                  <a:pt x="576" y="306"/>
                </a:lnTo>
                <a:lnTo>
                  <a:pt x="570" y="318"/>
                </a:lnTo>
                <a:lnTo>
                  <a:pt x="562" y="330"/>
                </a:lnTo>
                <a:lnTo>
                  <a:pt x="554" y="340"/>
                </a:lnTo>
                <a:lnTo>
                  <a:pt x="546" y="350"/>
                </a:lnTo>
                <a:lnTo>
                  <a:pt x="536" y="360"/>
                </a:lnTo>
                <a:lnTo>
                  <a:pt x="526" y="368"/>
                </a:lnTo>
                <a:lnTo>
                  <a:pt x="514" y="374"/>
                </a:lnTo>
                <a:lnTo>
                  <a:pt x="502" y="380"/>
                </a:lnTo>
                <a:lnTo>
                  <a:pt x="488" y="384"/>
                </a:lnTo>
                <a:lnTo>
                  <a:pt x="476" y="388"/>
                </a:lnTo>
                <a:lnTo>
                  <a:pt x="462" y="390"/>
                </a:lnTo>
                <a:lnTo>
                  <a:pt x="448" y="392"/>
                </a:lnTo>
                <a:lnTo>
                  <a:pt x="442" y="392"/>
                </a:lnTo>
                <a:lnTo>
                  <a:pt x="442" y="158"/>
                </a:lnTo>
                <a:lnTo>
                  <a:pt x="146" y="158"/>
                </a:lnTo>
                <a:lnTo>
                  <a:pt x="146" y="392"/>
                </a:lnTo>
                <a:lnTo>
                  <a:pt x="116" y="392"/>
                </a:lnTo>
                <a:lnTo>
                  <a:pt x="116" y="392"/>
                </a:lnTo>
                <a:lnTo>
                  <a:pt x="104" y="390"/>
                </a:lnTo>
                <a:lnTo>
                  <a:pt x="92" y="388"/>
                </a:lnTo>
                <a:lnTo>
                  <a:pt x="70" y="382"/>
                </a:lnTo>
                <a:lnTo>
                  <a:pt x="52" y="372"/>
                </a:lnTo>
                <a:lnTo>
                  <a:pt x="34" y="358"/>
                </a:lnTo>
                <a:lnTo>
                  <a:pt x="20" y="340"/>
                </a:lnTo>
                <a:lnTo>
                  <a:pt x="10" y="320"/>
                </a:lnTo>
                <a:lnTo>
                  <a:pt x="2" y="298"/>
                </a:lnTo>
                <a:lnTo>
                  <a:pt x="0" y="286"/>
                </a:lnTo>
                <a:lnTo>
                  <a:pt x="0" y="274"/>
                </a:lnTo>
                <a:lnTo>
                  <a:pt x="0" y="274"/>
                </a:lnTo>
                <a:lnTo>
                  <a:pt x="2" y="254"/>
                </a:lnTo>
                <a:lnTo>
                  <a:pt x="8" y="234"/>
                </a:lnTo>
                <a:lnTo>
                  <a:pt x="16" y="216"/>
                </a:lnTo>
                <a:lnTo>
                  <a:pt x="28" y="200"/>
                </a:lnTo>
                <a:lnTo>
                  <a:pt x="42" y="186"/>
                </a:lnTo>
                <a:lnTo>
                  <a:pt x="58" y="174"/>
                </a:lnTo>
                <a:lnTo>
                  <a:pt x="78" y="166"/>
                </a:lnTo>
                <a:lnTo>
                  <a:pt x="98" y="160"/>
                </a:lnTo>
                <a:lnTo>
                  <a:pt x="98" y="160"/>
                </a:lnTo>
                <a:lnTo>
                  <a:pt x="100" y="144"/>
                </a:lnTo>
                <a:lnTo>
                  <a:pt x="104" y="128"/>
                </a:lnTo>
                <a:lnTo>
                  <a:pt x="110" y="112"/>
                </a:lnTo>
                <a:lnTo>
                  <a:pt x="116" y="98"/>
                </a:lnTo>
                <a:lnTo>
                  <a:pt x="124" y="84"/>
                </a:lnTo>
                <a:lnTo>
                  <a:pt x="134" y="70"/>
                </a:lnTo>
                <a:lnTo>
                  <a:pt x="144" y="58"/>
                </a:lnTo>
                <a:lnTo>
                  <a:pt x="154" y="46"/>
                </a:lnTo>
                <a:lnTo>
                  <a:pt x="168" y="36"/>
                </a:lnTo>
                <a:lnTo>
                  <a:pt x="180" y="28"/>
                </a:lnTo>
                <a:lnTo>
                  <a:pt x="194" y="20"/>
                </a:lnTo>
                <a:lnTo>
                  <a:pt x="210" y="14"/>
                </a:lnTo>
                <a:lnTo>
                  <a:pt x="224" y="8"/>
                </a:lnTo>
                <a:lnTo>
                  <a:pt x="242" y="4"/>
                </a:lnTo>
                <a:lnTo>
                  <a:pt x="258" y="2"/>
                </a:lnTo>
                <a:lnTo>
                  <a:pt x="274" y="0"/>
                </a:lnTo>
                <a:lnTo>
                  <a:pt x="274" y="0"/>
                </a:lnTo>
                <a:close/>
                <a:moveTo>
                  <a:pt x="180" y="262"/>
                </a:moveTo>
                <a:lnTo>
                  <a:pt x="266" y="262"/>
                </a:lnTo>
                <a:lnTo>
                  <a:pt x="266" y="284"/>
                </a:lnTo>
                <a:lnTo>
                  <a:pt x="180" y="284"/>
                </a:lnTo>
                <a:lnTo>
                  <a:pt x="180" y="262"/>
                </a:lnTo>
                <a:lnTo>
                  <a:pt x="180" y="262"/>
                </a:lnTo>
                <a:close/>
                <a:moveTo>
                  <a:pt x="180" y="226"/>
                </a:moveTo>
                <a:lnTo>
                  <a:pt x="266" y="226"/>
                </a:lnTo>
                <a:lnTo>
                  <a:pt x="266" y="248"/>
                </a:lnTo>
                <a:lnTo>
                  <a:pt x="180" y="248"/>
                </a:lnTo>
                <a:lnTo>
                  <a:pt x="180" y="226"/>
                </a:lnTo>
                <a:lnTo>
                  <a:pt x="180" y="226"/>
                </a:lnTo>
                <a:close/>
                <a:moveTo>
                  <a:pt x="180" y="190"/>
                </a:moveTo>
                <a:lnTo>
                  <a:pt x="266" y="190"/>
                </a:lnTo>
                <a:lnTo>
                  <a:pt x="266" y="210"/>
                </a:lnTo>
                <a:lnTo>
                  <a:pt x="180" y="210"/>
                </a:lnTo>
                <a:lnTo>
                  <a:pt x="180" y="190"/>
                </a:lnTo>
                <a:lnTo>
                  <a:pt x="180" y="190"/>
                </a:lnTo>
                <a:close/>
                <a:moveTo>
                  <a:pt x="160" y="172"/>
                </a:moveTo>
                <a:lnTo>
                  <a:pt x="284" y="172"/>
                </a:lnTo>
                <a:lnTo>
                  <a:pt x="284" y="424"/>
                </a:lnTo>
                <a:lnTo>
                  <a:pt x="160" y="424"/>
                </a:lnTo>
                <a:lnTo>
                  <a:pt x="160" y="172"/>
                </a:lnTo>
                <a:lnTo>
                  <a:pt x="160" y="172"/>
                </a:lnTo>
                <a:close/>
                <a:moveTo>
                  <a:pt x="448" y="488"/>
                </a:moveTo>
                <a:lnTo>
                  <a:pt x="392" y="488"/>
                </a:lnTo>
                <a:lnTo>
                  <a:pt x="392" y="470"/>
                </a:lnTo>
                <a:lnTo>
                  <a:pt x="448" y="470"/>
                </a:lnTo>
                <a:lnTo>
                  <a:pt x="448" y="488"/>
                </a:lnTo>
                <a:lnTo>
                  <a:pt x="448" y="488"/>
                </a:lnTo>
                <a:close/>
                <a:moveTo>
                  <a:pt x="194" y="488"/>
                </a:moveTo>
                <a:lnTo>
                  <a:pt x="138" y="488"/>
                </a:lnTo>
                <a:lnTo>
                  <a:pt x="138" y="470"/>
                </a:lnTo>
                <a:lnTo>
                  <a:pt x="194" y="470"/>
                </a:lnTo>
                <a:lnTo>
                  <a:pt x="194" y="488"/>
                </a:lnTo>
                <a:lnTo>
                  <a:pt x="194" y="488"/>
                </a:lnTo>
                <a:close/>
                <a:moveTo>
                  <a:pt x="336" y="488"/>
                </a:moveTo>
                <a:lnTo>
                  <a:pt x="250" y="488"/>
                </a:lnTo>
                <a:lnTo>
                  <a:pt x="250" y="470"/>
                </a:lnTo>
                <a:lnTo>
                  <a:pt x="336" y="470"/>
                </a:lnTo>
                <a:lnTo>
                  <a:pt x="336" y="488"/>
                </a:lnTo>
                <a:lnTo>
                  <a:pt x="336" y="488"/>
                </a:lnTo>
                <a:close/>
                <a:moveTo>
                  <a:pt x="374" y="462"/>
                </a:moveTo>
                <a:lnTo>
                  <a:pt x="386" y="462"/>
                </a:lnTo>
                <a:lnTo>
                  <a:pt x="386" y="498"/>
                </a:lnTo>
                <a:lnTo>
                  <a:pt x="342" y="498"/>
                </a:lnTo>
                <a:lnTo>
                  <a:pt x="342" y="462"/>
                </a:lnTo>
                <a:lnTo>
                  <a:pt x="354" y="462"/>
                </a:lnTo>
                <a:lnTo>
                  <a:pt x="354" y="434"/>
                </a:lnTo>
                <a:lnTo>
                  <a:pt x="374" y="434"/>
                </a:lnTo>
                <a:lnTo>
                  <a:pt x="374" y="462"/>
                </a:lnTo>
                <a:lnTo>
                  <a:pt x="374" y="462"/>
                </a:lnTo>
                <a:close/>
                <a:moveTo>
                  <a:pt x="232" y="462"/>
                </a:moveTo>
                <a:lnTo>
                  <a:pt x="244" y="462"/>
                </a:lnTo>
                <a:lnTo>
                  <a:pt x="244" y="498"/>
                </a:lnTo>
                <a:lnTo>
                  <a:pt x="202" y="498"/>
                </a:lnTo>
                <a:lnTo>
                  <a:pt x="202" y="462"/>
                </a:lnTo>
                <a:lnTo>
                  <a:pt x="214" y="462"/>
                </a:lnTo>
                <a:lnTo>
                  <a:pt x="214" y="434"/>
                </a:lnTo>
                <a:lnTo>
                  <a:pt x="232" y="434"/>
                </a:lnTo>
                <a:lnTo>
                  <a:pt x="232" y="462"/>
                </a:lnTo>
                <a:lnTo>
                  <a:pt x="232" y="462"/>
                </a:lnTo>
                <a:close/>
                <a:moveTo>
                  <a:pt x="320" y="262"/>
                </a:moveTo>
                <a:lnTo>
                  <a:pt x="408" y="262"/>
                </a:lnTo>
                <a:lnTo>
                  <a:pt x="408" y="284"/>
                </a:lnTo>
                <a:lnTo>
                  <a:pt x="320" y="284"/>
                </a:lnTo>
                <a:lnTo>
                  <a:pt x="320" y="262"/>
                </a:lnTo>
                <a:lnTo>
                  <a:pt x="320" y="262"/>
                </a:lnTo>
                <a:close/>
                <a:moveTo>
                  <a:pt x="320" y="226"/>
                </a:moveTo>
                <a:lnTo>
                  <a:pt x="408" y="226"/>
                </a:lnTo>
                <a:lnTo>
                  <a:pt x="408" y="248"/>
                </a:lnTo>
                <a:lnTo>
                  <a:pt x="320" y="248"/>
                </a:lnTo>
                <a:lnTo>
                  <a:pt x="320" y="226"/>
                </a:lnTo>
                <a:lnTo>
                  <a:pt x="320" y="226"/>
                </a:lnTo>
                <a:close/>
                <a:moveTo>
                  <a:pt x="320" y="190"/>
                </a:moveTo>
                <a:lnTo>
                  <a:pt x="408" y="190"/>
                </a:lnTo>
                <a:lnTo>
                  <a:pt x="408" y="210"/>
                </a:lnTo>
                <a:lnTo>
                  <a:pt x="320" y="210"/>
                </a:lnTo>
                <a:lnTo>
                  <a:pt x="320" y="190"/>
                </a:lnTo>
                <a:lnTo>
                  <a:pt x="320" y="190"/>
                </a:lnTo>
                <a:close/>
                <a:moveTo>
                  <a:pt x="302" y="172"/>
                </a:moveTo>
                <a:lnTo>
                  <a:pt x="426" y="172"/>
                </a:lnTo>
                <a:lnTo>
                  <a:pt x="426" y="424"/>
                </a:lnTo>
                <a:lnTo>
                  <a:pt x="302" y="424"/>
                </a:lnTo>
                <a:lnTo>
                  <a:pt x="302" y="172"/>
                </a:lnTo>
                <a:lnTo>
                  <a:pt x="302" y="172"/>
                </a:lnTo>
                <a:close/>
              </a:path>
            </a:pathLst>
          </a:custGeom>
          <a:solidFill>
            <a:schemeClr val="bg1"/>
          </a:solidFill>
          <a:ln w="9525">
            <a:noFill/>
            <a:round/>
            <a:headEnd/>
            <a:tailEnd/>
          </a:ln>
        </p:spPr>
        <p:txBody>
          <a:bodyPr vert="horz" wrap="square" lIns="121942" tIns="60971" rIns="121942" bIns="60971" numCol="1" anchor="t" anchorCtr="0" compatLnSpc="1">
            <a:prstTxWarp prst="textNoShape">
              <a:avLst/>
            </a:prstTxWarp>
          </a:bodyPr>
          <a:lstStyle/>
          <a:p>
            <a:endParaRPr lang="zh-CN" altLang="en-US">
              <a:solidFill>
                <a:schemeClr val="bg1"/>
              </a:solidFill>
            </a:endParaRPr>
          </a:p>
        </p:txBody>
      </p:sp>
      <p:sp>
        <p:nvSpPr>
          <p:cNvPr id="98" name="TextBox 97"/>
          <p:cNvSpPr txBox="1"/>
          <p:nvPr/>
        </p:nvSpPr>
        <p:spPr>
          <a:xfrm>
            <a:off x="1945693" y="5250598"/>
            <a:ext cx="938764" cy="400132"/>
          </a:xfrm>
          <a:prstGeom prst="rect">
            <a:avLst/>
          </a:prstGeom>
          <a:noFill/>
        </p:spPr>
        <p:txBody>
          <a:bodyPr wrap="none" lIns="121942" tIns="60971" rIns="121942" bIns="60971" rtlCol="0">
            <a:spAutoFit/>
          </a:bodyPr>
          <a:lstStyle/>
          <a:p>
            <a:pPr algn="ctr" defTabSz="1219272"/>
            <a:r>
              <a:rPr lang="zh-CN" altLang="en-US" sz="1800" b="1" dirty="0" smtClean="0">
                <a:gradFill flip="none" rotWithShape="1">
                  <a:gsLst>
                    <a:gs pos="0">
                      <a:srgbClr val="FFC000">
                        <a:shade val="30000"/>
                        <a:satMod val="115000"/>
                      </a:srgbClr>
                    </a:gs>
                    <a:gs pos="55000">
                      <a:srgbClr val="FFC000">
                        <a:shade val="67500"/>
                        <a:satMod val="115000"/>
                      </a:srgbClr>
                    </a:gs>
                    <a:gs pos="99000">
                      <a:srgbClr val="FFC000">
                        <a:shade val="100000"/>
                        <a:satMod val="115000"/>
                      </a:srgbClr>
                    </a:gs>
                  </a:gsLst>
                  <a:lin ang="16200000" scaled="1"/>
                  <a:tileRect/>
                </a:gradFill>
                <a:effectLst>
                  <a:outerShdw blurRad="38100" dist="38100" dir="2700000" algn="tl">
                    <a:srgbClr val="000000">
                      <a:alpha val="43137"/>
                    </a:srgbClr>
                  </a:outerShdw>
                </a:effectLst>
                <a:latin typeface="Arial" pitchFamily="34" charset="0"/>
                <a:ea typeface="微软雅黑" pitchFamily="34" charset="-122"/>
                <a:cs typeface="Arial" pitchFamily="34" charset="0"/>
                <a:sym typeface="Wingdings" pitchFamily="2" charset="2"/>
              </a:rPr>
              <a:t>云计算</a:t>
            </a:r>
          </a:p>
        </p:txBody>
      </p:sp>
      <p:sp>
        <p:nvSpPr>
          <p:cNvPr id="100" name="TextBox 99"/>
          <p:cNvSpPr txBox="1"/>
          <p:nvPr/>
        </p:nvSpPr>
        <p:spPr>
          <a:xfrm>
            <a:off x="3809275" y="5250598"/>
            <a:ext cx="938763" cy="400132"/>
          </a:xfrm>
          <a:prstGeom prst="rect">
            <a:avLst/>
          </a:prstGeom>
          <a:noFill/>
        </p:spPr>
        <p:txBody>
          <a:bodyPr wrap="none" lIns="121942" tIns="60971" rIns="121942" bIns="60971" rtlCol="0">
            <a:spAutoFit/>
          </a:bodyPr>
          <a:lstStyle/>
          <a:p>
            <a:pPr algn="ctr" defTabSz="1219272"/>
            <a:r>
              <a:rPr lang="zh-CN" altLang="en-US" sz="1800" b="1" dirty="0" smtClean="0">
                <a:gradFill flip="none" rotWithShape="1">
                  <a:gsLst>
                    <a:gs pos="0">
                      <a:srgbClr val="FFC000">
                        <a:shade val="30000"/>
                        <a:satMod val="115000"/>
                      </a:srgbClr>
                    </a:gs>
                    <a:gs pos="55000">
                      <a:srgbClr val="FFC000">
                        <a:shade val="67500"/>
                        <a:satMod val="115000"/>
                      </a:srgbClr>
                    </a:gs>
                    <a:gs pos="99000">
                      <a:srgbClr val="FFC000">
                        <a:shade val="100000"/>
                        <a:satMod val="115000"/>
                      </a:srgbClr>
                    </a:gs>
                  </a:gsLst>
                  <a:lin ang="16200000" scaled="1"/>
                  <a:tileRect/>
                </a:gradFill>
                <a:effectLst>
                  <a:outerShdw blurRad="38100" dist="38100" dir="2700000" algn="tl">
                    <a:srgbClr val="000000">
                      <a:alpha val="43137"/>
                    </a:srgbClr>
                  </a:outerShdw>
                </a:effectLst>
                <a:latin typeface="Arial" pitchFamily="34" charset="0"/>
                <a:ea typeface="微软雅黑" pitchFamily="34" charset="-122"/>
                <a:cs typeface="Arial" pitchFamily="34" charset="0"/>
                <a:sym typeface="Wingdings" pitchFamily="2" charset="2"/>
              </a:rPr>
              <a:t>大数据</a:t>
            </a:r>
          </a:p>
        </p:txBody>
      </p:sp>
      <p:sp>
        <p:nvSpPr>
          <p:cNvPr id="101" name="TextBox 100"/>
          <p:cNvSpPr txBox="1"/>
          <p:nvPr/>
        </p:nvSpPr>
        <p:spPr>
          <a:xfrm>
            <a:off x="5661231" y="5250598"/>
            <a:ext cx="938763" cy="400132"/>
          </a:xfrm>
          <a:prstGeom prst="rect">
            <a:avLst/>
          </a:prstGeom>
          <a:noFill/>
        </p:spPr>
        <p:txBody>
          <a:bodyPr wrap="none" lIns="121942" tIns="60971" rIns="121942" bIns="60971" rtlCol="0">
            <a:spAutoFit/>
          </a:bodyPr>
          <a:lstStyle/>
          <a:p>
            <a:pPr algn="ctr" defTabSz="1219272"/>
            <a:r>
              <a:rPr lang="zh-CN" altLang="en-US" sz="1800" b="1" dirty="0" smtClean="0">
                <a:gradFill flip="none" rotWithShape="1">
                  <a:gsLst>
                    <a:gs pos="0">
                      <a:srgbClr val="FFC000">
                        <a:shade val="30000"/>
                        <a:satMod val="115000"/>
                      </a:srgbClr>
                    </a:gs>
                    <a:gs pos="55000">
                      <a:srgbClr val="FFC000">
                        <a:shade val="67500"/>
                        <a:satMod val="115000"/>
                      </a:srgbClr>
                    </a:gs>
                    <a:gs pos="99000">
                      <a:srgbClr val="FFC000">
                        <a:shade val="100000"/>
                        <a:satMod val="115000"/>
                      </a:srgbClr>
                    </a:gs>
                  </a:gsLst>
                  <a:lin ang="16200000" scaled="1"/>
                  <a:tileRect/>
                </a:gradFill>
                <a:effectLst>
                  <a:outerShdw blurRad="38100" dist="38100" dir="2700000" algn="tl">
                    <a:srgbClr val="000000">
                      <a:alpha val="43137"/>
                    </a:srgbClr>
                  </a:outerShdw>
                </a:effectLst>
                <a:latin typeface="Arial" pitchFamily="34" charset="0"/>
                <a:ea typeface="微软雅黑" pitchFamily="34" charset="-122"/>
                <a:cs typeface="Arial" pitchFamily="34" charset="0"/>
                <a:sym typeface="Wingdings" pitchFamily="2" charset="2"/>
              </a:rPr>
              <a:t>物联网</a:t>
            </a:r>
          </a:p>
        </p:txBody>
      </p:sp>
      <p:sp>
        <p:nvSpPr>
          <p:cNvPr id="102" name="TextBox 101"/>
          <p:cNvSpPr txBox="1"/>
          <p:nvPr/>
        </p:nvSpPr>
        <p:spPr>
          <a:xfrm>
            <a:off x="9326783" y="4830178"/>
            <a:ext cx="685488" cy="446298"/>
          </a:xfrm>
          <a:prstGeom prst="rect">
            <a:avLst/>
          </a:prstGeom>
          <a:noFill/>
        </p:spPr>
        <p:txBody>
          <a:bodyPr wrap="none" lIns="121942" tIns="60971" rIns="121942" bIns="60971" rtlCol="0">
            <a:spAutoFit/>
          </a:bodyPr>
          <a:lstStyle/>
          <a:p>
            <a:pPr>
              <a:buNone/>
            </a:pPr>
            <a:r>
              <a:rPr lang="en-US" altLang="zh-CN" sz="2100" dirty="0" smtClean="0">
                <a:solidFill>
                  <a:schemeClr val="bg1"/>
                </a:solidFill>
                <a:latin typeface="微软雅黑" pitchFamily="34" charset="-122"/>
                <a:ea typeface="微软雅黑" pitchFamily="34" charset="-122"/>
              </a:rPr>
              <a:t>……</a:t>
            </a:r>
            <a:endParaRPr lang="zh-CN" altLang="en-US" sz="2100" dirty="0">
              <a:solidFill>
                <a:schemeClr val="bg1"/>
              </a:solidFill>
              <a:latin typeface="微软雅黑" pitchFamily="34" charset="-122"/>
              <a:ea typeface="微软雅黑" pitchFamily="34" charset="-122"/>
            </a:endParaRPr>
          </a:p>
        </p:txBody>
      </p:sp>
      <p:sp>
        <p:nvSpPr>
          <p:cNvPr id="103" name="Freeform 243"/>
          <p:cNvSpPr>
            <a:spLocks noEditPoints="1"/>
          </p:cNvSpPr>
          <p:nvPr/>
        </p:nvSpPr>
        <p:spPr bwMode="auto">
          <a:xfrm>
            <a:off x="5737778" y="4418510"/>
            <a:ext cx="769082" cy="696511"/>
          </a:xfrm>
          <a:custGeom>
            <a:avLst/>
            <a:gdLst>
              <a:gd name="T0" fmla="*/ 53 w 67"/>
              <a:gd name="T1" fmla="*/ 24 h 61"/>
              <a:gd name="T2" fmla="*/ 56 w 67"/>
              <a:gd name="T3" fmla="*/ 26 h 61"/>
              <a:gd name="T4" fmla="*/ 56 w 67"/>
              <a:gd name="T5" fmla="*/ 26 h 61"/>
              <a:gd name="T6" fmla="*/ 56 w 67"/>
              <a:gd name="T7" fmla="*/ 11 h 61"/>
              <a:gd name="T8" fmla="*/ 41 w 67"/>
              <a:gd name="T9" fmla="*/ 11 h 61"/>
              <a:gd name="T10" fmla="*/ 41 w 67"/>
              <a:gd name="T11" fmla="*/ 26 h 61"/>
              <a:gd name="T12" fmla="*/ 43 w 67"/>
              <a:gd name="T13" fmla="*/ 24 h 61"/>
              <a:gd name="T14" fmla="*/ 43 w 67"/>
              <a:gd name="T15" fmla="*/ 14 h 61"/>
              <a:gd name="T16" fmla="*/ 53 w 67"/>
              <a:gd name="T17" fmla="*/ 14 h 61"/>
              <a:gd name="T18" fmla="*/ 53 w 67"/>
              <a:gd name="T19" fmla="*/ 24 h 61"/>
              <a:gd name="T20" fmla="*/ 53 w 67"/>
              <a:gd name="T21" fmla="*/ 24 h 61"/>
              <a:gd name="T22" fmla="*/ 39 w 67"/>
              <a:gd name="T23" fmla="*/ 28 h 61"/>
              <a:gd name="T24" fmla="*/ 39 w 67"/>
              <a:gd name="T25" fmla="*/ 9 h 61"/>
              <a:gd name="T26" fmla="*/ 58 w 67"/>
              <a:gd name="T27" fmla="*/ 9 h 61"/>
              <a:gd name="T28" fmla="*/ 58 w 67"/>
              <a:gd name="T29" fmla="*/ 28 h 61"/>
              <a:gd name="T30" fmla="*/ 58 w 67"/>
              <a:gd name="T31" fmla="*/ 29 h 61"/>
              <a:gd name="T32" fmla="*/ 60 w 67"/>
              <a:gd name="T33" fmla="*/ 31 h 61"/>
              <a:gd name="T34" fmla="*/ 60 w 67"/>
              <a:gd name="T35" fmla="*/ 31 h 61"/>
              <a:gd name="T36" fmla="*/ 60 w 67"/>
              <a:gd name="T37" fmla="*/ 7 h 61"/>
              <a:gd name="T38" fmla="*/ 36 w 67"/>
              <a:gd name="T39" fmla="*/ 7 h 61"/>
              <a:gd name="T40" fmla="*/ 36 w 67"/>
              <a:gd name="T41" fmla="*/ 31 h 61"/>
              <a:gd name="T42" fmla="*/ 39 w 67"/>
              <a:gd name="T43" fmla="*/ 28 h 61"/>
              <a:gd name="T44" fmla="*/ 56 w 67"/>
              <a:gd name="T45" fmla="*/ 38 h 61"/>
              <a:gd name="T46" fmla="*/ 50 w 67"/>
              <a:gd name="T47" fmla="*/ 38 h 61"/>
              <a:gd name="T48" fmla="*/ 50 w 67"/>
              <a:gd name="T49" fmla="*/ 24 h 61"/>
              <a:gd name="T50" fmla="*/ 53 w 67"/>
              <a:gd name="T51" fmla="*/ 19 h 61"/>
              <a:gd name="T52" fmla="*/ 48 w 67"/>
              <a:gd name="T53" fmla="*/ 14 h 61"/>
              <a:gd name="T54" fmla="*/ 43 w 67"/>
              <a:gd name="T55" fmla="*/ 19 h 61"/>
              <a:gd name="T56" fmla="*/ 47 w 67"/>
              <a:gd name="T57" fmla="*/ 24 h 61"/>
              <a:gd name="T58" fmla="*/ 47 w 67"/>
              <a:gd name="T59" fmla="*/ 38 h 61"/>
              <a:gd name="T60" fmla="*/ 11 w 67"/>
              <a:gd name="T61" fmla="*/ 38 h 61"/>
              <a:gd name="T62" fmla="*/ 0 w 67"/>
              <a:gd name="T63" fmla="*/ 48 h 61"/>
              <a:gd name="T64" fmla="*/ 0 w 67"/>
              <a:gd name="T65" fmla="*/ 50 h 61"/>
              <a:gd name="T66" fmla="*/ 11 w 67"/>
              <a:gd name="T67" fmla="*/ 61 h 61"/>
              <a:gd name="T68" fmla="*/ 56 w 67"/>
              <a:gd name="T69" fmla="*/ 61 h 61"/>
              <a:gd name="T70" fmla="*/ 67 w 67"/>
              <a:gd name="T71" fmla="*/ 50 h 61"/>
              <a:gd name="T72" fmla="*/ 67 w 67"/>
              <a:gd name="T73" fmla="*/ 48 h 61"/>
              <a:gd name="T74" fmla="*/ 56 w 67"/>
              <a:gd name="T75" fmla="*/ 38 h 61"/>
              <a:gd name="T76" fmla="*/ 11 w 67"/>
              <a:gd name="T77" fmla="*/ 54 h 61"/>
              <a:gd name="T78" fmla="*/ 7 w 67"/>
              <a:gd name="T79" fmla="*/ 49 h 61"/>
              <a:gd name="T80" fmla="*/ 11 w 67"/>
              <a:gd name="T81" fmla="*/ 45 h 61"/>
              <a:gd name="T82" fmla="*/ 16 w 67"/>
              <a:gd name="T83" fmla="*/ 49 h 61"/>
              <a:gd name="T84" fmla="*/ 11 w 67"/>
              <a:gd name="T85" fmla="*/ 54 h 61"/>
              <a:gd name="T86" fmla="*/ 40 w 67"/>
              <a:gd name="T87" fmla="*/ 52 h 61"/>
              <a:gd name="T88" fmla="*/ 37 w 67"/>
              <a:gd name="T89" fmla="*/ 49 h 61"/>
              <a:gd name="T90" fmla="*/ 40 w 67"/>
              <a:gd name="T91" fmla="*/ 46 h 61"/>
              <a:gd name="T92" fmla="*/ 43 w 67"/>
              <a:gd name="T93" fmla="*/ 49 h 61"/>
              <a:gd name="T94" fmla="*/ 40 w 67"/>
              <a:gd name="T95" fmla="*/ 52 h 61"/>
              <a:gd name="T96" fmla="*/ 48 w 67"/>
              <a:gd name="T97" fmla="*/ 52 h 61"/>
              <a:gd name="T98" fmla="*/ 45 w 67"/>
              <a:gd name="T99" fmla="*/ 49 h 61"/>
              <a:gd name="T100" fmla="*/ 48 w 67"/>
              <a:gd name="T101" fmla="*/ 46 h 61"/>
              <a:gd name="T102" fmla="*/ 52 w 67"/>
              <a:gd name="T103" fmla="*/ 49 h 61"/>
              <a:gd name="T104" fmla="*/ 48 w 67"/>
              <a:gd name="T105" fmla="*/ 52 h 61"/>
              <a:gd name="T106" fmla="*/ 57 w 67"/>
              <a:gd name="T107" fmla="*/ 52 h 61"/>
              <a:gd name="T108" fmla="*/ 54 w 67"/>
              <a:gd name="T109" fmla="*/ 49 h 61"/>
              <a:gd name="T110" fmla="*/ 57 w 67"/>
              <a:gd name="T111" fmla="*/ 46 h 61"/>
              <a:gd name="T112" fmla="*/ 60 w 67"/>
              <a:gd name="T113" fmla="*/ 49 h 61"/>
              <a:gd name="T114" fmla="*/ 57 w 67"/>
              <a:gd name="T115" fmla="*/ 5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7" h="61">
                <a:moveTo>
                  <a:pt x="53" y="24"/>
                </a:moveTo>
                <a:cubicBezTo>
                  <a:pt x="56" y="26"/>
                  <a:pt x="56" y="26"/>
                  <a:pt x="56" y="26"/>
                </a:cubicBezTo>
                <a:cubicBezTo>
                  <a:pt x="56" y="26"/>
                  <a:pt x="56" y="26"/>
                  <a:pt x="56" y="26"/>
                </a:cubicBezTo>
                <a:cubicBezTo>
                  <a:pt x="60" y="22"/>
                  <a:pt x="60" y="16"/>
                  <a:pt x="56" y="11"/>
                </a:cubicBezTo>
                <a:cubicBezTo>
                  <a:pt x="52" y="7"/>
                  <a:pt x="45" y="7"/>
                  <a:pt x="41" y="11"/>
                </a:cubicBezTo>
                <a:cubicBezTo>
                  <a:pt x="37" y="16"/>
                  <a:pt x="37" y="22"/>
                  <a:pt x="41" y="26"/>
                </a:cubicBezTo>
                <a:cubicBezTo>
                  <a:pt x="43" y="24"/>
                  <a:pt x="43" y="24"/>
                  <a:pt x="43" y="24"/>
                </a:cubicBezTo>
                <a:cubicBezTo>
                  <a:pt x="41" y="21"/>
                  <a:pt x="41" y="17"/>
                  <a:pt x="43" y="14"/>
                </a:cubicBezTo>
                <a:cubicBezTo>
                  <a:pt x="46" y="11"/>
                  <a:pt x="50" y="11"/>
                  <a:pt x="53" y="14"/>
                </a:cubicBezTo>
                <a:cubicBezTo>
                  <a:pt x="56" y="17"/>
                  <a:pt x="56" y="21"/>
                  <a:pt x="53" y="24"/>
                </a:cubicBezTo>
                <a:cubicBezTo>
                  <a:pt x="53" y="24"/>
                  <a:pt x="53" y="24"/>
                  <a:pt x="53" y="24"/>
                </a:cubicBezTo>
                <a:close/>
                <a:moveTo>
                  <a:pt x="39" y="28"/>
                </a:moveTo>
                <a:cubicBezTo>
                  <a:pt x="34" y="23"/>
                  <a:pt x="34" y="15"/>
                  <a:pt x="39" y="9"/>
                </a:cubicBezTo>
                <a:cubicBezTo>
                  <a:pt x="44" y="4"/>
                  <a:pt x="52" y="4"/>
                  <a:pt x="58" y="9"/>
                </a:cubicBezTo>
                <a:cubicBezTo>
                  <a:pt x="63" y="15"/>
                  <a:pt x="63" y="23"/>
                  <a:pt x="58" y="28"/>
                </a:cubicBezTo>
                <a:cubicBezTo>
                  <a:pt x="58" y="28"/>
                  <a:pt x="58" y="28"/>
                  <a:pt x="58" y="29"/>
                </a:cubicBezTo>
                <a:cubicBezTo>
                  <a:pt x="60" y="31"/>
                  <a:pt x="60" y="31"/>
                  <a:pt x="60" y="31"/>
                </a:cubicBezTo>
                <a:cubicBezTo>
                  <a:pt x="60" y="31"/>
                  <a:pt x="60" y="31"/>
                  <a:pt x="60" y="31"/>
                </a:cubicBezTo>
                <a:cubicBezTo>
                  <a:pt x="67" y="24"/>
                  <a:pt x="67" y="14"/>
                  <a:pt x="60" y="7"/>
                </a:cubicBezTo>
                <a:cubicBezTo>
                  <a:pt x="54" y="0"/>
                  <a:pt x="43" y="0"/>
                  <a:pt x="36" y="7"/>
                </a:cubicBezTo>
                <a:cubicBezTo>
                  <a:pt x="30" y="14"/>
                  <a:pt x="30" y="24"/>
                  <a:pt x="36" y="31"/>
                </a:cubicBezTo>
                <a:lnTo>
                  <a:pt x="39" y="28"/>
                </a:lnTo>
                <a:close/>
                <a:moveTo>
                  <a:pt x="56" y="38"/>
                </a:moveTo>
                <a:cubicBezTo>
                  <a:pt x="50" y="38"/>
                  <a:pt x="50" y="38"/>
                  <a:pt x="50" y="38"/>
                </a:cubicBezTo>
                <a:cubicBezTo>
                  <a:pt x="50" y="24"/>
                  <a:pt x="50" y="24"/>
                  <a:pt x="50" y="24"/>
                </a:cubicBezTo>
                <a:cubicBezTo>
                  <a:pt x="52" y="23"/>
                  <a:pt x="53" y="21"/>
                  <a:pt x="53" y="19"/>
                </a:cubicBezTo>
                <a:cubicBezTo>
                  <a:pt x="53" y="16"/>
                  <a:pt x="51" y="14"/>
                  <a:pt x="48" y="14"/>
                </a:cubicBezTo>
                <a:cubicBezTo>
                  <a:pt x="46" y="14"/>
                  <a:pt x="43" y="16"/>
                  <a:pt x="43" y="19"/>
                </a:cubicBezTo>
                <a:cubicBezTo>
                  <a:pt x="43" y="21"/>
                  <a:pt x="45" y="23"/>
                  <a:pt x="47" y="24"/>
                </a:cubicBezTo>
                <a:cubicBezTo>
                  <a:pt x="47" y="38"/>
                  <a:pt x="47" y="38"/>
                  <a:pt x="47" y="38"/>
                </a:cubicBezTo>
                <a:cubicBezTo>
                  <a:pt x="11" y="38"/>
                  <a:pt x="11" y="38"/>
                  <a:pt x="11" y="38"/>
                </a:cubicBezTo>
                <a:cubicBezTo>
                  <a:pt x="5" y="38"/>
                  <a:pt x="0" y="42"/>
                  <a:pt x="0" y="48"/>
                </a:cubicBezTo>
                <a:cubicBezTo>
                  <a:pt x="0" y="50"/>
                  <a:pt x="0" y="50"/>
                  <a:pt x="0" y="50"/>
                </a:cubicBezTo>
                <a:cubicBezTo>
                  <a:pt x="0" y="56"/>
                  <a:pt x="5" y="61"/>
                  <a:pt x="11" y="61"/>
                </a:cubicBezTo>
                <a:cubicBezTo>
                  <a:pt x="56" y="61"/>
                  <a:pt x="56" y="61"/>
                  <a:pt x="56" y="61"/>
                </a:cubicBezTo>
                <a:cubicBezTo>
                  <a:pt x="62" y="61"/>
                  <a:pt x="67" y="56"/>
                  <a:pt x="67" y="50"/>
                </a:cubicBezTo>
                <a:cubicBezTo>
                  <a:pt x="67" y="48"/>
                  <a:pt x="67" y="48"/>
                  <a:pt x="67" y="48"/>
                </a:cubicBezTo>
                <a:cubicBezTo>
                  <a:pt x="67" y="42"/>
                  <a:pt x="62" y="38"/>
                  <a:pt x="56" y="38"/>
                </a:cubicBezTo>
                <a:close/>
                <a:moveTo>
                  <a:pt x="11" y="54"/>
                </a:moveTo>
                <a:cubicBezTo>
                  <a:pt x="9" y="54"/>
                  <a:pt x="7" y="52"/>
                  <a:pt x="7" y="49"/>
                </a:cubicBezTo>
                <a:cubicBezTo>
                  <a:pt x="7" y="47"/>
                  <a:pt x="9" y="45"/>
                  <a:pt x="11" y="45"/>
                </a:cubicBezTo>
                <a:cubicBezTo>
                  <a:pt x="14" y="45"/>
                  <a:pt x="16" y="47"/>
                  <a:pt x="16" y="49"/>
                </a:cubicBezTo>
                <a:cubicBezTo>
                  <a:pt x="16" y="52"/>
                  <a:pt x="14" y="54"/>
                  <a:pt x="11" y="54"/>
                </a:cubicBezTo>
                <a:close/>
                <a:moveTo>
                  <a:pt x="40" y="52"/>
                </a:moveTo>
                <a:cubicBezTo>
                  <a:pt x="39" y="52"/>
                  <a:pt x="37" y="51"/>
                  <a:pt x="37" y="49"/>
                </a:cubicBezTo>
                <a:cubicBezTo>
                  <a:pt x="37" y="48"/>
                  <a:pt x="39" y="46"/>
                  <a:pt x="40" y="46"/>
                </a:cubicBezTo>
                <a:cubicBezTo>
                  <a:pt x="42" y="46"/>
                  <a:pt x="43" y="48"/>
                  <a:pt x="43" y="49"/>
                </a:cubicBezTo>
                <a:cubicBezTo>
                  <a:pt x="43" y="51"/>
                  <a:pt x="42" y="52"/>
                  <a:pt x="40" y="52"/>
                </a:cubicBezTo>
                <a:close/>
                <a:moveTo>
                  <a:pt x="48" y="52"/>
                </a:moveTo>
                <a:cubicBezTo>
                  <a:pt x="47" y="52"/>
                  <a:pt x="45" y="51"/>
                  <a:pt x="45" y="49"/>
                </a:cubicBezTo>
                <a:cubicBezTo>
                  <a:pt x="45" y="48"/>
                  <a:pt x="47" y="46"/>
                  <a:pt x="48" y="46"/>
                </a:cubicBezTo>
                <a:cubicBezTo>
                  <a:pt x="50" y="46"/>
                  <a:pt x="52" y="48"/>
                  <a:pt x="52" y="49"/>
                </a:cubicBezTo>
                <a:cubicBezTo>
                  <a:pt x="52" y="51"/>
                  <a:pt x="50" y="52"/>
                  <a:pt x="48" y="52"/>
                </a:cubicBezTo>
                <a:close/>
                <a:moveTo>
                  <a:pt x="57" y="52"/>
                </a:moveTo>
                <a:cubicBezTo>
                  <a:pt x="55" y="52"/>
                  <a:pt x="54" y="51"/>
                  <a:pt x="54" y="49"/>
                </a:cubicBezTo>
                <a:cubicBezTo>
                  <a:pt x="54" y="48"/>
                  <a:pt x="55" y="46"/>
                  <a:pt x="57" y="46"/>
                </a:cubicBezTo>
                <a:cubicBezTo>
                  <a:pt x="58" y="46"/>
                  <a:pt x="60" y="48"/>
                  <a:pt x="60" y="49"/>
                </a:cubicBezTo>
                <a:cubicBezTo>
                  <a:pt x="60" y="51"/>
                  <a:pt x="58" y="52"/>
                  <a:pt x="57" y="52"/>
                </a:cubicBezTo>
                <a:close/>
              </a:path>
            </a:pathLst>
          </a:custGeom>
          <a:solidFill>
            <a:schemeClr val="bg1"/>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121942" tIns="60971" rIns="121942" bIns="60971" numCol="1" anchor="t" anchorCtr="0" compatLnSpc="1">
            <a:prstTxWarp prst="textNoShape">
              <a:avLst/>
            </a:prstTxWarp>
          </a:bodyPr>
          <a:lstStyle/>
          <a:p>
            <a:endParaRPr lang="zh-CN" altLang="en-US">
              <a:solidFill>
                <a:schemeClr val="bg1"/>
              </a:solidFill>
            </a:endParaRPr>
          </a:p>
        </p:txBody>
      </p:sp>
      <p:sp>
        <p:nvSpPr>
          <p:cNvPr id="40" name="Freeform 9"/>
          <p:cNvSpPr>
            <a:spLocks noChangeAspect="1" noEditPoints="1"/>
          </p:cNvSpPr>
          <p:nvPr/>
        </p:nvSpPr>
        <p:spPr bwMode="auto">
          <a:xfrm>
            <a:off x="7544953" y="4456136"/>
            <a:ext cx="933509" cy="621259"/>
          </a:xfrm>
          <a:custGeom>
            <a:avLst/>
            <a:gdLst/>
            <a:ahLst/>
            <a:cxnLst>
              <a:cxn ang="0">
                <a:pos x="302" y="2"/>
              </a:cxn>
              <a:cxn ang="0">
                <a:pos x="376" y="32"/>
              </a:cxn>
              <a:cxn ang="0">
                <a:pos x="428" y="88"/>
              </a:cxn>
              <a:cxn ang="0">
                <a:pos x="448" y="112"/>
              </a:cxn>
              <a:cxn ang="0">
                <a:pos x="476" y="114"/>
              </a:cxn>
              <a:cxn ang="0">
                <a:pos x="514" y="128"/>
              </a:cxn>
              <a:cxn ang="0">
                <a:pos x="546" y="152"/>
              </a:cxn>
              <a:cxn ang="0">
                <a:pos x="570" y="184"/>
              </a:cxn>
              <a:cxn ang="0">
                <a:pos x="584" y="224"/>
              </a:cxn>
              <a:cxn ang="0">
                <a:pos x="586" y="252"/>
              </a:cxn>
              <a:cxn ang="0">
                <a:pos x="580" y="292"/>
              </a:cxn>
              <a:cxn ang="0">
                <a:pos x="562" y="330"/>
              </a:cxn>
              <a:cxn ang="0">
                <a:pos x="536" y="358"/>
              </a:cxn>
              <a:cxn ang="0">
                <a:pos x="502" y="380"/>
              </a:cxn>
              <a:cxn ang="0">
                <a:pos x="462" y="390"/>
              </a:cxn>
              <a:cxn ang="0">
                <a:pos x="116" y="390"/>
              </a:cxn>
              <a:cxn ang="0">
                <a:pos x="70" y="382"/>
              </a:cxn>
              <a:cxn ang="0">
                <a:pos x="20" y="340"/>
              </a:cxn>
              <a:cxn ang="0">
                <a:pos x="0" y="286"/>
              </a:cxn>
              <a:cxn ang="0">
                <a:pos x="2" y="254"/>
              </a:cxn>
              <a:cxn ang="0">
                <a:pos x="28" y="198"/>
              </a:cxn>
              <a:cxn ang="0">
                <a:pos x="78" y="166"/>
              </a:cxn>
              <a:cxn ang="0">
                <a:pos x="100" y="144"/>
              </a:cxn>
              <a:cxn ang="0">
                <a:pos x="116" y="98"/>
              </a:cxn>
              <a:cxn ang="0">
                <a:pos x="144" y="58"/>
              </a:cxn>
              <a:cxn ang="0">
                <a:pos x="180" y="28"/>
              </a:cxn>
              <a:cxn ang="0">
                <a:pos x="224" y="8"/>
              </a:cxn>
              <a:cxn ang="0">
                <a:pos x="274" y="0"/>
              </a:cxn>
              <a:cxn ang="0">
                <a:pos x="400" y="204"/>
              </a:cxn>
              <a:cxn ang="0">
                <a:pos x="402" y="172"/>
              </a:cxn>
              <a:cxn ang="0">
                <a:pos x="360" y="148"/>
              </a:cxn>
              <a:cxn ang="0">
                <a:pos x="310" y="136"/>
              </a:cxn>
              <a:cxn ang="0">
                <a:pos x="276" y="136"/>
              </a:cxn>
              <a:cxn ang="0">
                <a:pos x="226" y="148"/>
              </a:cxn>
              <a:cxn ang="0">
                <a:pos x="184" y="172"/>
              </a:cxn>
              <a:cxn ang="0">
                <a:pos x="194" y="216"/>
              </a:cxn>
              <a:cxn ang="0">
                <a:pos x="196" y="214"/>
              </a:cxn>
              <a:cxn ang="0">
                <a:pos x="228" y="190"/>
              </a:cxn>
              <a:cxn ang="0">
                <a:pos x="266" y="176"/>
              </a:cxn>
              <a:cxn ang="0">
                <a:pos x="294" y="174"/>
              </a:cxn>
              <a:cxn ang="0">
                <a:pos x="334" y="180"/>
              </a:cxn>
              <a:cxn ang="0">
                <a:pos x="370" y="196"/>
              </a:cxn>
              <a:cxn ang="0">
                <a:pos x="390" y="214"/>
              </a:cxn>
              <a:cxn ang="0">
                <a:pos x="294" y="208"/>
              </a:cxn>
              <a:cxn ang="0">
                <a:pos x="332" y="216"/>
              </a:cxn>
              <a:cxn ang="0">
                <a:pos x="364" y="238"/>
              </a:cxn>
              <a:cxn ang="0">
                <a:pos x="348" y="280"/>
              </a:cxn>
              <a:cxn ang="0">
                <a:pos x="338" y="266"/>
              </a:cxn>
              <a:cxn ang="0">
                <a:pos x="306" y="248"/>
              </a:cxn>
              <a:cxn ang="0">
                <a:pos x="280" y="248"/>
              </a:cxn>
              <a:cxn ang="0">
                <a:pos x="250" y="266"/>
              </a:cxn>
              <a:cxn ang="0">
                <a:pos x="238" y="280"/>
              </a:cxn>
              <a:cxn ang="0">
                <a:pos x="222" y="238"/>
              </a:cxn>
              <a:cxn ang="0">
                <a:pos x="254" y="216"/>
              </a:cxn>
              <a:cxn ang="0">
                <a:pos x="294" y="208"/>
              </a:cxn>
              <a:cxn ang="0">
                <a:pos x="304" y="284"/>
              </a:cxn>
              <a:cxn ang="0">
                <a:pos x="320" y="310"/>
              </a:cxn>
              <a:cxn ang="0">
                <a:pos x="312" y="330"/>
              </a:cxn>
              <a:cxn ang="0">
                <a:pos x="294" y="338"/>
              </a:cxn>
              <a:cxn ang="0">
                <a:pos x="268" y="320"/>
              </a:cxn>
              <a:cxn ang="0">
                <a:pos x="268" y="300"/>
              </a:cxn>
              <a:cxn ang="0">
                <a:pos x="294" y="282"/>
              </a:cxn>
            </a:cxnLst>
            <a:rect l="0" t="0" r="r" b="b"/>
            <a:pathLst>
              <a:path w="586" h="390">
                <a:moveTo>
                  <a:pt x="274" y="0"/>
                </a:moveTo>
                <a:lnTo>
                  <a:pt x="274" y="0"/>
                </a:lnTo>
                <a:lnTo>
                  <a:pt x="302" y="2"/>
                </a:lnTo>
                <a:lnTo>
                  <a:pt x="328" y="8"/>
                </a:lnTo>
                <a:lnTo>
                  <a:pt x="354" y="18"/>
                </a:lnTo>
                <a:lnTo>
                  <a:pt x="376" y="32"/>
                </a:lnTo>
                <a:lnTo>
                  <a:pt x="396" y="48"/>
                </a:lnTo>
                <a:lnTo>
                  <a:pt x="414" y="66"/>
                </a:lnTo>
                <a:lnTo>
                  <a:pt x="428" y="88"/>
                </a:lnTo>
                <a:lnTo>
                  <a:pt x="440" y="112"/>
                </a:lnTo>
                <a:lnTo>
                  <a:pt x="440" y="112"/>
                </a:lnTo>
                <a:lnTo>
                  <a:pt x="448" y="112"/>
                </a:lnTo>
                <a:lnTo>
                  <a:pt x="448" y="112"/>
                </a:lnTo>
                <a:lnTo>
                  <a:pt x="462" y="112"/>
                </a:lnTo>
                <a:lnTo>
                  <a:pt x="476" y="114"/>
                </a:lnTo>
                <a:lnTo>
                  <a:pt x="488" y="118"/>
                </a:lnTo>
                <a:lnTo>
                  <a:pt x="502" y="122"/>
                </a:lnTo>
                <a:lnTo>
                  <a:pt x="514" y="128"/>
                </a:lnTo>
                <a:lnTo>
                  <a:pt x="526" y="136"/>
                </a:lnTo>
                <a:lnTo>
                  <a:pt x="536" y="144"/>
                </a:lnTo>
                <a:lnTo>
                  <a:pt x="546" y="152"/>
                </a:lnTo>
                <a:lnTo>
                  <a:pt x="554" y="162"/>
                </a:lnTo>
                <a:lnTo>
                  <a:pt x="562" y="174"/>
                </a:lnTo>
                <a:lnTo>
                  <a:pt x="570" y="184"/>
                </a:lnTo>
                <a:lnTo>
                  <a:pt x="576" y="196"/>
                </a:lnTo>
                <a:lnTo>
                  <a:pt x="580" y="210"/>
                </a:lnTo>
                <a:lnTo>
                  <a:pt x="584" y="224"/>
                </a:lnTo>
                <a:lnTo>
                  <a:pt x="586" y="236"/>
                </a:lnTo>
                <a:lnTo>
                  <a:pt x="586" y="252"/>
                </a:lnTo>
                <a:lnTo>
                  <a:pt x="586" y="252"/>
                </a:lnTo>
                <a:lnTo>
                  <a:pt x="586" y="266"/>
                </a:lnTo>
                <a:lnTo>
                  <a:pt x="584" y="280"/>
                </a:lnTo>
                <a:lnTo>
                  <a:pt x="580" y="292"/>
                </a:lnTo>
                <a:lnTo>
                  <a:pt x="576" y="306"/>
                </a:lnTo>
                <a:lnTo>
                  <a:pt x="570" y="318"/>
                </a:lnTo>
                <a:lnTo>
                  <a:pt x="562" y="330"/>
                </a:lnTo>
                <a:lnTo>
                  <a:pt x="554" y="340"/>
                </a:lnTo>
                <a:lnTo>
                  <a:pt x="546" y="350"/>
                </a:lnTo>
                <a:lnTo>
                  <a:pt x="536" y="358"/>
                </a:lnTo>
                <a:lnTo>
                  <a:pt x="526" y="366"/>
                </a:lnTo>
                <a:lnTo>
                  <a:pt x="514" y="374"/>
                </a:lnTo>
                <a:lnTo>
                  <a:pt x="502" y="380"/>
                </a:lnTo>
                <a:lnTo>
                  <a:pt x="488" y="384"/>
                </a:lnTo>
                <a:lnTo>
                  <a:pt x="476" y="388"/>
                </a:lnTo>
                <a:lnTo>
                  <a:pt x="462" y="390"/>
                </a:lnTo>
                <a:lnTo>
                  <a:pt x="448" y="390"/>
                </a:lnTo>
                <a:lnTo>
                  <a:pt x="116" y="390"/>
                </a:lnTo>
                <a:lnTo>
                  <a:pt x="116" y="390"/>
                </a:lnTo>
                <a:lnTo>
                  <a:pt x="104" y="390"/>
                </a:lnTo>
                <a:lnTo>
                  <a:pt x="92" y="388"/>
                </a:lnTo>
                <a:lnTo>
                  <a:pt x="70" y="382"/>
                </a:lnTo>
                <a:lnTo>
                  <a:pt x="52" y="370"/>
                </a:lnTo>
                <a:lnTo>
                  <a:pt x="34" y="356"/>
                </a:lnTo>
                <a:lnTo>
                  <a:pt x="20" y="340"/>
                </a:lnTo>
                <a:lnTo>
                  <a:pt x="10" y="320"/>
                </a:lnTo>
                <a:lnTo>
                  <a:pt x="2" y="298"/>
                </a:lnTo>
                <a:lnTo>
                  <a:pt x="0" y="286"/>
                </a:lnTo>
                <a:lnTo>
                  <a:pt x="0" y="274"/>
                </a:lnTo>
                <a:lnTo>
                  <a:pt x="0" y="274"/>
                </a:lnTo>
                <a:lnTo>
                  <a:pt x="2" y="254"/>
                </a:lnTo>
                <a:lnTo>
                  <a:pt x="8" y="234"/>
                </a:lnTo>
                <a:lnTo>
                  <a:pt x="16" y="216"/>
                </a:lnTo>
                <a:lnTo>
                  <a:pt x="28" y="198"/>
                </a:lnTo>
                <a:lnTo>
                  <a:pt x="42" y="184"/>
                </a:lnTo>
                <a:lnTo>
                  <a:pt x="58" y="174"/>
                </a:lnTo>
                <a:lnTo>
                  <a:pt x="78" y="166"/>
                </a:lnTo>
                <a:lnTo>
                  <a:pt x="98" y="160"/>
                </a:lnTo>
                <a:lnTo>
                  <a:pt x="98" y="160"/>
                </a:lnTo>
                <a:lnTo>
                  <a:pt x="100" y="144"/>
                </a:lnTo>
                <a:lnTo>
                  <a:pt x="104" y="128"/>
                </a:lnTo>
                <a:lnTo>
                  <a:pt x="110" y="112"/>
                </a:lnTo>
                <a:lnTo>
                  <a:pt x="116" y="98"/>
                </a:lnTo>
                <a:lnTo>
                  <a:pt x="124" y="84"/>
                </a:lnTo>
                <a:lnTo>
                  <a:pt x="134" y="70"/>
                </a:lnTo>
                <a:lnTo>
                  <a:pt x="144" y="58"/>
                </a:lnTo>
                <a:lnTo>
                  <a:pt x="154" y="46"/>
                </a:lnTo>
                <a:lnTo>
                  <a:pt x="168" y="36"/>
                </a:lnTo>
                <a:lnTo>
                  <a:pt x="180" y="28"/>
                </a:lnTo>
                <a:lnTo>
                  <a:pt x="194" y="20"/>
                </a:lnTo>
                <a:lnTo>
                  <a:pt x="210" y="12"/>
                </a:lnTo>
                <a:lnTo>
                  <a:pt x="224" y="8"/>
                </a:lnTo>
                <a:lnTo>
                  <a:pt x="242" y="4"/>
                </a:lnTo>
                <a:lnTo>
                  <a:pt x="258" y="2"/>
                </a:lnTo>
                <a:lnTo>
                  <a:pt x="274" y="0"/>
                </a:lnTo>
                <a:lnTo>
                  <a:pt x="274" y="0"/>
                </a:lnTo>
                <a:close/>
                <a:moveTo>
                  <a:pt x="392" y="216"/>
                </a:moveTo>
                <a:lnTo>
                  <a:pt x="400" y="204"/>
                </a:lnTo>
                <a:lnTo>
                  <a:pt x="414" y="184"/>
                </a:lnTo>
                <a:lnTo>
                  <a:pt x="414" y="184"/>
                </a:lnTo>
                <a:lnTo>
                  <a:pt x="402" y="172"/>
                </a:lnTo>
                <a:lnTo>
                  <a:pt x="388" y="162"/>
                </a:lnTo>
                <a:lnTo>
                  <a:pt x="374" y="154"/>
                </a:lnTo>
                <a:lnTo>
                  <a:pt x="360" y="148"/>
                </a:lnTo>
                <a:lnTo>
                  <a:pt x="344" y="142"/>
                </a:lnTo>
                <a:lnTo>
                  <a:pt x="328" y="138"/>
                </a:lnTo>
                <a:lnTo>
                  <a:pt x="310" y="136"/>
                </a:lnTo>
                <a:lnTo>
                  <a:pt x="294" y="134"/>
                </a:lnTo>
                <a:lnTo>
                  <a:pt x="294" y="134"/>
                </a:lnTo>
                <a:lnTo>
                  <a:pt x="276" y="136"/>
                </a:lnTo>
                <a:lnTo>
                  <a:pt x="258" y="138"/>
                </a:lnTo>
                <a:lnTo>
                  <a:pt x="242" y="142"/>
                </a:lnTo>
                <a:lnTo>
                  <a:pt x="226" y="148"/>
                </a:lnTo>
                <a:lnTo>
                  <a:pt x="212" y="154"/>
                </a:lnTo>
                <a:lnTo>
                  <a:pt x="198" y="162"/>
                </a:lnTo>
                <a:lnTo>
                  <a:pt x="184" y="172"/>
                </a:lnTo>
                <a:lnTo>
                  <a:pt x="172" y="184"/>
                </a:lnTo>
                <a:lnTo>
                  <a:pt x="186" y="204"/>
                </a:lnTo>
                <a:lnTo>
                  <a:pt x="194" y="216"/>
                </a:lnTo>
                <a:lnTo>
                  <a:pt x="194" y="216"/>
                </a:lnTo>
                <a:lnTo>
                  <a:pt x="196" y="214"/>
                </a:lnTo>
                <a:lnTo>
                  <a:pt x="196" y="214"/>
                </a:lnTo>
                <a:lnTo>
                  <a:pt x="206" y="204"/>
                </a:lnTo>
                <a:lnTo>
                  <a:pt x="216" y="196"/>
                </a:lnTo>
                <a:lnTo>
                  <a:pt x="228" y="190"/>
                </a:lnTo>
                <a:lnTo>
                  <a:pt x="240" y="184"/>
                </a:lnTo>
                <a:lnTo>
                  <a:pt x="252" y="180"/>
                </a:lnTo>
                <a:lnTo>
                  <a:pt x="266" y="176"/>
                </a:lnTo>
                <a:lnTo>
                  <a:pt x="280" y="174"/>
                </a:lnTo>
                <a:lnTo>
                  <a:pt x="294" y="174"/>
                </a:lnTo>
                <a:lnTo>
                  <a:pt x="294" y="174"/>
                </a:lnTo>
                <a:lnTo>
                  <a:pt x="308" y="174"/>
                </a:lnTo>
                <a:lnTo>
                  <a:pt x="320" y="176"/>
                </a:lnTo>
                <a:lnTo>
                  <a:pt x="334" y="180"/>
                </a:lnTo>
                <a:lnTo>
                  <a:pt x="346" y="184"/>
                </a:lnTo>
                <a:lnTo>
                  <a:pt x="358" y="190"/>
                </a:lnTo>
                <a:lnTo>
                  <a:pt x="370" y="196"/>
                </a:lnTo>
                <a:lnTo>
                  <a:pt x="380" y="204"/>
                </a:lnTo>
                <a:lnTo>
                  <a:pt x="390" y="214"/>
                </a:lnTo>
                <a:lnTo>
                  <a:pt x="390" y="214"/>
                </a:lnTo>
                <a:lnTo>
                  <a:pt x="392" y="216"/>
                </a:lnTo>
                <a:lnTo>
                  <a:pt x="392" y="216"/>
                </a:lnTo>
                <a:close/>
                <a:moveTo>
                  <a:pt x="294" y="208"/>
                </a:moveTo>
                <a:lnTo>
                  <a:pt x="294" y="208"/>
                </a:lnTo>
                <a:lnTo>
                  <a:pt x="314" y="210"/>
                </a:lnTo>
                <a:lnTo>
                  <a:pt x="332" y="216"/>
                </a:lnTo>
                <a:lnTo>
                  <a:pt x="350" y="226"/>
                </a:lnTo>
                <a:lnTo>
                  <a:pt x="364" y="238"/>
                </a:lnTo>
                <a:lnTo>
                  <a:pt x="364" y="238"/>
                </a:lnTo>
                <a:lnTo>
                  <a:pt x="372" y="246"/>
                </a:lnTo>
                <a:lnTo>
                  <a:pt x="348" y="280"/>
                </a:lnTo>
                <a:lnTo>
                  <a:pt x="348" y="280"/>
                </a:lnTo>
                <a:lnTo>
                  <a:pt x="344" y="272"/>
                </a:lnTo>
                <a:lnTo>
                  <a:pt x="338" y="266"/>
                </a:lnTo>
                <a:lnTo>
                  <a:pt x="338" y="266"/>
                </a:lnTo>
                <a:lnTo>
                  <a:pt x="328" y="258"/>
                </a:lnTo>
                <a:lnTo>
                  <a:pt x="318" y="252"/>
                </a:lnTo>
                <a:lnTo>
                  <a:pt x="306" y="248"/>
                </a:lnTo>
                <a:lnTo>
                  <a:pt x="294" y="248"/>
                </a:lnTo>
                <a:lnTo>
                  <a:pt x="294" y="248"/>
                </a:lnTo>
                <a:lnTo>
                  <a:pt x="280" y="248"/>
                </a:lnTo>
                <a:lnTo>
                  <a:pt x="270" y="252"/>
                </a:lnTo>
                <a:lnTo>
                  <a:pt x="258" y="258"/>
                </a:lnTo>
                <a:lnTo>
                  <a:pt x="250" y="266"/>
                </a:lnTo>
                <a:lnTo>
                  <a:pt x="250" y="266"/>
                </a:lnTo>
                <a:lnTo>
                  <a:pt x="244" y="272"/>
                </a:lnTo>
                <a:lnTo>
                  <a:pt x="238" y="280"/>
                </a:lnTo>
                <a:lnTo>
                  <a:pt x="216" y="246"/>
                </a:lnTo>
                <a:lnTo>
                  <a:pt x="216" y="246"/>
                </a:lnTo>
                <a:lnTo>
                  <a:pt x="222" y="238"/>
                </a:lnTo>
                <a:lnTo>
                  <a:pt x="222" y="238"/>
                </a:lnTo>
                <a:lnTo>
                  <a:pt x="236" y="226"/>
                </a:lnTo>
                <a:lnTo>
                  <a:pt x="254" y="216"/>
                </a:lnTo>
                <a:lnTo>
                  <a:pt x="272" y="210"/>
                </a:lnTo>
                <a:lnTo>
                  <a:pt x="294" y="208"/>
                </a:lnTo>
                <a:lnTo>
                  <a:pt x="294" y="208"/>
                </a:lnTo>
                <a:close/>
                <a:moveTo>
                  <a:pt x="294" y="282"/>
                </a:moveTo>
                <a:lnTo>
                  <a:pt x="294" y="282"/>
                </a:lnTo>
                <a:lnTo>
                  <a:pt x="304" y="284"/>
                </a:lnTo>
                <a:lnTo>
                  <a:pt x="312" y="290"/>
                </a:lnTo>
                <a:lnTo>
                  <a:pt x="318" y="300"/>
                </a:lnTo>
                <a:lnTo>
                  <a:pt x="320" y="310"/>
                </a:lnTo>
                <a:lnTo>
                  <a:pt x="320" y="310"/>
                </a:lnTo>
                <a:lnTo>
                  <a:pt x="318" y="320"/>
                </a:lnTo>
                <a:lnTo>
                  <a:pt x="312" y="330"/>
                </a:lnTo>
                <a:lnTo>
                  <a:pt x="304" y="336"/>
                </a:lnTo>
                <a:lnTo>
                  <a:pt x="294" y="338"/>
                </a:lnTo>
                <a:lnTo>
                  <a:pt x="294" y="338"/>
                </a:lnTo>
                <a:lnTo>
                  <a:pt x="282" y="336"/>
                </a:lnTo>
                <a:lnTo>
                  <a:pt x="274" y="330"/>
                </a:lnTo>
                <a:lnTo>
                  <a:pt x="268" y="320"/>
                </a:lnTo>
                <a:lnTo>
                  <a:pt x="266" y="310"/>
                </a:lnTo>
                <a:lnTo>
                  <a:pt x="266" y="310"/>
                </a:lnTo>
                <a:lnTo>
                  <a:pt x="268" y="300"/>
                </a:lnTo>
                <a:lnTo>
                  <a:pt x="274" y="290"/>
                </a:lnTo>
                <a:lnTo>
                  <a:pt x="282" y="284"/>
                </a:lnTo>
                <a:lnTo>
                  <a:pt x="294" y="282"/>
                </a:lnTo>
                <a:lnTo>
                  <a:pt x="294" y="282"/>
                </a:lnTo>
                <a:close/>
              </a:path>
            </a:pathLst>
          </a:custGeom>
          <a:solidFill>
            <a:schemeClr val="bg1"/>
          </a:solidFill>
          <a:ln w="9525">
            <a:noFill/>
            <a:round/>
            <a:headEnd/>
            <a:tailEnd/>
          </a:ln>
        </p:spPr>
        <p:txBody>
          <a:bodyPr vert="horz" wrap="square" lIns="121942" tIns="60971" rIns="121942" bIns="60971" numCol="1" anchor="t" anchorCtr="0" compatLnSpc="1">
            <a:prstTxWarp prst="textNoShape">
              <a:avLst/>
            </a:prstTxWarp>
          </a:bodyPr>
          <a:lstStyle/>
          <a:p>
            <a:endParaRPr lang="zh-CN" altLang="en-US">
              <a:solidFill>
                <a:schemeClr val="bg1"/>
              </a:solidFill>
            </a:endParaRPr>
          </a:p>
        </p:txBody>
      </p:sp>
      <p:sp>
        <p:nvSpPr>
          <p:cNvPr id="41" name="TextBox 40"/>
          <p:cNvSpPr txBox="1"/>
          <p:nvPr/>
        </p:nvSpPr>
        <p:spPr>
          <a:xfrm>
            <a:off x="7432308" y="5250598"/>
            <a:ext cx="1169595" cy="400132"/>
          </a:xfrm>
          <a:prstGeom prst="rect">
            <a:avLst/>
          </a:prstGeom>
          <a:noFill/>
        </p:spPr>
        <p:txBody>
          <a:bodyPr wrap="none" lIns="121942" tIns="60971" rIns="121942" bIns="60971" rtlCol="0">
            <a:spAutoFit/>
          </a:bodyPr>
          <a:lstStyle/>
          <a:p>
            <a:pPr algn="ctr" defTabSz="1219272"/>
            <a:r>
              <a:rPr lang="zh-CN" altLang="en-US" sz="1800" b="1" dirty="0" smtClean="0">
                <a:gradFill flip="none" rotWithShape="1">
                  <a:gsLst>
                    <a:gs pos="0">
                      <a:srgbClr val="FFC000">
                        <a:shade val="30000"/>
                        <a:satMod val="115000"/>
                      </a:srgbClr>
                    </a:gs>
                    <a:gs pos="55000">
                      <a:srgbClr val="FFC000">
                        <a:shade val="67500"/>
                        <a:satMod val="115000"/>
                      </a:srgbClr>
                    </a:gs>
                    <a:gs pos="99000">
                      <a:srgbClr val="FFC000">
                        <a:shade val="100000"/>
                        <a:satMod val="115000"/>
                      </a:srgbClr>
                    </a:gs>
                  </a:gsLst>
                  <a:lin ang="16200000" scaled="1"/>
                  <a:tileRect/>
                </a:gradFill>
                <a:effectLst>
                  <a:outerShdw blurRad="38100" dist="38100" dir="2700000" algn="tl">
                    <a:srgbClr val="000000">
                      <a:alpha val="43137"/>
                    </a:srgbClr>
                  </a:outerShdw>
                </a:effectLst>
                <a:latin typeface="Arial" pitchFamily="34" charset="0"/>
                <a:ea typeface="微软雅黑" pitchFamily="34" charset="-122"/>
                <a:cs typeface="Arial" pitchFamily="34" charset="0"/>
                <a:sym typeface="Wingdings" pitchFamily="2" charset="2"/>
              </a:rPr>
              <a:t>移动互联</a:t>
            </a:r>
          </a:p>
        </p:txBody>
      </p:sp>
      <p:sp>
        <p:nvSpPr>
          <p:cNvPr id="104" name="TextBox 103"/>
          <p:cNvSpPr txBox="1"/>
          <p:nvPr/>
        </p:nvSpPr>
        <p:spPr>
          <a:xfrm>
            <a:off x="4853268" y="3323634"/>
            <a:ext cx="2323757" cy="400132"/>
          </a:xfrm>
          <a:prstGeom prst="rect">
            <a:avLst/>
          </a:prstGeom>
          <a:noFill/>
        </p:spPr>
        <p:txBody>
          <a:bodyPr wrap="none" lIns="121942" tIns="60971" rIns="121942" bIns="60971" rtlCol="0">
            <a:spAutoFit/>
          </a:bodyPr>
          <a:lstStyle/>
          <a:p>
            <a:pPr algn="ctr" defTabSz="1219272"/>
            <a:r>
              <a:rPr kumimoji="1" lang="zh-CN" altLang="en-US" sz="1800" b="1" dirty="0" smtClean="0">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16200000" scaled="1"/>
                  <a:tileRect/>
                </a:gradFill>
                <a:effectLst>
                  <a:outerShdw blurRad="38100" dist="38100" dir="2700000" algn="tl">
                    <a:srgbClr val="000000">
                      <a:alpha val="43137"/>
                    </a:srgbClr>
                  </a:outerShdw>
                  <a:reflection blurRad="6350" stA="55000" endA="300" endPos="45500" dir="5400000" sy="-100000" algn="bl" rotWithShape="0"/>
                </a:effectLst>
                <a:latin typeface="+mn-ea"/>
                <a:cs typeface="+mj-cs"/>
                <a:sym typeface="Wingdings" pitchFamily="2" charset="2"/>
              </a:rPr>
              <a:t>协同作业，高效运营</a:t>
            </a:r>
            <a:endParaRPr kumimoji="1" lang="zh-CN" altLang="en-US" sz="1800" b="1" dirty="0">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16200000" scaled="1"/>
                <a:tileRect/>
              </a:gradFill>
              <a:effectLst>
                <a:outerShdw blurRad="38100" dist="38100" dir="2700000" algn="tl">
                  <a:srgbClr val="000000">
                    <a:alpha val="43137"/>
                  </a:srgbClr>
                </a:outerShdw>
                <a:reflection blurRad="6350" stA="55000" endA="300" endPos="45500" dir="5400000" sy="-100000" algn="bl" rotWithShape="0"/>
              </a:effectLst>
              <a:latin typeface="+mn-ea"/>
              <a:cs typeface="+mj-cs"/>
              <a:sym typeface="Wingdings" pitchFamily="2" charset="2"/>
            </a:endParaRPr>
          </a:p>
        </p:txBody>
      </p:sp>
      <p:sp>
        <p:nvSpPr>
          <p:cNvPr id="105" name="TextBox 104"/>
          <p:cNvSpPr txBox="1"/>
          <p:nvPr/>
        </p:nvSpPr>
        <p:spPr>
          <a:xfrm>
            <a:off x="2356427" y="3323634"/>
            <a:ext cx="1169595" cy="400132"/>
          </a:xfrm>
          <a:prstGeom prst="rect">
            <a:avLst/>
          </a:prstGeom>
          <a:noFill/>
        </p:spPr>
        <p:txBody>
          <a:bodyPr wrap="none" lIns="121942" tIns="60971" rIns="121942" bIns="60971" rtlCol="0">
            <a:spAutoFit/>
          </a:bodyPr>
          <a:lstStyle/>
          <a:p>
            <a:pPr algn="ctr" defTabSz="1219272">
              <a:buNone/>
            </a:pPr>
            <a:r>
              <a:rPr kumimoji="1" lang="zh-CN" altLang="en-US" sz="1800" b="1" dirty="0" smtClean="0">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16200000" scaled="1"/>
                  <a:tileRect/>
                </a:gradFill>
                <a:effectLst>
                  <a:outerShdw blurRad="38100" dist="38100" dir="2700000" algn="tl">
                    <a:srgbClr val="000000">
                      <a:alpha val="43137"/>
                    </a:srgbClr>
                  </a:outerShdw>
                  <a:reflection blurRad="6350" stA="55000" endA="300" endPos="45500" dir="5400000" sy="-100000" algn="bl" rotWithShape="0"/>
                </a:effectLst>
                <a:latin typeface="+mn-ea"/>
                <a:cs typeface="+mj-cs"/>
                <a:sym typeface="Wingdings" pitchFamily="2" charset="2"/>
              </a:rPr>
              <a:t>安全运营</a:t>
            </a:r>
            <a:endParaRPr kumimoji="1" lang="zh-CN" altLang="en-US" sz="1800" b="1" dirty="0">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16200000" scaled="1"/>
                <a:tileRect/>
              </a:gradFill>
              <a:effectLst>
                <a:outerShdw blurRad="38100" dist="38100" dir="2700000" algn="tl">
                  <a:srgbClr val="000000">
                    <a:alpha val="43137"/>
                  </a:srgbClr>
                </a:outerShdw>
                <a:reflection blurRad="6350" stA="55000" endA="300" endPos="45500" dir="5400000" sy="-100000" algn="bl" rotWithShape="0"/>
              </a:effectLst>
              <a:latin typeface="+mn-ea"/>
              <a:cs typeface="+mj-cs"/>
              <a:sym typeface="Wingdings" pitchFamily="2" charset="2"/>
            </a:endParaRPr>
          </a:p>
        </p:txBody>
      </p:sp>
      <p:sp>
        <p:nvSpPr>
          <p:cNvPr id="106" name="TextBox 105"/>
          <p:cNvSpPr txBox="1"/>
          <p:nvPr/>
        </p:nvSpPr>
        <p:spPr>
          <a:xfrm>
            <a:off x="8388854" y="3323634"/>
            <a:ext cx="1400428" cy="400132"/>
          </a:xfrm>
          <a:prstGeom prst="rect">
            <a:avLst/>
          </a:prstGeom>
          <a:noFill/>
        </p:spPr>
        <p:txBody>
          <a:bodyPr wrap="none" lIns="121942" tIns="60971" rIns="121942" bIns="60971" rtlCol="0">
            <a:spAutoFit/>
          </a:bodyPr>
          <a:lstStyle/>
          <a:p>
            <a:pPr algn="ctr" defTabSz="1219272"/>
            <a:r>
              <a:rPr kumimoji="1" lang="zh-CN" altLang="en-US" sz="1800" b="1" dirty="0" smtClean="0">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16200000" scaled="1"/>
                  <a:tileRect/>
                </a:gradFill>
                <a:effectLst>
                  <a:outerShdw blurRad="38100" dist="38100" dir="2700000" algn="tl">
                    <a:srgbClr val="000000">
                      <a:alpha val="43137"/>
                    </a:srgbClr>
                  </a:outerShdw>
                  <a:reflection blurRad="6350" stA="55000" endA="300" endPos="45500" dir="5400000" sy="-100000" algn="bl" rotWithShape="0"/>
                </a:effectLst>
                <a:latin typeface="+mn-ea"/>
                <a:cs typeface="+mj-cs"/>
                <a:sym typeface="Wingdings" pitchFamily="2" charset="2"/>
              </a:rPr>
              <a:t>精细化服务</a:t>
            </a:r>
            <a:endParaRPr kumimoji="1" lang="zh-CN" altLang="en-US" sz="1800" b="1" dirty="0">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16200000" scaled="1"/>
                <a:tileRect/>
              </a:gradFill>
              <a:effectLst>
                <a:outerShdw blurRad="38100" dist="38100" dir="2700000" algn="tl">
                  <a:srgbClr val="000000">
                    <a:alpha val="43137"/>
                  </a:srgbClr>
                </a:outerShdw>
                <a:reflection blurRad="6350" stA="55000" endA="300" endPos="45500" dir="5400000" sy="-100000" algn="bl" rotWithShape="0"/>
              </a:effectLst>
              <a:latin typeface="+mn-ea"/>
              <a:cs typeface="+mj-cs"/>
              <a:sym typeface="Wingdings" pitchFamily="2" charset="2"/>
            </a:endParaRPr>
          </a:p>
        </p:txBody>
      </p:sp>
      <p:sp>
        <p:nvSpPr>
          <p:cNvPr id="39" name="Freeform 77"/>
          <p:cNvSpPr>
            <a:spLocks noEditPoints="1"/>
          </p:cNvSpPr>
          <p:nvPr/>
        </p:nvSpPr>
        <p:spPr bwMode="auto">
          <a:xfrm>
            <a:off x="2564190" y="1999688"/>
            <a:ext cx="754068" cy="754946"/>
          </a:xfrm>
          <a:custGeom>
            <a:avLst/>
            <a:gdLst>
              <a:gd name="T0" fmla="*/ 93 w 140"/>
              <a:gd name="T1" fmla="*/ 57 h 129"/>
              <a:gd name="T2" fmla="*/ 75 w 140"/>
              <a:gd name="T3" fmla="*/ 54 h 129"/>
              <a:gd name="T4" fmla="*/ 79 w 140"/>
              <a:gd name="T5" fmla="*/ 38 h 129"/>
              <a:gd name="T6" fmla="*/ 65 w 140"/>
              <a:gd name="T7" fmla="*/ 33 h 129"/>
              <a:gd name="T8" fmla="*/ 50 w 140"/>
              <a:gd name="T9" fmla="*/ 43 h 129"/>
              <a:gd name="T10" fmla="*/ 41 w 140"/>
              <a:gd name="T11" fmla="*/ 30 h 129"/>
              <a:gd name="T12" fmla="*/ 28 w 140"/>
              <a:gd name="T13" fmla="*/ 36 h 129"/>
              <a:gd name="T14" fmla="*/ 24 w 140"/>
              <a:gd name="T15" fmla="*/ 54 h 129"/>
              <a:gd name="T16" fmla="*/ 9 w 140"/>
              <a:gd name="T17" fmla="*/ 50 h 129"/>
              <a:gd name="T18" fmla="*/ 4 w 140"/>
              <a:gd name="T19" fmla="*/ 64 h 129"/>
              <a:gd name="T20" fmla="*/ 14 w 140"/>
              <a:gd name="T21" fmla="*/ 79 h 129"/>
              <a:gd name="T22" fmla="*/ 0 w 140"/>
              <a:gd name="T23" fmla="*/ 88 h 129"/>
              <a:gd name="T24" fmla="*/ 7 w 140"/>
              <a:gd name="T25" fmla="*/ 101 h 129"/>
              <a:gd name="T26" fmla="*/ 25 w 140"/>
              <a:gd name="T27" fmla="*/ 105 h 129"/>
              <a:gd name="T28" fmla="*/ 21 w 140"/>
              <a:gd name="T29" fmla="*/ 120 h 129"/>
              <a:gd name="T30" fmla="*/ 35 w 140"/>
              <a:gd name="T31" fmla="*/ 125 h 129"/>
              <a:gd name="T32" fmla="*/ 50 w 140"/>
              <a:gd name="T33" fmla="*/ 115 h 129"/>
              <a:gd name="T34" fmla="*/ 59 w 140"/>
              <a:gd name="T35" fmla="*/ 129 h 129"/>
              <a:gd name="T36" fmla="*/ 72 w 140"/>
              <a:gd name="T37" fmla="*/ 122 h 129"/>
              <a:gd name="T38" fmla="*/ 75 w 140"/>
              <a:gd name="T39" fmla="*/ 104 h 129"/>
              <a:gd name="T40" fmla="*/ 91 w 140"/>
              <a:gd name="T41" fmla="*/ 108 h 129"/>
              <a:gd name="T42" fmla="*/ 96 w 140"/>
              <a:gd name="T43" fmla="*/ 94 h 129"/>
              <a:gd name="T44" fmla="*/ 86 w 140"/>
              <a:gd name="T45" fmla="*/ 79 h 129"/>
              <a:gd name="T46" fmla="*/ 99 w 140"/>
              <a:gd name="T47" fmla="*/ 70 h 129"/>
              <a:gd name="T48" fmla="*/ 56 w 140"/>
              <a:gd name="T49" fmla="*/ 100 h 129"/>
              <a:gd name="T50" fmla="*/ 44 w 140"/>
              <a:gd name="T51" fmla="*/ 59 h 129"/>
              <a:gd name="T52" fmla="*/ 56 w 140"/>
              <a:gd name="T53" fmla="*/ 100 h 129"/>
              <a:gd name="T54" fmla="*/ 54 w 140"/>
              <a:gd name="T55" fmla="*/ 94 h 129"/>
              <a:gd name="T56" fmla="*/ 45 w 140"/>
              <a:gd name="T57" fmla="*/ 64 h 129"/>
              <a:gd name="T58" fmla="*/ 139 w 140"/>
              <a:gd name="T59" fmla="*/ 41 h 129"/>
              <a:gd name="T60" fmla="*/ 132 w 140"/>
              <a:gd name="T61" fmla="*/ 31 h 129"/>
              <a:gd name="T62" fmla="*/ 137 w 140"/>
              <a:gd name="T63" fmla="*/ 20 h 129"/>
              <a:gd name="T64" fmla="*/ 133 w 140"/>
              <a:gd name="T65" fmla="*/ 11 h 129"/>
              <a:gd name="T66" fmla="*/ 122 w 140"/>
              <a:gd name="T67" fmla="*/ 14 h 129"/>
              <a:gd name="T68" fmla="*/ 111 w 140"/>
              <a:gd name="T69" fmla="*/ 2 h 129"/>
              <a:gd name="T70" fmla="*/ 101 w 140"/>
              <a:gd name="T71" fmla="*/ 1 h 129"/>
              <a:gd name="T72" fmla="*/ 99 w 140"/>
              <a:gd name="T73" fmla="*/ 12 h 129"/>
              <a:gd name="T74" fmla="*/ 82 w 140"/>
              <a:gd name="T75" fmla="*/ 15 h 129"/>
              <a:gd name="T76" fmla="*/ 77 w 140"/>
              <a:gd name="T77" fmla="*/ 23 h 129"/>
              <a:gd name="T78" fmla="*/ 85 w 140"/>
              <a:gd name="T79" fmla="*/ 31 h 129"/>
              <a:gd name="T80" fmla="*/ 86 w 140"/>
              <a:gd name="T81" fmla="*/ 40 h 129"/>
              <a:gd name="T82" fmla="*/ 79 w 140"/>
              <a:gd name="T83" fmla="*/ 50 h 129"/>
              <a:gd name="T84" fmla="*/ 86 w 140"/>
              <a:gd name="T85" fmla="*/ 56 h 129"/>
              <a:gd name="T86" fmla="*/ 103 w 140"/>
              <a:gd name="T87" fmla="*/ 56 h 129"/>
              <a:gd name="T88" fmla="*/ 108 w 140"/>
              <a:gd name="T89" fmla="*/ 67 h 129"/>
              <a:gd name="T90" fmla="*/ 117 w 140"/>
              <a:gd name="T91" fmla="*/ 64 h 129"/>
              <a:gd name="T92" fmla="*/ 126 w 140"/>
              <a:gd name="T93" fmla="*/ 49 h 129"/>
              <a:gd name="T94" fmla="*/ 137 w 140"/>
              <a:gd name="T95" fmla="*/ 50 h 129"/>
              <a:gd name="T96" fmla="*/ 139 w 140"/>
              <a:gd name="T97" fmla="*/ 41 h 129"/>
              <a:gd name="T98" fmla="*/ 96 w 140"/>
              <a:gd name="T99" fmla="*/ 35 h 129"/>
              <a:gd name="T100" fmla="*/ 121 w 140"/>
              <a:gd name="T101" fmla="*/ 3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0" h="129">
                <a:moveTo>
                  <a:pt x="96" y="59"/>
                </a:moveTo>
                <a:cubicBezTo>
                  <a:pt x="96" y="58"/>
                  <a:pt x="94" y="57"/>
                  <a:pt x="93" y="57"/>
                </a:cubicBezTo>
                <a:cubicBezTo>
                  <a:pt x="80" y="59"/>
                  <a:pt x="80" y="59"/>
                  <a:pt x="80" y="59"/>
                </a:cubicBezTo>
                <a:cubicBezTo>
                  <a:pt x="78" y="57"/>
                  <a:pt x="77" y="55"/>
                  <a:pt x="75" y="54"/>
                </a:cubicBezTo>
                <a:cubicBezTo>
                  <a:pt x="80" y="41"/>
                  <a:pt x="80" y="41"/>
                  <a:pt x="80" y="41"/>
                </a:cubicBezTo>
                <a:cubicBezTo>
                  <a:pt x="80" y="40"/>
                  <a:pt x="80" y="39"/>
                  <a:pt x="79" y="38"/>
                </a:cubicBezTo>
                <a:cubicBezTo>
                  <a:pt x="68" y="32"/>
                  <a:pt x="68" y="32"/>
                  <a:pt x="68" y="32"/>
                </a:cubicBezTo>
                <a:cubicBezTo>
                  <a:pt x="67" y="32"/>
                  <a:pt x="65" y="32"/>
                  <a:pt x="65" y="33"/>
                </a:cubicBezTo>
                <a:cubicBezTo>
                  <a:pt x="57" y="44"/>
                  <a:pt x="57" y="44"/>
                  <a:pt x="57" y="44"/>
                </a:cubicBezTo>
                <a:cubicBezTo>
                  <a:pt x="55" y="44"/>
                  <a:pt x="52" y="43"/>
                  <a:pt x="50" y="43"/>
                </a:cubicBezTo>
                <a:cubicBezTo>
                  <a:pt x="44" y="31"/>
                  <a:pt x="44" y="31"/>
                  <a:pt x="44" y="31"/>
                </a:cubicBezTo>
                <a:cubicBezTo>
                  <a:pt x="44" y="30"/>
                  <a:pt x="42" y="29"/>
                  <a:pt x="41" y="30"/>
                </a:cubicBezTo>
                <a:cubicBezTo>
                  <a:pt x="30" y="33"/>
                  <a:pt x="30" y="33"/>
                  <a:pt x="30" y="33"/>
                </a:cubicBezTo>
                <a:cubicBezTo>
                  <a:pt x="28" y="33"/>
                  <a:pt x="28" y="35"/>
                  <a:pt x="28" y="36"/>
                </a:cubicBezTo>
                <a:cubicBezTo>
                  <a:pt x="30" y="49"/>
                  <a:pt x="30" y="49"/>
                  <a:pt x="30" y="49"/>
                </a:cubicBezTo>
                <a:cubicBezTo>
                  <a:pt x="28" y="51"/>
                  <a:pt x="26" y="52"/>
                  <a:pt x="24" y="54"/>
                </a:cubicBezTo>
                <a:cubicBezTo>
                  <a:pt x="12" y="49"/>
                  <a:pt x="12" y="49"/>
                  <a:pt x="12" y="49"/>
                </a:cubicBezTo>
                <a:cubicBezTo>
                  <a:pt x="11" y="49"/>
                  <a:pt x="9" y="49"/>
                  <a:pt x="9" y="50"/>
                </a:cubicBezTo>
                <a:cubicBezTo>
                  <a:pt x="3" y="61"/>
                  <a:pt x="3" y="61"/>
                  <a:pt x="3" y="61"/>
                </a:cubicBezTo>
                <a:cubicBezTo>
                  <a:pt x="2" y="62"/>
                  <a:pt x="3" y="64"/>
                  <a:pt x="4" y="64"/>
                </a:cubicBezTo>
                <a:cubicBezTo>
                  <a:pt x="15" y="72"/>
                  <a:pt x="15" y="72"/>
                  <a:pt x="15" y="72"/>
                </a:cubicBezTo>
                <a:cubicBezTo>
                  <a:pt x="14" y="74"/>
                  <a:pt x="14" y="77"/>
                  <a:pt x="14" y="79"/>
                </a:cubicBezTo>
                <a:cubicBezTo>
                  <a:pt x="2" y="85"/>
                  <a:pt x="2" y="85"/>
                  <a:pt x="2" y="85"/>
                </a:cubicBezTo>
                <a:cubicBezTo>
                  <a:pt x="1" y="85"/>
                  <a:pt x="0" y="87"/>
                  <a:pt x="0" y="88"/>
                </a:cubicBezTo>
                <a:cubicBezTo>
                  <a:pt x="4" y="99"/>
                  <a:pt x="4" y="99"/>
                  <a:pt x="4" y="99"/>
                </a:cubicBezTo>
                <a:cubicBezTo>
                  <a:pt x="4" y="101"/>
                  <a:pt x="6" y="101"/>
                  <a:pt x="7" y="101"/>
                </a:cubicBezTo>
                <a:cubicBezTo>
                  <a:pt x="20" y="99"/>
                  <a:pt x="20" y="99"/>
                  <a:pt x="20" y="99"/>
                </a:cubicBezTo>
                <a:cubicBezTo>
                  <a:pt x="21" y="101"/>
                  <a:pt x="23" y="103"/>
                  <a:pt x="25" y="105"/>
                </a:cubicBezTo>
                <a:cubicBezTo>
                  <a:pt x="20" y="117"/>
                  <a:pt x="20" y="117"/>
                  <a:pt x="20" y="117"/>
                </a:cubicBezTo>
                <a:cubicBezTo>
                  <a:pt x="19" y="118"/>
                  <a:pt x="20" y="120"/>
                  <a:pt x="21" y="120"/>
                </a:cubicBezTo>
                <a:cubicBezTo>
                  <a:pt x="31" y="126"/>
                  <a:pt x="31" y="126"/>
                  <a:pt x="31" y="126"/>
                </a:cubicBezTo>
                <a:cubicBezTo>
                  <a:pt x="33" y="127"/>
                  <a:pt x="34" y="126"/>
                  <a:pt x="35" y="125"/>
                </a:cubicBezTo>
                <a:cubicBezTo>
                  <a:pt x="43" y="114"/>
                  <a:pt x="43" y="114"/>
                  <a:pt x="43" y="114"/>
                </a:cubicBezTo>
                <a:cubicBezTo>
                  <a:pt x="45" y="115"/>
                  <a:pt x="47" y="115"/>
                  <a:pt x="50" y="115"/>
                </a:cubicBezTo>
                <a:cubicBezTo>
                  <a:pt x="55" y="127"/>
                  <a:pt x="55" y="127"/>
                  <a:pt x="55" y="127"/>
                </a:cubicBezTo>
                <a:cubicBezTo>
                  <a:pt x="56" y="128"/>
                  <a:pt x="57" y="129"/>
                  <a:pt x="59" y="129"/>
                </a:cubicBezTo>
                <a:cubicBezTo>
                  <a:pt x="70" y="125"/>
                  <a:pt x="70" y="125"/>
                  <a:pt x="70" y="125"/>
                </a:cubicBezTo>
                <a:cubicBezTo>
                  <a:pt x="71" y="125"/>
                  <a:pt x="72" y="123"/>
                  <a:pt x="72" y="122"/>
                </a:cubicBezTo>
                <a:cubicBezTo>
                  <a:pt x="70" y="109"/>
                  <a:pt x="70" y="109"/>
                  <a:pt x="70" y="109"/>
                </a:cubicBezTo>
                <a:cubicBezTo>
                  <a:pt x="72" y="108"/>
                  <a:pt x="74" y="106"/>
                  <a:pt x="75" y="104"/>
                </a:cubicBezTo>
                <a:cubicBezTo>
                  <a:pt x="88" y="109"/>
                  <a:pt x="88" y="109"/>
                  <a:pt x="88" y="109"/>
                </a:cubicBezTo>
                <a:cubicBezTo>
                  <a:pt x="89" y="110"/>
                  <a:pt x="90" y="109"/>
                  <a:pt x="91" y="108"/>
                </a:cubicBezTo>
                <a:cubicBezTo>
                  <a:pt x="97" y="97"/>
                  <a:pt x="97" y="97"/>
                  <a:pt x="97" y="97"/>
                </a:cubicBezTo>
                <a:cubicBezTo>
                  <a:pt x="97" y="96"/>
                  <a:pt x="97" y="95"/>
                  <a:pt x="96" y="94"/>
                </a:cubicBezTo>
                <a:cubicBezTo>
                  <a:pt x="85" y="86"/>
                  <a:pt x="85" y="86"/>
                  <a:pt x="85" y="86"/>
                </a:cubicBezTo>
                <a:cubicBezTo>
                  <a:pt x="85" y="84"/>
                  <a:pt x="86" y="81"/>
                  <a:pt x="86" y="79"/>
                </a:cubicBezTo>
                <a:cubicBezTo>
                  <a:pt x="98" y="74"/>
                  <a:pt x="98" y="74"/>
                  <a:pt x="98" y="74"/>
                </a:cubicBezTo>
                <a:cubicBezTo>
                  <a:pt x="99" y="73"/>
                  <a:pt x="100" y="72"/>
                  <a:pt x="99" y="70"/>
                </a:cubicBezTo>
                <a:lnTo>
                  <a:pt x="96" y="59"/>
                </a:lnTo>
                <a:close/>
                <a:moveTo>
                  <a:pt x="56" y="100"/>
                </a:moveTo>
                <a:cubicBezTo>
                  <a:pt x="45" y="103"/>
                  <a:pt x="33" y="97"/>
                  <a:pt x="29" y="85"/>
                </a:cubicBezTo>
                <a:cubicBezTo>
                  <a:pt x="26" y="74"/>
                  <a:pt x="32" y="62"/>
                  <a:pt x="44" y="59"/>
                </a:cubicBezTo>
                <a:cubicBezTo>
                  <a:pt x="55" y="55"/>
                  <a:pt x="67" y="62"/>
                  <a:pt x="70" y="73"/>
                </a:cubicBezTo>
                <a:cubicBezTo>
                  <a:pt x="74" y="84"/>
                  <a:pt x="67" y="96"/>
                  <a:pt x="56" y="100"/>
                </a:cubicBezTo>
                <a:close/>
                <a:moveTo>
                  <a:pt x="64" y="75"/>
                </a:moveTo>
                <a:cubicBezTo>
                  <a:pt x="67" y="83"/>
                  <a:pt x="62" y="91"/>
                  <a:pt x="54" y="94"/>
                </a:cubicBezTo>
                <a:cubicBezTo>
                  <a:pt x="46" y="96"/>
                  <a:pt x="38" y="92"/>
                  <a:pt x="35" y="84"/>
                </a:cubicBezTo>
                <a:cubicBezTo>
                  <a:pt x="33" y="75"/>
                  <a:pt x="37" y="67"/>
                  <a:pt x="45" y="64"/>
                </a:cubicBezTo>
                <a:cubicBezTo>
                  <a:pt x="53" y="62"/>
                  <a:pt x="62" y="67"/>
                  <a:pt x="64" y="75"/>
                </a:cubicBezTo>
                <a:close/>
                <a:moveTo>
                  <a:pt x="139" y="41"/>
                </a:moveTo>
                <a:cubicBezTo>
                  <a:pt x="132" y="36"/>
                  <a:pt x="132" y="36"/>
                  <a:pt x="132" y="36"/>
                </a:cubicBezTo>
                <a:cubicBezTo>
                  <a:pt x="132" y="34"/>
                  <a:pt x="132" y="33"/>
                  <a:pt x="132" y="31"/>
                </a:cubicBezTo>
                <a:cubicBezTo>
                  <a:pt x="131" y="29"/>
                  <a:pt x="131" y="28"/>
                  <a:pt x="131" y="26"/>
                </a:cubicBezTo>
                <a:cubicBezTo>
                  <a:pt x="137" y="20"/>
                  <a:pt x="137" y="20"/>
                  <a:pt x="137" y="20"/>
                </a:cubicBezTo>
                <a:cubicBezTo>
                  <a:pt x="138" y="19"/>
                  <a:pt x="138" y="18"/>
                  <a:pt x="137" y="17"/>
                </a:cubicBezTo>
                <a:cubicBezTo>
                  <a:pt x="133" y="11"/>
                  <a:pt x="133" y="11"/>
                  <a:pt x="133" y="11"/>
                </a:cubicBezTo>
                <a:cubicBezTo>
                  <a:pt x="132" y="10"/>
                  <a:pt x="131" y="10"/>
                  <a:pt x="130" y="10"/>
                </a:cubicBezTo>
                <a:cubicBezTo>
                  <a:pt x="122" y="14"/>
                  <a:pt x="122" y="14"/>
                  <a:pt x="122" y="14"/>
                </a:cubicBezTo>
                <a:cubicBezTo>
                  <a:pt x="119" y="12"/>
                  <a:pt x="116" y="11"/>
                  <a:pt x="113" y="10"/>
                </a:cubicBezTo>
                <a:cubicBezTo>
                  <a:pt x="111" y="2"/>
                  <a:pt x="111" y="2"/>
                  <a:pt x="111" y="2"/>
                </a:cubicBezTo>
                <a:cubicBezTo>
                  <a:pt x="111" y="1"/>
                  <a:pt x="109" y="0"/>
                  <a:pt x="108" y="0"/>
                </a:cubicBezTo>
                <a:cubicBezTo>
                  <a:pt x="101" y="1"/>
                  <a:pt x="101" y="1"/>
                  <a:pt x="101" y="1"/>
                </a:cubicBezTo>
                <a:cubicBezTo>
                  <a:pt x="100" y="1"/>
                  <a:pt x="99" y="2"/>
                  <a:pt x="99" y="3"/>
                </a:cubicBezTo>
                <a:cubicBezTo>
                  <a:pt x="99" y="12"/>
                  <a:pt x="99" y="12"/>
                  <a:pt x="99" y="12"/>
                </a:cubicBezTo>
                <a:cubicBezTo>
                  <a:pt x="96" y="13"/>
                  <a:pt x="93" y="15"/>
                  <a:pt x="91" y="18"/>
                </a:cubicBezTo>
                <a:cubicBezTo>
                  <a:pt x="82" y="15"/>
                  <a:pt x="82" y="15"/>
                  <a:pt x="82" y="15"/>
                </a:cubicBezTo>
                <a:cubicBezTo>
                  <a:pt x="81" y="15"/>
                  <a:pt x="80" y="16"/>
                  <a:pt x="79" y="17"/>
                </a:cubicBezTo>
                <a:cubicBezTo>
                  <a:pt x="77" y="23"/>
                  <a:pt x="77" y="23"/>
                  <a:pt x="77" y="23"/>
                </a:cubicBezTo>
                <a:cubicBezTo>
                  <a:pt x="76" y="24"/>
                  <a:pt x="76" y="25"/>
                  <a:pt x="77" y="26"/>
                </a:cubicBezTo>
                <a:cubicBezTo>
                  <a:pt x="85" y="31"/>
                  <a:pt x="85" y="31"/>
                  <a:pt x="85" y="31"/>
                </a:cubicBezTo>
                <a:cubicBezTo>
                  <a:pt x="85" y="32"/>
                  <a:pt x="85" y="34"/>
                  <a:pt x="85" y="36"/>
                </a:cubicBezTo>
                <a:cubicBezTo>
                  <a:pt x="85" y="37"/>
                  <a:pt x="85" y="39"/>
                  <a:pt x="86" y="40"/>
                </a:cubicBezTo>
                <a:cubicBezTo>
                  <a:pt x="80" y="47"/>
                  <a:pt x="80" y="47"/>
                  <a:pt x="80" y="47"/>
                </a:cubicBezTo>
                <a:cubicBezTo>
                  <a:pt x="79" y="48"/>
                  <a:pt x="79" y="49"/>
                  <a:pt x="79" y="50"/>
                </a:cubicBezTo>
                <a:cubicBezTo>
                  <a:pt x="83" y="56"/>
                  <a:pt x="83" y="56"/>
                  <a:pt x="83" y="56"/>
                </a:cubicBezTo>
                <a:cubicBezTo>
                  <a:pt x="84" y="57"/>
                  <a:pt x="85" y="57"/>
                  <a:pt x="86" y="56"/>
                </a:cubicBezTo>
                <a:cubicBezTo>
                  <a:pt x="94" y="52"/>
                  <a:pt x="94" y="52"/>
                  <a:pt x="94" y="52"/>
                </a:cubicBezTo>
                <a:cubicBezTo>
                  <a:pt x="97" y="54"/>
                  <a:pt x="100" y="56"/>
                  <a:pt x="103" y="56"/>
                </a:cubicBezTo>
                <a:cubicBezTo>
                  <a:pt x="106" y="65"/>
                  <a:pt x="106" y="65"/>
                  <a:pt x="106" y="65"/>
                </a:cubicBezTo>
                <a:cubicBezTo>
                  <a:pt x="106" y="66"/>
                  <a:pt x="107" y="67"/>
                  <a:pt x="108" y="67"/>
                </a:cubicBezTo>
                <a:cubicBezTo>
                  <a:pt x="115" y="66"/>
                  <a:pt x="115" y="66"/>
                  <a:pt x="115" y="66"/>
                </a:cubicBezTo>
                <a:cubicBezTo>
                  <a:pt x="116" y="66"/>
                  <a:pt x="117" y="65"/>
                  <a:pt x="117" y="64"/>
                </a:cubicBezTo>
                <a:cubicBezTo>
                  <a:pt x="118" y="55"/>
                  <a:pt x="118" y="55"/>
                  <a:pt x="118" y="55"/>
                </a:cubicBezTo>
                <a:cubicBezTo>
                  <a:pt x="121" y="53"/>
                  <a:pt x="123" y="51"/>
                  <a:pt x="126" y="49"/>
                </a:cubicBezTo>
                <a:cubicBezTo>
                  <a:pt x="134" y="51"/>
                  <a:pt x="134" y="51"/>
                  <a:pt x="134" y="51"/>
                </a:cubicBezTo>
                <a:cubicBezTo>
                  <a:pt x="135" y="52"/>
                  <a:pt x="137" y="51"/>
                  <a:pt x="137" y="50"/>
                </a:cubicBezTo>
                <a:cubicBezTo>
                  <a:pt x="140" y="44"/>
                  <a:pt x="140" y="44"/>
                  <a:pt x="140" y="44"/>
                </a:cubicBezTo>
                <a:cubicBezTo>
                  <a:pt x="140" y="43"/>
                  <a:pt x="140" y="41"/>
                  <a:pt x="139" y="41"/>
                </a:cubicBezTo>
                <a:close/>
                <a:moveTo>
                  <a:pt x="110" y="46"/>
                </a:moveTo>
                <a:cubicBezTo>
                  <a:pt x="103" y="46"/>
                  <a:pt x="97" y="41"/>
                  <a:pt x="96" y="35"/>
                </a:cubicBezTo>
                <a:cubicBezTo>
                  <a:pt x="95" y="28"/>
                  <a:pt x="100" y="22"/>
                  <a:pt x="107" y="21"/>
                </a:cubicBezTo>
                <a:cubicBezTo>
                  <a:pt x="114" y="20"/>
                  <a:pt x="120" y="25"/>
                  <a:pt x="121" y="32"/>
                </a:cubicBezTo>
                <a:cubicBezTo>
                  <a:pt x="121" y="39"/>
                  <a:pt x="116" y="45"/>
                  <a:pt x="110" y="46"/>
                </a:cubicBezTo>
                <a:close/>
              </a:path>
            </a:pathLst>
          </a:custGeom>
          <a:solidFill>
            <a:schemeClr val="bg1"/>
          </a:solidFill>
          <a:ln w="9525">
            <a:noFill/>
            <a:round/>
            <a:headEnd/>
            <a:tailEnd/>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lvl="4" indent="-179972" defTabSz="1219272" fontAlgn="base">
              <a:lnSpc>
                <a:spcPts val="2800"/>
              </a:lnSpc>
              <a:spcBef>
                <a:spcPts val="601"/>
              </a:spcBef>
              <a:spcAft>
                <a:spcPts val="2707"/>
              </a:spcAft>
              <a:buClr>
                <a:prstClr val="white"/>
              </a:buClr>
              <a:buSzPct val="60000"/>
              <a:buFont typeface="Arial" pitchFamily="34" charset="0"/>
              <a:buChar char="•"/>
              <a:defRPr/>
            </a:pPr>
            <a:endParaRPr lang="zh-CN" altLang="en-US" noProof="1">
              <a:solidFill>
                <a:schemeClr val="tx1"/>
              </a:solidFill>
              <a:sym typeface="Wingdings" pitchFamily="2" charset="2"/>
            </a:endParaRPr>
          </a:p>
        </p:txBody>
      </p:sp>
      <p:grpSp>
        <p:nvGrpSpPr>
          <p:cNvPr id="3" name="组合 96"/>
          <p:cNvGrpSpPr>
            <a:grpSpLocks noChangeAspect="1"/>
          </p:cNvGrpSpPr>
          <p:nvPr/>
        </p:nvGrpSpPr>
        <p:grpSpPr>
          <a:xfrm>
            <a:off x="5592685" y="1966823"/>
            <a:ext cx="844922" cy="717818"/>
            <a:chOff x="3351213" y="1103313"/>
            <a:chExt cx="5467350" cy="4645026"/>
          </a:xfrm>
          <a:solidFill>
            <a:schemeClr val="bg1"/>
          </a:solidFill>
        </p:grpSpPr>
        <p:sp>
          <p:nvSpPr>
            <p:cNvPr id="63" name="Freeform 22"/>
            <p:cNvSpPr>
              <a:spLocks/>
            </p:cNvSpPr>
            <p:nvPr/>
          </p:nvSpPr>
          <p:spPr bwMode="auto">
            <a:xfrm>
              <a:off x="8081963" y="4530726"/>
              <a:ext cx="736600" cy="833438"/>
            </a:xfrm>
            <a:custGeom>
              <a:avLst/>
              <a:gdLst>
                <a:gd name="T0" fmla="*/ 0 w 196"/>
                <a:gd name="T1" fmla="*/ 59 h 222"/>
                <a:gd name="T2" fmla="*/ 85 w 196"/>
                <a:gd name="T3" fmla="*/ 0 h 222"/>
                <a:gd name="T4" fmla="*/ 196 w 196"/>
                <a:gd name="T5" fmla="*/ 89 h 222"/>
                <a:gd name="T6" fmla="*/ 196 w 196"/>
                <a:gd name="T7" fmla="*/ 222 h 222"/>
                <a:gd name="T8" fmla="*/ 14 w 196"/>
                <a:gd name="T9" fmla="*/ 222 h 222"/>
                <a:gd name="T10" fmla="*/ 36 w 196"/>
                <a:gd name="T11" fmla="*/ 189 h 222"/>
                <a:gd name="T12" fmla="*/ 0 w 196"/>
                <a:gd name="T13" fmla="*/ 59 h 222"/>
              </a:gdLst>
              <a:ahLst/>
              <a:cxnLst>
                <a:cxn ang="0">
                  <a:pos x="T0" y="T1"/>
                </a:cxn>
                <a:cxn ang="0">
                  <a:pos x="T2" y="T3"/>
                </a:cxn>
                <a:cxn ang="0">
                  <a:pos x="T4" y="T5"/>
                </a:cxn>
                <a:cxn ang="0">
                  <a:pos x="T6" y="T7"/>
                </a:cxn>
                <a:cxn ang="0">
                  <a:pos x="T8" y="T9"/>
                </a:cxn>
                <a:cxn ang="0">
                  <a:pos x="T10" y="T11"/>
                </a:cxn>
                <a:cxn ang="0">
                  <a:pos x="T12" y="T13"/>
                </a:cxn>
              </a:cxnLst>
              <a:rect l="0" t="0" r="r" b="b"/>
              <a:pathLst>
                <a:path w="196" h="222">
                  <a:moveTo>
                    <a:pt x="0" y="59"/>
                  </a:moveTo>
                  <a:cubicBezTo>
                    <a:pt x="38" y="56"/>
                    <a:pt x="70" y="33"/>
                    <a:pt x="85" y="0"/>
                  </a:cubicBezTo>
                  <a:cubicBezTo>
                    <a:pt x="139" y="15"/>
                    <a:pt x="196" y="42"/>
                    <a:pt x="196" y="89"/>
                  </a:cubicBezTo>
                  <a:cubicBezTo>
                    <a:pt x="196" y="179"/>
                    <a:pt x="196" y="222"/>
                    <a:pt x="196" y="222"/>
                  </a:cubicBezTo>
                  <a:cubicBezTo>
                    <a:pt x="14" y="222"/>
                    <a:pt x="14" y="222"/>
                    <a:pt x="14" y="222"/>
                  </a:cubicBezTo>
                  <a:cubicBezTo>
                    <a:pt x="36" y="189"/>
                    <a:pt x="36" y="189"/>
                    <a:pt x="36" y="189"/>
                  </a:cubicBezTo>
                  <a:lnTo>
                    <a:pt x="0" y="59"/>
                  </a:lnTo>
                  <a:close/>
                </a:path>
              </a:pathLst>
            </a:custGeom>
            <a:solidFill>
              <a:schemeClr val="bg1"/>
            </a:solidFill>
            <a:ln w="9525">
              <a:noFill/>
              <a:round/>
              <a:headEnd/>
              <a:tailEnd/>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lvl="4" indent="-179972" defTabSz="1219272" fontAlgn="base">
                <a:lnSpc>
                  <a:spcPts val="2800"/>
                </a:lnSpc>
                <a:spcBef>
                  <a:spcPts val="601"/>
                </a:spcBef>
                <a:spcAft>
                  <a:spcPts val="2707"/>
                </a:spcAft>
                <a:buClr>
                  <a:prstClr val="white"/>
                </a:buClr>
                <a:buSzPct val="60000"/>
                <a:buFont typeface="Arial" pitchFamily="34" charset="0"/>
                <a:buChar char="•"/>
                <a:defRPr/>
              </a:pPr>
              <a:endParaRPr lang="zh-CN" altLang="en-US" noProof="1">
                <a:sym typeface="Wingdings" pitchFamily="2" charset="2"/>
              </a:endParaRPr>
            </a:p>
          </p:txBody>
        </p:sp>
        <p:sp>
          <p:nvSpPr>
            <p:cNvPr id="64" name="Freeform 23"/>
            <p:cNvSpPr>
              <a:spLocks/>
            </p:cNvSpPr>
            <p:nvPr/>
          </p:nvSpPr>
          <p:spPr bwMode="auto">
            <a:xfrm>
              <a:off x="7585076" y="4530726"/>
              <a:ext cx="439738" cy="833438"/>
            </a:xfrm>
            <a:custGeom>
              <a:avLst/>
              <a:gdLst>
                <a:gd name="T0" fmla="*/ 32 w 117"/>
                <a:gd name="T1" fmla="*/ 0 h 222"/>
                <a:gd name="T2" fmla="*/ 117 w 117"/>
                <a:gd name="T3" fmla="*/ 59 h 222"/>
                <a:gd name="T4" fmla="*/ 81 w 117"/>
                <a:gd name="T5" fmla="*/ 189 h 222"/>
                <a:gd name="T6" fmla="*/ 103 w 117"/>
                <a:gd name="T7" fmla="*/ 222 h 222"/>
                <a:gd name="T8" fmla="*/ 14 w 117"/>
                <a:gd name="T9" fmla="*/ 222 h 222"/>
                <a:gd name="T10" fmla="*/ 14 w 117"/>
                <a:gd name="T11" fmla="*/ 65 h 222"/>
                <a:gd name="T12" fmla="*/ 0 w 117"/>
                <a:gd name="T13" fmla="*/ 10 h 222"/>
                <a:gd name="T14" fmla="*/ 32 w 117"/>
                <a:gd name="T15" fmla="*/ 0 h 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222">
                  <a:moveTo>
                    <a:pt x="32" y="0"/>
                  </a:moveTo>
                  <a:cubicBezTo>
                    <a:pt x="47" y="33"/>
                    <a:pt x="79" y="56"/>
                    <a:pt x="117" y="59"/>
                  </a:cubicBezTo>
                  <a:cubicBezTo>
                    <a:pt x="81" y="189"/>
                    <a:pt x="81" y="189"/>
                    <a:pt x="81" y="189"/>
                  </a:cubicBezTo>
                  <a:cubicBezTo>
                    <a:pt x="103" y="222"/>
                    <a:pt x="103" y="222"/>
                    <a:pt x="103" y="222"/>
                  </a:cubicBezTo>
                  <a:cubicBezTo>
                    <a:pt x="14" y="222"/>
                    <a:pt x="14" y="222"/>
                    <a:pt x="14" y="222"/>
                  </a:cubicBezTo>
                  <a:cubicBezTo>
                    <a:pt x="14" y="181"/>
                    <a:pt x="14" y="129"/>
                    <a:pt x="14" y="65"/>
                  </a:cubicBezTo>
                  <a:cubicBezTo>
                    <a:pt x="14" y="45"/>
                    <a:pt x="9" y="27"/>
                    <a:pt x="0" y="10"/>
                  </a:cubicBezTo>
                  <a:cubicBezTo>
                    <a:pt x="10" y="6"/>
                    <a:pt x="21" y="3"/>
                    <a:pt x="32" y="0"/>
                  </a:cubicBezTo>
                  <a:close/>
                </a:path>
              </a:pathLst>
            </a:custGeom>
            <a:solidFill>
              <a:schemeClr val="bg1"/>
            </a:solidFill>
            <a:ln w="9525">
              <a:noFill/>
              <a:round/>
              <a:headEnd/>
              <a:tailEnd/>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lvl="4" indent="-179972" defTabSz="1219272" fontAlgn="base">
                <a:lnSpc>
                  <a:spcPts val="2800"/>
                </a:lnSpc>
                <a:spcBef>
                  <a:spcPts val="601"/>
                </a:spcBef>
                <a:spcAft>
                  <a:spcPts val="2707"/>
                </a:spcAft>
                <a:buClr>
                  <a:prstClr val="white"/>
                </a:buClr>
                <a:buSzPct val="60000"/>
                <a:buFont typeface="Arial" pitchFamily="34" charset="0"/>
                <a:buChar char="•"/>
                <a:defRPr/>
              </a:pPr>
              <a:endParaRPr lang="zh-CN" altLang="en-US" noProof="1">
                <a:sym typeface="Wingdings" pitchFamily="2" charset="2"/>
              </a:endParaRPr>
            </a:p>
          </p:txBody>
        </p:sp>
        <p:sp>
          <p:nvSpPr>
            <p:cNvPr id="65" name="Freeform 24"/>
            <p:cNvSpPr>
              <a:spLocks noEditPoints="1"/>
            </p:cNvSpPr>
            <p:nvPr/>
          </p:nvSpPr>
          <p:spPr bwMode="auto">
            <a:xfrm>
              <a:off x="7615238" y="3722688"/>
              <a:ext cx="857250" cy="860425"/>
            </a:xfrm>
            <a:custGeom>
              <a:avLst/>
              <a:gdLst>
                <a:gd name="T0" fmla="*/ 114 w 228"/>
                <a:gd name="T1" fmla="*/ 229 h 229"/>
                <a:gd name="T2" fmla="*/ 0 w 228"/>
                <a:gd name="T3" fmla="*/ 115 h 229"/>
                <a:gd name="T4" fmla="*/ 114 w 228"/>
                <a:gd name="T5" fmla="*/ 0 h 229"/>
                <a:gd name="T6" fmla="*/ 228 w 228"/>
                <a:gd name="T7" fmla="*/ 115 h 229"/>
                <a:gd name="T8" fmla="*/ 114 w 228"/>
                <a:gd name="T9" fmla="*/ 229 h 229"/>
                <a:gd name="T10" fmla="*/ 208 w 228"/>
                <a:gd name="T11" fmla="*/ 111 h 229"/>
                <a:gd name="T12" fmla="*/ 178 w 228"/>
                <a:gd name="T13" fmla="*/ 46 h 229"/>
                <a:gd name="T14" fmla="*/ 186 w 228"/>
                <a:gd name="T15" fmla="*/ 91 h 229"/>
                <a:gd name="T16" fmla="*/ 136 w 228"/>
                <a:gd name="T17" fmla="*/ 193 h 229"/>
                <a:gd name="T18" fmla="*/ 208 w 228"/>
                <a:gd name="T19" fmla="*/ 11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8" h="229">
                  <a:moveTo>
                    <a:pt x="114" y="229"/>
                  </a:moveTo>
                  <a:cubicBezTo>
                    <a:pt x="51" y="229"/>
                    <a:pt x="0" y="178"/>
                    <a:pt x="0" y="115"/>
                  </a:cubicBezTo>
                  <a:cubicBezTo>
                    <a:pt x="0" y="52"/>
                    <a:pt x="51" y="0"/>
                    <a:pt x="114" y="0"/>
                  </a:cubicBezTo>
                  <a:cubicBezTo>
                    <a:pt x="177" y="0"/>
                    <a:pt x="228" y="52"/>
                    <a:pt x="228" y="115"/>
                  </a:cubicBezTo>
                  <a:cubicBezTo>
                    <a:pt x="228" y="178"/>
                    <a:pt x="177" y="229"/>
                    <a:pt x="114" y="229"/>
                  </a:cubicBezTo>
                  <a:close/>
                  <a:moveTo>
                    <a:pt x="208" y="111"/>
                  </a:moveTo>
                  <a:cubicBezTo>
                    <a:pt x="208" y="85"/>
                    <a:pt x="196" y="62"/>
                    <a:pt x="178" y="46"/>
                  </a:cubicBezTo>
                  <a:cubicBezTo>
                    <a:pt x="183" y="60"/>
                    <a:pt x="186" y="76"/>
                    <a:pt x="186" y="91"/>
                  </a:cubicBezTo>
                  <a:cubicBezTo>
                    <a:pt x="186" y="133"/>
                    <a:pt x="166" y="170"/>
                    <a:pt x="136" y="193"/>
                  </a:cubicBezTo>
                  <a:cubicBezTo>
                    <a:pt x="177" y="188"/>
                    <a:pt x="208" y="153"/>
                    <a:pt x="208" y="111"/>
                  </a:cubicBezTo>
                  <a:close/>
                </a:path>
              </a:pathLst>
            </a:custGeom>
            <a:solidFill>
              <a:schemeClr val="bg1"/>
            </a:solidFill>
            <a:ln w="9525">
              <a:noFill/>
              <a:round/>
              <a:headEnd/>
              <a:tailEnd/>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lvl="4" indent="-179972" defTabSz="1219272" fontAlgn="base">
                <a:lnSpc>
                  <a:spcPts val="2800"/>
                </a:lnSpc>
                <a:spcBef>
                  <a:spcPts val="601"/>
                </a:spcBef>
                <a:spcAft>
                  <a:spcPts val="2707"/>
                </a:spcAft>
                <a:buClr>
                  <a:prstClr val="white"/>
                </a:buClr>
                <a:buSzPct val="60000"/>
                <a:buFont typeface="Arial" pitchFamily="34" charset="0"/>
                <a:buChar char="•"/>
                <a:defRPr/>
              </a:pPr>
              <a:endParaRPr lang="zh-CN" altLang="en-US" noProof="1">
                <a:sym typeface="Wingdings" pitchFamily="2" charset="2"/>
              </a:endParaRPr>
            </a:p>
          </p:txBody>
        </p:sp>
        <p:sp>
          <p:nvSpPr>
            <p:cNvPr id="66" name="Freeform 25"/>
            <p:cNvSpPr>
              <a:spLocks/>
            </p:cNvSpPr>
            <p:nvPr/>
          </p:nvSpPr>
          <p:spPr bwMode="auto">
            <a:xfrm>
              <a:off x="6157913" y="4222751"/>
              <a:ext cx="1352550" cy="1525588"/>
            </a:xfrm>
            <a:custGeom>
              <a:avLst/>
              <a:gdLst>
                <a:gd name="T0" fmla="*/ 157 w 360"/>
                <a:gd name="T1" fmla="*/ 0 h 406"/>
                <a:gd name="T2" fmla="*/ 360 w 360"/>
                <a:gd name="T3" fmla="*/ 162 h 406"/>
                <a:gd name="T4" fmla="*/ 360 w 360"/>
                <a:gd name="T5" fmla="*/ 406 h 406"/>
                <a:gd name="T6" fmla="*/ 26 w 360"/>
                <a:gd name="T7" fmla="*/ 406 h 406"/>
                <a:gd name="T8" fmla="*/ 65 w 360"/>
                <a:gd name="T9" fmla="*/ 344 h 406"/>
                <a:gd name="T10" fmla="*/ 0 w 360"/>
                <a:gd name="T11" fmla="*/ 107 h 406"/>
                <a:gd name="T12" fmla="*/ 157 w 360"/>
                <a:gd name="T13" fmla="*/ 0 h 406"/>
              </a:gdLst>
              <a:ahLst/>
              <a:cxnLst>
                <a:cxn ang="0">
                  <a:pos x="T0" y="T1"/>
                </a:cxn>
                <a:cxn ang="0">
                  <a:pos x="T2" y="T3"/>
                </a:cxn>
                <a:cxn ang="0">
                  <a:pos x="T4" y="T5"/>
                </a:cxn>
                <a:cxn ang="0">
                  <a:pos x="T6" y="T7"/>
                </a:cxn>
                <a:cxn ang="0">
                  <a:pos x="T8" y="T9"/>
                </a:cxn>
                <a:cxn ang="0">
                  <a:pos x="T10" y="T11"/>
                </a:cxn>
                <a:cxn ang="0">
                  <a:pos x="T12" y="T13"/>
                </a:cxn>
              </a:cxnLst>
              <a:rect l="0" t="0" r="r" b="b"/>
              <a:pathLst>
                <a:path w="360" h="406">
                  <a:moveTo>
                    <a:pt x="157" y="0"/>
                  </a:moveTo>
                  <a:cubicBezTo>
                    <a:pt x="255" y="27"/>
                    <a:pt x="360" y="75"/>
                    <a:pt x="360" y="162"/>
                  </a:cubicBezTo>
                  <a:cubicBezTo>
                    <a:pt x="360" y="326"/>
                    <a:pt x="360" y="406"/>
                    <a:pt x="360" y="406"/>
                  </a:cubicBezTo>
                  <a:cubicBezTo>
                    <a:pt x="26" y="406"/>
                    <a:pt x="26" y="406"/>
                    <a:pt x="26" y="406"/>
                  </a:cubicBezTo>
                  <a:cubicBezTo>
                    <a:pt x="65" y="344"/>
                    <a:pt x="65" y="344"/>
                    <a:pt x="65" y="344"/>
                  </a:cubicBezTo>
                  <a:cubicBezTo>
                    <a:pt x="0" y="107"/>
                    <a:pt x="0" y="107"/>
                    <a:pt x="0" y="107"/>
                  </a:cubicBezTo>
                  <a:cubicBezTo>
                    <a:pt x="69" y="102"/>
                    <a:pt x="128" y="60"/>
                    <a:pt x="157" y="0"/>
                  </a:cubicBezTo>
                  <a:close/>
                </a:path>
              </a:pathLst>
            </a:custGeom>
            <a:solidFill>
              <a:schemeClr val="bg1"/>
            </a:solidFill>
            <a:ln w="9525">
              <a:noFill/>
              <a:round/>
              <a:headEnd/>
              <a:tailEnd/>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lvl="4" indent="-179972" defTabSz="1219272" fontAlgn="base">
                <a:lnSpc>
                  <a:spcPts val="2800"/>
                </a:lnSpc>
                <a:spcBef>
                  <a:spcPts val="601"/>
                </a:spcBef>
                <a:spcAft>
                  <a:spcPts val="2707"/>
                </a:spcAft>
                <a:buClr>
                  <a:prstClr val="white"/>
                </a:buClr>
                <a:buSzPct val="60000"/>
                <a:buFont typeface="Arial" pitchFamily="34" charset="0"/>
                <a:buChar char="•"/>
                <a:defRPr/>
              </a:pPr>
              <a:endParaRPr lang="zh-CN" altLang="en-US" noProof="1">
                <a:sym typeface="Wingdings" pitchFamily="2" charset="2"/>
              </a:endParaRPr>
            </a:p>
          </p:txBody>
        </p:sp>
        <p:sp>
          <p:nvSpPr>
            <p:cNvPr id="67" name="Freeform 26"/>
            <p:cNvSpPr>
              <a:spLocks/>
            </p:cNvSpPr>
            <p:nvPr/>
          </p:nvSpPr>
          <p:spPr bwMode="auto">
            <a:xfrm>
              <a:off x="6529388" y="306070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chemeClr val="bg1"/>
            </a:solidFill>
            <a:ln w="9525">
              <a:noFill/>
              <a:round/>
              <a:headEnd/>
              <a:tailEnd/>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lvl="4" indent="-179972" defTabSz="1219272" fontAlgn="base">
                <a:lnSpc>
                  <a:spcPts val="2800"/>
                </a:lnSpc>
                <a:spcBef>
                  <a:spcPts val="601"/>
                </a:spcBef>
                <a:spcAft>
                  <a:spcPts val="2707"/>
                </a:spcAft>
                <a:buClr>
                  <a:prstClr val="white"/>
                </a:buClr>
                <a:buSzPct val="60000"/>
                <a:buFont typeface="Arial" pitchFamily="34" charset="0"/>
                <a:buChar char="•"/>
                <a:defRPr/>
              </a:pPr>
              <a:endParaRPr lang="zh-CN" altLang="en-US" noProof="1">
                <a:sym typeface="Wingdings" pitchFamily="2" charset="2"/>
              </a:endParaRPr>
            </a:p>
          </p:txBody>
        </p:sp>
        <p:sp>
          <p:nvSpPr>
            <p:cNvPr id="68" name="Freeform 27"/>
            <p:cNvSpPr>
              <a:spLocks/>
            </p:cNvSpPr>
            <p:nvPr/>
          </p:nvSpPr>
          <p:spPr bwMode="auto">
            <a:xfrm>
              <a:off x="4703763" y="4222751"/>
              <a:ext cx="1352550" cy="1525588"/>
            </a:xfrm>
            <a:custGeom>
              <a:avLst/>
              <a:gdLst>
                <a:gd name="T0" fmla="*/ 0 w 360"/>
                <a:gd name="T1" fmla="*/ 406 h 406"/>
                <a:gd name="T2" fmla="*/ 0 w 360"/>
                <a:gd name="T3" fmla="*/ 162 h 406"/>
                <a:gd name="T4" fmla="*/ 203 w 360"/>
                <a:gd name="T5" fmla="*/ 0 h 406"/>
                <a:gd name="T6" fmla="*/ 360 w 360"/>
                <a:gd name="T7" fmla="*/ 107 h 406"/>
                <a:gd name="T8" fmla="*/ 295 w 360"/>
                <a:gd name="T9" fmla="*/ 344 h 406"/>
                <a:gd name="T10" fmla="*/ 334 w 360"/>
                <a:gd name="T11" fmla="*/ 406 h 406"/>
                <a:gd name="T12" fmla="*/ 0 w 360"/>
                <a:gd name="T13" fmla="*/ 406 h 406"/>
              </a:gdLst>
              <a:ahLst/>
              <a:cxnLst>
                <a:cxn ang="0">
                  <a:pos x="T0" y="T1"/>
                </a:cxn>
                <a:cxn ang="0">
                  <a:pos x="T2" y="T3"/>
                </a:cxn>
                <a:cxn ang="0">
                  <a:pos x="T4" y="T5"/>
                </a:cxn>
                <a:cxn ang="0">
                  <a:pos x="T6" y="T7"/>
                </a:cxn>
                <a:cxn ang="0">
                  <a:pos x="T8" y="T9"/>
                </a:cxn>
                <a:cxn ang="0">
                  <a:pos x="T10" y="T11"/>
                </a:cxn>
                <a:cxn ang="0">
                  <a:pos x="T12" y="T13"/>
                </a:cxn>
              </a:cxnLst>
              <a:rect l="0" t="0" r="r" b="b"/>
              <a:pathLst>
                <a:path w="360" h="406">
                  <a:moveTo>
                    <a:pt x="0" y="406"/>
                  </a:moveTo>
                  <a:cubicBezTo>
                    <a:pt x="0" y="406"/>
                    <a:pt x="0" y="326"/>
                    <a:pt x="0" y="162"/>
                  </a:cubicBezTo>
                  <a:cubicBezTo>
                    <a:pt x="0" y="75"/>
                    <a:pt x="105" y="27"/>
                    <a:pt x="203" y="0"/>
                  </a:cubicBezTo>
                  <a:cubicBezTo>
                    <a:pt x="232" y="60"/>
                    <a:pt x="291" y="102"/>
                    <a:pt x="360" y="107"/>
                  </a:cubicBezTo>
                  <a:cubicBezTo>
                    <a:pt x="295" y="344"/>
                    <a:pt x="295" y="344"/>
                    <a:pt x="295" y="344"/>
                  </a:cubicBezTo>
                  <a:cubicBezTo>
                    <a:pt x="334" y="406"/>
                    <a:pt x="334" y="406"/>
                    <a:pt x="334" y="406"/>
                  </a:cubicBezTo>
                  <a:lnTo>
                    <a:pt x="0" y="406"/>
                  </a:lnTo>
                  <a:close/>
                </a:path>
              </a:pathLst>
            </a:custGeom>
            <a:solidFill>
              <a:schemeClr val="bg1"/>
            </a:solidFill>
            <a:ln w="9525">
              <a:noFill/>
              <a:round/>
              <a:headEnd/>
              <a:tailEnd/>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lvl="4" indent="-179972" defTabSz="1219272" fontAlgn="base">
                <a:lnSpc>
                  <a:spcPts val="2800"/>
                </a:lnSpc>
                <a:spcBef>
                  <a:spcPts val="601"/>
                </a:spcBef>
                <a:spcAft>
                  <a:spcPts val="2707"/>
                </a:spcAft>
                <a:buClr>
                  <a:prstClr val="white"/>
                </a:buClr>
                <a:buSzPct val="60000"/>
                <a:buFont typeface="Arial" pitchFamily="34" charset="0"/>
                <a:buChar char="•"/>
                <a:defRPr/>
              </a:pPr>
              <a:endParaRPr lang="zh-CN" altLang="en-US" noProof="1">
                <a:sym typeface="Wingdings" pitchFamily="2" charset="2"/>
              </a:endParaRPr>
            </a:p>
          </p:txBody>
        </p:sp>
        <p:sp>
          <p:nvSpPr>
            <p:cNvPr id="69" name="Freeform 28"/>
            <p:cNvSpPr>
              <a:spLocks/>
            </p:cNvSpPr>
            <p:nvPr/>
          </p:nvSpPr>
          <p:spPr bwMode="auto">
            <a:xfrm>
              <a:off x="5454651" y="1103313"/>
              <a:ext cx="3322638" cy="1690688"/>
            </a:xfrm>
            <a:custGeom>
              <a:avLst/>
              <a:gdLst>
                <a:gd name="T0" fmla="*/ 137 w 884"/>
                <a:gd name="T1" fmla="*/ 396 h 450"/>
                <a:gd name="T2" fmla="*/ 10 w 884"/>
                <a:gd name="T3" fmla="*/ 450 h 450"/>
                <a:gd name="T4" fmla="*/ 0 w 884"/>
                <a:gd name="T5" fmla="*/ 437 h 450"/>
                <a:gd name="T6" fmla="*/ 349 w 884"/>
                <a:gd name="T7" fmla="*/ 157 h 450"/>
                <a:gd name="T8" fmla="*/ 450 w 884"/>
                <a:gd name="T9" fmla="*/ 335 h 450"/>
                <a:gd name="T10" fmla="*/ 620 w 884"/>
                <a:gd name="T11" fmla="*/ 190 h 450"/>
                <a:gd name="T12" fmla="*/ 484 w 884"/>
                <a:gd name="T13" fmla="*/ 112 h 450"/>
                <a:gd name="T14" fmla="*/ 884 w 884"/>
                <a:gd name="T15" fmla="*/ 0 h 450"/>
                <a:gd name="T16" fmla="*/ 744 w 884"/>
                <a:gd name="T17" fmla="*/ 391 h 450"/>
                <a:gd name="T18" fmla="*/ 662 w 884"/>
                <a:gd name="T19" fmla="*/ 225 h 450"/>
                <a:gd name="T20" fmla="*/ 435 w 884"/>
                <a:gd name="T21" fmla="*/ 418 h 450"/>
                <a:gd name="T22" fmla="*/ 334 w 884"/>
                <a:gd name="T23" fmla="*/ 238 h 450"/>
                <a:gd name="T24" fmla="*/ 137 w 884"/>
                <a:gd name="T25" fmla="*/ 396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4" h="450">
                  <a:moveTo>
                    <a:pt x="137" y="396"/>
                  </a:moveTo>
                  <a:cubicBezTo>
                    <a:pt x="89" y="402"/>
                    <a:pt x="46" y="421"/>
                    <a:pt x="10" y="450"/>
                  </a:cubicBezTo>
                  <a:cubicBezTo>
                    <a:pt x="0" y="437"/>
                    <a:pt x="0" y="437"/>
                    <a:pt x="0" y="437"/>
                  </a:cubicBezTo>
                  <a:cubicBezTo>
                    <a:pt x="349" y="157"/>
                    <a:pt x="349" y="157"/>
                    <a:pt x="349" y="157"/>
                  </a:cubicBezTo>
                  <a:cubicBezTo>
                    <a:pt x="450" y="335"/>
                    <a:pt x="450" y="335"/>
                    <a:pt x="450" y="335"/>
                  </a:cubicBezTo>
                  <a:cubicBezTo>
                    <a:pt x="620" y="190"/>
                    <a:pt x="620" y="190"/>
                    <a:pt x="620" y="190"/>
                  </a:cubicBezTo>
                  <a:cubicBezTo>
                    <a:pt x="484" y="112"/>
                    <a:pt x="484" y="112"/>
                    <a:pt x="484" y="112"/>
                  </a:cubicBezTo>
                  <a:cubicBezTo>
                    <a:pt x="884" y="0"/>
                    <a:pt x="884" y="0"/>
                    <a:pt x="884" y="0"/>
                  </a:cubicBezTo>
                  <a:cubicBezTo>
                    <a:pt x="744" y="391"/>
                    <a:pt x="744" y="391"/>
                    <a:pt x="744" y="391"/>
                  </a:cubicBezTo>
                  <a:cubicBezTo>
                    <a:pt x="662" y="225"/>
                    <a:pt x="662" y="225"/>
                    <a:pt x="662" y="225"/>
                  </a:cubicBezTo>
                  <a:cubicBezTo>
                    <a:pt x="435" y="418"/>
                    <a:pt x="435" y="418"/>
                    <a:pt x="435" y="418"/>
                  </a:cubicBezTo>
                  <a:cubicBezTo>
                    <a:pt x="334" y="238"/>
                    <a:pt x="334" y="238"/>
                    <a:pt x="334" y="238"/>
                  </a:cubicBezTo>
                  <a:lnTo>
                    <a:pt x="137" y="396"/>
                  </a:lnTo>
                  <a:close/>
                </a:path>
              </a:pathLst>
            </a:custGeom>
            <a:solidFill>
              <a:schemeClr val="bg1"/>
            </a:solidFill>
            <a:ln w="9525">
              <a:noFill/>
              <a:round/>
              <a:headEnd/>
              <a:tailEnd/>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lvl="4" indent="-179972" defTabSz="1219272" fontAlgn="base">
                <a:lnSpc>
                  <a:spcPts val="2800"/>
                </a:lnSpc>
                <a:spcBef>
                  <a:spcPts val="601"/>
                </a:spcBef>
                <a:spcAft>
                  <a:spcPts val="2707"/>
                </a:spcAft>
                <a:buClr>
                  <a:prstClr val="white"/>
                </a:buClr>
                <a:buSzPct val="60000"/>
                <a:buFont typeface="Arial" pitchFamily="34" charset="0"/>
                <a:buChar char="•"/>
                <a:defRPr/>
              </a:pPr>
              <a:endParaRPr lang="zh-CN" altLang="en-US" noProof="1">
                <a:sym typeface="Wingdings" pitchFamily="2" charset="2"/>
              </a:endParaRPr>
            </a:p>
          </p:txBody>
        </p:sp>
        <p:sp>
          <p:nvSpPr>
            <p:cNvPr id="70" name="Freeform 29"/>
            <p:cNvSpPr>
              <a:spLocks/>
            </p:cNvSpPr>
            <p:nvPr/>
          </p:nvSpPr>
          <p:spPr bwMode="auto">
            <a:xfrm>
              <a:off x="3351213" y="2474913"/>
              <a:ext cx="2141538" cy="1333500"/>
            </a:xfrm>
            <a:custGeom>
              <a:avLst/>
              <a:gdLst>
                <a:gd name="T0" fmla="*/ 492 w 570"/>
                <a:gd name="T1" fmla="*/ 196 h 355"/>
                <a:gd name="T2" fmla="*/ 415 w 570"/>
                <a:gd name="T3" fmla="*/ 258 h 355"/>
                <a:gd name="T4" fmla="*/ 323 w 570"/>
                <a:gd name="T5" fmla="*/ 86 h 355"/>
                <a:gd name="T6" fmla="*/ 59 w 570"/>
                <a:gd name="T7" fmla="*/ 334 h 355"/>
                <a:gd name="T8" fmla="*/ 10 w 570"/>
                <a:gd name="T9" fmla="*/ 344 h 355"/>
                <a:gd name="T10" fmla="*/ 22 w 570"/>
                <a:gd name="T11" fmla="*/ 295 h 355"/>
                <a:gd name="T12" fmla="*/ 338 w 570"/>
                <a:gd name="T13" fmla="*/ 0 h 355"/>
                <a:gd name="T14" fmla="*/ 432 w 570"/>
                <a:gd name="T15" fmla="*/ 176 h 355"/>
                <a:gd name="T16" fmla="*/ 560 w 570"/>
                <a:gd name="T17" fmla="*/ 72 h 355"/>
                <a:gd name="T18" fmla="*/ 570 w 570"/>
                <a:gd name="T19" fmla="*/ 85 h 355"/>
                <a:gd name="T20" fmla="*/ 492 w 570"/>
                <a:gd name="T21" fmla="*/ 196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0" h="355">
                  <a:moveTo>
                    <a:pt x="492" y="196"/>
                  </a:moveTo>
                  <a:cubicBezTo>
                    <a:pt x="415" y="258"/>
                    <a:pt x="415" y="258"/>
                    <a:pt x="415" y="258"/>
                  </a:cubicBezTo>
                  <a:cubicBezTo>
                    <a:pt x="323" y="86"/>
                    <a:pt x="323" y="86"/>
                    <a:pt x="323" y="86"/>
                  </a:cubicBezTo>
                  <a:cubicBezTo>
                    <a:pt x="59" y="334"/>
                    <a:pt x="59" y="334"/>
                    <a:pt x="59" y="334"/>
                  </a:cubicBezTo>
                  <a:cubicBezTo>
                    <a:pt x="42" y="350"/>
                    <a:pt x="20" y="355"/>
                    <a:pt x="10" y="344"/>
                  </a:cubicBezTo>
                  <a:cubicBezTo>
                    <a:pt x="0" y="333"/>
                    <a:pt x="5" y="312"/>
                    <a:pt x="22" y="295"/>
                  </a:cubicBezTo>
                  <a:cubicBezTo>
                    <a:pt x="338" y="0"/>
                    <a:pt x="338" y="0"/>
                    <a:pt x="338" y="0"/>
                  </a:cubicBezTo>
                  <a:cubicBezTo>
                    <a:pt x="432" y="176"/>
                    <a:pt x="432" y="176"/>
                    <a:pt x="432" y="176"/>
                  </a:cubicBezTo>
                  <a:cubicBezTo>
                    <a:pt x="560" y="72"/>
                    <a:pt x="560" y="72"/>
                    <a:pt x="560" y="72"/>
                  </a:cubicBezTo>
                  <a:cubicBezTo>
                    <a:pt x="570" y="85"/>
                    <a:pt x="570" y="85"/>
                    <a:pt x="570" y="85"/>
                  </a:cubicBezTo>
                  <a:cubicBezTo>
                    <a:pt x="535" y="114"/>
                    <a:pt x="507" y="152"/>
                    <a:pt x="492" y="196"/>
                  </a:cubicBezTo>
                  <a:close/>
                </a:path>
              </a:pathLst>
            </a:custGeom>
            <a:solidFill>
              <a:schemeClr val="bg1"/>
            </a:solidFill>
            <a:ln w="9525">
              <a:noFill/>
              <a:round/>
              <a:headEnd/>
              <a:tailEnd/>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lvl="4" indent="-179972" defTabSz="1219272" fontAlgn="base">
                <a:lnSpc>
                  <a:spcPts val="2800"/>
                </a:lnSpc>
                <a:spcBef>
                  <a:spcPts val="601"/>
                </a:spcBef>
                <a:spcAft>
                  <a:spcPts val="2707"/>
                </a:spcAft>
                <a:buClr>
                  <a:prstClr val="white"/>
                </a:buClr>
                <a:buSzPct val="60000"/>
                <a:buFont typeface="Arial" pitchFamily="34" charset="0"/>
                <a:buChar char="•"/>
                <a:defRPr/>
              </a:pPr>
              <a:endParaRPr lang="zh-CN" altLang="en-US" noProof="1">
                <a:sym typeface="Wingdings" pitchFamily="2" charset="2"/>
              </a:endParaRPr>
            </a:p>
          </p:txBody>
        </p:sp>
        <p:sp>
          <p:nvSpPr>
            <p:cNvPr id="71" name="Freeform 30"/>
            <p:cNvSpPr>
              <a:spLocks noEditPoints="1"/>
            </p:cNvSpPr>
            <p:nvPr/>
          </p:nvSpPr>
          <p:spPr bwMode="auto">
            <a:xfrm>
              <a:off x="5305426" y="2744788"/>
              <a:ext cx="1570038" cy="1571625"/>
            </a:xfrm>
            <a:custGeom>
              <a:avLst/>
              <a:gdLst>
                <a:gd name="T0" fmla="*/ 249 w 418"/>
                <a:gd name="T1" fmla="*/ 352 h 418"/>
                <a:gd name="T2" fmla="*/ 381 w 418"/>
                <a:gd name="T3" fmla="*/ 201 h 418"/>
                <a:gd name="T4" fmla="*/ 326 w 418"/>
                <a:gd name="T5" fmla="*/ 84 h 418"/>
                <a:gd name="T6" fmla="*/ 326 w 418"/>
                <a:gd name="T7" fmla="*/ 84 h 418"/>
                <a:gd name="T8" fmla="*/ 326 w 418"/>
                <a:gd name="T9" fmla="*/ 84 h 418"/>
                <a:gd name="T10" fmla="*/ 341 w 418"/>
                <a:gd name="T11" fmla="*/ 166 h 418"/>
                <a:gd name="T12" fmla="*/ 249 w 418"/>
                <a:gd name="T13" fmla="*/ 352 h 418"/>
                <a:gd name="T14" fmla="*/ 209 w 418"/>
                <a:gd name="T15" fmla="*/ 418 h 418"/>
                <a:gd name="T16" fmla="*/ 0 w 418"/>
                <a:gd name="T17" fmla="*/ 209 h 418"/>
                <a:gd name="T18" fmla="*/ 209 w 418"/>
                <a:gd name="T19" fmla="*/ 0 h 418"/>
                <a:gd name="T20" fmla="*/ 418 w 418"/>
                <a:gd name="T21" fmla="*/ 209 h 418"/>
                <a:gd name="T22" fmla="*/ 209 w 418"/>
                <a:gd name="T23" fmla="*/ 418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8" h="418">
                  <a:moveTo>
                    <a:pt x="249" y="352"/>
                  </a:moveTo>
                  <a:cubicBezTo>
                    <a:pt x="324" y="342"/>
                    <a:pt x="381" y="279"/>
                    <a:pt x="381" y="201"/>
                  </a:cubicBezTo>
                  <a:cubicBezTo>
                    <a:pt x="381" y="154"/>
                    <a:pt x="360" y="112"/>
                    <a:pt x="326" y="84"/>
                  </a:cubicBezTo>
                  <a:cubicBezTo>
                    <a:pt x="326" y="84"/>
                    <a:pt x="326" y="84"/>
                    <a:pt x="326" y="84"/>
                  </a:cubicBezTo>
                  <a:cubicBezTo>
                    <a:pt x="326" y="84"/>
                    <a:pt x="326" y="84"/>
                    <a:pt x="326" y="84"/>
                  </a:cubicBezTo>
                  <a:cubicBezTo>
                    <a:pt x="335" y="109"/>
                    <a:pt x="341" y="137"/>
                    <a:pt x="341" y="166"/>
                  </a:cubicBezTo>
                  <a:cubicBezTo>
                    <a:pt x="341" y="242"/>
                    <a:pt x="305" y="309"/>
                    <a:pt x="249" y="352"/>
                  </a:cubicBezTo>
                  <a:close/>
                  <a:moveTo>
                    <a:pt x="209" y="418"/>
                  </a:moveTo>
                  <a:cubicBezTo>
                    <a:pt x="93" y="418"/>
                    <a:pt x="0" y="325"/>
                    <a:pt x="0" y="209"/>
                  </a:cubicBezTo>
                  <a:cubicBezTo>
                    <a:pt x="0" y="94"/>
                    <a:pt x="93" y="0"/>
                    <a:pt x="209" y="0"/>
                  </a:cubicBezTo>
                  <a:cubicBezTo>
                    <a:pt x="325" y="0"/>
                    <a:pt x="418" y="94"/>
                    <a:pt x="418" y="209"/>
                  </a:cubicBezTo>
                  <a:cubicBezTo>
                    <a:pt x="418" y="325"/>
                    <a:pt x="325" y="418"/>
                    <a:pt x="209" y="418"/>
                  </a:cubicBezTo>
                  <a:close/>
                </a:path>
              </a:pathLst>
            </a:custGeom>
            <a:solidFill>
              <a:schemeClr val="bg1"/>
            </a:solidFill>
            <a:ln w="9525">
              <a:noFill/>
              <a:round/>
              <a:headEnd/>
              <a:tailEnd/>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lvl="4" indent="-179972" defTabSz="1219272" fontAlgn="base">
                <a:lnSpc>
                  <a:spcPts val="2800"/>
                </a:lnSpc>
                <a:spcBef>
                  <a:spcPts val="601"/>
                </a:spcBef>
                <a:spcAft>
                  <a:spcPts val="2707"/>
                </a:spcAft>
                <a:buClr>
                  <a:prstClr val="white"/>
                </a:buClr>
                <a:buSzPct val="60000"/>
                <a:buFont typeface="Arial" pitchFamily="34" charset="0"/>
                <a:buChar char="•"/>
                <a:defRPr/>
              </a:pPr>
              <a:endParaRPr lang="zh-CN" altLang="en-US" noProof="1">
                <a:sym typeface="Wingdings" pitchFamily="2" charset="2"/>
              </a:endParaRPr>
            </a:p>
          </p:txBody>
        </p:sp>
        <p:sp>
          <p:nvSpPr>
            <p:cNvPr id="72" name="Freeform 31"/>
            <p:cNvSpPr>
              <a:spLocks/>
            </p:cNvSpPr>
            <p:nvPr/>
          </p:nvSpPr>
          <p:spPr bwMode="auto">
            <a:xfrm>
              <a:off x="4181476" y="4541838"/>
              <a:ext cx="439738" cy="830263"/>
            </a:xfrm>
            <a:custGeom>
              <a:avLst/>
              <a:gdLst>
                <a:gd name="T0" fmla="*/ 0 w 117"/>
                <a:gd name="T1" fmla="*/ 58 h 221"/>
                <a:gd name="T2" fmla="*/ 86 w 117"/>
                <a:gd name="T3" fmla="*/ 0 h 221"/>
                <a:gd name="T4" fmla="*/ 117 w 117"/>
                <a:gd name="T5" fmla="*/ 10 h 221"/>
                <a:gd name="T6" fmla="*/ 104 w 117"/>
                <a:gd name="T7" fmla="*/ 65 h 221"/>
                <a:gd name="T8" fmla="*/ 104 w 117"/>
                <a:gd name="T9" fmla="*/ 221 h 221"/>
                <a:gd name="T10" fmla="*/ 14 w 117"/>
                <a:gd name="T11" fmla="*/ 221 h 221"/>
                <a:gd name="T12" fmla="*/ 36 w 117"/>
                <a:gd name="T13" fmla="*/ 188 h 221"/>
                <a:gd name="T14" fmla="*/ 0 w 117"/>
                <a:gd name="T15" fmla="*/ 58 h 2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221">
                  <a:moveTo>
                    <a:pt x="0" y="58"/>
                  </a:moveTo>
                  <a:cubicBezTo>
                    <a:pt x="38" y="56"/>
                    <a:pt x="70" y="32"/>
                    <a:pt x="86" y="0"/>
                  </a:cubicBezTo>
                  <a:cubicBezTo>
                    <a:pt x="96" y="3"/>
                    <a:pt x="107" y="6"/>
                    <a:pt x="117" y="10"/>
                  </a:cubicBezTo>
                  <a:cubicBezTo>
                    <a:pt x="108" y="26"/>
                    <a:pt x="104" y="45"/>
                    <a:pt x="104" y="65"/>
                  </a:cubicBezTo>
                  <a:cubicBezTo>
                    <a:pt x="104" y="128"/>
                    <a:pt x="104" y="180"/>
                    <a:pt x="104" y="221"/>
                  </a:cubicBezTo>
                  <a:cubicBezTo>
                    <a:pt x="14" y="221"/>
                    <a:pt x="14" y="221"/>
                    <a:pt x="14" y="221"/>
                  </a:cubicBezTo>
                  <a:cubicBezTo>
                    <a:pt x="36" y="188"/>
                    <a:pt x="36" y="188"/>
                    <a:pt x="36" y="188"/>
                  </a:cubicBezTo>
                  <a:lnTo>
                    <a:pt x="0" y="58"/>
                  </a:lnTo>
                  <a:close/>
                </a:path>
              </a:pathLst>
            </a:custGeom>
            <a:solidFill>
              <a:schemeClr val="bg1"/>
            </a:solidFill>
            <a:ln w="9525">
              <a:noFill/>
              <a:round/>
              <a:headEnd/>
              <a:tailEnd/>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lvl="4" indent="-179972" defTabSz="1219272" fontAlgn="base">
                <a:lnSpc>
                  <a:spcPts val="2800"/>
                </a:lnSpc>
                <a:spcBef>
                  <a:spcPts val="601"/>
                </a:spcBef>
                <a:spcAft>
                  <a:spcPts val="2707"/>
                </a:spcAft>
                <a:buClr>
                  <a:prstClr val="white"/>
                </a:buClr>
                <a:buSzPct val="60000"/>
                <a:buFont typeface="Arial" pitchFamily="34" charset="0"/>
                <a:buChar char="•"/>
                <a:defRPr/>
              </a:pPr>
              <a:endParaRPr lang="zh-CN" altLang="en-US" noProof="1">
                <a:sym typeface="Wingdings" pitchFamily="2" charset="2"/>
              </a:endParaRPr>
            </a:p>
          </p:txBody>
        </p:sp>
        <p:sp>
          <p:nvSpPr>
            <p:cNvPr id="73" name="Freeform 32"/>
            <p:cNvSpPr>
              <a:spLocks/>
            </p:cNvSpPr>
            <p:nvPr/>
          </p:nvSpPr>
          <p:spPr bwMode="auto">
            <a:xfrm>
              <a:off x="3387726" y="4541838"/>
              <a:ext cx="736600" cy="830263"/>
            </a:xfrm>
            <a:custGeom>
              <a:avLst/>
              <a:gdLst>
                <a:gd name="T0" fmla="*/ 196 w 196"/>
                <a:gd name="T1" fmla="*/ 58 h 221"/>
                <a:gd name="T2" fmla="*/ 160 w 196"/>
                <a:gd name="T3" fmla="*/ 188 h 221"/>
                <a:gd name="T4" fmla="*/ 182 w 196"/>
                <a:gd name="T5" fmla="*/ 221 h 221"/>
                <a:gd name="T6" fmla="*/ 0 w 196"/>
                <a:gd name="T7" fmla="*/ 221 h 221"/>
                <a:gd name="T8" fmla="*/ 0 w 196"/>
                <a:gd name="T9" fmla="*/ 88 h 221"/>
                <a:gd name="T10" fmla="*/ 111 w 196"/>
                <a:gd name="T11" fmla="*/ 0 h 221"/>
                <a:gd name="T12" fmla="*/ 196 w 196"/>
                <a:gd name="T13" fmla="*/ 58 h 221"/>
              </a:gdLst>
              <a:ahLst/>
              <a:cxnLst>
                <a:cxn ang="0">
                  <a:pos x="T0" y="T1"/>
                </a:cxn>
                <a:cxn ang="0">
                  <a:pos x="T2" y="T3"/>
                </a:cxn>
                <a:cxn ang="0">
                  <a:pos x="T4" y="T5"/>
                </a:cxn>
                <a:cxn ang="0">
                  <a:pos x="T6" y="T7"/>
                </a:cxn>
                <a:cxn ang="0">
                  <a:pos x="T8" y="T9"/>
                </a:cxn>
                <a:cxn ang="0">
                  <a:pos x="T10" y="T11"/>
                </a:cxn>
                <a:cxn ang="0">
                  <a:pos x="T12" y="T13"/>
                </a:cxn>
              </a:cxnLst>
              <a:rect l="0" t="0" r="r" b="b"/>
              <a:pathLst>
                <a:path w="196" h="221">
                  <a:moveTo>
                    <a:pt x="196" y="58"/>
                  </a:moveTo>
                  <a:cubicBezTo>
                    <a:pt x="160" y="188"/>
                    <a:pt x="160" y="188"/>
                    <a:pt x="160" y="188"/>
                  </a:cubicBezTo>
                  <a:cubicBezTo>
                    <a:pt x="182" y="221"/>
                    <a:pt x="182" y="221"/>
                    <a:pt x="182" y="221"/>
                  </a:cubicBezTo>
                  <a:cubicBezTo>
                    <a:pt x="0" y="221"/>
                    <a:pt x="0" y="221"/>
                    <a:pt x="0" y="221"/>
                  </a:cubicBezTo>
                  <a:cubicBezTo>
                    <a:pt x="0" y="221"/>
                    <a:pt x="0" y="178"/>
                    <a:pt x="0" y="88"/>
                  </a:cubicBezTo>
                  <a:cubicBezTo>
                    <a:pt x="0" y="41"/>
                    <a:pt x="57" y="14"/>
                    <a:pt x="111" y="0"/>
                  </a:cubicBezTo>
                  <a:cubicBezTo>
                    <a:pt x="126" y="32"/>
                    <a:pt x="158" y="56"/>
                    <a:pt x="196" y="58"/>
                  </a:cubicBezTo>
                  <a:close/>
                </a:path>
              </a:pathLst>
            </a:custGeom>
            <a:solidFill>
              <a:schemeClr val="bg1"/>
            </a:solidFill>
            <a:ln w="9525">
              <a:noFill/>
              <a:round/>
              <a:headEnd/>
              <a:tailEnd/>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lvl="4" indent="-179972" defTabSz="1219272" fontAlgn="base">
                <a:lnSpc>
                  <a:spcPts val="2800"/>
                </a:lnSpc>
                <a:spcBef>
                  <a:spcPts val="601"/>
                </a:spcBef>
                <a:spcAft>
                  <a:spcPts val="2707"/>
                </a:spcAft>
                <a:buClr>
                  <a:prstClr val="white"/>
                </a:buClr>
                <a:buSzPct val="60000"/>
                <a:buFont typeface="Arial" pitchFamily="34" charset="0"/>
                <a:buChar char="•"/>
                <a:defRPr/>
              </a:pPr>
              <a:endParaRPr lang="zh-CN" altLang="en-US" noProof="1">
                <a:sym typeface="Wingdings" pitchFamily="2" charset="2"/>
              </a:endParaRPr>
            </a:p>
          </p:txBody>
        </p:sp>
        <p:sp>
          <p:nvSpPr>
            <p:cNvPr id="74" name="Freeform 33"/>
            <p:cNvSpPr>
              <a:spLocks/>
            </p:cNvSpPr>
            <p:nvPr/>
          </p:nvSpPr>
          <p:spPr bwMode="auto">
            <a:xfrm>
              <a:off x="3922713" y="390683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chemeClr val="bg1"/>
            </a:solidFill>
            <a:ln w="9525">
              <a:noFill/>
              <a:round/>
              <a:headEnd/>
              <a:tailEnd/>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lvl="4" indent="-179972" defTabSz="1219272" fontAlgn="base">
                <a:lnSpc>
                  <a:spcPts val="2800"/>
                </a:lnSpc>
                <a:spcBef>
                  <a:spcPts val="601"/>
                </a:spcBef>
                <a:spcAft>
                  <a:spcPts val="2707"/>
                </a:spcAft>
                <a:buClr>
                  <a:prstClr val="white"/>
                </a:buClr>
                <a:buSzPct val="60000"/>
                <a:buFont typeface="Arial" pitchFamily="34" charset="0"/>
                <a:buChar char="•"/>
                <a:defRPr/>
              </a:pPr>
              <a:endParaRPr lang="zh-CN" altLang="en-US" noProof="1">
                <a:sym typeface="Wingdings" pitchFamily="2" charset="2"/>
              </a:endParaRPr>
            </a:p>
          </p:txBody>
        </p:sp>
        <p:sp>
          <p:nvSpPr>
            <p:cNvPr id="75" name="Freeform 34"/>
            <p:cNvSpPr>
              <a:spLocks noEditPoints="1"/>
            </p:cNvSpPr>
            <p:nvPr/>
          </p:nvSpPr>
          <p:spPr bwMode="auto">
            <a:xfrm>
              <a:off x="3733801" y="3733801"/>
              <a:ext cx="857250" cy="860425"/>
            </a:xfrm>
            <a:custGeom>
              <a:avLst/>
              <a:gdLst>
                <a:gd name="T0" fmla="*/ 50 w 228"/>
                <a:gd name="T1" fmla="*/ 46 h 229"/>
                <a:gd name="T2" fmla="*/ 20 w 228"/>
                <a:gd name="T3" fmla="*/ 110 h 229"/>
                <a:gd name="T4" fmla="*/ 92 w 228"/>
                <a:gd name="T5" fmla="*/ 192 h 229"/>
                <a:gd name="T6" fmla="*/ 42 w 228"/>
                <a:gd name="T7" fmla="*/ 91 h 229"/>
                <a:gd name="T8" fmla="*/ 50 w 228"/>
                <a:gd name="T9" fmla="*/ 46 h 229"/>
                <a:gd name="T10" fmla="*/ 50 w 228"/>
                <a:gd name="T11" fmla="*/ 46 h 229"/>
                <a:gd name="T12" fmla="*/ 114 w 228"/>
                <a:gd name="T13" fmla="*/ 229 h 229"/>
                <a:gd name="T14" fmla="*/ 0 w 228"/>
                <a:gd name="T15" fmla="*/ 114 h 229"/>
                <a:gd name="T16" fmla="*/ 114 w 228"/>
                <a:gd name="T17" fmla="*/ 0 h 229"/>
                <a:gd name="T18" fmla="*/ 228 w 228"/>
                <a:gd name="T19" fmla="*/ 114 h 229"/>
                <a:gd name="T20" fmla="*/ 114 w 228"/>
                <a:gd name="T21" fmla="*/ 229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8" h="229">
                  <a:moveTo>
                    <a:pt x="50" y="46"/>
                  </a:moveTo>
                  <a:cubicBezTo>
                    <a:pt x="32" y="61"/>
                    <a:pt x="20" y="84"/>
                    <a:pt x="20" y="110"/>
                  </a:cubicBezTo>
                  <a:cubicBezTo>
                    <a:pt x="20" y="152"/>
                    <a:pt x="51" y="187"/>
                    <a:pt x="92" y="192"/>
                  </a:cubicBezTo>
                  <a:cubicBezTo>
                    <a:pt x="62" y="169"/>
                    <a:pt x="42" y="132"/>
                    <a:pt x="42" y="91"/>
                  </a:cubicBezTo>
                  <a:cubicBezTo>
                    <a:pt x="42" y="75"/>
                    <a:pt x="45" y="60"/>
                    <a:pt x="50" y="46"/>
                  </a:cubicBezTo>
                  <a:cubicBezTo>
                    <a:pt x="50" y="46"/>
                    <a:pt x="50" y="46"/>
                    <a:pt x="50" y="46"/>
                  </a:cubicBezTo>
                  <a:close/>
                  <a:moveTo>
                    <a:pt x="114" y="229"/>
                  </a:moveTo>
                  <a:cubicBezTo>
                    <a:pt x="51" y="229"/>
                    <a:pt x="0" y="177"/>
                    <a:pt x="0" y="114"/>
                  </a:cubicBezTo>
                  <a:cubicBezTo>
                    <a:pt x="0" y="51"/>
                    <a:pt x="51" y="0"/>
                    <a:pt x="114" y="0"/>
                  </a:cubicBezTo>
                  <a:cubicBezTo>
                    <a:pt x="177" y="0"/>
                    <a:pt x="228" y="51"/>
                    <a:pt x="228" y="114"/>
                  </a:cubicBezTo>
                  <a:cubicBezTo>
                    <a:pt x="228" y="177"/>
                    <a:pt x="177" y="229"/>
                    <a:pt x="114" y="229"/>
                  </a:cubicBezTo>
                  <a:close/>
                </a:path>
              </a:pathLst>
            </a:custGeom>
            <a:solidFill>
              <a:schemeClr val="bg1"/>
            </a:solidFill>
            <a:ln w="9525">
              <a:noFill/>
              <a:round/>
              <a:headEnd/>
              <a:tailEnd/>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lvl="4" indent="-179972" defTabSz="1219272" fontAlgn="base">
                <a:lnSpc>
                  <a:spcPts val="2800"/>
                </a:lnSpc>
                <a:spcBef>
                  <a:spcPts val="601"/>
                </a:spcBef>
                <a:spcAft>
                  <a:spcPts val="2707"/>
                </a:spcAft>
                <a:buClr>
                  <a:prstClr val="white"/>
                </a:buClr>
                <a:buSzPct val="60000"/>
                <a:buFont typeface="Arial" pitchFamily="34" charset="0"/>
                <a:buChar char="•"/>
                <a:defRPr/>
              </a:pPr>
              <a:endParaRPr lang="zh-CN" altLang="en-US" noProof="1">
                <a:sym typeface="Wingdings" pitchFamily="2" charset="2"/>
              </a:endParaRPr>
            </a:p>
          </p:txBody>
        </p:sp>
      </p:grpSp>
      <p:sp>
        <p:nvSpPr>
          <p:cNvPr id="76" name="Freeform 18"/>
          <p:cNvSpPr>
            <a:spLocks/>
          </p:cNvSpPr>
          <p:nvPr/>
        </p:nvSpPr>
        <p:spPr bwMode="auto">
          <a:xfrm>
            <a:off x="8832976" y="2005342"/>
            <a:ext cx="512184" cy="743636"/>
          </a:xfrm>
          <a:custGeom>
            <a:avLst/>
            <a:gdLst>
              <a:gd name="T0" fmla="*/ 6918 w 21600"/>
              <a:gd name="T1" fmla="*/ 1825 h 21600"/>
              <a:gd name="T2" fmla="*/ 6918 w 21600"/>
              <a:gd name="T3" fmla="*/ 2955 h 21600"/>
              <a:gd name="T4" fmla="*/ 6212 w 21600"/>
              <a:gd name="T5" fmla="*/ 3651 h 21600"/>
              <a:gd name="T6" fmla="*/ 5788 w 21600"/>
              <a:gd name="T7" fmla="*/ 4259 h 21600"/>
              <a:gd name="T8" fmla="*/ 8047 w 21600"/>
              <a:gd name="T9" fmla="*/ 6649 h 21600"/>
              <a:gd name="T10" fmla="*/ 10024 w 21600"/>
              <a:gd name="T11" fmla="*/ 6563 h 21600"/>
              <a:gd name="T12" fmla="*/ 11859 w 21600"/>
              <a:gd name="T13" fmla="*/ 7084 h 21600"/>
              <a:gd name="T14" fmla="*/ 13694 w 21600"/>
              <a:gd name="T15" fmla="*/ 6910 h 21600"/>
              <a:gd name="T16" fmla="*/ 14541 w 21600"/>
              <a:gd name="T17" fmla="*/ 4476 h 21600"/>
              <a:gd name="T18" fmla="*/ 15812 w 21600"/>
              <a:gd name="T19" fmla="*/ 3129 h 21600"/>
              <a:gd name="T20" fmla="*/ 14965 w 21600"/>
              <a:gd name="T21" fmla="*/ 2608 h 21600"/>
              <a:gd name="T22" fmla="*/ 14541 w 21600"/>
              <a:gd name="T23" fmla="*/ 2260 h 21600"/>
              <a:gd name="T24" fmla="*/ 14682 w 21600"/>
              <a:gd name="T25" fmla="*/ 1217 h 21600"/>
              <a:gd name="T26" fmla="*/ 16376 w 21600"/>
              <a:gd name="T27" fmla="*/ 87 h 21600"/>
              <a:gd name="T28" fmla="*/ 18635 w 21600"/>
              <a:gd name="T29" fmla="*/ 956 h 21600"/>
              <a:gd name="T30" fmla="*/ 18353 w 21600"/>
              <a:gd name="T31" fmla="*/ 2434 h 21600"/>
              <a:gd name="T32" fmla="*/ 19059 w 21600"/>
              <a:gd name="T33" fmla="*/ 3129 h 21600"/>
              <a:gd name="T34" fmla="*/ 21318 w 21600"/>
              <a:gd name="T35" fmla="*/ 4476 h 21600"/>
              <a:gd name="T36" fmla="*/ 21318 w 21600"/>
              <a:gd name="T37" fmla="*/ 5606 h 21600"/>
              <a:gd name="T38" fmla="*/ 21600 w 21600"/>
              <a:gd name="T39" fmla="*/ 7606 h 21600"/>
              <a:gd name="T40" fmla="*/ 20894 w 21600"/>
              <a:gd name="T41" fmla="*/ 8909 h 21600"/>
              <a:gd name="T42" fmla="*/ 20753 w 21600"/>
              <a:gd name="T43" fmla="*/ 11430 h 21600"/>
              <a:gd name="T44" fmla="*/ 20471 w 21600"/>
              <a:gd name="T45" fmla="*/ 20296 h 21600"/>
              <a:gd name="T46" fmla="*/ 19765 w 21600"/>
              <a:gd name="T47" fmla="*/ 20731 h 21600"/>
              <a:gd name="T48" fmla="*/ 16235 w 21600"/>
              <a:gd name="T49" fmla="*/ 20818 h 21600"/>
              <a:gd name="T50" fmla="*/ 14259 w 21600"/>
              <a:gd name="T51" fmla="*/ 20209 h 21600"/>
              <a:gd name="T52" fmla="*/ 12988 w 21600"/>
              <a:gd name="T53" fmla="*/ 19688 h 21600"/>
              <a:gd name="T54" fmla="*/ 14682 w 21600"/>
              <a:gd name="T55" fmla="*/ 19340 h 21600"/>
              <a:gd name="T56" fmla="*/ 15106 w 21600"/>
              <a:gd name="T57" fmla="*/ 17949 h 21600"/>
              <a:gd name="T58" fmla="*/ 14965 w 21600"/>
              <a:gd name="T59" fmla="*/ 14733 h 21600"/>
              <a:gd name="T60" fmla="*/ 14118 w 21600"/>
              <a:gd name="T61" fmla="*/ 11517 h 21600"/>
              <a:gd name="T62" fmla="*/ 12424 w 21600"/>
              <a:gd name="T63" fmla="*/ 8388 h 21600"/>
              <a:gd name="T64" fmla="*/ 10871 w 21600"/>
              <a:gd name="T65" fmla="*/ 7953 h 21600"/>
              <a:gd name="T66" fmla="*/ 9741 w 21600"/>
              <a:gd name="T67" fmla="*/ 7779 h 21600"/>
              <a:gd name="T68" fmla="*/ 9035 w 21600"/>
              <a:gd name="T69" fmla="*/ 7519 h 21600"/>
              <a:gd name="T70" fmla="*/ 7906 w 21600"/>
              <a:gd name="T71" fmla="*/ 8301 h 21600"/>
              <a:gd name="T72" fmla="*/ 8894 w 21600"/>
              <a:gd name="T73" fmla="*/ 11256 h 21600"/>
              <a:gd name="T74" fmla="*/ 8894 w 21600"/>
              <a:gd name="T75" fmla="*/ 12560 h 21600"/>
              <a:gd name="T76" fmla="*/ 8047 w 21600"/>
              <a:gd name="T77" fmla="*/ 13951 h 21600"/>
              <a:gd name="T78" fmla="*/ 7624 w 21600"/>
              <a:gd name="T79" fmla="*/ 16906 h 21600"/>
              <a:gd name="T80" fmla="*/ 7200 w 21600"/>
              <a:gd name="T81" fmla="*/ 19340 h 21600"/>
              <a:gd name="T82" fmla="*/ 10165 w 21600"/>
              <a:gd name="T83" fmla="*/ 20470 h 21600"/>
              <a:gd name="T84" fmla="*/ 5224 w 21600"/>
              <a:gd name="T85" fmla="*/ 20644 h 21600"/>
              <a:gd name="T86" fmla="*/ 4800 w 21600"/>
              <a:gd name="T87" fmla="*/ 19775 h 21600"/>
              <a:gd name="T88" fmla="*/ 4659 w 21600"/>
              <a:gd name="T89" fmla="*/ 16732 h 21600"/>
              <a:gd name="T90" fmla="*/ 3388 w 21600"/>
              <a:gd name="T91" fmla="*/ 18905 h 21600"/>
              <a:gd name="T92" fmla="*/ 2965 w 21600"/>
              <a:gd name="T93" fmla="*/ 20905 h 21600"/>
              <a:gd name="T94" fmla="*/ 1412 w 21600"/>
              <a:gd name="T95" fmla="*/ 21600 h 21600"/>
              <a:gd name="T96" fmla="*/ 141 w 21600"/>
              <a:gd name="T97" fmla="*/ 20557 h 21600"/>
              <a:gd name="T98" fmla="*/ 706 w 21600"/>
              <a:gd name="T99" fmla="*/ 18732 h 21600"/>
              <a:gd name="T100" fmla="*/ 1412 w 21600"/>
              <a:gd name="T101" fmla="*/ 14559 h 21600"/>
              <a:gd name="T102" fmla="*/ 1412 w 21600"/>
              <a:gd name="T103" fmla="*/ 12299 h 21600"/>
              <a:gd name="T104" fmla="*/ 1976 w 21600"/>
              <a:gd name="T105" fmla="*/ 7171 h 21600"/>
              <a:gd name="T106" fmla="*/ 1412 w 21600"/>
              <a:gd name="T107" fmla="*/ 4737 h 21600"/>
              <a:gd name="T108" fmla="*/ 2824 w 21600"/>
              <a:gd name="T109" fmla="*/ 3738 h 21600"/>
              <a:gd name="T110" fmla="*/ 3671 w 21600"/>
              <a:gd name="T111" fmla="*/ 3303 h 21600"/>
              <a:gd name="T112" fmla="*/ 3671 w 21600"/>
              <a:gd name="T113" fmla="*/ 1304 h 21600"/>
              <a:gd name="T114" fmla="*/ 5788 w 21600"/>
              <a:gd name="T115" fmla="*/ 869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600" h="21600">
                <a:moveTo>
                  <a:pt x="5788" y="869"/>
                </a:moveTo>
                <a:lnTo>
                  <a:pt x="6353" y="956"/>
                </a:lnTo>
                <a:lnTo>
                  <a:pt x="6635" y="956"/>
                </a:lnTo>
                <a:lnTo>
                  <a:pt x="6776" y="1043"/>
                </a:lnTo>
                <a:lnTo>
                  <a:pt x="7059" y="1478"/>
                </a:lnTo>
                <a:lnTo>
                  <a:pt x="6918" y="1825"/>
                </a:lnTo>
                <a:lnTo>
                  <a:pt x="7059" y="2086"/>
                </a:lnTo>
                <a:lnTo>
                  <a:pt x="7200" y="2260"/>
                </a:lnTo>
                <a:lnTo>
                  <a:pt x="7200" y="2434"/>
                </a:lnTo>
                <a:lnTo>
                  <a:pt x="6918" y="2608"/>
                </a:lnTo>
                <a:lnTo>
                  <a:pt x="7059" y="2781"/>
                </a:lnTo>
                <a:lnTo>
                  <a:pt x="6918" y="2955"/>
                </a:lnTo>
                <a:lnTo>
                  <a:pt x="6776" y="3129"/>
                </a:lnTo>
                <a:lnTo>
                  <a:pt x="6635" y="3216"/>
                </a:lnTo>
                <a:lnTo>
                  <a:pt x="6494" y="3390"/>
                </a:lnTo>
                <a:lnTo>
                  <a:pt x="6494" y="3564"/>
                </a:lnTo>
                <a:lnTo>
                  <a:pt x="6353" y="3651"/>
                </a:lnTo>
                <a:lnTo>
                  <a:pt x="6212" y="3651"/>
                </a:lnTo>
                <a:lnTo>
                  <a:pt x="5929" y="3651"/>
                </a:lnTo>
                <a:lnTo>
                  <a:pt x="5647" y="3738"/>
                </a:lnTo>
                <a:lnTo>
                  <a:pt x="5506" y="3825"/>
                </a:lnTo>
                <a:lnTo>
                  <a:pt x="5506" y="4085"/>
                </a:lnTo>
                <a:lnTo>
                  <a:pt x="5647" y="4172"/>
                </a:lnTo>
                <a:lnTo>
                  <a:pt x="5788" y="4259"/>
                </a:lnTo>
                <a:lnTo>
                  <a:pt x="5929" y="4476"/>
                </a:lnTo>
                <a:lnTo>
                  <a:pt x="6071" y="4650"/>
                </a:lnTo>
                <a:lnTo>
                  <a:pt x="6776" y="5259"/>
                </a:lnTo>
                <a:lnTo>
                  <a:pt x="7200" y="6041"/>
                </a:lnTo>
                <a:lnTo>
                  <a:pt x="7341" y="6649"/>
                </a:lnTo>
                <a:lnTo>
                  <a:pt x="8047" y="6649"/>
                </a:lnTo>
                <a:lnTo>
                  <a:pt x="8894" y="6736"/>
                </a:lnTo>
                <a:lnTo>
                  <a:pt x="9035" y="6823"/>
                </a:lnTo>
                <a:lnTo>
                  <a:pt x="9318" y="6736"/>
                </a:lnTo>
                <a:lnTo>
                  <a:pt x="9741" y="6736"/>
                </a:lnTo>
                <a:lnTo>
                  <a:pt x="9882" y="6649"/>
                </a:lnTo>
                <a:lnTo>
                  <a:pt x="10024" y="6563"/>
                </a:lnTo>
                <a:lnTo>
                  <a:pt x="10447" y="6736"/>
                </a:lnTo>
                <a:lnTo>
                  <a:pt x="10588" y="6736"/>
                </a:lnTo>
                <a:lnTo>
                  <a:pt x="10871" y="6736"/>
                </a:lnTo>
                <a:lnTo>
                  <a:pt x="11294" y="7084"/>
                </a:lnTo>
                <a:lnTo>
                  <a:pt x="11435" y="7084"/>
                </a:lnTo>
                <a:lnTo>
                  <a:pt x="11859" y="7084"/>
                </a:lnTo>
                <a:lnTo>
                  <a:pt x="12847" y="7171"/>
                </a:lnTo>
                <a:lnTo>
                  <a:pt x="13129" y="7171"/>
                </a:lnTo>
                <a:lnTo>
                  <a:pt x="13271" y="7084"/>
                </a:lnTo>
                <a:lnTo>
                  <a:pt x="13412" y="7084"/>
                </a:lnTo>
                <a:lnTo>
                  <a:pt x="13553" y="6997"/>
                </a:lnTo>
                <a:lnTo>
                  <a:pt x="13694" y="6910"/>
                </a:lnTo>
                <a:lnTo>
                  <a:pt x="13835" y="6823"/>
                </a:lnTo>
                <a:lnTo>
                  <a:pt x="13835" y="6649"/>
                </a:lnTo>
                <a:lnTo>
                  <a:pt x="14118" y="5867"/>
                </a:lnTo>
                <a:lnTo>
                  <a:pt x="14259" y="4998"/>
                </a:lnTo>
                <a:lnTo>
                  <a:pt x="14259" y="4737"/>
                </a:lnTo>
                <a:lnTo>
                  <a:pt x="14541" y="4476"/>
                </a:lnTo>
                <a:lnTo>
                  <a:pt x="15247" y="3998"/>
                </a:lnTo>
                <a:lnTo>
                  <a:pt x="15671" y="3825"/>
                </a:lnTo>
                <a:lnTo>
                  <a:pt x="15671" y="3651"/>
                </a:lnTo>
                <a:lnTo>
                  <a:pt x="15812" y="3477"/>
                </a:lnTo>
                <a:lnTo>
                  <a:pt x="15812" y="3303"/>
                </a:lnTo>
                <a:lnTo>
                  <a:pt x="15812" y="3129"/>
                </a:lnTo>
                <a:lnTo>
                  <a:pt x="15671" y="3042"/>
                </a:lnTo>
                <a:lnTo>
                  <a:pt x="15529" y="3042"/>
                </a:lnTo>
                <a:lnTo>
                  <a:pt x="15106" y="3042"/>
                </a:lnTo>
                <a:lnTo>
                  <a:pt x="14965" y="2955"/>
                </a:lnTo>
                <a:lnTo>
                  <a:pt x="14965" y="2868"/>
                </a:lnTo>
                <a:lnTo>
                  <a:pt x="14965" y="2608"/>
                </a:lnTo>
                <a:lnTo>
                  <a:pt x="14965" y="2521"/>
                </a:lnTo>
                <a:lnTo>
                  <a:pt x="14965" y="2434"/>
                </a:lnTo>
                <a:lnTo>
                  <a:pt x="14824" y="2434"/>
                </a:lnTo>
                <a:lnTo>
                  <a:pt x="14824" y="2347"/>
                </a:lnTo>
                <a:lnTo>
                  <a:pt x="14824" y="2260"/>
                </a:lnTo>
                <a:lnTo>
                  <a:pt x="14541" y="2260"/>
                </a:lnTo>
                <a:lnTo>
                  <a:pt x="14400" y="2173"/>
                </a:lnTo>
                <a:lnTo>
                  <a:pt x="14682" y="1912"/>
                </a:lnTo>
                <a:lnTo>
                  <a:pt x="14824" y="1738"/>
                </a:lnTo>
                <a:lnTo>
                  <a:pt x="14682" y="1652"/>
                </a:lnTo>
                <a:lnTo>
                  <a:pt x="14682" y="1565"/>
                </a:lnTo>
                <a:lnTo>
                  <a:pt x="14682" y="1217"/>
                </a:lnTo>
                <a:lnTo>
                  <a:pt x="14682" y="782"/>
                </a:lnTo>
                <a:lnTo>
                  <a:pt x="14682" y="608"/>
                </a:lnTo>
                <a:lnTo>
                  <a:pt x="14682" y="435"/>
                </a:lnTo>
                <a:lnTo>
                  <a:pt x="15106" y="261"/>
                </a:lnTo>
                <a:lnTo>
                  <a:pt x="15529" y="174"/>
                </a:lnTo>
                <a:lnTo>
                  <a:pt x="16376" y="87"/>
                </a:lnTo>
                <a:lnTo>
                  <a:pt x="16941" y="0"/>
                </a:lnTo>
                <a:lnTo>
                  <a:pt x="17365" y="87"/>
                </a:lnTo>
                <a:lnTo>
                  <a:pt x="18071" y="261"/>
                </a:lnTo>
                <a:lnTo>
                  <a:pt x="18353" y="435"/>
                </a:lnTo>
                <a:lnTo>
                  <a:pt x="18494" y="522"/>
                </a:lnTo>
                <a:lnTo>
                  <a:pt x="18635" y="956"/>
                </a:lnTo>
                <a:lnTo>
                  <a:pt x="18776" y="1217"/>
                </a:lnTo>
                <a:lnTo>
                  <a:pt x="18776" y="1565"/>
                </a:lnTo>
                <a:lnTo>
                  <a:pt x="18635" y="1999"/>
                </a:lnTo>
                <a:lnTo>
                  <a:pt x="18353" y="2173"/>
                </a:lnTo>
                <a:lnTo>
                  <a:pt x="18353" y="2347"/>
                </a:lnTo>
                <a:lnTo>
                  <a:pt x="18353" y="2434"/>
                </a:lnTo>
                <a:lnTo>
                  <a:pt x="18212" y="2521"/>
                </a:lnTo>
                <a:lnTo>
                  <a:pt x="18071" y="2608"/>
                </a:lnTo>
                <a:lnTo>
                  <a:pt x="18212" y="2608"/>
                </a:lnTo>
                <a:lnTo>
                  <a:pt x="18353" y="2781"/>
                </a:lnTo>
                <a:lnTo>
                  <a:pt x="18353" y="2955"/>
                </a:lnTo>
                <a:lnTo>
                  <a:pt x="19059" y="3129"/>
                </a:lnTo>
                <a:lnTo>
                  <a:pt x="19624" y="3216"/>
                </a:lnTo>
                <a:lnTo>
                  <a:pt x="20047" y="3303"/>
                </a:lnTo>
                <a:lnTo>
                  <a:pt x="20471" y="3390"/>
                </a:lnTo>
                <a:lnTo>
                  <a:pt x="20612" y="3564"/>
                </a:lnTo>
                <a:lnTo>
                  <a:pt x="21035" y="3998"/>
                </a:lnTo>
                <a:lnTo>
                  <a:pt x="21318" y="4476"/>
                </a:lnTo>
                <a:lnTo>
                  <a:pt x="21318" y="4737"/>
                </a:lnTo>
                <a:lnTo>
                  <a:pt x="21459" y="4911"/>
                </a:lnTo>
                <a:lnTo>
                  <a:pt x="21459" y="5085"/>
                </a:lnTo>
                <a:lnTo>
                  <a:pt x="21459" y="5346"/>
                </a:lnTo>
                <a:lnTo>
                  <a:pt x="21318" y="5520"/>
                </a:lnTo>
                <a:lnTo>
                  <a:pt x="21318" y="5606"/>
                </a:lnTo>
                <a:lnTo>
                  <a:pt x="21459" y="5693"/>
                </a:lnTo>
                <a:lnTo>
                  <a:pt x="21600" y="6041"/>
                </a:lnTo>
                <a:lnTo>
                  <a:pt x="21600" y="6389"/>
                </a:lnTo>
                <a:lnTo>
                  <a:pt x="21600" y="7084"/>
                </a:lnTo>
                <a:lnTo>
                  <a:pt x="21600" y="7345"/>
                </a:lnTo>
                <a:lnTo>
                  <a:pt x="21600" y="7606"/>
                </a:lnTo>
                <a:lnTo>
                  <a:pt x="21459" y="7693"/>
                </a:lnTo>
                <a:lnTo>
                  <a:pt x="21459" y="7779"/>
                </a:lnTo>
                <a:lnTo>
                  <a:pt x="21459" y="8127"/>
                </a:lnTo>
                <a:lnTo>
                  <a:pt x="21318" y="8388"/>
                </a:lnTo>
                <a:lnTo>
                  <a:pt x="21035" y="8649"/>
                </a:lnTo>
                <a:lnTo>
                  <a:pt x="20894" y="8909"/>
                </a:lnTo>
                <a:lnTo>
                  <a:pt x="20894" y="9083"/>
                </a:lnTo>
                <a:lnTo>
                  <a:pt x="20612" y="9257"/>
                </a:lnTo>
                <a:lnTo>
                  <a:pt x="20753" y="9518"/>
                </a:lnTo>
                <a:lnTo>
                  <a:pt x="20894" y="9953"/>
                </a:lnTo>
                <a:lnTo>
                  <a:pt x="21035" y="11430"/>
                </a:lnTo>
                <a:lnTo>
                  <a:pt x="20753" y="11430"/>
                </a:lnTo>
                <a:lnTo>
                  <a:pt x="20612" y="12560"/>
                </a:lnTo>
                <a:lnTo>
                  <a:pt x="20612" y="14038"/>
                </a:lnTo>
                <a:lnTo>
                  <a:pt x="20612" y="14907"/>
                </a:lnTo>
                <a:lnTo>
                  <a:pt x="20753" y="16732"/>
                </a:lnTo>
                <a:lnTo>
                  <a:pt x="20612" y="18558"/>
                </a:lnTo>
                <a:lnTo>
                  <a:pt x="20471" y="20296"/>
                </a:lnTo>
                <a:lnTo>
                  <a:pt x="20471" y="20470"/>
                </a:lnTo>
                <a:lnTo>
                  <a:pt x="20329" y="20470"/>
                </a:lnTo>
                <a:lnTo>
                  <a:pt x="20329" y="20644"/>
                </a:lnTo>
                <a:lnTo>
                  <a:pt x="20329" y="20731"/>
                </a:lnTo>
                <a:lnTo>
                  <a:pt x="20188" y="20731"/>
                </a:lnTo>
                <a:lnTo>
                  <a:pt x="19765" y="20731"/>
                </a:lnTo>
                <a:lnTo>
                  <a:pt x="19200" y="20818"/>
                </a:lnTo>
                <a:lnTo>
                  <a:pt x="18212" y="20992"/>
                </a:lnTo>
                <a:lnTo>
                  <a:pt x="16800" y="21078"/>
                </a:lnTo>
                <a:lnTo>
                  <a:pt x="16376" y="20992"/>
                </a:lnTo>
                <a:lnTo>
                  <a:pt x="16235" y="20905"/>
                </a:lnTo>
                <a:lnTo>
                  <a:pt x="16235" y="20818"/>
                </a:lnTo>
                <a:lnTo>
                  <a:pt x="16235" y="20731"/>
                </a:lnTo>
                <a:lnTo>
                  <a:pt x="16659" y="20470"/>
                </a:lnTo>
                <a:lnTo>
                  <a:pt x="17224" y="20209"/>
                </a:lnTo>
                <a:lnTo>
                  <a:pt x="16659" y="20122"/>
                </a:lnTo>
                <a:lnTo>
                  <a:pt x="15671" y="20122"/>
                </a:lnTo>
                <a:lnTo>
                  <a:pt x="14259" y="20209"/>
                </a:lnTo>
                <a:lnTo>
                  <a:pt x="13553" y="20296"/>
                </a:lnTo>
                <a:lnTo>
                  <a:pt x="12988" y="20209"/>
                </a:lnTo>
                <a:lnTo>
                  <a:pt x="12706" y="20035"/>
                </a:lnTo>
                <a:lnTo>
                  <a:pt x="12706" y="19949"/>
                </a:lnTo>
                <a:lnTo>
                  <a:pt x="12847" y="19862"/>
                </a:lnTo>
                <a:lnTo>
                  <a:pt x="12988" y="19688"/>
                </a:lnTo>
                <a:lnTo>
                  <a:pt x="13271" y="19688"/>
                </a:lnTo>
                <a:lnTo>
                  <a:pt x="13553" y="19688"/>
                </a:lnTo>
                <a:lnTo>
                  <a:pt x="13976" y="19688"/>
                </a:lnTo>
                <a:lnTo>
                  <a:pt x="14259" y="19601"/>
                </a:lnTo>
                <a:lnTo>
                  <a:pt x="14682" y="19427"/>
                </a:lnTo>
                <a:lnTo>
                  <a:pt x="14682" y="19340"/>
                </a:lnTo>
                <a:lnTo>
                  <a:pt x="14824" y="19166"/>
                </a:lnTo>
                <a:lnTo>
                  <a:pt x="15247" y="18732"/>
                </a:lnTo>
                <a:lnTo>
                  <a:pt x="15247" y="18558"/>
                </a:lnTo>
                <a:lnTo>
                  <a:pt x="15247" y="18471"/>
                </a:lnTo>
                <a:lnTo>
                  <a:pt x="15106" y="18210"/>
                </a:lnTo>
                <a:lnTo>
                  <a:pt x="15106" y="17949"/>
                </a:lnTo>
                <a:lnTo>
                  <a:pt x="15388" y="17515"/>
                </a:lnTo>
                <a:lnTo>
                  <a:pt x="15388" y="17167"/>
                </a:lnTo>
                <a:lnTo>
                  <a:pt x="15247" y="16819"/>
                </a:lnTo>
                <a:lnTo>
                  <a:pt x="15106" y="16298"/>
                </a:lnTo>
                <a:lnTo>
                  <a:pt x="15106" y="15429"/>
                </a:lnTo>
                <a:lnTo>
                  <a:pt x="14965" y="14733"/>
                </a:lnTo>
                <a:lnTo>
                  <a:pt x="14824" y="14038"/>
                </a:lnTo>
                <a:lnTo>
                  <a:pt x="14682" y="13169"/>
                </a:lnTo>
                <a:lnTo>
                  <a:pt x="14682" y="11778"/>
                </a:lnTo>
                <a:lnTo>
                  <a:pt x="14400" y="11778"/>
                </a:lnTo>
                <a:lnTo>
                  <a:pt x="14259" y="11691"/>
                </a:lnTo>
                <a:lnTo>
                  <a:pt x="14118" y="11517"/>
                </a:lnTo>
                <a:lnTo>
                  <a:pt x="14118" y="9953"/>
                </a:lnTo>
                <a:lnTo>
                  <a:pt x="13976" y="8736"/>
                </a:lnTo>
                <a:lnTo>
                  <a:pt x="13976" y="8388"/>
                </a:lnTo>
                <a:lnTo>
                  <a:pt x="13553" y="8388"/>
                </a:lnTo>
                <a:lnTo>
                  <a:pt x="13129" y="8388"/>
                </a:lnTo>
                <a:lnTo>
                  <a:pt x="12424" y="8388"/>
                </a:lnTo>
                <a:lnTo>
                  <a:pt x="11718" y="8475"/>
                </a:lnTo>
                <a:lnTo>
                  <a:pt x="11435" y="8475"/>
                </a:lnTo>
                <a:lnTo>
                  <a:pt x="11294" y="8475"/>
                </a:lnTo>
                <a:lnTo>
                  <a:pt x="11153" y="8127"/>
                </a:lnTo>
                <a:lnTo>
                  <a:pt x="11012" y="7866"/>
                </a:lnTo>
                <a:lnTo>
                  <a:pt x="10871" y="7953"/>
                </a:lnTo>
                <a:lnTo>
                  <a:pt x="10588" y="8040"/>
                </a:lnTo>
                <a:lnTo>
                  <a:pt x="10447" y="7953"/>
                </a:lnTo>
                <a:lnTo>
                  <a:pt x="10165" y="7866"/>
                </a:lnTo>
                <a:lnTo>
                  <a:pt x="10024" y="7866"/>
                </a:lnTo>
                <a:lnTo>
                  <a:pt x="9882" y="7866"/>
                </a:lnTo>
                <a:lnTo>
                  <a:pt x="9741" y="7779"/>
                </a:lnTo>
                <a:lnTo>
                  <a:pt x="9600" y="7693"/>
                </a:lnTo>
                <a:lnTo>
                  <a:pt x="9459" y="7693"/>
                </a:lnTo>
                <a:lnTo>
                  <a:pt x="9318" y="7693"/>
                </a:lnTo>
                <a:lnTo>
                  <a:pt x="9318" y="7606"/>
                </a:lnTo>
                <a:lnTo>
                  <a:pt x="9318" y="7519"/>
                </a:lnTo>
                <a:lnTo>
                  <a:pt x="9035" y="7519"/>
                </a:lnTo>
                <a:lnTo>
                  <a:pt x="9035" y="7779"/>
                </a:lnTo>
                <a:lnTo>
                  <a:pt x="9035" y="7953"/>
                </a:lnTo>
                <a:lnTo>
                  <a:pt x="8894" y="7953"/>
                </a:lnTo>
                <a:lnTo>
                  <a:pt x="8471" y="7953"/>
                </a:lnTo>
                <a:lnTo>
                  <a:pt x="7624" y="7866"/>
                </a:lnTo>
                <a:lnTo>
                  <a:pt x="7906" y="8301"/>
                </a:lnTo>
                <a:lnTo>
                  <a:pt x="8188" y="8909"/>
                </a:lnTo>
                <a:lnTo>
                  <a:pt x="8329" y="9344"/>
                </a:lnTo>
                <a:lnTo>
                  <a:pt x="8471" y="9605"/>
                </a:lnTo>
                <a:lnTo>
                  <a:pt x="9176" y="10822"/>
                </a:lnTo>
                <a:lnTo>
                  <a:pt x="9176" y="11083"/>
                </a:lnTo>
                <a:lnTo>
                  <a:pt x="8894" y="11256"/>
                </a:lnTo>
                <a:lnTo>
                  <a:pt x="9176" y="11691"/>
                </a:lnTo>
                <a:lnTo>
                  <a:pt x="9318" y="11778"/>
                </a:lnTo>
                <a:lnTo>
                  <a:pt x="9318" y="11865"/>
                </a:lnTo>
                <a:lnTo>
                  <a:pt x="9176" y="12212"/>
                </a:lnTo>
                <a:lnTo>
                  <a:pt x="9035" y="12386"/>
                </a:lnTo>
                <a:lnTo>
                  <a:pt x="8894" y="12560"/>
                </a:lnTo>
                <a:lnTo>
                  <a:pt x="8471" y="12647"/>
                </a:lnTo>
                <a:lnTo>
                  <a:pt x="8329" y="12647"/>
                </a:lnTo>
                <a:lnTo>
                  <a:pt x="8188" y="12560"/>
                </a:lnTo>
                <a:lnTo>
                  <a:pt x="7906" y="13169"/>
                </a:lnTo>
                <a:lnTo>
                  <a:pt x="8047" y="13603"/>
                </a:lnTo>
                <a:lnTo>
                  <a:pt x="8047" y="13951"/>
                </a:lnTo>
                <a:lnTo>
                  <a:pt x="7906" y="14212"/>
                </a:lnTo>
                <a:lnTo>
                  <a:pt x="7906" y="14559"/>
                </a:lnTo>
                <a:lnTo>
                  <a:pt x="7906" y="15081"/>
                </a:lnTo>
                <a:lnTo>
                  <a:pt x="7906" y="15602"/>
                </a:lnTo>
                <a:lnTo>
                  <a:pt x="7906" y="16037"/>
                </a:lnTo>
                <a:lnTo>
                  <a:pt x="7624" y="16906"/>
                </a:lnTo>
                <a:lnTo>
                  <a:pt x="7482" y="17689"/>
                </a:lnTo>
                <a:lnTo>
                  <a:pt x="7341" y="18645"/>
                </a:lnTo>
                <a:lnTo>
                  <a:pt x="7341" y="18819"/>
                </a:lnTo>
                <a:lnTo>
                  <a:pt x="7341" y="18992"/>
                </a:lnTo>
                <a:lnTo>
                  <a:pt x="7059" y="19166"/>
                </a:lnTo>
                <a:lnTo>
                  <a:pt x="7200" y="19340"/>
                </a:lnTo>
                <a:lnTo>
                  <a:pt x="8188" y="19862"/>
                </a:lnTo>
                <a:lnTo>
                  <a:pt x="9176" y="19949"/>
                </a:lnTo>
                <a:lnTo>
                  <a:pt x="9600" y="20035"/>
                </a:lnTo>
                <a:lnTo>
                  <a:pt x="10024" y="20209"/>
                </a:lnTo>
                <a:lnTo>
                  <a:pt x="10024" y="20383"/>
                </a:lnTo>
                <a:lnTo>
                  <a:pt x="10165" y="20470"/>
                </a:lnTo>
                <a:lnTo>
                  <a:pt x="9882" y="20557"/>
                </a:lnTo>
                <a:lnTo>
                  <a:pt x="9600" y="20644"/>
                </a:lnTo>
                <a:lnTo>
                  <a:pt x="8188" y="20644"/>
                </a:lnTo>
                <a:lnTo>
                  <a:pt x="7200" y="20557"/>
                </a:lnTo>
                <a:lnTo>
                  <a:pt x="6353" y="20644"/>
                </a:lnTo>
                <a:lnTo>
                  <a:pt x="5224" y="20644"/>
                </a:lnTo>
                <a:lnTo>
                  <a:pt x="4800" y="20644"/>
                </a:lnTo>
                <a:lnTo>
                  <a:pt x="4659" y="20644"/>
                </a:lnTo>
                <a:lnTo>
                  <a:pt x="4659" y="20557"/>
                </a:lnTo>
                <a:lnTo>
                  <a:pt x="4659" y="20209"/>
                </a:lnTo>
                <a:lnTo>
                  <a:pt x="4800" y="19862"/>
                </a:lnTo>
                <a:lnTo>
                  <a:pt x="4800" y="19775"/>
                </a:lnTo>
                <a:lnTo>
                  <a:pt x="4800" y="19514"/>
                </a:lnTo>
                <a:lnTo>
                  <a:pt x="4800" y="19079"/>
                </a:lnTo>
                <a:lnTo>
                  <a:pt x="4800" y="18645"/>
                </a:lnTo>
                <a:lnTo>
                  <a:pt x="4659" y="17254"/>
                </a:lnTo>
                <a:lnTo>
                  <a:pt x="4659" y="16906"/>
                </a:lnTo>
                <a:lnTo>
                  <a:pt x="4659" y="16732"/>
                </a:lnTo>
                <a:lnTo>
                  <a:pt x="4518" y="15863"/>
                </a:lnTo>
                <a:lnTo>
                  <a:pt x="4518" y="15342"/>
                </a:lnTo>
                <a:lnTo>
                  <a:pt x="4235" y="16385"/>
                </a:lnTo>
                <a:lnTo>
                  <a:pt x="3812" y="17775"/>
                </a:lnTo>
                <a:lnTo>
                  <a:pt x="3529" y="18297"/>
                </a:lnTo>
                <a:lnTo>
                  <a:pt x="3388" y="18905"/>
                </a:lnTo>
                <a:lnTo>
                  <a:pt x="3388" y="19340"/>
                </a:lnTo>
                <a:lnTo>
                  <a:pt x="3106" y="19688"/>
                </a:lnTo>
                <a:lnTo>
                  <a:pt x="2541" y="20383"/>
                </a:lnTo>
                <a:lnTo>
                  <a:pt x="2541" y="20470"/>
                </a:lnTo>
                <a:lnTo>
                  <a:pt x="2682" y="20644"/>
                </a:lnTo>
                <a:lnTo>
                  <a:pt x="2965" y="20905"/>
                </a:lnTo>
                <a:lnTo>
                  <a:pt x="3388" y="21252"/>
                </a:lnTo>
                <a:lnTo>
                  <a:pt x="3388" y="21339"/>
                </a:lnTo>
                <a:lnTo>
                  <a:pt x="3247" y="21426"/>
                </a:lnTo>
                <a:lnTo>
                  <a:pt x="2965" y="21513"/>
                </a:lnTo>
                <a:lnTo>
                  <a:pt x="1976" y="21600"/>
                </a:lnTo>
                <a:lnTo>
                  <a:pt x="1412" y="21600"/>
                </a:lnTo>
                <a:lnTo>
                  <a:pt x="988" y="21513"/>
                </a:lnTo>
                <a:lnTo>
                  <a:pt x="282" y="21252"/>
                </a:lnTo>
                <a:lnTo>
                  <a:pt x="141" y="21165"/>
                </a:lnTo>
                <a:lnTo>
                  <a:pt x="141" y="20992"/>
                </a:lnTo>
                <a:lnTo>
                  <a:pt x="282" y="20557"/>
                </a:lnTo>
                <a:lnTo>
                  <a:pt x="141" y="20557"/>
                </a:lnTo>
                <a:lnTo>
                  <a:pt x="0" y="20383"/>
                </a:lnTo>
                <a:lnTo>
                  <a:pt x="141" y="19949"/>
                </a:lnTo>
                <a:lnTo>
                  <a:pt x="141" y="19514"/>
                </a:lnTo>
                <a:lnTo>
                  <a:pt x="424" y="19166"/>
                </a:lnTo>
                <a:lnTo>
                  <a:pt x="565" y="18905"/>
                </a:lnTo>
                <a:lnTo>
                  <a:pt x="706" y="18732"/>
                </a:lnTo>
                <a:lnTo>
                  <a:pt x="706" y="18123"/>
                </a:lnTo>
                <a:lnTo>
                  <a:pt x="847" y="17341"/>
                </a:lnTo>
                <a:lnTo>
                  <a:pt x="988" y="16385"/>
                </a:lnTo>
                <a:lnTo>
                  <a:pt x="1129" y="15602"/>
                </a:lnTo>
                <a:lnTo>
                  <a:pt x="1271" y="15081"/>
                </a:lnTo>
                <a:lnTo>
                  <a:pt x="1412" y="14559"/>
                </a:lnTo>
                <a:lnTo>
                  <a:pt x="1694" y="14212"/>
                </a:lnTo>
                <a:lnTo>
                  <a:pt x="1835" y="13864"/>
                </a:lnTo>
                <a:lnTo>
                  <a:pt x="1976" y="12647"/>
                </a:lnTo>
                <a:lnTo>
                  <a:pt x="1694" y="12473"/>
                </a:lnTo>
                <a:lnTo>
                  <a:pt x="1412" y="12386"/>
                </a:lnTo>
                <a:lnTo>
                  <a:pt x="1412" y="12299"/>
                </a:lnTo>
                <a:lnTo>
                  <a:pt x="1553" y="11083"/>
                </a:lnTo>
                <a:lnTo>
                  <a:pt x="1835" y="9692"/>
                </a:lnTo>
                <a:lnTo>
                  <a:pt x="2118" y="9083"/>
                </a:lnTo>
                <a:lnTo>
                  <a:pt x="2400" y="8562"/>
                </a:lnTo>
                <a:lnTo>
                  <a:pt x="2118" y="7693"/>
                </a:lnTo>
                <a:lnTo>
                  <a:pt x="1976" y="7171"/>
                </a:lnTo>
                <a:lnTo>
                  <a:pt x="1835" y="6823"/>
                </a:lnTo>
                <a:lnTo>
                  <a:pt x="1694" y="6476"/>
                </a:lnTo>
                <a:lnTo>
                  <a:pt x="1412" y="6128"/>
                </a:lnTo>
                <a:lnTo>
                  <a:pt x="1412" y="5693"/>
                </a:lnTo>
                <a:lnTo>
                  <a:pt x="1412" y="5085"/>
                </a:lnTo>
                <a:lnTo>
                  <a:pt x="1412" y="4737"/>
                </a:lnTo>
                <a:lnTo>
                  <a:pt x="1412" y="4476"/>
                </a:lnTo>
                <a:lnTo>
                  <a:pt x="1694" y="4259"/>
                </a:lnTo>
                <a:lnTo>
                  <a:pt x="1835" y="3998"/>
                </a:lnTo>
                <a:lnTo>
                  <a:pt x="2118" y="3911"/>
                </a:lnTo>
                <a:lnTo>
                  <a:pt x="2400" y="3825"/>
                </a:lnTo>
                <a:lnTo>
                  <a:pt x="2824" y="3738"/>
                </a:lnTo>
                <a:lnTo>
                  <a:pt x="2965" y="3738"/>
                </a:lnTo>
                <a:lnTo>
                  <a:pt x="3106" y="3651"/>
                </a:lnTo>
                <a:lnTo>
                  <a:pt x="3247" y="3390"/>
                </a:lnTo>
                <a:lnTo>
                  <a:pt x="3388" y="3390"/>
                </a:lnTo>
                <a:lnTo>
                  <a:pt x="3529" y="3390"/>
                </a:lnTo>
                <a:lnTo>
                  <a:pt x="3671" y="3303"/>
                </a:lnTo>
                <a:lnTo>
                  <a:pt x="3671" y="3129"/>
                </a:lnTo>
                <a:lnTo>
                  <a:pt x="3529" y="3042"/>
                </a:lnTo>
                <a:lnTo>
                  <a:pt x="3529" y="2955"/>
                </a:lnTo>
                <a:lnTo>
                  <a:pt x="3388" y="1825"/>
                </a:lnTo>
                <a:lnTo>
                  <a:pt x="3529" y="1565"/>
                </a:lnTo>
                <a:lnTo>
                  <a:pt x="3671" y="1304"/>
                </a:lnTo>
                <a:lnTo>
                  <a:pt x="4094" y="1043"/>
                </a:lnTo>
                <a:lnTo>
                  <a:pt x="4518" y="869"/>
                </a:lnTo>
                <a:lnTo>
                  <a:pt x="5082" y="782"/>
                </a:lnTo>
                <a:lnTo>
                  <a:pt x="5506" y="869"/>
                </a:lnTo>
                <a:lnTo>
                  <a:pt x="5788" y="869"/>
                </a:lnTo>
                <a:close/>
                <a:moveTo>
                  <a:pt x="5788" y="869"/>
                </a:moveTo>
              </a:path>
            </a:pathLst>
          </a:custGeom>
          <a:solidFill>
            <a:schemeClr val="bg1"/>
          </a:solidFill>
          <a:ln w="9525">
            <a:noFill/>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lvl="4" indent="-179972" defTabSz="1219272" fontAlgn="base">
              <a:lnSpc>
                <a:spcPts val="2800"/>
              </a:lnSpc>
              <a:spcBef>
                <a:spcPts val="601"/>
              </a:spcBef>
              <a:spcAft>
                <a:spcPts val="2707"/>
              </a:spcAft>
              <a:buClr>
                <a:prstClr val="white"/>
              </a:buClr>
              <a:buSzPct val="60000"/>
              <a:buFont typeface="Arial" pitchFamily="34" charset="0"/>
              <a:buChar char="•"/>
              <a:defRPr/>
            </a:pPr>
            <a:endParaRPr lang="zh-CN" altLang="en-US" noProof="1">
              <a:sym typeface="Wingdings" pitchFamily="2" charset="2"/>
            </a:endParaRPr>
          </a:p>
        </p:txBody>
      </p:sp>
      <p:sp>
        <p:nvSpPr>
          <p:cNvPr id="52" name="TextBox 51"/>
          <p:cNvSpPr txBox="1"/>
          <p:nvPr/>
        </p:nvSpPr>
        <p:spPr>
          <a:xfrm>
            <a:off x="4273192" y="2064963"/>
            <a:ext cx="484428" cy="707886"/>
          </a:xfrm>
          <a:prstGeom prst="rect">
            <a:avLst/>
          </a:prstGeom>
          <a:noFill/>
        </p:spPr>
        <p:txBody>
          <a:bodyPr wrap="none" rtlCol="0">
            <a:spAutoFit/>
          </a:bodyPr>
          <a:lstStyle/>
          <a:p>
            <a:r>
              <a:rPr lang="en-US" altLang="zh-CN" sz="4000" dirty="0" smtClean="0">
                <a:solidFill>
                  <a:schemeClr val="bg1"/>
                </a:solidFill>
              </a:rPr>
              <a:t>+</a:t>
            </a:r>
            <a:endParaRPr lang="zh-CN" altLang="en-US" sz="4000" dirty="0">
              <a:solidFill>
                <a:schemeClr val="bg1"/>
              </a:solidFill>
            </a:endParaRPr>
          </a:p>
        </p:txBody>
      </p:sp>
      <p:sp>
        <p:nvSpPr>
          <p:cNvPr id="53" name="TextBox 52"/>
          <p:cNvSpPr txBox="1"/>
          <p:nvPr/>
        </p:nvSpPr>
        <p:spPr>
          <a:xfrm>
            <a:off x="7324512" y="2064963"/>
            <a:ext cx="484428" cy="707886"/>
          </a:xfrm>
          <a:prstGeom prst="rect">
            <a:avLst/>
          </a:prstGeom>
          <a:noFill/>
        </p:spPr>
        <p:txBody>
          <a:bodyPr wrap="none" rtlCol="0">
            <a:spAutoFit/>
          </a:bodyPr>
          <a:lstStyle/>
          <a:p>
            <a:r>
              <a:rPr lang="en-US" altLang="zh-CN" sz="4000" dirty="0" smtClean="0">
                <a:solidFill>
                  <a:schemeClr val="bg1"/>
                </a:solidFill>
              </a:rPr>
              <a:t>+</a:t>
            </a:r>
            <a:endParaRPr lang="zh-CN" altLang="en-US" sz="4000" dirty="0">
              <a:solidFill>
                <a:schemeClr val="bg1"/>
              </a:solidFill>
            </a:endParaRPr>
          </a:p>
        </p:txBody>
      </p:sp>
    </p:spTree>
    <p:extLst>
      <p:ext uri="{BB962C8B-B14F-4D97-AF65-F5344CB8AC3E}">
        <p14:creationId xmlns:p14="http://schemas.microsoft.com/office/powerpoint/2010/main" val="35683830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062332" y="1519146"/>
            <a:ext cx="1817516" cy="472009"/>
          </a:xfrm>
          <a:prstGeom prst="rect">
            <a:avLst/>
          </a:prstGeom>
          <a:solidFill>
            <a:srgbClr val="549CB5"/>
          </a:solidFill>
          <a:ln w="9525">
            <a:noFill/>
            <a:miter lim="800000"/>
            <a:headEnd/>
            <a:tailEnd/>
          </a:ln>
          <a:effectLst/>
        </p:spPr>
        <p:txBody>
          <a:bodyPr wrap="none" anchor="ctr"/>
          <a:lstStyle/>
          <a:p>
            <a:pPr algn="ctr"/>
            <a:r>
              <a:rPr lang="zh-CN" altLang="en-US" sz="2540" kern="0" dirty="0">
                <a:solidFill>
                  <a:srgbClr val="FFFFFF"/>
                </a:solidFill>
                <a:latin typeface="微软雅黑" pitchFamily="34" charset="-122"/>
                <a:ea typeface="微软雅黑" pitchFamily="34" charset="-122"/>
              </a:rPr>
              <a:t>生产</a:t>
            </a:r>
            <a:endParaRPr lang="en-US" altLang="en-US" sz="2540" kern="0" dirty="0">
              <a:solidFill>
                <a:srgbClr val="FFFFFF"/>
              </a:solidFill>
              <a:latin typeface="微软雅黑" pitchFamily="34" charset="-122"/>
              <a:ea typeface="微软雅黑" pitchFamily="34" charset="-122"/>
            </a:endParaRPr>
          </a:p>
        </p:txBody>
      </p:sp>
      <p:sp>
        <p:nvSpPr>
          <p:cNvPr id="3" name="Rectangle 4"/>
          <p:cNvSpPr>
            <a:spLocks noChangeArrowheads="1"/>
          </p:cNvSpPr>
          <p:nvPr/>
        </p:nvSpPr>
        <p:spPr bwMode="auto">
          <a:xfrm>
            <a:off x="4038451" y="1519146"/>
            <a:ext cx="1817516" cy="472009"/>
          </a:xfrm>
          <a:prstGeom prst="rect">
            <a:avLst/>
          </a:prstGeom>
          <a:solidFill>
            <a:srgbClr val="549CB5"/>
          </a:solidFill>
          <a:ln w="9525">
            <a:noFill/>
            <a:miter lim="800000"/>
            <a:headEnd/>
            <a:tailEnd/>
          </a:ln>
          <a:effectLst/>
        </p:spPr>
        <p:txBody>
          <a:bodyPr wrap="none" anchor="ctr"/>
          <a:lstStyle/>
          <a:p>
            <a:pPr algn="ctr"/>
            <a:r>
              <a:rPr lang="zh-CN" altLang="en-US" sz="2540" kern="0" dirty="0">
                <a:solidFill>
                  <a:srgbClr val="FFFFFF"/>
                </a:solidFill>
                <a:latin typeface="微软雅黑" pitchFamily="34" charset="-122"/>
                <a:ea typeface="微软雅黑" pitchFamily="34" charset="-122"/>
              </a:rPr>
              <a:t>服务</a:t>
            </a:r>
            <a:endParaRPr lang="en-US" altLang="en-US" sz="2540" kern="0" dirty="0">
              <a:solidFill>
                <a:srgbClr val="FFFFFF"/>
              </a:solidFill>
              <a:latin typeface="微软雅黑" pitchFamily="34" charset="-122"/>
              <a:ea typeface="微软雅黑" pitchFamily="34" charset="-122"/>
            </a:endParaRPr>
          </a:p>
        </p:txBody>
      </p:sp>
      <p:sp>
        <p:nvSpPr>
          <p:cNvPr id="4" name="Rectangle 5"/>
          <p:cNvSpPr>
            <a:spLocks noChangeArrowheads="1"/>
          </p:cNvSpPr>
          <p:nvPr/>
        </p:nvSpPr>
        <p:spPr bwMode="auto">
          <a:xfrm>
            <a:off x="5980385" y="1519146"/>
            <a:ext cx="1819263" cy="472009"/>
          </a:xfrm>
          <a:prstGeom prst="rect">
            <a:avLst/>
          </a:prstGeom>
          <a:solidFill>
            <a:srgbClr val="549CB5"/>
          </a:solidFill>
          <a:ln w="9525">
            <a:noFill/>
            <a:miter lim="800000"/>
            <a:headEnd/>
            <a:tailEnd/>
          </a:ln>
          <a:effectLst/>
        </p:spPr>
        <p:txBody>
          <a:bodyPr wrap="none" anchor="ctr"/>
          <a:lstStyle/>
          <a:p>
            <a:pPr algn="ctr"/>
            <a:r>
              <a:rPr lang="en-US" altLang="en-US" sz="2540" kern="0">
                <a:solidFill>
                  <a:srgbClr val="FFFFFF"/>
                </a:solidFill>
                <a:latin typeface="微软雅黑" pitchFamily="34" charset="-122"/>
                <a:ea typeface="微软雅黑" pitchFamily="34" charset="-122"/>
              </a:rPr>
              <a:t>.....</a:t>
            </a:r>
          </a:p>
        </p:txBody>
      </p:sp>
      <p:sp>
        <p:nvSpPr>
          <p:cNvPr id="5" name="Rectangle 6"/>
          <p:cNvSpPr>
            <a:spLocks noChangeArrowheads="1"/>
          </p:cNvSpPr>
          <p:nvPr/>
        </p:nvSpPr>
        <p:spPr bwMode="auto">
          <a:xfrm>
            <a:off x="2062332" y="2823887"/>
            <a:ext cx="1817516" cy="616554"/>
          </a:xfrm>
          <a:prstGeom prst="rect">
            <a:avLst/>
          </a:prstGeom>
          <a:solidFill>
            <a:schemeClr val="bg1"/>
          </a:solidFill>
          <a:ln w="9525">
            <a:noFill/>
            <a:miter lim="800000"/>
            <a:headEnd/>
            <a:tailEnd/>
          </a:ln>
          <a:effectLst>
            <a:outerShdw dist="17961" dir="2700000" algn="ctr" rotWithShape="0">
              <a:srgbClr val="808080"/>
            </a:outerShdw>
          </a:effectLst>
        </p:spPr>
        <p:txBody>
          <a:bodyPr tIns="96782" bIns="96782" anchor="ctr"/>
          <a:lstStyle/>
          <a:p>
            <a:pPr marL="13442" indent="-13442" algn="ctr">
              <a:lnSpc>
                <a:spcPct val="110000"/>
              </a:lnSpc>
            </a:pPr>
            <a:r>
              <a:rPr lang="zh-CN" altLang="en-US" sz="1482" dirty="0">
                <a:solidFill>
                  <a:schemeClr val="tx1">
                    <a:lumMod val="85000"/>
                    <a:lumOff val="15000"/>
                  </a:schemeClr>
                </a:solidFill>
                <a:latin typeface="微软雅黑" pitchFamily="34" charset="-122"/>
                <a:ea typeface="微软雅黑" pitchFamily="34" charset="-122"/>
              </a:rPr>
              <a:t>协同决策</a:t>
            </a:r>
            <a:endParaRPr lang="en-US" sz="1482" dirty="0">
              <a:solidFill>
                <a:schemeClr val="tx1">
                  <a:lumMod val="85000"/>
                  <a:lumOff val="15000"/>
                </a:schemeClr>
              </a:solidFill>
              <a:latin typeface="微软雅黑" pitchFamily="34" charset="-122"/>
              <a:ea typeface="微软雅黑" pitchFamily="34" charset="-122"/>
            </a:endParaRPr>
          </a:p>
        </p:txBody>
      </p:sp>
      <p:sp>
        <p:nvSpPr>
          <p:cNvPr id="6" name="Rectangle 7"/>
          <p:cNvSpPr>
            <a:spLocks noChangeArrowheads="1"/>
          </p:cNvSpPr>
          <p:nvPr/>
        </p:nvSpPr>
        <p:spPr bwMode="auto">
          <a:xfrm>
            <a:off x="4038451" y="2823887"/>
            <a:ext cx="1817516" cy="616554"/>
          </a:xfrm>
          <a:prstGeom prst="rect">
            <a:avLst/>
          </a:prstGeom>
          <a:solidFill>
            <a:schemeClr val="bg1"/>
          </a:solidFill>
          <a:ln w="9525">
            <a:noFill/>
            <a:miter lim="800000"/>
            <a:headEnd/>
            <a:tailEnd/>
          </a:ln>
          <a:effectLst>
            <a:outerShdw dist="17961" dir="2700000" algn="ctr" rotWithShape="0">
              <a:srgbClr val="808080"/>
            </a:outerShdw>
          </a:effectLst>
        </p:spPr>
        <p:txBody>
          <a:bodyPr tIns="96782" bIns="96782" anchor="ctr"/>
          <a:lstStyle/>
          <a:p>
            <a:pPr marL="13442" indent="-13442" algn="ctr">
              <a:lnSpc>
                <a:spcPct val="110000"/>
              </a:lnSpc>
            </a:pPr>
            <a:r>
              <a:rPr lang="zh-CN" altLang="en-US" sz="1482" dirty="0">
                <a:solidFill>
                  <a:schemeClr val="tx1">
                    <a:lumMod val="85000"/>
                    <a:lumOff val="15000"/>
                  </a:schemeClr>
                </a:solidFill>
                <a:latin typeface="微软雅黑" pitchFamily="34" charset="-122"/>
                <a:ea typeface="微软雅黑" pitchFamily="34" charset="-122"/>
              </a:rPr>
              <a:t>旅途智能化</a:t>
            </a:r>
            <a:endParaRPr lang="en-US" sz="1482" dirty="0">
              <a:solidFill>
                <a:schemeClr val="tx1">
                  <a:lumMod val="85000"/>
                  <a:lumOff val="15000"/>
                </a:schemeClr>
              </a:solidFill>
              <a:latin typeface="微软雅黑" pitchFamily="34" charset="-122"/>
              <a:ea typeface="微软雅黑" pitchFamily="34" charset="-122"/>
            </a:endParaRPr>
          </a:p>
        </p:txBody>
      </p:sp>
      <p:sp>
        <p:nvSpPr>
          <p:cNvPr id="7" name="Rectangle 8"/>
          <p:cNvSpPr>
            <a:spLocks noChangeArrowheads="1"/>
          </p:cNvSpPr>
          <p:nvPr/>
        </p:nvSpPr>
        <p:spPr bwMode="auto">
          <a:xfrm>
            <a:off x="5973682" y="2823887"/>
            <a:ext cx="1825966" cy="616554"/>
          </a:xfrm>
          <a:prstGeom prst="rect">
            <a:avLst/>
          </a:prstGeom>
          <a:solidFill>
            <a:schemeClr val="bg1"/>
          </a:solidFill>
          <a:ln w="9525">
            <a:noFill/>
            <a:miter lim="800000"/>
            <a:headEnd/>
            <a:tailEnd/>
          </a:ln>
          <a:effectLst>
            <a:outerShdw dist="17961" dir="2700000" algn="ctr" rotWithShape="0">
              <a:srgbClr val="808080"/>
            </a:outerShdw>
          </a:effectLst>
        </p:spPr>
        <p:txBody>
          <a:bodyPr tIns="96782" bIns="96782" anchor="ctr"/>
          <a:lstStyle/>
          <a:p>
            <a:pPr marL="13442" indent="-13442" algn="ctr">
              <a:lnSpc>
                <a:spcPct val="110000"/>
              </a:lnSpc>
            </a:pPr>
            <a:r>
              <a:rPr lang="en-US" sz="1482" dirty="0">
                <a:solidFill>
                  <a:schemeClr val="tx1">
                    <a:lumMod val="85000"/>
                    <a:lumOff val="15000"/>
                  </a:schemeClr>
                </a:solidFill>
                <a:latin typeface="微软雅黑" pitchFamily="34" charset="-122"/>
                <a:ea typeface="微软雅黑" pitchFamily="34" charset="-122"/>
              </a:rPr>
              <a:t>.....</a:t>
            </a:r>
          </a:p>
        </p:txBody>
      </p:sp>
      <p:sp>
        <p:nvSpPr>
          <p:cNvPr id="8" name="Rectangle 9"/>
          <p:cNvSpPr>
            <a:spLocks noChangeArrowheads="1"/>
          </p:cNvSpPr>
          <p:nvPr/>
        </p:nvSpPr>
        <p:spPr bwMode="auto">
          <a:xfrm>
            <a:off x="454771" y="2823887"/>
            <a:ext cx="1454056" cy="616554"/>
          </a:xfrm>
          <a:prstGeom prst="rect">
            <a:avLst/>
          </a:prstGeom>
          <a:solidFill>
            <a:srgbClr val="549CB5"/>
          </a:solidFill>
          <a:ln w="9525">
            <a:noFill/>
            <a:miter lim="800000"/>
            <a:headEnd/>
            <a:tailEnd/>
          </a:ln>
          <a:effectLst/>
        </p:spPr>
        <p:txBody>
          <a:bodyPr wrap="none" anchor="ctr"/>
          <a:lstStyle/>
          <a:p>
            <a:pPr marL="13442" indent="-13442" algn="ctr">
              <a:lnSpc>
                <a:spcPct val="110000"/>
              </a:lnSpc>
            </a:pPr>
            <a:r>
              <a:rPr lang="zh-CN" altLang="en-US" sz="2540" kern="0" dirty="0">
                <a:solidFill>
                  <a:srgbClr val="FFFFFF"/>
                </a:solidFill>
                <a:latin typeface="微软雅黑" pitchFamily="34" charset="-122"/>
                <a:ea typeface="微软雅黑" pitchFamily="34" charset="-122"/>
              </a:rPr>
              <a:t>协同决策</a:t>
            </a:r>
            <a:endParaRPr lang="en-US" altLang="en-US" sz="2540" kern="0" dirty="0">
              <a:solidFill>
                <a:srgbClr val="FFFFFF"/>
              </a:solidFill>
              <a:latin typeface="微软雅黑" pitchFamily="34" charset="-122"/>
              <a:ea typeface="微软雅黑" pitchFamily="34" charset="-122"/>
            </a:endParaRPr>
          </a:p>
        </p:txBody>
      </p:sp>
      <p:sp>
        <p:nvSpPr>
          <p:cNvPr id="9" name="Rectangle 10"/>
          <p:cNvSpPr>
            <a:spLocks noChangeArrowheads="1"/>
          </p:cNvSpPr>
          <p:nvPr/>
        </p:nvSpPr>
        <p:spPr bwMode="auto">
          <a:xfrm>
            <a:off x="2062332" y="3586264"/>
            <a:ext cx="1817516" cy="616554"/>
          </a:xfrm>
          <a:prstGeom prst="rect">
            <a:avLst/>
          </a:prstGeom>
          <a:solidFill>
            <a:schemeClr val="bg1"/>
          </a:solidFill>
          <a:ln w="9525">
            <a:noFill/>
            <a:miter lim="800000"/>
            <a:headEnd/>
            <a:tailEnd/>
          </a:ln>
          <a:effectLst>
            <a:outerShdw dist="17961" dir="2700000" algn="ctr" rotWithShape="0">
              <a:srgbClr val="808080"/>
            </a:outerShdw>
          </a:effectLst>
        </p:spPr>
        <p:txBody>
          <a:bodyPr tIns="96782" bIns="96782" anchor="ctr"/>
          <a:lstStyle/>
          <a:p>
            <a:pPr marL="13442" indent="-13442" algn="ctr">
              <a:lnSpc>
                <a:spcPct val="110000"/>
              </a:lnSpc>
            </a:pPr>
            <a:r>
              <a:rPr lang="zh-CN" altLang="en-US" sz="1482" dirty="0">
                <a:solidFill>
                  <a:schemeClr val="tx1">
                    <a:lumMod val="85000"/>
                    <a:lumOff val="15000"/>
                  </a:schemeClr>
                </a:solidFill>
                <a:latin typeface="微软雅黑" pitchFamily="34" charset="-122"/>
                <a:ea typeface="微软雅黑" pitchFamily="34" charset="-122"/>
              </a:rPr>
              <a:t>航班全流程监控</a:t>
            </a:r>
            <a:endParaRPr lang="en-US" sz="1482" dirty="0">
              <a:solidFill>
                <a:schemeClr val="tx1">
                  <a:lumMod val="85000"/>
                  <a:lumOff val="15000"/>
                </a:schemeClr>
              </a:solidFill>
              <a:latin typeface="微软雅黑" pitchFamily="34" charset="-122"/>
              <a:ea typeface="微软雅黑" pitchFamily="34" charset="-122"/>
            </a:endParaRPr>
          </a:p>
        </p:txBody>
      </p:sp>
      <p:sp>
        <p:nvSpPr>
          <p:cNvPr id="10" name="Rectangle 11"/>
          <p:cNvSpPr>
            <a:spLocks noChangeArrowheads="1"/>
          </p:cNvSpPr>
          <p:nvPr/>
        </p:nvSpPr>
        <p:spPr bwMode="auto">
          <a:xfrm>
            <a:off x="4038451" y="3586264"/>
            <a:ext cx="1817516" cy="616554"/>
          </a:xfrm>
          <a:prstGeom prst="rect">
            <a:avLst/>
          </a:prstGeom>
          <a:solidFill>
            <a:schemeClr val="bg1"/>
          </a:solidFill>
          <a:ln w="9525">
            <a:noFill/>
            <a:miter lim="800000"/>
            <a:headEnd/>
            <a:tailEnd/>
          </a:ln>
          <a:effectLst>
            <a:outerShdw dist="17961" dir="2700000" algn="ctr" rotWithShape="0">
              <a:srgbClr val="808080"/>
            </a:outerShdw>
          </a:effectLst>
        </p:spPr>
        <p:txBody>
          <a:bodyPr tIns="96782" bIns="96782" anchor="ctr"/>
          <a:lstStyle/>
          <a:p>
            <a:pPr marL="13442" indent="-13442" algn="ctr">
              <a:lnSpc>
                <a:spcPct val="110000"/>
              </a:lnSpc>
            </a:pPr>
            <a:r>
              <a:rPr lang="zh-CN" altLang="en-US" sz="1482" dirty="0">
                <a:solidFill>
                  <a:schemeClr val="tx1">
                    <a:lumMod val="85000"/>
                    <a:lumOff val="15000"/>
                  </a:schemeClr>
                </a:solidFill>
                <a:latin typeface="微软雅黑" pitchFamily="34" charset="-122"/>
                <a:ea typeface="微软雅黑" pitchFamily="34" charset="-122"/>
              </a:rPr>
              <a:t>旅客流程</a:t>
            </a:r>
            <a:endParaRPr lang="en-US" sz="1482" dirty="0">
              <a:solidFill>
                <a:schemeClr val="tx1">
                  <a:lumMod val="85000"/>
                  <a:lumOff val="15000"/>
                </a:schemeClr>
              </a:solidFill>
              <a:latin typeface="微软雅黑" pitchFamily="34" charset="-122"/>
              <a:ea typeface="微软雅黑" pitchFamily="34" charset="-122"/>
            </a:endParaRPr>
          </a:p>
        </p:txBody>
      </p:sp>
      <p:sp>
        <p:nvSpPr>
          <p:cNvPr id="11" name="Rectangle 12"/>
          <p:cNvSpPr>
            <a:spLocks noChangeArrowheads="1"/>
          </p:cNvSpPr>
          <p:nvPr/>
        </p:nvSpPr>
        <p:spPr bwMode="auto">
          <a:xfrm>
            <a:off x="5973682" y="3586264"/>
            <a:ext cx="1825966" cy="616554"/>
          </a:xfrm>
          <a:prstGeom prst="rect">
            <a:avLst/>
          </a:prstGeom>
          <a:solidFill>
            <a:schemeClr val="bg1"/>
          </a:solidFill>
          <a:ln w="9525">
            <a:noFill/>
            <a:miter lim="800000"/>
            <a:headEnd/>
            <a:tailEnd/>
          </a:ln>
          <a:effectLst>
            <a:outerShdw dist="17961" dir="2700000" algn="ctr" rotWithShape="0">
              <a:srgbClr val="808080"/>
            </a:outerShdw>
          </a:effectLst>
        </p:spPr>
        <p:txBody>
          <a:bodyPr tIns="96782" bIns="96782" anchor="ctr"/>
          <a:lstStyle/>
          <a:p>
            <a:pPr marL="13442" indent="-13442" algn="ctr">
              <a:lnSpc>
                <a:spcPct val="110000"/>
              </a:lnSpc>
            </a:pPr>
            <a:r>
              <a:rPr lang="en-US" sz="1482">
                <a:solidFill>
                  <a:schemeClr val="tx1">
                    <a:lumMod val="85000"/>
                    <a:lumOff val="15000"/>
                  </a:schemeClr>
                </a:solidFill>
                <a:latin typeface="微软雅黑" pitchFamily="34" charset="-122"/>
                <a:ea typeface="微软雅黑" pitchFamily="34" charset="-122"/>
              </a:rPr>
              <a:t>.....</a:t>
            </a:r>
          </a:p>
        </p:txBody>
      </p:sp>
      <p:sp>
        <p:nvSpPr>
          <p:cNvPr id="12" name="Rectangle 13"/>
          <p:cNvSpPr>
            <a:spLocks noChangeArrowheads="1"/>
          </p:cNvSpPr>
          <p:nvPr/>
        </p:nvSpPr>
        <p:spPr bwMode="auto">
          <a:xfrm>
            <a:off x="454771" y="3586264"/>
            <a:ext cx="1454056" cy="616554"/>
          </a:xfrm>
          <a:prstGeom prst="rect">
            <a:avLst/>
          </a:prstGeom>
          <a:solidFill>
            <a:srgbClr val="549CB5"/>
          </a:solidFill>
          <a:ln w="9525">
            <a:noFill/>
            <a:miter lim="800000"/>
            <a:headEnd/>
            <a:tailEnd/>
          </a:ln>
          <a:effectLst/>
        </p:spPr>
        <p:txBody>
          <a:bodyPr wrap="none" anchor="ctr"/>
          <a:lstStyle/>
          <a:p>
            <a:pPr marL="13442" indent="-13442" algn="ctr">
              <a:lnSpc>
                <a:spcPct val="110000"/>
              </a:lnSpc>
            </a:pPr>
            <a:r>
              <a:rPr lang="zh-CN" altLang="en-US" sz="2540" kern="0" dirty="0">
                <a:solidFill>
                  <a:srgbClr val="FFFFFF"/>
                </a:solidFill>
                <a:latin typeface="微软雅黑" pitchFamily="34" charset="-122"/>
                <a:ea typeface="微软雅黑" pitchFamily="34" charset="-122"/>
              </a:rPr>
              <a:t>可控可观</a:t>
            </a:r>
            <a:endParaRPr lang="en-US" altLang="en-US" sz="2540" kern="0" dirty="0">
              <a:solidFill>
                <a:srgbClr val="FFFFFF"/>
              </a:solidFill>
              <a:latin typeface="微软雅黑" pitchFamily="34" charset="-122"/>
              <a:ea typeface="微软雅黑" pitchFamily="34" charset="-122"/>
            </a:endParaRPr>
          </a:p>
        </p:txBody>
      </p:sp>
      <p:sp>
        <p:nvSpPr>
          <p:cNvPr id="13" name="Rectangle 14"/>
          <p:cNvSpPr>
            <a:spLocks noChangeArrowheads="1"/>
          </p:cNvSpPr>
          <p:nvPr/>
        </p:nvSpPr>
        <p:spPr bwMode="auto">
          <a:xfrm>
            <a:off x="2062332" y="4347362"/>
            <a:ext cx="1817516" cy="616554"/>
          </a:xfrm>
          <a:prstGeom prst="rect">
            <a:avLst/>
          </a:prstGeom>
          <a:solidFill>
            <a:schemeClr val="bg1"/>
          </a:solidFill>
          <a:ln w="9525">
            <a:noFill/>
            <a:miter lim="800000"/>
            <a:headEnd/>
            <a:tailEnd/>
          </a:ln>
          <a:effectLst>
            <a:outerShdw dist="17961" dir="2700000" algn="ctr" rotWithShape="0">
              <a:srgbClr val="808080"/>
            </a:outerShdw>
          </a:effectLst>
        </p:spPr>
        <p:txBody>
          <a:bodyPr tIns="96782" bIns="96782" anchor="ctr"/>
          <a:lstStyle/>
          <a:p>
            <a:pPr marL="13442" indent="-13442" algn="ctr">
              <a:lnSpc>
                <a:spcPct val="110000"/>
              </a:lnSpc>
            </a:pPr>
            <a:r>
              <a:rPr lang="zh-CN" altLang="en-US" sz="1482" dirty="0">
                <a:solidFill>
                  <a:schemeClr val="tx1">
                    <a:lumMod val="85000"/>
                    <a:lumOff val="15000"/>
                  </a:schemeClr>
                </a:solidFill>
                <a:latin typeface="微软雅黑" pitchFamily="34" charset="-122"/>
                <a:ea typeface="微软雅黑" pitchFamily="34" charset="-122"/>
              </a:rPr>
              <a:t>电子工单</a:t>
            </a:r>
            <a:endParaRPr lang="en-US" sz="1482" dirty="0">
              <a:solidFill>
                <a:schemeClr val="tx1">
                  <a:lumMod val="85000"/>
                  <a:lumOff val="15000"/>
                </a:schemeClr>
              </a:solidFill>
              <a:latin typeface="微软雅黑" pitchFamily="34" charset="-122"/>
              <a:ea typeface="微软雅黑" pitchFamily="34" charset="-122"/>
            </a:endParaRPr>
          </a:p>
        </p:txBody>
      </p:sp>
      <p:sp>
        <p:nvSpPr>
          <p:cNvPr id="14" name="Rectangle 15"/>
          <p:cNvSpPr>
            <a:spLocks noChangeArrowheads="1"/>
          </p:cNvSpPr>
          <p:nvPr/>
        </p:nvSpPr>
        <p:spPr bwMode="auto">
          <a:xfrm>
            <a:off x="4038451" y="4347362"/>
            <a:ext cx="1817516" cy="616554"/>
          </a:xfrm>
          <a:prstGeom prst="rect">
            <a:avLst/>
          </a:prstGeom>
          <a:solidFill>
            <a:schemeClr val="bg1"/>
          </a:solidFill>
          <a:ln w="9525">
            <a:noFill/>
            <a:miter lim="800000"/>
            <a:headEnd/>
            <a:tailEnd/>
          </a:ln>
          <a:effectLst>
            <a:outerShdw dist="17961" dir="2700000" algn="ctr" rotWithShape="0">
              <a:srgbClr val="808080"/>
            </a:outerShdw>
          </a:effectLst>
        </p:spPr>
        <p:txBody>
          <a:bodyPr tIns="96782" bIns="96782" anchor="ctr"/>
          <a:lstStyle/>
          <a:p>
            <a:pPr marL="13442" indent="-13442" algn="ctr">
              <a:lnSpc>
                <a:spcPct val="110000"/>
              </a:lnSpc>
            </a:pPr>
            <a:r>
              <a:rPr lang="zh-CN" altLang="en-US" sz="1482" dirty="0">
                <a:solidFill>
                  <a:schemeClr val="tx1">
                    <a:lumMod val="85000"/>
                    <a:lumOff val="15000"/>
                  </a:schemeClr>
                </a:solidFill>
                <a:latin typeface="微软雅黑" pitchFamily="34" charset="-122"/>
                <a:ea typeface="微软雅黑" pitchFamily="34" charset="-122"/>
              </a:rPr>
              <a:t>个性出行服务</a:t>
            </a:r>
            <a:endParaRPr lang="en-US" sz="1482" dirty="0">
              <a:solidFill>
                <a:schemeClr val="tx1">
                  <a:lumMod val="85000"/>
                  <a:lumOff val="15000"/>
                </a:schemeClr>
              </a:solidFill>
              <a:latin typeface="微软雅黑" pitchFamily="34" charset="-122"/>
              <a:ea typeface="微软雅黑" pitchFamily="34" charset="-122"/>
            </a:endParaRPr>
          </a:p>
        </p:txBody>
      </p:sp>
      <p:sp>
        <p:nvSpPr>
          <p:cNvPr id="15" name="Rectangle 16"/>
          <p:cNvSpPr>
            <a:spLocks noChangeArrowheads="1"/>
          </p:cNvSpPr>
          <p:nvPr/>
        </p:nvSpPr>
        <p:spPr bwMode="auto">
          <a:xfrm>
            <a:off x="5977032" y="4347362"/>
            <a:ext cx="1817516" cy="616554"/>
          </a:xfrm>
          <a:prstGeom prst="rect">
            <a:avLst/>
          </a:prstGeom>
          <a:solidFill>
            <a:schemeClr val="bg1"/>
          </a:solidFill>
          <a:ln w="9525">
            <a:noFill/>
            <a:miter lim="800000"/>
            <a:headEnd/>
            <a:tailEnd/>
          </a:ln>
          <a:effectLst>
            <a:outerShdw dist="17961" dir="2700000" algn="ctr" rotWithShape="0">
              <a:srgbClr val="808080"/>
            </a:outerShdw>
          </a:effectLst>
        </p:spPr>
        <p:txBody>
          <a:bodyPr tIns="96782" bIns="96782" anchor="ctr"/>
          <a:lstStyle/>
          <a:p>
            <a:pPr marL="13442" indent="-13442" algn="ctr">
              <a:lnSpc>
                <a:spcPct val="110000"/>
              </a:lnSpc>
            </a:pPr>
            <a:r>
              <a:rPr lang="zh-CN" altLang="en-US" sz="1482" dirty="0">
                <a:solidFill>
                  <a:schemeClr val="tx1">
                    <a:lumMod val="85000"/>
                    <a:lumOff val="15000"/>
                  </a:schemeClr>
                </a:solidFill>
                <a:latin typeface="微软雅黑" pitchFamily="34" charset="-122"/>
                <a:ea typeface="微软雅黑" pitchFamily="34" charset="-122"/>
              </a:rPr>
              <a:t>生物识别</a:t>
            </a:r>
            <a:endParaRPr lang="en-US" sz="1482" dirty="0">
              <a:solidFill>
                <a:schemeClr val="tx1">
                  <a:lumMod val="85000"/>
                  <a:lumOff val="15000"/>
                </a:schemeClr>
              </a:solidFill>
              <a:latin typeface="微软雅黑" pitchFamily="34" charset="-122"/>
              <a:ea typeface="微软雅黑" pitchFamily="34" charset="-122"/>
            </a:endParaRPr>
          </a:p>
        </p:txBody>
      </p:sp>
      <p:sp>
        <p:nvSpPr>
          <p:cNvPr id="16" name="Rectangle 17"/>
          <p:cNvSpPr>
            <a:spLocks noChangeArrowheads="1"/>
          </p:cNvSpPr>
          <p:nvPr/>
        </p:nvSpPr>
        <p:spPr bwMode="auto">
          <a:xfrm>
            <a:off x="454771" y="4347362"/>
            <a:ext cx="1454056" cy="616554"/>
          </a:xfrm>
          <a:prstGeom prst="rect">
            <a:avLst/>
          </a:prstGeom>
          <a:solidFill>
            <a:srgbClr val="549CB5"/>
          </a:solidFill>
          <a:ln w="9525">
            <a:noFill/>
            <a:miter lim="800000"/>
            <a:headEnd/>
            <a:tailEnd/>
          </a:ln>
          <a:effectLst/>
        </p:spPr>
        <p:txBody>
          <a:bodyPr wrap="none" anchor="ctr"/>
          <a:lstStyle/>
          <a:p>
            <a:pPr marL="13442" indent="-13442" algn="ctr">
              <a:lnSpc>
                <a:spcPct val="110000"/>
              </a:lnSpc>
            </a:pPr>
            <a:r>
              <a:rPr lang="zh-CN" altLang="en-US" sz="2540" kern="0" dirty="0">
                <a:solidFill>
                  <a:srgbClr val="FFFFFF"/>
                </a:solidFill>
                <a:latin typeface="微软雅黑" pitchFamily="34" charset="-122"/>
                <a:ea typeface="微软雅黑" pitchFamily="34" charset="-122"/>
              </a:rPr>
              <a:t>个性化</a:t>
            </a:r>
            <a:endParaRPr lang="en-US" altLang="en-US" sz="2540" kern="0" dirty="0">
              <a:solidFill>
                <a:srgbClr val="FFFFFF"/>
              </a:solidFill>
              <a:latin typeface="微软雅黑" pitchFamily="34" charset="-122"/>
              <a:ea typeface="微软雅黑" pitchFamily="34" charset="-122"/>
            </a:endParaRPr>
          </a:p>
        </p:txBody>
      </p:sp>
      <p:sp>
        <p:nvSpPr>
          <p:cNvPr id="17" name="Rectangle 18"/>
          <p:cNvSpPr>
            <a:spLocks noChangeArrowheads="1"/>
          </p:cNvSpPr>
          <p:nvPr/>
        </p:nvSpPr>
        <p:spPr bwMode="auto">
          <a:xfrm>
            <a:off x="2062332" y="2062788"/>
            <a:ext cx="1817516" cy="616554"/>
          </a:xfrm>
          <a:prstGeom prst="rect">
            <a:avLst/>
          </a:prstGeom>
          <a:solidFill>
            <a:schemeClr val="bg1"/>
          </a:solidFill>
          <a:ln w="9525">
            <a:noFill/>
            <a:miter lim="800000"/>
            <a:headEnd/>
            <a:tailEnd/>
          </a:ln>
          <a:effectLst>
            <a:outerShdw dist="17961" dir="2700000" algn="ctr" rotWithShape="0">
              <a:srgbClr val="808080"/>
            </a:outerShdw>
          </a:effectLst>
        </p:spPr>
        <p:txBody>
          <a:bodyPr tIns="96782" bIns="96782" anchor="ctr"/>
          <a:lstStyle/>
          <a:p>
            <a:pPr marL="13442" indent="-13442" algn="ctr">
              <a:lnSpc>
                <a:spcPct val="110000"/>
              </a:lnSpc>
            </a:pPr>
            <a:r>
              <a:rPr lang="zh-CN" altLang="en-US" sz="1482" dirty="0">
                <a:solidFill>
                  <a:schemeClr val="tx1">
                    <a:lumMod val="85000"/>
                    <a:lumOff val="15000"/>
                  </a:schemeClr>
                </a:solidFill>
                <a:latin typeface="微软雅黑" pitchFamily="34" charset="-122"/>
                <a:ea typeface="微软雅黑" pitchFamily="34" charset="-122"/>
              </a:rPr>
              <a:t>资源物联</a:t>
            </a:r>
            <a:endParaRPr lang="en-US" sz="1482" dirty="0">
              <a:solidFill>
                <a:schemeClr val="tx1">
                  <a:lumMod val="85000"/>
                  <a:lumOff val="15000"/>
                </a:schemeClr>
              </a:solidFill>
              <a:latin typeface="微软雅黑" pitchFamily="34" charset="-122"/>
              <a:ea typeface="微软雅黑" pitchFamily="34" charset="-122"/>
            </a:endParaRPr>
          </a:p>
        </p:txBody>
      </p:sp>
      <p:sp>
        <p:nvSpPr>
          <p:cNvPr id="18" name="Rectangle 19"/>
          <p:cNvSpPr>
            <a:spLocks noChangeArrowheads="1"/>
          </p:cNvSpPr>
          <p:nvPr/>
        </p:nvSpPr>
        <p:spPr bwMode="auto">
          <a:xfrm>
            <a:off x="4038451" y="2062788"/>
            <a:ext cx="1817516" cy="616554"/>
          </a:xfrm>
          <a:prstGeom prst="rect">
            <a:avLst/>
          </a:prstGeom>
          <a:solidFill>
            <a:schemeClr val="bg1"/>
          </a:solidFill>
          <a:ln w="9525">
            <a:noFill/>
            <a:miter lim="800000"/>
            <a:headEnd/>
            <a:tailEnd/>
          </a:ln>
          <a:effectLst>
            <a:outerShdw dist="17961" dir="2700000" algn="ctr" rotWithShape="0">
              <a:srgbClr val="808080"/>
            </a:outerShdw>
          </a:effectLst>
        </p:spPr>
        <p:txBody>
          <a:bodyPr tIns="96782" bIns="96782" anchor="ctr"/>
          <a:lstStyle/>
          <a:p>
            <a:pPr marL="13442" indent="-13442" algn="ctr">
              <a:lnSpc>
                <a:spcPct val="110000"/>
              </a:lnSpc>
            </a:pPr>
            <a:r>
              <a:rPr lang="zh-CN" altLang="en-US" sz="1482" dirty="0">
                <a:solidFill>
                  <a:schemeClr val="tx1">
                    <a:lumMod val="85000"/>
                    <a:lumOff val="15000"/>
                  </a:schemeClr>
                </a:solidFill>
                <a:latin typeface="微软雅黑" pitchFamily="34" charset="-122"/>
                <a:ea typeface="微软雅黑" pitchFamily="34" charset="-122"/>
              </a:rPr>
              <a:t>旅客物联</a:t>
            </a:r>
            <a:endParaRPr lang="en-US" sz="1482" dirty="0">
              <a:solidFill>
                <a:schemeClr val="tx1">
                  <a:lumMod val="85000"/>
                  <a:lumOff val="15000"/>
                </a:schemeClr>
              </a:solidFill>
              <a:latin typeface="微软雅黑" pitchFamily="34" charset="-122"/>
              <a:ea typeface="微软雅黑" pitchFamily="34" charset="-122"/>
            </a:endParaRPr>
          </a:p>
        </p:txBody>
      </p:sp>
      <p:sp>
        <p:nvSpPr>
          <p:cNvPr id="19" name="Rectangle 20"/>
          <p:cNvSpPr>
            <a:spLocks noChangeArrowheads="1"/>
          </p:cNvSpPr>
          <p:nvPr/>
        </p:nvSpPr>
        <p:spPr bwMode="auto">
          <a:xfrm>
            <a:off x="5973682" y="2062788"/>
            <a:ext cx="1825966" cy="616554"/>
          </a:xfrm>
          <a:prstGeom prst="rect">
            <a:avLst/>
          </a:prstGeom>
          <a:solidFill>
            <a:schemeClr val="bg1"/>
          </a:solidFill>
          <a:ln w="9525">
            <a:noFill/>
            <a:miter lim="800000"/>
            <a:headEnd/>
            <a:tailEnd/>
          </a:ln>
          <a:effectLst>
            <a:outerShdw dist="17961" dir="2700000" algn="ctr" rotWithShape="0">
              <a:srgbClr val="808080"/>
            </a:outerShdw>
          </a:effectLst>
        </p:spPr>
        <p:txBody>
          <a:bodyPr tIns="96782" bIns="96782" anchor="ctr"/>
          <a:lstStyle/>
          <a:p>
            <a:pPr marL="13442" indent="-13442" algn="ctr">
              <a:lnSpc>
                <a:spcPct val="110000"/>
              </a:lnSpc>
            </a:pPr>
            <a:r>
              <a:rPr lang="en-US" sz="1482">
                <a:solidFill>
                  <a:schemeClr val="tx1">
                    <a:lumMod val="85000"/>
                    <a:lumOff val="15000"/>
                  </a:schemeClr>
                </a:solidFill>
                <a:latin typeface="微软雅黑" pitchFamily="34" charset="-122"/>
                <a:ea typeface="微软雅黑" pitchFamily="34" charset="-122"/>
              </a:rPr>
              <a:t>.....</a:t>
            </a:r>
          </a:p>
        </p:txBody>
      </p:sp>
      <p:sp>
        <p:nvSpPr>
          <p:cNvPr id="20" name="Rectangle 21"/>
          <p:cNvSpPr>
            <a:spLocks noChangeArrowheads="1"/>
          </p:cNvSpPr>
          <p:nvPr/>
        </p:nvSpPr>
        <p:spPr bwMode="auto">
          <a:xfrm>
            <a:off x="454771" y="2062788"/>
            <a:ext cx="1454056" cy="616554"/>
          </a:xfrm>
          <a:prstGeom prst="rect">
            <a:avLst/>
          </a:prstGeom>
          <a:solidFill>
            <a:srgbClr val="549CB5"/>
          </a:solidFill>
          <a:ln w="9525">
            <a:noFill/>
            <a:miter lim="800000"/>
            <a:headEnd/>
            <a:tailEnd/>
          </a:ln>
          <a:effectLst/>
        </p:spPr>
        <p:txBody>
          <a:bodyPr wrap="none" anchor="ctr"/>
          <a:lstStyle/>
          <a:p>
            <a:pPr algn="ctr"/>
            <a:r>
              <a:rPr lang="zh-CN" altLang="en-US" sz="2540" kern="0" dirty="0">
                <a:solidFill>
                  <a:srgbClr val="FFFFFF"/>
                </a:solidFill>
                <a:latin typeface="微软雅黑" pitchFamily="34" charset="-122"/>
                <a:ea typeface="微软雅黑" pitchFamily="34" charset="-122"/>
              </a:rPr>
              <a:t>物联</a:t>
            </a:r>
            <a:endParaRPr lang="en-US" altLang="en-US" sz="2540" kern="0" dirty="0">
              <a:solidFill>
                <a:srgbClr val="FFFFFF"/>
              </a:solidFill>
              <a:latin typeface="微软雅黑" pitchFamily="34" charset="-122"/>
              <a:ea typeface="微软雅黑" pitchFamily="34" charset="-122"/>
            </a:endParaRPr>
          </a:p>
        </p:txBody>
      </p:sp>
      <p:sp>
        <p:nvSpPr>
          <p:cNvPr id="22" name="Rectangle 5"/>
          <p:cNvSpPr>
            <a:spLocks noChangeArrowheads="1"/>
          </p:cNvSpPr>
          <p:nvPr/>
        </p:nvSpPr>
        <p:spPr bwMode="auto">
          <a:xfrm>
            <a:off x="7931702" y="1519146"/>
            <a:ext cx="1817516" cy="472009"/>
          </a:xfrm>
          <a:prstGeom prst="rect">
            <a:avLst/>
          </a:prstGeom>
          <a:solidFill>
            <a:srgbClr val="549CB5"/>
          </a:solidFill>
          <a:ln w="9525">
            <a:noFill/>
            <a:miter lim="800000"/>
            <a:headEnd/>
            <a:tailEnd/>
          </a:ln>
          <a:effectLst/>
        </p:spPr>
        <p:txBody>
          <a:bodyPr wrap="none" anchor="ctr"/>
          <a:lstStyle/>
          <a:p>
            <a:pPr algn="ctr"/>
            <a:r>
              <a:rPr lang="zh-CN" altLang="en-US" sz="2540" kern="0" dirty="0">
                <a:solidFill>
                  <a:srgbClr val="FFFFFF"/>
                </a:solidFill>
                <a:latin typeface="微软雅黑" pitchFamily="34" charset="-122"/>
                <a:ea typeface="微软雅黑" pitchFamily="34" charset="-122"/>
              </a:rPr>
              <a:t>商业</a:t>
            </a:r>
            <a:endParaRPr lang="en-US" altLang="en-US" sz="2540" kern="0" dirty="0">
              <a:solidFill>
                <a:srgbClr val="FFFFFF"/>
              </a:solidFill>
              <a:latin typeface="微软雅黑" pitchFamily="34" charset="-122"/>
              <a:ea typeface="微软雅黑" pitchFamily="34" charset="-122"/>
            </a:endParaRPr>
          </a:p>
        </p:txBody>
      </p:sp>
      <p:sp>
        <p:nvSpPr>
          <p:cNvPr id="23" name="Rectangle 8"/>
          <p:cNvSpPr>
            <a:spLocks noChangeArrowheads="1"/>
          </p:cNvSpPr>
          <p:nvPr/>
        </p:nvSpPr>
        <p:spPr bwMode="auto">
          <a:xfrm>
            <a:off x="7931702" y="2823887"/>
            <a:ext cx="1817516" cy="616554"/>
          </a:xfrm>
          <a:prstGeom prst="rect">
            <a:avLst/>
          </a:prstGeom>
          <a:solidFill>
            <a:schemeClr val="bg1"/>
          </a:solidFill>
          <a:ln w="9525">
            <a:noFill/>
            <a:miter lim="800000"/>
            <a:headEnd/>
            <a:tailEnd/>
          </a:ln>
          <a:effectLst>
            <a:outerShdw dist="17961" dir="2700000" algn="ctr" rotWithShape="0">
              <a:srgbClr val="808080"/>
            </a:outerShdw>
          </a:effectLst>
        </p:spPr>
        <p:txBody>
          <a:bodyPr tIns="96782" bIns="96782" anchor="ctr"/>
          <a:lstStyle/>
          <a:p>
            <a:pPr marL="13442" indent="-13442" algn="ctr">
              <a:lnSpc>
                <a:spcPct val="110000"/>
              </a:lnSpc>
            </a:pPr>
            <a:r>
              <a:rPr lang="en-US" sz="1482" dirty="0">
                <a:solidFill>
                  <a:schemeClr val="tx1">
                    <a:lumMod val="85000"/>
                    <a:lumOff val="15000"/>
                  </a:schemeClr>
                </a:solidFill>
                <a:latin typeface="微软雅黑" pitchFamily="34" charset="-122"/>
                <a:ea typeface="微软雅黑" pitchFamily="34" charset="-122"/>
              </a:rPr>
              <a:t>O2O</a:t>
            </a:r>
          </a:p>
        </p:txBody>
      </p:sp>
      <p:sp>
        <p:nvSpPr>
          <p:cNvPr id="24" name="Rectangle 12"/>
          <p:cNvSpPr>
            <a:spLocks noChangeArrowheads="1"/>
          </p:cNvSpPr>
          <p:nvPr/>
        </p:nvSpPr>
        <p:spPr bwMode="auto">
          <a:xfrm>
            <a:off x="7931702" y="3586264"/>
            <a:ext cx="1817516" cy="616554"/>
          </a:xfrm>
          <a:prstGeom prst="rect">
            <a:avLst/>
          </a:prstGeom>
          <a:solidFill>
            <a:schemeClr val="bg1"/>
          </a:solidFill>
          <a:ln w="9525">
            <a:noFill/>
            <a:miter lim="800000"/>
            <a:headEnd/>
            <a:tailEnd/>
          </a:ln>
          <a:effectLst>
            <a:outerShdw dist="17961" dir="2700000" algn="ctr" rotWithShape="0">
              <a:srgbClr val="808080"/>
            </a:outerShdw>
          </a:effectLst>
        </p:spPr>
        <p:txBody>
          <a:bodyPr tIns="96782" bIns="96782" anchor="ctr"/>
          <a:lstStyle/>
          <a:p>
            <a:pPr marL="13442" indent="-13442" algn="ctr">
              <a:lnSpc>
                <a:spcPct val="110000"/>
              </a:lnSpc>
            </a:pPr>
            <a:r>
              <a:rPr lang="zh-CN" altLang="en-US" sz="1482" dirty="0">
                <a:solidFill>
                  <a:schemeClr val="tx1">
                    <a:lumMod val="85000"/>
                    <a:lumOff val="15000"/>
                  </a:schemeClr>
                </a:solidFill>
                <a:latin typeface="微软雅黑" pitchFamily="34" charset="-122"/>
                <a:ea typeface="微软雅黑" pitchFamily="34" charset="-122"/>
              </a:rPr>
              <a:t>商业场景可视</a:t>
            </a:r>
            <a:endParaRPr lang="en-US" sz="1482" dirty="0">
              <a:solidFill>
                <a:schemeClr val="tx1">
                  <a:lumMod val="85000"/>
                  <a:lumOff val="15000"/>
                </a:schemeClr>
              </a:solidFill>
              <a:latin typeface="微软雅黑" pitchFamily="34" charset="-122"/>
              <a:ea typeface="微软雅黑" pitchFamily="34" charset="-122"/>
            </a:endParaRPr>
          </a:p>
        </p:txBody>
      </p:sp>
      <p:sp>
        <p:nvSpPr>
          <p:cNvPr id="25" name="Rectangle 16"/>
          <p:cNvSpPr>
            <a:spLocks noChangeArrowheads="1"/>
          </p:cNvSpPr>
          <p:nvPr/>
        </p:nvSpPr>
        <p:spPr bwMode="auto">
          <a:xfrm>
            <a:off x="7931702" y="4347362"/>
            <a:ext cx="1817516" cy="616554"/>
          </a:xfrm>
          <a:prstGeom prst="rect">
            <a:avLst/>
          </a:prstGeom>
          <a:solidFill>
            <a:schemeClr val="bg1"/>
          </a:solidFill>
          <a:ln w="9525">
            <a:noFill/>
            <a:miter lim="800000"/>
            <a:headEnd/>
            <a:tailEnd/>
          </a:ln>
          <a:effectLst>
            <a:outerShdw dist="17961" dir="2700000" algn="ctr" rotWithShape="0">
              <a:srgbClr val="808080"/>
            </a:outerShdw>
          </a:effectLst>
        </p:spPr>
        <p:txBody>
          <a:bodyPr tIns="96782" bIns="96782" anchor="ctr"/>
          <a:lstStyle/>
          <a:p>
            <a:pPr marL="13442" indent="-13442" algn="ctr">
              <a:lnSpc>
                <a:spcPct val="110000"/>
              </a:lnSpc>
            </a:pPr>
            <a:r>
              <a:rPr lang="zh-CN" altLang="en-US" sz="1482" dirty="0">
                <a:solidFill>
                  <a:schemeClr val="tx1">
                    <a:lumMod val="85000"/>
                    <a:lumOff val="15000"/>
                  </a:schemeClr>
                </a:solidFill>
                <a:latin typeface="微软雅黑" pitchFamily="34" charset="-122"/>
                <a:ea typeface="微软雅黑" pitchFamily="34" charset="-122"/>
              </a:rPr>
              <a:t>个性商业服务</a:t>
            </a:r>
            <a:endParaRPr lang="en-US" sz="1482" dirty="0">
              <a:solidFill>
                <a:schemeClr val="tx1">
                  <a:lumMod val="85000"/>
                  <a:lumOff val="15000"/>
                </a:schemeClr>
              </a:solidFill>
              <a:latin typeface="微软雅黑" pitchFamily="34" charset="-122"/>
              <a:ea typeface="微软雅黑" pitchFamily="34" charset="-122"/>
            </a:endParaRPr>
          </a:p>
        </p:txBody>
      </p:sp>
      <p:sp>
        <p:nvSpPr>
          <p:cNvPr id="26" name="Rectangle 20"/>
          <p:cNvSpPr>
            <a:spLocks noChangeArrowheads="1"/>
          </p:cNvSpPr>
          <p:nvPr/>
        </p:nvSpPr>
        <p:spPr bwMode="auto">
          <a:xfrm>
            <a:off x="7931702" y="2062788"/>
            <a:ext cx="1817516" cy="616554"/>
          </a:xfrm>
          <a:prstGeom prst="rect">
            <a:avLst/>
          </a:prstGeom>
          <a:solidFill>
            <a:schemeClr val="bg1"/>
          </a:solidFill>
          <a:ln w="9525">
            <a:noFill/>
            <a:miter lim="800000"/>
            <a:headEnd/>
            <a:tailEnd/>
          </a:ln>
          <a:effectLst>
            <a:outerShdw dist="17961" dir="2700000" algn="ctr" rotWithShape="0">
              <a:srgbClr val="808080"/>
            </a:outerShdw>
          </a:effectLst>
        </p:spPr>
        <p:txBody>
          <a:bodyPr tIns="96782" bIns="96782" anchor="ctr"/>
          <a:lstStyle/>
          <a:p>
            <a:pPr marL="13442" indent="-13442" algn="ctr">
              <a:lnSpc>
                <a:spcPct val="110000"/>
              </a:lnSpc>
            </a:pPr>
            <a:r>
              <a:rPr lang="zh-CN" altLang="en-US" sz="1482" dirty="0">
                <a:solidFill>
                  <a:schemeClr val="tx1">
                    <a:lumMod val="85000"/>
                    <a:lumOff val="15000"/>
                  </a:schemeClr>
                </a:solidFill>
                <a:latin typeface="微软雅黑" pitchFamily="34" charset="-122"/>
                <a:ea typeface="微软雅黑" pitchFamily="34" charset="-122"/>
              </a:rPr>
              <a:t>热点</a:t>
            </a:r>
            <a:endParaRPr lang="en-US" sz="1482" dirty="0">
              <a:solidFill>
                <a:schemeClr val="tx1">
                  <a:lumMod val="85000"/>
                  <a:lumOff val="15000"/>
                </a:schemeClr>
              </a:solidFill>
              <a:latin typeface="微软雅黑" pitchFamily="34" charset="-122"/>
              <a:ea typeface="微软雅黑" pitchFamily="34" charset="-122"/>
            </a:endParaRPr>
          </a:p>
        </p:txBody>
      </p:sp>
      <p:sp>
        <p:nvSpPr>
          <p:cNvPr id="27" name="Rectangle 17"/>
          <p:cNvSpPr>
            <a:spLocks noChangeArrowheads="1"/>
          </p:cNvSpPr>
          <p:nvPr/>
        </p:nvSpPr>
        <p:spPr bwMode="auto">
          <a:xfrm>
            <a:off x="454771" y="5098410"/>
            <a:ext cx="1454056" cy="616554"/>
          </a:xfrm>
          <a:prstGeom prst="rect">
            <a:avLst/>
          </a:prstGeom>
          <a:solidFill>
            <a:srgbClr val="549CB5"/>
          </a:solidFill>
          <a:ln w="9525">
            <a:noFill/>
            <a:miter lim="800000"/>
            <a:headEnd/>
            <a:tailEnd/>
          </a:ln>
          <a:effectLst/>
        </p:spPr>
        <p:txBody>
          <a:bodyPr wrap="none" anchor="ctr"/>
          <a:lstStyle/>
          <a:p>
            <a:pPr marL="13442" indent="-13442" algn="ctr">
              <a:lnSpc>
                <a:spcPct val="110000"/>
              </a:lnSpc>
            </a:pPr>
            <a:r>
              <a:rPr lang="zh-CN" altLang="en-US" sz="2540" kern="0" dirty="0">
                <a:solidFill>
                  <a:srgbClr val="FFFFFF"/>
                </a:solidFill>
                <a:latin typeface="微软雅黑" pitchFamily="34" charset="-122"/>
                <a:ea typeface="微软雅黑" pitchFamily="34" charset="-122"/>
              </a:rPr>
              <a:t>新技术</a:t>
            </a:r>
            <a:endParaRPr lang="en-US" altLang="en-US" sz="2540" kern="0" dirty="0">
              <a:solidFill>
                <a:srgbClr val="FFFFFF"/>
              </a:solidFill>
              <a:latin typeface="微软雅黑" pitchFamily="34" charset="-122"/>
              <a:ea typeface="微软雅黑" pitchFamily="34" charset="-122"/>
            </a:endParaRPr>
          </a:p>
        </p:txBody>
      </p:sp>
      <p:sp>
        <p:nvSpPr>
          <p:cNvPr id="28" name="Rectangle 17"/>
          <p:cNvSpPr>
            <a:spLocks noChangeArrowheads="1"/>
          </p:cNvSpPr>
          <p:nvPr/>
        </p:nvSpPr>
        <p:spPr bwMode="auto">
          <a:xfrm>
            <a:off x="2065685" y="5098410"/>
            <a:ext cx="9662352" cy="616554"/>
          </a:xfrm>
          <a:prstGeom prst="rect">
            <a:avLst/>
          </a:prstGeom>
          <a:solidFill>
            <a:schemeClr val="bg1"/>
          </a:solidFill>
          <a:ln w="9525">
            <a:noFill/>
            <a:miter lim="800000"/>
            <a:headEnd/>
            <a:tailEnd/>
          </a:ln>
          <a:effectLst>
            <a:outerShdw dist="17961" dir="2700000" algn="ctr" rotWithShape="0">
              <a:srgbClr val="808080"/>
            </a:outerShdw>
          </a:effectLst>
        </p:spPr>
        <p:txBody>
          <a:bodyPr tIns="96782" bIns="96782" anchor="ctr"/>
          <a:lstStyle/>
          <a:p>
            <a:pPr marL="13442" indent="-13442" algn="ctr">
              <a:lnSpc>
                <a:spcPct val="110000"/>
              </a:lnSpc>
            </a:pPr>
            <a:endParaRPr lang="en-US" sz="1482" dirty="0">
              <a:solidFill>
                <a:schemeClr val="tx1">
                  <a:lumMod val="85000"/>
                  <a:lumOff val="15000"/>
                </a:schemeClr>
              </a:solidFill>
              <a:latin typeface="微软雅黑" pitchFamily="34" charset="-122"/>
              <a:ea typeface="微软雅黑" pitchFamily="34" charset="-122"/>
            </a:endParaRPr>
          </a:p>
        </p:txBody>
      </p:sp>
      <p:sp>
        <p:nvSpPr>
          <p:cNvPr id="29" name="Rectangle 5"/>
          <p:cNvSpPr>
            <a:spLocks noChangeArrowheads="1"/>
          </p:cNvSpPr>
          <p:nvPr/>
        </p:nvSpPr>
        <p:spPr bwMode="auto">
          <a:xfrm>
            <a:off x="5977032" y="1519146"/>
            <a:ext cx="1817516" cy="472009"/>
          </a:xfrm>
          <a:prstGeom prst="rect">
            <a:avLst/>
          </a:prstGeom>
          <a:solidFill>
            <a:srgbClr val="549CB5"/>
          </a:solidFill>
          <a:ln w="9525">
            <a:noFill/>
            <a:miter lim="800000"/>
            <a:headEnd/>
            <a:tailEnd/>
          </a:ln>
          <a:effectLst/>
        </p:spPr>
        <p:txBody>
          <a:bodyPr wrap="none" anchor="ctr"/>
          <a:lstStyle/>
          <a:p>
            <a:pPr algn="ctr"/>
            <a:r>
              <a:rPr lang="zh-CN" altLang="en-US" sz="2540" kern="0" dirty="0">
                <a:solidFill>
                  <a:srgbClr val="FFFFFF"/>
                </a:solidFill>
                <a:latin typeface="微软雅黑" pitchFamily="34" charset="-122"/>
                <a:ea typeface="微软雅黑" pitchFamily="34" charset="-122"/>
              </a:rPr>
              <a:t>安全</a:t>
            </a:r>
            <a:endParaRPr lang="en-US" altLang="en-US" sz="2540" kern="0" dirty="0">
              <a:solidFill>
                <a:srgbClr val="FFFFFF"/>
              </a:solidFill>
              <a:latin typeface="微软雅黑" pitchFamily="34" charset="-122"/>
              <a:ea typeface="微软雅黑" pitchFamily="34" charset="-122"/>
            </a:endParaRPr>
          </a:p>
        </p:txBody>
      </p:sp>
      <p:sp>
        <p:nvSpPr>
          <p:cNvPr id="30" name="Rectangle 8"/>
          <p:cNvSpPr>
            <a:spLocks noChangeArrowheads="1"/>
          </p:cNvSpPr>
          <p:nvPr/>
        </p:nvSpPr>
        <p:spPr bwMode="auto">
          <a:xfrm>
            <a:off x="5977032" y="2823887"/>
            <a:ext cx="1817516" cy="616554"/>
          </a:xfrm>
          <a:prstGeom prst="rect">
            <a:avLst/>
          </a:prstGeom>
          <a:solidFill>
            <a:schemeClr val="bg1"/>
          </a:solidFill>
          <a:ln w="9525">
            <a:noFill/>
            <a:miter lim="800000"/>
            <a:headEnd/>
            <a:tailEnd/>
          </a:ln>
          <a:effectLst>
            <a:outerShdw dist="17961" dir="2700000" algn="ctr" rotWithShape="0">
              <a:srgbClr val="808080"/>
            </a:outerShdw>
          </a:effectLst>
        </p:spPr>
        <p:txBody>
          <a:bodyPr tIns="96782" bIns="96782" anchor="ctr"/>
          <a:lstStyle/>
          <a:p>
            <a:pPr marL="13442" indent="-13442" algn="ctr">
              <a:lnSpc>
                <a:spcPct val="110000"/>
              </a:lnSpc>
            </a:pPr>
            <a:r>
              <a:rPr lang="zh-CN" altLang="en-US" sz="1482" dirty="0">
                <a:solidFill>
                  <a:schemeClr val="tx1">
                    <a:lumMod val="85000"/>
                    <a:lumOff val="15000"/>
                  </a:schemeClr>
                </a:solidFill>
                <a:latin typeface="微软雅黑" pitchFamily="34" charset="-122"/>
                <a:ea typeface="微软雅黑" pitchFamily="34" charset="-122"/>
              </a:rPr>
              <a:t>安防协同</a:t>
            </a:r>
            <a:endParaRPr lang="en-US" sz="1482" dirty="0">
              <a:solidFill>
                <a:schemeClr val="tx1">
                  <a:lumMod val="85000"/>
                  <a:lumOff val="15000"/>
                </a:schemeClr>
              </a:solidFill>
              <a:latin typeface="微软雅黑" pitchFamily="34" charset="-122"/>
              <a:ea typeface="微软雅黑" pitchFamily="34" charset="-122"/>
            </a:endParaRPr>
          </a:p>
        </p:txBody>
      </p:sp>
      <p:sp>
        <p:nvSpPr>
          <p:cNvPr id="31" name="Rectangle 12"/>
          <p:cNvSpPr>
            <a:spLocks noChangeArrowheads="1"/>
          </p:cNvSpPr>
          <p:nvPr/>
        </p:nvSpPr>
        <p:spPr bwMode="auto">
          <a:xfrm>
            <a:off x="5977032" y="3586264"/>
            <a:ext cx="1817516" cy="616554"/>
          </a:xfrm>
          <a:prstGeom prst="rect">
            <a:avLst/>
          </a:prstGeom>
          <a:solidFill>
            <a:schemeClr val="bg1"/>
          </a:solidFill>
          <a:ln w="9525">
            <a:noFill/>
            <a:miter lim="800000"/>
            <a:headEnd/>
            <a:tailEnd/>
          </a:ln>
          <a:effectLst>
            <a:outerShdw dist="17961" dir="2700000" algn="ctr" rotWithShape="0">
              <a:srgbClr val="808080"/>
            </a:outerShdw>
          </a:effectLst>
        </p:spPr>
        <p:txBody>
          <a:bodyPr tIns="96782" bIns="96782" anchor="ctr"/>
          <a:lstStyle/>
          <a:p>
            <a:pPr marL="13442" indent="-13442" algn="ctr">
              <a:lnSpc>
                <a:spcPct val="110000"/>
              </a:lnSpc>
            </a:pPr>
            <a:r>
              <a:rPr lang="zh-CN" altLang="en-US" sz="1482" dirty="0">
                <a:solidFill>
                  <a:schemeClr val="tx1">
                    <a:lumMod val="85000"/>
                    <a:lumOff val="15000"/>
                  </a:schemeClr>
                </a:solidFill>
                <a:latin typeface="微软雅黑" pitchFamily="34" charset="-122"/>
                <a:ea typeface="微软雅黑" pitchFamily="34" charset="-122"/>
              </a:rPr>
              <a:t>安防可视</a:t>
            </a:r>
            <a:endParaRPr lang="en-US" sz="1482" dirty="0">
              <a:solidFill>
                <a:schemeClr val="tx1">
                  <a:lumMod val="85000"/>
                  <a:lumOff val="15000"/>
                </a:schemeClr>
              </a:solidFill>
              <a:latin typeface="微软雅黑" pitchFamily="34" charset="-122"/>
              <a:ea typeface="微软雅黑" pitchFamily="34" charset="-122"/>
            </a:endParaRPr>
          </a:p>
        </p:txBody>
      </p:sp>
      <p:sp>
        <p:nvSpPr>
          <p:cNvPr id="32" name="Rectangle 20"/>
          <p:cNvSpPr>
            <a:spLocks noChangeArrowheads="1"/>
          </p:cNvSpPr>
          <p:nvPr/>
        </p:nvSpPr>
        <p:spPr bwMode="auto">
          <a:xfrm>
            <a:off x="5977032" y="2062788"/>
            <a:ext cx="1817516" cy="616554"/>
          </a:xfrm>
          <a:prstGeom prst="rect">
            <a:avLst/>
          </a:prstGeom>
          <a:solidFill>
            <a:schemeClr val="bg1"/>
          </a:solidFill>
          <a:ln w="9525">
            <a:noFill/>
            <a:miter lim="800000"/>
            <a:headEnd/>
            <a:tailEnd/>
          </a:ln>
          <a:effectLst>
            <a:outerShdw dist="17961" dir="2700000" algn="ctr" rotWithShape="0">
              <a:srgbClr val="808080"/>
            </a:outerShdw>
          </a:effectLst>
        </p:spPr>
        <p:txBody>
          <a:bodyPr tIns="96782" bIns="96782" anchor="ctr"/>
          <a:lstStyle/>
          <a:p>
            <a:pPr marL="13442" indent="-13442" algn="ctr">
              <a:lnSpc>
                <a:spcPct val="110000"/>
              </a:lnSpc>
            </a:pPr>
            <a:r>
              <a:rPr lang="zh-CN" altLang="en-US" sz="1482" dirty="0">
                <a:solidFill>
                  <a:schemeClr val="tx1">
                    <a:lumMod val="85000"/>
                    <a:lumOff val="15000"/>
                  </a:schemeClr>
                </a:solidFill>
                <a:latin typeface="微软雅黑" pitchFamily="34" charset="-122"/>
                <a:ea typeface="微软雅黑" pitchFamily="34" charset="-122"/>
              </a:rPr>
              <a:t>智能安防</a:t>
            </a:r>
            <a:endParaRPr lang="en-US" sz="1482" dirty="0">
              <a:solidFill>
                <a:schemeClr val="tx1">
                  <a:lumMod val="85000"/>
                  <a:lumOff val="15000"/>
                </a:schemeClr>
              </a:solidFill>
              <a:latin typeface="微软雅黑" pitchFamily="34" charset="-122"/>
              <a:ea typeface="微软雅黑" pitchFamily="34" charset="-122"/>
            </a:endParaRPr>
          </a:p>
        </p:txBody>
      </p:sp>
      <p:sp>
        <p:nvSpPr>
          <p:cNvPr id="34" name="Rectangle 5"/>
          <p:cNvSpPr>
            <a:spLocks noChangeArrowheads="1"/>
          </p:cNvSpPr>
          <p:nvPr/>
        </p:nvSpPr>
        <p:spPr bwMode="auto">
          <a:xfrm>
            <a:off x="9910521" y="1519146"/>
            <a:ext cx="1817516" cy="472009"/>
          </a:xfrm>
          <a:prstGeom prst="rect">
            <a:avLst/>
          </a:prstGeom>
          <a:solidFill>
            <a:srgbClr val="549CB5"/>
          </a:solidFill>
          <a:ln w="9525">
            <a:noFill/>
            <a:miter lim="800000"/>
            <a:headEnd/>
            <a:tailEnd/>
          </a:ln>
          <a:effectLst/>
        </p:spPr>
        <p:txBody>
          <a:bodyPr wrap="none" anchor="ctr"/>
          <a:lstStyle/>
          <a:p>
            <a:pPr algn="ctr"/>
            <a:r>
              <a:rPr lang="zh-CN" altLang="en-US" sz="2540" kern="0" dirty="0">
                <a:solidFill>
                  <a:srgbClr val="FFFFFF"/>
                </a:solidFill>
                <a:latin typeface="微软雅黑" pitchFamily="34" charset="-122"/>
                <a:ea typeface="微软雅黑" pitchFamily="34" charset="-122"/>
              </a:rPr>
              <a:t>运营管理</a:t>
            </a:r>
            <a:endParaRPr lang="en-US" altLang="en-US" sz="2540" kern="0" dirty="0">
              <a:solidFill>
                <a:srgbClr val="FFFFFF"/>
              </a:solidFill>
              <a:latin typeface="微软雅黑" pitchFamily="34" charset="-122"/>
              <a:ea typeface="微软雅黑" pitchFamily="34" charset="-122"/>
            </a:endParaRPr>
          </a:p>
        </p:txBody>
      </p:sp>
      <p:sp>
        <p:nvSpPr>
          <p:cNvPr id="35" name="Rectangle 8"/>
          <p:cNvSpPr>
            <a:spLocks noChangeArrowheads="1"/>
          </p:cNvSpPr>
          <p:nvPr/>
        </p:nvSpPr>
        <p:spPr bwMode="auto">
          <a:xfrm>
            <a:off x="9910521" y="2823887"/>
            <a:ext cx="1817516" cy="616554"/>
          </a:xfrm>
          <a:prstGeom prst="rect">
            <a:avLst/>
          </a:prstGeom>
          <a:solidFill>
            <a:schemeClr val="bg1"/>
          </a:solidFill>
          <a:ln w="9525">
            <a:noFill/>
            <a:miter lim="800000"/>
            <a:headEnd/>
            <a:tailEnd/>
          </a:ln>
          <a:effectLst>
            <a:outerShdw dist="17961" dir="2700000" algn="ctr" rotWithShape="0">
              <a:srgbClr val="808080"/>
            </a:outerShdw>
          </a:effectLst>
        </p:spPr>
        <p:txBody>
          <a:bodyPr tIns="96782" bIns="96782" anchor="ctr"/>
          <a:lstStyle/>
          <a:p>
            <a:pPr marL="13442" indent="-13442" algn="ctr">
              <a:lnSpc>
                <a:spcPct val="110000"/>
              </a:lnSpc>
            </a:pPr>
            <a:r>
              <a:rPr lang="zh-CN" altLang="en-US" sz="1482" dirty="0">
                <a:solidFill>
                  <a:schemeClr val="tx1">
                    <a:lumMod val="85000"/>
                    <a:lumOff val="15000"/>
                  </a:schemeClr>
                </a:solidFill>
                <a:latin typeface="微软雅黑" pitchFamily="34" charset="-122"/>
                <a:ea typeface="微软雅黑" pitchFamily="34" charset="-122"/>
              </a:rPr>
              <a:t>协同管理</a:t>
            </a:r>
            <a:endParaRPr lang="en-US" sz="1482" dirty="0">
              <a:solidFill>
                <a:schemeClr val="tx1">
                  <a:lumMod val="85000"/>
                  <a:lumOff val="15000"/>
                </a:schemeClr>
              </a:solidFill>
              <a:latin typeface="微软雅黑" pitchFamily="34" charset="-122"/>
              <a:ea typeface="微软雅黑" pitchFamily="34" charset="-122"/>
            </a:endParaRPr>
          </a:p>
        </p:txBody>
      </p:sp>
      <p:sp>
        <p:nvSpPr>
          <p:cNvPr id="36" name="Rectangle 12"/>
          <p:cNvSpPr>
            <a:spLocks noChangeArrowheads="1"/>
          </p:cNvSpPr>
          <p:nvPr/>
        </p:nvSpPr>
        <p:spPr bwMode="auto">
          <a:xfrm>
            <a:off x="9910521" y="3586264"/>
            <a:ext cx="1817516" cy="616554"/>
          </a:xfrm>
          <a:prstGeom prst="rect">
            <a:avLst/>
          </a:prstGeom>
          <a:solidFill>
            <a:schemeClr val="bg1"/>
          </a:solidFill>
          <a:ln w="9525">
            <a:noFill/>
            <a:miter lim="800000"/>
            <a:headEnd/>
            <a:tailEnd/>
          </a:ln>
          <a:effectLst>
            <a:outerShdw dist="17961" dir="2700000" algn="ctr" rotWithShape="0">
              <a:srgbClr val="808080"/>
            </a:outerShdw>
          </a:effectLst>
        </p:spPr>
        <p:txBody>
          <a:bodyPr tIns="96782" bIns="96782" anchor="ctr"/>
          <a:lstStyle/>
          <a:p>
            <a:pPr marL="13442" indent="-13442" algn="ctr">
              <a:lnSpc>
                <a:spcPct val="110000"/>
              </a:lnSpc>
            </a:pPr>
            <a:r>
              <a:rPr lang="zh-CN" altLang="en-US" sz="1482" dirty="0">
                <a:solidFill>
                  <a:schemeClr val="tx1">
                    <a:lumMod val="85000"/>
                    <a:lumOff val="15000"/>
                  </a:schemeClr>
                </a:solidFill>
                <a:latin typeface="微软雅黑" pitchFamily="34" charset="-122"/>
                <a:ea typeface="微软雅黑" pitchFamily="34" charset="-122"/>
              </a:rPr>
              <a:t>商业数据分析</a:t>
            </a:r>
            <a:endParaRPr lang="en-US" sz="1482" dirty="0">
              <a:solidFill>
                <a:schemeClr val="tx1">
                  <a:lumMod val="85000"/>
                  <a:lumOff val="15000"/>
                </a:schemeClr>
              </a:solidFill>
              <a:latin typeface="微软雅黑" pitchFamily="34" charset="-122"/>
              <a:ea typeface="微软雅黑" pitchFamily="34" charset="-122"/>
            </a:endParaRPr>
          </a:p>
        </p:txBody>
      </p:sp>
      <p:sp>
        <p:nvSpPr>
          <p:cNvPr id="37" name="Rectangle 16"/>
          <p:cNvSpPr>
            <a:spLocks noChangeArrowheads="1"/>
          </p:cNvSpPr>
          <p:nvPr/>
        </p:nvSpPr>
        <p:spPr bwMode="auto">
          <a:xfrm>
            <a:off x="9910521" y="4347362"/>
            <a:ext cx="1817516" cy="616554"/>
          </a:xfrm>
          <a:prstGeom prst="rect">
            <a:avLst/>
          </a:prstGeom>
          <a:solidFill>
            <a:schemeClr val="bg1"/>
          </a:solidFill>
          <a:ln w="9525">
            <a:noFill/>
            <a:miter lim="800000"/>
            <a:headEnd/>
            <a:tailEnd/>
          </a:ln>
          <a:effectLst>
            <a:outerShdw dist="17961" dir="2700000" algn="ctr" rotWithShape="0">
              <a:srgbClr val="808080"/>
            </a:outerShdw>
          </a:effectLst>
        </p:spPr>
        <p:txBody>
          <a:bodyPr tIns="96782" bIns="96782" anchor="ctr"/>
          <a:lstStyle/>
          <a:p>
            <a:pPr marL="13442" indent="-13442" algn="ctr">
              <a:lnSpc>
                <a:spcPct val="110000"/>
              </a:lnSpc>
            </a:pPr>
            <a:r>
              <a:rPr lang="zh-CN" altLang="en-US" sz="1482" dirty="0">
                <a:solidFill>
                  <a:schemeClr val="tx1">
                    <a:lumMod val="85000"/>
                    <a:lumOff val="15000"/>
                  </a:schemeClr>
                </a:solidFill>
                <a:latin typeface="微软雅黑" pitchFamily="34" charset="-122"/>
                <a:ea typeface="微软雅黑" pitchFamily="34" charset="-122"/>
              </a:rPr>
              <a:t>针对性生产</a:t>
            </a:r>
            <a:endParaRPr lang="en-US" sz="1482" dirty="0">
              <a:solidFill>
                <a:schemeClr val="tx1">
                  <a:lumMod val="85000"/>
                  <a:lumOff val="15000"/>
                </a:schemeClr>
              </a:solidFill>
              <a:latin typeface="微软雅黑" pitchFamily="34" charset="-122"/>
              <a:ea typeface="微软雅黑" pitchFamily="34" charset="-122"/>
            </a:endParaRPr>
          </a:p>
        </p:txBody>
      </p:sp>
      <p:sp>
        <p:nvSpPr>
          <p:cNvPr id="38" name="Rectangle 20"/>
          <p:cNvSpPr>
            <a:spLocks noChangeArrowheads="1"/>
          </p:cNvSpPr>
          <p:nvPr/>
        </p:nvSpPr>
        <p:spPr bwMode="auto">
          <a:xfrm>
            <a:off x="9910521" y="2062788"/>
            <a:ext cx="1817516" cy="616554"/>
          </a:xfrm>
          <a:prstGeom prst="rect">
            <a:avLst/>
          </a:prstGeom>
          <a:solidFill>
            <a:schemeClr val="bg1"/>
          </a:solidFill>
          <a:ln w="9525">
            <a:noFill/>
            <a:miter lim="800000"/>
            <a:headEnd/>
            <a:tailEnd/>
          </a:ln>
          <a:effectLst>
            <a:outerShdw dist="17961" dir="2700000" algn="ctr" rotWithShape="0">
              <a:srgbClr val="808080"/>
            </a:outerShdw>
          </a:effectLst>
        </p:spPr>
        <p:txBody>
          <a:bodyPr tIns="96782" bIns="96782" anchor="ctr"/>
          <a:lstStyle/>
          <a:p>
            <a:pPr marL="13442" indent="-13442" algn="ctr">
              <a:lnSpc>
                <a:spcPct val="110000"/>
              </a:lnSpc>
            </a:pPr>
            <a:r>
              <a:rPr lang="zh-CN" altLang="en-US" sz="1482" dirty="0">
                <a:solidFill>
                  <a:schemeClr val="tx1">
                    <a:lumMod val="85000"/>
                    <a:lumOff val="15000"/>
                  </a:schemeClr>
                </a:solidFill>
                <a:latin typeface="微软雅黑" pitchFamily="34" charset="-122"/>
                <a:ea typeface="微软雅黑" pitchFamily="34" charset="-122"/>
              </a:rPr>
              <a:t>场内设备可控</a:t>
            </a:r>
            <a:endParaRPr lang="en-US" sz="1482" dirty="0">
              <a:solidFill>
                <a:schemeClr val="tx1">
                  <a:lumMod val="85000"/>
                  <a:lumOff val="15000"/>
                </a:schemeClr>
              </a:solidFill>
              <a:latin typeface="微软雅黑" pitchFamily="34" charset="-122"/>
              <a:ea typeface="微软雅黑" pitchFamily="34" charset="-122"/>
            </a:endParaRPr>
          </a:p>
        </p:txBody>
      </p:sp>
      <p:sp>
        <p:nvSpPr>
          <p:cNvPr id="39" name="TextBox 38"/>
          <p:cNvSpPr txBox="1"/>
          <p:nvPr/>
        </p:nvSpPr>
        <p:spPr>
          <a:xfrm>
            <a:off x="2951210" y="5212236"/>
            <a:ext cx="895488" cy="383655"/>
          </a:xfrm>
          <a:prstGeom prst="rect">
            <a:avLst/>
          </a:prstGeom>
          <a:noFill/>
        </p:spPr>
        <p:txBody>
          <a:bodyPr wrap="none" lIns="121945" tIns="60972" rIns="121945" bIns="60972" rtlCol="0">
            <a:spAutoFit/>
          </a:bodyPr>
          <a:lstStyle/>
          <a:p>
            <a:pPr>
              <a:buNone/>
            </a:pPr>
            <a:r>
              <a:rPr lang="zh-CN" altLang="en-US" sz="1693" dirty="0">
                <a:solidFill>
                  <a:schemeClr val="tx1">
                    <a:lumMod val="85000"/>
                    <a:lumOff val="15000"/>
                  </a:schemeClr>
                </a:solidFill>
                <a:latin typeface="微软雅黑" pitchFamily="34" charset="-122"/>
                <a:ea typeface="微软雅黑" pitchFamily="34" charset="-122"/>
              </a:rPr>
              <a:t>云计算</a:t>
            </a:r>
          </a:p>
        </p:txBody>
      </p:sp>
      <p:sp>
        <p:nvSpPr>
          <p:cNvPr id="40" name="TextBox 39"/>
          <p:cNvSpPr txBox="1"/>
          <p:nvPr/>
        </p:nvSpPr>
        <p:spPr>
          <a:xfrm>
            <a:off x="5439386" y="5212236"/>
            <a:ext cx="1111893" cy="383655"/>
          </a:xfrm>
          <a:prstGeom prst="rect">
            <a:avLst/>
          </a:prstGeom>
          <a:noFill/>
        </p:spPr>
        <p:txBody>
          <a:bodyPr wrap="none" lIns="121945" tIns="60972" rIns="121945" bIns="60972" rtlCol="0">
            <a:spAutoFit/>
          </a:bodyPr>
          <a:lstStyle/>
          <a:p>
            <a:pPr>
              <a:buNone/>
            </a:pPr>
            <a:r>
              <a:rPr lang="zh-CN" altLang="en-US" sz="1693" dirty="0">
                <a:solidFill>
                  <a:schemeClr val="tx1">
                    <a:lumMod val="85000"/>
                    <a:lumOff val="15000"/>
                  </a:schemeClr>
                </a:solidFill>
                <a:latin typeface="微软雅黑" pitchFamily="34" charset="-122"/>
                <a:ea typeface="微软雅黑" pitchFamily="34" charset="-122"/>
              </a:rPr>
              <a:t>移动互联</a:t>
            </a:r>
          </a:p>
        </p:txBody>
      </p:sp>
      <p:sp>
        <p:nvSpPr>
          <p:cNvPr id="41" name="TextBox 40"/>
          <p:cNvSpPr txBox="1"/>
          <p:nvPr/>
        </p:nvSpPr>
        <p:spPr>
          <a:xfrm>
            <a:off x="8071062" y="5212236"/>
            <a:ext cx="895488" cy="383655"/>
          </a:xfrm>
          <a:prstGeom prst="rect">
            <a:avLst/>
          </a:prstGeom>
          <a:noFill/>
        </p:spPr>
        <p:txBody>
          <a:bodyPr wrap="none" lIns="121945" tIns="60972" rIns="121945" bIns="60972" rtlCol="0">
            <a:spAutoFit/>
          </a:bodyPr>
          <a:lstStyle/>
          <a:p>
            <a:pPr>
              <a:buNone/>
            </a:pPr>
            <a:r>
              <a:rPr lang="zh-CN" altLang="en-US" sz="1693" dirty="0">
                <a:solidFill>
                  <a:schemeClr val="tx1">
                    <a:lumMod val="85000"/>
                    <a:lumOff val="15000"/>
                  </a:schemeClr>
                </a:solidFill>
                <a:latin typeface="微软雅黑" pitchFamily="34" charset="-122"/>
                <a:ea typeface="微软雅黑" pitchFamily="34" charset="-122"/>
              </a:rPr>
              <a:t>大数据</a:t>
            </a:r>
          </a:p>
        </p:txBody>
      </p:sp>
      <p:sp>
        <p:nvSpPr>
          <p:cNvPr id="42" name="TextBox 41"/>
          <p:cNvSpPr txBox="1"/>
          <p:nvPr/>
        </p:nvSpPr>
        <p:spPr>
          <a:xfrm>
            <a:off x="10340654" y="5212236"/>
            <a:ext cx="895488" cy="383655"/>
          </a:xfrm>
          <a:prstGeom prst="rect">
            <a:avLst/>
          </a:prstGeom>
          <a:noFill/>
        </p:spPr>
        <p:txBody>
          <a:bodyPr wrap="none" lIns="121945" tIns="60972" rIns="121945" bIns="60972" rtlCol="0">
            <a:spAutoFit/>
          </a:bodyPr>
          <a:lstStyle/>
          <a:p>
            <a:pPr>
              <a:buNone/>
            </a:pPr>
            <a:r>
              <a:rPr lang="zh-CN" altLang="en-US" sz="1693" dirty="0">
                <a:solidFill>
                  <a:schemeClr val="tx1">
                    <a:lumMod val="85000"/>
                    <a:lumOff val="15000"/>
                  </a:schemeClr>
                </a:solidFill>
                <a:latin typeface="微软雅黑" pitchFamily="34" charset="-122"/>
                <a:ea typeface="微软雅黑" pitchFamily="34" charset="-122"/>
              </a:rPr>
              <a:t>物联网</a:t>
            </a:r>
          </a:p>
        </p:txBody>
      </p:sp>
      <p:sp>
        <p:nvSpPr>
          <p:cNvPr id="43" name="Freeform 9"/>
          <p:cNvSpPr>
            <a:spLocks noChangeAspect="1" noEditPoints="1"/>
          </p:cNvSpPr>
          <p:nvPr/>
        </p:nvSpPr>
        <p:spPr bwMode="auto">
          <a:xfrm>
            <a:off x="4683629" y="5113771"/>
            <a:ext cx="755757" cy="502901"/>
          </a:xfrm>
          <a:custGeom>
            <a:avLst/>
            <a:gdLst/>
            <a:ahLst/>
            <a:cxnLst>
              <a:cxn ang="0">
                <a:pos x="302" y="2"/>
              </a:cxn>
              <a:cxn ang="0">
                <a:pos x="376" y="32"/>
              </a:cxn>
              <a:cxn ang="0">
                <a:pos x="428" y="88"/>
              </a:cxn>
              <a:cxn ang="0">
                <a:pos x="448" y="112"/>
              </a:cxn>
              <a:cxn ang="0">
                <a:pos x="476" y="114"/>
              </a:cxn>
              <a:cxn ang="0">
                <a:pos x="514" y="128"/>
              </a:cxn>
              <a:cxn ang="0">
                <a:pos x="546" y="152"/>
              </a:cxn>
              <a:cxn ang="0">
                <a:pos x="570" y="184"/>
              </a:cxn>
              <a:cxn ang="0">
                <a:pos x="584" y="224"/>
              </a:cxn>
              <a:cxn ang="0">
                <a:pos x="586" y="252"/>
              </a:cxn>
              <a:cxn ang="0">
                <a:pos x="580" y="292"/>
              </a:cxn>
              <a:cxn ang="0">
                <a:pos x="562" y="330"/>
              </a:cxn>
              <a:cxn ang="0">
                <a:pos x="536" y="358"/>
              </a:cxn>
              <a:cxn ang="0">
                <a:pos x="502" y="380"/>
              </a:cxn>
              <a:cxn ang="0">
                <a:pos x="462" y="390"/>
              </a:cxn>
              <a:cxn ang="0">
                <a:pos x="116" y="390"/>
              </a:cxn>
              <a:cxn ang="0">
                <a:pos x="70" y="382"/>
              </a:cxn>
              <a:cxn ang="0">
                <a:pos x="20" y="340"/>
              </a:cxn>
              <a:cxn ang="0">
                <a:pos x="0" y="286"/>
              </a:cxn>
              <a:cxn ang="0">
                <a:pos x="2" y="254"/>
              </a:cxn>
              <a:cxn ang="0">
                <a:pos x="28" y="198"/>
              </a:cxn>
              <a:cxn ang="0">
                <a:pos x="78" y="166"/>
              </a:cxn>
              <a:cxn ang="0">
                <a:pos x="100" y="144"/>
              </a:cxn>
              <a:cxn ang="0">
                <a:pos x="116" y="98"/>
              </a:cxn>
              <a:cxn ang="0">
                <a:pos x="144" y="58"/>
              </a:cxn>
              <a:cxn ang="0">
                <a:pos x="180" y="28"/>
              </a:cxn>
              <a:cxn ang="0">
                <a:pos x="224" y="8"/>
              </a:cxn>
              <a:cxn ang="0">
                <a:pos x="274" y="0"/>
              </a:cxn>
              <a:cxn ang="0">
                <a:pos x="400" y="204"/>
              </a:cxn>
              <a:cxn ang="0">
                <a:pos x="402" y="172"/>
              </a:cxn>
              <a:cxn ang="0">
                <a:pos x="360" y="148"/>
              </a:cxn>
              <a:cxn ang="0">
                <a:pos x="310" y="136"/>
              </a:cxn>
              <a:cxn ang="0">
                <a:pos x="276" y="136"/>
              </a:cxn>
              <a:cxn ang="0">
                <a:pos x="226" y="148"/>
              </a:cxn>
              <a:cxn ang="0">
                <a:pos x="184" y="172"/>
              </a:cxn>
              <a:cxn ang="0">
                <a:pos x="194" y="216"/>
              </a:cxn>
              <a:cxn ang="0">
                <a:pos x="196" y="214"/>
              </a:cxn>
              <a:cxn ang="0">
                <a:pos x="228" y="190"/>
              </a:cxn>
              <a:cxn ang="0">
                <a:pos x="266" y="176"/>
              </a:cxn>
              <a:cxn ang="0">
                <a:pos x="294" y="174"/>
              </a:cxn>
              <a:cxn ang="0">
                <a:pos x="334" y="180"/>
              </a:cxn>
              <a:cxn ang="0">
                <a:pos x="370" y="196"/>
              </a:cxn>
              <a:cxn ang="0">
                <a:pos x="390" y="214"/>
              </a:cxn>
              <a:cxn ang="0">
                <a:pos x="294" y="208"/>
              </a:cxn>
              <a:cxn ang="0">
                <a:pos x="332" y="216"/>
              </a:cxn>
              <a:cxn ang="0">
                <a:pos x="364" y="238"/>
              </a:cxn>
              <a:cxn ang="0">
                <a:pos x="348" y="280"/>
              </a:cxn>
              <a:cxn ang="0">
                <a:pos x="338" y="266"/>
              </a:cxn>
              <a:cxn ang="0">
                <a:pos x="306" y="248"/>
              </a:cxn>
              <a:cxn ang="0">
                <a:pos x="280" y="248"/>
              </a:cxn>
              <a:cxn ang="0">
                <a:pos x="250" y="266"/>
              </a:cxn>
              <a:cxn ang="0">
                <a:pos x="238" y="280"/>
              </a:cxn>
              <a:cxn ang="0">
                <a:pos x="222" y="238"/>
              </a:cxn>
              <a:cxn ang="0">
                <a:pos x="254" y="216"/>
              </a:cxn>
              <a:cxn ang="0">
                <a:pos x="294" y="208"/>
              </a:cxn>
              <a:cxn ang="0">
                <a:pos x="304" y="284"/>
              </a:cxn>
              <a:cxn ang="0">
                <a:pos x="320" y="310"/>
              </a:cxn>
              <a:cxn ang="0">
                <a:pos x="312" y="330"/>
              </a:cxn>
              <a:cxn ang="0">
                <a:pos x="294" y="338"/>
              </a:cxn>
              <a:cxn ang="0">
                <a:pos x="268" y="320"/>
              </a:cxn>
              <a:cxn ang="0">
                <a:pos x="268" y="300"/>
              </a:cxn>
              <a:cxn ang="0">
                <a:pos x="294" y="282"/>
              </a:cxn>
            </a:cxnLst>
            <a:rect l="0" t="0" r="r" b="b"/>
            <a:pathLst>
              <a:path w="586" h="390">
                <a:moveTo>
                  <a:pt x="274" y="0"/>
                </a:moveTo>
                <a:lnTo>
                  <a:pt x="274" y="0"/>
                </a:lnTo>
                <a:lnTo>
                  <a:pt x="302" y="2"/>
                </a:lnTo>
                <a:lnTo>
                  <a:pt x="328" y="8"/>
                </a:lnTo>
                <a:lnTo>
                  <a:pt x="354" y="18"/>
                </a:lnTo>
                <a:lnTo>
                  <a:pt x="376" y="32"/>
                </a:lnTo>
                <a:lnTo>
                  <a:pt x="396" y="48"/>
                </a:lnTo>
                <a:lnTo>
                  <a:pt x="414" y="66"/>
                </a:lnTo>
                <a:lnTo>
                  <a:pt x="428" y="88"/>
                </a:lnTo>
                <a:lnTo>
                  <a:pt x="440" y="112"/>
                </a:lnTo>
                <a:lnTo>
                  <a:pt x="440" y="112"/>
                </a:lnTo>
                <a:lnTo>
                  <a:pt x="448" y="112"/>
                </a:lnTo>
                <a:lnTo>
                  <a:pt x="448" y="112"/>
                </a:lnTo>
                <a:lnTo>
                  <a:pt x="462" y="112"/>
                </a:lnTo>
                <a:lnTo>
                  <a:pt x="476" y="114"/>
                </a:lnTo>
                <a:lnTo>
                  <a:pt x="488" y="118"/>
                </a:lnTo>
                <a:lnTo>
                  <a:pt x="502" y="122"/>
                </a:lnTo>
                <a:lnTo>
                  <a:pt x="514" y="128"/>
                </a:lnTo>
                <a:lnTo>
                  <a:pt x="526" y="136"/>
                </a:lnTo>
                <a:lnTo>
                  <a:pt x="536" y="144"/>
                </a:lnTo>
                <a:lnTo>
                  <a:pt x="546" y="152"/>
                </a:lnTo>
                <a:lnTo>
                  <a:pt x="554" y="162"/>
                </a:lnTo>
                <a:lnTo>
                  <a:pt x="562" y="174"/>
                </a:lnTo>
                <a:lnTo>
                  <a:pt x="570" y="184"/>
                </a:lnTo>
                <a:lnTo>
                  <a:pt x="576" y="196"/>
                </a:lnTo>
                <a:lnTo>
                  <a:pt x="580" y="210"/>
                </a:lnTo>
                <a:lnTo>
                  <a:pt x="584" y="224"/>
                </a:lnTo>
                <a:lnTo>
                  <a:pt x="586" y="236"/>
                </a:lnTo>
                <a:lnTo>
                  <a:pt x="586" y="252"/>
                </a:lnTo>
                <a:lnTo>
                  <a:pt x="586" y="252"/>
                </a:lnTo>
                <a:lnTo>
                  <a:pt x="586" y="266"/>
                </a:lnTo>
                <a:lnTo>
                  <a:pt x="584" y="280"/>
                </a:lnTo>
                <a:lnTo>
                  <a:pt x="580" y="292"/>
                </a:lnTo>
                <a:lnTo>
                  <a:pt x="576" y="306"/>
                </a:lnTo>
                <a:lnTo>
                  <a:pt x="570" y="318"/>
                </a:lnTo>
                <a:lnTo>
                  <a:pt x="562" y="330"/>
                </a:lnTo>
                <a:lnTo>
                  <a:pt x="554" y="340"/>
                </a:lnTo>
                <a:lnTo>
                  <a:pt x="546" y="350"/>
                </a:lnTo>
                <a:lnTo>
                  <a:pt x="536" y="358"/>
                </a:lnTo>
                <a:lnTo>
                  <a:pt x="526" y="366"/>
                </a:lnTo>
                <a:lnTo>
                  <a:pt x="514" y="374"/>
                </a:lnTo>
                <a:lnTo>
                  <a:pt x="502" y="380"/>
                </a:lnTo>
                <a:lnTo>
                  <a:pt x="488" y="384"/>
                </a:lnTo>
                <a:lnTo>
                  <a:pt x="476" y="388"/>
                </a:lnTo>
                <a:lnTo>
                  <a:pt x="462" y="390"/>
                </a:lnTo>
                <a:lnTo>
                  <a:pt x="448" y="390"/>
                </a:lnTo>
                <a:lnTo>
                  <a:pt x="116" y="390"/>
                </a:lnTo>
                <a:lnTo>
                  <a:pt x="116" y="390"/>
                </a:lnTo>
                <a:lnTo>
                  <a:pt x="104" y="390"/>
                </a:lnTo>
                <a:lnTo>
                  <a:pt x="92" y="388"/>
                </a:lnTo>
                <a:lnTo>
                  <a:pt x="70" y="382"/>
                </a:lnTo>
                <a:lnTo>
                  <a:pt x="52" y="370"/>
                </a:lnTo>
                <a:lnTo>
                  <a:pt x="34" y="356"/>
                </a:lnTo>
                <a:lnTo>
                  <a:pt x="20" y="340"/>
                </a:lnTo>
                <a:lnTo>
                  <a:pt x="10" y="320"/>
                </a:lnTo>
                <a:lnTo>
                  <a:pt x="2" y="298"/>
                </a:lnTo>
                <a:lnTo>
                  <a:pt x="0" y="286"/>
                </a:lnTo>
                <a:lnTo>
                  <a:pt x="0" y="274"/>
                </a:lnTo>
                <a:lnTo>
                  <a:pt x="0" y="274"/>
                </a:lnTo>
                <a:lnTo>
                  <a:pt x="2" y="254"/>
                </a:lnTo>
                <a:lnTo>
                  <a:pt x="8" y="234"/>
                </a:lnTo>
                <a:lnTo>
                  <a:pt x="16" y="216"/>
                </a:lnTo>
                <a:lnTo>
                  <a:pt x="28" y="198"/>
                </a:lnTo>
                <a:lnTo>
                  <a:pt x="42" y="184"/>
                </a:lnTo>
                <a:lnTo>
                  <a:pt x="58" y="174"/>
                </a:lnTo>
                <a:lnTo>
                  <a:pt x="78" y="166"/>
                </a:lnTo>
                <a:lnTo>
                  <a:pt x="98" y="160"/>
                </a:lnTo>
                <a:lnTo>
                  <a:pt x="98" y="160"/>
                </a:lnTo>
                <a:lnTo>
                  <a:pt x="100" y="144"/>
                </a:lnTo>
                <a:lnTo>
                  <a:pt x="104" y="128"/>
                </a:lnTo>
                <a:lnTo>
                  <a:pt x="110" y="112"/>
                </a:lnTo>
                <a:lnTo>
                  <a:pt x="116" y="98"/>
                </a:lnTo>
                <a:lnTo>
                  <a:pt x="124" y="84"/>
                </a:lnTo>
                <a:lnTo>
                  <a:pt x="134" y="70"/>
                </a:lnTo>
                <a:lnTo>
                  <a:pt x="144" y="58"/>
                </a:lnTo>
                <a:lnTo>
                  <a:pt x="154" y="46"/>
                </a:lnTo>
                <a:lnTo>
                  <a:pt x="168" y="36"/>
                </a:lnTo>
                <a:lnTo>
                  <a:pt x="180" y="28"/>
                </a:lnTo>
                <a:lnTo>
                  <a:pt x="194" y="20"/>
                </a:lnTo>
                <a:lnTo>
                  <a:pt x="210" y="12"/>
                </a:lnTo>
                <a:lnTo>
                  <a:pt x="224" y="8"/>
                </a:lnTo>
                <a:lnTo>
                  <a:pt x="242" y="4"/>
                </a:lnTo>
                <a:lnTo>
                  <a:pt x="258" y="2"/>
                </a:lnTo>
                <a:lnTo>
                  <a:pt x="274" y="0"/>
                </a:lnTo>
                <a:lnTo>
                  <a:pt x="274" y="0"/>
                </a:lnTo>
                <a:close/>
                <a:moveTo>
                  <a:pt x="392" y="216"/>
                </a:moveTo>
                <a:lnTo>
                  <a:pt x="400" y="204"/>
                </a:lnTo>
                <a:lnTo>
                  <a:pt x="414" y="184"/>
                </a:lnTo>
                <a:lnTo>
                  <a:pt x="414" y="184"/>
                </a:lnTo>
                <a:lnTo>
                  <a:pt x="402" y="172"/>
                </a:lnTo>
                <a:lnTo>
                  <a:pt x="388" y="162"/>
                </a:lnTo>
                <a:lnTo>
                  <a:pt x="374" y="154"/>
                </a:lnTo>
                <a:lnTo>
                  <a:pt x="360" y="148"/>
                </a:lnTo>
                <a:lnTo>
                  <a:pt x="344" y="142"/>
                </a:lnTo>
                <a:lnTo>
                  <a:pt x="328" y="138"/>
                </a:lnTo>
                <a:lnTo>
                  <a:pt x="310" y="136"/>
                </a:lnTo>
                <a:lnTo>
                  <a:pt x="294" y="134"/>
                </a:lnTo>
                <a:lnTo>
                  <a:pt x="294" y="134"/>
                </a:lnTo>
                <a:lnTo>
                  <a:pt x="276" y="136"/>
                </a:lnTo>
                <a:lnTo>
                  <a:pt x="258" y="138"/>
                </a:lnTo>
                <a:lnTo>
                  <a:pt x="242" y="142"/>
                </a:lnTo>
                <a:lnTo>
                  <a:pt x="226" y="148"/>
                </a:lnTo>
                <a:lnTo>
                  <a:pt x="212" y="154"/>
                </a:lnTo>
                <a:lnTo>
                  <a:pt x="198" y="162"/>
                </a:lnTo>
                <a:lnTo>
                  <a:pt x="184" y="172"/>
                </a:lnTo>
                <a:lnTo>
                  <a:pt x="172" y="184"/>
                </a:lnTo>
                <a:lnTo>
                  <a:pt x="186" y="204"/>
                </a:lnTo>
                <a:lnTo>
                  <a:pt x="194" y="216"/>
                </a:lnTo>
                <a:lnTo>
                  <a:pt x="194" y="216"/>
                </a:lnTo>
                <a:lnTo>
                  <a:pt x="196" y="214"/>
                </a:lnTo>
                <a:lnTo>
                  <a:pt x="196" y="214"/>
                </a:lnTo>
                <a:lnTo>
                  <a:pt x="206" y="204"/>
                </a:lnTo>
                <a:lnTo>
                  <a:pt x="216" y="196"/>
                </a:lnTo>
                <a:lnTo>
                  <a:pt x="228" y="190"/>
                </a:lnTo>
                <a:lnTo>
                  <a:pt x="240" y="184"/>
                </a:lnTo>
                <a:lnTo>
                  <a:pt x="252" y="180"/>
                </a:lnTo>
                <a:lnTo>
                  <a:pt x="266" y="176"/>
                </a:lnTo>
                <a:lnTo>
                  <a:pt x="280" y="174"/>
                </a:lnTo>
                <a:lnTo>
                  <a:pt x="294" y="174"/>
                </a:lnTo>
                <a:lnTo>
                  <a:pt x="294" y="174"/>
                </a:lnTo>
                <a:lnTo>
                  <a:pt x="308" y="174"/>
                </a:lnTo>
                <a:lnTo>
                  <a:pt x="320" y="176"/>
                </a:lnTo>
                <a:lnTo>
                  <a:pt x="334" y="180"/>
                </a:lnTo>
                <a:lnTo>
                  <a:pt x="346" y="184"/>
                </a:lnTo>
                <a:lnTo>
                  <a:pt x="358" y="190"/>
                </a:lnTo>
                <a:lnTo>
                  <a:pt x="370" y="196"/>
                </a:lnTo>
                <a:lnTo>
                  <a:pt x="380" y="204"/>
                </a:lnTo>
                <a:lnTo>
                  <a:pt x="390" y="214"/>
                </a:lnTo>
                <a:lnTo>
                  <a:pt x="390" y="214"/>
                </a:lnTo>
                <a:lnTo>
                  <a:pt x="392" y="216"/>
                </a:lnTo>
                <a:lnTo>
                  <a:pt x="392" y="216"/>
                </a:lnTo>
                <a:close/>
                <a:moveTo>
                  <a:pt x="294" y="208"/>
                </a:moveTo>
                <a:lnTo>
                  <a:pt x="294" y="208"/>
                </a:lnTo>
                <a:lnTo>
                  <a:pt x="314" y="210"/>
                </a:lnTo>
                <a:lnTo>
                  <a:pt x="332" y="216"/>
                </a:lnTo>
                <a:lnTo>
                  <a:pt x="350" y="226"/>
                </a:lnTo>
                <a:lnTo>
                  <a:pt x="364" y="238"/>
                </a:lnTo>
                <a:lnTo>
                  <a:pt x="364" y="238"/>
                </a:lnTo>
                <a:lnTo>
                  <a:pt x="372" y="246"/>
                </a:lnTo>
                <a:lnTo>
                  <a:pt x="348" y="280"/>
                </a:lnTo>
                <a:lnTo>
                  <a:pt x="348" y="280"/>
                </a:lnTo>
                <a:lnTo>
                  <a:pt x="344" y="272"/>
                </a:lnTo>
                <a:lnTo>
                  <a:pt x="338" y="266"/>
                </a:lnTo>
                <a:lnTo>
                  <a:pt x="338" y="266"/>
                </a:lnTo>
                <a:lnTo>
                  <a:pt x="328" y="258"/>
                </a:lnTo>
                <a:lnTo>
                  <a:pt x="318" y="252"/>
                </a:lnTo>
                <a:lnTo>
                  <a:pt x="306" y="248"/>
                </a:lnTo>
                <a:lnTo>
                  <a:pt x="294" y="248"/>
                </a:lnTo>
                <a:lnTo>
                  <a:pt x="294" y="248"/>
                </a:lnTo>
                <a:lnTo>
                  <a:pt x="280" y="248"/>
                </a:lnTo>
                <a:lnTo>
                  <a:pt x="270" y="252"/>
                </a:lnTo>
                <a:lnTo>
                  <a:pt x="258" y="258"/>
                </a:lnTo>
                <a:lnTo>
                  <a:pt x="250" y="266"/>
                </a:lnTo>
                <a:lnTo>
                  <a:pt x="250" y="266"/>
                </a:lnTo>
                <a:lnTo>
                  <a:pt x="244" y="272"/>
                </a:lnTo>
                <a:lnTo>
                  <a:pt x="238" y="280"/>
                </a:lnTo>
                <a:lnTo>
                  <a:pt x="216" y="246"/>
                </a:lnTo>
                <a:lnTo>
                  <a:pt x="216" y="246"/>
                </a:lnTo>
                <a:lnTo>
                  <a:pt x="222" y="238"/>
                </a:lnTo>
                <a:lnTo>
                  <a:pt x="222" y="238"/>
                </a:lnTo>
                <a:lnTo>
                  <a:pt x="236" y="226"/>
                </a:lnTo>
                <a:lnTo>
                  <a:pt x="254" y="216"/>
                </a:lnTo>
                <a:lnTo>
                  <a:pt x="272" y="210"/>
                </a:lnTo>
                <a:lnTo>
                  <a:pt x="294" y="208"/>
                </a:lnTo>
                <a:lnTo>
                  <a:pt x="294" y="208"/>
                </a:lnTo>
                <a:close/>
                <a:moveTo>
                  <a:pt x="294" y="282"/>
                </a:moveTo>
                <a:lnTo>
                  <a:pt x="294" y="282"/>
                </a:lnTo>
                <a:lnTo>
                  <a:pt x="304" y="284"/>
                </a:lnTo>
                <a:lnTo>
                  <a:pt x="312" y="290"/>
                </a:lnTo>
                <a:lnTo>
                  <a:pt x="318" y="300"/>
                </a:lnTo>
                <a:lnTo>
                  <a:pt x="320" y="310"/>
                </a:lnTo>
                <a:lnTo>
                  <a:pt x="320" y="310"/>
                </a:lnTo>
                <a:lnTo>
                  <a:pt x="318" y="320"/>
                </a:lnTo>
                <a:lnTo>
                  <a:pt x="312" y="330"/>
                </a:lnTo>
                <a:lnTo>
                  <a:pt x="304" y="336"/>
                </a:lnTo>
                <a:lnTo>
                  <a:pt x="294" y="338"/>
                </a:lnTo>
                <a:lnTo>
                  <a:pt x="294" y="338"/>
                </a:lnTo>
                <a:lnTo>
                  <a:pt x="282" y="336"/>
                </a:lnTo>
                <a:lnTo>
                  <a:pt x="274" y="330"/>
                </a:lnTo>
                <a:lnTo>
                  <a:pt x="268" y="320"/>
                </a:lnTo>
                <a:lnTo>
                  <a:pt x="266" y="310"/>
                </a:lnTo>
                <a:lnTo>
                  <a:pt x="266" y="310"/>
                </a:lnTo>
                <a:lnTo>
                  <a:pt x="268" y="300"/>
                </a:lnTo>
                <a:lnTo>
                  <a:pt x="274" y="290"/>
                </a:lnTo>
                <a:lnTo>
                  <a:pt x="282" y="284"/>
                </a:lnTo>
                <a:lnTo>
                  <a:pt x="294" y="282"/>
                </a:lnTo>
                <a:lnTo>
                  <a:pt x="294" y="282"/>
                </a:lnTo>
                <a:close/>
              </a:path>
            </a:pathLst>
          </a:custGeom>
          <a:solidFill>
            <a:srgbClr val="92D050"/>
          </a:solidFill>
          <a:ln w="9525">
            <a:noFill/>
            <a:round/>
            <a:headEnd/>
            <a:tailEnd/>
          </a:ln>
        </p:spPr>
        <p:txBody>
          <a:bodyPr vert="horz" wrap="square" lIns="121945" tIns="60972" rIns="121945" bIns="60972" numCol="1" anchor="t" anchorCtr="0" compatLnSpc="1">
            <a:prstTxWarp prst="textNoShape">
              <a:avLst/>
            </a:prstTxWarp>
          </a:bodyPr>
          <a:lstStyle/>
          <a:p>
            <a:endParaRPr lang="zh-CN" altLang="en-US" sz="2540" dirty="0">
              <a:solidFill>
                <a:schemeClr val="bg1"/>
              </a:solidFill>
            </a:endParaRPr>
          </a:p>
        </p:txBody>
      </p:sp>
      <p:sp>
        <p:nvSpPr>
          <p:cNvPr id="44" name="Freeform 19"/>
          <p:cNvSpPr>
            <a:spLocks noChangeAspect="1" noEditPoints="1"/>
          </p:cNvSpPr>
          <p:nvPr/>
        </p:nvSpPr>
        <p:spPr bwMode="auto">
          <a:xfrm>
            <a:off x="7430312" y="5158227"/>
            <a:ext cx="640751" cy="502901"/>
          </a:xfrm>
          <a:custGeom>
            <a:avLst/>
            <a:gdLst/>
            <a:ahLst/>
            <a:cxnLst>
              <a:cxn ang="0">
                <a:pos x="328" y="8"/>
              </a:cxn>
              <a:cxn ang="0">
                <a:pos x="414" y="66"/>
              </a:cxn>
              <a:cxn ang="0">
                <a:pos x="448" y="110"/>
              </a:cxn>
              <a:cxn ang="0">
                <a:pos x="488" y="116"/>
              </a:cxn>
              <a:cxn ang="0">
                <a:pos x="536" y="142"/>
              </a:cxn>
              <a:cxn ang="0">
                <a:pos x="570" y="184"/>
              </a:cxn>
              <a:cxn ang="0">
                <a:pos x="586" y="236"/>
              </a:cxn>
              <a:cxn ang="0">
                <a:pos x="584" y="276"/>
              </a:cxn>
              <a:cxn ang="0">
                <a:pos x="534" y="360"/>
              </a:cxn>
              <a:cxn ang="0">
                <a:pos x="464" y="388"/>
              </a:cxn>
              <a:cxn ang="0">
                <a:pos x="462" y="312"/>
              </a:cxn>
              <a:cxn ang="0">
                <a:pos x="468" y="230"/>
              </a:cxn>
              <a:cxn ang="0">
                <a:pos x="446" y="178"/>
              </a:cxn>
              <a:cxn ang="0">
                <a:pos x="406" y="142"/>
              </a:cxn>
              <a:cxn ang="0">
                <a:pos x="356" y="122"/>
              </a:cxn>
              <a:cxn ang="0">
                <a:pos x="302" y="124"/>
              </a:cxn>
              <a:cxn ang="0">
                <a:pos x="264" y="140"/>
              </a:cxn>
              <a:cxn ang="0">
                <a:pos x="222" y="176"/>
              </a:cxn>
              <a:cxn ang="0">
                <a:pos x="198" y="224"/>
              </a:cxn>
              <a:cxn ang="0">
                <a:pos x="196" y="278"/>
              </a:cxn>
              <a:cxn ang="0">
                <a:pos x="212" y="330"/>
              </a:cxn>
              <a:cxn ang="0">
                <a:pos x="262" y="380"/>
              </a:cxn>
              <a:cxn ang="0">
                <a:pos x="104" y="388"/>
              </a:cxn>
              <a:cxn ang="0">
                <a:pos x="34" y="356"/>
              </a:cxn>
              <a:cxn ang="0">
                <a:pos x="0" y="286"/>
              </a:cxn>
              <a:cxn ang="0">
                <a:pos x="8" y="232"/>
              </a:cxn>
              <a:cxn ang="0">
                <a:pos x="58" y="172"/>
              </a:cxn>
              <a:cxn ang="0">
                <a:pos x="100" y="142"/>
              </a:cxn>
              <a:cxn ang="0">
                <a:pos x="124" y="82"/>
              </a:cxn>
              <a:cxn ang="0">
                <a:pos x="168" y="36"/>
              </a:cxn>
              <a:cxn ang="0">
                <a:pos x="224" y="6"/>
              </a:cxn>
              <a:cxn ang="0">
                <a:pos x="274" y="0"/>
              </a:cxn>
              <a:cxn ang="0">
                <a:pos x="464" y="428"/>
              </a:cxn>
              <a:cxn ang="0">
                <a:pos x="434" y="458"/>
              </a:cxn>
              <a:cxn ang="0">
                <a:pos x="414" y="456"/>
              </a:cxn>
              <a:cxn ang="0">
                <a:pos x="346" y="380"/>
              </a:cxn>
              <a:cxn ang="0">
                <a:pos x="270" y="362"/>
              </a:cxn>
              <a:cxn ang="0">
                <a:pos x="228" y="320"/>
              </a:cxn>
              <a:cxn ang="0">
                <a:pos x="212" y="252"/>
              </a:cxn>
              <a:cxn ang="0">
                <a:pos x="252" y="170"/>
              </a:cxn>
              <a:cxn ang="0">
                <a:pos x="284" y="150"/>
              </a:cxn>
              <a:cxn ang="0">
                <a:pos x="364" y="142"/>
              </a:cxn>
              <a:cxn ang="0">
                <a:pos x="432" y="188"/>
              </a:cxn>
              <a:cxn ang="0">
                <a:pos x="452" y="236"/>
              </a:cxn>
              <a:cxn ang="0">
                <a:pos x="442" y="314"/>
              </a:cxn>
              <a:cxn ang="0">
                <a:pos x="294" y="192"/>
              </a:cxn>
              <a:cxn ang="0">
                <a:pos x="262" y="226"/>
              </a:cxn>
              <a:cxn ang="0">
                <a:pos x="258" y="284"/>
              </a:cxn>
              <a:cxn ang="0">
                <a:pos x="286" y="322"/>
              </a:cxn>
              <a:cxn ang="0">
                <a:pos x="344" y="338"/>
              </a:cxn>
              <a:cxn ang="0">
                <a:pos x="386" y="318"/>
              </a:cxn>
              <a:cxn ang="0">
                <a:pos x="412" y="266"/>
              </a:cxn>
              <a:cxn ang="0">
                <a:pos x="402" y="220"/>
              </a:cxn>
              <a:cxn ang="0">
                <a:pos x="354" y="184"/>
              </a:cxn>
              <a:cxn ang="0">
                <a:pos x="294" y="192"/>
              </a:cxn>
            </a:cxnLst>
            <a:rect l="0" t="0" r="r" b="b"/>
            <a:pathLst>
              <a:path w="586" h="460">
                <a:moveTo>
                  <a:pt x="274" y="0"/>
                </a:moveTo>
                <a:lnTo>
                  <a:pt x="274" y="0"/>
                </a:lnTo>
                <a:lnTo>
                  <a:pt x="302" y="2"/>
                </a:lnTo>
                <a:lnTo>
                  <a:pt x="328" y="8"/>
                </a:lnTo>
                <a:lnTo>
                  <a:pt x="354" y="18"/>
                </a:lnTo>
                <a:lnTo>
                  <a:pt x="376" y="30"/>
                </a:lnTo>
                <a:lnTo>
                  <a:pt x="396" y="46"/>
                </a:lnTo>
                <a:lnTo>
                  <a:pt x="414" y="66"/>
                </a:lnTo>
                <a:lnTo>
                  <a:pt x="428" y="88"/>
                </a:lnTo>
                <a:lnTo>
                  <a:pt x="440" y="110"/>
                </a:lnTo>
                <a:lnTo>
                  <a:pt x="440" y="110"/>
                </a:lnTo>
                <a:lnTo>
                  <a:pt x="448" y="110"/>
                </a:lnTo>
                <a:lnTo>
                  <a:pt x="448" y="110"/>
                </a:lnTo>
                <a:lnTo>
                  <a:pt x="462" y="112"/>
                </a:lnTo>
                <a:lnTo>
                  <a:pt x="476" y="114"/>
                </a:lnTo>
                <a:lnTo>
                  <a:pt x="488" y="116"/>
                </a:lnTo>
                <a:lnTo>
                  <a:pt x="502" y="122"/>
                </a:lnTo>
                <a:lnTo>
                  <a:pt x="514" y="128"/>
                </a:lnTo>
                <a:lnTo>
                  <a:pt x="526" y="134"/>
                </a:lnTo>
                <a:lnTo>
                  <a:pt x="536" y="142"/>
                </a:lnTo>
                <a:lnTo>
                  <a:pt x="546" y="152"/>
                </a:lnTo>
                <a:lnTo>
                  <a:pt x="554" y="162"/>
                </a:lnTo>
                <a:lnTo>
                  <a:pt x="562" y="172"/>
                </a:lnTo>
                <a:lnTo>
                  <a:pt x="570" y="184"/>
                </a:lnTo>
                <a:lnTo>
                  <a:pt x="576" y="196"/>
                </a:lnTo>
                <a:lnTo>
                  <a:pt x="580" y="208"/>
                </a:lnTo>
                <a:lnTo>
                  <a:pt x="584" y="222"/>
                </a:lnTo>
                <a:lnTo>
                  <a:pt x="586" y="236"/>
                </a:lnTo>
                <a:lnTo>
                  <a:pt x="586" y="250"/>
                </a:lnTo>
                <a:lnTo>
                  <a:pt x="586" y="250"/>
                </a:lnTo>
                <a:lnTo>
                  <a:pt x="586" y="264"/>
                </a:lnTo>
                <a:lnTo>
                  <a:pt x="584" y="276"/>
                </a:lnTo>
                <a:lnTo>
                  <a:pt x="578" y="300"/>
                </a:lnTo>
                <a:lnTo>
                  <a:pt x="566" y="324"/>
                </a:lnTo>
                <a:lnTo>
                  <a:pt x="552" y="342"/>
                </a:lnTo>
                <a:lnTo>
                  <a:pt x="534" y="360"/>
                </a:lnTo>
                <a:lnTo>
                  <a:pt x="512" y="374"/>
                </a:lnTo>
                <a:lnTo>
                  <a:pt x="490" y="384"/>
                </a:lnTo>
                <a:lnTo>
                  <a:pt x="476" y="386"/>
                </a:lnTo>
                <a:lnTo>
                  <a:pt x="464" y="388"/>
                </a:lnTo>
                <a:lnTo>
                  <a:pt x="440" y="348"/>
                </a:lnTo>
                <a:lnTo>
                  <a:pt x="440" y="348"/>
                </a:lnTo>
                <a:lnTo>
                  <a:pt x="452" y="330"/>
                </a:lnTo>
                <a:lnTo>
                  <a:pt x="462" y="312"/>
                </a:lnTo>
                <a:lnTo>
                  <a:pt x="468" y="292"/>
                </a:lnTo>
                <a:lnTo>
                  <a:pt x="472" y="272"/>
                </a:lnTo>
                <a:lnTo>
                  <a:pt x="472" y="250"/>
                </a:lnTo>
                <a:lnTo>
                  <a:pt x="468" y="230"/>
                </a:lnTo>
                <a:lnTo>
                  <a:pt x="462" y="210"/>
                </a:lnTo>
                <a:lnTo>
                  <a:pt x="454" y="190"/>
                </a:lnTo>
                <a:lnTo>
                  <a:pt x="454" y="190"/>
                </a:lnTo>
                <a:lnTo>
                  <a:pt x="446" y="178"/>
                </a:lnTo>
                <a:lnTo>
                  <a:pt x="436" y="168"/>
                </a:lnTo>
                <a:lnTo>
                  <a:pt x="428" y="158"/>
                </a:lnTo>
                <a:lnTo>
                  <a:pt x="416" y="148"/>
                </a:lnTo>
                <a:lnTo>
                  <a:pt x="406" y="142"/>
                </a:lnTo>
                <a:lnTo>
                  <a:pt x="394" y="134"/>
                </a:lnTo>
                <a:lnTo>
                  <a:pt x="382" y="130"/>
                </a:lnTo>
                <a:lnTo>
                  <a:pt x="368" y="126"/>
                </a:lnTo>
                <a:lnTo>
                  <a:pt x="356" y="122"/>
                </a:lnTo>
                <a:lnTo>
                  <a:pt x="342" y="120"/>
                </a:lnTo>
                <a:lnTo>
                  <a:pt x="330" y="120"/>
                </a:lnTo>
                <a:lnTo>
                  <a:pt x="316" y="122"/>
                </a:lnTo>
                <a:lnTo>
                  <a:pt x="302" y="124"/>
                </a:lnTo>
                <a:lnTo>
                  <a:pt x="290" y="128"/>
                </a:lnTo>
                <a:lnTo>
                  <a:pt x="276" y="132"/>
                </a:lnTo>
                <a:lnTo>
                  <a:pt x="264" y="140"/>
                </a:lnTo>
                <a:lnTo>
                  <a:pt x="264" y="140"/>
                </a:lnTo>
                <a:lnTo>
                  <a:pt x="252" y="148"/>
                </a:lnTo>
                <a:lnTo>
                  <a:pt x="240" y="156"/>
                </a:lnTo>
                <a:lnTo>
                  <a:pt x="230" y="166"/>
                </a:lnTo>
                <a:lnTo>
                  <a:pt x="222" y="176"/>
                </a:lnTo>
                <a:lnTo>
                  <a:pt x="214" y="188"/>
                </a:lnTo>
                <a:lnTo>
                  <a:pt x="208" y="198"/>
                </a:lnTo>
                <a:lnTo>
                  <a:pt x="202" y="212"/>
                </a:lnTo>
                <a:lnTo>
                  <a:pt x="198" y="224"/>
                </a:lnTo>
                <a:lnTo>
                  <a:pt x="196" y="236"/>
                </a:lnTo>
                <a:lnTo>
                  <a:pt x="194" y="250"/>
                </a:lnTo>
                <a:lnTo>
                  <a:pt x="194" y="264"/>
                </a:lnTo>
                <a:lnTo>
                  <a:pt x="196" y="278"/>
                </a:lnTo>
                <a:lnTo>
                  <a:pt x="198" y="290"/>
                </a:lnTo>
                <a:lnTo>
                  <a:pt x="202" y="304"/>
                </a:lnTo>
                <a:lnTo>
                  <a:pt x="206" y="316"/>
                </a:lnTo>
                <a:lnTo>
                  <a:pt x="212" y="330"/>
                </a:lnTo>
                <a:lnTo>
                  <a:pt x="212" y="330"/>
                </a:lnTo>
                <a:lnTo>
                  <a:pt x="226" y="350"/>
                </a:lnTo>
                <a:lnTo>
                  <a:pt x="244" y="366"/>
                </a:lnTo>
                <a:lnTo>
                  <a:pt x="262" y="380"/>
                </a:lnTo>
                <a:lnTo>
                  <a:pt x="284" y="390"/>
                </a:lnTo>
                <a:lnTo>
                  <a:pt x="116" y="390"/>
                </a:lnTo>
                <a:lnTo>
                  <a:pt x="116" y="390"/>
                </a:lnTo>
                <a:lnTo>
                  <a:pt x="104" y="388"/>
                </a:lnTo>
                <a:lnTo>
                  <a:pt x="92" y="388"/>
                </a:lnTo>
                <a:lnTo>
                  <a:pt x="70" y="380"/>
                </a:lnTo>
                <a:lnTo>
                  <a:pt x="52" y="370"/>
                </a:lnTo>
                <a:lnTo>
                  <a:pt x="34" y="356"/>
                </a:lnTo>
                <a:lnTo>
                  <a:pt x="20" y="338"/>
                </a:lnTo>
                <a:lnTo>
                  <a:pt x="10" y="318"/>
                </a:lnTo>
                <a:lnTo>
                  <a:pt x="2" y="296"/>
                </a:lnTo>
                <a:lnTo>
                  <a:pt x="0" y="286"/>
                </a:lnTo>
                <a:lnTo>
                  <a:pt x="0" y="274"/>
                </a:lnTo>
                <a:lnTo>
                  <a:pt x="0" y="274"/>
                </a:lnTo>
                <a:lnTo>
                  <a:pt x="2" y="252"/>
                </a:lnTo>
                <a:lnTo>
                  <a:pt x="8" y="232"/>
                </a:lnTo>
                <a:lnTo>
                  <a:pt x="16" y="214"/>
                </a:lnTo>
                <a:lnTo>
                  <a:pt x="28" y="198"/>
                </a:lnTo>
                <a:lnTo>
                  <a:pt x="42" y="184"/>
                </a:lnTo>
                <a:lnTo>
                  <a:pt x="58" y="172"/>
                </a:lnTo>
                <a:lnTo>
                  <a:pt x="78" y="164"/>
                </a:lnTo>
                <a:lnTo>
                  <a:pt x="98" y="158"/>
                </a:lnTo>
                <a:lnTo>
                  <a:pt x="98" y="158"/>
                </a:lnTo>
                <a:lnTo>
                  <a:pt x="100" y="142"/>
                </a:lnTo>
                <a:lnTo>
                  <a:pt x="104" y="126"/>
                </a:lnTo>
                <a:lnTo>
                  <a:pt x="110" y="110"/>
                </a:lnTo>
                <a:lnTo>
                  <a:pt x="116" y="96"/>
                </a:lnTo>
                <a:lnTo>
                  <a:pt x="124" y="82"/>
                </a:lnTo>
                <a:lnTo>
                  <a:pt x="134" y="68"/>
                </a:lnTo>
                <a:lnTo>
                  <a:pt x="144" y="56"/>
                </a:lnTo>
                <a:lnTo>
                  <a:pt x="154" y="46"/>
                </a:lnTo>
                <a:lnTo>
                  <a:pt x="168" y="36"/>
                </a:lnTo>
                <a:lnTo>
                  <a:pt x="180" y="26"/>
                </a:lnTo>
                <a:lnTo>
                  <a:pt x="194" y="18"/>
                </a:lnTo>
                <a:lnTo>
                  <a:pt x="210" y="12"/>
                </a:lnTo>
                <a:lnTo>
                  <a:pt x="224" y="6"/>
                </a:lnTo>
                <a:lnTo>
                  <a:pt x="242" y="2"/>
                </a:lnTo>
                <a:lnTo>
                  <a:pt x="258" y="0"/>
                </a:lnTo>
                <a:lnTo>
                  <a:pt x="274" y="0"/>
                </a:lnTo>
                <a:lnTo>
                  <a:pt x="274" y="0"/>
                </a:lnTo>
                <a:close/>
                <a:moveTo>
                  <a:pt x="418" y="346"/>
                </a:moveTo>
                <a:lnTo>
                  <a:pt x="462" y="422"/>
                </a:lnTo>
                <a:lnTo>
                  <a:pt x="462" y="422"/>
                </a:lnTo>
                <a:lnTo>
                  <a:pt x="464" y="428"/>
                </a:lnTo>
                <a:lnTo>
                  <a:pt x="464" y="434"/>
                </a:lnTo>
                <a:lnTo>
                  <a:pt x="460" y="440"/>
                </a:lnTo>
                <a:lnTo>
                  <a:pt x="456" y="446"/>
                </a:lnTo>
                <a:lnTo>
                  <a:pt x="434" y="458"/>
                </a:lnTo>
                <a:lnTo>
                  <a:pt x="434" y="458"/>
                </a:lnTo>
                <a:lnTo>
                  <a:pt x="426" y="460"/>
                </a:lnTo>
                <a:lnTo>
                  <a:pt x="420" y="460"/>
                </a:lnTo>
                <a:lnTo>
                  <a:pt x="414" y="456"/>
                </a:lnTo>
                <a:lnTo>
                  <a:pt x="410" y="452"/>
                </a:lnTo>
                <a:lnTo>
                  <a:pt x="366" y="376"/>
                </a:lnTo>
                <a:lnTo>
                  <a:pt x="366" y="376"/>
                </a:lnTo>
                <a:lnTo>
                  <a:pt x="346" y="380"/>
                </a:lnTo>
                <a:lnTo>
                  <a:pt x="326" y="380"/>
                </a:lnTo>
                <a:lnTo>
                  <a:pt x="306" y="378"/>
                </a:lnTo>
                <a:lnTo>
                  <a:pt x="288" y="372"/>
                </a:lnTo>
                <a:lnTo>
                  <a:pt x="270" y="362"/>
                </a:lnTo>
                <a:lnTo>
                  <a:pt x="254" y="352"/>
                </a:lnTo>
                <a:lnTo>
                  <a:pt x="240" y="338"/>
                </a:lnTo>
                <a:lnTo>
                  <a:pt x="228" y="320"/>
                </a:lnTo>
                <a:lnTo>
                  <a:pt x="228" y="320"/>
                </a:lnTo>
                <a:lnTo>
                  <a:pt x="222" y="310"/>
                </a:lnTo>
                <a:lnTo>
                  <a:pt x="218" y="298"/>
                </a:lnTo>
                <a:lnTo>
                  <a:pt x="214" y="274"/>
                </a:lnTo>
                <a:lnTo>
                  <a:pt x="212" y="252"/>
                </a:lnTo>
                <a:lnTo>
                  <a:pt x="216" y="228"/>
                </a:lnTo>
                <a:lnTo>
                  <a:pt x="224" y="206"/>
                </a:lnTo>
                <a:lnTo>
                  <a:pt x="236" y="186"/>
                </a:lnTo>
                <a:lnTo>
                  <a:pt x="252" y="170"/>
                </a:lnTo>
                <a:lnTo>
                  <a:pt x="262" y="162"/>
                </a:lnTo>
                <a:lnTo>
                  <a:pt x="272" y="154"/>
                </a:lnTo>
                <a:lnTo>
                  <a:pt x="272" y="154"/>
                </a:lnTo>
                <a:lnTo>
                  <a:pt x="284" y="150"/>
                </a:lnTo>
                <a:lnTo>
                  <a:pt x="294" y="144"/>
                </a:lnTo>
                <a:lnTo>
                  <a:pt x="318" y="140"/>
                </a:lnTo>
                <a:lnTo>
                  <a:pt x="342" y="138"/>
                </a:lnTo>
                <a:lnTo>
                  <a:pt x="364" y="142"/>
                </a:lnTo>
                <a:lnTo>
                  <a:pt x="386" y="150"/>
                </a:lnTo>
                <a:lnTo>
                  <a:pt x="406" y="164"/>
                </a:lnTo>
                <a:lnTo>
                  <a:pt x="424" y="180"/>
                </a:lnTo>
                <a:lnTo>
                  <a:pt x="432" y="188"/>
                </a:lnTo>
                <a:lnTo>
                  <a:pt x="438" y="200"/>
                </a:lnTo>
                <a:lnTo>
                  <a:pt x="438" y="200"/>
                </a:lnTo>
                <a:lnTo>
                  <a:pt x="446" y="218"/>
                </a:lnTo>
                <a:lnTo>
                  <a:pt x="452" y="236"/>
                </a:lnTo>
                <a:lnTo>
                  <a:pt x="454" y="256"/>
                </a:lnTo>
                <a:lnTo>
                  <a:pt x="452" y="276"/>
                </a:lnTo>
                <a:lnTo>
                  <a:pt x="448" y="296"/>
                </a:lnTo>
                <a:lnTo>
                  <a:pt x="442" y="314"/>
                </a:lnTo>
                <a:lnTo>
                  <a:pt x="432" y="330"/>
                </a:lnTo>
                <a:lnTo>
                  <a:pt x="418" y="346"/>
                </a:lnTo>
                <a:lnTo>
                  <a:pt x="418" y="346"/>
                </a:lnTo>
                <a:close/>
                <a:moveTo>
                  <a:pt x="294" y="192"/>
                </a:moveTo>
                <a:lnTo>
                  <a:pt x="294" y="192"/>
                </a:lnTo>
                <a:lnTo>
                  <a:pt x="280" y="200"/>
                </a:lnTo>
                <a:lnTo>
                  <a:pt x="270" y="212"/>
                </a:lnTo>
                <a:lnTo>
                  <a:pt x="262" y="226"/>
                </a:lnTo>
                <a:lnTo>
                  <a:pt x="256" y="240"/>
                </a:lnTo>
                <a:lnTo>
                  <a:pt x="254" y="254"/>
                </a:lnTo>
                <a:lnTo>
                  <a:pt x="254" y="270"/>
                </a:lnTo>
                <a:lnTo>
                  <a:pt x="258" y="284"/>
                </a:lnTo>
                <a:lnTo>
                  <a:pt x="264" y="300"/>
                </a:lnTo>
                <a:lnTo>
                  <a:pt x="264" y="300"/>
                </a:lnTo>
                <a:lnTo>
                  <a:pt x="274" y="312"/>
                </a:lnTo>
                <a:lnTo>
                  <a:pt x="286" y="322"/>
                </a:lnTo>
                <a:lnTo>
                  <a:pt x="298" y="330"/>
                </a:lnTo>
                <a:lnTo>
                  <a:pt x="312" y="336"/>
                </a:lnTo>
                <a:lnTo>
                  <a:pt x="328" y="338"/>
                </a:lnTo>
                <a:lnTo>
                  <a:pt x="344" y="338"/>
                </a:lnTo>
                <a:lnTo>
                  <a:pt x="358" y="334"/>
                </a:lnTo>
                <a:lnTo>
                  <a:pt x="372" y="328"/>
                </a:lnTo>
                <a:lnTo>
                  <a:pt x="372" y="328"/>
                </a:lnTo>
                <a:lnTo>
                  <a:pt x="386" y="318"/>
                </a:lnTo>
                <a:lnTo>
                  <a:pt x="396" y="308"/>
                </a:lnTo>
                <a:lnTo>
                  <a:pt x="404" y="294"/>
                </a:lnTo>
                <a:lnTo>
                  <a:pt x="410" y="280"/>
                </a:lnTo>
                <a:lnTo>
                  <a:pt x="412" y="266"/>
                </a:lnTo>
                <a:lnTo>
                  <a:pt x="412" y="250"/>
                </a:lnTo>
                <a:lnTo>
                  <a:pt x="408" y="234"/>
                </a:lnTo>
                <a:lnTo>
                  <a:pt x="402" y="220"/>
                </a:lnTo>
                <a:lnTo>
                  <a:pt x="402" y="220"/>
                </a:lnTo>
                <a:lnTo>
                  <a:pt x="392" y="208"/>
                </a:lnTo>
                <a:lnTo>
                  <a:pt x="380" y="196"/>
                </a:lnTo>
                <a:lnTo>
                  <a:pt x="368" y="188"/>
                </a:lnTo>
                <a:lnTo>
                  <a:pt x="354" y="184"/>
                </a:lnTo>
                <a:lnTo>
                  <a:pt x="338" y="180"/>
                </a:lnTo>
                <a:lnTo>
                  <a:pt x="324" y="182"/>
                </a:lnTo>
                <a:lnTo>
                  <a:pt x="308" y="184"/>
                </a:lnTo>
                <a:lnTo>
                  <a:pt x="294" y="192"/>
                </a:lnTo>
                <a:lnTo>
                  <a:pt x="294" y="192"/>
                </a:lnTo>
                <a:close/>
              </a:path>
            </a:pathLst>
          </a:custGeom>
          <a:solidFill>
            <a:srgbClr val="92D050"/>
          </a:solidFill>
          <a:ln w="9525">
            <a:noFill/>
            <a:round/>
            <a:headEnd/>
            <a:tailEnd/>
          </a:ln>
        </p:spPr>
        <p:txBody>
          <a:bodyPr vert="horz" wrap="square" lIns="121945" tIns="60972" rIns="121945" bIns="60972" numCol="1" anchor="t" anchorCtr="0" compatLnSpc="1">
            <a:prstTxWarp prst="textNoShape">
              <a:avLst/>
            </a:prstTxWarp>
          </a:bodyPr>
          <a:lstStyle/>
          <a:p>
            <a:endParaRPr lang="zh-CN" altLang="en-US" sz="2540" dirty="0">
              <a:solidFill>
                <a:schemeClr val="bg1"/>
              </a:solidFill>
            </a:endParaRPr>
          </a:p>
        </p:txBody>
      </p:sp>
      <p:sp>
        <p:nvSpPr>
          <p:cNvPr id="45" name="Freeform 20"/>
          <p:cNvSpPr>
            <a:spLocks noChangeAspect="1" noEditPoints="1"/>
          </p:cNvSpPr>
          <p:nvPr/>
        </p:nvSpPr>
        <p:spPr bwMode="auto">
          <a:xfrm>
            <a:off x="2359353" y="5146012"/>
            <a:ext cx="591858" cy="502901"/>
          </a:xfrm>
          <a:custGeom>
            <a:avLst/>
            <a:gdLst/>
            <a:ahLst/>
            <a:cxnLst>
              <a:cxn ang="0">
                <a:pos x="302" y="2"/>
              </a:cxn>
              <a:cxn ang="0">
                <a:pos x="376" y="32"/>
              </a:cxn>
              <a:cxn ang="0">
                <a:pos x="428" y="88"/>
              </a:cxn>
              <a:cxn ang="0">
                <a:pos x="448" y="112"/>
              </a:cxn>
              <a:cxn ang="0">
                <a:pos x="476" y="114"/>
              </a:cxn>
              <a:cxn ang="0">
                <a:pos x="514" y="128"/>
              </a:cxn>
              <a:cxn ang="0">
                <a:pos x="546" y="152"/>
              </a:cxn>
              <a:cxn ang="0">
                <a:pos x="570" y="186"/>
              </a:cxn>
              <a:cxn ang="0">
                <a:pos x="584" y="224"/>
              </a:cxn>
              <a:cxn ang="0">
                <a:pos x="586" y="252"/>
              </a:cxn>
              <a:cxn ang="0">
                <a:pos x="580" y="294"/>
              </a:cxn>
              <a:cxn ang="0">
                <a:pos x="562" y="330"/>
              </a:cxn>
              <a:cxn ang="0">
                <a:pos x="536" y="360"/>
              </a:cxn>
              <a:cxn ang="0">
                <a:pos x="502" y="380"/>
              </a:cxn>
              <a:cxn ang="0">
                <a:pos x="462" y="390"/>
              </a:cxn>
              <a:cxn ang="0">
                <a:pos x="442" y="158"/>
              </a:cxn>
              <a:cxn ang="0">
                <a:pos x="116" y="392"/>
              </a:cxn>
              <a:cxn ang="0">
                <a:pos x="92" y="388"/>
              </a:cxn>
              <a:cxn ang="0">
                <a:pos x="34" y="358"/>
              </a:cxn>
              <a:cxn ang="0">
                <a:pos x="2" y="298"/>
              </a:cxn>
              <a:cxn ang="0">
                <a:pos x="0" y="274"/>
              </a:cxn>
              <a:cxn ang="0">
                <a:pos x="16" y="216"/>
              </a:cxn>
              <a:cxn ang="0">
                <a:pos x="58" y="174"/>
              </a:cxn>
              <a:cxn ang="0">
                <a:pos x="98" y="160"/>
              </a:cxn>
              <a:cxn ang="0">
                <a:pos x="110" y="112"/>
              </a:cxn>
              <a:cxn ang="0">
                <a:pos x="134" y="70"/>
              </a:cxn>
              <a:cxn ang="0">
                <a:pos x="168" y="36"/>
              </a:cxn>
              <a:cxn ang="0">
                <a:pos x="210" y="14"/>
              </a:cxn>
              <a:cxn ang="0">
                <a:pos x="258" y="2"/>
              </a:cxn>
              <a:cxn ang="0">
                <a:pos x="180" y="262"/>
              </a:cxn>
              <a:cxn ang="0">
                <a:pos x="180" y="284"/>
              </a:cxn>
              <a:cxn ang="0">
                <a:pos x="180" y="226"/>
              </a:cxn>
              <a:cxn ang="0">
                <a:pos x="180" y="248"/>
              </a:cxn>
              <a:cxn ang="0">
                <a:pos x="180" y="190"/>
              </a:cxn>
              <a:cxn ang="0">
                <a:pos x="180" y="210"/>
              </a:cxn>
              <a:cxn ang="0">
                <a:pos x="160" y="172"/>
              </a:cxn>
              <a:cxn ang="0">
                <a:pos x="160" y="424"/>
              </a:cxn>
              <a:cxn ang="0">
                <a:pos x="448" y="488"/>
              </a:cxn>
              <a:cxn ang="0">
                <a:pos x="448" y="470"/>
              </a:cxn>
              <a:cxn ang="0">
                <a:pos x="194" y="488"/>
              </a:cxn>
              <a:cxn ang="0">
                <a:pos x="194" y="470"/>
              </a:cxn>
              <a:cxn ang="0">
                <a:pos x="336" y="488"/>
              </a:cxn>
              <a:cxn ang="0">
                <a:pos x="336" y="470"/>
              </a:cxn>
              <a:cxn ang="0">
                <a:pos x="374" y="462"/>
              </a:cxn>
              <a:cxn ang="0">
                <a:pos x="342" y="498"/>
              </a:cxn>
              <a:cxn ang="0">
                <a:pos x="354" y="434"/>
              </a:cxn>
              <a:cxn ang="0">
                <a:pos x="374" y="462"/>
              </a:cxn>
              <a:cxn ang="0">
                <a:pos x="244" y="498"/>
              </a:cxn>
              <a:cxn ang="0">
                <a:pos x="214" y="462"/>
              </a:cxn>
              <a:cxn ang="0">
                <a:pos x="232" y="462"/>
              </a:cxn>
              <a:cxn ang="0">
                <a:pos x="408" y="262"/>
              </a:cxn>
              <a:cxn ang="0">
                <a:pos x="320" y="262"/>
              </a:cxn>
              <a:cxn ang="0">
                <a:pos x="408" y="226"/>
              </a:cxn>
              <a:cxn ang="0">
                <a:pos x="320" y="226"/>
              </a:cxn>
              <a:cxn ang="0">
                <a:pos x="408" y="190"/>
              </a:cxn>
              <a:cxn ang="0">
                <a:pos x="320" y="190"/>
              </a:cxn>
              <a:cxn ang="0">
                <a:pos x="426" y="172"/>
              </a:cxn>
              <a:cxn ang="0">
                <a:pos x="302" y="172"/>
              </a:cxn>
            </a:cxnLst>
            <a:rect l="0" t="0" r="r" b="b"/>
            <a:pathLst>
              <a:path w="586" h="498">
                <a:moveTo>
                  <a:pt x="274" y="0"/>
                </a:moveTo>
                <a:lnTo>
                  <a:pt x="274" y="0"/>
                </a:lnTo>
                <a:lnTo>
                  <a:pt x="302" y="2"/>
                </a:lnTo>
                <a:lnTo>
                  <a:pt x="328" y="10"/>
                </a:lnTo>
                <a:lnTo>
                  <a:pt x="354" y="18"/>
                </a:lnTo>
                <a:lnTo>
                  <a:pt x="376" y="32"/>
                </a:lnTo>
                <a:lnTo>
                  <a:pt x="396" y="48"/>
                </a:lnTo>
                <a:lnTo>
                  <a:pt x="414" y="68"/>
                </a:lnTo>
                <a:lnTo>
                  <a:pt x="428" y="88"/>
                </a:lnTo>
                <a:lnTo>
                  <a:pt x="440" y="112"/>
                </a:lnTo>
                <a:lnTo>
                  <a:pt x="440" y="112"/>
                </a:lnTo>
                <a:lnTo>
                  <a:pt x="448" y="112"/>
                </a:lnTo>
                <a:lnTo>
                  <a:pt x="448" y="112"/>
                </a:lnTo>
                <a:lnTo>
                  <a:pt x="462" y="112"/>
                </a:lnTo>
                <a:lnTo>
                  <a:pt x="476" y="114"/>
                </a:lnTo>
                <a:lnTo>
                  <a:pt x="488" y="118"/>
                </a:lnTo>
                <a:lnTo>
                  <a:pt x="502" y="124"/>
                </a:lnTo>
                <a:lnTo>
                  <a:pt x="514" y="128"/>
                </a:lnTo>
                <a:lnTo>
                  <a:pt x="526" y="136"/>
                </a:lnTo>
                <a:lnTo>
                  <a:pt x="536" y="144"/>
                </a:lnTo>
                <a:lnTo>
                  <a:pt x="546" y="152"/>
                </a:lnTo>
                <a:lnTo>
                  <a:pt x="554" y="162"/>
                </a:lnTo>
                <a:lnTo>
                  <a:pt x="562" y="174"/>
                </a:lnTo>
                <a:lnTo>
                  <a:pt x="570" y="186"/>
                </a:lnTo>
                <a:lnTo>
                  <a:pt x="576" y="198"/>
                </a:lnTo>
                <a:lnTo>
                  <a:pt x="580" y="210"/>
                </a:lnTo>
                <a:lnTo>
                  <a:pt x="584" y="224"/>
                </a:lnTo>
                <a:lnTo>
                  <a:pt x="586" y="238"/>
                </a:lnTo>
                <a:lnTo>
                  <a:pt x="586" y="252"/>
                </a:lnTo>
                <a:lnTo>
                  <a:pt x="586" y="252"/>
                </a:lnTo>
                <a:lnTo>
                  <a:pt x="586" y="266"/>
                </a:lnTo>
                <a:lnTo>
                  <a:pt x="584" y="280"/>
                </a:lnTo>
                <a:lnTo>
                  <a:pt x="580" y="294"/>
                </a:lnTo>
                <a:lnTo>
                  <a:pt x="576" y="306"/>
                </a:lnTo>
                <a:lnTo>
                  <a:pt x="570" y="318"/>
                </a:lnTo>
                <a:lnTo>
                  <a:pt x="562" y="330"/>
                </a:lnTo>
                <a:lnTo>
                  <a:pt x="554" y="340"/>
                </a:lnTo>
                <a:lnTo>
                  <a:pt x="546" y="350"/>
                </a:lnTo>
                <a:lnTo>
                  <a:pt x="536" y="360"/>
                </a:lnTo>
                <a:lnTo>
                  <a:pt x="526" y="368"/>
                </a:lnTo>
                <a:lnTo>
                  <a:pt x="514" y="374"/>
                </a:lnTo>
                <a:lnTo>
                  <a:pt x="502" y="380"/>
                </a:lnTo>
                <a:lnTo>
                  <a:pt x="488" y="384"/>
                </a:lnTo>
                <a:lnTo>
                  <a:pt x="476" y="388"/>
                </a:lnTo>
                <a:lnTo>
                  <a:pt x="462" y="390"/>
                </a:lnTo>
                <a:lnTo>
                  <a:pt x="448" y="392"/>
                </a:lnTo>
                <a:lnTo>
                  <a:pt x="442" y="392"/>
                </a:lnTo>
                <a:lnTo>
                  <a:pt x="442" y="158"/>
                </a:lnTo>
                <a:lnTo>
                  <a:pt x="146" y="158"/>
                </a:lnTo>
                <a:lnTo>
                  <a:pt x="146" y="392"/>
                </a:lnTo>
                <a:lnTo>
                  <a:pt x="116" y="392"/>
                </a:lnTo>
                <a:lnTo>
                  <a:pt x="116" y="392"/>
                </a:lnTo>
                <a:lnTo>
                  <a:pt x="104" y="390"/>
                </a:lnTo>
                <a:lnTo>
                  <a:pt x="92" y="388"/>
                </a:lnTo>
                <a:lnTo>
                  <a:pt x="70" y="382"/>
                </a:lnTo>
                <a:lnTo>
                  <a:pt x="52" y="372"/>
                </a:lnTo>
                <a:lnTo>
                  <a:pt x="34" y="358"/>
                </a:lnTo>
                <a:lnTo>
                  <a:pt x="20" y="340"/>
                </a:lnTo>
                <a:lnTo>
                  <a:pt x="10" y="320"/>
                </a:lnTo>
                <a:lnTo>
                  <a:pt x="2" y="298"/>
                </a:lnTo>
                <a:lnTo>
                  <a:pt x="0" y="286"/>
                </a:lnTo>
                <a:lnTo>
                  <a:pt x="0" y="274"/>
                </a:lnTo>
                <a:lnTo>
                  <a:pt x="0" y="274"/>
                </a:lnTo>
                <a:lnTo>
                  <a:pt x="2" y="254"/>
                </a:lnTo>
                <a:lnTo>
                  <a:pt x="8" y="234"/>
                </a:lnTo>
                <a:lnTo>
                  <a:pt x="16" y="216"/>
                </a:lnTo>
                <a:lnTo>
                  <a:pt x="28" y="200"/>
                </a:lnTo>
                <a:lnTo>
                  <a:pt x="42" y="186"/>
                </a:lnTo>
                <a:lnTo>
                  <a:pt x="58" y="174"/>
                </a:lnTo>
                <a:lnTo>
                  <a:pt x="78" y="166"/>
                </a:lnTo>
                <a:lnTo>
                  <a:pt x="98" y="160"/>
                </a:lnTo>
                <a:lnTo>
                  <a:pt x="98" y="160"/>
                </a:lnTo>
                <a:lnTo>
                  <a:pt x="100" y="144"/>
                </a:lnTo>
                <a:lnTo>
                  <a:pt x="104" y="128"/>
                </a:lnTo>
                <a:lnTo>
                  <a:pt x="110" y="112"/>
                </a:lnTo>
                <a:lnTo>
                  <a:pt x="116" y="98"/>
                </a:lnTo>
                <a:lnTo>
                  <a:pt x="124" y="84"/>
                </a:lnTo>
                <a:lnTo>
                  <a:pt x="134" y="70"/>
                </a:lnTo>
                <a:lnTo>
                  <a:pt x="144" y="58"/>
                </a:lnTo>
                <a:lnTo>
                  <a:pt x="154" y="46"/>
                </a:lnTo>
                <a:lnTo>
                  <a:pt x="168" y="36"/>
                </a:lnTo>
                <a:lnTo>
                  <a:pt x="180" y="28"/>
                </a:lnTo>
                <a:lnTo>
                  <a:pt x="194" y="20"/>
                </a:lnTo>
                <a:lnTo>
                  <a:pt x="210" y="14"/>
                </a:lnTo>
                <a:lnTo>
                  <a:pt x="224" y="8"/>
                </a:lnTo>
                <a:lnTo>
                  <a:pt x="242" y="4"/>
                </a:lnTo>
                <a:lnTo>
                  <a:pt x="258" y="2"/>
                </a:lnTo>
                <a:lnTo>
                  <a:pt x="274" y="0"/>
                </a:lnTo>
                <a:lnTo>
                  <a:pt x="274" y="0"/>
                </a:lnTo>
                <a:close/>
                <a:moveTo>
                  <a:pt x="180" y="262"/>
                </a:moveTo>
                <a:lnTo>
                  <a:pt x="266" y="262"/>
                </a:lnTo>
                <a:lnTo>
                  <a:pt x="266" y="284"/>
                </a:lnTo>
                <a:lnTo>
                  <a:pt x="180" y="284"/>
                </a:lnTo>
                <a:lnTo>
                  <a:pt x="180" y="262"/>
                </a:lnTo>
                <a:lnTo>
                  <a:pt x="180" y="262"/>
                </a:lnTo>
                <a:close/>
                <a:moveTo>
                  <a:pt x="180" y="226"/>
                </a:moveTo>
                <a:lnTo>
                  <a:pt x="266" y="226"/>
                </a:lnTo>
                <a:lnTo>
                  <a:pt x="266" y="248"/>
                </a:lnTo>
                <a:lnTo>
                  <a:pt x="180" y="248"/>
                </a:lnTo>
                <a:lnTo>
                  <a:pt x="180" y="226"/>
                </a:lnTo>
                <a:lnTo>
                  <a:pt x="180" y="226"/>
                </a:lnTo>
                <a:close/>
                <a:moveTo>
                  <a:pt x="180" y="190"/>
                </a:moveTo>
                <a:lnTo>
                  <a:pt x="266" y="190"/>
                </a:lnTo>
                <a:lnTo>
                  <a:pt x="266" y="210"/>
                </a:lnTo>
                <a:lnTo>
                  <a:pt x="180" y="210"/>
                </a:lnTo>
                <a:lnTo>
                  <a:pt x="180" y="190"/>
                </a:lnTo>
                <a:lnTo>
                  <a:pt x="180" y="190"/>
                </a:lnTo>
                <a:close/>
                <a:moveTo>
                  <a:pt x="160" y="172"/>
                </a:moveTo>
                <a:lnTo>
                  <a:pt x="284" y="172"/>
                </a:lnTo>
                <a:lnTo>
                  <a:pt x="284" y="424"/>
                </a:lnTo>
                <a:lnTo>
                  <a:pt x="160" y="424"/>
                </a:lnTo>
                <a:lnTo>
                  <a:pt x="160" y="172"/>
                </a:lnTo>
                <a:lnTo>
                  <a:pt x="160" y="172"/>
                </a:lnTo>
                <a:close/>
                <a:moveTo>
                  <a:pt x="448" y="488"/>
                </a:moveTo>
                <a:lnTo>
                  <a:pt x="392" y="488"/>
                </a:lnTo>
                <a:lnTo>
                  <a:pt x="392" y="470"/>
                </a:lnTo>
                <a:lnTo>
                  <a:pt x="448" y="470"/>
                </a:lnTo>
                <a:lnTo>
                  <a:pt x="448" y="488"/>
                </a:lnTo>
                <a:lnTo>
                  <a:pt x="448" y="488"/>
                </a:lnTo>
                <a:close/>
                <a:moveTo>
                  <a:pt x="194" y="488"/>
                </a:moveTo>
                <a:lnTo>
                  <a:pt x="138" y="488"/>
                </a:lnTo>
                <a:lnTo>
                  <a:pt x="138" y="470"/>
                </a:lnTo>
                <a:lnTo>
                  <a:pt x="194" y="470"/>
                </a:lnTo>
                <a:lnTo>
                  <a:pt x="194" y="488"/>
                </a:lnTo>
                <a:lnTo>
                  <a:pt x="194" y="488"/>
                </a:lnTo>
                <a:close/>
                <a:moveTo>
                  <a:pt x="336" y="488"/>
                </a:moveTo>
                <a:lnTo>
                  <a:pt x="250" y="488"/>
                </a:lnTo>
                <a:lnTo>
                  <a:pt x="250" y="470"/>
                </a:lnTo>
                <a:lnTo>
                  <a:pt x="336" y="470"/>
                </a:lnTo>
                <a:lnTo>
                  <a:pt x="336" y="488"/>
                </a:lnTo>
                <a:lnTo>
                  <a:pt x="336" y="488"/>
                </a:lnTo>
                <a:close/>
                <a:moveTo>
                  <a:pt x="374" y="462"/>
                </a:moveTo>
                <a:lnTo>
                  <a:pt x="386" y="462"/>
                </a:lnTo>
                <a:lnTo>
                  <a:pt x="386" y="498"/>
                </a:lnTo>
                <a:lnTo>
                  <a:pt x="342" y="498"/>
                </a:lnTo>
                <a:lnTo>
                  <a:pt x="342" y="462"/>
                </a:lnTo>
                <a:lnTo>
                  <a:pt x="354" y="462"/>
                </a:lnTo>
                <a:lnTo>
                  <a:pt x="354" y="434"/>
                </a:lnTo>
                <a:lnTo>
                  <a:pt x="374" y="434"/>
                </a:lnTo>
                <a:lnTo>
                  <a:pt x="374" y="462"/>
                </a:lnTo>
                <a:lnTo>
                  <a:pt x="374" y="462"/>
                </a:lnTo>
                <a:close/>
                <a:moveTo>
                  <a:pt x="232" y="462"/>
                </a:moveTo>
                <a:lnTo>
                  <a:pt x="244" y="462"/>
                </a:lnTo>
                <a:lnTo>
                  <a:pt x="244" y="498"/>
                </a:lnTo>
                <a:lnTo>
                  <a:pt x="202" y="498"/>
                </a:lnTo>
                <a:lnTo>
                  <a:pt x="202" y="462"/>
                </a:lnTo>
                <a:lnTo>
                  <a:pt x="214" y="462"/>
                </a:lnTo>
                <a:lnTo>
                  <a:pt x="214" y="434"/>
                </a:lnTo>
                <a:lnTo>
                  <a:pt x="232" y="434"/>
                </a:lnTo>
                <a:lnTo>
                  <a:pt x="232" y="462"/>
                </a:lnTo>
                <a:lnTo>
                  <a:pt x="232" y="462"/>
                </a:lnTo>
                <a:close/>
                <a:moveTo>
                  <a:pt x="320" y="262"/>
                </a:moveTo>
                <a:lnTo>
                  <a:pt x="408" y="262"/>
                </a:lnTo>
                <a:lnTo>
                  <a:pt x="408" y="284"/>
                </a:lnTo>
                <a:lnTo>
                  <a:pt x="320" y="284"/>
                </a:lnTo>
                <a:lnTo>
                  <a:pt x="320" y="262"/>
                </a:lnTo>
                <a:lnTo>
                  <a:pt x="320" y="262"/>
                </a:lnTo>
                <a:close/>
                <a:moveTo>
                  <a:pt x="320" y="226"/>
                </a:moveTo>
                <a:lnTo>
                  <a:pt x="408" y="226"/>
                </a:lnTo>
                <a:lnTo>
                  <a:pt x="408" y="248"/>
                </a:lnTo>
                <a:lnTo>
                  <a:pt x="320" y="248"/>
                </a:lnTo>
                <a:lnTo>
                  <a:pt x="320" y="226"/>
                </a:lnTo>
                <a:lnTo>
                  <a:pt x="320" y="226"/>
                </a:lnTo>
                <a:close/>
                <a:moveTo>
                  <a:pt x="320" y="190"/>
                </a:moveTo>
                <a:lnTo>
                  <a:pt x="408" y="190"/>
                </a:lnTo>
                <a:lnTo>
                  <a:pt x="408" y="210"/>
                </a:lnTo>
                <a:lnTo>
                  <a:pt x="320" y="210"/>
                </a:lnTo>
                <a:lnTo>
                  <a:pt x="320" y="190"/>
                </a:lnTo>
                <a:lnTo>
                  <a:pt x="320" y="190"/>
                </a:lnTo>
                <a:close/>
                <a:moveTo>
                  <a:pt x="302" y="172"/>
                </a:moveTo>
                <a:lnTo>
                  <a:pt x="426" y="172"/>
                </a:lnTo>
                <a:lnTo>
                  <a:pt x="426" y="424"/>
                </a:lnTo>
                <a:lnTo>
                  <a:pt x="302" y="424"/>
                </a:lnTo>
                <a:lnTo>
                  <a:pt x="302" y="172"/>
                </a:lnTo>
                <a:lnTo>
                  <a:pt x="302" y="172"/>
                </a:lnTo>
                <a:close/>
              </a:path>
            </a:pathLst>
          </a:custGeom>
          <a:solidFill>
            <a:srgbClr val="92D050"/>
          </a:solidFill>
          <a:ln w="9525">
            <a:noFill/>
            <a:round/>
            <a:headEnd/>
            <a:tailEnd/>
          </a:ln>
        </p:spPr>
        <p:txBody>
          <a:bodyPr vert="horz" wrap="square" lIns="121945" tIns="60972" rIns="121945" bIns="60972" numCol="1" anchor="t" anchorCtr="0" compatLnSpc="1">
            <a:prstTxWarp prst="textNoShape">
              <a:avLst/>
            </a:prstTxWarp>
          </a:bodyPr>
          <a:lstStyle/>
          <a:p>
            <a:endParaRPr lang="zh-CN" altLang="en-US" sz="2540" dirty="0">
              <a:solidFill>
                <a:schemeClr val="bg1"/>
              </a:solidFill>
            </a:endParaRPr>
          </a:p>
        </p:txBody>
      </p:sp>
      <p:sp>
        <p:nvSpPr>
          <p:cNvPr id="46" name="Freeform 243"/>
          <p:cNvSpPr>
            <a:spLocks noEditPoints="1"/>
          </p:cNvSpPr>
          <p:nvPr/>
        </p:nvSpPr>
        <p:spPr bwMode="auto">
          <a:xfrm>
            <a:off x="9577789" y="5146012"/>
            <a:ext cx="762865" cy="415022"/>
          </a:xfrm>
          <a:custGeom>
            <a:avLst/>
            <a:gdLst>
              <a:gd name="T0" fmla="*/ 53 w 67"/>
              <a:gd name="T1" fmla="*/ 24 h 61"/>
              <a:gd name="T2" fmla="*/ 56 w 67"/>
              <a:gd name="T3" fmla="*/ 26 h 61"/>
              <a:gd name="T4" fmla="*/ 56 w 67"/>
              <a:gd name="T5" fmla="*/ 26 h 61"/>
              <a:gd name="T6" fmla="*/ 56 w 67"/>
              <a:gd name="T7" fmla="*/ 11 h 61"/>
              <a:gd name="T8" fmla="*/ 41 w 67"/>
              <a:gd name="T9" fmla="*/ 11 h 61"/>
              <a:gd name="T10" fmla="*/ 41 w 67"/>
              <a:gd name="T11" fmla="*/ 26 h 61"/>
              <a:gd name="T12" fmla="*/ 43 w 67"/>
              <a:gd name="T13" fmla="*/ 24 h 61"/>
              <a:gd name="T14" fmla="*/ 43 w 67"/>
              <a:gd name="T15" fmla="*/ 14 h 61"/>
              <a:gd name="T16" fmla="*/ 53 w 67"/>
              <a:gd name="T17" fmla="*/ 14 h 61"/>
              <a:gd name="T18" fmla="*/ 53 w 67"/>
              <a:gd name="T19" fmla="*/ 24 h 61"/>
              <a:gd name="T20" fmla="*/ 53 w 67"/>
              <a:gd name="T21" fmla="*/ 24 h 61"/>
              <a:gd name="T22" fmla="*/ 39 w 67"/>
              <a:gd name="T23" fmla="*/ 28 h 61"/>
              <a:gd name="T24" fmla="*/ 39 w 67"/>
              <a:gd name="T25" fmla="*/ 9 h 61"/>
              <a:gd name="T26" fmla="*/ 58 w 67"/>
              <a:gd name="T27" fmla="*/ 9 h 61"/>
              <a:gd name="T28" fmla="*/ 58 w 67"/>
              <a:gd name="T29" fmla="*/ 28 h 61"/>
              <a:gd name="T30" fmla="*/ 58 w 67"/>
              <a:gd name="T31" fmla="*/ 29 h 61"/>
              <a:gd name="T32" fmla="*/ 60 w 67"/>
              <a:gd name="T33" fmla="*/ 31 h 61"/>
              <a:gd name="T34" fmla="*/ 60 w 67"/>
              <a:gd name="T35" fmla="*/ 31 h 61"/>
              <a:gd name="T36" fmla="*/ 60 w 67"/>
              <a:gd name="T37" fmla="*/ 7 h 61"/>
              <a:gd name="T38" fmla="*/ 36 w 67"/>
              <a:gd name="T39" fmla="*/ 7 h 61"/>
              <a:gd name="T40" fmla="*/ 36 w 67"/>
              <a:gd name="T41" fmla="*/ 31 h 61"/>
              <a:gd name="T42" fmla="*/ 39 w 67"/>
              <a:gd name="T43" fmla="*/ 28 h 61"/>
              <a:gd name="T44" fmla="*/ 56 w 67"/>
              <a:gd name="T45" fmla="*/ 38 h 61"/>
              <a:gd name="T46" fmla="*/ 50 w 67"/>
              <a:gd name="T47" fmla="*/ 38 h 61"/>
              <a:gd name="T48" fmla="*/ 50 w 67"/>
              <a:gd name="T49" fmla="*/ 24 h 61"/>
              <a:gd name="T50" fmla="*/ 53 w 67"/>
              <a:gd name="T51" fmla="*/ 19 h 61"/>
              <a:gd name="T52" fmla="*/ 48 w 67"/>
              <a:gd name="T53" fmla="*/ 14 h 61"/>
              <a:gd name="T54" fmla="*/ 43 w 67"/>
              <a:gd name="T55" fmla="*/ 19 h 61"/>
              <a:gd name="T56" fmla="*/ 47 w 67"/>
              <a:gd name="T57" fmla="*/ 24 h 61"/>
              <a:gd name="T58" fmla="*/ 47 w 67"/>
              <a:gd name="T59" fmla="*/ 38 h 61"/>
              <a:gd name="T60" fmla="*/ 11 w 67"/>
              <a:gd name="T61" fmla="*/ 38 h 61"/>
              <a:gd name="T62" fmla="*/ 0 w 67"/>
              <a:gd name="T63" fmla="*/ 48 h 61"/>
              <a:gd name="T64" fmla="*/ 0 w 67"/>
              <a:gd name="T65" fmla="*/ 50 h 61"/>
              <a:gd name="T66" fmla="*/ 11 w 67"/>
              <a:gd name="T67" fmla="*/ 61 h 61"/>
              <a:gd name="T68" fmla="*/ 56 w 67"/>
              <a:gd name="T69" fmla="*/ 61 h 61"/>
              <a:gd name="T70" fmla="*/ 67 w 67"/>
              <a:gd name="T71" fmla="*/ 50 h 61"/>
              <a:gd name="T72" fmla="*/ 67 w 67"/>
              <a:gd name="T73" fmla="*/ 48 h 61"/>
              <a:gd name="T74" fmla="*/ 56 w 67"/>
              <a:gd name="T75" fmla="*/ 38 h 61"/>
              <a:gd name="T76" fmla="*/ 11 w 67"/>
              <a:gd name="T77" fmla="*/ 54 h 61"/>
              <a:gd name="T78" fmla="*/ 7 w 67"/>
              <a:gd name="T79" fmla="*/ 49 h 61"/>
              <a:gd name="T80" fmla="*/ 11 w 67"/>
              <a:gd name="T81" fmla="*/ 45 h 61"/>
              <a:gd name="T82" fmla="*/ 16 w 67"/>
              <a:gd name="T83" fmla="*/ 49 h 61"/>
              <a:gd name="T84" fmla="*/ 11 w 67"/>
              <a:gd name="T85" fmla="*/ 54 h 61"/>
              <a:gd name="T86" fmla="*/ 40 w 67"/>
              <a:gd name="T87" fmla="*/ 52 h 61"/>
              <a:gd name="T88" fmla="*/ 37 w 67"/>
              <a:gd name="T89" fmla="*/ 49 h 61"/>
              <a:gd name="T90" fmla="*/ 40 w 67"/>
              <a:gd name="T91" fmla="*/ 46 h 61"/>
              <a:gd name="T92" fmla="*/ 43 w 67"/>
              <a:gd name="T93" fmla="*/ 49 h 61"/>
              <a:gd name="T94" fmla="*/ 40 w 67"/>
              <a:gd name="T95" fmla="*/ 52 h 61"/>
              <a:gd name="T96" fmla="*/ 48 w 67"/>
              <a:gd name="T97" fmla="*/ 52 h 61"/>
              <a:gd name="T98" fmla="*/ 45 w 67"/>
              <a:gd name="T99" fmla="*/ 49 h 61"/>
              <a:gd name="T100" fmla="*/ 48 w 67"/>
              <a:gd name="T101" fmla="*/ 46 h 61"/>
              <a:gd name="T102" fmla="*/ 52 w 67"/>
              <a:gd name="T103" fmla="*/ 49 h 61"/>
              <a:gd name="T104" fmla="*/ 48 w 67"/>
              <a:gd name="T105" fmla="*/ 52 h 61"/>
              <a:gd name="T106" fmla="*/ 57 w 67"/>
              <a:gd name="T107" fmla="*/ 52 h 61"/>
              <a:gd name="T108" fmla="*/ 54 w 67"/>
              <a:gd name="T109" fmla="*/ 49 h 61"/>
              <a:gd name="T110" fmla="*/ 57 w 67"/>
              <a:gd name="T111" fmla="*/ 46 h 61"/>
              <a:gd name="T112" fmla="*/ 60 w 67"/>
              <a:gd name="T113" fmla="*/ 49 h 61"/>
              <a:gd name="T114" fmla="*/ 57 w 67"/>
              <a:gd name="T115" fmla="*/ 5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7" h="61">
                <a:moveTo>
                  <a:pt x="53" y="24"/>
                </a:moveTo>
                <a:cubicBezTo>
                  <a:pt x="56" y="26"/>
                  <a:pt x="56" y="26"/>
                  <a:pt x="56" y="26"/>
                </a:cubicBezTo>
                <a:cubicBezTo>
                  <a:pt x="56" y="26"/>
                  <a:pt x="56" y="26"/>
                  <a:pt x="56" y="26"/>
                </a:cubicBezTo>
                <a:cubicBezTo>
                  <a:pt x="60" y="22"/>
                  <a:pt x="60" y="16"/>
                  <a:pt x="56" y="11"/>
                </a:cubicBezTo>
                <a:cubicBezTo>
                  <a:pt x="52" y="7"/>
                  <a:pt x="45" y="7"/>
                  <a:pt x="41" y="11"/>
                </a:cubicBezTo>
                <a:cubicBezTo>
                  <a:pt x="37" y="16"/>
                  <a:pt x="37" y="22"/>
                  <a:pt x="41" y="26"/>
                </a:cubicBezTo>
                <a:cubicBezTo>
                  <a:pt x="43" y="24"/>
                  <a:pt x="43" y="24"/>
                  <a:pt x="43" y="24"/>
                </a:cubicBezTo>
                <a:cubicBezTo>
                  <a:pt x="41" y="21"/>
                  <a:pt x="41" y="17"/>
                  <a:pt x="43" y="14"/>
                </a:cubicBezTo>
                <a:cubicBezTo>
                  <a:pt x="46" y="11"/>
                  <a:pt x="50" y="11"/>
                  <a:pt x="53" y="14"/>
                </a:cubicBezTo>
                <a:cubicBezTo>
                  <a:pt x="56" y="17"/>
                  <a:pt x="56" y="21"/>
                  <a:pt x="53" y="24"/>
                </a:cubicBezTo>
                <a:cubicBezTo>
                  <a:pt x="53" y="24"/>
                  <a:pt x="53" y="24"/>
                  <a:pt x="53" y="24"/>
                </a:cubicBezTo>
                <a:close/>
                <a:moveTo>
                  <a:pt x="39" y="28"/>
                </a:moveTo>
                <a:cubicBezTo>
                  <a:pt x="34" y="23"/>
                  <a:pt x="34" y="15"/>
                  <a:pt x="39" y="9"/>
                </a:cubicBezTo>
                <a:cubicBezTo>
                  <a:pt x="44" y="4"/>
                  <a:pt x="52" y="4"/>
                  <a:pt x="58" y="9"/>
                </a:cubicBezTo>
                <a:cubicBezTo>
                  <a:pt x="63" y="15"/>
                  <a:pt x="63" y="23"/>
                  <a:pt x="58" y="28"/>
                </a:cubicBezTo>
                <a:cubicBezTo>
                  <a:pt x="58" y="28"/>
                  <a:pt x="58" y="28"/>
                  <a:pt x="58" y="29"/>
                </a:cubicBezTo>
                <a:cubicBezTo>
                  <a:pt x="60" y="31"/>
                  <a:pt x="60" y="31"/>
                  <a:pt x="60" y="31"/>
                </a:cubicBezTo>
                <a:cubicBezTo>
                  <a:pt x="60" y="31"/>
                  <a:pt x="60" y="31"/>
                  <a:pt x="60" y="31"/>
                </a:cubicBezTo>
                <a:cubicBezTo>
                  <a:pt x="67" y="24"/>
                  <a:pt x="67" y="14"/>
                  <a:pt x="60" y="7"/>
                </a:cubicBezTo>
                <a:cubicBezTo>
                  <a:pt x="54" y="0"/>
                  <a:pt x="43" y="0"/>
                  <a:pt x="36" y="7"/>
                </a:cubicBezTo>
                <a:cubicBezTo>
                  <a:pt x="30" y="14"/>
                  <a:pt x="30" y="24"/>
                  <a:pt x="36" y="31"/>
                </a:cubicBezTo>
                <a:lnTo>
                  <a:pt x="39" y="28"/>
                </a:lnTo>
                <a:close/>
                <a:moveTo>
                  <a:pt x="56" y="38"/>
                </a:moveTo>
                <a:cubicBezTo>
                  <a:pt x="50" y="38"/>
                  <a:pt x="50" y="38"/>
                  <a:pt x="50" y="38"/>
                </a:cubicBezTo>
                <a:cubicBezTo>
                  <a:pt x="50" y="24"/>
                  <a:pt x="50" y="24"/>
                  <a:pt x="50" y="24"/>
                </a:cubicBezTo>
                <a:cubicBezTo>
                  <a:pt x="52" y="23"/>
                  <a:pt x="53" y="21"/>
                  <a:pt x="53" y="19"/>
                </a:cubicBezTo>
                <a:cubicBezTo>
                  <a:pt x="53" y="16"/>
                  <a:pt x="51" y="14"/>
                  <a:pt x="48" y="14"/>
                </a:cubicBezTo>
                <a:cubicBezTo>
                  <a:pt x="46" y="14"/>
                  <a:pt x="43" y="16"/>
                  <a:pt x="43" y="19"/>
                </a:cubicBezTo>
                <a:cubicBezTo>
                  <a:pt x="43" y="21"/>
                  <a:pt x="45" y="23"/>
                  <a:pt x="47" y="24"/>
                </a:cubicBezTo>
                <a:cubicBezTo>
                  <a:pt x="47" y="38"/>
                  <a:pt x="47" y="38"/>
                  <a:pt x="47" y="38"/>
                </a:cubicBezTo>
                <a:cubicBezTo>
                  <a:pt x="11" y="38"/>
                  <a:pt x="11" y="38"/>
                  <a:pt x="11" y="38"/>
                </a:cubicBezTo>
                <a:cubicBezTo>
                  <a:pt x="5" y="38"/>
                  <a:pt x="0" y="42"/>
                  <a:pt x="0" y="48"/>
                </a:cubicBezTo>
                <a:cubicBezTo>
                  <a:pt x="0" y="50"/>
                  <a:pt x="0" y="50"/>
                  <a:pt x="0" y="50"/>
                </a:cubicBezTo>
                <a:cubicBezTo>
                  <a:pt x="0" y="56"/>
                  <a:pt x="5" y="61"/>
                  <a:pt x="11" y="61"/>
                </a:cubicBezTo>
                <a:cubicBezTo>
                  <a:pt x="56" y="61"/>
                  <a:pt x="56" y="61"/>
                  <a:pt x="56" y="61"/>
                </a:cubicBezTo>
                <a:cubicBezTo>
                  <a:pt x="62" y="61"/>
                  <a:pt x="67" y="56"/>
                  <a:pt x="67" y="50"/>
                </a:cubicBezTo>
                <a:cubicBezTo>
                  <a:pt x="67" y="48"/>
                  <a:pt x="67" y="48"/>
                  <a:pt x="67" y="48"/>
                </a:cubicBezTo>
                <a:cubicBezTo>
                  <a:pt x="67" y="42"/>
                  <a:pt x="62" y="38"/>
                  <a:pt x="56" y="38"/>
                </a:cubicBezTo>
                <a:close/>
                <a:moveTo>
                  <a:pt x="11" y="54"/>
                </a:moveTo>
                <a:cubicBezTo>
                  <a:pt x="9" y="54"/>
                  <a:pt x="7" y="52"/>
                  <a:pt x="7" y="49"/>
                </a:cubicBezTo>
                <a:cubicBezTo>
                  <a:pt x="7" y="47"/>
                  <a:pt x="9" y="45"/>
                  <a:pt x="11" y="45"/>
                </a:cubicBezTo>
                <a:cubicBezTo>
                  <a:pt x="14" y="45"/>
                  <a:pt x="16" y="47"/>
                  <a:pt x="16" y="49"/>
                </a:cubicBezTo>
                <a:cubicBezTo>
                  <a:pt x="16" y="52"/>
                  <a:pt x="14" y="54"/>
                  <a:pt x="11" y="54"/>
                </a:cubicBezTo>
                <a:close/>
                <a:moveTo>
                  <a:pt x="40" y="52"/>
                </a:moveTo>
                <a:cubicBezTo>
                  <a:pt x="39" y="52"/>
                  <a:pt x="37" y="51"/>
                  <a:pt x="37" y="49"/>
                </a:cubicBezTo>
                <a:cubicBezTo>
                  <a:pt x="37" y="48"/>
                  <a:pt x="39" y="46"/>
                  <a:pt x="40" y="46"/>
                </a:cubicBezTo>
                <a:cubicBezTo>
                  <a:pt x="42" y="46"/>
                  <a:pt x="43" y="48"/>
                  <a:pt x="43" y="49"/>
                </a:cubicBezTo>
                <a:cubicBezTo>
                  <a:pt x="43" y="51"/>
                  <a:pt x="42" y="52"/>
                  <a:pt x="40" y="52"/>
                </a:cubicBezTo>
                <a:close/>
                <a:moveTo>
                  <a:pt x="48" y="52"/>
                </a:moveTo>
                <a:cubicBezTo>
                  <a:pt x="47" y="52"/>
                  <a:pt x="45" y="51"/>
                  <a:pt x="45" y="49"/>
                </a:cubicBezTo>
                <a:cubicBezTo>
                  <a:pt x="45" y="48"/>
                  <a:pt x="47" y="46"/>
                  <a:pt x="48" y="46"/>
                </a:cubicBezTo>
                <a:cubicBezTo>
                  <a:pt x="50" y="46"/>
                  <a:pt x="52" y="48"/>
                  <a:pt x="52" y="49"/>
                </a:cubicBezTo>
                <a:cubicBezTo>
                  <a:pt x="52" y="51"/>
                  <a:pt x="50" y="52"/>
                  <a:pt x="48" y="52"/>
                </a:cubicBezTo>
                <a:close/>
                <a:moveTo>
                  <a:pt x="57" y="52"/>
                </a:moveTo>
                <a:cubicBezTo>
                  <a:pt x="55" y="52"/>
                  <a:pt x="54" y="51"/>
                  <a:pt x="54" y="49"/>
                </a:cubicBezTo>
                <a:cubicBezTo>
                  <a:pt x="54" y="48"/>
                  <a:pt x="55" y="46"/>
                  <a:pt x="57" y="46"/>
                </a:cubicBezTo>
                <a:cubicBezTo>
                  <a:pt x="58" y="46"/>
                  <a:pt x="60" y="48"/>
                  <a:pt x="60" y="49"/>
                </a:cubicBezTo>
                <a:cubicBezTo>
                  <a:pt x="60" y="51"/>
                  <a:pt x="58" y="52"/>
                  <a:pt x="57" y="52"/>
                </a:cubicBez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45" tIns="60972" rIns="121945" bIns="60972" numCol="1" anchor="t" anchorCtr="0" compatLnSpc="1">
            <a:prstTxWarp prst="textNoShape">
              <a:avLst/>
            </a:prstTxWarp>
          </a:bodyPr>
          <a:lstStyle/>
          <a:p>
            <a:endParaRPr lang="zh-CN" altLang="en-US" sz="2540">
              <a:solidFill>
                <a:schemeClr val="bg1"/>
              </a:solidFill>
            </a:endParaRPr>
          </a:p>
        </p:txBody>
      </p:sp>
      <p:sp>
        <p:nvSpPr>
          <p:cNvPr id="47" name="标题 1"/>
          <p:cNvSpPr txBox="1">
            <a:spLocks/>
          </p:cNvSpPr>
          <p:nvPr/>
        </p:nvSpPr>
        <p:spPr>
          <a:xfrm>
            <a:off x="540497" y="507117"/>
            <a:ext cx="8466148" cy="465634"/>
          </a:xfrm>
          <a:prstGeom prst="rect">
            <a:avLst/>
          </a:prstGeom>
        </p:spPr>
        <p:txBody>
          <a:bodyPr lIns="121945" tIns="60972" rIns="121945" bIns="60972"/>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kumimoji="1" lang="zh-CN" altLang="en-US" sz="2800" b="1" dirty="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cs typeface="Arial" pitchFamily="34" charset="0"/>
              </a:rPr>
              <a:t>智慧机场实现内涵</a:t>
            </a:r>
          </a:p>
        </p:txBody>
      </p:sp>
    </p:spTree>
    <p:extLst>
      <p:ext uri="{BB962C8B-B14F-4D97-AF65-F5344CB8AC3E}">
        <p14:creationId xmlns:p14="http://schemas.microsoft.com/office/powerpoint/2010/main" val="4016379737"/>
      </p:ext>
    </p:extLst>
  </p:cSld>
  <p:clrMapOvr>
    <a:masterClrMapping/>
  </p:clrMapOvr>
  <p:transition advClick="0">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73496" y="1017638"/>
            <a:ext cx="8115098" cy="5309282"/>
          </a:xfrm>
          <a:prstGeom prst="rect">
            <a:avLst/>
          </a:prstGeom>
        </p:spPr>
      </p:pic>
      <p:sp>
        <p:nvSpPr>
          <p:cNvPr id="4" name="矩形 3"/>
          <p:cNvSpPr/>
          <p:nvPr/>
        </p:nvSpPr>
        <p:spPr>
          <a:xfrm>
            <a:off x="342828" y="218994"/>
            <a:ext cx="4609532" cy="523220"/>
          </a:xfrm>
          <a:prstGeom prst="rect">
            <a:avLst/>
          </a:prstGeom>
        </p:spPr>
        <p:txBody>
          <a:bodyPr wrap="none">
            <a:spAutoFit/>
          </a:bodyPr>
          <a:lstStyle/>
          <a:p>
            <a:r>
              <a:rPr kumimoji="1" lang="en-US" altLang="zh-CN" sz="2800" b="1" dirty="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cs typeface="Arial" pitchFamily="34" charset="0"/>
              </a:rPr>
              <a:t>SITA</a:t>
            </a:r>
            <a:r>
              <a:rPr kumimoji="1" lang="zh-CN" altLang="en-US" sz="2800" b="1" dirty="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cs typeface="Arial" pitchFamily="34" charset="0"/>
              </a:rPr>
              <a:t>：</a:t>
            </a:r>
            <a:r>
              <a:rPr kumimoji="1" lang="en-US" altLang="zh-CN" sz="2800" b="1" dirty="0" smtClean="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cs typeface="Arial" pitchFamily="34" charset="0"/>
              </a:rPr>
              <a:t>2017</a:t>
            </a:r>
            <a:r>
              <a:rPr kumimoji="1" lang="zh-CN" altLang="en-US" sz="2800" b="1" dirty="0" smtClean="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cs typeface="Arial" pitchFamily="34" charset="0"/>
              </a:rPr>
              <a:t>机场</a:t>
            </a:r>
            <a:r>
              <a:rPr kumimoji="1" lang="en-US" altLang="zh-CN" sz="2800" b="1" dirty="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cs typeface="Arial" pitchFamily="34" charset="0"/>
              </a:rPr>
              <a:t>IT</a:t>
            </a:r>
            <a:r>
              <a:rPr kumimoji="1" lang="zh-CN" altLang="en-US" sz="2800" b="1" dirty="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cs typeface="Arial" pitchFamily="34" charset="0"/>
              </a:rPr>
              <a:t>趋势洞察</a:t>
            </a:r>
          </a:p>
        </p:txBody>
      </p:sp>
      <p:sp>
        <p:nvSpPr>
          <p:cNvPr id="5" name="线形标注 2(无边框) 4"/>
          <p:cNvSpPr/>
          <p:nvPr/>
        </p:nvSpPr>
        <p:spPr>
          <a:xfrm>
            <a:off x="8686802" y="1718189"/>
            <a:ext cx="3244644" cy="486697"/>
          </a:xfrm>
          <a:prstGeom prst="callout2">
            <a:avLst>
              <a:gd name="adj1" fmla="val 18750"/>
              <a:gd name="adj2" fmla="val -8333"/>
              <a:gd name="adj3" fmla="val 18750"/>
              <a:gd name="adj4" fmla="val -71667"/>
              <a:gd name="adj5" fmla="val 176136"/>
              <a:gd name="adj6" fmla="val -180758"/>
            </a:avLst>
          </a:prstGeom>
          <a:solidFill>
            <a:schemeClr val="bg1">
              <a:lumMod val="9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rgbClr val="1C89BF"/>
                </a:solidFill>
              </a:rPr>
              <a:t>物</a:t>
            </a:r>
            <a:r>
              <a:rPr lang="zh-CN" altLang="en-US" sz="2000" b="1" dirty="0" smtClean="0">
                <a:solidFill>
                  <a:srgbClr val="1C89BF"/>
                </a:solidFill>
              </a:rPr>
              <a:t>联网、</a:t>
            </a:r>
            <a:r>
              <a:rPr lang="zh-CN" altLang="en-US" sz="2000" b="1" dirty="0">
                <a:solidFill>
                  <a:srgbClr val="1C89BF"/>
                </a:solidFill>
              </a:rPr>
              <a:t>云</a:t>
            </a:r>
            <a:r>
              <a:rPr lang="zh-CN" altLang="en-US" sz="2000" b="1" dirty="0" smtClean="0">
                <a:solidFill>
                  <a:srgbClr val="1C89BF"/>
                </a:solidFill>
              </a:rPr>
              <a:t>数据中心</a:t>
            </a:r>
            <a:endParaRPr lang="en-US" sz="2000" b="1" dirty="0">
              <a:solidFill>
                <a:srgbClr val="1C89BF"/>
              </a:solidFill>
            </a:endParaRPr>
          </a:p>
        </p:txBody>
      </p:sp>
      <p:sp>
        <p:nvSpPr>
          <p:cNvPr id="6" name="矩形 5"/>
          <p:cNvSpPr/>
          <p:nvPr/>
        </p:nvSpPr>
        <p:spPr>
          <a:xfrm>
            <a:off x="1327355" y="2462981"/>
            <a:ext cx="1809154" cy="6194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线形标注 2(无边框) 6"/>
          <p:cNvSpPr/>
          <p:nvPr/>
        </p:nvSpPr>
        <p:spPr>
          <a:xfrm>
            <a:off x="8686802" y="2772697"/>
            <a:ext cx="3244644" cy="486697"/>
          </a:xfrm>
          <a:prstGeom prst="callout2">
            <a:avLst>
              <a:gd name="adj1" fmla="val 18750"/>
              <a:gd name="adj2" fmla="val -8333"/>
              <a:gd name="adj3" fmla="val 18750"/>
              <a:gd name="adj4" fmla="val -71667"/>
              <a:gd name="adj5" fmla="val 136742"/>
              <a:gd name="adj6" fmla="val -170758"/>
            </a:avLst>
          </a:prstGeom>
          <a:solidFill>
            <a:schemeClr val="bg1">
              <a:lumMod val="9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solidFill>
                  <a:srgbClr val="1C89BF"/>
                </a:solidFill>
              </a:rPr>
              <a:t>SDN</a:t>
            </a:r>
            <a:endParaRPr lang="en-US" sz="2000" b="1" dirty="0">
              <a:solidFill>
                <a:srgbClr val="1C89BF"/>
              </a:solidFill>
            </a:endParaRPr>
          </a:p>
        </p:txBody>
      </p:sp>
      <p:sp>
        <p:nvSpPr>
          <p:cNvPr id="8" name="线形标注 2(无边框) 7"/>
          <p:cNvSpPr/>
          <p:nvPr/>
        </p:nvSpPr>
        <p:spPr>
          <a:xfrm>
            <a:off x="8686802" y="3908320"/>
            <a:ext cx="3244644" cy="486697"/>
          </a:xfrm>
          <a:prstGeom prst="callout2">
            <a:avLst>
              <a:gd name="adj1" fmla="val 18750"/>
              <a:gd name="adj2" fmla="val -8333"/>
              <a:gd name="adj3" fmla="val 18750"/>
              <a:gd name="adj4" fmla="val -71667"/>
              <a:gd name="adj5" fmla="val 67045"/>
              <a:gd name="adj6" fmla="val -170303"/>
            </a:avLst>
          </a:prstGeom>
          <a:solidFill>
            <a:schemeClr val="bg1">
              <a:lumMod val="9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solidFill>
                  <a:srgbClr val="1C89BF"/>
                </a:solidFill>
              </a:rPr>
              <a:t>LBS,</a:t>
            </a:r>
            <a:r>
              <a:rPr lang="zh-CN" altLang="en-US" sz="2000" b="1" dirty="0" smtClean="0">
                <a:solidFill>
                  <a:srgbClr val="1C89BF"/>
                </a:solidFill>
              </a:rPr>
              <a:t>数字标签</a:t>
            </a:r>
            <a:endParaRPr lang="en-US" sz="2000" b="1" dirty="0">
              <a:solidFill>
                <a:srgbClr val="1C89BF"/>
              </a:solidFill>
            </a:endParaRPr>
          </a:p>
        </p:txBody>
      </p:sp>
      <p:sp>
        <p:nvSpPr>
          <p:cNvPr id="9" name="线形标注 2(无边框) 8"/>
          <p:cNvSpPr/>
          <p:nvPr/>
        </p:nvSpPr>
        <p:spPr>
          <a:xfrm>
            <a:off x="8686802" y="5063613"/>
            <a:ext cx="3244644" cy="644013"/>
          </a:xfrm>
          <a:prstGeom prst="callout2">
            <a:avLst>
              <a:gd name="adj1" fmla="val 18750"/>
              <a:gd name="adj2" fmla="val -8333"/>
              <a:gd name="adj3" fmla="val 18750"/>
              <a:gd name="adj4" fmla="val -71667"/>
              <a:gd name="adj5" fmla="val 103409"/>
              <a:gd name="adj6" fmla="val -161667"/>
            </a:avLst>
          </a:prstGeom>
          <a:solidFill>
            <a:schemeClr val="bg1">
              <a:lumMod val="9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rgbClr val="1C89BF"/>
                </a:solidFill>
              </a:rPr>
              <a:t>个性化解决方案、移动支付</a:t>
            </a:r>
            <a:endParaRPr lang="en-US" sz="2000" b="1" dirty="0">
              <a:solidFill>
                <a:srgbClr val="1C89BF"/>
              </a:solidFill>
            </a:endParaRPr>
          </a:p>
        </p:txBody>
      </p:sp>
    </p:spTree>
    <p:extLst>
      <p:ext uri="{BB962C8B-B14F-4D97-AF65-F5344CB8AC3E}">
        <p14:creationId xmlns:p14="http://schemas.microsoft.com/office/powerpoint/2010/main" val="36475637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3" descr="C:\Users\y00208793.CHINA\Desktop\青岛机场\ec55f9c0c40f17ccb9b949.jpg"/>
          <p:cNvPicPr>
            <a:picLocks noChangeAspect="1" noChangeArrowheads="1"/>
          </p:cNvPicPr>
          <p:nvPr/>
        </p:nvPicPr>
        <p:blipFill>
          <a:blip r:embed="rId2" cstate="print"/>
          <a:srcRect/>
          <a:stretch>
            <a:fillRect/>
          </a:stretch>
        </p:blipFill>
        <p:spPr bwMode="auto">
          <a:xfrm>
            <a:off x="-1" y="0"/>
            <a:ext cx="12161329" cy="6859588"/>
          </a:xfrm>
          <a:prstGeom prst="rect">
            <a:avLst/>
          </a:prstGeom>
          <a:noFill/>
        </p:spPr>
      </p:pic>
      <p:sp>
        <p:nvSpPr>
          <p:cNvPr id="17" name="矩形 3"/>
          <p:cNvSpPr>
            <a:spLocks noChangeArrowheads="1"/>
          </p:cNvSpPr>
          <p:nvPr/>
        </p:nvSpPr>
        <p:spPr bwMode="auto">
          <a:xfrm>
            <a:off x="176" y="0"/>
            <a:ext cx="3601284" cy="6859588"/>
          </a:xfrm>
          <a:prstGeom prst="rect">
            <a:avLst/>
          </a:prstGeom>
          <a:solidFill>
            <a:srgbClr val="FFFFFF">
              <a:alpha val="50195"/>
            </a:srgbClr>
          </a:solidFill>
          <a:ln w="9525">
            <a:noFill/>
            <a:miter lim="800000"/>
            <a:headEnd/>
            <a:tailEnd/>
          </a:ln>
        </p:spPr>
        <p:txBody>
          <a:bodyPr anchor="ctr"/>
          <a:lstStyle/>
          <a:p>
            <a:pPr algn="ctr" fontAlgn="base">
              <a:spcBef>
                <a:spcPct val="0"/>
              </a:spcBef>
              <a:spcAft>
                <a:spcPct val="0"/>
              </a:spcAft>
            </a:pPr>
            <a:endParaRPr lang="zh-CN" altLang="zh-CN">
              <a:solidFill>
                <a:srgbClr val="FFFFFF"/>
              </a:solidFill>
              <a:latin typeface="宋体" pitchFamily="2" charset="-122"/>
              <a:ea typeface="宋体" pitchFamily="2" charset="-122"/>
              <a:sym typeface="宋体" pitchFamily="2" charset="-122"/>
            </a:endParaRPr>
          </a:p>
        </p:txBody>
      </p:sp>
      <p:sp>
        <p:nvSpPr>
          <p:cNvPr id="18" name="TextBox 5"/>
          <p:cNvSpPr>
            <a:spLocks noChangeArrowheads="1"/>
          </p:cNvSpPr>
          <p:nvPr/>
        </p:nvSpPr>
        <p:spPr bwMode="auto">
          <a:xfrm>
            <a:off x="535817" y="3484841"/>
            <a:ext cx="2462854" cy="831125"/>
          </a:xfrm>
          <a:prstGeom prst="rect">
            <a:avLst/>
          </a:prstGeom>
          <a:noFill/>
          <a:ln w="9525">
            <a:noFill/>
            <a:miter lim="800000"/>
            <a:headEnd/>
            <a:tailEnd/>
          </a:ln>
        </p:spPr>
        <p:txBody>
          <a:bodyPr wrap="none">
            <a:spAutoFit/>
          </a:bodyPr>
          <a:lstStyle/>
          <a:p>
            <a:pPr fontAlgn="base">
              <a:spcBef>
                <a:spcPct val="0"/>
              </a:spcBef>
              <a:spcAft>
                <a:spcPct val="0"/>
              </a:spcAft>
            </a:pPr>
            <a:r>
              <a:rPr lang="en-US" altLang="zh-CN" sz="4801" b="1" dirty="0">
                <a:solidFill>
                  <a:srgbClr val="E36C09"/>
                </a:solidFill>
                <a:latin typeface="Calibri" pitchFamily="34" charset="0"/>
                <a:ea typeface="宋体" pitchFamily="2" charset="-122"/>
                <a:sym typeface="Calibri" pitchFamily="34" charset="0"/>
              </a:rPr>
              <a:t>Contents</a:t>
            </a:r>
            <a:endParaRPr lang="zh-CN" altLang="en-US" sz="4801" b="1" dirty="0">
              <a:solidFill>
                <a:srgbClr val="E36C09"/>
              </a:solidFill>
              <a:latin typeface="Calibri" pitchFamily="34" charset="0"/>
              <a:ea typeface="宋体" pitchFamily="2" charset="-122"/>
              <a:sym typeface="宋体" pitchFamily="2" charset="-122"/>
            </a:endParaRPr>
          </a:p>
        </p:txBody>
      </p:sp>
      <p:sp>
        <p:nvSpPr>
          <p:cNvPr id="21" name="TextBox 6"/>
          <p:cNvSpPr>
            <a:spLocks noChangeArrowheads="1"/>
          </p:cNvSpPr>
          <p:nvPr/>
        </p:nvSpPr>
        <p:spPr bwMode="auto">
          <a:xfrm>
            <a:off x="925375" y="2521535"/>
            <a:ext cx="1688283" cy="995337"/>
          </a:xfrm>
          <a:prstGeom prst="rect">
            <a:avLst/>
          </a:prstGeom>
          <a:solidFill>
            <a:srgbClr val="E36C09"/>
          </a:solidFill>
          <a:ln w="9525">
            <a:noFill/>
            <a:miter lim="800000"/>
            <a:headEnd/>
            <a:tailEnd/>
          </a:ln>
        </p:spPr>
        <p:txBody>
          <a:bodyPr wrap="none">
            <a:spAutoFit/>
          </a:bodyPr>
          <a:lstStyle/>
          <a:p>
            <a:pPr fontAlgn="base">
              <a:spcBef>
                <a:spcPct val="0"/>
              </a:spcBef>
              <a:spcAft>
                <a:spcPct val="0"/>
              </a:spcAft>
            </a:pPr>
            <a:r>
              <a:rPr lang="zh-CN" altLang="en-US" sz="5868" b="1" dirty="0">
                <a:solidFill>
                  <a:srgbClr val="FFFFFF"/>
                </a:solidFill>
                <a:latin typeface="微软雅黑" pitchFamily="34" charset="-122"/>
                <a:ea typeface="微软雅黑" pitchFamily="34" charset="-122"/>
                <a:sym typeface="微软雅黑" pitchFamily="34" charset="-122"/>
              </a:rPr>
              <a:t>目录</a:t>
            </a:r>
          </a:p>
        </p:txBody>
      </p:sp>
      <p:sp>
        <p:nvSpPr>
          <p:cNvPr id="27" name="椭圆 8"/>
          <p:cNvSpPr>
            <a:spLocks noChangeArrowheads="1"/>
          </p:cNvSpPr>
          <p:nvPr/>
        </p:nvSpPr>
        <p:spPr bwMode="auto">
          <a:xfrm>
            <a:off x="4601816" y="4798184"/>
            <a:ext cx="624144" cy="624144"/>
          </a:xfrm>
          <a:prstGeom prst="ellipse">
            <a:avLst/>
          </a:prstGeom>
          <a:solidFill>
            <a:schemeClr val="bg1">
              <a:lumMod val="85000"/>
            </a:schemeClr>
          </a:solidFill>
          <a:ln w="9525" cap="flat" cmpd="sng" algn="ctr">
            <a:noFill/>
            <a:prstDash val="solid"/>
          </a:ln>
          <a:effectLst>
            <a:outerShdw blurRad="40000" dist="23000" dir="5400000" rotWithShape="0">
              <a:srgbClr val="000000">
                <a:alpha val="35000"/>
              </a:srgbClr>
            </a:outerShdw>
          </a:effectLst>
        </p:spPr>
        <p:txBody>
          <a:bodyPr anchor="ctr"/>
          <a:lstStyle/>
          <a:p>
            <a:pPr algn="ctr"/>
            <a:r>
              <a:rPr lang="en-US" altLang="zh-CN" sz="3201" b="1" kern="0" dirty="0">
                <a:solidFill>
                  <a:sysClr val="window" lastClr="FFFFFF"/>
                </a:solidFill>
                <a:latin typeface="微软雅黑" pitchFamily="34" charset="-122"/>
                <a:ea typeface="微软雅黑" pitchFamily="34" charset="-122"/>
                <a:cs typeface="Arial Unicode MS" pitchFamily="34" charset="-122"/>
                <a:sym typeface="宋体" pitchFamily="2" charset="-122"/>
              </a:rPr>
              <a:t>1</a:t>
            </a:r>
            <a:endParaRPr lang="zh-CN" altLang="zh-CN" sz="3201" b="1" kern="0" dirty="0">
              <a:solidFill>
                <a:sysClr val="window" lastClr="FFFFFF"/>
              </a:solidFill>
              <a:latin typeface="微软雅黑" pitchFamily="34" charset="-122"/>
              <a:ea typeface="微软雅黑" pitchFamily="34" charset="-122"/>
              <a:cs typeface="Arial Unicode MS" pitchFamily="34" charset="-122"/>
              <a:sym typeface="宋体" pitchFamily="2" charset="-122"/>
            </a:endParaRPr>
          </a:p>
        </p:txBody>
      </p:sp>
      <p:sp>
        <p:nvSpPr>
          <p:cNvPr id="30" name="矩形 9"/>
          <p:cNvSpPr>
            <a:spLocks noChangeArrowheads="1"/>
          </p:cNvSpPr>
          <p:nvPr/>
        </p:nvSpPr>
        <p:spPr bwMode="auto">
          <a:xfrm>
            <a:off x="5425621" y="4774257"/>
            <a:ext cx="4897413" cy="671998"/>
          </a:xfrm>
          <a:prstGeom prst="rect">
            <a:avLst/>
          </a:prstGeom>
          <a:solidFill>
            <a:srgbClr val="FFFFFF">
              <a:alpha val="66000"/>
            </a:srgbClr>
          </a:solidFill>
          <a:ln w="9525">
            <a:noFill/>
            <a:miter lim="800000"/>
            <a:headEnd/>
            <a:tailEnd/>
          </a:ln>
        </p:spPr>
        <p:txBody>
          <a:bodyPr anchor="ctr"/>
          <a:lstStyle/>
          <a:p>
            <a:pPr fontAlgn="base">
              <a:spcBef>
                <a:spcPct val="0"/>
              </a:spcBef>
              <a:spcAft>
                <a:spcPct val="0"/>
              </a:spcAft>
            </a:pPr>
            <a:endParaRPr lang="en-US" altLang="zh-CN" b="1" dirty="0">
              <a:solidFill>
                <a:srgbClr val="E36C09"/>
              </a:solidFill>
              <a:latin typeface="Calibri" pitchFamily="34" charset="0"/>
              <a:ea typeface="宋体" pitchFamily="2" charset="-122"/>
              <a:sym typeface="Calibri" pitchFamily="34" charset="0"/>
            </a:endParaRPr>
          </a:p>
        </p:txBody>
      </p:sp>
      <p:sp>
        <p:nvSpPr>
          <p:cNvPr id="31" name="矩形 30"/>
          <p:cNvSpPr/>
          <p:nvPr/>
        </p:nvSpPr>
        <p:spPr>
          <a:xfrm>
            <a:off x="5758017" y="4863978"/>
            <a:ext cx="2954655" cy="461665"/>
          </a:xfrm>
          <a:prstGeom prst="rect">
            <a:avLst/>
          </a:prstGeom>
          <a:noFill/>
          <a:ln w="9525" cap="flat" cmpd="sng" algn="ctr">
            <a:noFill/>
            <a:prstDash val="solid"/>
          </a:ln>
          <a:effectLst>
            <a:outerShdw blurRad="40000" dist="23000" dir="5400000" rotWithShape="0">
              <a:srgbClr val="000000">
                <a:alpha val="35000"/>
              </a:srgbClr>
            </a:outerShdw>
          </a:effectLst>
        </p:spPr>
        <p:txBody>
          <a:bodyPr anchor="ctr"/>
          <a:lstStyle/>
          <a:p>
            <a:pPr algn="ctr"/>
            <a:r>
              <a:rPr lang="zh-CN" altLang="en-US" b="1" dirty="0">
                <a:solidFill>
                  <a:schemeClr val="tx1">
                    <a:lumMod val="65000"/>
                    <a:lumOff val="35000"/>
                  </a:schemeClr>
                </a:solidFill>
                <a:latin typeface="微软雅黑" pitchFamily="34" charset="-122"/>
                <a:ea typeface="微软雅黑" pitchFamily="34" charset="-122"/>
                <a:sym typeface="Calibri" pitchFamily="34" charset="0"/>
              </a:rPr>
              <a:t>华为优势及成功案例</a:t>
            </a:r>
          </a:p>
        </p:txBody>
      </p:sp>
      <p:sp>
        <p:nvSpPr>
          <p:cNvPr id="29" name="椭圆​​ 26"/>
          <p:cNvSpPr/>
          <p:nvPr/>
        </p:nvSpPr>
        <p:spPr>
          <a:xfrm>
            <a:off x="4561061" y="4678224"/>
            <a:ext cx="721951" cy="721951"/>
          </a:xfrm>
          <a:prstGeom prst="ellipse">
            <a:avLst/>
          </a:prstGeom>
          <a:solidFill>
            <a:schemeClr val="bg1">
              <a:lumMod val="85000"/>
            </a:schemeClr>
          </a:solidFill>
          <a:ln w="9525" cap="flat" cmpd="sng" algn="ctr">
            <a:noFill/>
            <a:prstDash val="solid"/>
          </a:ln>
          <a:effectLst>
            <a:outerShdw blurRad="40000" dist="23000" dir="5400000" rotWithShape="0">
              <a:srgbClr val="000000">
                <a:alpha val="35000"/>
              </a:srgbClr>
            </a:outerShdw>
          </a:effectLst>
        </p:spPr>
        <p:txBody>
          <a:bodyPr anchor="ctr"/>
          <a:lstStyle/>
          <a:p>
            <a:pPr algn="ctr"/>
            <a:r>
              <a:rPr lang="en-US" altLang="zh-CN" sz="3201" b="1" kern="0" dirty="0">
                <a:solidFill>
                  <a:schemeClr val="tx1">
                    <a:lumMod val="65000"/>
                    <a:lumOff val="35000"/>
                  </a:schemeClr>
                </a:solidFill>
                <a:latin typeface="微软雅黑" pitchFamily="34" charset="-122"/>
                <a:ea typeface="微软雅黑" pitchFamily="34" charset="-122"/>
                <a:cs typeface="Arial Unicode MS" pitchFamily="34" charset="-122"/>
              </a:rPr>
              <a:t>3</a:t>
            </a:r>
            <a:endParaRPr lang="zh-CN" altLang="en-US" sz="3201" b="1" kern="0" dirty="0">
              <a:solidFill>
                <a:schemeClr val="tx1">
                  <a:lumMod val="65000"/>
                  <a:lumOff val="35000"/>
                </a:schemeClr>
              </a:solidFill>
              <a:latin typeface="微软雅黑" pitchFamily="34" charset="-122"/>
              <a:ea typeface="微软雅黑" pitchFamily="34" charset="-122"/>
              <a:cs typeface="Arial Unicode MS" pitchFamily="34" charset="-122"/>
            </a:endParaRPr>
          </a:p>
        </p:txBody>
      </p:sp>
      <p:sp>
        <p:nvSpPr>
          <p:cNvPr id="35" name="椭圆 8"/>
          <p:cNvSpPr>
            <a:spLocks noChangeArrowheads="1"/>
          </p:cNvSpPr>
          <p:nvPr/>
        </p:nvSpPr>
        <p:spPr bwMode="auto">
          <a:xfrm>
            <a:off x="4601816" y="1821394"/>
            <a:ext cx="624144" cy="624144"/>
          </a:xfrm>
          <a:prstGeom prst="ellipse">
            <a:avLst/>
          </a:prstGeom>
          <a:solidFill>
            <a:schemeClr val="bg1">
              <a:lumMod val="85000"/>
            </a:schemeClr>
          </a:solidFill>
          <a:ln w="9525" cap="flat" cmpd="sng" algn="ctr">
            <a:noFill/>
            <a:prstDash val="solid"/>
          </a:ln>
          <a:effectLst>
            <a:outerShdw blurRad="40000" dist="23000" dir="5400000" rotWithShape="0">
              <a:srgbClr val="000000">
                <a:alpha val="35000"/>
              </a:srgbClr>
            </a:outerShdw>
          </a:effectLst>
        </p:spPr>
        <p:txBody>
          <a:bodyPr anchor="ctr"/>
          <a:lstStyle/>
          <a:p>
            <a:pPr algn="ctr"/>
            <a:r>
              <a:rPr lang="en-US" altLang="zh-CN" sz="3201" b="1" kern="0" dirty="0">
                <a:solidFill>
                  <a:schemeClr val="tx1">
                    <a:lumMod val="65000"/>
                    <a:lumOff val="35000"/>
                  </a:schemeClr>
                </a:solidFill>
                <a:latin typeface="微软雅黑" pitchFamily="34" charset="-122"/>
                <a:ea typeface="微软雅黑" pitchFamily="34" charset="-122"/>
                <a:cs typeface="Arial Unicode MS" pitchFamily="34" charset="-122"/>
                <a:sym typeface="宋体" pitchFamily="2" charset="-122"/>
              </a:rPr>
              <a:t>1</a:t>
            </a:r>
            <a:endParaRPr lang="zh-CN" altLang="zh-CN" sz="3201" b="1" kern="0" dirty="0">
              <a:solidFill>
                <a:schemeClr val="tx1">
                  <a:lumMod val="65000"/>
                  <a:lumOff val="35000"/>
                </a:schemeClr>
              </a:solidFill>
              <a:latin typeface="微软雅黑" pitchFamily="34" charset="-122"/>
              <a:ea typeface="微软雅黑" pitchFamily="34" charset="-122"/>
              <a:cs typeface="Arial Unicode MS" pitchFamily="34" charset="-122"/>
              <a:sym typeface="宋体" pitchFamily="2" charset="-122"/>
            </a:endParaRPr>
          </a:p>
        </p:txBody>
      </p:sp>
      <p:sp>
        <p:nvSpPr>
          <p:cNvPr id="53" name="矩形 9"/>
          <p:cNvSpPr>
            <a:spLocks noChangeArrowheads="1"/>
          </p:cNvSpPr>
          <p:nvPr/>
        </p:nvSpPr>
        <p:spPr bwMode="auto">
          <a:xfrm>
            <a:off x="5425621" y="1797467"/>
            <a:ext cx="4897413" cy="671998"/>
          </a:xfrm>
          <a:prstGeom prst="rect">
            <a:avLst/>
          </a:prstGeom>
          <a:solidFill>
            <a:srgbClr val="FFFFFF">
              <a:alpha val="66000"/>
            </a:srgbClr>
          </a:solidFill>
          <a:ln w="9525">
            <a:noFill/>
            <a:miter lim="800000"/>
            <a:headEnd/>
            <a:tailEnd/>
          </a:ln>
        </p:spPr>
        <p:txBody>
          <a:bodyPr anchor="ctr"/>
          <a:lstStyle/>
          <a:p>
            <a:pPr fontAlgn="base">
              <a:spcBef>
                <a:spcPct val="0"/>
              </a:spcBef>
              <a:spcAft>
                <a:spcPct val="0"/>
              </a:spcAft>
            </a:pPr>
            <a:endParaRPr lang="en-US" altLang="zh-CN" b="1" dirty="0">
              <a:solidFill>
                <a:srgbClr val="E36C09"/>
              </a:solidFill>
              <a:latin typeface="Calibri" pitchFamily="34" charset="0"/>
              <a:ea typeface="宋体" pitchFamily="2" charset="-122"/>
              <a:sym typeface="Calibri" pitchFamily="34" charset="0"/>
            </a:endParaRPr>
          </a:p>
        </p:txBody>
      </p:sp>
      <p:sp>
        <p:nvSpPr>
          <p:cNvPr id="54" name="矩形 53"/>
          <p:cNvSpPr/>
          <p:nvPr/>
        </p:nvSpPr>
        <p:spPr>
          <a:xfrm>
            <a:off x="5758017" y="1887188"/>
            <a:ext cx="3877985" cy="461665"/>
          </a:xfrm>
          <a:prstGeom prst="rect">
            <a:avLst/>
          </a:prstGeom>
          <a:noFill/>
          <a:ln w="9525" cap="flat" cmpd="sng" algn="ctr">
            <a:noFill/>
            <a:prstDash val="solid"/>
          </a:ln>
          <a:effectLst>
            <a:outerShdw blurRad="40000" dist="23000" dir="5400000" rotWithShape="0">
              <a:srgbClr val="000000">
                <a:alpha val="35000"/>
              </a:srgbClr>
            </a:outerShdw>
          </a:effectLst>
        </p:spPr>
        <p:txBody>
          <a:bodyPr anchor="ctr"/>
          <a:lstStyle/>
          <a:p>
            <a:r>
              <a:rPr lang="zh-CN" altLang="en-US" b="1" dirty="0" smtClean="0">
                <a:solidFill>
                  <a:schemeClr val="tx1">
                    <a:lumMod val="65000"/>
                    <a:lumOff val="35000"/>
                  </a:schemeClr>
                </a:solidFill>
                <a:latin typeface="微软雅黑" pitchFamily="34" charset="-122"/>
                <a:ea typeface="微软雅黑" pitchFamily="34" charset="-122"/>
                <a:sym typeface="Calibri" pitchFamily="34" charset="0"/>
              </a:rPr>
              <a:t>智慧</a:t>
            </a:r>
            <a:r>
              <a:rPr lang="zh-CN" altLang="en-US" b="1" dirty="0">
                <a:solidFill>
                  <a:schemeClr val="tx1">
                    <a:lumMod val="65000"/>
                    <a:lumOff val="35000"/>
                  </a:schemeClr>
                </a:solidFill>
                <a:latin typeface="微软雅黑" pitchFamily="34" charset="-122"/>
                <a:ea typeface="微软雅黑" pitchFamily="34" charset="-122"/>
                <a:sym typeface="Calibri" pitchFamily="34" charset="0"/>
              </a:rPr>
              <a:t>机场建设需求</a:t>
            </a:r>
          </a:p>
        </p:txBody>
      </p:sp>
      <p:sp>
        <p:nvSpPr>
          <p:cNvPr id="52" name="椭圆​​ 26"/>
          <p:cNvSpPr/>
          <p:nvPr/>
        </p:nvSpPr>
        <p:spPr>
          <a:xfrm>
            <a:off x="4561061" y="1797235"/>
            <a:ext cx="721951" cy="721951"/>
          </a:xfrm>
          <a:prstGeom prst="ellipse">
            <a:avLst/>
          </a:prstGeom>
          <a:solidFill>
            <a:schemeClr val="bg1">
              <a:lumMod val="85000"/>
            </a:schemeClr>
          </a:solidFill>
          <a:ln w="9525" cap="flat" cmpd="sng" algn="ctr">
            <a:noFill/>
            <a:prstDash val="solid"/>
          </a:ln>
          <a:effectLst>
            <a:outerShdw blurRad="40000" dist="23000" dir="5400000" rotWithShape="0">
              <a:srgbClr val="000000">
                <a:alpha val="35000"/>
              </a:srgbClr>
            </a:outerShdw>
          </a:effectLst>
        </p:spPr>
        <p:txBody>
          <a:bodyPr anchor="ctr"/>
          <a:lstStyle/>
          <a:p>
            <a:pPr algn="ctr"/>
            <a:r>
              <a:rPr lang="en-US" altLang="zh-CN" sz="3201" b="1" kern="0" dirty="0">
                <a:solidFill>
                  <a:schemeClr val="tx1">
                    <a:lumMod val="65000"/>
                    <a:lumOff val="35000"/>
                  </a:schemeClr>
                </a:solidFill>
                <a:latin typeface="微软雅黑" pitchFamily="34" charset="-122"/>
                <a:ea typeface="微软雅黑" pitchFamily="34" charset="-122"/>
                <a:cs typeface="Arial Unicode MS" pitchFamily="34" charset="-122"/>
              </a:rPr>
              <a:t>1</a:t>
            </a:r>
            <a:endParaRPr lang="zh-CN" altLang="en-US" sz="3201" b="1" kern="0" dirty="0">
              <a:solidFill>
                <a:schemeClr val="tx1">
                  <a:lumMod val="65000"/>
                  <a:lumOff val="35000"/>
                </a:schemeClr>
              </a:solidFill>
              <a:latin typeface="微软雅黑" pitchFamily="34" charset="-122"/>
              <a:ea typeface="微软雅黑" pitchFamily="34" charset="-122"/>
              <a:cs typeface="Arial Unicode MS" pitchFamily="34" charset="-122"/>
            </a:endParaRPr>
          </a:p>
        </p:txBody>
      </p:sp>
      <p:sp>
        <p:nvSpPr>
          <p:cNvPr id="56" name="椭圆 8"/>
          <p:cNvSpPr>
            <a:spLocks noChangeArrowheads="1"/>
          </p:cNvSpPr>
          <p:nvPr/>
        </p:nvSpPr>
        <p:spPr bwMode="auto">
          <a:xfrm>
            <a:off x="4601816" y="3309788"/>
            <a:ext cx="624144" cy="624144"/>
          </a:xfrm>
          <a:prstGeom prst="ellipse">
            <a:avLst/>
          </a:prstGeom>
          <a:solidFill>
            <a:srgbClr val="E36C09"/>
          </a:solidFill>
          <a:ln w="9525">
            <a:noFill/>
            <a:round/>
            <a:headEnd/>
            <a:tailEnd/>
          </a:ln>
        </p:spPr>
        <p:txBody>
          <a:bodyPr anchor="ctr"/>
          <a:lstStyle/>
          <a:p>
            <a:pPr algn="ctr" fontAlgn="base">
              <a:spcBef>
                <a:spcPct val="0"/>
              </a:spcBef>
              <a:spcAft>
                <a:spcPct val="0"/>
              </a:spcAft>
            </a:pPr>
            <a:r>
              <a:rPr lang="en-US" altLang="zh-CN" b="1" dirty="0">
                <a:solidFill>
                  <a:srgbClr val="FFFFFF"/>
                </a:solidFill>
                <a:latin typeface="微软雅黑" pitchFamily="34" charset="-122"/>
                <a:ea typeface="微软雅黑" pitchFamily="34" charset="-122"/>
                <a:sym typeface="宋体" pitchFamily="2" charset="-122"/>
              </a:rPr>
              <a:t>2</a:t>
            </a:r>
            <a:endParaRPr lang="zh-CN" altLang="zh-CN" b="1" dirty="0">
              <a:solidFill>
                <a:srgbClr val="FFFFFF"/>
              </a:solidFill>
              <a:latin typeface="微软雅黑" pitchFamily="34" charset="-122"/>
              <a:ea typeface="微软雅黑" pitchFamily="34" charset="-122"/>
              <a:sym typeface="宋体" pitchFamily="2" charset="-122"/>
            </a:endParaRPr>
          </a:p>
        </p:txBody>
      </p:sp>
      <p:grpSp>
        <p:nvGrpSpPr>
          <p:cNvPr id="57" name="组合 14"/>
          <p:cNvGrpSpPr/>
          <p:nvPr/>
        </p:nvGrpSpPr>
        <p:grpSpPr>
          <a:xfrm>
            <a:off x="5425621" y="3285861"/>
            <a:ext cx="4897413" cy="671998"/>
            <a:chOff x="3965575" y="1347788"/>
            <a:chExt cx="4032250" cy="503882"/>
          </a:xfrm>
        </p:grpSpPr>
        <p:sp>
          <p:nvSpPr>
            <p:cNvPr id="59" name="矩形 9"/>
            <p:cNvSpPr>
              <a:spLocks noChangeArrowheads="1"/>
            </p:cNvSpPr>
            <p:nvPr/>
          </p:nvSpPr>
          <p:spPr bwMode="auto">
            <a:xfrm>
              <a:off x="3965575" y="1347788"/>
              <a:ext cx="4032250" cy="503882"/>
            </a:xfrm>
            <a:prstGeom prst="rect">
              <a:avLst/>
            </a:prstGeom>
            <a:solidFill>
              <a:srgbClr val="FFFFFF">
                <a:alpha val="66000"/>
              </a:srgbClr>
            </a:solidFill>
            <a:ln w="9525">
              <a:noFill/>
              <a:miter lim="800000"/>
              <a:headEnd/>
              <a:tailEnd/>
            </a:ln>
          </p:spPr>
          <p:txBody>
            <a:bodyPr anchor="ctr"/>
            <a:lstStyle/>
            <a:p>
              <a:pPr fontAlgn="base">
                <a:spcBef>
                  <a:spcPct val="0"/>
                </a:spcBef>
                <a:spcAft>
                  <a:spcPct val="0"/>
                </a:spcAft>
              </a:pPr>
              <a:endParaRPr lang="en-US" altLang="zh-CN" b="1" dirty="0">
                <a:solidFill>
                  <a:srgbClr val="E36C09"/>
                </a:solidFill>
                <a:latin typeface="Calibri" pitchFamily="34" charset="0"/>
                <a:ea typeface="宋体" pitchFamily="2" charset="-122"/>
                <a:sym typeface="Calibri" pitchFamily="34" charset="0"/>
              </a:endParaRPr>
            </a:p>
          </p:txBody>
        </p:sp>
        <p:sp>
          <p:nvSpPr>
            <p:cNvPr id="60" name="矩形 59"/>
            <p:cNvSpPr/>
            <p:nvPr/>
          </p:nvSpPr>
          <p:spPr>
            <a:xfrm>
              <a:off x="4239251" y="1415063"/>
              <a:ext cx="2686100" cy="346169"/>
            </a:xfrm>
            <a:prstGeom prst="rect">
              <a:avLst/>
            </a:prstGeom>
          </p:spPr>
          <p:txBody>
            <a:bodyPr wrap="none">
              <a:spAutoFit/>
            </a:bodyPr>
            <a:lstStyle/>
            <a:p>
              <a:pPr fontAlgn="base">
                <a:spcBef>
                  <a:spcPct val="0"/>
                </a:spcBef>
                <a:spcAft>
                  <a:spcPct val="0"/>
                </a:spcAft>
              </a:pPr>
              <a:r>
                <a:rPr lang="zh-CN" altLang="en-US" b="1" dirty="0">
                  <a:solidFill>
                    <a:srgbClr val="FF0000"/>
                  </a:solidFill>
                  <a:latin typeface="微软雅黑" pitchFamily="34" charset="-122"/>
                  <a:ea typeface="微软雅黑" pitchFamily="34" charset="-122"/>
                  <a:sym typeface="Calibri" pitchFamily="34" charset="0"/>
                </a:rPr>
                <a:t>华</a:t>
              </a:r>
              <a:r>
                <a:rPr lang="zh-CN" altLang="en-US" b="1" dirty="0" smtClean="0">
                  <a:solidFill>
                    <a:srgbClr val="FF0000"/>
                  </a:solidFill>
                  <a:latin typeface="微软雅黑" pitchFamily="34" charset="-122"/>
                  <a:ea typeface="微软雅黑" pitchFamily="34" charset="-122"/>
                  <a:sym typeface="Calibri" pitchFamily="34" charset="0"/>
                </a:rPr>
                <a:t>为智慧</a:t>
              </a:r>
              <a:r>
                <a:rPr lang="zh-CN" altLang="en-US" b="1" dirty="0">
                  <a:solidFill>
                    <a:srgbClr val="FF0000"/>
                  </a:solidFill>
                  <a:latin typeface="微软雅黑" pitchFamily="34" charset="-122"/>
                  <a:ea typeface="微软雅黑" pitchFamily="34" charset="-122"/>
                  <a:sym typeface="Calibri" pitchFamily="34" charset="0"/>
                </a:rPr>
                <a:t>机场解决方案</a:t>
              </a:r>
            </a:p>
          </p:txBody>
        </p:sp>
      </p:grpSp>
      <p:sp>
        <p:nvSpPr>
          <p:cNvPr id="58" name="椭圆​​ 26"/>
          <p:cNvSpPr/>
          <p:nvPr/>
        </p:nvSpPr>
        <p:spPr>
          <a:xfrm>
            <a:off x="4561061" y="3237729"/>
            <a:ext cx="721951" cy="721951"/>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anchor="ctr"/>
          <a:lstStyle/>
          <a:p>
            <a:pPr algn="ctr"/>
            <a:r>
              <a:rPr lang="en-US" altLang="zh-CN" sz="3201" b="1" kern="0" dirty="0">
                <a:solidFill>
                  <a:sysClr val="window" lastClr="FFFFFF"/>
                </a:solidFill>
                <a:latin typeface="微软雅黑" pitchFamily="34" charset="-122"/>
                <a:ea typeface="微软雅黑" pitchFamily="34" charset="-122"/>
                <a:cs typeface="Arial Unicode MS" pitchFamily="34" charset="-122"/>
              </a:rPr>
              <a:t>2</a:t>
            </a:r>
            <a:endParaRPr lang="zh-CN" altLang="en-US" sz="3201" b="1" kern="0" dirty="0">
              <a:solidFill>
                <a:sysClr val="window" lastClr="FFFFFF"/>
              </a:solidFill>
              <a:latin typeface="微软雅黑" pitchFamily="34" charset="-122"/>
              <a:ea typeface="微软雅黑" pitchFamily="34" charset="-122"/>
              <a:cs typeface="Arial Unicode MS" pitchFamily="34" charset="-122"/>
            </a:endParaRPr>
          </a:p>
        </p:txBody>
      </p:sp>
    </p:spTree>
    <p:extLst>
      <p:ext uri="{BB962C8B-B14F-4D97-AF65-F5344CB8AC3E}">
        <p14:creationId xmlns:p14="http://schemas.microsoft.com/office/powerpoint/2010/main" val="35079568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p:cNvSpPr>
          <p:nvPr/>
        </p:nvSpPr>
        <p:spPr>
          <a:xfrm>
            <a:off x="403698" y="120156"/>
            <a:ext cx="10975658" cy="626819"/>
          </a:xfrm>
          <a:prstGeom prst="rect">
            <a:avLst/>
          </a:prstGeom>
        </p:spPr>
        <p:txBody>
          <a:bodyPr/>
          <a:lstStyle>
            <a:lvl1pPr algn="l" defTabSz="914400" rtl="0" eaLnBrk="1" latinLnBrk="0" hangingPunct="1">
              <a:spcBef>
                <a:spcPct val="0"/>
              </a:spcBef>
              <a:buNone/>
              <a:defRPr sz="2800" kern="1200">
                <a:solidFill>
                  <a:schemeClr val="bg1"/>
                </a:solidFill>
                <a:latin typeface="Arial" pitchFamily="34" charset="0"/>
                <a:ea typeface="微软雅黑" pitchFamily="34" charset="-122"/>
                <a:cs typeface="Arial" pitchFamily="34" charset="0"/>
              </a:defRPr>
            </a:lvl1pPr>
          </a:lstStyle>
          <a:p>
            <a:r>
              <a:rPr kumimoji="1" lang="zh-CN" altLang="en-US" b="1" dirty="0" smtClean="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rPr>
              <a:t>机场集团运营问题与需求</a:t>
            </a:r>
            <a:endParaRPr kumimoji="1" lang="en-US" b="1" dirty="0">
              <a:gradFill>
                <a:gsLst>
                  <a:gs pos="49000">
                    <a:schemeClr val="bg1"/>
                  </a:gs>
                  <a:gs pos="100000">
                    <a:schemeClr val="bg1">
                      <a:lumMod val="65000"/>
                    </a:schemeClr>
                  </a:gs>
                </a:gsLst>
                <a:lin ang="5400000" scaled="1"/>
              </a:gradFill>
              <a:effectLst>
                <a:outerShdw blurRad="38100" dist="38100" dir="2700000" algn="tl">
                  <a:srgbClr val="000000">
                    <a:alpha val="43137"/>
                  </a:srgbClr>
                </a:outerShdw>
              </a:effectLst>
              <a:latin typeface="+mj-lt"/>
              <a:ea typeface="+mj-ea"/>
            </a:endParaRPr>
          </a:p>
        </p:txBody>
      </p:sp>
      <p:sp>
        <p:nvSpPr>
          <p:cNvPr id="6" name="矩形 5"/>
          <p:cNvSpPr/>
          <p:nvPr/>
        </p:nvSpPr>
        <p:spPr>
          <a:xfrm>
            <a:off x="211943" y="901520"/>
            <a:ext cx="11771290" cy="1569660"/>
          </a:xfrm>
          <a:prstGeom prst="rect">
            <a:avLst/>
          </a:prstGeom>
        </p:spPr>
        <p:txBody>
          <a:bodyPr wrap="square">
            <a:spAutoFit/>
          </a:bodyPr>
          <a:lstStyle/>
          <a:p>
            <a:r>
              <a:rPr lang="zh-CN" altLang="en-US" dirty="0" smtClean="0">
                <a:solidFill>
                  <a:schemeClr val="bg1"/>
                </a:solidFill>
              </a:rPr>
              <a:t>一、多</a:t>
            </a:r>
            <a:r>
              <a:rPr lang="zh-CN" altLang="en-US" dirty="0">
                <a:solidFill>
                  <a:schemeClr val="bg1"/>
                </a:solidFill>
              </a:rPr>
              <a:t>机场</a:t>
            </a:r>
            <a:r>
              <a:rPr lang="zh-CN" altLang="en-US" dirty="0" smtClean="0">
                <a:solidFill>
                  <a:schemeClr val="bg1"/>
                </a:solidFill>
              </a:rPr>
              <a:t>管理，中小机场运营</a:t>
            </a:r>
            <a:endParaRPr lang="en-US" altLang="zh-CN" sz="1800" dirty="0" smtClean="0">
              <a:solidFill>
                <a:schemeClr val="bg1"/>
              </a:solidFill>
            </a:endParaRPr>
          </a:p>
          <a:p>
            <a:pPr marL="285750" indent="-285750">
              <a:lnSpc>
                <a:spcPct val="150000"/>
              </a:lnSpc>
              <a:buFont typeface="Wingdings" panose="05000000000000000000" pitchFamily="2" charset="2"/>
              <a:buChar char="v"/>
            </a:pPr>
            <a:r>
              <a:rPr lang="zh-CN" altLang="en-US" sz="1800" dirty="0" smtClean="0">
                <a:solidFill>
                  <a:schemeClr val="bg1"/>
                </a:solidFill>
              </a:rPr>
              <a:t>小支线机场</a:t>
            </a:r>
            <a:r>
              <a:rPr lang="zh-CN" altLang="en-US" b="1" dirty="0" smtClean="0">
                <a:solidFill>
                  <a:srgbClr val="FFC000"/>
                </a:solidFill>
              </a:rPr>
              <a:t>亏本</a:t>
            </a:r>
            <a:r>
              <a:rPr lang="zh-CN" altLang="en-US" sz="1800" dirty="0" smtClean="0">
                <a:solidFill>
                  <a:schemeClr val="bg1"/>
                </a:solidFill>
              </a:rPr>
              <a:t>运营，信息化建设</a:t>
            </a:r>
            <a:r>
              <a:rPr lang="zh-CN" altLang="en-US" b="1" dirty="0">
                <a:solidFill>
                  <a:srgbClr val="FFC000"/>
                </a:solidFill>
              </a:rPr>
              <a:t>投资严重不足</a:t>
            </a:r>
            <a:endParaRPr lang="en-US" altLang="zh-CN" b="1" dirty="0">
              <a:solidFill>
                <a:srgbClr val="FFC000"/>
              </a:solidFill>
            </a:endParaRPr>
          </a:p>
          <a:p>
            <a:pPr marL="285750" indent="-285750">
              <a:lnSpc>
                <a:spcPct val="150000"/>
              </a:lnSpc>
              <a:buFont typeface="Wingdings" panose="05000000000000000000" pitchFamily="2" charset="2"/>
              <a:buChar char="v"/>
            </a:pPr>
            <a:r>
              <a:rPr lang="zh-CN" altLang="en-US" sz="1800" dirty="0" smtClean="0">
                <a:solidFill>
                  <a:schemeClr val="bg1"/>
                </a:solidFill>
              </a:rPr>
              <a:t>信息化水平严重</a:t>
            </a:r>
            <a:r>
              <a:rPr lang="zh-CN" altLang="en-US" b="1" dirty="0">
                <a:solidFill>
                  <a:srgbClr val="FFC000"/>
                </a:solidFill>
              </a:rPr>
              <a:t>滞后，难于</a:t>
            </a:r>
            <a:r>
              <a:rPr lang="zh-CN" altLang="en-US" b="1" dirty="0" smtClean="0">
                <a:solidFill>
                  <a:srgbClr val="FFC000"/>
                </a:solidFill>
              </a:rPr>
              <a:t>管理，</a:t>
            </a:r>
            <a:r>
              <a:rPr lang="zh-CN" altLang="en-US" sz="1800" dirty="0" smtClean="0">
                <a:solidFill>
                  <a:schemeClr val="bg1"/>
                </a:solidFill>
              </a:rPr>
              <a:t>信息化人员能力不足，</a:t>
            </a:r>
            <a:r>
              <a:rPr lang="zh-CN" altLang="en-US" b="1" dirty="0">
                <a:solidFill>
                  <a:srgbClr val="FFC000"/>
                </a:solidFill>
              </a:rPr>
              <a:t>运营维护困难</a:t>
            </a:r>
            <a:endParaRPr lang="en-US" altLang="zh-CN" b="1" dirty="0">
              <a:solidFill>
                <a:srgbClr val="FFC000"/>
              </a:solidFill>
            </a:endParaRPr>
          </a:p>
        </p:txBody>
      </p:sp>
      <p:sp>
        <p:nvSpPr>
          <p:cNvPr id="5" name="矩形 4"/>
          <p:cNvSpPr/>
          <p:nvPr/>
        </p:nvSpPr>
        <p:spPr>
          <a:xfrm>
            <a:off x="211943" y="2778671"/>
            <a:ext cx="11771290" cy="3231654"/>
          </a:xfrm>
          <a:prstGeom prst="rect">
            <a:avLst/>
          </a:prstGeom>
        </p:spPr>
        <p:txBody>
          <a:bodyPr wrap="square">
            <a:spAutoFit/>
          </a:bodyPr>
          <a:lstStyle/>
          <a:p>
            <a:r>
              <a:rPr lang="zh-CN" altLang="en-US" dirty="0" smtClean="0">
                <a:solidFill>
                  <a:schemeClr val="bg1"/>
                </a:solidFill>
              </a:rPr>
              <a:t>二、核心枢纽机场建设</a:t>
            </a:r>
            <a:endParaRPr lang="en-US" altLang="zh-CN" dirty="0" smtClean="0">
              <a:solidFill>
                <a:schemeClr val="bg1"/>
              </a:solidFill>
            </a:endParaRPr>
          </a:p>
          <a:p>
            <a:pPr marL="285750" indent="-285750">
              <a:lnSpc>
                <a:spcPct val="150000"/>
              </a:lnSpc>
              <a:buFont typeface="Wingdings" panose="05000000000000000000" pitchFamily="2" charset="2"/>
              <a:buChar char="v"/>
            </a:pPr>
            <a:r>
              <a:rPr lang="zh-CN" altLang="en-US" sz="1800" dirty="0" smtClean="0">
                <a:solidFill>
                  <a:schemeClr val="bg1"/>
                </a:solidFill>
              </a:rPr>
              <a:t>有效支撑</a:t>
            </a:r>
            <a:r>
              <a:rPr lang="zh-CN" altLang="en-US" b="1" dirty="0">
                <a:solidFill>
                  <a:srgbClr val="FFC000"/>
                </a:solidFill>
              </a:rPr>
              <a:t>多机场运营</a:t>
            </a:r>
            <a:r>
              <a:rPr lang="zh-CN" altLang="en-US" sz="1800" dirty="0" smtClean="0">
                <a:solidFill>
                  <a:schemeClr val="bg1"/>
                </a:solidFill>
              </a:rPr>
              <a:t>，</a:t>
            </a:r>
            <a:r>
              <a:rPr lang="zh-CN" altLang="en-US" b="1" dirty="0">
                <a:solidFill>
                  <a:srgbClr val="FFC000"/>
                </a:solidFill>
              </a:rPr>
              <a:t>提升</a:t>
            </a:r>
            <a:r>
              <a:rPr lang="zh-CN" altLang="en-US" sz="1800" dirty="0" smtClean="0">
                <a:solidFill>
                  <a:schemeClr val="bg1"/>
                </a:solidFill>
              </a:rPr>
              <a:t>全省各类中小机场</a:t>
            </a:r>
            <a:r>
              <a:rPr lang="zh-CN" altLang="en-US" b="1" dirty="0">
                <a:solidFill>
                  <a:srgbClr val="FFC000"/>
                </a:solidFill>
              </a:rPr>
              <a:t>信息化水平</a:t>
            </a:r>
            <a:r>
              <a:rPr lang="zh-CN" altLang="en-US" sz="1800" dirty="0" smtClean="0">
                <a:solidFill>
                  <a:schemeClr val="bg1"/>
                </a:solidFill>
              </a:rPr>
              <a:t>，</a:t>
            </a:r>
            <a:r>
              <a:rPr lang="zh-CN" altLang="en-US" b="1" dirty="0">
                <a:solidFill>
                  <a:srgbClr val="FFC000"/>
                </a:solidFill>
              </a:rPr>
              <a:t>提升</a:t>
            </a:r>
            <a:r>
              <a:rPr lang="zh-CN" altLang="en-US" sz="1800" dirty="0" smtClean="0">
                <a:solidFill>
                  <a:schemeClr val="bg1"/>
                </a:solidFill>
              </a:rPr>
              <a:t>机场集团</a:t>
            </a:r>
            <a:r>
              <a:rPr lang="zh-CN" altLang="en-US" b="1" dirty="0">
                <a:solidFill>
                  <a:srgbClr val="FFC000"/>
                </a:solidFill>
              </a:rPr>
              <a:t>管理水平</a:t>
            </a:r>
            <a:endParaRPr lang="en-US" altLang="zh-CN" b="1" dirty="0">
              <a:solidFill>
                <a:srgbClr val="FFC000"/>
              </a:solidFill>
            </a:endParaRPr>
          </a:p>
          <a:p>
            <a:pPr marL="285750" indent="-285750">
              <a:lnSpc>
                <a:spcPct val="150000"/>
              </a:lnSpc>
              <a:buFont typeface="Wingdings" panose="05000000000000000000" pitchFamily="2" charset="2"/>
              <a:buChar char="v"/>
            </a:pPr>
            <a:r>
              <a:rPr lang="zh-CN" altLang="en-US" b="1" dirty="0">
                <a:solidFill>
                  <a:srgbClr val="FFC000"/>
                </a:solidFill>
              </a:rPr>
              <a:t>支撑多航站楼运营</a:t>
            </a:r>
            <a:r>
              <a:rPr lang="zh-CN" altLang="en-US" sz="1800" dirty="0" smtClean="0">
                <a:solidFill>
                  <a:schemeClr val="bg1"/>
                </a:solidFill>
              </a:rPr>
              <a:t>，各个航站楼在同于运行平台下平稳运行</a:t>
            </a:r>
            <a:endParaRPr lang="en-US" altLang="zh-CN" sz="1800" dirty="0">
              <a:solidFill>
                <a:schemeClr val="bg1"/>
              </a:solidFill>
            </a:endParaRPr>
          </a:p>
          <a:p>
            <a:pPr marL="285750" indent="-285750">
              <a:lnSpc>
                <a:spcPct val="150000"/>
              </a:lnSpc>
              <a:buFont typeface="Wingdings" panose="05000000000000000000" pitchFamily="2" charset="2"/>
              <a:buChar char="v"/>
            </a:pPr>
            <a:r>
              <a:rPr lang="zh-CN" altLang="en-US" sz="1800" dirty="0" smtClean="0">
                <a:solidFill>
                  <a:schemeClr val="bg1"/>
                </a:solidFill>
              </a:rPr>
              <a:t>严峻安全形势下</a:t>
            </a:r>
            <a:r>
              <a:rPr lang="zh-CN" altLang="en-US" b="1" dirty="0">
                <a:solidFill>
                  <a:srgbClr val="FFC000"/>
                </a:solidFill>
              </a:rPr>
              <a:t>提升运营安全</a:t>
            </a:r>
            <a:r>
              <a:rPr lang="zh-CN" altLang="en-US" sz="1800" dirty="0" smtClean="0">
                <a:solidFill>
                  <a:schemeClr val="bg1"/>
                </a:solidFill>
              </a:rPr>
              <a:t>，保障全省各个机场</a:t>
            </a:r>
            <a:r>
              <a:rPr lang="zh-CN" altLang="en-US" b="1" dirty="0">
                <a:solidFill>
                  <a:srgbClr val="FFC000"/>
                </a:solidFill>
              </a:rPr>
              <a:t>稳定运营</a:t>
            </a:r>
            <a:endParaRPr lang="en-US" altLang="zh-CN" b="1" dirty="0">
              <a:solidFill>
                <a:srgbClr val="FFC000"/>
              </a:solidFill>
            </a:endParaRPr>
          </a:p>
          <a:p>
            <a:pPr marL="285750" indent="-285750">
              <a:lnSpc>
                <a:spcPct val="150000"/>
              </a:lnSpc>
              <a:buFont typeface="Wingdings" panose="05000000000000000000" pitchFamily="2" charset="2"/>
              <a:buChar char="v"/>
            </a:pPr>
            <a:r>
              <a:rPr lang="zh-CN" altLang="en-US" b="1" dirty="0">
                <a:solidFill>
                  <a:srgbClr val="FFC000"/>
                </a:solidFill>
              </a:rPr>
              <a:t>航班准点率提升</a:t>
            </a:r>
            <a:r>
              <a:rPr lang="zh-CN" altLang="en-US" sz="1800" dirty="0" smtClean="0">
                <a:solidFill>
                  <a:schemeClr val="bg1"/>
                </a:solidFill>
              </a:rPr>
              <a:t>，提升关键枢纽节点</a:t>
            </a:r>
            <a:r>
              <a:rPr lang="zh-CN" altLang="en-US" b="1" dirty="0">
                <a:solidFill>
                  <a:srgbClr val="FFC000"/>
                </a:solidFill>
              </a:rPr>
              <a:t>客货</a:t>
            </a:r>
            <a:r>
              <a:rPr lang="zh-CN" altLang="en-US" b="1" dirty="0" smtClean="0">
                <a:solidFill>
                  <a:srgbClr val="FFC000"/>
                </a:solidFill>
              </a:rPr>
              <a:t>运运输效率</a:t>
            </a:r>
            <a:endParaRPr lang="en-US" altLang="zh-CN" b="1" dirty="0">
              <a:solidFill>
                <a:srgbClr val="FFC000"/>
              </a:solidFill>
            </a:endParaRPr>
          </a:p>
          <a:p>
            <a:pPr marL="285750" indent="-285750">
              <a:lnSpc>
                <a:spcPct val="150000"/>
              </a:lnSpc>
              <a:buFont typeface="Wingdings" panose="05000000000000000000" pitchFamily="2" charset="2"/>
              <a:buChar char="v"/>
            </a:pPr>
            <a:r>
              <a:rPr lang="zh-CN" altLang="en-US" sz="1800" dirty="0" smtClean="0">
                <a:solidFill>
                  <a:schemeClr val="bg1"/>
                </a:solidFill>
              </a:rPr>
              <a:t>提升旅客</a:t>
            </a:r>
            <a:r>
              <a:rPr lang="zh-CN" altLang="en-US" b="1" dirty="0">
                <a:solidFill>
                  <a:srgbClr val="FFC000"/>
                </a:solidFill>
              </a:rPr>
              <a:t>出行体验</a:t>
            </a:r>
            <a:r>
              <a:rPr lang="zh-CN" altLang="en-US" sz="1800" dirty="0" smtClean="0">
                <a:solidFill>
                  <a:schemeClr val="bg1"/>
                </a:solidFill>
              </a:rPr>
              <a:t>，提升核心枢纽</a:t>
            </a:r>
            <a:r>
              <a:rPr lang="zh-CN" altLang="en-US" b="1" dirty="0">
                <a:solidFill>
                  <a:srgbClr val="FFC000"/>
                </a:solidFill>
              </a:rPr>
              <a:t>机场形象</a:t>
            </a:r>
            <a:endParaRPr lang="en-US" altLang="zh-CN" b="1" dirty="0">
              <a:solidFill>
                <a:srgbClr val="FFC000"/>
              </a:solidFill>
            </a:endParaRPr>
          </a:p>
        </p:txBody>
      </p:sp>
    </p:spTree>
    <p:extLst>
      <p:ext uri="{BB962C8B-B14F-4D97-AF65-F5344CB8AC3E}">
        <p14:creationId xmlns:p14="http://schemas.microsoft.com/office/powerpoint/2010/main" val="218328822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ZbX0DM0YWkeEm7Z6sV7hU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ZbX0DM0YWkeEm7Z6sV7hU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6a1ay_rUGEWtp5zQPOWyH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duHrKYcL.0WjR.wd03NMi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ZbX0DM0YWkeEm7Z6sV7hUA"/>
</p:tagLst>
</file>

<file path=ppt/tags/tag15.xml><?xml version="1.0" encoding="utf-8"?>
<p:tagLst xmlns:a="http://schemas.openxmlformats.org/drawingml/2006/main" xmlns:r="http://schemas.openxmlformats.org/officeDocument/2006/relationships" xmlns:p="http://schemas.openxmlformats.org/presentationml/2006/main">
  <p:tag name="TIMING" val="|0.8|1.6|1.2|1|1.4|1.5|1.5|1.5|1.3|1.4|1.4|1.5|1.5|1.8|1.9|1.6|1.6|1.1|1.1|1.2|1.2|1.1"/>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rDX4PFLGfUy2LQS.23ND7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8Dm5rXzlgUiQGjtpMjMYD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8Dm5rXzlgUiQGjtpMjMYDQ"/>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NAME" val="SingleBoatShape"/>
</p:tagLst>
</file>

<file path=ppt/tags/tag4.xml><?xml version="1.0" encoding="utf-8"?>
<p:tagLst xmlns:a="http://schemas.openxmlformats.org/drawingml/2006/main" xmlns:r="http://schemas.openxmlformats.org/officeDocument/2006/relationships" xmlns:p="http://schemas.openxmlformats.org/presentationml/2006/main">
  <p:tag name="NAME" val="SingleBoatShape"/>
</p:tagLst>
</file>

<file path=ppt/tags/tag5.xml><?xml version="1.0" encoding="utf-8"?>
<p:tagLst xmlns:a="http://schemas.openxmlformats.org/drawingml/2006/main" xmlns:r="http://schemas.openxmlformats.org/officeDocument/2006/relationships" xmlns:p="http://schemas.openxmlformats.org/presentationml/2006/main">
  <p:tag name="NAME" val="SingleBoatShape"/>
</p:tagLst>
</file>

<file path=ppt/tags/tag6.xml><?xml version="1.0" encoding="utf-8"?>
<p:tagLst xmlns:a="http://schemas.openxmlformats.org/drawingml/2006/main" xmlns:r="http://schemas.openxmlformats.org/officeDocument/2006/relationships" xmlns:p="http://schemas.openxmlformats.org/presentationml/2006/main">
  <p:tag name="NAME" val="SingleBoatShape"/>
</p:tagLst>
</file>

<file path=ppt/tags/tag7.xml><?xml version="1.0" encoding="utf-8"?>
<p:tagLst xmlns:a="http://schemas.openxmlformats.org/drawingml/2006/main" xmlns:r="http://schemas.openxmlformats.org/officeDocument/2006/relationships" xmlns:p="http://schemas.openxmlformats.org/presentationml/2006/main">
  <p:tag name="NAME" val="SingleBoatShape"/>
</p:tagLst>
</file>

<file path=ppt/tags/tag8.xml><?xml version="1.0" encoding="utf-8"?>
<p:tagLst xmlns:a="http://schemas.openxmlformats.org/drawingml/2006/main" xmlns:r="http://schemas.openxmlformats.org/officeDocument/2006/relationships" xmlns:p="http://schemas.openxmlformats.org/presentationml/2006/main">
  <p:tag name="NAME" val="SingleBoatShap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ZbX0DM0YWkeEm7Z6sV7hUA"/>
</p:tagLst>
</file>

<file path=ppt/theme/theme1.xml><?xml version="1.0" encoding="utf-8"?>
<a:theme xmlns:a="http://schemas.openxmlformats.org/drawingml/2006/main" name="封面0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2">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16比9深色 - EN.pptx" id="{0599797E-3C11-4A53-8E35-F66072F840A1}" vid="{5162FDC4-9540-4B09-9B1C-A848C7970DD6}"/>
    </a:ext>
  </a:extLst>
</a:theme>
</file>

<file path=ppt/theme/theme10.xml><?xml version="1.0" encoding="utf-8"?>
<a:theme xmlns:a="http://schemas.openxmlformats.org/drawingml/2006/main" name="12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solidFill>
            <a:schemeClr val="tx1"/>
          </a:solidFill>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sz="1800" b="0" i="0" u="none" strike="noStrike" cap="none" normalizeH="0" baseline="0" smtClean="0">
            <a:ln>
              <a:noFill/>
            </a:ln>
            <a:solidFill>
              <a:schemeClr val="tx1"/>
            </a:solidFill>
            <a:effectLst/>
            <a:latin typeface="Arial" charset="0"/>
            <a:ea typeface="宋体" charset="-122"/>
          </a:defRPr>
        </a:defPPr>
      </a:lstStyle>
    </a:spDef>
    <a:lnDef>
      <a:spPr bwMode="auto">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3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solidFill>
            <a:schemeClr val="tx1"/>
          </a:solidFill>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sz="1800" b="0" i="0" u="none" strike="noStrike" cap="none" normalizeH="0" baseline="0" smtClean="0">
            <a:ln>
              <a:noFill/>
            </a:ln>
            <a:solidFill>
              <a:schemeClr val="tx1"/>
            </a:solidFill>
            <a:effectLst/>
            <a:latin typeface="Arial" charset="0"/>
            <a:ea typeface="宋体" charset="-122"/>
          </a:defRPr>
        </a:defPPr>
      </a:lstStyle>
    </a:spDef>
    <a:lnDef>
      <a:spPr bwMode="auto">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4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solidFill>
            <a:schemeClr val="tx1"/>
          </a:solidFill>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sz="1800" b="0" i="0" u="none" strike="noStrike" cap="none" normalizeH="0" baseline="0" smtClean="0">
            <a:ln>
              <a:noFill/>
            </a:ln>
            <a:solidFill>
              <a:schemeClr val="tx1"/>
            </a:solidFill>
            <a:effectLst/>
            <a:latin typeface="Arial" charset="0"/>
            <a:ea typeface="宋体" charset="-122"/>
          </a:defRPr>
        </a:defPPr>
      </a:lstStyle>
    </a:spDef>
    <a:lnDef>
      <a:spPr bwMode="auto">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5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solidFill>
            <a:schemeClr val="tx1"/>
          </a:solidFill>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sz="1800" b="0" i="0" u="none" strike="noStrike" cap="none" normalizeH="0" baseline="0" smtClean="0">
            <a:ln>
              <a:noFill/>
            </a:ln>
            <a:solidFill>
              <a:schemeClr val="tx1"/>
            </a:solidFill>
            <a:effectLst/>
            <a:latin typeface="Arial" charset="0"/>
            <a:ea typeface="宋体" charset="-122"/>
          </a:defRPr>
        </a:defPPr>
      </a:lstStyle>
    </a:spDef>
    <a:lnDef>
      <a:spPr bwMode="auto">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内容Copytext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2">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6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00000"/>
        </a:solidFill>
        <a:ln w="6350">
          <a:noFill/>
        </a:ln>
      </a:spPr>
      <a:bodyPr lIns="72567" tIns="36283" rIns="72567" bIns="36283" anchor="ctr"/>
      <a:lstStyle>
        <a:defPPr algn="ctr" fontAlgn="auto">
          <a:spcBef>
            <a:spcPts val="0"/>
          </a:spcBef>
          <a:spcAft>
            <a:spcPts val="0"/>
          </a:spcAft>
          <a:defRPr dirty="0">
            <a:latin typeface="Impact"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ln w="22225">
          <a:solidFill>
            <a:srgbClr val="7030A0"/>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TS102888894">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Trebuchet">
      <a:majorFont>
        <a:latin typeface="Trebuche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osted Glass">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18.xml><?xml version="1.0" encoding="utf-8"?>
<a:theme xmlns:a="http://schemas.openxmlformats.org/drawingml/2006/main" name="2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16比9浅色 - CH.pptx" id="{3D04371C-1BE5-4CFE-BB34-5F60C1B596F8}" vid="{01B87725-EA18-4333-BBA3-6918DC2C6E16}"/>
    </a:ext>
  </a:extLst>
</a:theme>
</file>

<file path=ppt/theme/theme19.xml><?xml version="1.0" encoding="utf-8"?>
<a:theme xmlns:a="http://schemas.openxmlformats.org/drawingml/2006/main" name="2_内容Copytext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2">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4">
      <a:majorFont>
        <a:latin typeface="Arial"/>
        <a:ea typeface="微软雅黑"/>
        <a:cs typeface="Helvetica"/>
      </a:majorFont>
      <a:minorFont>
        <a:latin typeface="Arial"/>
        <a:ea typeface="微软雅黑"/>
        <a:cs typeface="Helvetica Neu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16比9深色 - EN.pptx" id="{0599797E-3C11-4A53-8E35-F66072F840A1}" vid="{C057DEEE-D584-4AA3-A2B1-CA71F6E0F9D5}"/>
    </a:ext>
  </a:extLst>
</a:theme>
</file>

<file path=ppt/theme/theme20.xml><?xml version="1.0" encoding="utf-8"?>
<a:theme xmlns:a="http://schemas.openxmlformats.org/drawingml/2006/main" name="18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solidFill>
            <a:schemeClr val="tx1"/>
          </a:solidFill>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sz="1800" b="0" i="0" u="none" strike="noStrike" cap="none" normalizeH="0" baseline="0" smtClean="0">
            <a:ln>
              <a:noFill/>
            </a:ln>
            <a:solidFill>
              <a:schemeClr val="tx1"/>
            </a:solidFill>
            <a:effectLst/>
            <a:latin typeface="Arial" charset="0"/>
            <a:ea typeface="宋体" charset="-122"/>
          </a:defRPr>
        </a:defPPr>
      </a:lstStyle>
    </a:spDef>
    <a:lnDef>
      <a:spPr bwMode="auto">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封面0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2">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16比9浅色 - EN.pptx" id="{ECD1A510-B81A-4787-B664-7F1DE558E889}" vid="{15D2AFD1-CB9C-46FF-BA3C-23F2F820DD07}"/>
    </a:ext>
  </a:extLst>
</a:theme>
</file>

<file path=ppt/theme/theme2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hank you">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CW PPT">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16比9深色 - EN.pptx" id="{0599797E-3C11-4A53-8E35-F66072F840A1}" vid="{F626F811-7984-4FCC-B42F-DE7BF63AB0F0}"/>
    </a:ext>
  </a:extLst>
</a:theme>
</file>

<file path=ppt/theme/theme4.xml><?xml version="1.0" encoding="utf-8"?>
<a:theme xmlns:a="http://schemas.openxmlformats.org/drawingml/2006/main" name="2_积极进取2">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solidFill>
            <a:schemeClr val="tx1"/>
          </a:solidFill>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sz="1800" b="0" i="0" u="none" strike="noStrike" cap="none" normalizeH="0" baseline="0" smtClean="0">
            <a:ln>
              <a:noFill/>
            </a:ln>
            <a:solidFill>
              <a:schemeClr val="tx1"/>
            </a:solidFill>
            <a:effectLst/>
            <a:latin typeface="Arial" charset="0"/>
            <a:ea typeface="宋体" charset="-122"/>
          </a:defRPr>
        </a:defPPr>
      </a:lstStyle>
    </a:spDef>
    <a:lnDef>
      <a:spPr bwMode="auto">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8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solidFill>
            <a:schemeClr val="tx1"/>
          </a:solidFill>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sz="1800" b="0" i="0" u="none" strike="noStrike" cap="none" normalizeH="0" baseline="0" smtClean="0">
            <a:ln>
              <a:noFill/>
            </a:ln>
            <a:solidFill>
              <a:schemeClr val="tx1"/>
            </a:solidFill>
            <a:effectLst/>
            <a:latin typeface="Arial" charset="0"/>
            <a:ea typeface="宋体" charset="-122"/>
          </a:defRPr>
        </a:defPPr>
      </a:lstStyle>
    </a:spDef>
    <a:lnDef>
      <a:spPr bwMode="auto">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7_主题1">
  <a:themeElements>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fontScheme name="Office 经典">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solidFill>
            <a:schemeClr val="tx1"/>
          </a:solidFill>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sz="1800" b="0" i="0" u="none" strike="noStrike" cap="none" normalizeH="0" baseline="0" smtClean="0">
            <a:ln>
              <a:noFill/>
            </a:ln>
            <a:solidFill>
              <a:schemeClr val="tx1"/>
            </a:solidFill>
            <a:effectLst/>
            <a:latin typeface="Arial" charset="0"/>
            <a:ea typeface="宋体" charset="-122"/>
          </a:defRPr>
        </a:defPPr>
      </a:lstStyle>
    </a:spDef>
    <a:lnDef>
      <a:spPr bwMode="auto">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9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solidFill>
            <a:schemeClr val="tx1"/>
          </a:solidFill>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sz="1800" b="0" i="0" u="none" strike="noStrike" cap="none" normalizeH="0" baseline="0" smtClean="0">
            <a:ln>
              <a:noFill/>
            </a:ln>
            <a:solidFill>
              <a:schemeClr val="tx1"/>
            </a:solidFill>
            <a:effectLst/>
            <a:latin typeface="Arial" charset="0"/>
            <a:ea typeface="宋体" charset="-122"/>
          </a:defRPr>
        </a:defPPr>
      </a:lstStyle>
    </a:spDef>
    <a:lnDef>
      <a:spPr bwMode="auto">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solidFill>
            <a:schemeClr val="tx1"/>
          </a:solidFill>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sz="1800" b="0" i="0" u="none" strike="noStrike" cap="none" normalizeH="0" baseline="0" smtClean="0">
            <a:ln>
              <a:noFill/>
            </a:ln>
            <a:solidFill>
              <a:schemeClr val="tx1"/>
            </a:solidFill>
            <a:effectLst/>
            <a:latin typeface="Arial" charset="0"/>
            <a:ea typeface="宋体" charset="-122"/>
          </a:defRPr>
        </a:defPPr>
      </a:lstStyle>
    </a:spDef>
    <a:lnDef>
      <a:spPr bwMode="auto">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1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solidFill>
            <a:schemeClr val="tx1"/>
          </a:solidFill>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sz="1800" b="0" i="0" u="none" strike="noStrike" cap="none" normalizeH="0" baseline="0" smtClean="0">
            <a:ln>
              <a:noFill/>
            </a:ln>
            <a:solidFill>
              <a:schemeClr val="tx1"/>
            </a:solidFill>
            <a:effectLst/>
            <a:latin typeface="Arial" charset="0"/>
            <a:ea typeface="宋体" charset="-122"/>
          </a:defRPr>
        </a:defPPr>
      </a:lstStyle>
    </a:spDef>
    <a:lnDef>
      <a:spPr bwMode="auto">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58CFD491F234D47A4178344B564CD71" ma:contentTypeVersion="0" ma:contentTypeDescription="Create a new document." ma:contentTypeScope="" ma:versionID="44f17b9f37147ac71fb5d3cf5e7d0220">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EC37B5-F00B-43D8-9464-AE2BCF6F709E}">
  <ds:schemaRefs>
    <ds:schemaRef ds:uri="http://schemas.microsoft.com/sharepoint/v3/contenttype/forms"/>
  </ds:schemaRefs>
</ds:datastoreItem>
</file>

<file path=customXml/itemProps2.xml><?xml version="1.0" encoding="utf-8"?>
<ds:datastoreItem xmlns:ds="http://schemas.openxmlformats.org/officeDocument/2006/customXml" ds:itemID="{B8FEE929-34B7-4F34-A415-DF3FF1A78A9A}">
  <ds:schemaRefs>
    <ds:schemaRef ds:uri="http://purl.org/dc/dcmitype/"/>
    <ds:schemaRef ds:uri="http://www.w3.org/XML/1998/namespace"/>
    <ds:schemaRef ds:uri="http://purl.org/dc/elements/1.1/"/>
    <ds:schemaRef ds:uri="http://purl.org/dc/terms/"/>
    <ds:schemaRef ds:uri="http://schemas.microsoft.com/office/2006/documentManagement/types"/>
    <ds:schemaRef ds:uri="http://schemas.openxmlformats.org/package/2006/metadata/core-properties"/>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2A1D561C-A3FF-4B4D-9FA3-272F9F28AC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template  - EN</Template>
  <TotalTime>30287</TotalTime>
  <Words>5347</Words>
  <Application>Microsoft Office PowerPoint</Application>
  <PresentationFormat>自定义</PresentationFormat>
  <Paragraphs>1024</Paragraphs>
  <Slides>38</Slides>
  <Notes>13</Notes>
  <HiddenSlides>0</HiddenSlides>
  <MMClips>0</MMClips>
  <ScaleCrop>false</ScaleCrop>
  <HeadingPairs>
    <vt:vector size="8" baseType="variant">
      <vt:variant>
        <vt:lpstr>已用的字体</vt:lpstr>
      </vt:variant>
      <vt:variant>
        <vt:i4>29</vt:i4>
      </vt:variant>
      <vt:variant>
        <vt:lpstr>主题</vt:lpstr>
      </vt:variant>
      <vt:variant>
        <vt:i4>21</vt:i4>
      </vt:variant>
      <vt:variant>
        <vt:lpstr>嵌入 OLE 服务器</vt:lpstr>
      </vt:variant>
      <vt:variant>
        <vt:i4>1</vt:i4>
      </vt:variant>
      <vt:variant>
        <vt:lpstr>幻灯片标题</vt:lpstr>
      </vt:variant>
      <vt:variant>
        <vt:i4>38</vt:i4>
      </vt:variant>
    </vt:vector>
  </HeadingPairs>
  <TitlesOfParts>
    <vt:vector size="89" baseType="lpstr">
      <vt:lpstr>???? Bold</vt:lpstr>
      <vt:lpstr>Arial Unicode MS</vt:lpstr>
      <vt:lpstr>Helvetica Neue</vt:lpstr>
      <vt:lpstr>Lucida Grande</vt:lpstr>
      <vt:lpstr>Microsoft YaHei Bold</vt:lpstr>
      <vt:lpstr>Microsoft YaHei UI</vt:lpstr>
      <vt:lpstr>MS PGothic</vt:lpstr>
      <vt:lpstr>MS PGothic</vt:lpstr>
      <vt:lpstr>ヒラギノ角ゴ Pro W3</vt:lpstr>
      <vt:lpstr>等线</vt:lpstr>
      <vt:lpstr>冬青黑体简体中文 W6</vt:lpstr>
      <vt:lpstr>方正兰亭细黑_GBK</vt:lpstr>
      <vt:lpstr>方正细等线简体</vt:lpstr>
      <vt:lpstr>黑体</vt:lpstr>
      <vt:lpstr>华文细黑</vt:lpstr>
      <vt:lpstr>宋体</vt:lpstr>
      <vt:lpstr>宋体</vt:lpstr>
      <vt:lpstr>微软雅黑</vt:lpstr>
      <vt:lpstr>Arial</vt:lpstr>
      <vt:lpstr>Arial Bold</vt:lpstr>
      <vt:lpstr>Calibri</vt:lpstr>
      <vt:lpstr>FrutigerNext LT Light</vt:lpstr>
      <vt:lpstr>FrutigerNext LT Medium</vt:lpstr>
      <vt:lpstr>FrutigerNext LT Regular</vt:lpstr>
      <vt:lpstr>Helvetica</vt:lpstr>
      <vt:lpstr>Impact</vt:lpstr>
      <vt:lpstr>Times New Roman</vt:lpstr>
      <vt:lpstr>Trebuchet MS</vt:lpstr>
      <vt:lpstr>Wingdings</vt:lpstr>
      <vt:lpstr>封面01</vt:lpstr>
      <vt:lpstr>自定义设计方案</vt:lpstr>
      <vt:lpstr>1_Thank you</vt:lpstr>
      <vt:lpstr>2_积极进取2</vt:lpstr>
      <vt:lpstr>8_主题1</vt:lpstr>
      <vt:lpstr>17_主题1</vt:lpstr>
      <vt:lpstr>9_主题1</vt:lpstr>
      <vt:lpstr>10_主题1</vt:lpstr>
      <vt:lpstr>11_主题1</vt:lpstr>
      <vt:lpstr>12_主题1</vt:lpstr>
      <vt:lpstr>13_主题1</vt:lpstr>
      <vt:lpstr>14_主题1</vt:lpstr>
      <vt:lpstr>15_主题1</vt:lpstr>
      <vt:lpstr>1_内容Copytext </vt:lpstr>
      <vt:lpstr>1_自定义设计方案</vt:lpstr>
      <vt:lpstr>16_主题1</vt:lpstr>
      <vt:lpstr>TS102888894</vt:lpstr>
      <vt:lpstr>2_自定义设计方案</vt:lpstr>
      <vt:lpstr>2_内容Copytext </vt:lpstr>
      <vt:lpstr>18_主题1</vt:lpstr>
      <vt:lpstr>1_封面01</vt:lpstr>
      <vt:lpstr>CorelDRAW</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机场集团信息化整体架构探讨</vt:lpstr>
      <vt:lpstr>华为智慧机场8大解决方案</vt:lpstr>
      <vt:lpstr>PowerPoint 演示文稿</vt:lpstr>
      <vt:lpstr>PowerPoint 演示文稿</vt:lpstr>
      <vt:lpstr>PowerPoint 演示文稿</vt:lpstr>
      <vt:lpstr>PowerPoint 演示文稿</vt:lpstr>
      <vt:lpstr>PowerPoint 演示文稿</vt:lpstr>
      <vt:lpstr>省机场集团广域网络方案建议</vt:lpstr>
      <vt:lpstr>机场敏捷网络方案</vt:lpstr>
      <vt:lpstr>贵阳机场敏捷网络方案探讨</vt:lpstr>
      <vt:lpstr>PowerPoint 演示文稿</vt:lpstr>
      <vt:lpstr>无处不在eLTE宽带无线网络，深度嵌入地勤业务流程，可视化作业</vt:lpstr>
      <vt:lpstr>1.8G eLTE大运控无线宽带集群网络</vt:lpstr>
      <vt:lpstr>机场安全可视化方案</vt:lpstr>
      <vt:lpstr>PowerPoint 演示文稿</vt:lpstr>
      <vt:lpstr>PowerPoint 演示文稿</vt:lpstr>
      <vt:lpstr>华为机场三大解决方案优势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云数据中心解决方案使能上海机场敏捷运营</vt:lpstr>
      <vt:lpstr>青岛新国际机场案例</vt:lpstr>
      <vt:lpstr>PowerPoint 演示文稿</vt:lpstr>
      <vt:lpstr>PowerPoint 演示文稿</vt:lpstr>
      <vt:lpstr>PowerPoint 演示文稿</vt:lpstr>
    </vt:vector>
  </TitlesOfParts>
  <Company>Huawei Technologies Co.,Ltd.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Luyuan</dc:creator>
  <cp:lastModifiedBy>Yangguangqin</cp:lastModifiedBy>
  <cp:revision>458</cp:revision>
  <dcterms:created xsi:type="dcterms:W3CDTF">2017-04-19T16:03:18Z</dcterms:created>
  <dcterms:modified xsi:type="dcterms:W3CDTF">2018-03-12T08:59:28Z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_ms_pID_72543">
    <vt:lpwstr>(4)pP0Q0LvqYxR9QUBn3n+6N2WQTuH8NZfFN9R/NGJlnGeFRbzGJe/kXIs7kCY339nONryp0J9n
MziAOEARdMXO53ZPpV/sgZdqwfd6WkmxKpfwPUdcg9rGpQ/1z2GO+fL+PYX/NLZ+KeaGsKOi
w9jEUTYIbTAHgR2r/D5mK7wCZdYJTF3AGlWKGOgmgPxYsalExmkEjsLuLc1zxSc3Qb7Pf5OG
Wu//LA/KcF3Qo170/h</vt:lpwstr>
  </property>
  <property fmtid="{D5CDD505-2E9C-101B-9397-08002B2CF9AE}" pid="3" name="_new_ms_pID_725431">
    <vt:lpwstr>F+lLhfiRdIUG+iLYBqms2iVXbN5ZOf1j+pRH5IvIVWGvhV0pNMWubS
x9O7ukNiYht/Y8YnlBhACHUWXIeeOM0LrgaIkteYH2532kzW2917e7fq7zT+NFnSDnOozG6H
qoxu3eGwG9G7FNWYe9TFokfOOYf2MCJK9qRmBkv5ug0DERyJM+DZx6Wn1bdLLOG6VeFZZT78
D3p1yG+fxs8SKoCJPGzu7gwtFtI8JDFMGHnl</vt:lpwstr>
  </property>
  <property fmtid="{D5CDD505-2E9C-101B-9397-08002B2CF9AE}" pid="4" name="_new_ms_pID_725432">
    <vt:lpwstr>U6+S44+gW0kWQyOzY+80nD83LlZUYXbxPxUF
0keNmyxvk+/rzBUkI+8Uv279UgQ6pBoFGJ49zijKomPRIDTWDAeL8Yz+C68tu0aAtJjAa8Vf
XUhYVk3NkjbGNZ5f3dftO5XdptC9LgPLfX3bi2ivsqErK7zbXr8jpWUdiLFH0YOPc2VCQbLd
R7jh7Fw9KunaJ43+COSi0vPU0RIr9OJHNdwhAFLDahm3TCtSbWV9FD</vt:lpwstr>
  </property>
  <property fmtid="{D5CDD505-2E9C-101B-9397-08002B2CF9AE}" pid="5" name="_new_ms_pID_725433">
    <vt:lpwstr>3K35HxI7JFA5hkFiCZ
JnBvZw==</vt:lpwstr>
  </property>
  <property fmtid="{D5CDD505-2E9C-101B-9397-08002B2CF9AE}" pid="6" name="_2015_ms_pID_725343">
    <vt:lpwstr>(3)CH/pCrK4Z0NTcHRqmnouvWv78EMzBHzYJq0Ir4zHduZhYN4NUm2cN3Z2bfW4yD5JReQBs0oj
vIZcR06fqMq3VwhHBQ4o0NEtJVWwa7E2fQjy6yUVHDaEqFTgRMMR8qP6LfjBQC2lBByz/yLJ
T3N6Nv69xGukH8aiBHL3Xhlk8raYPqI1Xh5RAf0XFYrr1wK09esOzwro8gencuCrrg0/xv4O
rEWuKxb5GmXw6zGErU</vt:lpwstr>
  </property>
  <property fmtid="{D5CDD505-2E9C-101B-9397-08002B2CF9AE}" pid="7" name="_2015_ms_pID_7253431">
    <vt:lpwstr>2E7xuPH2dVKqWqeTuRDy9euraVkHpQzBAW9REsTmGkmFb3qhwn9P+/
nRNwyAVnv0f8jMNZpJ26ZCKZi7N2lQ47mPNIgG/SoMvhVA9jKe12nHMUt7QKE4YEVq9XI3L4
ERDS5a3zZgsBxQySNRkuk6437/IFrOw+yM0iLkoX7vvKvvA9Bu61JTkTWJSat87nh5PElTn7
CGen3Pws5J4eYg0QG44jiBPraj3/CyJ36Vlh</vt:lpwstr>
  </property>
  <property fmtid="{D5CDD505-2E9C-101B-9397-08002B2CF9AE}" pid="8" name="_2015_ms_pID_7253432">
    <vt:lpwstr>8l+XT/bb3dxHuUHvnyeAy49AMJuGcRksCdYA
dwkwbxzGwAZRwaD5mx7SCC18GbUgEg==</vt:lpwstr>
  </property>
  <property fmtid="{D5CDD505-2E9C-101B-9397-08002B2CF9AE}" pid="9" name="ContentTypeId">
    <vt:lpwstr>0x010100658CFD491F234D47A4178344B564CD71</vt:lpwstr>
  </property>
  <property fmtid="{D5CDD505-2E9C-101B-9397-08002B2CF9AE}" pid="10" name="_readonly">
    <vt:lpwstr/>
  </property>
  <property fmtid="{D5CDD505-2E9C-101B-9397-08002B2CF9AE}" pid="11" name="_change">
    <vt:lpwstr/>
  </property>
  <property fmtid="{D5CDD505-2E9C-101B-9397-08002B2CF9AE}" pid="12" name="_full-control">
    <vt:lpwstr/>
  </property>
  <property fmtid="{D5CDD505-2E9C-101B-9397-08002B2CF9AE}" pid="13" name="sflag">
    <vt:lpwstr>1520834708</vt:lpwstr>
  </property>
</Properties>
</file>